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5" r:id="rId2"/>
  </p:sldMasterIdLst>
  <p:notesMasterIdLst>
    <p:notesMasterId r:id="rId4"/>
  </p:notesMasterIdLst>
  <p:handoutMasterIdLst>
    <p:handoutMasterId r:id="rId5"/>
  </p:handoutMasterIdLst>
  <p:sldIdLst>
    <p:sldId id="265" r:id="rId3"/>
  </p:sldIdLst>
  <p:sldSz cx="42624375" cy="30275213"/>
  <p:notesSz cx="6794500" cy="9931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2082203" algn="l" rtl="0" fontAlgn="base">
      <a:spcBef>
        <a:spcPct val="0"/>
      </a:spcBef>
      <a:spcAft>
        <a:spcPct val="0"/>
      </a:spcAft>
      <a:defRPr kern="1200">
        <a:solidFill>
          <a:schemeClr val="tx1"/>
        </a:solidFill>
        <a:latin typeface="Arial" charset="0"/>
        <a:ea typeface="+mn-ea"/>
        <a:cs typeface="+mn-cs"/>
      </a:defRPr>
    </a:lvl2pPr>
    <a:lvl3pPr marL="4164407" algn="l" rtl="0" fontAlgn="base">
      <a:spcBef>
        <a:spcPct val="0"/>
      </a:spcBef>
      <a:spcAft>
        <a:spcPct val="0"/>
      </a:spcAft>
      <a:defRPr kern="1200">
        <a:solidFill>
          <a:schemeClr val="tx1"/>
        </a:solidFill>
        <a:latin typeface="Arial" charset="0"/>
        <a:ea typeface="+mn-ea"/>
        <a:cs typeface="+mn-cs"/>
      </a:defRPr>
    </a:lvl3pPr>
    <a:lvl4pPr marL="6246610" algn="l" rtl="0" fontAlgn="base">
      <a:spcBef>
        <a:spcPct val="0"/>
      </a:spcBef>
      <a:spcAft>
        <a:spcPct val="0"/>
      </a:spcAft>
      <a:defRPr kern="1200">
        <a:solidFill>
          <a:schemeClr val="tx1"/>
        </a:solidFill>
        <a:latin typeface="Arial" charset="0"/>
        <a:ea typeface="+mn-ea"/>
        <a:cs typeface="+mn-cs"/>
      </a:defRPr>
    </a:lvl4pPr>
    <a:lvl5pPr marL="8328813" algn="l" rtl="0" fontAlgn="base">
      <a:spcBef>
        <a:spcPct val="0"/>
      </a:spcBef>
      <a:spcAft>
        <a:spcPct val="0"/>
      </a:spcAft>
      <a:defRPr kern="1200">
        <a:solidFill>
          <a:schemeClr val="tx1"/>
        </a:solidFill>
        <a:latin typeface="Arial" charset="0"/>
        <a:ea typeface="+mn-ea"/>
        <a:cs typeface="+mn-cs"/>
      </a:defRPr>
    </a:lvl5pPr>
    <a:lvl6pPr marL="10411017" algn="l" defTabSz="4164407" rtl="0" eaLnBrk="1" latinLnBrk="0" hangingPunct="1">
      <a:defRPr kern="1200">
        <a:solidFill>
          <a:schemeClr val="tx1"/>
        </a:solidFill>
        <a:latin typeface="Arial" charset="0"/>
        <a:ea typeface="+mn-ea"/>
        <a:cs typeface="+mn-cs"/>
      </a:defRPr>
    </a:lvl6pPr>
    <a:lvl7pPr marL="12493220" algn="l" defTabSz="4164407" rtl="0" eaLnBrk="1" latinLnBrk="0" hangingPunct="1">
      <a:defRPr kern="1200">
        <a:solidFill>
          <a:schemeClr val="tx1"/>
        </a:solidFill>
        <a:latin typeface="Arial" charset="0"/>
        <a:ea typeface="+mn-ea"/>
        <a:cs typeface="+mn-cs"/>
      </a:defRPr>
    </a:lvl7pPr>
    <a:lvl8pPr marL="14575423" algn="l" defTabSz="4164407" rtl="0" eaLnBrk="1" latinLnBrk="0" hangingPunct="1">
      <a:defRPr kern="1200">
        <a:solidFill>
          <a:schemeClr val="tx1"/>
        </a:solidFill>
        <a:latin typeface="Arial" charset="0"/>
        <a:ea typeface="+mn-ea"/>
        <a:cs typeface="+mn-cs"/>
      </a:defRPr>
    </a:lvl8pPr>
    <a:lvl9pPr marL="16657622" algn="l" defTabSz="4164407"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1342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shir Gautam" initials="S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8" autoAdjust="0"/>
    <p:restoredTop sz="94697" autoAdjust="0"/>
  </p:normalViewPr>
  <p:slideViewPr>
    <p:cSldViewPr>
      <p:cViewPr varScale="1">
        <p:scale>
          <a:sx n="25" d="100"/>
          <a:sy n="25" d="100"/>
        </p:scale>
        <p:origin x="1254" y="108"/>
      </p:cViewPr>
      <p:guideLst>
        <p:guide orient="horz" pos="9536"/>
        <p:guide pos="13426"/>
      </p:guideLst>
    </p:cSldViewPr>
  </p:slideViewPr>
  <p:outlineViewPr>
    <p:cViewPr>
      <p:scale>
        <a:sx n="33" d="100"/>
        <a:sy n="33" d="100"/>
      </p:scale>
      <p:origin x="21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1" y="0"/>
            <a:ext cx="2944813" cy="498475"/>
          </a:xfrm>
          <a:prstGeom prst="rect">
            <a:avLst/>
          </a:prstGeom>
        </p:spPr>
        <p:txBody>
          <a:bodyPr vert="horz" lIns="91440" tIns="45720" rIns="91440" bIns="45720" rtlCol="0"/>
          <a:lstStyle>
            <a:lvl1pPr algn="r">
              <a:defRPr sz="1200"/>
            </a:lvl1pPr>
          </a:lstStyle>
          <a:p>
            <a:fld id="{CA4D4B27-27B1-43A3-A4A6-C3F38802BEF1}" type="datetimeFigureOut">
              <a:rPr lang="en-US" smtClean="0"/>
              <a:t>4/27/2017</a:t>
            </a:fld>
            <a:endParaRPr lang="en-US"/>
          </a:p>
        </p:txBody>
      </p:sp>
      <p:sp>
        <p:nvSpPr>
          <p:cNvPr id="4" name="Footer Placeholder 3"/>
          <p:cNvSpPr>
            <a:spLocks noGrp="1"/>
          </p:cNvSpPr>
          <p:nvPr>
            <p:ph type="ftr" sz="quarter" idx="2"/>
          </p:nvPr>
        </p:nvSpPr>
        <p:spPr>
          <a:xfrm>
            <a:off x="1" y="9432926"/>
            <a:ext cx="2944813"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1" y="9432926"/>
            <a:ext cx="2944813" cy="498475"/>
          </a:xfrm>
          <a:prstGeom prst="rect">
            <a:avLst/>
          </a:prstGeom>
        </p:spPr>
        <p:txBody>
          <a:bodyPr vert="horz" lIns="91440" tIns="45720" rIns="91440" bIns="45720" rtlCol="0" anchor="b"/>
          <a:lstStyle>
            <a:lvl1pPr algn="r">
              <a:defRPr sz="1200"/>
            </a:lvl1pPr>
          </a:lstStyle>
          <a:p>
            <a:fld id="{6A817646-02BD-4505-BB26-4D7E0CF3457C}" type="slidenum">
              <a:rPr lang="en-US" smtClean="0"/>
              <a:t>‹#›</a:t>
            </a:fld>
            <a:endParaRPr lang="en-US"/>
          </a:p>
        </p:txBody>
      </p:sp>
    </p:spTree>
    <p:extLst>
      <p:ext uri="{BB962C8B-B14F-4D97-AF65-F5344CB8AC3E}">
        <p14:creationId xmlns:p14="http://schemas.microsoft.com/office/powerpoint/2010/main" val="606875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847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48101" y="0"/>
            <a:ext cx="2944813" cy="498475"/>
          </a:xfrm>
          <a:prstGeom prst="rect">
            <a:avLst/>
          </a:prstGeom>
        </p:spPr>
        <p:txBody>
          <a:bodyPr vert="horz" lIns="91440" tIns="45720" rIns="91440" bIns="45720" rtlCol="0"/>
          <a:lstStyle>
            <a:lvl1pPr algn="r">
              <a:defRPr sz="1200"/>
            </a:lvl1pPr>
          </a:lstStyle>
          <a:p>
            <a:fld id="{5D318E8A-EF7C-4585-ABF6-ACA435F1FDB5}" type="datetimeFigureOut">
              <a:rPr lang="en-CA" smtClean="0"/>
              <a:t>27/04/2017</a:t>
            </a:fld>
            <a:endParaRPr lang="en-CA"/>
          </a:p>
        </p:txBody>
      </p:sp>
      <p:sp>
        <p:nvSpPr>
          <p:cNvPr id="4" name="Slide Image Placeholder 3"/>
          <p:cNvSpPr>
            <a:spLocks noGrp="1" noRot="1" noChangeAspect="1"/>
          </p:cNvSpPr>
          <p:nvPr>
            <p:ph type="sldImg" idx="2"/>
          </p:nvPr>
        </p:nvSpPr>
        <p:spPr>
          <a:xfrm>
            <a:off x="1038225" y="1241425"/>
            <a:ext cx="4718050" cy="335121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1" y="9432926"/>
            <a:ext cx="2944813" cy="49847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48101" y="9432926"/>
            <a:ext cx="2944813" cy="498475"/>
          </a:xfrm>
          <a:prstGeom prst="rect">
            <a:avLst/>
          </a:prstGeom>
        </p:spPr>
        <p:txBody>
          <a:bodyPr vert="horz" lIns="91440" tIns="45720" rIns="91440" bIns="45720" rtlCol="0" anchor="b"/>
          <a:lstStyle>
            <a:lvl1pPr algn="r">
              <a:defRPr sz="1200"/>
            </a:lvl1pPr>
          </a:lstStyle>
          <a:p>
            <a:fld id="{8030BCBF-034E-4650-8BD8-7987A8B8C83F}" type="slidenum">
              <a:rPr lang="en-CA" smtClean="0"/>
              <a:t>‹#›</a:t>
            </a:fld>
            <a:endParaRPr lang="en-CA"/>
          </a:p>
        </p:txBody>
      </p:sp>
    </p:spTree>
    <p:extLst>
      <p:ext uri="{BB962C8B-B14F-4D97-AF65-F5344CB8AC3E}">
        <p14:creationId xmlns:p14="http://schemas.microsoft.com/office/powerpoint/2010/main" val="2428912140"/>
      </p:ext>
    </p:extLst>
  </p:cSld>
  <p:clrMap bg1="lt1" tx1="dk1" bg2="lt2" tx2="dk2" accent1="accent1" accent2="accent2" accent3="accent3" accent4="accent4" accent5="accent5" accent6="accent6" hlink="hlink" folHlink="folHlink"/>
  <p:notesStyle>
    <a:lvl1pPr marL="0" algn="l" defTabSz="4164407" rtl="0" eaLnBrk="1" latinLnBrk="0" hangingPunct="1">
      <a:defRPr sz="5466" kern="1200">
        <a:solidFill>
          <a:schemeClr val="tx1"/>
        </a:solidFill>
        <a:latin typeface="+mn-lt"/>
        <a:ea typeface="+mn-ea"/>
        <a:cs typeface="+mn-cs"/>
      </a:defRPr>
    </a:lvl1pPr>
    <a:lvl2pPr marL="2082203" algn="l" defTabSz="4164407" rtl="0" eaLnBrk="1" latinLnBrk="0" hangingPunct="1">
      <a:defRPr sz="5466" kern="1200">
        <a:solidFill>
          <a:schemeClr val="tx1"/>
        </a:solidFill>
        <a:latin typeface="+mn-lt"/>
        <a:ea typeface="+mn-ea"/>
        <a:cs typeface="+mn-cs"/>
      </a:defRPr>
    </a:lvl2pPr>
    <a:lvl3pPr marL="4164407" algn="l" defTabSz="4164407" rtl="0" eaLnBrk="1" latinLnBrk="0" hangingPunct="1">
      <a:defRPr sz="5466" kern="1200">
        <a:solidFill>
          <a:schemeClr val="tx1"/>
        </a:solidFill>
        <a:latin typeface="+mn-lt"/>
        <a:ea typeface="+mn-ea"/>
        <a:cs typeface="+mn-cs"/>
      </a:defRPr>
    </a:lvl3pPr>
    <a:lvl4pPr marL="6246610" algn="l" defTabSz="4164407" rtl="0" eaLnBrk="1" latinLnBrk="0" hangingPunct="1">
      <a:defRPr sz="5466" kern="1200">
        <a:solidFill>
          <a:schemeClr val="tx1"/>
        </a:solidFill>
        <a:latin typeface="+mn-lt"/>
        <a:ea typeface="+mn-ea"/>
        <a:cs typeface="+mn-cs"/>
      </a:defRPr>
    </a:lvl4pPr>
    <a:lvl5pPr marL="8328813" algn="l" defTabSz="4164407" rtl="0" eaLnBrk="1" latinLnBrk="0" hangingPunct="1">
      <a:defRPr sz="5466" kern="1200">
        <a:solidFill>
          <a:schemeClr val="tx1"/>
        </a:solidFill>
        <a:latin typeface="+mn-lt"/>
        <a:ea typeface="+mn-ea"/>
        <a:cs typeface="+mn-cs"/>
      </a:defRPr>
    </a:lvl5pPr>
    <a:lvl6pPr marL="10411017" algn="l" defTabSz="4164407" rtl="0" eaLnBrk="1" latinLnBrk="0" hangingPunct="1">
      <a:defRPr sz="5466" kern="1200">
        <a:solidFill>
          <a:schemeClr val="tx1"/>
        </a:solidFill>
        <a:latin typeface="+mn-lt"/>
        <a:ea typeface="+mn-ea"/>
        <a:cs typeface="+mn-cs"/>
      </a:defRPr>
    </a:lvl6pPr>
    <a:lvl7pPr marL="12493220" algn="l" defTabSz="4164407" rtl="0" eaLnBrk="1" latinLnBrk="0" hangingPunct="1">
      <a:defRPr sz="5466" kern="1200">
        <a:solidFill>
          <a:schemeClr val="tx1"/>
        </a:solidFill>
        <a:latin typeface="+mn-lt"/>
        <a:ea typeface="+mn-ea"/>
        <a:cs typeface="+mn-cs"/>
      </a:defRPr>
    </a:lvl7pPr>
    <a:lvl8pPr marL="14575423" algn="l" defTabSz="4164407" rtl="0" eaLnBrk="1" latinLnBrk="0" hangingPunct="1">
      <a:defRPr sz="5466" kern="1200">
        <a:solidFill>
          <a:schemeClr val="tx1"/>
        </a:solidFill>
        <a:latin typeface="+mn-lt"/>
        <a:ea typeface="+mn-ea"/>
        <a:cs typeface="+mn-cs"/>
      </a:defRPr>
    </a:lvl8pPr>
    <a:lvl9pPr marL="16657622" algn="l" defTabSz="4164407" rtl="0" eaLnBrk="1" latinLnBrk="0" hangingPunct="1">
      <a:defRPr sz="546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lvl1pPr defTabSz="947738">
              <a:defRPr sz="4400">
                <a:solidFill>
                  <a:schemeClr val="tx1"/>
                </a:solidFill>
                <a:latin typeface="Arial" panose="020B0604020202020204" pitchFamily="34" charset="0"/>
              </a:defRPr>
            </a:lvl1pPr>
            <a:lvl2pPr marL="530225" indent="-203200" defTabSz="947738">
              <a:defRPr sz="4400">
                <a:solidFill>
                  <a:schemeClr val="tx1"/>
                </a:solidFill>
                <a:latin typeface="Arial" panose="020B0604020202020204" pitchFamily="34" charset="0"/>
              </a:defRPr>
            </a:lvl2pPr>
            <a:lvl3pPr marL="815975" indent="-163513" defTabSz="947738">
              <a:defRPr sz="4400">
                <a:solidFill>
                  <a:schemeClr val="tx1"/>
                </a:solidFill>
                <a:latin typeface="Arial" panose="020B0604020202020204" pitchFamily="34" charset="0"/>
              </a:defRPr>
            </a:lvl3pPr>
            <a:lvl4pPr marL="1143000" indent="-163513" defTabSz="947738">
              <a:defRPr sz="4400">
                <a:solidFill>
                  <a:schemeClr val="tx1"/>
                </a:solidFill>
                <a:latin typeface="Arial" panose="020B0604020202020204" pitchFamily="34" charset="0"/>
              </a:defRPr>
            </a:lvl4pPr>
            <a:lvl5pPr marL="1470025" indent="-165100" defTabSz="947738">
              <a:defRPr sz="4400">
                <a:solidFill>
                  <a:schemeClr val="tx1"/>
                </a:solidFill>
                <a:latin typeface="Arial" panose="020B0604020202020204" pitchFamily="34" charset="0"/>
              </a:defRPr>
            </a:lvl5pPr>
            <a:lvl6pPr marL="1927225" indent="-165100" algn="ctr" defTabSz="947738" eaLnBrk="0" fontAlgn="base" hangingPunct="0">
              <a:spcBef>
                <a:spcPct val="50000"/>
              </a:spcBef>
              <a:spcAft>
                <a:spcPct val="0"/>
              </a:spcAft>
              <a:defRPr sz="4400">
                <a:solidFill>
                  <a:schemeClr val="tx1"/>
                </a:solidFill>
                <a:latin typeface="Arial" panose="020B0604020202020204" pitchFamily="34" charset="0"/>
              </a:defRPr>
            </a:lvl6pPr>
            <a:lvl7pPr marL="2384425" indent="-165100" algn="ctr" defTabSz="947738" eaLnBrk="0" fontAlgn="base" hangingPunct="0">
              <a:spcBef>
                <a:spcPct val="50000"/>
              </a:spcBef>
              <a:spcAft>
                <a:spcPct val="0"/>
              </a:spcAft>
              <a:defRPr sz="4400">
                <a:solidFill>
                  <a:schemeClr val="tx1"/>
                </a:solidFill>
                <a:latin typeface="Arial" panose="020B0604020202020204" pitchFamily="34" charset="0"/>
              </a:defRPr>
            </a:lvl7pPr>
            <a:lvl8pPr marL="2841625" indent="-165100" algn="ctr" defTabSz="947738" eaLnBrk="0" fontAlgn="base" hangingPunct="0">
              <a:spcBef>
                <a:spcPct val="50000"/>
              </a:spcBef>
              <a:spcAft>
                <a:spcPct val="0"/>
              </a:spcAft>
              <a:defRPr sz="4400">
                <a:solidFill>
                  <a:schemeClr val="tx1"/>
                </a:solidFill>
                <a:latin typeface="Arial" panose="020B0604020202020204" pitchFamily="34" charset="0"/>
              </a:defRPr>
            </a:lvl8pPr>
            <a:lvl9pPr marL="3298825" indent="-165100" algn="ctr" defTabSz="947738" eaLnBrk="0" fontAlgn="base" hangingPunct="0">
              <a:spcBef>
                <a:spcPct val="50000"/>
              </a:spcBef>
              <a:spcAft>
                <a:spcPct val="0"/>
              </a:spcAft>
              <a:defRPr sz="4400">
                <a:solidFill>
                  <a:schemeClr val="tx1"/>
                </a:solidFill>
                <a:latin typeface="Arial" panose="020B0604020202020204" pitchFamily="34" charset="0"/>
              </a:defRPr>
            </a:lvl9pPr>
          </a:lstStyle>
          <a:p>
            <a:fld id="{FC585A41-1895-47F5-9C91-1E663CBEF58E}" type="slidenum">
              <a:rPr lang="de-DE" altLang="en-US" sz="1200">
                <a:latin typeface="Times" panose="02020603050405020304" pitchFamily="18" charset="0"/>
              </a:rPr>
              <a:pPr/>
              <a:t>1</a:t>
            </a:fld>
            <a:endParaRPr lang="de-DE" altLang="en-US" sz="1200">
              <a:latin typeface="Times" panose="02020603050405020304" pitchFamily="18" charset="0"/>
            </a:endParaRPr>
          </a:p>
        </p:txBody>
      </p:sp>
      <p:sp>
        <p:nvSpPr>
          <p:cNvPr id="4099" name="Rectangle 2"/>
          <p:cNvSpPr>
            <a:spLocks noGrp="1" noRot="1" noChangeAspect="1" noChangeArrowheads="1" noTextEdit="1"/>
          </p:cNvSpPr>
          <p:nvPr>
            <p:ph type="sldImg"/>
          </p:nvPr>
        </p:nvSpPr>
        <p:spPr>
          <a:xfrm>
            <a:off x="1038225" y="1241425"/>
            <a:ext cx="4718050" cy="3351213"/>
          </a:xfrm>
          <a:ln/>
        </p:spPr>
      </p:sp>
      <p:sp>
        <p:nvSpPr>
          <p:cNvPr id="4100" name="Rectangle 3"/>
          <p:cNvSpPr>
            <a:spLocks noGrp="1" noChangeArrowheads="1"/>
          </p:cNvSpPr>
          <p:nvPr>
            <p:ph type="body" idx="1"/>
          </p:nvPr>
        </p:nvSpPr>
        <p:spPr/>
        <p:txBody>
          <a:bodyPr/>
          <a:lstStyle/>
          <a:p>
            <a:pPr eaLnBrk="1" hangingPunct="1"/>
            <a:endParaRPr lang="de-AT" altLang="en-US" smtClean="0">
              <a:latin typeface="Times" panose="02020603050405020304" pitchFamily="18" charset="0"/>
            </a:endParaRPr>
          </a:p>
        </p:txBody>
      </p:sp>
    </p:spTree>
    <p:extLst>
      <p:ext uri="{BB962C8B-B14F-4D97-AF65-F5344CB8AC3E}">
        <p14:creationId xmlns:p14="http://schemas.microsoft.com/office/powerpoint/2010/main" val="35287980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entry-slide-title-0"/>
          <p:cNvPicPr>
            <a:picLocks noChangeAspect="1" noChangeArrowheads="1"/>
          </p:cNvPicPr>
          <p:nvPr/>
        </p:nvPicPr>
        <p:blipFill>
          <a:blip r:embed="rId2" cstate="print"/>
          <a:srcRect/>
          <a:stretch>
            <a:fillRect/>
          </a:stretch>
        </p:blipFill>
        <p:spPr bwMode="auto">
          <a:xfrm>
            <a:off x="6" y="-42041"/>
            <a:ext cx="42624375" cy="30359307"/>
          </a:xfrm>
          <a:prstGeom prst="rect">
            <a:avLst/>
          </a:prstGeom>
          <a:noFill/>
          <a:ln w="9525">
            <a:noFill/>
            <a:miter lim="800000"/>
            <a:headEnd/>
            <a:tailEnd/>
          </a:ln>
        </p:spPr>
      </p:pic>
      <p:sp>
        <p:nvSpPr>
          <p:cNvPr id="8202" name="Rectangle 10"/>
          <p:cNvSpPr>
            <a:spLocks noGrp="1" noChangeArrowheads="1"/>
          </p:cNvSpPr>
          <p:nvPr>
            <p:ph type="ctrTitle"/>
          </p:nvPr>
        </p:nvSpPr>
        <p:spPr>
          <a:xfrm>
            <a:off x="11714318" y="8472862"/>
            <a:ext cx="30910070" cy="6489552"/>
          </a:xfrm>
        </p:spPr>
        <p:txBody>
          <a:bodyPr lIns="457200" rIns="457200" anchor="ctr"/>
          <a:lstStyle>
            <a:lvl1pPr>
              <a:defRPr>
                <a:solidFill>
                  <a:srgbClr val="003399"/>
                </a:solidFill>
              </a:defRPr>
            </a:lvl1pPr>
          </a:lstStyle>
          <a:p>
            <a:r>
              <a:rPr lang="en-US" smtClean="0"/>
              <a:t>Click to edit Master title style</a:t>
            </a:r>
            <a:endParaRPr lang="en-US" dirty="0"/>
          </a:p>
        </p:txBody>
      </p:sp>
      <p:sp>
        <p:nvSpPr>
          <p:cNvPr id="8203" name="Rectangle 11"/>
          <p:cNvSpPr>
            <a:spLocks noGrp="1" noChangeArrowheads="1"/>
          </p:cNvSpPr>
          <p:nvPr>
            <p:ph type="subTitle" idx="1"/>
          </p:nvPr>
        </p:nvSpPr>
        <p:spPr>
          <a:xfrm>
            <a:off x="11714307" y="17155954"/>
            <a:ext cx="30895270" cy="7736999"/>
          </a:xfrm>
        </p:spPr>
        <p:txBody>
          <a:bodyPr lIns="457200" rIns="457200"/>
          <a:lstStyle>
            <a:lvl1pPr marL="0" indent="0">
              <a:buFontTx/>
              <a:buNone/>
              <a:defRPr>
                <a:solidFill>
                  <a:srgbClr val="003399"/>
                </a:solidFill>
              </a:defRPr>
            </a:lvl1pPr>
          </a:lstStyle>
          <a:p>
            <a:r>
              <a:rPr lang="en-US" smtClean="0"/>
              <a:t>Click to edit Master subtitle style</a:t>
            </a:r>
            <a:endParaRPr lang="en-US" dirty="0"/>
          </a:p>
        </p:txBody>
      </p:sp>
      <p:sp>
        <p:nvSpPr>
          <p:cNvPr id="5" name="Rectangle 13"/>
          <p:cNvSpPr>
            <a:spLocks noGrp="1" noChangeArrowheads="1"/>
          </p:cNvSpPr>
          <p:nvPr>
            <p:ph type="sldNum" sz="quarter" idx="10"/>
          </p:nvPr>
        </p:nvSpPr>
        <p:spPr>
          <a:xfrm>
            <a:off x="33063496" y="28768471"/>
            <a:ext cx="7377868" cy="1415646"/>
          </a:xfrm>
        </p:spPr>
        <p:txBody>
          <a:bodyPr/>
          <a:lstStyle>
            <a:lvl1pPr>
              <a:defRPr>
                <a:solidFill>
                  <a:srgbClr val="003399"/>
                </a:solidFill>
              </a:defRPr>
            </a:lvl1pPr>
          </a:lstStyle>
          <a:p>
            <a:pPr>
              <a:defRPr/>
            </a:pPr>
            <a:fld id="{1E4312B2-5599-4BAB-9629-F8FF3E2D26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54291" y="2011346"/>
            <a:ext cx="9316685" cy="250331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89433" y="2011346"/>
            <a:ext cx="27254436" cy="250331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8356F685-8D31-4F3D-8A52-5F9F92A1AC1B}" type="slidenum">
              <a:rPr lang="en-US"/>
              <a:pPr>
                <a:defRPr/>
              </a:pPr>
              <a:t>‹#›</a:t>
            </a:fld>
            <a:r>
              <a:rPr lang="en-US"/>
              <a:t>, date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ntry-slide-title-0"/>
          <p:cNvPicPr>
            <a:picLocks noChangeAspect="1" noChangeArrowheads="1"/>
          </p:cNvPicPr>
          <p:nvPr/>
        </p:nvPicPr>
        <p:blipFill>
          <a:blip r:embed="rId2" cstate="print"/>
          <a:srcRect/>
          <a:stretch>
            <a:fillRect/>
          </a:stretch>
        </p:blipFill>
        <p:spPr bwMode="auto">
          <a:xfrm>
            <a:off x="6" y="-42041"/>
            <a:ext cx="42624375" cy="30359307"/>
          </a:xfrm>
          <a:prstGeom prst="rect">
            <a:avLst/>
          </a:prstGeom>
          <a:noFill/>
          <a:ln w="9525">
            <a:noFill/>
            <a:miter lim="800000"/>
            <a:headEnd/>
            <a:tailEnd/>
          </a:ln>
        </p:spPr>
      </p:pic>
      <p:sp>
        <p:nvSpPr>
          <p:cNvPr id="106505" name="Rectangle 9"/>
          <p:cNvSpPr>
            <a:spLocks noGrp="1" noChangeArrowheads="1"/>
          </p:cNvSpPr>
          <p:nvPr>
            <p:ph type="ctrTitle"/>
          </p:nvPr>
        </p:nvSpPr>
        <p:spPr>
          <a:xfrm>
            <a:off x="11714318" y="8472862"/>
            <a:ext cx="30910070" cy="6489552"/>
          </a:xfrm>
        </p:spPr>
        <p:txBody>
          <a:bodyPr lIns="457200" rIns="457200" anchor="ctr"/>
          <a:lstStyle>
            <a:lvl1pPr>
              <a:defRPr sz="3197"/>
            </a:lvl1pPr>
          </a:lstStyle>
          <a:p>
            <a:r>
              <a:rPr lang="en-US" dirty="0"/>
              <a:t>Click to edit Master</a:t>
            </a:r>
            <a:br>
              <a:rPr lang="en-US" dirty="0"/>
            </a:br>
            <a:r>
              <a:rPr lang="en-US" dirty="0"/>
              <a:t>title style</a:t>
            </a:r>
          </a:p>
        </p:txBody>
      </p:sp>
      <p:sp>
        <p:nvSpPr>
          <p:cNvPr id="106506" name="Rectangle 10"/>
          <p:cNvSpPr>
            <a:spLocks noGrp="1" noChangeArrowheads="1"/>
          </p:cNvSpPr>
          <p:nvPr>
            <p:ph type="subTitle" idx="1"/>
          </p:nvPr>
        </p:nvSpPr>
        <p:spPr>
          <a:xfrm>
            <a:off x="11714307" y="17155954"/>
            <a:ext cx="30895270" cy="7736999"/>
          </a:xfrm>
        </p:spPr>
        <p:txBody>
          <a:bodyPr lIns="457200" rIns="457200"/>
          <a:lstStyle>
            <a:lvl1pPr marL="0" indent="0">
              <a:buFontTx/>
              <a:buNone/>
              <a:defRPr/>
            </a:lvl1pPr>
          </a:lstStyle>
          <a:p>
            <a:r>
              <a:rPr lang="en-US" dirty="0"/>
              <a:t>Click to edit Master subtitle style</a:t>
            </a:r>
          </a:p>
        </p:txBody>
      </p:sp>
      <p:sp>
        <p:nvSpPr>
          <p:cNvPr id="5" name="Rectangle 12"/>
          <p:cNvSpPr>
            <a:spLocks noGrp="1" noChangeArrowheads="1"/>
          </p:cNvSpPr>
          <p:nvPr>
            <p:ph type="sldNum" sz="quarter" idx="10"/>
          </p:nvPr>
        </p:nvSpPr>
        <p:spPr>
          <a:xfrm>
            <a:off x="33063496" y="28768471"/>
            <a:ext cx="7377868" cy="1415646"/>
          </a:xfrm>
        </p:spPr>
        <p:txBody>
          <a:bodyPr/>
          <a:lstStyle>
            <a:lvl1pPr>
              <a:defRPr/>
            </a:lvl1pPr>
          </a:lstStyle>
          <a:p>
            <a:pPr>
              <a:defRPr/>
            </a:pPr>
            <a:fld id="{5F6694AA-2A09-4281-A0AC-055865A5D5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4114CD66-9604-4305-B5A8-78B29733E3FB}" type="slidenum">
              <a:rPr lang="en-US"/>
              <a:pPr>
                <a:defRPr/>
              </a:pPr>
              <a:t>‹#›</a:t>
            </a:fld>
            <a:r>
              <a:rPr lang="en-US"/>
              <a:t>, date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189436" y="7064224"/>
            <a:ext cx="18285559" cy="19980240"/>
          </a:xfrm>
        </p:spPr>
        <p:txBody>
          <a:bodyPr/>
          <a:lstStyle>
            <a:lvl1pPr>
              <a:defRPr sz="1989"/>
            </a:lvl1pPr>
            <a:lvl2pPr>
              <a:defRPr sz="1705"/>
            </a:lvl2pPr>
            <a:lvl3pPr>
              <a:defRPr sz="1421"/>
            </a:lvl3pPr>
            <a:lvl4pPr>
              <a:defRPr sz="1279"/>
            </a:lvl4pPr>
            <a:lvl5pPr>
              <a:defRPr sz="1279"/>
            </a:lvl5pPr>
            <a:lvl6pPr>
              <a:defRPr sz="1279"/>
            </a:lvl6pPr>
            <a:lvl7pPr>
              <a:defRPr sz="1279"/>
            </a:lvl7pPr>
            <a:lvl8pPr>
              <a:defRPr sz="1279"/>
            </a:lvl8pPr>
            <a:lvl9pPr>
              <a:defRPr sz="127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185406" y="7064224"/>
            <a:ext cx="18285564" cy="19980240"/>
          </a:xfrm>
        </p:spPr>
        <p:txBody>
          <a:bodyPr/>
          <a:lstStyle>
            <a:lvl1pPr>
              <a:defRPr sz="1989"/>
            </a:lvl1pPr>
            <a:lvl2pPr>
              <a:defRPr sz="1705"/>
            </a:lvl2pPr>
            <a:lvl3pPr>
              <a:defRPr sz="1421"/>
            </a:lvl3pPr>
            <a:lvl4pPr>
              <a:defRPr sz="1279"/>
            </a:lvl4pPr>
            <a:lvl5pPr>
              <a:defRPr sz="1279"/>
            </a:lvl5pPr>
            <a:lvl6pPr>
              <a:defRPr sz="1279"/>
            </a:lvl6pPr>
            <a:lvl7pPr>
              <a:defRPr sz="1279"/>
            </a:lvl7pPr>
            <a:lvl8pPr>
              <a:defRPr sz="1279"/>
            </a:lvl8pPr>
            <a:lvl9pPr>
              <a:defRPr sz="127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56642101-ADE3-4411-8509-CE09211AA481}" type="slidenum">
              <a:rPr lang="en-US"/>
              <a:pPr>
                <a:defRPr/>
              </a:pPr>
              <a:t>‹#›</a:t>
            </a:fld>
            <a:r>
              <a:rPr lang="en-US"/>
              <a:t>, date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1227" y="1212419"/>
            <a:ext cx="38361937" cy="5045869"/>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31219" y="6776885"/>
            <a:ext cx="18833168" cy="2824282"/>
          </a:xfrm>
        </p:spPr>
        <p:txBody>
          <a:bodyPr anchor="b"/>
          <a:lstStyle>
            <a:lvl1pPr marL="0" indent="0">
              <a:buNone/>
              <a:defRPr sz="1705" b="1"/>
            </a:lvl1pPr>
            <a:lvl2pPr marL="324784" indent="0">
              <a:buNone/>
              <a:defRPr sz="1421" b="1"/>
            </a:lvl2pPr>
            <a:lvl3pPr marL="649566" indent="0">
              <a:buNone/>
              <a:defRPr sz="1279" b="1"/>
            </a:lvl3pPr>
            <a:lvl4pPr marL="974350" indent="0">
              <a:buNone/>
              <a:defRPr sz="1136" b="1"/>
            </a:lvl4pPr>
            <a:lvl5pPr marL="1299134" indent="0">
              <a:buNone/>
              <a:defRPr sz="1136" b="1"/>
            </a:lvl5pPr>
            <a:lvl6pPr marL="1623916" indent="0">
              <a:buNone/>
              <a:defRPr sz="1136" b="1"/>
            </a:lvl6pPr>
            <a:lvl7pPr marL="1948701" indent="0">
              <a:buNone/>
              <a:defRPr sz="1136" b="1"/>
            </a:lvl7pPr>
            <a:lvl8pPr marL="2273484" indent="0">
              <a:buNone/>
              <a:defRPr sz="1136" b="1"/>
            </a:lvl8pPr>
            <a:lvl9pPr marL="2598266" indent="0">
              <a:buNone/>
              <a:defRPr sz="1136" b="1"/>
            </a:lvl9pPr>
          </a:lstStyle>
          <a:p>
            <a:pPr lvl="0"/>
            <a:r>
              <a:rPr lang="en-US"/>
              <a:t>Click to edit Master text styles</a:t>
            </a:r>
          </a:p>
        </p:txBody>
      </p:sp>
      <p:sp>
        <p:nvSpPr>
          <p:cNvPr id="4" name="Content Placeholder 3"/>
          <p:cNvSpPr>
            <a:spLocks noGrp="1"/>
          </p:cNvSpPr>
          <p:nvPr>
            <p:ph sz="half" idx="2"/>
          </p:nvPr>
        </p:nvSpPr>
        <p:spPr>
          <a:xfrm>
            <a:off x="2131219" y="9601174"/>
            <a:ext cx="18833168" cy="17443291"/>
          </a:xfrm>
        </p:spPr>
        <p:txBody>
          <a:bodyPr/>
          <a:lstStyle>
            <a:lvl1pPr>
              <a:defRPr sz="1705"/>
            </a:lvl1pPr>
            <a:lvl2pPr>
              <a:defRPr sz="1421"/>
            </a:lvl2pPr>
            <a:lvl3pPr>
              <a:defRPr sz="1279"/>
            </a:lvl3pPr>
            <a:lvl4pPr>
              <a:defRPr sz="1136"/>
            </a:lvl4pPr>
            <a:lvl5pPr>
              <a:defRPr sz="1136"/>
            </a:lvl5pPr>
            <a:lvl6pPr>
              <a:defRPr sz="1136"/>
            </a:lvl6pPr>
            <a:lvl7pPr>
              <a:defRPr sz="1136"/>
            </a:lvl7pPr>
            <a:lvl8pPr>
              <a:defRPr sz="1136"/>
            </a:lvl8pPr>
            <a:lvl9pPr>
              <a:defRPr sz="11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652603" y="6776885"/>
            <a:ext cx="18840565" cy="2824282"/>
          </a:xfrm>
        </p:spPr>
        <p:txBody>
          <a:bodyPr anchor="b"/>
          <a:lstStyle>
            <a:lvl1pPr marL="0" indent="0">
              <a:buNone/>
              <a:defRPr sz="1705" b="1"/>
            </a:lvl1pPr>
            <a:lvl2pPr marL="324784" indent="0">
              <a:buNone/>
              <a:defRPr sz="1421" b="1"/>
            </a:lvl2pPr>
            <a:lvl3pPr marL="649566" indent="0">
              <a:buNone/>
              <a:defRPr sz="1279" b="1"/>
            </a:lvl3pPr>
            <a:lvl4pPr marL="974350" indent="0">
              <a:buNone/>
              <a:defRPr sz="1136" b="1"/>
            </a:lvl4pPr>
            <a:lvl5pPr marL="1299134" indent="0">
              <a:buNone/>
              <a:defRPr sz="1136" b="1"/>
            </a:lvl5pPr>
            <a:lvl6pPr marL="1623916" indent="0">
              <a:buNone/>
              <a:defRPr sz="1136" b="1"/>
            </a:lvl6pPr>
            <a:lvl7pPr marL="1948701" indent="0">
              <a:buNone/>
              <a:defRPr sz="1136" b="1"/>
            </a:lvl7pPr>
            <a:lvl8pPr marL="2273484" indent="0">
              <a:buNone/>
              <a:defRPr sz="1136" b="1"/>
            </a:lvl8pPr>
            <a:lvl9pPr marL="2598266" indent="0">
              <a:buNone/>
              <a:defRPr sz="1136" b="1"/>
            </a:lvl9pPr>
          </a:lstStyle>
          <a:p>
            <a:pPr lvl="0"/>
            <a:r>
              <a:rPr lang="en-US"/>
              <a:t>Click to edit Master text styles</a:t>
            </a:r>
          </a:p>
        </p:txBody>
      </p:sp>
      <p:sp>
        <p:nvSpPr>
          <p:cNvPr id="6" name="Content Placeholder 5"/>
          <p:cNvSpPr>
            <a:spLocks noGrp="1"/>
          </p:cNvSpPr>
          <p:nvPr>
            <p:ph sz="quarter" idx="4"/>
          </p:nvPr>
        </p:nvSpPr>
        <p:spPr>
          <a:xfrm>
            <a:off x="21652603" y="9601174"/>
            <a:ext cx="18840565" cy="17443291"/>
          </a:xfrm>
        </p:spPr>
        <p:txBody>
          <a:bodyPr/>
          <a:lstStyle>
            <a:lvl1pPr>
              <a:defRPr sz="1705"/>
            </a:lvl1pPr>
            <a:lvl2pPr>
              <a:defRPr sz="1421"/>
            </a:lvl2pPr>
            <a:lvl3pPr>
              <a:defRPr sz="1279"/>
            </a:lvl3pPr>
            <a:lvl4pPr>
              <a:defRPr sz="1136"/>
            </a:lvl4pPr>
            <a:lvl5pPr>
              <a:defRPr sz="1136"/>
            </a:lvl5pPr>
            <a:lvl6pPr>
              <a:defRPr sz="1136"/>
            </a:lvl6pPr>
            <a:lvl7pPr>
              <a:defRPr sz="1136"/>
            </a:lvl7pPr>
            <a:lvl8pPr>
              <a:defRPr sz="1136"/>
            </a:lvl8pPr>
            <a:lvl9pPr>
              <a:defRPr sz="11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pPr>
              <a:defRPr/>
            </a:pPr>
            <a:fld id="{30857529-EAD9-48B3-91A9-187C3E17D5BF}" type="slidenum">
              <a:rPr lang="en-US"/>
              <a:pPr>
                <a:defRPr/>
              </a:pPr>
              <a:t>‹#›</a:t>
            </a:fld>
            <a:r>
              <a:rPr lang="en-US"/>
              <a:t>, date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pPr>
              <a:defRPr/>
            </a:pPr>
            <a:fld id="{87B575DE-90EA-43E8-99E7-C79D7B8D1FF9}" type="slidenum">
              <a:rPr lang="en-US"/>
              <a:pPr>
                <a:defRPr/>
              </a:pPr>
              <a:t>‹#›</a:t>
            </a:fld>
            <a:r>
              <a:rPr lang="en-US"/>
              <a:t>, date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pPr>
              <a:defRPr/>
            </a:pPr>
            <a:fld id="{F2B785DD-37C5-4445-A386-69E4688B873F}" type="slidenum">
              <a:rPr lang="en-US"/>
              <a:pPr>
                <a:defRPr/>
              </a:pPr>
              <a:t>‹#›</a:t>
            </a:fld>
            <a:r>
              <a:rPr lang="en-US"/>
              <a:t>, date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1222" y="1205402"/>
            <a:ext cx="14023125" cy="5129967"/>
          </a:xfrm>
        </p:spPr>
        <p:txBody>
          <a:bodyPr anchor="b"/>
          <a:lstStyle>
            <a:lvl1pPr algn="l">
              <a:defRPr sz="1421" b="1"/>
            </a:lvl1pPr>
          </a:lstStyle>
          <a:p>
            <a:r>
              <a:rPr lang="en-US"/>
              <a:t>Click to edit Master title style</a:t>
            </a:r>
          </a:p>
        </p:txBody>
      </p:sp>
      <p:sp>
        <p:nvSpPr>
          <p:cNvPr id="3" name="Content Placeholder 2"/>
          <p:cNvSpPr>
            <a:spLocks noGrp="1"/>
          </p:cNvSpPr>
          <p:nvPr>
            <p:ph idx="1"/>
          </p:nvPr>
        </p:nvSpPr>
        <p:spPr>
          <a:xfrm>
            <a:off x="16664952" y="1205409"/>
            <a:ext cx="23828210" cy="25839055"/>
          </a:xfrm>
        </p:spPr>
        <p:txBody>
          <a:bodyPr/>
          <a:lstStyle>
            <a:lvl1pPr>
              <a:defRPr sz="2273"/>
            </a:lvl1pPr>
            <a:lvl2pPr>
              <a:defRPr sz="1989"/>
            </a:lvl2pPr>
            <a:lvl3pPr>
              <a:defRPr sz="1705"/>
            </a:lvl3pPr>
            <a:lvl4pPr>
              <a:defRPr sz="1421"/>
            </a:lvl4pPr>
            <a:lvl5pPr>
              <a:defRPr sz="1421"/>
            </a:lvl5pPr>
            <a:lvl6pPr>
              <a:defRPr sz="1421"/>
            </a:lvl6pPr>
            <a:lvl7pPr>
              <a:defRPr sz="1421"/>
            </a:lvl7pPr>
            <a:lvl8pPr>
              <a:defRPr sz="1421"/>
            </a:lvl8pPr>
            <a:lvl9pPr>
              <a:defRPr sz="142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31222" y="6335372"/>
            <a:ext cx="14023125" cy="20709089"/>
          </a:xfrm>
        </p:spPr>
        <p:txBody>
          <a:bodyPr/>
          <a:lstStyle>
            <a:lvl1pPr marL="0" indent="0">
              <a:buNone/>
              <a:defRPr sz="994"/>
            </a:lvl1pPr>
            <a:lvl2pPr marL="324784" indent="0">
              <a:buNone/>
              <a:defRPr sz="852"/>
            </a:lvl2pPr>
            <a:lvl3pPr marL="649566" indent="0">
              <a:buNone/>
              <a:defRPr sz="710"/>
            </a:lvl3pPr>
            <a:lvl4pPr marL="974350" indent="0">
              <a:buNone/>
              <a:defRPr sz="639"/>
            </a:lvl4pPr>
            <a:lvl5pPr marL="1299134" indent="0">
              <a:buNone/>
              <a:defRPr sz="639"/>
            </a:lvl5pPr>
            <a:lvl6pPr marL="1623916" indent="0">
              <a:buNone/>
              <a:defRPr sz="639"/>
            </a:lvl6pPr>
            <a:lvl7pPr marL="1948701" indent="0">
              <a:buNone/>
              <a:defRPr sz="639"/>
            </a:lvl7pPr>
            <a:lvl8pPr marL="2273484" indent="0">
              <a:buNone/>
              <a:defRPr sz="639"/>
            </a:lvl8pPr>
            <a:lvl9pPr marL="2598266" indent="0">
              <a:buNone/>
              <a:defRPr sz="639"/>
            </a:lvl9pPr>
          </a:lstStyle>
          <a:p>
            <a:pPr lvl="0"/>
            <a:r>
              <a:rPr lang="en-US"/>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EA2A11DA-FCFA-40A2-8A7C-551411CC873A}" type="slidenum">
              <a:rPr lang="en-US"/>
              <a:pPr>
                <a:defRPr/>
              </a:pPr>
              <a:t>‹#›</a:t>
            </a:fld>
            <a:r>
              <a:rPr lang="en-US"/>
              <a:t>, date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4676" y="21192651"/>
            <a:ext cx="25574625" cy="2501913"/>
          </a:xfrm>
        </p:spPr>
        <p:txBody>
          <a:bodyPr anchor="b"/>
          <a:lstStyle>
            <a:lvl1pPr algn="l">
              <a:defRPr sz="1421" b="1"/>
            </a:lvl1pPr>
          </a:lstStyle>
          <a:p>
            <a:r>
              <a:rPr lang="en-US"/>
              <a:t>Click to edit Master title style</a:t>
            </a:r>
          </a:p>
        </p:txBody>
      </p:sp>
      <p:sp>
        <p:nvSpPr>
          <p:cNvPr id="3" name="Picture Placeholder 2"/>
          <p:cNvSpPr>
            <a:spLocks noGrp="1"/>
          </p:cNvSpPr>
          <p:nvPr>
            <p:ph type="pic" idx="1"/>
          </p:nvPr>
        </p:nvSpPr>
        <p:spPr>
          <a:xfrm>
            <a:off x="8354676" y="2705152"/>
            <a:ext cx="25574625" cy="18165128"/>
          </a:xfrm>
        </p:spPr>
        <p:txBody>
          <a:bodyPr/>
          <a:lstStyle>
            <a:lvl1pPr marL="0" indent="0">
              <a:buNone/>
              <a:defRPr sz="2273"/>
            </a:lvl1pPr>
            <a:lvl2pPr marL="324784" indent="0">
              <a:buNone/>
              <a:defRPr sz="1989"/>
            </a:lvl2pPr>
            <a:lvl3pPr marL="649566" indent="0">
              <a:buNone/>
              <a:defRPr sz="1705"/>
            </a:lvl3pPr>
            <a:lvl4pPr marL="974350" indent="0">
              <a:buNone/>
              <a:defRPr sz="1421"/>
            </a:lvl4pPr>
            <a:lvl5pPr marL="1299134" indent="0">
              <a:buNone/>
              <a:defRPr sz="1421"/>
            </a:lvl5pPr>
            <a:lvl6pPr marL="1623916" indent="0">
              <a:buNone/>
              <a:defRPr sz="1421"/>
            </a:lvl6pPr>
            <a:lvl7pPr marL="1948701" indent="0">
              <a:buNone/>
              <a:defRPr sz="1421"/>
            </a:lvl7pPr>
            <a:lvl8pPr marL="2273484" indent="0">
              <a:buNone/>
              <a:defRPr sz="1421"/>
            </a:lvl8pPr>
            <a:lvl9pPr marL="2598266" indent="0">
              <a:buNone/>
              <a:defRPr sz="1421"/>
            </a:lvl9pPr>
          </a:lstStyle>
          <a:p>
            <a:pPr lvl="0"/>
            <a:endParaRPr lang="en-US" noProof="0"/>
          </a:p>
        </p:txBody>
      </p:sp>
      <p:sp>
        <p:nvSpPr>
          <p:cNvPr id="4" name="Text Placeholder 3"/>
          <p:cNvSpPr>
            <a:spLocks noGrp="1"/>
          </p:cNvSpPr>
          <p:nvPr>
            <p:ph type="body" sz="half" idx="2"/>
          </p:nvPr>
        </p:nvSpPr>
        <p:spPr>
          <a:xfrm>
            <a:off x="8354676" y="23694561"/>
            <a:ext cx="25574625" cy="3553130"/>
          </a:xfrm>
        </p:spPr>
        <p:txBody>
          <a:bodyPr/>
          <a:lstStyle>
            <a:lvl1pPr marL="0" indent="0">
              <a:buNone/>
              <a:defRPr sz="994"/>
            </a:lvl1pPr>
            <a:lvl2pPr marL="324784" indent="0">
              <a:buNone/>
              <a:defRPr sz="852"/>
            </a:lvl2pPr>
            <a:lvl3pPr marL="649566" indent="0">
              <a:buNone/>
              <a:defRPr sz="710"/>
            </a:lvl3pPr>
            <a:lvl4pPr marL="974350" indent="0">
              <a:buNone/>
              <a:defRPr sz="639"/>
            </a:lvl4pPr>
            <a:lvl5pPr marL="1299134" indent="0">
              <a:buNone/>
              <a:defRPr sz="639"/>
            </a:lvl5pPr>
            <a:lvl6pPr marL="1623916" indent="0">
              <a:buNone/>
              <a:defRPr sz="639"/>
            </a:lvl6pPr>
            <a:lvl7pPr marL="1948701" indent="0">
              <a:buNone/>
              <a:defRPr sz="639"/>
            </a:lvl7pPr>
            <a:lvl8pPr marL="2273484" indent="0">
              <a:buNone/>
              <a:defRPr sz="639"/>
            </a:lvl8pPr>
            <a:lvl9pPr marL="2598266" indent="0">
              <a:buNone/>
              <a:defRPr sz="639"/>
            </a:lvl9pPr>
          </a:lstStyle>
          <a:p>
            <a:pPr lvl="0"/>
            <a:r>
              <a:rPr lang="en-US"/>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2AA39C79-261A-4A22-ACC0-31F52339D5E6}" type="slidenum">
              <a:rPr lang="en-US"/>
              <a:pPr>
                <a:defRPr/>
              </a:pPr>
              <a:t>‹#›</a:t>
            </a:fld>
            <a:r>
              <a:rPr lang="en-US"/>
              <a:t>, date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332F412E-6CE6-4894-9AD8-4FECDCDD323A}" type="slidenum">
              <a:rPr lang="en-US"/>
              <a:pPr>
                <a:defRPr/>
              </a:pPr>
              <a:t>‹#›</a:t>
            </a:fld>
            <a:r>
              <a:rPr lang="en-US"/>
              <a:t>, date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8F2CA046-3722-4950-924C-5359C54C5ADE}" type="slidenum">
              <a:rPr lang="en-US"/>
              <a:pPr>
                <a:defRPr/>
              </a:pPr>
              <a:t>‹#›</a:t>
            </a:fld>
            <a:r>
              <a:rPr lang="en-US"/>
              <a:t>, date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54291" y="2011346"/>
            <a:ext cx="9316685" cy="2503311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189433" y="2011346"/>
            <a:ext cx="27254436" cy="2503311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3165EA59-A23C-4E7E-9995-208EA4FE05B4}" type="slidenum">
              <a:rPr lang="en-US"/>
              <a:pPr>
                <a:defRPr/>
              </a:pPr>
              <a:t>‹#›</a:t>
            </a:fld>
            <a:r>
              <a:rPr lang="en-US"/>
              <a:t>, 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189436" y="7064224"/>
            <a:ext cx="18285559" cy="19980240"/>
          </a:xfrm>
        </p:spPr>
        <p:txBody>
          <a:bodyPr/>
          <a:lstStyle>
            <a:lvl1pPr>
              <a:defRPr sz="1989"/>
            </a:lvl1pPr>
            <a:lvl2pPr>
              <a:defRPr sz="1705"/>
            </a:lvl2pPr>
            <a:lvl3pPr>
              <a:defRPr sz="1421"/>
            </a:lvl3pPr>
            <a:lvl4pPr>
              <a:defRPr sz="1279"/>
            </a:lvl4pPr>
            <a:lvl5pPr>
              <a:defRPr sz="1279"/>
            </a:lvl5pPr>
            <a:lvl6pPr>
              <a:defRPr sz="1279"/>
            </a:lvl6pPr>
            <a:lvl7pPr>
              <a:defRPr sz="1279"/>
            </a:lvl7pPr>
            <a:lvl8pPr>
              <a:defRPr sz="1279"/>
            </a:lvl8pPr>
            <a:lvl9pPr>
              <a:defRPr sz="127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185406" y="7064224"/>
            <a:ext cx="18285564" cy="19980240"/>
          </a:xfrm>
        </p:spPr>
        <p:txBody>
          <a:bodyPr/>
          <a:lstStyle>
            <a:lvl1pPr>
              <a:defRPr sz="1989"/>
            </a:lvl1pPr>
            <a:lvl2pPr>
              <a:defRPr sz="1705"/>
            </a:lvl2pPr>
            <a:lvl3pPr>
              <a:defRPr sz="1421"/>
            </a:lvl3pPr>
            <a:lvl4pPr>
              <a:defRPr sz="1279"/>
            </a:lvl4pPr>
            <a:lvl5pPr>
              <a:defRPr sz="1279"/>
            </a:lvl5pPr>
            <a:lvl6pPr>
              <a:defRPr sz="1279"/>
            </a:lvl6pPr>
            <a:lvl7pPr>
              <a:defRPr sz="1279"/>
            </a:lvl7pPr>
            <a:lvl8pPr>
              <a:defRPr sz="1279"/>
            </a:lvl8pPr>
            <a:lvl9pPr>
              <a:defRPr sz="127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112711BC-CB1F-4E99-8CB3-0C61FE49B3B7}" type="slidenum">
              <a:rPr lang="en-US"/>
              <a:pPr>
                <a:defRPr/>
              </a:pPr>
              <a:t>‹#›</a:t>
            </a:fld>
            <a:r>
              <a:rPr lang="en-US"/>
              <a:t>,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1227" y="1212419"/>
            <a:ext cx="38361937" cy="504586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31219" y="6776885"/>
            <a:ext cx="18833168" cy="2824282"/>
          </a:xfrm>
        </p:spPr>
        <p:txBody>
          <a:bodyPr anchor="b"/>
          <a:lstStyle>
            <a:lvl1pPr marL="0" indent="0">
              <a:buNone/>
              <a:defRPr sz="1705" b="1"/>
            </a:lvl1pPr>
            <a:lvl2pPr marL="324784" indent="0">
              <a:buNone/>
              <a:defRPr sz="1421" b="1"/>
            </a:lvl2pPr>
            <a:lvl3pPr marL="649566" indent="0">
              <a:buNone/>
              <a:defRPr sz="1279" b="1"/>
            </a:lvl3pPr>
            <a:lvl4pPr marL="974350" indent="0">
              <a:buNone/>
              <a:defRPr sz="1136" b="1"/>
            </a:lvl4pPr>
            <a:lvl5pPr marL="1299134" indent="0">
              <a:buNone/>
              <a:defRPr sz="1136" b="1"/>
            </a:lvl5pPr>
            <a:lvl6pPr marL="1623916" indent="0">
              <a:buNone/>
              <a:defRPr sz="1136" b="1"/>
            </a:lvl6pPr>
            <a:lvl7pPr marL="1948701" indent="0">
              <a:buNone/>
              <a:defRPr sz="1136" b="1"/>
            </a:lvl7pPr>
            <a:lvl8pPr marL="2273484" indent="0">
              <a:buNone/>
              <a:defRPr sz="1136" b="1"/>
            </a:lvl8pPr>
            <a:lvl9pPr marL="2598266" indent="0">
              <a:buNone/>
              <a:defRPr sz="1136" b="1"/>
            </a:lvl9pPr>
          </a:lstStyle>
          <a:p>
            <a:pPr lvl="0"/>
            <a:r>
              <a:rPr lang="en-US" smtClean="0"/>
              <a:t>Click to edit Master text styles</a:t>
            </a:r>
          </a:p>
        </p:txBody>
      </p:sp>
      <p:sp>
        <p:nvSpPr>
          <p:cNvPr id="4" name="Content Placeholder 3"/>
          <p:cNvSpPr>
            <a:spLocks noGrp="1"/>
          </p:cNvSpPr>
          <p:nvPr>
            <p:ph sz="half" idx="2"/>
          </p:nvPr>
        </p:nvSpPr>
        <p:spPr>
          <a:xfrm>
            <a:off x="2131219" y="9601174"/>
            <a:ext cx="18833168" cy="17443291"/>
          </a:xfrm>
        </p:spPr>
        <p:txBody>
          <a:bodyPr/>
          <a:lstStyle>
            <a:lvl1pPr>
              <a:defRPr sz="1705"/>
            </a:lvl1pPr>
            <a:lvl2pPr>
              <a:defRPr sz="1421"/>
            </a:lvl2pPr>
            <a:lvl3pPr>
              <a:defRPr sz="1279"/>
            </a:lvl3pPr>
            <a:lvl4pPr>
              <a:defRPr sz="1136"/>
            </a:lvl4pPr>
            <a:lvl5pPr>
              <a:defRPr sz="1136"/>
            </a:lvl5pPr>
            <a:lvl6pPr>
              <a:defRPr sz="1136"/>
            </a:lvl6pPr>
            <a:lvl7pPr>
              <a:defRPr sz="1136"/>
            </a:lvl7pPr>
            <a:lvl8pPr>
              <a:defRPr sz="1136"/>
            </a:lvl8pPr>
            <a:lvl9pPr>
              <a:defRPr sz="113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1652603" y="6776885"/>
            <a:ext cx="18840565" cy="2824282"/>
          </a:xfrm>
        </p:spPr>
        <p:txBody>
          <a:bodyPr anchor="b"/>
          <a:lstStyle>
            <a:lvl1pPr marL="0" indent="0">
              <a:buNone/>
              <a:defRPr sz="1705" b="1"/>
            </a:lvl1pPr>
            <a:lvl2pPr marL="324784" indent="0">
              <a:buNone/>
              <a:defRPr sz="1421" b="1"/>
            </a:lvl2pPr>
            <a:lvl3pPr marL="649566" indent="0">
              <a:buNone/>
              <a:defRPr sz="1279" b="1"/>
            </a:lvl3pPr>
            <a:lvl4pPr marL="974350" indent="0">
              <a:buNone/>
              <a:defRPr sz="1136" b="1"/>
            </a:lvl4pPr>
            <a:lvl5pPr marL="1299134" indent="0">
              <a:buNone/>
              <a:defRPr sz="1136" b="1"/>
            </a:lvl5pPr>
            <a:lvl6pPr marL="1623916" indent="0">
              <a:buNone/>
              <a:defRPr sz="1136" b="1"/>
            </a:lvl6pPr>
            <a:lvl7pPr marL="1948701" indent="0">
              <a:buNone/>
              <a:defRPr sz="1136" b="1"/>
            </a:lvl7pPr>
            <a:lvl8pPr marL="2273484" indent="0">
              <a:buNone/>
              <a:defRPr sz="1136" b="1"/>
            </a:lvl8pPr>
            <a:lvl9pPr marL="2598266" indent="0">
              <a:buNone/>
              <a:defRPr sz="1136" b="1"/>
            </a:lvl9pPr>
          </a:lstStyle>
          <a:p>
            <a:pPr lvl="0"/>
            <a:r>
              <a:rPr lang="en-US" smtClean="0"/>
              <a:t>Click to edit Master text styles</a:t>
            </a:r>
          </a:p>
        </p:txBody>
      </p:sp>
      <p:sp>
        <p:nvSpPr>
          <p:cNvPr id="6" name="Content Placeholder 5"/>
          <p:cNvSpPr>
            <a:spLocks noGrp="1"/>
          </p:cNvSpPr>
          <p:nvPr>
            <p:ph sz="quarter" idx="4"/>
          </p:nvPr>
        </p:nvSpPr>
        <p:spPr>
          <a:xfrm>
            <a:off x="21652603" y="9601174"/>
            <a:ext cx="18840565" cy="17443291"/>
          </a:xfrm>
        </p:spPr>
        <p:txBody>
          <a:bodyPr/>
          <a:lstStyle>
            <a:lvl1pPr>
              <a:defRPr sz="1705"/>
            </a:lvl1pPr>
            <a:lvl2pPr>
              <a:defRPr sz="1421"/>
            </a:lvl2pPr>
            <a:lvl3pPr>
              <a:defRPr sz="1279"/>
            </a:lvl3pPr>
            <a:lvl4pPr>
              <a:defRPr sz="1136"/>
            </a:lvl4pPr>
            <a:lvl5pPr>
              <a:defRPr sz="1136"/>
            </a:lvl5pPr>
            <a:lvl6pPr>
              <a:defRPr sz="1136"/>
            </a:lvl6pPr>
            <a:lvl7pPr>
              <a:defRPr sz="1136"/>
            </a:lvl7pPr>
            <a:lvl8pPr>
              <a:defRPr sz="1136"/>
            </a:lvl8pPr>
            <a:lvl9pPr>
              <a:defRPr sz="113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ftr" sz="quarter" idx="10"/>
          </p:nvPr>
        </p:nvSpPr>
        <p:spPr>
          <a:ln/>
        </p:spPr>
        <p:txBody>
          <a:bodyPr/>
          <a:lstStyle>
            <a:lvl1pPr>
              <a:defRPr/>
            </a:lvl1pPr>
          </a:lstStyle>
          <a:p>
            <a:pPr>
              <a:defRPr/>
            </a:pPr>
            <a:endParaRPr lang="en-US"/>
          </a:p>
        </p:txBody>
      </p:sp>
      <p:sp>
        <p:nvSpPr>
          <p:cNvPr id="8" name="Rectangle 17"/>
          <p:cNvSpPr>
            <a:spLocks noGrp="1" noChangeArrowheads="1"/>
          </p:cNvSpPr>
          <p:nvPr>
            <p:ph type="sldNum" sz="quarter" idx="11"/>
          </p:nvPr>
        </p:nvSpPr>
        <p:spPr>
          <a:ln/>
        </p:spPr>
        <p:txBody>
          <a:bodyPr/>
          <a:lstStyle>
            <a:lvl1pPr>
              <a:defRPr/>
            </a:lvl1pPr>
          </a:lstStyle>
          <a:p>
            <a:pPr>
              <a:defRPr/>
            </a:pPr>
            <a:fld id="{C85BF2D6-F2CE-4825-AA43-5FCA2B174C18}" type="slidenum">
              <a:rPr lang="en-US"/>
              <a:pPr>
                <a:defRPr/>
              </a:pPr>
              <a:t>‹#›</a:t>
            </a:fld>
            <a:r>
              <a:rPr lang="en-US"/>
              <a:t>, date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ftr" sz="quarter" idx="10"/>
          </p:nvPr>
        </p:nvSpPr>
        <p:spPr>
          <a:ln/>
        </p:spPr>
        <p:txBody>
          <a:bodyPr/>
          <a:lstStyle>
            <a:lvl1pPr>
              <a:defRPr/>
            </a:lvl1pPr>
          </a:lstStyle>
          <a:p>
            <a:pPr>
              <a:defRPr/>
            </a:pPr>
            <a:endParaRPr lang="en-US"/>
          </a:p>
        </p:txBody>
      </p:sp>
      <p:sp>
        <p:nvSpPr>
          <p:cNvPr id="4" name="Rectangle 17"/>
          <p:cNvSpPr>
            <a:spLocks noGrp="1" noChangeArrowheads="1"/>
          </p:cNvSpPr>
          <p:nvPr>
            <p:ph type="sldNum" sz="quarter" idx="11"/>
          </p:nvPr>
        </p:nvSpPr>
        <p:spPr>
          <a:ln/>
        </p:spPr>
        <p:txBody>
          <a:bodyPr/>
          <a:lstStyle>
            <a:lvl1pPr>
              <a:defRPr/>
            </a:lvl1pPr>
          </a:lstStyle>
          <a:p>
            <a:pPr>
              <a:defRPr/>
            </a:pPr>
            <a:fld id="{4193024A-A1CF-4A6E-8F6A-5095CE996DF9}" type="slidenum">
              <a:rPr lang="en-US"/>
              <a:pPr>
                <a:defRPr/>
              </a:pPr>
              <a:t>‹#›</a:t>
            </a:fld>
            <a:r>
              <a:rPr lang="en-US"/>
              <a:t>, 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ftr" sz="quarter" idx="10"/>
          </p:nvPr>
        </p:nvSpPr>
        <p:spPr>
          <a:ln/>
        </p:spPr>
        <p:txBody>
          <a:bodyPr/>
          <a:lstStyle>
            <a:lvl1pPr>
              <a:defRPr/>
            </a:lvl1pPr>
          </a:lstStyle>
          <a:p>
            <a:pPr>
              <a:defRPr/>
            </a:pPr>
            <a:endParaRPr lang="en-US"/>
          </a:p>
        </p:txBody>
      </p:sp>
      <p:sp>
        <p:nvSpPr>
          <p:cNvPr id="3" name="Rectangle 17"/>
          <p:cNvSpPr>
            <a:spLocks noGrp="1" noChangeArrowheads="1"/>
          </p:cNvSpPr>
          <p:nvPr>
            <p:ph type="sldNum" sz="quarter" idx="11"/>
          </p:nvPr>
        </p:nvSpPr>
        <p:spPr>
          <a:ln/>
        </p:spPr>
        <p:txBody>
          <a:bodyPr/>
          <a:lstStyle>
            <a:lvl1pPr>
              <a:defRPr/>
            </a:lvl1pPr>
          </a:lstStyle>
          <a:p>
            <a:pPr>
              <a:defRPr/>
            </a:pPr>
            <a:fld id="{AF2A010B-BAF6-40A5-B717-FF159C823536}" type="slidenum">
              <a:rPr lang="en-US"/>
              <a:pPr>
                <a:defRPr/>
              </a:pPr>
              <a:t>‹#›</a:t>
            </a:fld>
            <a:r>
              <a:rPr lang="en-US"/>
              <a:t>, date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1222" y="1205402"/>
            <a:ext cx="14023125" cy="5129967"/>
          </a:xfrm>
        </p:spPr>
        <p:txBody>
          <a:bodyPr anchor="b"/>
          <a:lstStyle>
            <a:lvl1pPr algn="l">
              <a:defRPr sz="1421" b="1"/>
            </a:lvl1pPr>
          </a:lstStyle>
          <a:p>
            <a:r>
              <a:rPr lang="en-US" smtClean="0"/>
              <a:t>Click to edit Master title style</a:t>
            </a:r>
            <a:endParaRPr lang="en-US"/>
          </a:p>
        </p:txBody>
      </p:sp>
      <p:sp>
        <p:nvSpPr>
          <p:cNvPr id="3" name="Content Placeholder 2"/>
          <p:cNvSpPr>
            <a:spLocks noGrp="1"/>
          </p:cNvSpPr>
          <p:nvPr>
            <p:ph idx="1"/>
          </p:nvPr>
        </p:nvSpPr>
        <p:spPr>
          <a:xfrm>
            <a:off x="16664952" y="1205409"/>
            <a:ext cx="23828210" cy="25839055"/>
          </a:xfrm>
        </p:spPr>
        <p:txBody>
          <a:bodyPr/>
          <a:lstStyle>
            <a:lvl1pPr>
              <a:defRPr sz="2273"/>
            </a:lvl1pPr>
            <a:lvl2pPr>
              <a:defRPr sz="1989"/>
            </a:lvl2pPr>
            <a:lvl3pPr>
              <a:defRPr sz="1705"/>
            </a:lvl3pPr>
            <a:lvl4pPr>
              <a:defRPr sz="1421"/>
            </a:lvl4pPr>
            <a:lvl5pPr>
              <a:defRPr sz="1421"/>
            </a:lvl5pPr>
            <a:lvl6pPr>
              <a:defRPr sz="1421"/>
            </a:lvl6pPr>
            <a:lvl7pPr>
              <a:defRPr sz="1421"/>
            </a:lvl7pPr>
            <a:lvl8pPr>
              <a:defRPr sz="1421"/>
            </a:lvl8pPr>
            <a:lvl9pPr>
              <a:defRPr sz="142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31222" y="6335372"/>
            <a:ext cx="14023125" cy="20709089"/>
          </a:xfrm>
        </p:spPr>
        <p:txBody>
          <a:bodyPr/>
          <a:lstStyle>
            <a:lvl1pPr marL="0" indent="0">
              <a:buNone/>
              <a:defRPr sz="994"/>
            </a:lvl1pPr>
            <a:lvl2pPr marL="324784" indent="0">
              <a:buNone/>
              <a:defRPr sz="852"/>
            </a:lvl2pPr>
            <a:lvl3pPr marL="649566" indent="0">
              <a:buNone/>
              <a:defRPr sz="710"/>
            </a:lvl3pPr>
            <a:lvl4pPr marL="974350" indent="0">
              <a:buNone/>
              <a:defRPr sz="639"/>
            </a:lvl4pPr>
            <a:lvl5pPr marL="1299134" indent="0">
              <a:buNone/>
              <a:defRPr sz="639"/>
            </a:lvl5pPr>
            <a:lvl6pPr marL="1623916" indent="0">
              <a:buNone/>
              <a:defRPr sz="639"/>
            </a:lvl6pPr>
            <a:lvl7pPr marL="1948701" indent="0">
              <a:buNone/>
              <a:defRPr sz="639"/>
            </a:lvl7pPr>
            <a:lvl8pPr marL="2273484" indent="0">
              <a:buNone/>
              <a:defRPr sz="639"/>
            </a:lvl8pPr>
            <a:lvl9pPr marL="2598266" indent="0">
              <a:buNone/>
              <a:defRPr sz="639"/>
            </a:lvl9pPr>
          </a:lstStyle>
          <a:p>
            <a:pPr lvl="0"/>
            <a:r>
              <a:rPr lang="en-US" smtClean="0"/>
              <a:t>Click to edit Master text styles</a:t>
            </a:r>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0B9224A6-702E-4A01-99F0-96056F73EC9A}" type="slidenum">
              <a:rPr lang="en-US"/>
              <a:pPr>
                <a:defRPr/>
              </a:pPr>
              <a:t>‹#›</a:t>
            </a:fld>
            <a:r>
              <a:rPr lang="en-US"/>
              <a:t>, 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4676" y="21192651"/>
            <a:ext cx="25574625" cy="2501913"/>
          </a:xfrm>
        </p:spPr>
        <p:txBody>
          <a:bodyPr anchor="b"/>
          <a:lstStyle>
            <a:lvl1pPr algn="l">
              <a:defRPr sz="1421" b="1"/>
            </a:lvl1pPr>
          </a:lstStyle>
          <a:p>
            <a:r>
              <a:rPr lang="en-US" smtClean="0"/>
              <a:t>Click to edit Master title style</a:t>
            </a:r>
            <a:endParaRPr lang="en-US" dirty="0"/>
          </a:p>
        </p:txBody>
      </p:sp>
      <p:sp>
        <p:nvSpPr>
          <p:cNvPr id="3" name="Picture Placeholder 2"/>
          <p:cNvSpPr>
            <a:spLocks noGrp="1"/>
          </p:cNvSpPr>
          <p:nvPr>
            <p:ph type="pic" idx="1"/>
          </p:nvPr>
        </p:nvSpPr>
        <p:spPr>
          <a:xfrm>
            <a:off x="8354676" y="2705152"/>
            <a:ext cx="25574625" cy="18165128"/>
          </a:xfrm>
        </p:spPr>
        <p:txBody>
          <a:bodyPr/>
          <a:lstStyle>
            <a:lvl1pPr marL="0" indent="0">
              <a:buNone/>
              <a:defRPr sz="2273"/>
            </a:lvl1pPr>
            <a:lvl2pPr marL="324784" indent="0">
              <a:buNone/>
              <a:defRPr sz="1989"/>
            </a:lvl2pPr>
            <a:lvl3pPr marL="649566" indent="0">
              <a:buNone/>
              <a:defRPr sz="1705"/>
            </a:lvl3pPr>
            <a:lvl4pPr marL="974350" indent="0">
              <a:buNone/>
              <a:defRPr sz="1421"/>
            </a:lvl4pPr>
            <a:lvl5pPr marL="1299134" indent="0">
              <a:buNone/>
              <a:defRPr sz="1421"/>
            </a:lvl5pPr>
            <a:lvl6pPr marL="1623916" indent="0">
              <a:buNone/>
              <a:defRPr sz="1421"/>
            </a:lvl6pPr>
            <a:lvl7pPr marL="1948701" indent="0">
              <a:buNone/>
              <a:defRPr sz="1421"/>
            </a:lvl7pPr>
            <a:lvl8pPr marL="2273484" indent="0">
              <a:buNone/>
              <a:defRPr sz="1421"/>
            </a:lvl8pPr>
            <a:lvl9pPr marL="2598266" indent="0">
              <a:buNone/>
              <a:defRPr sz="1421"/>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8354676" y="23694561"/>
            <a:ext cx="25574625" cy="3553130"/>
          </a:xfrm>
        </p:spPr>
        <p:txBody>
          <a:bodyPr/>
          <a:lstStyle>
            <a:lvl1pPr marL="0" indent="0">
              <a:buNone/>
              <a:defRPr sz="994"/>
            </a:lvl1pPr>
            <a:lvl2pPr marL="324784" indent="0">
              <a:buNone/>
              <a:defRPr sz="852"/>
            </a:lvl2pPr>
            <a:lvl3pPr marL="649566" indent="0">
              <a:buNone/>
              <a:defRPr sz="710"/>
            </a:lvl3pPr>
            <a:lvl4pPr marL="974350" indent="0">
              <a:buNone/>
              <a:defRPr sz="639"/>
            </a:lvl4pPr>
            <a:lvl5pPr marL="1299134" indent="0">
              <a:buNone/>
              <a:defRPr sz="639"/>
            </a:lvl5pPr>
            <a:lvl6pPr marL="1623916" indent="0">
              <a:buNone/>
              <a:defRPr sz="639"/>
            </a:lvl6pPr>
            <a:lvl7pPr marL="1948701" indent="0">
              <a:buNone/>
              <a:defRPr sz="639"/>
            </a:lvl7pPr>
            <a:lvl8pPr marL="2273484" indent="0">
              <a:buNone/>
              <a:defRPr sz="639"/>
            </a:lvl8pPr>
            <a:lvl9pPr marL="2598266" indent="0">
              <a:buNone/>
              <a:defRPr sz="639"/>
            </a:lvl9pPr>
          </a:lstStyle>
          <a:p>
            <a:pPr lvl="0"/>
            <a:r>
              <a:rPr lang="en-US" smtClean="0"/>
              <a:t>Click to edit Master text styles</a:t>
            </a:r>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C3884531-87E1-44F5-B3D0-04F68C17036F}" type="slidenum">
              <a:rPr lang="en-US"/>
              <a:pPr>
                <a:defRPr/>
              </a:pPr>
              <a:t>‹#›</a:t>
            </a:fld>
            <a:r>
              <a:rPr lang="en-US"/>
              <a:t>, date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EDEA0DC2-634B-4A4B-A9CE-6B1EFB94E78A}" type="slidenum">
              <a:rPr lang="en-US"/>
              <a:pPr>
                <a:defRPr/>
              </a:pPr>
              <a:t>‹#›</a:t>
            </a:fld>
            <a:r>
              <a:rPr lang="en-US"/>
              <a:t>, 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34EA2"/>
        </a:solidFill>
        <a:effectLst/>
      </p:bgPr>
    </p:bg>
    <p:spTree>
      <p:nvGrpSpPr>
        <p:cNvPr id="1" name=""/>
        <p:cNvGrpSpPr/>
        <p:nvPr/>
      </p:nvGrpSpPr>
      <p:grpSpPr>
        <a:xfrm>
          <a:off x="0" y="0"/>
          <a:ext cx="0" cy="0"/>
          <a:chOff x="0" y="0"/>
          <a:chExt cx="0" cy="0"/>
        </a:xfrm>
      </p:grpSpPr>
      <p:pic>
        <p:nvPicPr>
          <p:cNvPr id="13314" name="Picture 11" descr="entry-slide-content-dark"/>
          <p:cNvPicPr>
            <a:picLocks noChangeAspect="1" noChangeArrowheads="1"/>
          </p:cNvPicPr>
          <p:nvPr/>
        </p:nvPicPr>
        <p:blipFill>
          <a:blip r:embed="rId12" cstate="print"/>
          <a:srcRect/>
          <a:stretch>
            <a:fillRect/>
          </a:stretch>
        </p:blipFill>
        <p:spPr bwMode="auto">
          <a:xfrm>
            <a:off x="6" y="-42041"/>
            <a:ext cx="42624375" cy="30359307"/>
          </a:xfrm>
          <a:prstGeom prst="rect">
            <a:avLst/>
          </a:prstGeom>
          <a:noFill/>
          <a:ln w="9525">
            <a:noFill/>
            <a:miter lim="800000"/>
            <a:headEnd/>
            <a:tailEnd/>
          </a:ln>
        </p:spPr>
      </p:pic>
      <p:sp>
        <p:nvSpPr>
          <p:cNvPr id="13315" name="Rectangle 14"/>
          <p:cNvSpPr>
            <a:spLocks noGrp="1" noChangeArrowheads="1"/>
          </p:cNvSpPr>
          <p:nvPr>
            <p:ph type="title"/>
          </p:nvPr>
        </p:nvSpPr>
        <p:spPr bwMode="auto">
          <a:xfrm>
            <a:off x="3189437" y="2011344"/>
            <a:ext cx="37281528" cy="504586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13316" name="Rectangle 15"/>
          <p:cNvSpPr>
            <a:spLocks noGrp="1" noChangeArrowheads="1"/>
          </p:cNvSpPr>
          <p:nvPr>
            <p:ph type="body" idx="1"/>
          </p:nvPr>
        </p:nvSpPr>
        <p:spPr bwMode="auto">
          <a:xfrm>
            <a:off x="3189437" y="7064224"/>
            <a:ext cx="37281528" cy="199802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184" name="Rectangle 16"/>
          <p:cNvSpPr>
            <a:spLocks noGrp="1" noChangeArrowheads="1"/>
          </p:cNvSpPr>
          <p:nvPr>
            <p:ph type="ftr" sz="quarter" idx="3"/>
          </p:nvPr>
        </p:nvSpPr>
        <p:spPr bwMode="auto">
          <a:xfrm>
            <a:off x="15887947" y="28768471"/>
            <a:ext cx="13497719" cy="141564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710">
                <a:solidFill>
                  <a:schemeClr val="bg1"/>
                </a:solidFill>
                <a:latin typeface="Arial" pitchFamily="34" charset="0"/>
                <a:cs typeface="Arial" pitchFamily="34" charset="0"/>
              </a:defRPr>
            </a:lvl1pPr>
          </a:lstStyle>
          <a:p>
            <a:pPr>
              <a:defRPr/>
            </a:pPr>
            <a:endParaRPr lang="en-US" dirty="0"/>
          </a:p>
        </p:txBody>
      </p:sp>
      <p:sp>
        <p:nvSpPr>
          <p:cNvPr id="7185" name="Rectangle 17"/>
          <p:cNvSpPr>
            <a:spLocks noGrp="1" noChangeArrowheads="1"/>
          </p:cNvSpPr>
          <p:nvPr>
            <p:ph type="sldNum" sz="quarter" idx="4"/>
          </p:nvPr>
        </p:nvSpPr>
        <p:spPr bwMode="auto">
          <a:xfrm>
            <a:off x="30377287" y="28768471"/>
            <a:ext cx="10101086" cy="141564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710">
                <a:solidFill>
                  <a:schemeClr val="bg1"/>
                </a:solidFill>
                <a:latin typeface="Arial" pitchFamily="34" charset="0"/>
                <a:cs typeface="Arial" pitchFamily="34" charset="0"/>
              </a:defRPr>
            </a:lvl1pPr>
          </a:lstStyle>
          <a:p>
            <a:pPr>
              <a:defRPr/>
            </a:pPr>
            <a:fld id="{71584800-6692-4F7A-844A-C16EE7CAB8D0}" type="slidenum">
              <a:rPr lang="en-US" smtClean="0"/>
              <a:pPr>
                <a:defRPr/>
              </a:pPr>
              <a:t>‹#›</a:t>
            </a:fld>
            <a:r>
              <a:rPr lang="en-US" dirty="0" smtClean="0"/>
              <a:t>, date</a:t>
            </a:r>
            <a:endParaRPr lang="en-US" dirty="0"/>
          </a:p>
        </p:txBody>
      </p:sp>
    </p:spTree>
  </p:cSld>
  <p:clrMap bg1="lt1" tx1="dk1" bg2="lt2" tx2="dk2" accent1="accent1" accent2="accent2" accent3="accent3" accent4="accent4" accent5="accent5" accent6="accent6" hlink="hlink" folHlink="folHlink"/>
  <p:sldLayoutIdLst>
    <p:sldLayoutId id="2147483727" r:id="rId1"/>
    <p:sldLayoutId id="2147483694"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Lst>
  <p:txStyles>
    <p:titleStyle>
      <a:lvl1pPr algn="l" rtl="0" eaLnBrk="1" fontAlgn="base" hangingPunct="1">
        <a:spcBef>
          <a:spcPct val="0"/>
        </a:spcBef>
        <a:spcAft>
          <a:spcPct val="0"/>
        </a:spcAft>
        <a:defRPr sz="2841">
          <a:solidFill>
            <a:schemeClr val="bg1"/>
          </a:solidFill>
          <a:latin typeface="Arial" pitchFamily="34" charset="0"/>
          <a:ea typeface="+mj-ea"/>
          <a:cs typeface="Arial" pitchFamily="34" charset="0"/>
        </a:defRPr>
      </a:lvl1pPr>
      <a:lvl2pPr algn="l" rtl="0" eaLnBrk="1" fontAlgn="base" hangingPunct="1">
        <a:spcBef>
          <a:spcPct val="0"/>
        </a:spcBef>
        <a:spcAft>
          <a:spcPct val="0"/>
        </a:spcAft>
        <a:defRPr sz="2841">
          <a:solidFill>
            <a:schemeClr val="bg1"/>
          </a:solidFill>
          <a:latin typeface="Arial Narrow" pitchFamily="34" charset="0"/>
        </a:defRPr>
      </a:lvl2pPr>
      <a:lvl3pPr algn="l" rtl="0" eaLnBrk="1" fontAlgn="base" hangingPunct="1">
        <a:spcBef>
          <a:spcPct val="0"/>
        </a:spcBef>
        <a:spcAft>
          <a:spcPct val="0"/>
        </a:spcAft>
        <a:defRPr sz="2841">
          <a:solidFill>
            <a:schemeClr val="bg1"/>
          </a:solidFill>
          <a:latin typeface="Arial Narrow" pitchFamily="34" charset="0"/>
        </a:defRPr>
      </a:lvl3pPr>
      <a:lvl4pPr algn="l" rtl="0" eaLnBrk="1" fontAlgn="base" hangingPunct="1">
        <a:spcBef>
          <a:spcPct val="0"/>
        </a:spcBef>
        <a:spcAft>
          <a:spcPct val="0"/>
        </a:spcAft>
        <a:defRPr sz="2841">
          <a:solidFill>
            <a:schemeClr val="bg1"/>
          </a:solidFill>
          <a:latin typeface="Arial Narrow" pitchFamily="34" charset="0"/>
        </a:defRPr>
      </a:lvl4pPr>
      <a:lvl5pPr algn="l" rtl="0" eaLnBrk="1" fontAlgn="base" hangingPunct="1">
        <a:spcBef>
          <a:spcPct val="0"/>
        </a:spcBef>
        <a:spcAft>
          <a:spcPct val="0"/>
        </a:spcAft>
        <a:defRPr sz="2841">
          <a:solidFill>
            <a:schemeClr val="bg1"/>
          </a:solidFill>
          <a:latin typeface="Arial Narrow" pitchFamily="34" charset="0"/>
        </a:defRPr>
      </a:lvl5pPr>
      <a:lvl6pPr marL="324784" algn="l" rtl="0" eaLnBrk="1" fontAlgn="base" hangingPunct="1">
        <a:spcBef>
          <a:spcPct val="0"/>
        </a:spcBef>
        <a:spcAft>
          <a:spcPct val="0"/>
        </a:spcAft>
        <a:defRPr sz="2841">
          <a:solidFill>
            <a:schemeClr val="bg1"/>
          </a:solidFill>
          <a:latin typeface="Arial Narrow" pitchFamily="34" charset="0"/>
        </a:defRPr>
      </a:lvl6pPr>
      <a:lvl7pPr marL="649566" algn="l" rtl="0" eaLnBrk="1" fontAlgn="base" hangingPunct="1">
        <a:spcBef>
          <a:spcPct val="0"/>
        </a:spcBef>
        <a:spcAft>
          <a:spcPct val="0"/>
        </a:spcAft>
        <a:defRPr sz="2841">
          <a:solidFill>
            <a:schemeClr val="bg1"/>
          </a:solidFill>
          <a:latin typeface="Arial Narrow" pitchFamily="34" charset="0"/>
        </a:defRPr>
      </a:lvl7pPr>
      <a:lvl8pPr marL="974350" algn="l" rtl="0" eaLnBrk="1" fontAlgn="base" hangingPunct="1">
        <a:spcBef>
          <a:spcPct val="0"/>
        </a:spcBef>
        <a:spcAft>
          <a:spcPct val="0"/>
        </a:spcAft>
        <a:defRPr sz="2841">
          <a:solidFill>
            <a:schemeClr val="bg1"/>
          </a:solidFill>
          <a:latin typeface="Arial Narrow" pitchFamily="34" charset="0"/>
        </a:defRPr>
      </a:lvl8pPr>
      <a:lvl9pPr marL="1299134" algn="l" rtl="0" eaLnBrk="1" fontAlgn="base" hangingPunct="1">
        <a:spcBef>
          <a:spcPct val="0"/>
        </a:spcBef>
        <a:spcAft>
          <a:spcPct val="0"/>
        </a:spcAft>
        <a:defRPr sz="2841">
          <a:solidFill>
            <a:schemeClr val="bg1"/>
          </a:solidFill>
          <a:latin typeface="Arial Narrow" pitchFamily="34" charset="0"/>
        </a:defRPr>
      </a:lvl9pPr>
    </p:titleStyle>
    <p:bodyStyle>
      <a:lvl1pPr marL="243588" indent="-243588" algn="l" rtl="0" eaLnBrk="1" fontAlgn="base" hangingPunct="1">
        <a:spcBef>
          <a:spcPct val="20000"/>
        </a:spcBef>
        <a:spcAft>
          <a:spcPct val="0"/>
        </a:spcAft>
        <a:buChar char="•"/>
        <a:defRPr sz="2273">
          <a:solidFill>
            <a:schemeClr val="bg1"/>
          </a:solidFill>
          <a:latin typeface="Arial" pitchFamily="34" charset="0"/>
          <a:ea typeface="+mn-ea"/>
          <a:cs typeface="Arial" pitchFamily="34" charset="0"/>
        </a:defRPr>
      </a:lvl1pPr>
      <a:lvl2pPr marL="527772" indent="-202990" algn="l" rtl="0" eaLnBrk="1" fontAlgn="base" hangingPunct="1">
        <a:spcBef>
          <a:spcPct val="20000"/>
        </a:spcBef>
        <a:spcAft>
          <a:spcPct val="0"/>
        </a:spcAft>
        <a:buChar char="–"/>
        <a:defRPr sz="1989">
          <a:solidFill>
            <a:schemeClr val="bg1"/>
          </a:solidFill>
          <a:latin typeface="Arial" pitchFamily="34" charset="0"/>
          <a:cs typeface="Arial" pitchFamily="34" charset="0"/>
        </a:defRPr>
      </a:lvl2pPr>
      <a:lvl3pPr marL="811958" indent="-162391" algn="l" rtl="0" eaLnBrk="1" fontAlgn="base" hangingPunct="1">
        <a:spcBef>
          <a:spcPct val="20000"/>
        </a:spcBef>
        <a:spcAft>
          <a:spcPct val="0"/>
        </a:spcAft>
        <a:buChar char="•"/>
        <a:defRPr sz="1705">
          <a:solidFill>
            <a:schemeClr val="bg1"/>
          </a:solidFill>
          <a:latin typeface="Arial" pitchFamily="34" charset="0"/>
          <a:cs typeface="Arial" pitchFamily="34" charset="0"/>
        </a:defRPr>
      </a:lvl3pPr>
      <a:lvl4pPr marL="1136741" indent="-162391" algn="l" rtl="0" eaLnBrk="1" fontAlgn="base" hangingPunct="1">
        <a:spcBef>
          <a:spcPct val="20000"/>
        </a:spcBef>
        <a:spcAft>
          <a:spcPct val="0"/>
        </a:spcAft>
        <a:buChar char="–"/>
        <a:defRPr sz="1421">
          <a:solidFill>
            <a:schemeClr val="bg1"/>
          </a:solidFill>
          <a:latin typeface="Arial" pitchFamily="34" charset="0"/>
          <a:cs typeface="Arial" pitchFamily="34" charset="0"/>
        </a:defRPr>
      </a:lvl4pPr>
      <a:lvl5pPr marL="1461526" indent="-162391" algn="l" rtl="0" eaLnBrk="1" fontAlgn="base" hangingPunct="1">
        <a:spcBef>
          <a:spcPct val="20000"/>
        </a:spcBef>
        <a:spcAft>
          <a:spcPct val="0"/>
        </a:spcAft>
        <a:buChar char="»"/>
        <a:defRPr sz="1421">
          <a:solidFill>
            <a:schemeClr val="bg1"/>
          </a:solidFill>
          <a:latin typeface="Arial" pitchFamily="34" charset="0"/>
          <a:cs typeface="Arial" pitchFamily="34" charset="0"/>
        </a:defRPr>
      </a:lvl5pPr>
      <a:lvl6pPr marL="1786308" indent="-162391" algn="l" rtl="0" eaLnBrk="1" fontAlgn="base" hangingPunct="1">
        <a:spcBef>
          <a:spcPct val="20000"/>
        </a:spcBef>
        <a:spcAft>
          <a:spcPct val="0"/>
        </a:spcAft>
        <a:buChar char="»"/>
        <a:defRPr sz="1421">
          <a:solidFill>
            <a:schemeClr val="bg1"/>
          </a:solidFill>
          <a:latin typeface="Arial" charset="0"/>
        </a:defRPr>
      </a:lvl6pPr>
      <a:lvl7pPr marL="2111092" indent="-162391" algn="l" rtl="0" eaLnBrk="1" fontAlgn="base" hangingPunct="1">
        <a:spcBef>
          <a:spcPct val="20000"/>
        </a:spcBef>
        <a:spcAft>
          <a:spcPct val="0"/>
        </a:spcAft>
        <a:buChar char="»"/>
        <a:defRPr sz="1421">
          <a:solidFill>
            <a:schemeClr val="bg1"/>
          </a:solidFill>
          <a:latin typeface="Arial" charset="0"/>
        </a:defRPr>
      </a:lvl7pPr>
      <a:lvl8pPr marL="2435874" indent="-162391" algn="l" rtl="0" eaLnBrk="1" fontAlgn="base" hangingPunct="1">
        <a:spcBef>
          <a:spcPct val="20000"/>
        </a:spcBef>
        <a:spcAft>
          <a:spcPct val="0"/>
        </a:spcAft>
        <a:buChar char="»"/>
        <a:defRPr sz="1421">
          <a:solidFill>
            <a:schemeClr val="bg1"/>
          </a:solidFill>
          <a:latin typeface="Arial" charset="0"/>
        </a:defRPr>
      </a:lvl8pPr>
      <a:lvl9pPr marL="2760659" indent="-162391" algn="l" rtl="0" eaLnBrk="1" fontAlgn="base" hangingPunct="1">
        <a:spcBef>
          <a:spcPct val="20000"/>
        </a:spcBef>
        <a:spcAft>
          <a:spcPct val="0"/>
        </a:spcAft>
        <a:buChar char="»"/>
        <a:defRPr sz="1421">
          <a:solidFill>
            <a:schemeClr val="bg1"/>
          </a:solidFill>
          <a:latin typeface="Arial" charset="0"/>
        </a:defRPr>
      </a:lvl9pPr>
    </p:bodyStyle>
    <p:otherStyle>
      <a:defPPr>
        <a:defRPr lang="en-US"/>
      </a:defPPr>
      <a:lvl1pPr marL="0" algn="l" defTabSz="649566" rtl="0" eaLnBrk="1" latinLnBrk="0" hangingPunct="1">
        <a:defRPr sz="1279" kern="1200">
          <a:solidFill>
            <a:schemeClr val="tx1"/>
          </a:solidFill>
          <a:latin typeface="+mn-lt"/>
          <a:ea typeface="+mn-ea"/>
          <a:cs typeface="+mn-cs"/>
        </a:defRPr>
      </a:lvl1pPr>
      <a:lvl2pPr marL="324784" algn="l" defTabSz="649566" rtl="0" eaLnBrk="1" latinLnBrk="0" hangingPunct="1">
        <a:defRPr sz="1279" kern="1200">
          <a:solidFill>
            <a:schemeClr val="tx1"/>
          </a:solidFill>
          <a:latin typeface="+mn-lt"/>
          <a:ea typeface="+mn-ea"/>
          <a:cs typeface="+mn-cs"/>
        </a:defRPr>
      </a:lvl2pPr>
      <a:lvl3pPr marL="649566" algn="l" defTabSz="649566" rtl="0" eaLnBrk="1" latinLnBrk="0" hangingPunct="1">
        <a:defRPr sz="1279" kern="1200">
          <a:solidFill>
            <a:schemeClr val="tx1"/>
          </a:solidFill>
          <a:latin typeface="+mn-lt"/>
          <a:ea typeface="+mn-ea"/>
          <a:cs typeface="+mn-cs"/>
        </a:defRPr>
      </a:lvl3pPr>
      <a:lvl4pPr marL="974350" algn="l" defTabSz="649566" rtl="0" eaLnBrk="1" latinLnBrk="0" hangingPunct="1">
        <a:defRPr sz="1279" kern="1200">
          <a:solidFill>
            <a:schemeClr val="tx1"/>
          </a:solidFill>
          <a:latin typeface="+mn-lt"/>
          <a:ea typeface="+mn-ea"/>
          <a:cs typeface="+mn-cs"/>
        </a:defRPr>
      </a:lvl4pPr>
      <a:lvl5pPr marL="1299134" algn="l" defTabSz="649566" rtl="0" eaLnBrk="1" latinLnBrk="0" hangingPunct="1">
        <a:defRPr sz="1279" kern="1200">
          <a:solidFill>
            <a:schemeClr val="tx1"/>
          </a:solidFill>
          <a:latin typeface="+mn-lt"/>
          <a:ea typeface="+mn-ea"/>
          <a:cs typeface="+mn-cs"/>
        </a:defRPr>
      </a:lvl5pPr>
      <a:lvl6pPr marL="1623916" algn="l" defTabSz="649566" rtl="0" eaLnBrk="1" latinLnBrk="0" hangingPunct="1">
        <a:defRPr sz="1279" kern="1200">
          <a:solidFill>
            <a:schemeClr val="tx1"/>
          </a:solidFill>
          <a:latin typeface="+mn-lt"/>
          <a:ea typeface="+mn-ea"/>
          <a:cs typeface="+mn-cs"/>
        </a:defRPr>
      </a:lvl6pPr>
      <a:lvl7pPr marL="1948701" algn="l" defTabSz="649566" rtl="0" eaLnBrk="1" latinLnBrk="0" hangingPunct="1">
        <a:defRPr sz="1279" kern="1200">
          <a:solidFill>
            <a:schemeClr val="tx1"/>
          </a:solidFill>
          <a:latin typeface="+mn-lt"/>
          <a:ea typeface="+mn-ea"/>
          <a:cs typeface="+mn-cs"/>
        </a:defRPr>
      </a:lvl7pPr>
      <a:lvl8pPr marL="2273484" algn="l" defTabSz="649566" rtl="0" eaLnBrk="1" latinLnBrk="0" hangingPunct="1">
        <a:defRPr sz="1279" kern="1200">
          <a:solidFill>
            <a:schemeClr val="tx1"/>
          </a:solidFill>
          <a:latin typeface="+mn-lt"/>
          <a:ea typeface="+mn-ea"/>
          <a:cs typeface="+mn-cs"/>
        </a:defRPr>
      </a:lvl8pPr>
      <a:lvl9pPr marL="2598266" algn="l" defTabSz="649566" rtl="0" eaLnBrk="1" latinLnBrk="0" hangingPunct="1">
        <a:defRPr sz="12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34EA2"/>
        </a:solidFill>
        <a:effectLst/>
      </p:bgPr>
    </p:bg>
    <p:spTree>
      <p:nvGrpSpPr>
        <p:cNvPr id="1" name=""/>
        <p:cNvGrpSpPr/>
        <p:nvPr/>
      </p:nvGrpSpPr>
      <p:grpSpPr>
        <a:xfrm>
          <a:off x="0" y="0"/>
          <a:ext cx="0" cy="0"/>
          <a:chOff x="0" y="0"/>
          <a:chExt cx="0" cy="0"/>
        </a:xfrm>
      </p:grpSpPr>
      <p:pic>
        <p:nvPicPr>
          <p:cNvPr id="37890" name="Picture 8" descr="entry-slide-content-light"/>
          <p:cNvPicPr>
            <a:picLocks noChangeAspect="1" noChangeArrowheads="1"/>
          </p:cNvPicPr>
          <p:nvPr/>
        </p:nvPicPr>
        <p:blipFill>
          <a:blip r:embed="rId12" cstate="print"/>
          <a:srcRect/>
          <a:stretch>
            <a:fillRect/>
          </a:stretch>
        </p:blipFill>
        <p:spPr bwMode="auto">
          <a:xfrm>
            <a:off x="6" y="10"/>
            <a:ext cx="42624375" cy="30359307"/>
          </a:xfrm>
          <a:prstGeom prst="rect">
            <a:avLst/>
          </a:prstGeom>
          <a:noFill/>
          <a:ln w="9525">
            <a:noFill/>
            <a:miter lim="800000"/>
            <a:headEnd/>
            <a:tailEnd/>
          </a:ln>
        </p:spPr>
      </p:pic>
      <p:sp>
        <p:nvSpPr>
          <p:cNvPr id="105481" name="Rectangle 9"/>
          <p:cNvSpPr>
            <a:spLocks noGrp="1" noChangeArrowheads="1"/>
          </p:cNvSpPr>
          <p:nvPr>
            <p:ph type="ftr" sz="quarter" idx="3"/>
          </p:nvPr>
        </p:nvSpPr>
        <p:spPr bwMode="auto">
          <a:xfrm>
            <a:off x="15887947" y="28768471"/>
            <a:ext cx="13497719" cy="141564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710">
                <a:solidFill>
                  <a:srgbClr val="003399"/>
                </a:solidFill>
                <a:latin typeface="Arial" pitchFamily="34" charset="0"/>
                <a:cs typeface="Arial" pitchFamily="34" charset="0"/>
              </a:defRPr>
            </a:lvl1pPr>
          </a:lstStyle>
          <a:p>
            <a:pPr>
              <a:defRPr/>
            </a:pPr>
            <a:endParaRPr lang="en-US" dirty="0"/>
          </a:p>
        </p:txBody>
      </p:sp>
      <p:sp>
        <p:nvSpPr>
          <p:cNvPr id="105482" name="Rectangle 10"/>
          <p:cNvSpPr>
            <a:spLocks noGrp="1" noChangeArrowheads="1"/>
          </p:cNvSpPr>
          <p:nvPr>
            <p:ph type="sldNum" sz="quarter" idx="4"/>
          </p:nvPr>
        </p:nvSpPr>
        <p:spPr bwMode="auto">
          <a:xfrm>
            <a:off x="30377287" y="28768471"/>
            <a:ext cx="10101086" cy="141564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710">
                <a:solidFill>
                  <a:srgbClr val="003399"/>
                </a:solidFill>
                <a:latin typeface="Arial" pitchFamily="34" charset="0"/>
                <a:cs typeface="Arial" pitchFamily="34" charset="0"/>
              </a:defRPr>
            </a:lvl1pPr>
          </a:lstStyle>
          <a:p>
            <a:pPr>
              <a:defRPr/>
            </a:pPr>
            <a:fld id="{0CCA0B88-0A52-4D2E-93D1-C5B7E15B7FE4}" type="slidenum">
              <a:rPr lang="en-US" smtClean="0"/>
              <a:pPr>
                <a:defRPr/>
              </a:pPr>
              <a:t>‹#›</a:t>
            </a:fld>
            <a:r>
              <a:rPr lang="en-US" dirty="0" smtClean="0"/>
              <a:t>, date</a:t>
            </a:r>
            <a:endParaRPr lang="en-US" dirty="0"/>
          </a:p>
        </p:txBody>
      </p:sp>
      <p:sp>
        <p:nvSpPr>
          <p:cNvPr id="37893" name="Rectangle 11"/>
          <p:cNvSpPr>
            <a:spLocks noGrp="1" noChangeArrowheads="1"/>
          </p:cNvSpPr>
          <p:nvPr>
            <p:ph type="title"/>
          </p:nvPr>
        </p:nvSpPr>
        <p:spPr bwMode="auto">
          <a:xfrm>
            <a:off x="3189437" y="2011344"/>
            <a:ext cx="37281528" cy="504586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title style</a:t>
            </a:r>
          </a:p>
        </p:txBody>
      </p:sp>
      <p:sp>
        <p:nvSpPr>
          <p:cNvPr id="37894" name="Rectangle 12"/>
          <p:cNvSpPr>
            <a:spLocks noGrp="1" noChangeArrowheads="1"/>
          </p:cNvSpPr>
          <p:nvPr>
            <p:ph type="body" idx="1"/>
          </p:nvPr>
        </p:nvSpPr>
        <p:spPr bwMode="auto">
          <a:xfrm>
            <a:off x="3189437" y="7064224"/>
            <a:ext cx="37281528" cy="199802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729" r:id="rId1"/>
    <p:sldLayoutId id="2147483714"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Lst>
  <p:txStyles>
    <p:titleStyle>
      <a:lvl1pPr algn="l" rtl="0" eaLnBrk="0" fontAlgn="base" hangingPunct="0">
        <a:spcBef>
          <a:spcPct val="0"/>
        </a:spcBef>
        <a:spcAft>
          <a:spcPct val="0"/>
        </a:spcAft>
        <a:defRPr sz="2841">
          <a:solidFill>
            <a:srgbClr val="003399"/>
          </a:solidFill>
          <a:latin typeface="Arial" pitchFamily="34" charset="0"/>
          <a:ea typeface="+mj-ea"/>
          <a:cs typeface="Arial" pitchFamily="34" charset="0"/>
        </a:defRPr>
      </a:lvl1pPr>
      <a:lvl2pPr algn="l" rtl="0" eaLnBrk="0" fontAlgn="base" hangingPunct="0">
        <a:spcBef>
          <a:spcPct val="0"/>
        </a:spcBef>
        <a:spcAft>
          <a:spcPct val="0"/>
        </a:spcAft>
        <a:defRPr sz="2841">
          <a:solidFill>
            <a:srgbClr val="003399"/>
          </a:solidFill>
          <a:latin typeface="Arial Narrow" pitchFamily="34" charset="0"/>
        </a:defRPr>
      </a:lvl2pPr>
      <a:lvl3pPr algn="l" rtl="0" eaLnBrk="0" fontAlgn="base" hangingPunct="0">
        <a:spcBef>
          <a:spcPct val="0"/>
        </a:spcBef>
        <a:spcAft>
          <a:spcPct val="0"/>
        </a:spcAft>
        <a:defRPr sz="2841">
          <a:solidFill>
            <a:srgbClr val="003399"/>
          </a:solidFill>
          <a:latin typeface="Arial Narrow" pitchFamily="34" charset="0"/>
        </a:defRPr>
      </a:lvl3pPr>
      <a:lvl4pPr algn="l" rtl="0" eaLnBrk="0" fontAlgn="base" hangingPunct="0">
        <a:spcBef>
          <a:spcPct val="0"/>
        </a:spcBef>
        <a:spcAft>
          <a:spcPct val="0"/>
        </a:spcAft>
        <a:defRPr sz="2841">
          <a:solidFill>
            <a:srgbClr val="003399"/>
          </a:solidFill>
          <a:latin typeface="Arial Narrow" pitchFamily="34" charset="0"/>
        </a:defRPr>
      </a:lvl4pPr>
      <a:lvl5pPr algn="l" rtl="0" eaLnBrk="0" fontAlgn="base" hangingPunct="0">
        <a:spcBef>
          <a:spcPct val="0"/>
        </a:spcBef>
        <a:spcAft>
          <a:spcPct val="0"/>
        </a:spcAft>
        <a:defRPr sz="2841">
          <a:solidFill>
            <a:srgbClr val="003399"/>
          </a:solidFill>
          <a:latin typeface="Arial Narrow" pitchFamily="34" charset="0"/>
        </a:defRPr>
      </a:lvl5pPr>
      <a:lvl6pPr marL="324784" algn="l" rtl="0" fontAlgn="base">
        <a:spcBef>
          <a:spcPct val="0"/>
        </a:spcBef>
        <a:spcAft>
          <a:spcPct val="0"/>
        </a:spcAft>
        <a:defRPr sz="2841">
          <a:solidFill>
            <a:srgbClr val="003399"/>
          </a:solidFill>
          <a:latin typeface="Arial Narrow" pitchFamily="34" charset="0"/>
        </a:defRPr>
      </a:lvl6pPr>
      <a:lvl7pPr marL="649566" algn="l" rtl="0" fontAlgn="base">
        <a:spcBef>
          <a:spcPct val="0"/>
        </a:spcBef>
        <a:spcAft>
          <a:spcPct val="0"/>
        </a:spcAft>
        <a:defRPr sz="2841">
          <a:solidFill>
            <a:srgbClr val="003399"/>
          </a:solidFill>
          <a:latin typeface="Arial Narrow" pitchFamily="34" charset="0"/>
        </a:defRPr>
      </a:lvl7pPr>
      <a:lvl8pPr marL="974350" algn="l" rtl="0" fontAlgn="base">
        <a:spcBef>
          <a:spcPct val="0"/>
        </a:spcBef>
        <a:spcAft>
          <a:spcPct val="0"/>
        </a:spcAft>
        <a:defRPr sz="2841">
          <a:solidFill>
            <a:srgbClr val="003399"/>
          </a:solidFill>
          <a:latin typeface="Arial Narrow" pitchFamily="34" charset="0"/>
        </a:defRPr>
      </a:lvl8pPr>
      <a:lvl9pPr marL="1299134" algn="l" rtl="0" fontAlgn="base">
        <a:spcBef>
          <a:spcPct val="0"/>
        </a:spcBef>
        <a:spcAft>
          <a:spcPct val="0"/>
        </a:spcAft>
        <a:defRPr sz="2841">
          <a:solidFill>
            <a:srgbClr val="003399"/>
          </a:solidFill>
          <a:latin typeface="Arial Narrow" pitchFamily="34" charset="0"/>
        </a:defRPr>
      </a:lvl9pPr>
    </p:titleStyle>
    <p:bodyStyle>
      <a:lvl1pPr marL="243588" indent="-243588" algn="l" rtl="0" eaLnBrk="0" fontAlgn="base" hangingPunct="0">
        <a:spcBef>
          <a:spcPct val="20000"/>
        </a:spcBef>
        <a:spcAft>
          <a:spcPct val="0"/>
        </a:spcAft>
        <a:buChar char="•"/>
        <a:defRPr sz="2273">
          <a:solidFill>
            <a:srgbClr val="003399"/>
          </a:solidFill>
          <a:latin typeface="Arial" pitchFamily="34" charset="0"/>
          <a:ea typeface="+mn-ea"/>
          <a:cs typeface="Arial" pitchFamily="34" charset="0"/>
        </a:defRPr>
      </a:lvl1pPr>
      <a:lvl2pPr marL="527772" indent="-202990" algn="l" rtl="0" eaLnBrk="0" fontAlgn="base" hangingPunct="0">
        <a:spcBef>
          <a:spcPct val="20000"/>
        </a:spcBef>
        <a:spcAft>
          <a:spcPct val="0"/>
        </a:spcAft>
        <a:buChar char="–"/>
        <a:defRPr sz="2273">
          <a:solidFill>
            <a:srgbClr val="003399"/>
          </a:solidFill>
          <a:latin typeface="Arial" pitchFamily="34" charset="0"/>
          <a:cs typeface="Arial" pitchFamily="34" charset="0"/>
        </a:defRPr>
      </a:lvl2pPr>
      <a:lvl3pPr marL="811958" indent="-162391" algn="l" rtl="0" eaLnBrk="0" fontAlgn="base" hangingPunct="0">
        <a:spcBef>
          <a:spcPct val="20000"/>
        </a:spcBef>
        <a:spcAft>
          <a:spcPct val="0"/>
        </a:spcAft>
        <a:buChar char="•"/>
        <a:defRPr sz="2273">
          <a:solidFill>
            <a:srgbClr val="003399"/>
          </a:solidFill>
          <a:latin typeface="Arial" pitchFamily="34" charset="0"/>
          <a:cs typeface="Arial" pitchFamily="34" charset="0"/>
        </a:defRPr>
      </a:lvl3pPr>
      <a:lvl4pPr marL="1136741" indent="-162391" algn="l" rtl="0" eaLnBrk="0" fontAlgn="base" hangingPunct="0">
        <a:spcBef>
          <a:spcPct val="20000"/>
        </a:spcBef>
        <a:spcAft>
          <a:spcPct val="0"/>
        </a:spcAft>
        <a:buChar char="–"/>
        <a:defRPr sz="2273">
          <a:solidFill>
            <a:srgbClr val="003399"/>
          </a:solidFill>
          <a:latin typeface="Arial" pitchFamily="34" charset="0"/>
          <a:cs typeface="Arial" pitchFamily="34" charset="0"/>
        </a:defRPr>
      </a:lvl4pPr>
      <a:lvl5pPr marL="1461526" indent="-162391" algn="l" rtl="0" eaLnBrk="0" fontAlgn="base" hangingPunct="0">
        <a:spcBef>
          <a:spcPct val="20000"/>
        </a:spcBef>
        <a:spcAft>
          <a:spcPct val="0"/>
        </a:spcAft>
        <a:buChar char="»"/>
        <a:defRPr sz="2273">
          <a:solidFill>
            <a:srgbClr val="003399"/>
          </a:solidFill>
          <a:latin typeface="Arial" pitchFamily="34" charset="0"/>
          <a:cs typeface="Arial" pitchFamily="34" charset="0"/>
        </a:defRPr>
      </a:lvl5pPr>
      <a:lvl6pPr marL="1786308" indent="-162391" algn="l" rtl="0" fontAlgn="base">
        <a:spcBef>
          <a:spcPct val="20000"/>
        </a:spcBef>
        <a:spcAft>
          <a:spcPct val="0"/>
        </a:spcAft>
        <a:buChar char="»"/>
        <a:defRPr sz="2273">
          <a:solidFill>
            <a:srgbClr val="003399"/>
          </a:solidFill>
          <a:latin typeface="+mn-lt"/>
        </a:defRPr>
      </a:lvl6pPr>
      <a:lvl7pPr marL="2111092" indent="-162391" algn="l" rtl="0" fontAlgn="base">
        <a:spcBef>
          <a:spcPct val="20000"/>
        </a:spcBef>
        <a:spcAft>
          <a:spcPct val="0"/>
        </a:spcAft>
        <a:buChar char="»"/>
        <a:defRPr sz="2273">
          <a:solidFill>
            <a:srgbClr val="003399"/>
          </a:solidFill>
          <a:latin typeface="+mn-lt"/>
        </a:defRPr>
      </a:lvl7pPr>
      <a:lvl8pPr marL="2435874" indent="-162391" algn="l" rtl="0" fontAlgn="base">
        <a:spcBef>
          <a:spcPct val="20000"/>
        </a:spcBef>
        <a:spcAft>
          <a:spcPct val="0"/>
        </a:spcAft>
        <a:buChar char="»"/>
        <a:defRPr sz="2273">
          <a:solidFill>
            <a:srgbClr val="003399"/>
          </a:solidFill>
          <a:latin typeface="+mn-lt"/>
        </a:defRPr>
      </a:lvl8pPr>
      <a:lvl9pPr marL="2760659" indent="-162391" algn="l" rtl="0" fontAlgn="base">
        <a:spcBef>
          <a:spcPct val="20000"/>
        </a:spcBef>
        <a:spcAft>
          <a:spcPct val="0"/>
        </a:spcAft>
        <a:buChar char="»"/>
        <a:defRPr sz="2273">
          <a:solidFill>
            <a:srgbClr val="003399"/>
          </a:solidFill>
          <a:latin typeface="+mn-lt"/>
        </a:defRPr>
      </a:lvl9pPr>
    </p:bodyStyle>
    <p:otherStyle>
      <a:defPPr>
        <a:defRPr lang="en-US"/>
      </a:defPPr>
      <a:lvl1pPr marL="0" algn="l" defTabSz="649566" rtl="0" eaLnBrk="1" latinLnBrk="0" hangingPunct="1">
        <a:defRPr sz="1279" kern="1200">
          <a:solidFill>
            <a:schemeClr val="tx1"/>
          </a:solidFill>
          <a:latin typeface="+mn-lt"/>
          <a:ea typeface="+mn-ea"/>
          <a:cs typeface="+mn-cs"/>
        </a:defRPr>
      </a:lvl1pPr>
      <a:lvl2pPr marL="324784" algn="l" defTabSz="649566" rtl="0" eaLnBrk="1" latinLnBrk="0" hangingPunct="1">
        <a:defRPr sz="1279" kern="1200">
          <a:solidFill>
            <a:schemeClr val="tx1"/>
          </a:solidFill>
          <a:latin typeface="+mn-lt"/>
          <a:ea typeface="+mn-ea"/>
          <a:cs typeface="+mn-cs"/>
        </a:defRPr>
      </a:lvl2pPr>
      <a:lvl3pPr marL="649566" algn="l" defTabSz="649566" rtl="0" eaLnBrk="1" latinLnBrk="0" hangingPunct="1">
        <a:defRPr sz="1279" kern="1200">
          <a:solidFill>
            <a:schemeClr val="tx1"/>
          </a:solidFill>
          <a:latin typeface="+mn-lt"/>
          <a:ea typeface="+mn-ea"/>
          <a:cs typeface="+mn-cs"/>
        </a:defRPr>
      </a:lvl3pPr>
      <a:lvl4pPr marL="974350" algn="l" defTabSz="649566" rtl="0" eaLnBrk="1" latinLnBrk="0" hangingPunct="1">
        <a:defRPr sz="1279" kern="1200">
          <a:solidFill>
            <a:schemeClr val="tx1"/>
          </a:solidFill>
          <a:latin typeface="+mn-lt"/>
          <a:ea typeface="+mn-ea"/>
          <a:cs typeface="+mn-cs"/>
        </a:defRPr>
      </a:lvl4pPr>
      <a:lvl5pPr marL="1299134" algn="l" defTabSz="649566" rtl="0" eaLnBrk="1" latinLnBrk="0" hangingPunct="1">
        <a:defRPr sz="1279" kern="1200">
          <a:solidFill>
            <a:schemeClr val="tx1"/>
          </a:solidFill>
          <a:latin typeface="+mn-lt"/>
          <a:ea typeface="+mn-ea"/>
          <a:cs typeface="+mn-cs"/>
        </a:defRPr>
      </a:lvl5pPr>
      <a:lvl6pPr marL="1623916" algn="l" defTabSz="649566" rtl="0" eaLnBrk="1" latinLnBrk="0" hangingPunct="1">
        <a:defRPr sz="1279" kern="1200">
          <a:solidFill>
            <a:schemeClr val="tx1"/>
          </a:solidFill>
          <a:latin typeface="+mn-lt"/>
          <a:ea typeface="+mn-ea"/>
          <a:cs typeface="+mn-cs"/>
        </a:defRPr>
      </a:lvl6pPr>
      <a:lvl7pPr marL="1948701" algn="l" defTabSz="649566" rtl="0" eaLnBrk="1" latinLnBrk="0" hangingPunct="1">
        <a:defRPr sz="1279" kern="1200">
          <a:solidFill>
            <a:schemeClr val="tx1"/>
          </a:solidFill>
          <a:latin typeface="+mn-lt"/>
          <a:ea typeface="+mn-ea"/>
          <a:cs typeface="+mn-cs"/>
        </a:defRPr>
      </a:lvl7pPr>
      <a:lvl8pPr marL="2273484" algn="l" defTabSz="649566" rtl="0" eaLnBrk="1" latinLnBrk="0" hangingPunct="1">
        <a:defRPr sz="1279" kern="1200">
          <a:solidFill>
            <a:schemeClr val="tx1"/>
          </a:solidFill>
          <a:latin typeface="+mn-lt"/>
          <a:ea typeface="+mn-ea"/>
          <a:cs typeface="+mn-cs"/>
        </a:defRPr>
      </a:lvl8pPr>
      <a:lvl9pPr marL="2598266" algn="l" defTabSz="649566" rtl="0" eaLnBrk="1" latinLnBrk="0" hangingPunct="1">
        <a:defRPr sz="12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iiasa.ac.at/web/home/research/researchPrograms/EcosystemsServicesandManagement/BioGeoChemistry_Management_Model_(BGC-MAN)1.html" TargetMode="External"/><Relationship Id="rId3" Type="http://schemas.openxmlformats.org/officeDocument/2006/relationships/hyperlink" Target="mailto:pietsch@iiasa.ac.at" TargetMode="External"/><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image" Target="../media/image5.jpeg"/><Relationship Id="rId11" Type="http://schemas.openxmlformats.org/officeDocument/2006/relationships/image" Target="../media/image9.png"/><Relationship Id="rId5" Type="http://schemas.openxmlformats.org/officeDocument/2006/relationships/image" Target="../media/image4.jpeg"/><Relationship Id="rId10" Type="http://schemas.openxmlformats.org/officeDocument/2006/relationships/image" Target="../media/image8.PNG"/><Relationship Id="rId4" Type="http://schemas.openxmlformats.org/officeDocument/2006/relationships/hyperlink" Target="http://www.iiasa.ac.at/web/home/research/researchPrograms/EcosystemsServicesandManagement/TrEco.html"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Rectangle 1261"/>
          <p:cNvSpPr>
            <a:spLocks noChangeArrowheads="1"/>
          </p:cNvSpPr>
          <p:nvPr/>
        </p:nvSpPr>
        <p:spPr bwMode="auto">
          <a:xfrm>
            <a:off x="11421859" y="2797059"/>
            <a:ext cx="19698026" cy="404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sz="4400">
                <a:solidFill>
                  <a:schemeClr val="tx1"/>
                </a:solidFill>
                <a:latin typeface="Arial" panose="020B0604020202020204" pitchFamily="34" charset="0"/>
              </a:defRPr>
            </a:lvl1pPr>
            <a:lvl2pPr marL="742950" indent="-285750">
              <a:defRPr sz="4400">
                <a:solidFill>
                  <a:schemeClr val="tx1"/>
                </a:solidFill>
                <a:latin typeface="Arial" panose="020B0604020202020204" pitchFamily="34" charset="0"/>
              </a:defRPr>
            </a:lvl2pPr>
            <a:lvl3pPr marL="1143000" indent="-228600">
              <a:defRPr sz="4400">
                <a:solidFill>
                  <a:schemeClr val="tx1"/>
                </a:solidFill>
                <a:latin typeface="Arial" panose="020B0604020202020204" pitchFamily="34" charset="0"/>
              </a:defRPr>
            </a:lvl3pPr>
            <a:lvl4pPr marL="1600200" indent="-228600">
              <a:defRPr sz="4400">
                <a:solidFill>
                  <a:schemeClr val="tx1"/>
                </a:solidFill>
                <a:latin typeface="Arial" panose="020B0604020202020204" pitchFamily="34" charset="0"/>
              </a:defRPr>
            </a:lvl4pPr>
            <a:lvl5pPr marL="2057400" indent="-228600">
              <a:defRPr sz="4400">
                <a:solidFill>
                  <a:schemeClr val="tx1"/>
                </a:solidFill>
                <a:latin typeface="Arial" panose="020B0604020202020204" pitchFamily="34" charset="0"/>
              </a:defRPr>
            </a:lvl5pPr>
            <a:lvl6pPr marL="2514600" indent="-228600" algn="ctr" eaLnBrk="0" fontAlgn="base" hangingPunct="0">
              <a:spcBef>
                <a:spcPct val="50000"/>
              </a:spcBef>
              <a:spcAft>
                <a:spcPct val="0"/>
              </a:spcAft>
              <a:defRPr sz="4400">
                <a:solidFill>
                  <a:schemeClr val="tx1"/>
                </a:solidFill>
                <a:latin typeface="Arial" panose="020B0604020202020204" pitchFamily="34" charset="0"/>
              </a:defRPr>
            </a:lvl6pPr>
            <a:lvl7pPr marL="2971800" indent="-228600" algn="ctr" eaLnBrk="0" fontAlgn="base" hangingPunct="0">
              <a:spcBef>
                <a:spcPct val="50000"/>
              </a:spcBef>
              <a:spcAft>
                <a:spcPct val="0"/>
              </a:spcAft>
              <a:defRPr sz="4400">
                <a:solidFill>
                  <a:schemeClr val="tx1"/>
                </a:solidFill>
                <a:latin typeface="Arial" panose="020B0604020202020204" pitchFamily="34" charset="0"/>
              </a:defRPr>
            </a:lvl7pPr>
            <a:lvl8pPr marL="3429000" indent="-228600" algn="ctr" eaLnBrk="0" fontAlgn="base" hangingPunct="0">
              <a:spcBef>
                <a:spcPct val="50000"/>
              </a:spcBef>
              <a:spcAft>
                <a:spcPct val="0"/>
              </a:spcAft>
              <a:defRPr sz="4400">
                <a:solidFill>
                  <a:schemeClr val="tx1"/>
                </a:solidFill>
                <a:latin typeface="Arial" panose="020B0604020202020204" pitchFamily="34" charset="0"/>
              </a:defRPr>
            </a:lvl8pPr>
            <a:lvl9pPr marL="3886200" indent="-228600" algn="ctr" eaLnBrk="0" fontAlgn="base" hangingPunct="0">
              <a:spcBef>
                <a:spcPct val="50000"/>
              </a:spcBef>
              <a:spcAft>
                <a:spcPct val="0"/>
              </a:spcAft>
              <a:defRPr sz="4400">
                <a:solidFill>
                  <a:schemeClr val="tx1"/>
                </a:solidFill>
                <a:latin typeface="Arial" panose="020B0604020202020204" pitchFamily="34" charset="0"/>
              </a:defRPr>
            </a:lvl9pPr>
          </a:lstStyle>
          <a:p>
            <a:pPr algn="ctr">
              <a:lnSpc>
                <a:spcPct val="250000"/>
              </a:lnSpc>
            </a:pPr>
            <a:r>
              <a:rPr lang="en-US" sz="3600" dirty="0"/>
              <a:t>Bernard </a:t>
            </a:r>
            <a:r>
              <a:rPr lang="en-US" sz="3600" dirty="0" smtClean="0"/>
              <a:t>Bustier</a:t>
            </a:r>
            <a:r>
              <a:rPr lang="en-GB" altLang="en-US" sz="3806" baseline="30000" dirty="0" smtClean="0">
                <a:cs typeface="Arial" panose="020B0604020202020204" pitchFamily="34" charset="0"/>
              </a:rPr>
              <a:t>a</a:t>
            </a:r>
            <a:r>
              <a:rPr lang="en-US" sz="4000" dirty="0" smtClean="0"/>
              <a:t>†</a:t>
            </a:r>
            <a:r>
              <a:rPr lang="en-GB" altLang="en-US" sz="3806" baseline="30000" dirty="0" smtClean="0">
                <a:cs typeface="Arial" panose="020B0604020202020204" pitchFamily="34" charset="0"/>
              </a:rPr>
              <a:t> </a:t>
            </a:r>
            <a:r>
              <a:rPr lang="en-GB" altLang="en-US" sz="3409" dirty="0" smtClean="0">
                <a:cs typeface="Arial" panose="020B0604020202020204" pitchFamily="34" charset="0"/>
              </a:rPr>
              <a:t>, </a:t>
            </a:r>
            <a:r>
              <a:rPr lang="en-US" sz="3600" dirty="0"/>
              <a:t>Alfred </a:t>
            </a:r>
            <a:r>
              <a:rPr lang="en-US" sz="3600" dirty="0" err="1" smtClean="0"/>
              <a:t>Ngoye</a:t>
            </a:r>
            <a:r>
              <a:rPr lang="en-GB" altLang="en-US" sz="3600" baseline="30000" dirty="0" smtClean="0">
                <a:cs typeface="Arial" panose="020B0604020202020204" pitchFamily="34" charset="0"/>
              </a:rPr>
              <a:t>b</a:t>
            </a:r>
            <a:r>
              <a:rPr lang="en-US" sz="3600" dirty="0" smtClean="0"/>
              <a:t>, </a:t>
            </a:r>
            <a:r>
              <a:rPr lang="en-GB" altLang="en-US" sz="3600" dirty="0">
                <a:cs typeface="Arial" panose="020B0604020202020204" pitchFamily="34" charset="0"/>
              </a:rPr>
              <a:t>Stephan A. </a:t>
            </a:r>
            <a:r>
              <a:rPr lang="en-GB" altLang="en-US" sz="3600" dirty="0" err="1" smtClean="0">
                <a:cs typeface="Arial" panose="020B0604020202020204" pitchFamily="34" charset="0"/>
              </a:rPr>
              <a:t>Pietsch</a:t>
            </a:r>
            <a:r>
              <a:rPr lang="en-GB" altLang="en-US" sz="4000" baseline="30000" dirty="0" err="1" smtClean="0">
                <a:cs typeface="Arial" panose="020B0604020202020204" pitchFamily="34" charset="0"/>
              </a:rPr>
              <a:t>c</a:t>
            </a:r>
            <a:r>
              <a:rPr lang="en-GB" altLang="en-US" sz="4000" baseline="30000" dirty="0" smtClean="0">
                <a:cs typeface="Arial" panose="020B0604020202020204" pitchFamily="34" charset="0"/>
              </a:rPr>
              <a:t> </a:t>
            </a:r>
            <a:r>
              <a:rPr lang="en-US" sz="3600" dirty="0" smtClean="0"/>
              <a:t>and </a:t>
            </a:r>
            <a:r>
              <a:rPr lang="en-US" sz="3600" dirty="0"/>
              <a:t>Aline </a:t>
            </a:r>
            <a:r>
              <a:rPr lang="en-US" sz="3600" dirty="0" err="1" smtClean="0"/>
              <a:t>Mosnier</a:t>
            </a:r>
            <a:r>
              <a:rPr lang="en-GB" altLang="en-US" sz="4000" baseline="30000" dirty="0">
                <a:cs typeface="Arial" panose="020B0604020202020204" pitchFamily="34" charset="0"/>
              </a:rPr>
              <a:t>c</a:t>
            </a:r>
            <a:endParaRPr lang="en-GB" altLang="en-US" sz="4000" baseline="30000" dirty="0" smtClean="0">
              <a:cs typeface="Arial" panose="020B0604020202020204" pitchFamily="34" charset="0"/>
            </a:endParaRPr>
          </a:p>
          <a:p>
            <a:pPr algn="ctr">
              <a:spcBef>
                <a:spcPct val="5000"/>
              </a:spcBef>
              <a:spcAft>
                <a:spcPct val="5000"/>
              </a:spcAft>
            </a:pPr>
            <a:r>
              <a:rPr lang="en-US" altLang="en-US" sz="3101" baseline="30000" dirty="0" smtClean="0">
                <a:cs typeface="Arial" panose="020B0604020202020204" pitchFamily="34" charset="0"/>
              </a:rPr>
              <a:t>a </a:t>
            </a:r>
            <a:r>
              <a:rPr lang="fr-FR" sz="2400" dirty="0"/>
              <a:t>MDN, </a:t>
            </a:r>
            <a:r>
              <a:rPr lang="fr-FR" sz="2400" dirty="0" err="1"/>
              <a:t>Genie</a:t>
            </a:r>
            <a:r>
              <a:rPr lang="fr-FR" sz="2400" dirty="0"/>
              <a:t> Militaire, Libreville, </a:t>
            </a:r>
            <a:r>
              <a:rPr lang="fr-FR" sz="2400" dirty="0" smtClean="0"/>
              <a:t>Gabon</a:t>
            </a:r>
          </a:p>
          <a:p>
            <a:pPr algn="ctr">
              <a:spcBef>
                <a:spcPct val="5000"/>
              </a:spcBef>
              <a:spcAft>
                <a:spcPct val="5000"/>
              </a:spcAft>
            </a:pPr>
            <a:r>
              <a:rPr lang="en-US" altLang="en-US" sz="3101" baseline="30000" dirty="0" smtClean="0">
                <a:cs typeface="Arial" panose="020B0604020202020204" pitchFamily="34" charset="0"/>
              </a:rPr>
              <a:t>b </a:t>
            </a:r>
            <a:r>
              <a:rPr lang="en-US" sz="2400" dirty="0"/>
              <a:t>CENAREST, IRET, Libreville Gabon</a:t>
            </a:r>
            <a:endParaRPr lang="en-US" altLang="en-US" sz="2115" dirty="0">
              <a:cs typeface="Arial" panose="020B0604020202020204" pitchFamily="34" charset="0"/>
            </a:endParaRPr>
          </a:p>
          <a:p>
            <a:pPr algn="ctr">
              <a:spcBef>
                <a:spcPct val="5000"/>
              </a:spcBef>
              <a:spcAft>
                <a:spcPct val="5000"/>
              </a:spcAft>
            </a:pPr>
            <a:r>
              <a:rPr lang="en-US" altLang="en-US" sz="3101" baseline="30000" dirty="0" smtClean="0">
                <a:cs typeface="Arial" panose="020B0604020202020204" pitchFamily="34" charset="0"/>
              </a:rPr>
              <a:t>c </a:t>
            </a:r>
            <a:r>
              <a:rPr lang="en-US" sz="2400" dirty="0"/>
              <a:t>IIASA, ESM, </a:t>
            </a:r>
            <a:r>
              <a:rPr lang="en-US" sz="2400" dirty="0" err="1"/>
              <a:t>Laxenburg</a:t>
            </a:r>
            <a:r>
              <a:rPr lang="en-US" sz="2400" dirty="0"/>
              <a:t>, Austria</a:t>
            </a:r>
            <a:r>
              <a:rPr lang="en-US" altLang="en-US" sz="2115" dirty="0" smtClean="0">
                <a:cs typeface="Arial" panose="020B0604020202020204" pitchFamily="34" charset="0"/>
              </a:rPr>
              <a:t>, </a:t>
            </a:r>
            <a:r>
              <a:rPr lang="en-US" altLang="en-US" sz="2115" dirty="0">
                <a:cs typeface="Arial" panose="020B0604020202020204" pitchFamily="34" charset="0"/>
                <a:hlinkClick r:id="rId3"/>
              </a:rPr>
              <a:t>pietsch@iiasa.ac.at</a:t>
            </a:r>
            <a:r>
              <a:rPr lang="en-US" altLang="en-US" sz="2115" dirty="0">
                <a:cs typeface="Arial" panose="020B0604020202020204" pitchFamily="34" charset="0"/>
              </a:rPr>
              <a:t> </a:t>
            </a:r>
          </a:p>
          <a:p>
            <a:pPr algn="ctr">
              <a:spcBef>
                <a:spcPct val="5000"/>
              </a:spcBef>
              <a:spcAft>
                <a:spcPct val="5000"/>
              </a:spcAft>
            </a:pPr>
            <a:endParaRPr lang="en-US" altLang="en-US" sz="2115" dirty="0" smtClean="0">
              <a:cs typeface="Arial" panose="020B0604020202020204" pitchFamily="34" charset="0"/>
            </a:endParaRPr>
          </a:p>
          <a:p>
            <a:pPr algn="ctr">
              <a:spcBef>
                <a:spcPct val="5000"/>
              </a:spcBef>
              <a:spcAft>
                <a:spcPct val="5000"/>
              </a:spcAft>
            </a:pPr>
            <a:endParaRPr lang="en-GB" altLang="en-US" sz="2115" dirty="0">
              <a:cs typeface="Arial" panose="020B0604020202020204" pitchFamily="34" charset="0"/>
            </a:endParaRPr>
          </a:p>
          <a:p>
            <a:pPr algn="ctr">
              <a:spcBef>
                <a:spcPct val="0"/>
              </a:spcBef>
            </a:pPr>
            <a:endParaRPr lang="en-GB" altLang="en-US" sz="2115" dirty="0">
              <a:cs typeface="Arial" panose="020B0604020202020204" pitchFamily="34" charset="0"/>
            </a:endParaRPr>
          </a:p>
        </p:txBody>
      </p:sp>
      <p:sp>
        <p:nvSpPr>
          <p:cNvPr id="1116" name="Text Box 92"/>
          <p:cNvSpPr txBox="1">
            <a:spLocks noChangeArrowheads="1"/>
          </p:cNvSpPr>
          <p:nvPr/>
        </p:nvSpPr>
        <p:spPr bwMode="auto">
          <a:xfrm>
            <a:off x="2230067" y="682304"/>
            <a:ext cx="41404600" cy="2513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r>
              <a:rPr lang="en-US" sz="7200" b="1" dirty="0" smtClean="0"/>
              <a:t>Implications </a:t>
            </a:r>
            <a:r>
              <a:rPr lang="en-US" sz="7200" b="1" dirty="0"/>
              <a:t>of changes in tropical shifting cultivation intensification on</a:t>
            </a:r>
          </a:p>
          <a:p>
            <a:r>
              <a:rPr lang="en-US" sz="7200" b="1" dirty="0"/>
              <a:t>land productivity and GHG-related biogeochemistry</a:t>
            </a:r>
            <a:endParaRPr lang="de-DE" altLang="en-US" sz="7200" b="1" dirty="0"/>
          </a:p>
        </p:txBody>
      </p:sp>
      <p:sp>
        <p:nvSpPr>
          <p:cNvPr id="1117" name="Text Box 93"/>
          <p:cNvSpPr txBox="1">
            <a:spLocks noChangeArrowheads="1"/>
          </p:cNvSpPr>
          <p:nvPr/>
        </p:nvSpPr>
        <p:spPr bwMode="auto">
          <a:xfrm>
            <a:off x="2230067" y="6496646"/>
            <a:ext cx="9191792" cy="7683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pPr algn="just" eaLnBrk="1" hangingPunct="1"/>
            <a:r>
              <a:rPr lang="de-DE" altLang="en-US" sz="3200" b="1" dirty="0" err="1" smtClean="0"/>
              <a:t>Introduction</a:t>
            </a:r>
            <a:endParaRPr lang="de-DE" altLang="en-US" sz="3200" b="1" dirty="0"/>
          </a:p>
          <a:p>
            <a:pPr algn="just"/>
            <a:r>
              <a:rPr lang="en-US" sz="3200" dirty="0" smtClean="0"/>
              <a:t>shifting </a:t>
            </a:r>
            <a:r>
              <a:rPr lang="en-US" sz="3200" dirty="0"/>
              <a:t>cultivation used to be a sustainable type of land use for the subsistence of populations in</a:t>
            </a:r>
          </a:p>
          <a:p>
            <a:pPr algn="just"/>
            <a:r>
              <a:rPr lang="en-US" sz="3200" dirty="0"/>
              <a:t>tropical rainforests. The vast resource of moist tropical forests together with low population densities allowed </a:t>
            </a:r>
            <a:r>
              <a:rPr lang="en-US" sz="3200" dirty="0" smtClean="0"/>
              <a:t>for long </a:t>
            </a:r>
            <a:r>
              <a:rPr lang="en-US" sz="3200" dirty="0"/>
              <a:t>fallow periods on sparsely distributed slash and burn parcels with large areas of untouched forest in between.</a:t>
            </a:r>
          </a:p>
          <a:p>
            <a:pPr algn="just"/>
            <a:r>
              <a:rPr lang="en-US" sz="3200" dirty="0"/>
              <a:t>Population growth and concomitant increase in land demand for subsistence as well as increasing </a:t>
            </a:r>
            <a:r>
              <a:rPr lang="en-US" sz="3200" dirty="0" smtClean="0"/>
              <a:t>infrastructure development </a:t>
            </a:r>
            <a:r>
              <a:rPr lang="en-US" sz="3200" dirty="0"/>
              <a:t>for commercial forestry, cash crops and mining, however, altered the picture over recent decades. </a:t>
            </a:r>
            <a:r>
              <a:rPr lang="en-US" sz="3200" dirty="0" smtClean="0"/>
              <a:t>As a </a:t>
            </a:r>
            <a:r>
              <a:rPr lang="en-US" sz="3200" dirty="0"/>
              <a:t>result, fallow periods were reduced due to lack of pristine land</a:t>
            </a:r>
            <a:r>
              <a:rPr lang="en-US" sz="3200" dirty="0" smtClean="0"/>
              <a:t>.</a:t>
            </a:r>
            <a:endParaRPr lang="de-DE" altLang="en-US" sz="3200" dirty="0"/>
          </a:p>
        </p:txBody>
      </p:sp>
      <p:sp>
        <p:nvSpPr>
          <p:cNvPr id="1118" name="Text Box 94"/>
          <p:cNvSpPr txBox="1">
            <a:spLocks noChangeArrowheads="1"/>
          </p:cNvSpPr>
          <p:nvPr/>
        </p:nvSpPr>
        <p:spPr bwMode="auto">
          <a:xfrm>
            <a:off x="16019528" y="6496645"/>
            <a:ext cx="9175969" cy="965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pPr algn="l" eaLnBrk="1" hangingPunct="1"/>
            <a:r>
              <a:rPr lang="de-DE" altLang="en-US" sz="3200" b="1" dirty="0"/>
              <a:t>Data</a:t>
            </a:r>
          </a:p>
          <a:p>
            <a:pPr algn="just"/>
            <a:r>
              <a:rPr lang="en-US" sz="3200" dirty="0" smtClean="0"/>
              <a:t>The </a:t>
            </a:r>
            <a:r>
              <a:rPr lang="en-US" sz="3200" dirty="0" err="1"/>
              <a:t>TrEco</a:t>
            </a:r>
            <a:r>
              <a:rPr lang="en-US" sz="3200" dirty="0"/>
              <a:t> research plots network contains field data from permanent and non-permanent research plots that were sampled and/or installed by IIASA researchers. It is dedicated to serve scientists within and outside of IIASA to compare model results with field data. Currently, </a:t>
            </a:r>
            <a:r>
              <a:rPr lang="en-US" sz="3200" dirty="0" err="1"/>
              <a:t>TrEco</a:t>
            </a:r>
            <a:r>
              <a:rPr lang="en-US" sz="3200" dirty="0"/>
              <a:t> consists of over 150 plots distributed across 8 different sites in Western Central Africa and covers typical tropical vegetation types and land use forms, including virgin forest refuges, exploited and managed forests, open and wooded savannahs, shifting cultivation and forest fallows as well as Agroforestry systems. </a:t>
            </a:r>
            <a:endParaRPr lang="en-US" sz="3200" dirty="0" smtClean="0"/>
          </a:p>
          <a:p>
            <a:pPr algn="just"/>
            <a:r>
              <a:rPr lang="de-DE" altLang="en-US" sz="3200" dirty="0">
                <a:hlinkClick r:id="rId4"/>
              </a:rPr>
              <a:t>http://</a:t>
            </a:r>
            <a:r>
              <a:rPr lang="de-DE" altLang="en-US" sz="3200" dirty="0" smtClean="0">
                <a:hlinkClick r:id="rId4"/>
              </a:rPr>
              <a:t>www.iiasa.ac.at/web/home/research/researchPrograms/EcosystemsServicesandManagement/TrEco.html</a:t>
            </a:r>
            <a:endParaRPr lang="de-DE" altLang="en-US" sz="3200" dirty="0" smtClean="0"/>
          </a:p>
          <a:p>
            <a:pPr algn="just"/>
            <a:endParaRPr lang="de-DE" altLang="en-US" sz="3200"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93018" y="1749950"/>
            <a:ext cx="3703368" cy="1081251"/>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949468" y="682304"/>
            <a:ext cx="2684497" cy="983019"/>
          </a:xfrm>
          <a:prstGeom prst="rect">
            <a:avLst/>
          </a:prstGeom>
        </p:spPr>
      </p:pic>
      <p:pic>
        <p:nvPicPr>
          <p:cNvPr id="14479" name="Picture 14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782927" y="3152090"/>
            <a:ext cx="1742982" cy="78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 Box 94"/>
          <p:cNvSpPr txBox="1">
            <a:spLocks noChangeArrowheads="1"/>
          </p:cNvSpPr>
          <p:nvPr/>
        </p:nvSpPr>
        <p:spPr bwMode="auto">
          <a:xfrm>
            <a:off x="29809698" y="6496645"/>
            <a:ext cx="9175969" cy="10146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pPr algn="l" eaLnBrk="1" hangingPunct="1"/>
            <a:r>
              <a:rPr lang="de-DE" altLang="en-US" sz="3200" b="1" dirty="0" smtClean="0"/>
              <a:t>Modeling</a:t>
            </a:r>
            <a:endParaRPr lang="de-DE" altLang="en-US" sz="3200" b="1" dirty="0"/>
          </a:p>
          <a:p>
            <a:pPr algn="just"/>
            <a:r>
              <a:rPr lang="en-US" sz="3200" dirty="0"/>
              <a:t>In BGC-MAN, daily weather data and site information are needed to calculate the cycles of carbon, nitrogen, water and energy within a given ecosystem. Up to 50 parameters describe the ecophysiology, phenology, growth and allocation structure, as well as intrinsic and externally driven biomass mortality of: (</a:t>
            </a:r>
            <a:r>
              <a:rPr lang="en-US" sz="3200" dirty="0" err="1"/>
              <a:t>i</a:t>
            </a:r>
            <a:r>
              <a:rPr lang="en-US" sz="3200" dirty="0"/>
              <a:t>) single species, (ii) assemblies of species, (iii) plant traits, (iv) plant functional types or (v) biomes. Distinct parameter sets exist for the major species of temporal and boreal forests, temperate and boreal grasslands, as well as for distinct tropical forest ecosystems, tropical savannahs and tropical woodlands</a:t>
            </a:r>
            <a:r>
              <a:rPr lang="en-US" sz="3200" dirty="0" smtClean="0"/>
              <a:t>.</a:t>
            </a:r>
          </a:p>
          <a:p>
            <a:pPr algn="just"/>
            <a:r>
              <a:rPr lang="de-DE" altLang="en-US" sz="3200" dirty="0">
                <a:hlinkClick r:id="rId8"/>
              </a:rPr>
              <a:t>http://www.iiasa.ac.at/web/home/research/researchPrograms/EcosystemsServicesandManagement/BioGeoChemistry_Management_Model_(</a:t>
            </a:r>
            <a:r>
              <a:rPr lang="de-DE" altLang="en-US" sz="3200" dirty="0" smtClean="0">
                <a:hlinkClick r:id="rId8"/>
              </a:rPr>
              <a:t>BGC-MAN)1.html</a:t>
            </a:r>
            <a:endParaRPr lang="de-DE" altLang="en-US" sz="3200" dirty="0" smtClean="0"/>
          </a:p>
          <a:p>
            <a:pPr algn="just"/>
            <a:endParaRPr lang="de-DE" altLang="en-US" sz="3200" dirty="0"/>
          </a:p>
        </p:txBody>
      </p:sp>
      <p:sp>
        <p:nvSpPr>
          <p:cNvPr id="40" name="Text Box 94"/>
          <p:cNvSpPr txBox="1">
            <a:spLocks noChangeArrowheads="1"/>
          </p:cNvSpPr>
          <p:nvPr/>
        </p:nvSpPr>
        <p:spPr bwMode="auto">
          <a:xfrm>
            <a:off x="2245890" y="16675406"/>
            <a:ext cx="9175969" cy="1774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pPr algn="l" eaLnBrk="1" hangingPunct="1"/>
            <a:r>
              <a:rPr lang="de-DE" altLang="en-US" sz="3200" b="1" dirty="0" err="1" smtClean="0"/>
              <a:t>Results</a:t>
            </a:r>
            <a:r>
              <a:rPr lang="de-DE" altLang="en-US" sz="3200" b="1" dirty="0" smtClean="0"/>
              <a:t> I</a:t>
            </a:r>
            <a:endParaRPr lang="de-DE" altLang="en-US" sz="3200" b="1" dirty="0"/>
          </a:p>
          <a:p>
            <a:pPr algn="just"/>
            <a:r>
              <a:rPr lang="en-GB" altLang="en-US" sz="3200" dirty="0" smtClean="0"/>
              <a:t>Shifting Cultivation may cause changes in Forest Growth Dynamics. </a:t>
            </a:r>
            <a:endParaRPr lang="de-DE" altLang="en-US" sz="3200" dirty="0"/>
          </a:p>
        </p:txBody>
      </p:sp>
      <p:sp>
        <p:nvSpPr>
          <p:cNvPr id="41" name="Text Box 94"/>
          <p:cNvSpPr txBox="1">
            <a:spLocks noChangeArrowheads="1"/>
          </p:cNvSpPr>
          <p:nvPr/>
        </p:nvSpPr>
        <p:spPr bwMode="auto">
          <a:xfrm>
            <a:off x="16019528" y="16807808"/>
            <a:ext cx="9175969" cy="128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r>
              <a:rPr lang="de-DE" altLang="en-US" sz="3200" b="1" dirty="0" err="1"/>
              <a:t>Results</a:t>
            </a:r>
            <a:r>
              <a:rPr lang="de-DE" altLang="en-US" sz="3200" b="1" dirty="0"/>
              <a:t> </a:t>
            </a:r>
            <a:r>
              <a:rPr lang="de-DE" altLang="en-US" sz="3200" b="1" dirty="0" smtClean="0"/>
              <a:t>II</a:t>
            </a:r>
            <a:endParaRPr lang="de-DE" altLang="en-US" sz="3200" b="1" dirty="0"/>
          </a:p>
          <a:p>
            <a:pPr algn="just"/>
            <a:r>
              <a:rPr lang="en-GB" sz="3200" dirty="0" smtClean="0"/>
              <a:t>Changes may be linear or stepwise.</a:t>
            </a:r>
            <a:endParaRPr lang="de-DE" altLang="en-US" sz="3200" dirty="0"/>
          </a:p>
        </p:txBody>
      </p:sp>
      <p:sp>
        <p:nvSpPr>
          <p:cNvPr id="42" name="Text Box 94"/>
          <p:cNvSpPr txBox="1">
            <a:spLocks noChangeArrowheads="1"/>
          </p:cNvSpPr>
          <p:nvPr/>
        </p:nvSpPr>
        <p:spPr bwMode="auto">
          <a:xfrm>
            <a:off x="29793166" y="17095840"/>
            <a:ext cx="9175969" cy="2267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r>
              <a:rPr lang="de-DE" altLang="en-US" sz="3200" b="1" dirty="0" err="1"/>
              <a:t>Results</a:t>
            </a:r>
            <a:r>
              <a:rPr lang="de-DE" altLang="en-US" sz="3200" b="1" dirty="0"/>
              <a:t> </a:t>
            </a:r>
            <a:r>
              <a:rPr lang="de-DE" altLang="en-US" sz="3200" b="1" dirty="0" smtClean="0"/>
              <a:t>III</a:t>
            </a:r>
            <a:endParaRPr lang="de-DE" altLang="en-US" sz="3200" b="1" dirty="0"/>
          </a:p>
          <a:p>
            <a:pPr algn="just"/>
            <a:r>
              <a:rPr lang="de-DE" altLang="en-US" sz="3200" dirty="0" err="1" smtClean="0"/>
              <a:t>Declines</a:t>
            </a:r>
            <a:r>
              <a:rPr lang="de-DE" altLang="en-US" sz="3200" dirty="0" smtClean="0"/>
              <a:t> in </a:t>
            </a:r>
            <a:r>
              <a:rPr lang="de-DE" altLang="en-US" sz="3200" dirty="0" err="1" smtClean="0"/>
              <a:t>productivity</a:t>
            </a:r>
            <a:r>
              <a:rPr lang="de-DE" altLang="en-US" sz="3200" dirty="0" smtClean="0"/>
              <a:t> </a:t>
            </a:r>
            <a:r>
              <a:rPr lang="de-DE" altLang="en-US" sz="3200" dirty="0" err="1" smtClean="0"/>
              <a:t>may</a:t>
            </a:r>
            <a:r>
              <a:rPr lang="de-DE" altLang="en-US" sz="3200" dirty="0" smtClean="0"/>
              <a:t> </a:t>
            </a:r>
            <a:r>
              <a:rPr lang="de-DE" altLang="en-US" sz="3200" dirty="0" err="1" smtClean="0"/>
              <a:t>be</a:t>
            </a:r>
            <a:r>
              <a:rPr lang="de-DE" altLang="en-US" sz="3200" dirty="0" smtClean="0"/>
              <a:t> </a:t>
            </a:r>
            <a:r>
              <a:rPr lang="de-DE" altLang="en-US" sz="3200" dirty="0" err="1" smtClean="0"/>
              <a:t>concomittant</a:t>
            </a:r>
            <a:r>
              <a:rPr lang="de-DE" altLang="en-US" sz="3200" dirty="0" smtClean="0"/>
              <a:t> </a:t>
            </a:r>
            <a:r>
              <a:rPr lang="de-DE" altLang="en-US" sz="3200" dirty="0" err="1" smtClean="0"/>
              <a:t>with</a:t>
            </a:r>
            <a:r>
              <a:rPr lang="de-DE" altLang="en-US" sz="3200" dirty="0" smtClean="0"/>
              <a:t> </a:t>
            </a:r>
            <a:r>
              <a:rPr lang="de-DE" altLang="en-US" sz="3200" dirty="0" err="1" smtClean="0"/>
              <a:t>declines</a:t>
            </a:r>
            <a:r>
              <a:rPr lang="de-DE" altLang="en-US" sz="3200" dirty="0" smtClean="0"/>
              <a:t> in </a:t>
            </a:r>
            <a:r>
              <a:rPr lang="de-DE" altLang="en-US" sz="3200" dirty="0" err="1" smtClean="0"/>
              <a:t>stability</a:t>
            </a:r>
            <a:r>
              <a:rPr lang="de-DE" altLang="en-US" sz="3200" dirty="0" smtClean="0"/>
              <a:t>. </a:t>
            </a:r>
            <a:r>
              <a:rPr lang="de-DE" altLang="en-US" sz="3200" dirty="0" err="1" smtClean="0"/>
              <a:t>Forest</a:t>
            </a:r>
            <a:r>
              <a:rPr lang="de-DE" altLang="en-US" sz="3200" dirty="0" smtClean="0"/>
              <a:t> </a:t>
            </a:r>
            <a:r>
              <a:rPr lang="de-DE" altLang="en-US" sz="3200" dirty="0" err="1" smtClean="0"/>
              <a:t>Landscape</a:t>
            </a:r>
            <a:r>
              <a:rPr lang="de-DE" altLang="en-US" sz="3200" dirty="0" smtClean="0"/>
              <a:t> Restoration </a:t>
            </a:r>
            <a:r>
              <a:rPr lang="de-DE" altLang="en-US" sz="3200" dirty="0" err="1" smtClean="0"/>
              <a:t>may</a:t>
            </a:r>
            <a:r>
              <a:rPr lang="de-DE" altLang="en-US" sz="3200" dirty="0" smtClean="0"/>
              <a:t> </a:t>
            </a:r>
            <a:r>
              <a:rPr lang="de-DE" altLang="en-US" sz="3200" dirty="0" err="1" smtClean="0"/>
              <a:t>be</a:t>
            </a:r>
            <a:r>
              <a:rPr lang="de-DE" altLang="en-US" sz="3200" dirty="0" smtClean="0"/>
              <a:t> </a:t>
            </a:r>
            <a:r>
              <a:rPr lang="de-DE" altLang="en-US" sz="3200" dirty="0" err="1" smtClean="0"/>
              <a:t>tricky</a:t>
            </a:r>
            <a:r>
              <a:rPr lang="de-DE" altLang="en-US" sz="3200" dirty="0" smtClean="0"/>
              <a:t>.</a:t>
            </a:r>
            <a:endParaRPr lang="de-DE" altLang="en-US" sz="3200" dirty="0"/>
          </a:p>
        </p:txBody>
      </p:sp>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30066" y="19804434"/>
            <a:ext cx="10552343" cy="5702324"/>
          </a:xfrm>
          <a:prstGeom prst="rect">
            <a:avLst/>
          </a:prstGeom>
        </p:spPr>
      </p:pic>
      <p:pic>
        <p:nvPicPr>
          <p:cNvPr id="6" name="Picture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191507" y="19189113"/>
            <a:ext cx="10802225" cy="8151990"/>
          </a:xfrm>
          <a:prstGeom prst="rect">
            <a:avLst/>
          </a:prstGeom>
        </p:spPr>
      </p:pic>
      <p:sp>
        <p:nvSpPr>
          <p:cNvPr id="16" name="Text Box 94"/>
          <p:cNvSpPr txBox="1">
            <a:spLocks noChangeArrowheads="1"/>
          </p:cNvSpPr>
          <p:nvPr/>
        </p:nvSpPr>
        <p:spPr bwMode="auto">
          <a:xfrm>
            <a:off x="15613390" y="28602721"/>
            <a:ext cx="10667349" cy="789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4366" tIns="147183" rIns="294366" bIns="147183">
            <a:spAutoFit/>
          </a:bodyPr>
          <a:lstStyle>
            <a:lvl1pPr defTabSz="4176713">
              <a:defRPr sz="4400">
                <a:solidFill>
                  <a:schemeClr val="tx1"/>
                </a:solidFill>
                <a:latin typeface="Arial" panose="020B0604020202020204" pitchFamily="34" charset="0"/>
              </a:defRPr>
            </a:lvl1pPr>
            <a:lvl2pPr marL="2087563" defTabSz="4176713">
              <a:defRPr sz="4400">
                <a:solidFill>
                  <a:schemeClr val="tx1"/>
                </a:solidFill>
                <a:latin typeface="Arial" panose="020B0604020202020204" pitchFamily="34" charset="0"/>
              </a:defRPr>
            </a:lvl2pPr>
            <a:lvl3pPr marL="4176713" defTabSz="4176713">
              <a:defRPr sz="4400">
                <a:solidFill>
                  <a:schemeClr val="tx1"/>
                </a:solidFill>
                <a:latin typeface="Arial" panose="020B0604020202020204" pitchFamily="34" charset="0"/>
              </a:defRPr>
            </a:lvl3pPr>
            <a:lvl4pPr marL="6264275" defTabSz="4176713">
              <a:defRPr sz="4400">
                <a:solidFill>
                  <a:schemeClr val="tx1"/>
                </a:solidFill>
                <a:latin typeface="Arial" panose="020B0604020202020204" pitchFamily="34" charset="0"/>
              </a:defRPr>
            </a:lvl4pPr>
            <a:lvl5pPr marL="8353425" defTabSz="4176713">
              <a:defRPr sz="4400">
                <a:solidFill>
                  <a:schemeClr val="tx1"/>
                </a:solidFill>
                <a:latin typeface="Arial" panose="020B0604020202020204" pitchFamily="34" charset="0"/>
              </a:defRPr>
            </a:lvl5pPr>
            <a:lvl6pPr marL="8810625" algn="ctr" defTabSz="4176713" eaLnBrk="0" fontAlgn="base" hangingPunct="0">
              <a:spcBef>
                <a:spcPct val="50000"/>
              </a:spcBef>
              <a:spcAft>
                <a:spcPct val="0"/>
              </a:spcAft>
              <a:defRPr sz="4400">
                <a:solidFill>
                  <a:schemeClr val="tx1"/>
                </a:solidFill>
                <a:latin typeface="Arial" panose="020B0604020202020204" pitchFamily="34" charset="0"/>
              </a:defRPr>
            </a:lvl6pPr>
            <a:lvl7pPr marL="9267825" algn="ctr" defTabSz="4176713" eaLnBrk="0" fontAlgn="base" hangingPunct="0">
              <a:spcBef>
                <a:spcPct val="50000"/>
              </a:spcBef>
              <a:spcAft>
                <a:spcPct val="0"/>
              </a:spcAft>
              <a:defRPr sz="4400">
                <a:solidFill>
                  <a:schemeClr val="tx1"/>
                </a:solidFill>
                <a:latin typeface="Arial" panose="020B0604020202020204" pitchFamily="34" charset="0"/>
              </a:defRPr>
            </a:lvl7pPr>
            <a:lvl8pPr marL="9725025" algn="ctr" defTabSz="4176713" eaLnBrk="0" fontAlgn="base" hangingPunct="0">
              <a:spcBef>
                <a:spcPct val="50000"/>
              </a:spcBef>
              <a:spcAft>
                <a:spcPct val="0"/>
              </a:spcAft>
              <a:defRPr sz="4400">
                <a:solidFill>
                  <a:schemeClr val="tx1"/>
                </a:solidFill>
                <a:latin typeface="Arial" panose="020B0604020202020204" pitchFamily="34" charset="0"/>
              </a:defRPr>
            </a:lvl8pPr>
            <a:lvl9pPr marL="10182225" algn="ctr" defTabSz="4176713" eaLnBrk="0" fontAlgn="base" hangingPunct="0">
              <a:spcBef>
                <a:spcPct val="50000"/>
              </a:spcBef>
              <a:spcAft>
                <a:spcPct val="0"/>
              </a:spcAft>
              <a:defRPr sz="4400">
                <a:solidFill>
                  <a:schemeClr val="tx1"/>
                </a:solidFill>
                <a:latin typeface="Arial" panose="020B0604020202020204" pitchFamily="34" charset="0"/>
              </a:defRPr>
            </a:lvl9pPr>
          </a:lstStyle>
          <a:p>
            <a:r>
              <a:rPr lang="en-US" sz="3200" dirty="0"/>
              <a:t>† </a:t>
            </a:r>
            <a:r>
              <a:rPr lang="en-US" sz="3200" dirty="0" smtClean="0"/>
              <a:t>This work is dedicated to </a:t>
            </a:r>
            <a:r>
              <a:rPr lang="en-US" sz="3200" dirty="0" smtClean="0"/>
              <a:t>the late Bernard </a:t>
            </a:r>
            <a:r>
              <a:rPr lang="en-US" sz="3200" dirty="0" smtClean="0"/>
              <a:t>Bustier </a:t>
            </a:r>
            <a:endParaRPr lang="de-DE" altLang="en-US" sz="3200" dirty="0"/>
          </a:p>
        </p:txBody>
      </p:sp>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9521099" y="19733464"/>
            <a:ext cx="10818659" cy="6493374"/>
          </a:xfrm>
          <a:prstGeom prst="rect">
            <a:avLst/>
          </a:prstGeom>
        </p:spPr>
      </p:pic>
    </p:spTree>
    <p:extLst>
      <p:ext uri="{BB962C8B-B14F-4D97-AF65-F5344CB8AC3E}">
        <p14:creationId xmlns:p14="http://schemas.microsoft.com/office/powerpoint/2010/main" val="1997292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iasa-pptx-template-dark-&amp;-light">
  <a:themeElements>
    <a:clrScheme name="iiasa-vers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iasa-version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asa-vers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asa-version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asa-version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asa-version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asa-version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asa-version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asa-version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asa-version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asa-version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asa-version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asa-version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asa-version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iasa-light-version">
  <a:themeElements>
    <a:clrScheme name="iiasa-version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iasa-version4">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asa-version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asa-version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asa-version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asa-version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asa-version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asa-version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asa-version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asa-version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asa-version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asa-version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asa-version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asa-version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iiasa-pptx-template-dark-&amp;-light</Template>
  <TotalTime>5285</TotalTime>
  <Words>437</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Arial Narrow</vt:lpstr>
      <vt:lpstr>Calibri</vt:lpstr>
      <vt:lpstr>Times</vt:lpstr>
      <vt:lpstr>iiasa-pptx-template-dark-&amp;-light</vt:lpstr>
      <vt:lpstr>iiasa-light-version</vt:lpstr>
      <vt:lpstr>PowerPoint Presentation</vt:lpstr>
    </vt:vector>
  </TitlesOfParts>
  <Company>IIASA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teply</dc:creator>
  <cp:lastModifiedBy>PIETSCH Stephan</cp:lastModifiedBy>
  <cp:revision>116</cp:revision>
  <cp:lastPrinted>2015-11-10T17:14:10Z</cp:lastPrinted>
  <dcterms:created xsi:type="dcterms:W3CDTF">2012-04-11T12:26:19Z</dcterms:created>
  <dcterms:modified xsi:type="dcterms:W3CDTF">2017-04-27T13:33:36Z</dcterms:modified>
</cp:coreProperties>
</file>