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65" r:id="rId2"/>
    <p:sldMasterId id="2147483730" r:id="rId3"/>
    <p:sldMasterId id="2147483741" r:id="rId4"/>
  </p:sldMasterIdLst>
  <p:notesMasterIdLst>
    <p:notesMasterId r:id="rId31"/>
  </p:notesMasterIdLst>
  <p:handoutMasterIdLst>
    <p:handoutMasterId r:id="rId32"/>
  </p:handoutMasterIdLst>
  <p:sldIdLst>
    <p:sldId id="258" r:id="rId5"/>
    <p:sldId id="287" r:id="rId6"/>
    <p:sldId id="309" r:id="rId7"/>
    <p:sldId id="291" r:id="rId8"/>
    <p:sldId id="292" r:id="rId9"/>
    <p:sldId id="290" r:id="rId10"/>
    <p:sldId id="298" r:id="rId11"/>
    <p:sldId id="303" r:id="rId12"/>
    <p:sldId id="304" r:id="rId13"/>
    <p:sldId id="293" r:id="rId14"/>
    <p:sldId id="302" r:id="rId15"/>
    <p:sldId id="301" r:id="rId16"/>
    <p:sldId id="321" r:id="rId17"/>
    <p:sldId id="288" r:id="rId18"/>
    <p:sldId id="324" r:id="rId19"/>
    <p:sldId id="294" r:id="rId20"/>
    <p:sldId id="295" r:id="rId21"/>
    <p:sldId id="296" r:id="rId22"/>
    <p:sldId id="325" r:id="rId23"/>
    <p:sldId id="322" r:id="rId24"/>
    <p:sldId id="297" r:id="rId25"/>
    <p:sldId id="306" r:id="rId26"/>
    <p:sldId id="319" r:id="rId27"/>
    <p:sldId id="320" r:id="rId28"/>
    <p:sldId id="310" r:id="rId29"/>
    <p:sldId id="323"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52" autoAdjust="0"/>
    <p:restoredTop sz="87207" autoAdjust="0"/>
  </p:normalViewPr>
  <p:slideViewPr>
    <p:cSldViewPr>
      <p:cViewPr varScale="1">
        <p:scale>
          <a:sx n="63" d="100"/>
          <a:sy n="63" d="100"/>
        </p:scale>
        <p:origin x="1602" y="72"/>
      </p:cViewPr>
      <p:guideLst>
        <p:guide orient="horz" pos="2160"/>
        <p:guide pos="2880"/>
      </p:guideLst>
    </p:cSldViewPr>
  </p:slideViewPr>
  <p:outlineViewPr>
    <p:cViewPr>
      <p:scale>
        <a:sx n="33" d="100"/>
        <a:sy n="33" d="100"/>
      </p:scale>
      <p:origin x="21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u%20Liu\Google%20Drive\YSSP_report\current_vs_exploitable_storage_SSP3_201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u%20Liu\Google%20Drive\YSSP_report\current_vs_exploitable_storage_SSP3_201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sz="1600">
                <a:solidFill>
                  <a:sysClr val="windowText" lastClr="000000"/>
                </a:solidFill>
                <a:latin typeface="Arial" panose="020B0604020202020204" pitchFamily="34" charset="0"/>
                <a:cs typeface="Arial" panose="020B0604020202020204" pitchFamily="34" charset="0"/>
              </a:rPr>
              <a:t>Ganges-Brahmaputra Basin</a:t>
            </a:r>
          </a:p>
        </c:rich>
      </c:tx>
      <c:layout>
        <c:manualLayout>
          <c:xMode val="edge"/>
          <c:yMode val="edge"/>
          <c:x val="0.23967142565982144"/>
          <c:y val="3.2799925619066313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bg1">
                  <a:lumMod val="50000"/>
                </a:schemeClr>
              </a:solidFill>
              <a:ln>
                <a:noFill/>
              </a:ln>
              <a:effectLst/>
            </c:spPr>
            <c:extLst>
              <c:ext xmlns:c16="http://schemas.microsoft.com/office/drawing/2014/chart" uri="{C3380CC4-5D6E-409C-BE32-E72D297353CC}">
                <c16:uniqueId val="{00000001-CF13-4F3D-941C-8CE6597BB00B}"/>
              </c:ext>
            </c:extLst>
          </c:dPt>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3-CF13-4F3D-941C-8CE6597BB00B}"/>
              </c:ext>
            </c:extLst>
          </c:dPt>
          <c:dPt>
            <c:idx val="2"/>
            <c:invertIfNegative val="0"/>
            <c:bubble3D val="0"/>
            <c:spPr>
              <a:solidFill>
                <a:schemeClr val="accent2">
                  <a:lumMod val="75000"/>
                </a:schemeClr>
              </a:solidFill>
              <a:ln>
                <a:noFill/>
              </a:ln>
              <a:effectLst/>
            </c:spPr>
            <c:extLst>
              <c:ext xmlns:c16="http://schemas.microsoft.com/office/drawing/2014/chart" uri="{C3380CC4-5D6E-409C-BE32-E72D297353CC}">
                <c16:uniqueId val="{00000005-CF13-4F3D-941C-8CE6597BB00B}"/>
              </c:ext>
            </c:extLst>
          </c:dPt>
          <c:dPt>
            <c:idx val="3"/>
            <c:invertIfNegative val="0"/>
            <c:bubble3D val="0"/>
            <c:spPr>
              <a:solidFill>
                <a:schemeClr val="accent2">
                  <a:lumMod val="75000"/>
                </a:schemeClr>
              </a:solidFill>
              <a:ln>
                <a:noFill/>
              </a:ln>
              <a:effectLst/>
            </c:spPr>
            <c:extLst>
              <c:ext xmlns:c16="http://schemas.microsoft.com/office/drawing/2014/chart" uri="{C3380CC4-5D6E-409C-BE32-E72D297353CC}">
                <c16:uniqueId val="{00000007-CF13-4F3D-941C-8CE6597BB00B}"/>
              </c:ext>
            </c:extLst>
          </c:dPt>
          <c:cat>
            <c:strRef>
              <c:f>(current_vs_exploitable_storage_!$B$1,current_vs_exploitable_storage_!$D$1,current_vs_exploitable_storage_!$C$1,current_vs_exploitable_storage_!$E$1)</c:f>
              <c:strCache>
                <c:ptCount val="4"/>
                <c:pt idx="0">
                  <c:v>Current storage</c:v>
                </c:pt>
                <c:pt idx="1">
                  <c:v>Current yield</c:v>
                </c:pt>
                <c:pt idx="2">
                  <c:v>Exploitable storage</c:v>
                </c:pt>
                <c:pt idx="3">
                  <c:v>Exploitable yield</c:v>
                </c:pt>
              </c:strCache>
            </c:strRef>
          </c:cat>
          <c:val>
            <c:numRef>
              <c:f>(current_vs_exploitable_storage_!$B$112,current_vs_exploitable_storage_!$D$112,current_vs_exploitable_storage_!$C$112,current_vs_exploitable_storage_!$E$112)</c:f>
              <c:numCache>
                <c:formatCode>0.000</c:formatCode>
                <c:ptCount val="4"/>
                <c:pt idx="0">
                  <c:v>44.15</c:v>
                </c:pt>
                <c:pt idx="1">
                  <c:v>476.71121245644304</c:v>
                </c:pt>
                <c:pt idx="2">
                  <c:v>635.51</c:v>
                </c:pt>
                <c:pt idx="3">
                  <c:v>1063.53858662271</c:v>
                </c:pt>
              </c:numCache>
            </c:numRef>
          </c:val>
          <c:extLst>
            <c:ext xmlns:c16="http://schemas.microsoft.com/office/drawing/2014/chart" uri="{C3380CC4-5D6E-409C-BE32-E72D297353CC}">
              <c16:uniqueId val="{00000008-CF13-4F3D-941C-8CE6597BB00B}"/>
            </c:ext>
          </c:extLst>
        </c:ser>
        <c:dLbls>
          <c:showLegendKey val="0"/>
          <c:showVal val="0"/>
          <c:showCatName val="0"/>
          <c:showSerName val="0"/>
          <c:showPercent val="0"/>
          <c:showBubbleSize val="0"/>
        </c:dLbls>
        <c:gapWidth val="219"/>
        <c:overlap val="-27"/>
        <c:axId val="312859288"/>
        <c:axId val="312861584"/>
      </c:barChart>
      <c:catAx>
        <c:axId val="3128592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12861584"/>
        <c:crosses val="autoZero"/>
        <c:auto val="1"/>
        <c:lblAlgn val="ctr"/>
        <c:lblOffset val="100"/>
        <c:noMultiLvlLbl val="0"/>
      </c:catAx>
      <c:valAx>
        <c:axId val="312861584"/>
        <c:scaling>
          <c:orientation val="minMax"/>
        </c:scaling>
        <c:delete val="0"/>
        <c:axPos val="l"/>
        <c:majorGridlines>
          <c:spPr>
            <a:ln w="9525" cap="flat" cmpd="sng" algn="ctr">
              <a:solidFill>
                <a:schemeClr val="tx1"/>
              </a:solidFill>
              <a:prstDash val="dash"/>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600">
                    <a:solidFill>
                      <a:sysClr val="windowText" lastClr="000000"/>
                    </a:solidFill>
                    <a:latin typeface="Arial" panose="020B0604020202020204" pitchFamily="34" charset="0"/>
                    <a:cs typeface="Arial" panose="020B0604020202020204" pitchFamily="34" charset="0"/>
                  </a:rPr>
                  <a:t>Volume (km</a:t>
                </a:r>
                <a:r>
                  <a:rPr lang="en-US" sz="1600" baseline="30000">
                    <a:solidFill>
                      <a:sysClr val="windowText" lastClr="000000"/>
                    </a:solidFill>
                    <a:latin typeface="Arial" panose="020B0604020202020204" pitchFamily="34" charset="0"/>
                    <a:cs typeface="Arial" panose="020B0604020202020204" pitchFamily="34" charset="0"/>
                  </a:rPr>
                  <a:t>3</a:t>
                </a:r>
                <a:r>
                  <a:rPr lang="en-US" sz="1600">
                    <a:solidFill>
                      <a:sysClr val="windowText" lastClr="000000"/>
                    </a:solidFill>
                    <a:latin typeface="Arial" panose="020B0604020202020204" pitchFamily="34" charset="0"/>
                    <a:cs typeface="Arial" panose="020B0604020202020204" pitchFamily="34" charset="0"/>
                  </a:rPr>
                  <a:t>)</a:t>
                </a:r>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12859288"/>
        <c:crosses val="autoZero"/>
        <c:crossBetween val="between"/>
        <c:majorUnit val="400"/>
      </c:valAx>
      <c:spPr>
        <a:noFill/>
        <a:ln>
          <a:solidFill>
            <a:schemeClr val="tx1"/>
          </a:solidFill>
        </a:ln>
        <a:effectLst/>
      </c:spPr>
    </c:plotArea>
    <c:plotVisOnly val="1"/>
    <c:dispBlanksAs val="gap"/>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sz="1600">
                <a:solidFill>
                  <a:sysClr val="windowText" lastClr="000000"/>
                </a:solidFill>
                <a:latin typeface="Arial" panose="020B0604020202020204" pitchFamily="34" charset="0"/>
                <a:cs typeface="Arial" panose="020B0604020202020204" pitchFamily="34" charset="0"/>
              </a:rPr>
              <a:t>Missouri River</a:t>
            </a:r>
            <a:r>
              <a:rPr lang="en-US" sz="1600" baseline="0">
                <a:solidFill>
                  <a:sysClr val="windowText" lastClr="000000"/>
                </a:solidFill>
                <a:latin typeface="Arial" panose="020B0604020202020204" pitchFamily="34" charset="0"/>
                <a:cs typeface="Arial" panose="020B0604020202020204" pitchFamily="34" charset="0"/>
              </a:rPr>
              <a:t> Basin</a:t>
            </a:r>
            <a:endParaRPr lang="en-US" sz="1600">
              <a:solidFill>
                <a:sysClr val="windowText" lastClr="000000"/>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bg1">
                  <a:lumMod val="50000"/>
                </a:schemeClr>
              </a:solidFill>
              <a:ln>
                <a:noFill/>
              </a:ln>
              <a:effectLst/>
            </c:spPr>
            <c:extLst>
              <c:ext xmlns:c16="http://schemas.microsoft.com/office/drawing/2014/chart" uri="{C3380CC4-5D6E-409C-BE32-E72D297353CC}">
                <c16:uniqueId val="{00000001-CA30-4B3A-B365-8F3BD04A2D25}"/>
              </c:ext>
            </c:extLst>
          </c:dPt>
          <c:dPt>
            <c:idx val="1"/>
            <c:invertIfNegative val="0"/>
            <c:bubble3D val="0"/>
            <c:spPr>
              <a:solidFill>
                <a:schemeClr val="accent2">
                  <a:lumMod val="75000"/>
                </a:schemeClr>
              </a:solidFill>
              <a:ln>
                <a:noFill/>
              </a:ln>
              <a:effectLst/>
            </c:spPr>
            <c:extLst>
              <c:ext xmlns:c16="http://schemas.microsoft.com/office/drawing/2014/chart" uri="{C3380CC4-5D6E-409C-BE32-E72D297353CC}">
                <c16:uniqueId val="{00000003-CA30-4B3A-B365-8F3BD04A2D25}"/>
              </c:ext>
            </c:extLst>
          </c:dPt>
          <c:dPt>
            <c:idx val="2"/>
            <c:invertIfNegative val="0"/>
            <c:bubble3D val="0"/>
            <c:spPr>
              <a:solidFill>
                <a:schemeClr val="bg1">
                  <a:lumMod val="50000"/>
                </a:schemeClr>
              </a:solidFill>
              <a:ln>
                <a:noFill/>
              </a:ln>
              <a:effectLst/>
            </c:spPr>
            <c:extLst>
              <c:ext xmlns:c16="http://schemas.microsoft.com/office/drawing/2014/chart" uri="{C3380CC4-5D6E-409C-BE32-E72D297353CC}">
                <c16:uniqueId val="{00000005-CA30-4B3A-B365-8F3BD04A2D25}"/>
              </c:ext>
            </c:extLst>
          </c:dPt>
          <c:dPt>
            <c:idx val="3"/>
            <c:invertIfNegative val="0"/>
            <c:bubble3D val="0"/>
            <c:spPr>
              <a:solidFill>
                <a:schemeClr val="accent2">
                  <a:lumMod val="75000"/>
                </a:schemeClr>
              </a:solidFill>
              <a:ln>
                <a:noFill/>
              </a:ln>
              <a:effectLst/>
            </c:spPr>
            <c:extLst>
              <c:ext xmlns:c16="http://schemas.microsoft.com/office/drawing/2014/chart" uri="{C3380CC4-5D6E-409C-BE32-E72D297353CC}">
                <c16:uniqueId val="{00000007-CA30-4B3A-B365-8F3BD04A2D25}"/>
              </c:ext>
            </c:extLst>
          </c:dPt>
          <c:cat>
            <c:strRef>
              <c:f>[current_vs_exploitable_storage_SSP3_2010.xlsx]current_vs_exploitable_storage_!$B$1,[current_vs_exploitable_storage_SSP3_2010.xlsx]current_vs_exploitable_storage_!$D$1,[current_vs_exploitable_storage_SSP3_2010.xlsx]current_vs_exploitable_storage_!$C$1,[current_vs_exploitable_storage_SSP3_2010.xlsx]current_vs_exploitable_storage_!$E$1</c:f>
              <c:strCache>
                <c:ptCount val="4"/>
                <c:pt idx="0">
                  <c:v>Current storage</c:v>
                </c:pt>
                <c:pt idx="1">
                  <c:v>Current yield</c:v>
                </c:pt>
                <c:pt idx="2">
                  <c:v>Exploitable storage</c:v>
                </c:pt>
                <c:pt idx="3">
                  <c:v>Exploitable yield</c:v>
                </c:pt>
              </c:strCache>
            </c:strRef>
          </c:cat>
          <c:val>
            <c:numRef>
              <c:f>[current_vs_exploitable_storage_SSP3_2010.xlsx]current_vs_exploitable_storage_!$B$225,[current_vs_exploitable_storage_SSP3_2010.xlsx]current_vs_exploitable_storage_!$D$225,[current_vs_exploitable_storage_SSP3_2010.xlsx]current_vs_exploitable_storage_!$C$225,[current_vs_exploitable_storage_SSP3_2010.xlsx]current_vs_exploitable_storage_!$E$225</c:f>
              <c:numCache>
                <c:formatCode>0.000</c:formatCode>
                <c:ptCount val="4"/>
                <c:pt idx="0">
                  <c:v>133.065</c:v>
                </c:pt>
                <c:pt idx="1">
                  <c:v>173.348787334539</c:v>
                </c:pt>
                <c:pt idx="2">
                  <c:v>140.38999999999999</c:v>
                </c:pt>
                <c:pt idx="3">
                  <c:v>173.64229692206001</c:v>
                </c:pt>
              </c:numCache>
            </c:numRef>
          </c:val>
          <c:extLst>
            <c:ext xmlns:c16="http://schemas.microsoft.com/office/drawing/2014/chart" uri="{C3380CC4-5D6E-409C-BE32-E72D297353CC}">
              <c16:uniqueId val="{00000008-CA30-4B3A-B365-8F3BD04A2D25}"/>
            </c:ext>
          </c:extLst>
        </c:ser>
        <c:dLbls>
          <c:showLegendKey val="0"/>
          <c:showVal val="0"/>
          <c:showCatName val="0"/>
          <c:showSerName val="0"/>
          <c:showPercent val="0"/>
          <c:showBubbleSize val="0"/>
        </c:dLbls>
        <c:gapWidth val="219"/>
        <c:overlap val="-27"/>
        <c:axId val="312859288"/>
        <c:axId val="312861584"/>
      </c:barChart>
      <c:catAx>
        <c:axId val="3128592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12861584"/>
        <c:crosses val="autoZero"/>
        <c:auto val="1"/>
        <c:lblAlgn val="ctr"/>
        <c:lblOffset val="100"/>
        <c:noMultiLvlLbl val="0"/>
      </c:catAx>
      <c:valAx>
        <c:axId val="312861584"/>
        <c:scaling>
          <c:orientation val="minMax"/>
        </c:scaling>
        <c:delete val="0"/>
        <c:axPos val="l"/>
        <c:majorGridlines>
          <c:spPr>
            <a:ln w="9525" cap="flat" cmpd="sng" algn="ctr">
              <a:solidFill>
                <a:schemeClr val="tx1"/>
              </a:solidFill>
              <a:prstDash val="dash"/>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400">
                    <a:solidFill>
                      <a:sysClr val="windowText" lastClr="000000"/>
                    </a:solidFill>
                    <a:latin typeface="Arial" panose="020B0604020202020204" pitchFamily="34" charset="0"/>
                    <a:cs typeface="Arial" panose="020B0604020202020204" pitchFamily="34" charset="0"/>
                  </a:rPr>
                  <a:t>Volume (km</a:t>
                </a:r>
                <a:r>
                  <a:rPr lang="en-US" sz="1400" baseline="30000">
                    <a:solidFill>
                      <a:sysClr val="windowText" lastClr="000000"/>
                    </a:solidFill>
                    <a:latin typeface="Arial" panose="020B0604020202020204" pitchFamily="34" charset="0"/>
                    <a:cs typeface="Arial" panose="020B0604020202020204" pitchFamily="34" charset="0"/>
                  </a:rPr>
                  <a:t>3</a:t>
                </a:r>
                <a:r>
                  <a:rPr lang="en-US" sz="1400">
                    <a:solidFill>
                      <a:sysClr val="windowText" lastClr="000000"/>
                    </a:solidFill>
                    <a:latin typeface="Arial" panose="020B0604020202020204" pitchFamily="34" charset="0"/>
                    <a:cs typeface="Arial" panose="020B0604020202020204" pitchFamily="34" charset="0"/>
                  </a:rPr>
                  <a:t>)</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12859288"/>
        <c:crosses val="autoZero"/>
        <c:crossBetween val="between"/>
      </c:valAx>
      <c:spPr>
        <a:noFill/>
        <a:ln>
          <a:solidFill>
            <a:schemeClr val="tx1"/>
          </a:solidFill>
        </a:ln>
        <a:effectLst/>
      </c:spPr>
    </c:plotArea>
    <c:plotVisOnly val="1"/>
    <c:dispBlanksAs val="gap"/>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875367430922988"/>
          <c:y val="4.5937038935221858E-2"/>
          <c:w val="0.76599647266313931"/>
          <c:h val="0.75792883877680972"/>
        </c:manualLayout>
      </c:layout>
      <c:scatterChart>
        <c:scatterStyle val="lineMarker"/>
        <c:varyColors val="0"/>
        <c:ser>
          <c:idx val="0"/>
          <c:order val="0"/>
          <c:spPr>
            <a:ln w="19050" cap="rnd">
              <a:noFill/>
              <a:round/>
            </a:ln>
            <a:effectLst/>
          </c:spPr>
          <c:marker>
            <c:symbol val="circle"/>
            <c:size val="5"/>
            <c:spPr>
              <a:solidFill>
                <a:schemeClr val="tx1"/>
              </a:solidFill>
              <a:ln w="9525">
                <a:solidFill>
                  <a:schemeClr val="tx1"/>
                </a:solidFill>
              </a:ln>
              <a:effectLst/>
            </c:spPr>
          </c:marker>
          <c:trendline>
            <c:spPr>
              <a:ln w="19050" cap="rnd">
                <a:solidFill>
                  <a:srgbClr val="C00000"/>
                </a:solidFill>
                <a:prstDash val="solid"/>
              </a:ln>
              <a:effectLst/>
            </c:spPr>
            <c:trendlineType val="power"/>
            <c:dispRSqr val="1"/>
            <c:dispEq val="1"/>
            <c:trendlineLbl>
              <c:layout>
                <c:manualLayout>
                  <c:x val="-0.43555629620371528"/>
                  <c:y val="1.660594200872818E-2"/>
                </c:manualLayout>
              </c:layout>
              <c:numFmt formatCode="#,##0.00" sourceLinked="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rendlineLbl>
          </c:trendline>
          <c:xVal>
            <c:numRef>
              <c:f>'Area ratio'!$E$2:$E$6971</c:f>
              <c:numCache>
                <c:formatCode>General</c:formatCode>
                <c:ptCount val="6970"/>
                <c:pt idx="0">
                  <c:v>790</c:v>
                </c:pt>
                <c:pt idx="1">
                  <c:v>4339.8240812537779</c:v>
                </c:pt>
                <c:pt idx="2">
                  <c:v>14860</c:v>
                </c:pt>
                <c:pt idx="3">
                  <c:v>168.46439592270764</c:v>
                </c:pt>
                <c:pt idx="4">
                  <c:v>1460</c:v>
                </c:pt>
                <c:pt idx="5">
                  <c:v>7474.4923862748719</c:v>
                </c:pt>
                <c:pt idx="6">
                  <c:v>15.1</c:v>
                </c:pt>
                <c:pt idx="7">
                  <c:v>200</c:v>
                </c:pt>
                <c:pt idx="8">
                  <c:v>133.19999999999899</c:v>
                </c:pt>
                <c:pt idx="9">
                  <c:v>264.8</c:v>
                </c:pt>
                <c:pt idx="10">
                  <c:v>179.099999999999</c:v>
                </c:pt>
                <c:pt idx="11">
                  <c:v>115.9</c:v>
                </c:pt>
                <c:pt idx="12">
                  <c:v>181.3</c:v>
                </c:pt>
                <c:pt idx="13">
                  <c:v>153</c:v>
                </c:pt>
                <c:pt idx="14">
                  <c:v>30.8</c:v>
                </c:pt>
                <c:pt idx="15">
                  <c:v>46.899999999999899</c:v>
                </c:pt>
                <c:pt idx="16">
                  <c:v>17</c:v>
                </c:pt>
                <c:pt idx="17">
                  <c:v>23</c:v>
                </c:pt>
                <c:pt idx="18">
                  <c:v>10.6</c:v>
                </c:pt>
                <c:pt idx="19">
                  <c:v>40.700000000000003</c:v>
                </c:pt>
                <c:pt idx="20">
                  <c:v>123.3</c:v>
                </c:pt>
                <c:pt idx="21">
                  <c:v>389.8</c:v>
                </c:pt>
                <c:pt idx="22">
                  <c:v>3.4</c:v>
                </c:pt>
                <c:pt idx="23">
                  <c:v>320.69999999999902</c:v>
                </c:pt>
                <c:pt idx="24">
                  <c:v>1002.8</c:v>
                </c:pt>
                <c:pt idx="25">
                  <c:v>52.399999999999899</c:v>
                </c:pt>
                <c:pt idx="26">
                  <c:v>1620</c:v>
                </c:pt>
                <c:pt idx="27">
                  <c:v>555.1</c:v>
                </c:pt>
                <c:pt idx="28">
                  <c:v>99.9</c:v>
                </c:pt>
                <c:pt idx="29">
                  <c:v>104.2</c:v>
                </c:pt>
                <c:pt idx="30">
                  <c:v>77</c:v>
                </c:pt>
                <c:pt idx="31">
                  <c:v>75.2</c:v>
                </c:pt>
                <c:pt idx="32">
                  <c:v>43.5</c:v>
                </c:pt>
                <c:pt idx="33">
                  <c:v>12.3</c:v>
                </c:pt>
                <c:pt idx="34">
                  <c:v>51.799999999999898</c:v>
                </c:pt>
                <c:pt idx="35">
                  <c:v>9.5958560828783419</c:v>
                </c:pt>
                <c:pt idx="36">
                  <c:v>97</c:v>
                </c:pt>
                <c:pt idx="37">
                  <c:v>3468</c:v>
                </c:pt>
                <c:pt idx="38">
                  <c:v>687.2</c:v>
                </c:pt>
                <c:pt idx="39">
                  <c:v>1244.7</c:v>
                </c:pt>
                <c:pt idx="40">
                  <c:v>227</c:v>
                </c:pt>
                <c:pt idx="41">
                  <c:v>90</c:v>
                </c:pt>
                <c:pt idx="42">
                  <c:v>116</c:v>
                </c:pt>
                <c:pt idx="43">
                  <c:v>158</c:v>
                </c:pt>
                <c:pt idx="44">
                  <c:v>338.21827392765204</c:v>
                </c:pt>
                <c:pt idx="45">
                  <c:v>150</c:v>
                </c:pt>
                <c:pt idx="46">
                  <c:v>114.45387894977726</c:v>
                </c:pt>
                <c:pt idx="47">
                  <c:v>296.8825640049867</c:v>
                </c:pt>
                <c:pt idx="48">
                  <c:v>180</c:v>
                </c:pt>
                <c:pt idx="49">
                  <c:v>206</c:v>
                </c:pt>
                <c:pt idx="50">
                  <c:v>144</c:v>
                </c:pt>
                <c:pt idx="51">
                  <c:v>125</c:v>
                </c:pt>
                <c:pt idx="52">
                  <c:v>157</c:v>
                </c:pt>
                <c:pt idx="53">
                  <c:v>140.599999999999</c:v>
                </c:pt>
                <c:pt idx="54">
                  <c:v>561</c:v>
                </c:pt>
                <c:pt idx="55">
                  <c:v>70</c:v>
                </c:pt>
                <c:pt idx="56">
                  <c:v>139.4</c:v>
                </c:pt>
                <c:pt idx="57">
                  <c:v>274</c:v>
                </c:pt>
                <c:pt idx="58">
                  <c:v>109</c:v>
                </c:pt>
                <c:pt idx="59">
                  <c:v>173</c:v>
                </c:pt>
                <c:pt idx="60">
                  <c:v>197</c:v>
                </c:pt>
                <c:pt idx="61">
                  <c:v>41.5</c:v>
                </c:pt>
                <c:pt idx="62">
                  <c:v>78.799999999999898</c:v>
                </c:pt>
                <c:pt idx="63">
                  <c:v>83</c:v>
                </c:pt>
                <c:pt idx="64">
                  <c:v>165</c:v>
                </c:pt>
                <c:pt idx="65">
                  <c:v>33.700000000000003</c:v>
                </c:pt>
                <c:pt idx="66">
                  <c:v>235.8</c:v>
                </c:pt>
                <c:pt idx="67">
                  <c:v>61</c:v>
                </c:pt>
                <c:pt idx="68">
                  <c:v>104.2</c:v>
                </c:pt>
                <c:pt idx="69">
                  <c:v>31.1999999999999</c:v>
                </c:pt>
                <c:pt idx="70">
                  <c:v>64.400000000000006</c:v>
                </c:pt>
                <c:pt idx="71">
                  <c:v>204</c:v>
                </c:pt>
                <c:pt idx="72">
                  <c:v>21.899999999999899</c:v>
                </c:pt>
                <c:pt idx="73">
                  <c:v>205</c:v>
                </c:pt>
                <c:pt idx="74">
                  <c:v>448</c:v>
                </c:pt>
                <c:pt idx="75">
                  <c:v>219</c:v>
                </c:pt>
                <c:pt idx="76">
                  <c:v>619.79999999999905</c:v>
                </c:pt>
                <c:pt idx="77">
                  <c:v>142.30000000000001</c:v>
                </c:pt>
                <c:pt idx="78">
                  <c:v>27.6</c:v>
                </c:pt>
                <c:pt idx="79">
                  <c:v>70.2</c:v>
                </c:pt>
                <c:pt idx="80">
                  <c:v>89</c:v>
                </c:pt>
                <c:pt idx="81">
                  <c:v>290</c:v>
                </c:pt>
                <c:pt idx="82">
                  <c:v>427</c:v>
                </c:pt>
                <c:pt idx="83">
                  <c:v>1300</c:v>
                </c:pt>
                <c:pt idx="84">
                  <c:v>352</c:v>
                </c:pt>
                <c:pt idx="85">
                  <c:v>23</c:v>
                </c:pt>
                <c:pt idx="86">
                  <c:v>220</c:v>
                </c:pt>
                <c:pt idx="87">
                  <c:v>145</c:v>
                </c:pt>
                <c:pt idx="88">
                  <c:v>202</c:v>
                </c:pt>
                <c:pt idx="89">
                  <c:v>119.3</c:v>
                </c:pt>
                <c:pt idx="90">
                  <c:v>165</c:v>
                </c:pt>
                <c:pt idx="91">
                  <c:v>321</c:v>
                </c:pt>
                <c:pt idx="92">
                  <c:v>256.39999999999901</c:v>
                </c:pt>
                <c:pt idx="93">
                  <c:v>25.399999999999899</c:v>
                </c:pt>
                <c:pt idx="94">
                  <c:v>65</c:v>
                </c:pt>
                <c:pt idx="95">
                  <c:v>88</c:v>
                </c:pt>
                <c:pt idx="96">
                  <c:v>13.1</c:v>
                </c:pt>
                <c:pt idx="97">
                  <c:v>290</c:v>
                </c:pt>
                <c:pt idx="98">
                  <c:v>22.399999999999899</c:v>
                </c:pt>
                <c:pt idx="99">
                  <c:v>9</c:v>
                </c:pt>
                <c:pt idx="100">
                  <c:v>119</c:v>
                </c:pt>
                <c:pt idx="101">
                  <c:v>1064</c:v>
                </c:pt>
                <c:pt idx="102">
                  <c:v>638.6</c:v>
                </c:pt>
                <c:pt idx="103">
                  <c:v>154.4</c:v>
                </c:pt>
                <c:pt idx="104">
                  <c:v>19</c:v>
                </c:pt>
                <c:pt idx="105">
                  <c:v>82</c:v>
                </c:pt>
                <c:pt idx="106">
                  <c:v>100.3</c:v>
                </c:pt>
                <c:pt idx="107">
                  <c:v>20</c:v>
                </c:pt>
                <c:pt idx="108">
                  <c:v>28</c:v>
                </c:pt>
                <c:pt idx="109">
                  <c:v>22</c:v>
                </c:pt>
                <c:pt idx="110">
                  <c:v>110.2</c:v>
                </c:pt>
                <c:pt idx="111">
                  <c:v>25.6999999999999</c:v>
                </c:pt>
                <c:pt idx="112">
                  <c:v>87</c:v>
                </c:pt>
                <c:pt idx="113">
                  <c:v>11</c:v>
                </c:pt>
                <c:pt idx="114">
                  <c:v>57</c:v>
                </c:pt>
                <c:pt idx="115">
                  <c:v>26.1999999999999</c:v>
                </c:pt>
                <c:pt idx="116">
                  <c:v>157</c:v>
                </c:pt>
                <c:pt idx="117">
                  <c:v>15</c:v>
                </c:pt>
                <c:pt idx="118">
                  <c:v>212.5</c:v>
                </c:pt>
                <c:pt idx="119">
                  <c:v>15</c:v>
                </c:pt>
                <c:pt idx="120">
                  <c:v>75</c:v>
                </c:pt>
                <c:pt idx="121">
                  <c:v>55</c:v>
                </c:pt>
                <c:pt idx="122">
                  <c:v>1100</c:v>
                </c:pt>
                <c:pt idx="123">
                  <c:v>275</c:v>
                </c:pt>
                <c:pt idx="124">
                  <c:v>84</c:v>
                </c:pt>
                <c:pt idx="125">
                  <c:v>775</c:v>
                </c:pt>
                <c:pt idx="126">
                  <c:v>236</c:v>
                </c:pt>
                <c:pt idx="127">
                  <c:v>2325</c:v>
                </c:pt>
                <c:pt idx="128">
                  <c:v>64.5</c:v>
                </c:pt>
                <c:pt idx="129">
                  <c:v>105.599999999999</c:v>
                </c:pt>
                <c:pt idx="130">
                  <c:v>30</c:v>
                </c:pt>
                <c:pt idx="131">
                  <c:v>217</c:v>
                </c:pt>
                <c:pt idx="132">
                  <c:v>1398</c:v>
                </c:pt>
                <c:pt idx="133">
                  <c:v>275</c:v>
                </c:pt>
                <c:pt idx="134">
                  <c:v>684</c:v>
                </c:pt>
                <c:pt idx="135">
                  <c:v>56.5</c:v>
                </c:pt>
                <c:pt idx="136">
                  <c:v>321.5</c:v>
                </c:pt>
                <c:pt idx="137">
                  <c:v>55</c:v>
                </c:pt>
                <c:pt idx="138">
                  <c:v>67</c:v>
                </c:pt>
                <c:pt idx="139">
                  <c:v>150</c:v>
                </c:pt>
                <c:pt idx="140">
                  <c:v>150</c:v>
                </c:pt>
                <c:pt idx="141">
                  <c:v>351</c:v>
                </c:pt>
                <c:pt idx="142">
                  <c:v>275</c:v>
                </c:pt>
                <c:pt idx="143">
                  <c:v>142</c:v>
                </c:pt>
                <c:pt idx="144">
                  <c:v>274</c:v>
                </c:pt>
                <c:pt idx="145">
                  <c:v>18.8</c:v>
                </c:pt>
                <c:pt idx="146">
                  <c:v>32</c:v>
                </c:pt>
                <c:pt idx="147">
                  <c:v>60</c:v>
                </c:pt>
                <c:pt idx="148">
                  <c:v>30</c:v>
                </c:pt>
                <c:pt idx="149">
                  <c:v>106</c:v>
                </c:pt>
                <c:pt idx="150">
                  <c:v>19</c:v>
                </c:pt>
                <c:pt idx="151">
                  <c:v>183</c:v>
                </c:pt>
                <c:pt idx="152">
                  <c:v>140</c:v>
                </c:pt>
                <c:pt idx="153">
                  <c:v>500</c:v>
                </c:pt>
                <c:pt idx="154">
                  <c:v>140</c:v>
                </c:pt>
                <c:pt idx="155">
                  <c:v>145.599999999999</c:v>
                </c:pt>
                <c:pt idx="156">
                  <c:v>686.51453652169721</c:v>
                </c:pt>
                <c:pt idx="157">
                  <c:v>577.90065862817926</c:v>
                </c:pt>
                <c:pt idx="158">
                  <c:v>211.48744578206066</c:v>
                </c:pt>
                <c:pt idx="159">
                  <c:v>390</c:v>
                </c:pt>
                <c:pt idx="160">
                  <c:v>561</c:v>
                </c:pt>
                <c:pt idx="161">
                  <c:v>89.739042210421843</c:v>
                </c:pt>
                <c:pt idx="162">
                  <c:v>270</c:v>
                </c:pt>
                <c:pt idx="163">
                  <c:v>451</c:v>
                </c:pt>
                <c:pt idx="164">
                  <c:v>428</c:v>
                </c:pt>
                <c:pt idx="165">
                  <c:v>4170</c:v>
                </c:pt>
                <c:pt idx="166">
                  <c:v>11520</c:v>
                </c:pt>
                <c:pt idx="167">
                  <c:v>10800</c:v>
                </c:pt>
                <c:pt idx="168">
                  <c:v>3430</c:v>
                </c:pt>
                <c:pt idx="169">
                  <c:v>2000</c:v>
                </c:pt>
                <c:pt idx="170">
                  <c:v>1090</c:v>
                </c:pt>
                <c:pt idx="171">
                  <c:v>207.60427723353453</c:v>
                </c:pt>
                <c:pt idx="172">
                  <c:v>74300</c:v>
                </c:pt>
                <c:pt idx="173">
                  <c:v>215.9</c:v>
                </c:pt>
                <c:pt idx="174">
                  <c:v>271.39999999999901</c:v>
                </c:pt>
                <c:pt idx="175">
                  <c:v>20</c:v>
                </c:pt>
                <c:pt idx="176">
                  <c:v>500</c:v>
                </c:pt>
                <c:pt idx="177">
                  <c:v>270</c:v>
                </c:pt>
                <c:pt idx="178">
                  <c:v>13</c:v>
                </c:pt>
                <c:pt idx="179">
                  <c:v>168</c:v>
                </c:pt>
                <c:pt idx="180">
                  <c:v>63</c:v>
                </c:pt>
                <c:pt idx="181">
                  <c:v>11</c:v>
                </c:pt>
                <c:pt idx="182">
                  <c:v>185</c:v>
                </c:pt>
                <c:pt idx="183">
                  <c:v>43</c:v>
                </c:pt>
                <c:pt idx="184">
                  <c:v>1.1363812731399805</c:v>
                </c:pt>
                <c:pt idx="185">
                  <c:v>103</c:v>
                </c:pt>
                <c:pt idx="186">
                  <c:v>400</c:v>
                </c:pt>
                <c:pt idx="187">
                  <c:v>150</c:v>
                </c:pt>
                <c:pt idx="188">
                  <c:v>1180</c:v>
                </c:pt>
                <c:pt idx="189">
                  <c:v>116</c:v>
                </c:pt>
                <c:pt idx="190">
                  <c:v>265.10000000000002</c:v>
                </c:pt>
                <c:pt idx="191">
                  <c:v>195</c:v>
                </c:pt>
                <c:pt idx="192">
                  <c:v>400</c:v>
                </c:pt>
                <c:pt idx="193">
                  <c:v>119.78172607234801</c:v>
                </c:pt>
                <c:pt idx="194">
                  <c:v>249</c:v>
                </c:pt>
                <c:pt idx="195">
                  <c:v>100</c:v>
                </c:pt>
                <c:pt idx="196">
                  <c:v>100</c:v>
                </c:pt>
                <c:pt idx="197">
                  <c:v>500</c:v>
                </c:pt>
                <c:pt idx="198">
                  <c:v>143</c:v>
                </c:pt>
                <c:pt idx="199">
                  <c:v>125</c:v>
                </c:pt>
                <c:pt idx="200">
                  <c:v>1180</c:v>
                </c:pt>
                <c:pt idx="201">
                  <c:v>51.54612105022273</c:v>
                </c:pt>
                <c:pt idx="202">
                  <c:v>450</c:v>
                </c:pt>
                <c:pt idx="203">
                  <c:v>505</c:v>
                </c:pt>
                <c:pt idx="204">
                  <c:v>700</c:v>
                </c:pt>
                <c:pt idx="205">
                  <c:v>328.11743599501335</c:v>
                </c:pt>
                <c:pt idx="206">
                  <c:v>185</c:v>
                </c:pt>
                <c:pt idx="207">
                  <c:v>400</c:v>
                </c:pt>
                <c:pt idx="208">
                  <c:v>240</c:v>
                </c:pt>
                <c:pt idx="209">
                  <c:v>500</c:v>
                </c:pt>
                <c:pt idx="210">
                  <c:v>237</c:v>
                </c:pt>
                <c:pt idx="211">
                  <c:v>880</c:v>
                </c:pt>
                <c:pt idx="212">
                  <c:v>270</c:v>
                </c:pt>
                <c:pt idx="213">
                  <c:v>163.4</c:v>
                </c:pt>
                <c:pt idx="214">
                  <c:v>182</c:v>
                </c:pt>
                <c:pt idx="215">
                  <c:v>320</c:v>
                </c:pt>
                <c:pt idx="216">
                  <c:v>9500</c:v>
                </c:pt>
                <c:pt idx="217">
                  <c:v>342.4854634783029</c:v>
                </c:pt>
                <c:pt idx="218">
                  <c:v>775.09934137182097</c:v>
                </c:pt>
                <c:pt idx="219">
                  <c:v>159.599999999999</c:v>
                </c:pt>
                <c:pt idx="220">
                  <c:v>1248.5125542179392</c:v>
                </c:pt>
                <c:pt idx="221">
                  <c:v>5900</c:v>
                </c:pt>
                <c:pt idx="222">
                  <c:v>1260</c:v>
                </c:pt>
                <c:pt idx="223">
                  <c:v>1675</c:v>
                </c:pt>
                <c:pt idx="224">
                  <c:v>610</c:v>
                </c:pt>
                <c:pt idx="225">
                  <c:v>6.4</c:v>
                </c:pt>
                <c:pt idx="226">
                  <c:v>5.4</c:v>
                </c:pt>
                <c:pt idx="227">
                  <c:v>460</c:v>
                </c:pt>
                <c:pt idx="228">
                  <c:v>54</c:v>
                </c:pt>
                <c:pt idx="229">
                  <c:v>98</c:v>
                </c:pt>
                <c:pt idx="230">
                  <c:v>42</c:v>
                </c:pt>
                <c:pt idx="231">
                  <c:v>68</c:v>
                </c:pt>
                <c:pt idx="232">
                  <c:v>27</c:v>
                </c:pt>
                <c:pt idx="233">
                  <c:v>740</c:v>
                </c:pt>
                <c:pt idx="234">
                  <c:v>1100</c:v>
                </c:pt>
                <c:pt idx="235">
                  <c:v>100.099999999999</c:v>
                </c:pt>
                <c:pt idx="236">
                  <c:v>605</c:v>
                </c:pt>
                <c:pt idx="237">
                  <c:v>115.4</c:v>
                </c:pt>
                <c:pt idx="238">
                  <c:v>15.1</c:v>
                </c:pt>
                <c:pt idx="239">
                  <c:v>49.5</c:v>
                </c:pt>
                <c:pt idx="240">
                  <c:v>50</c:v>
                </c:pt>
                <c:pt idx="241">
                  <c:v>80</c:v>
                </c:pt>
                <c:pt idx="242">
                  <c:v>778</c:v>
                </c:pt>
                <c:pt idx="243">
                  <c:v>209</c:v>
                </c:pt>
                <c:pt idx="244">
                  <c:v>871</c:v>
                </c:pt>
                <c:pt idx="245">
                  <c:v>29.6999999999999</c:v>
                </c:pt>
                <c:pt idx="246">
                  <c:v>575</c:v>
                </c:pt>
                <c:pt idx="247">
                  <c:v>324.26095778957813</c:v>
                </c:pt>
                <c:pt idx="248">
                  <c:v>1101</c:v>
                </c:pt>
                <c:pt idx="249">
                  <c:v>594</c:v>
                </c:pt>
                <c:pt idx="250">
                  <c:v>337</c:v>
                </c:pt>
                <c:pt idx="251">
                  <c:v>1815</c:v>
                </c:pt>
                <c:pt idx="252">
                  <c:v>495</c:v>
                </c:pt>
                <c:pt idx="253">
                  <c:v>360</c:v>
                </c:pt>
                <c:pt idx="254">
                  <c:v>170</c:v>
                </c:pt>
                <c:pt idx="255">
                  <c:v>2343</c:v>
                </c:pt>
                <c:pt idx="256">
                  <c:v>146</c:v>
                </c:pt>
                <c:pt idx="257">
                  <c:v>2390</c:v>
                </c:pt>
                <c:pt idx="258">
                  <c:v>40</c:v>
                </c:pt>
                <c:pt idx="259">
                  <c:v>90</c:v>
                </c:pt>
                <c:pt idx="260">
                  <c:v>42</c:v>
                </c:pt>
                <c:pt idx="261">
                  <c:v>699</c:v>
                </c:pt>
                <c:pt idx="262">
                  <c:v>5383.1434438774168</c:v>
                </c:pt>
                <c:pt idx="263">
                  <c:v>2000</c:v>
                </c:pt>
                <c:pt idx="264">
                  <c:v>900</c:v>
                </c:pt>
                <c:pt idx="265">
                  <c:v>61720</c:v>
                </c:pt>
                <c:pt idx="266">
                  <c:v>1200</c:v>
                </c:pt>
                <c:pt idx="267">
                  <c:v>60020</c:v>
                </c:pt>
                <c:pt idx="268">
                  <c:v>8490</c:v>
                </c:pt>
                <c:pt idx="269">
                  <c:v>851.1</c:v>
                </c:pt>
                <c:pt idx="270">
                  <c:v>357.6</c:v>
                </c:pt>
                <c:pt idx="271">
                  <c:v>312.19999999999902</c:v>
                </c:pt>
                <c:pt idx="272">
                  <c:v>45.6</c:v>
                </c:pt>
                <c:pt idx="273">
                  <c:v>1589.133098562826</c:v>
                </c:pt>
                <c:pt idx="274">
                  <c:v>392.3</c:v>
                </c:pt>
                <c:pt idx="275">
                  <c:v>84.178813474323277</c:v>
                </c:pt>
                <c:pt idx="276">
                  <c:v>53790</c:v>
                </c:pt>
                <c:pt idx="277">
                  <c:v>1840</c:v>
                </c:pt>
                <c:pt idx="278">
                  <c:v>3800</c:v>
                </c:pt>
                <c:pt idx="279">
                  <c:v>19530</c:v>
                </c:pt>
                <c:pt idx="280">
                  <c:v>575.88393807530645</c:v>
                </c:pt>
                <c:pt idx="281">
                  <c:v>318</c:v>
                </c:pt>
                <c:pt idx="282">
                  <c:v>11.1999999999999</c:v>
                </c:pt>
                <c:pt idx="283">
                  <c:v>78.2</c:v>
                </c:pt>
                <c:pt idx="284">
                  <c:v>380</c:v>
                </c:pt>
                <c:pt idx="285">
                  <c:v>62.299999999999898</c:v>
                </c:pt>
                <c:pt idx="286">
                  <c:v>59.5</c:v>
                </c:pt>
                <c:pt idx="287">
                  <c:v>174.099999999999</c:v>
                </c:pt>
                <c:pt idx="288">
                  <c:v>233.099999999999</c:v>
                </c:pt>
                <c:pt idx="289">
                  <c:v>27.5</c:v>
                </c:pt>
                <c:pt idx="290">
                  <c:v>203</c:v>
                </c:pt>
                <c:pt idx="291">
                  <c:v>45.5</c:v>
                </c:pt>
                <c:pt idx="292">
                  <c:v>38.299999999999898</c:v>
                </c:pt>
                <c:pt idx="293">
                  <c:v>382.8</c:v>
                </c:pt>
                <c:pt idx="294">
                  <c:v>51.7</c:v>
                </c:pt>
                <c:pt idx="295">
                  <c:v>39.6</c:v>
                </c:pt>
                <c:pt idx="296">
                  <c:v>208.69999999999899</c:v>
                </c:pt>
                <c:pt idx="297">
                  <c:v>229.4</c:v>
                </c:pt>
                <c:pt idx="298">
                  <c:v>36.399999999999899</c:v>
                </c:pt>
                <c:pt idx="299">
                  <c:v>25</c:v>
                </c:pt>
                <c:pt idx="300">
                  <c:v>111.3</c:v>
                </c:pt>
                <c:pt idx="301">
                  <c:v>42.799999999999898</c:v>
                </c:pt>
                <c:pt idx="302">
                  <c:v>83</c:v>
                </c:pt>
                <c:pt idx="303">
                  <c:v>13</c:v>
                </c:pt>
                <c:pt idx="304">
                  <c:v>30.1</c:v>
                </c:pt>
                <c:pt idx="305">
                  <c:v>18.100000000000001</c:v>
                </c:pt>
                <c:pt idx="306">
                  <c:v>300</c:v>
                </c:pt>
                <c:pt idx="307">
                  <c:v>30</c:v>
                </c:pt>
                <c:pt idx="308">
                  <c:v>22.5</c:v>
                </c:pt>
                <c:pt idx="309">
                  <c:v>35.700000000000003</c:v>
                </c:pt>
                <c:pt idx="310">
                  <c:v>12.3</c:v>
                </c:pt>
                <c:pt idx="311">
                  <c:v>19</c:v>
                </c:pt>
                <c:pt idx="312">
                  <c:v>64.599999999999895</c:v>
                </c:pt>
                <c:pt idx="313">
                  <c:v>11.8</c:v>
                </c:pt>
                <c:pt idx="314">
                  <c:v>21.1999999999999</c:v>
                </c:pt>
                <c:pt idx="315">
                  <c:v>21.8</c:v>
                </c:pt>
                <c:pt idx="316">
                  <c:v>13</c:v>
                </c:pt>
                <c:pt idx="317">
                  <c:v>9.1</c:v>
                </c:pt>
                <c:pt idx="318">
                  <c:v>25.399999999999899</c:v>
                </c:pt>
                <c:pt idx="319">
                  <c:v>83</c:v>
                </c:pt>
                <c:pt idx="320">
                  <c:v>19.1999999999999</c:v>
                </c:pt>
                <c:pt idx="321">
                  <c:v>115.65884091296519</c:v>
                </c:pt>
                <c:pt idx="322">
                  <c:v>41.5</c:v>
                </c:pt>
                <c:pt idx="323">
                  <c:v>216.85655612258324</c:v>
                </c:pt>
                <c:pt idx="324">
                  <c:v>17292.395722766465</c:v>
                </c:pt>
                <c:pt idx="325">
                  <c:v>119</c:v>
                </c:pt>
                <c:pt idx="326">
                  <c:v>3000</c:v>
                </c:pt>
                <c:pt idx="327">
                  <c:v>6500</c:v>
                </c:pt>
                <c:pt idx="328">
                  <c:v>25400</c:v>
                </c:pt>
                <c:pt idx="329">
                  <c:v>1240</c:v>
                </c:pt>
                <c:pt idx="330">
                  <c:v>1170</c:v>
                </c:pt>
                <c:pt idx="331">
                  <c:v>8700</c:v>
                </c:pt>
                <c:pt idx="332">
                  <c:v>15</c:v>
                </c:pt>
                <c:pt idx="333">
                  <c:v>146</c:v>
                </c:pt>
                <c:pt idx="334">
                  <c:v>183</c:v>
                </c:pt>
                <c:pt idx="335">
                  <c:v>86</c:v>
                </c:pt>
                <c:pt idx="336">
                  <c:v>31499.263222560276</c:v>
                </c:pt>
                <c:pt idx="337">
                  <c:v>12200</c:v>
                </c:pt>
                <c:pt idx="338">
                  <c:v>9400</c:v>
                </c:pt>
                <c:pt idx="339">
                  <c:v>12800</c:v>
                </c:pt>
                <c:pt idx="340">
                  <c:v>13800</c:v>
                </c:pt>
                <c:pt idx="341">
                  <c:v>1410</c:v>
                </c:pt>
                <c:pt idx="342">
                  <c:v>58000</c:v>
                </c:pt>
                <c:pt idx="343">
                  <c:v>12900</c:v>
                </c:pt>
                <c:pt idx="344">
                  <c:v>27.1999999999999</c:v>
                </c:pt>
                <c:pt idx="345">
                  <c:v>22.1</c:v>
                </c:pt>
                <c:pt idx="346">
                  <c:v>123.3</c:v>
                </c:pt>
                <c:pt idx="347">
                  <c:v>145.599999999999</c:v>
                </c:pt>
                <c:pt idx="348">
                  <c:v>873.29999999999905</c:v>
                </c:pt>
                <c:pt idx="349">
                  <c:v>926</c:v>
                </c:pt>
                <c:pt idx="350">
                  <c:v>1790</c:v>
                </c:pt>
                <c:pt idx="351">
                  <c:v>275</c:v>
                </c:pt>
                <c:pt idx="352">
                  <c:v>1274.3</c:v>
                </c:pt>
                <c:pt idx="353">
                  <c:v>6300</c:v>
                </c:pt>
                <c:pt idx="354">
                  <c:v>625</c:v>
                </c:pt>
                <c:pt idx="355">
                  <c:v>30</c:v>
                </c:pt>
                <c:pt idx="356">
                  <c:v>4700</c:v>
                </c:pt>
                <c:pt idx="357">
                  <c:v>129</c:v>
                </c:pt>
                <c:pt idx="358">
                  <c:v>800</c:v>
                </c:pt>
                <c:pt idx="359">
                  <c:v>5790</c:v>
                </c:pt>
                <c:pt idx="360">
                  <c:v>11.221736940088658</c:v>
                </c:pt>
                <c:pt idx="361">
                  <c:v>488.86361872686001</c:v>
                </c:pt>
                <c:pt idx="362">
                  <c:v>220</c:v>
                </c:pt>
                <c:pt idx="363">
                  <c:v>17.899999999999899</c:v>
                </c:pt>
                <c:pt idx="364">
                  <c:v>1770</c:v>
                </c:pt>
                <c:pt idx="365">
                  <c:v>203</c:v>
                </c:pt>
                <c:pt idx="366">
                  <c:v>66.599999999999895</c:v>
                </c:pt>
                <c:pt idx="367">
                  <c:v>9870</c:v>
                </c:pt>
                <c:pt idx="368">
                  <c:v>18.5</c:v>
                </c:pt>
                <c:pt idx="369">
                  <c:v>387.3</c:v>
                </c:pt>
                <c:pt idx="370">
                  <c:v>132</c:v>
                </c:pt>
                <c:pt idx="371">
                  <c:v>23.1999999999999</c:v>
                </c:pt>
                <c:pt idx="372">
                  <c:v>19.600000000000001</c:v>
                </c:pt>
                <c:pt idx="373">
                  <c:v>421.89999999999901</c:v>
                </c:pt>
                <c:pt idx="374">
                  <c:v>129</c:v>
                </c:pt>
                <c:pt idx="375">
                  <c:v>160.4</c:v>
                </c:pt>
                <c:pt idx="376">
                  <c:v>62.899999999999899</c:v>
                </c:pt>
                <c:pt idx="377">
                  <c:v>14.9</c:v>
                </c:pt>
                <c:pt idx="378">
                  <c:v>326.10000000000002</c:v>
                </c:pt>
                <c:pt idx="379">
                  <c:v>16.3</c:v>
                </c:pt>
                <c:pt idx="380">
                  <c:v>317</c:v>
                </c:pt>
                <c:pt idx="381">
                  <c:v>105.2</c:v>
                </c:pt>
                <c:pt idx="382">
                  <c:v>8.0453537728041464</c:v>
                </c:pt>
                <c:pt idx="383">
                  <c:v>30.8</c:v>
                </c:pt>
                <c:pt idx="384">
                  <c:v>37.200000000000003</c:v>
                </c:pt>
                <c:pt idx="385">
                  <c:v>209.69999999999899</c:v>
                </c:pt>
                <c:pt idx="386">
                  <c:v>490</c:v>
                </c:pt>
                <c:pt idx="387">
                  <c:v>394.69999999999902</c:v>
                </c:pt>
                <c:pt idx="388">
                  <c:v>172.69999999999899</c:v>
                </c:pt>
                <c:pt idx="389">
                  <c:v>79.900000000000006</c:v>
                </c:pt>
                <c:pt idx="390">
                  <c:v>123.17591874622225</c:v>
                </c:pt>
                <c:pt idx="391">
                  <c:v>350</c:v>
                </c:pt>
                <c:pt idx="392">
                  <c:v>277</c:v>
                </c:pt>
                <c:pt idx="393">
                  <c:v>2530</c:v>
                </c:pt>
                <c:pt idx="394">
                  <c:v>1850</c:v>
                </c:pt>
                <c:pt idx="395">
                  <c:v>11.53560407729239</c:v>
                </c:pt>
                <c:pt idx="396">
                  <c:v>31790</c:v>
                </c:pt>
                <c:pt idx="397">
                  <c:v>2200</c:v>
                </c:pt>
                <c:pt idx="398">
                  <c:v>320</c:v>
                </c:pt>
                <c:pt idx="399">
                  <c:v>9643.5</c:v>
                </c:pt>
                <c:pt idx="400">
                  <c:v>477.39999999999901</c:v>
                </c:pt>
                <c:pt idx="401">
                  <c:v>26355.0999999999</c:v>
                </c:pt>
                <c:pt idx="402">
                  <c:v>354</c:v>
                </c:pt>
                <c:pt idx="403">
                  <c:v>48.6</c:v>
                </c:pt>
                <c:pt idx="404">
                  <c:v>220</c:v>
                </c:pt>
                <c:pt idx="405">
                  <c:v>119.599999999999</c:v>
                </c:pt>
                <c:pt idx="406">
                  <c:v>1950</c:v>
                </c:pt>
                <c:pt idx="407">
                  <c:v>131.4</c:v>
                </c:pt>
                <c:pt idx="408">
                  <c:v>11.1999999999999</c:v>
                </c:pt>
                <c:pt idx="409">
                  <c:v>18</c:v>
                </c:pt>
                <c:pt idx="410">
                  <c:v>15.4</c:v>
                </c:pt>
                <c:pt idx="411">
                  <c:v>105</c:v>
                </c:pt>
                <c:pt idx="412">
                  <c:v>632.39999999999895</c:v>
                </c:pt>
                <c:pt idx="413">
                  <c:v>60.399999999999899</c:v>
                </c:pt>
                <c:pt idx="414">
                  <c:v>19.899999999999899</c:v>
                </c:pt>
                <c:pt idx="415">
                  <c:v>18.5</c:v>
                </c:pt>
                <c:pt idx="416">
                  <c:v>78.900000000000006</c:v>
                </c:pt>
                <c:pt idx="417">
                  <c:v>55.5</c:v>
                </c:pt>
                <c:pt idx="418">
                  <c:v>866.5</c:v>
                </c:pt>
                <c:pt idx="419">
                  <c:v>280.5</c:v>
                </c:pt>
                <c:pt idx="420">
                  <c:v>75.599999999999895</c:v>
                </c:pt>
                <c:pt idx="421">
                  <c:v>72.799999999999898</c:v>
                </c:pt>
                <c:pt idx="422">
                  <c:v>297</c:v>
                </c:pt>
                <c:pt idx="423">
                  <c:v>18.8</c:v>
                </c:pt>
                <c:pt idx="424">
                  <c:v>21.6999999999999</c:v>
                </c:pt>
                <c:pt idx="425">
                  <c:v>4228.3999999999896</c:v>
                </c:pt>
                <c:pt idx="426">
                  <c:v>12.6999999999999</c:v>
                </c:pt>
                <c:pt idx="427">
                  <c:v>31.899999999999899</c:v>
                </c:pt>
                <c:pt idx="428">
                  <c:v>48.899999999999899</c:v>
                </c:pt>
                <c:pt idx="429">
                  <c:v>48.1</c:v>
                </c:pt>
                <c:pt idx="430">
                  <c:v>25.1</c:v>
                </c:pt>
                <c:pt idx="431">
                  <c:v>93.299999999999898</c:v>
                </c:pt>
                <c:pt idx="432">
                  <c:v>12.3</c:v>
                </c:pt>
                <c:pt idx="433">
                  <c:v>176.4</c:v>
                </c:pt>
                <c:pt idx="434">
                  <c:v>23.5</c:v>
                </c:pt>
                <c:pt idx="435">
                  <c:v>20.6999999999999</c:v>
                </c:pt>
                <c:pt idx="436">
                  <c:v>28.397339352955122</c:v>
                </c:pt>
                <c:pt idx="437">
                  <c:v>21.670403981313761</c:v>
                </c:pt>
                <c:pt idx="438">
                  <c:v>2.1272658007776983</c:v>
                </c:pt>
                <c:pt idx="439">
                  <c:v>73.19538249761257</c:v>
                </c:pt>
                <c:pt idx="440">
                  <c:v>69.099999999999895</c:v>
                </c:pt>
                <c:pt idx="441">
                  <c:v>16.399999999999899</c:v>
                </c:pt>
                <c:pt idx="442">
                  <c:v>192.4</c:v>
                </c:pt>
                <c:pt idx="443">
                  <c:v>29.6</c:v>
                </c:pt>
                <c:pt idx="444">
                  <c:v>38.399999999999899</c:v>
                </c:pt>
                <c:pt idx="445">
                  <c:v>86.7</c:v>
                </c:pt>
                <c:pt idx="446">
                  <c:v>96.099999999999895</c:v>
                </c:pt>
                <c:pt idx="447">
                  <c:v>82.9</c:v>
                </c:pt>
                <c:pt idx="448">
                  <c:v>28.6</c:v>
                </c:pt>
                <c:pt idx="449">
                  <c:v>20.1999999999999</c:v>
                </c:pt>
                <c:pt idx="450">
                  <c:v>51.540183809840755</c:v>
                </c:pt>
                <c:pt idx="451">
                  <c:v>34.899999999999899</c:v>
                </c:pt>
                <c:pt idx="452">
                  <c:v>84.1389329720853</c:v>
                </c:pt>
                <c:pt idx="453">
                  <c:v>123.599999999999</c:v>
                </c:pt>
                <c:pt idx="454">
                  <c:v>687.29999999999905</c:v>
                </c:pt>
                <c:pt idx="455">
                  <c:v>30.1999999999999</c:v>
                </c:pt>
                <c:pt idx="456">
                  <c:v>62.399999999999899</c:v>
                </c:pt>
                <c:pt idx="457">
                  <c:v>16.5</c:v>
                </c:pt>
                <c:pt idx="458">
                  <c:v>234.4</c:v>
                </c:pt>
                <c:pt idx="459">
                  <c:v>25.5</c:v>
                </c:pt>
                <c:pt idx="460">
                  <c:v>257.8</c:v>
                </c:pt>
                <c:pt idx="461">
                  <c:v>31.692415499811521</c:v>
                </c:pt>
                <c:pt idx="462">
                  <c:v>21.210648738572143</c:v>
                </c:pt>
                <c:pt idx="463">
                  <c:v>170</c:v>
                </c:pt>
                <c:pt idx="464">
                  <c:v>13.5</c:v>
                </c:pt>
                <c:pt idx="465">
                  <c:v>184</c:v>
                </c:pt>
                <c:pt idx="466">
                  <c:v>465</c:v>
                </c:pt>
                <c:pt idx="467">
                  <c:v>50</c:v>
                </c:pt>
                <c:pt idx="468">
                  <c:v>340</c:v>
                </c:pt>
                <c:pt idx="469">
                  <c:v>157</c:v>
                </c:pt>
                <c:pt idx="470">
                  <c:v>510</c:v>
                </c:pt>
                <c:pt idx="471">
                  <c:v>66.2</c:v>
                </c:pt>
                <c:pt idx="472">
                  <c:v>12.6999999999999</c:v>
                </c:pt>
                <c:pt idx="473">
                  <c:v>83.541159087033819</c:v>
                </c:pt>
                <c:pt idx="474">
                  <c:v>50</c:v>
                </c:pt>
                <c:pt idx="475">
                  <c:v>40.899999999999899</c:v>
                </c:pt>
                <c:pt idx="476">
                  <c:v>15.3</c:v>
                </c:pt>
                <c:pt idx="477">
                  <c:v>19.6999999999999</c:v>
                </c:pt>
                <c:pt idx="478">
                  <c:v>40.700000000000003</c:v>
                </c:pt>
                <c:pt idx="479">
                  <c:v>84.799999999999898</c:v>
                </c:pt>
                <c:pt idx="480">
                  <c:v>10.1</c:v>
                </c:pt>
                <c:pt idx="481">
                  <c:v>7.1</c:v>
                </c:pt>
                <c:pt idx="482">
                  <c:v>21.8</c:v>
                </c:pt>
                <c:pt idx="483">
                  <c:v>11.8</c:v>
                </c:pt>
                <c:pt idx="484">
                  <c:v>9</c:v>
                </c:pt>
                <c:pt idx="485">
                  <c:v>9.6</c:v>
                </c:pt>
                <c:pt idx="486">
                  <c:v>28.6999999999999</c:v>
                </c:pt>
                <c:pt idx="487">
                  <c:v>10.8</c:v>
                </c:pt>
                <c:pt idx="488">
                  <c:v>61.5</c:v>
                </c:pt>
                <c:pt idx="489">
                  <c:v>14.5</c:v>
                </c:pt>
                <c:pt idx="490">
                  <c:v>35</c:v>
                </c:pt>
                <c:pt idx="491">
                  <c:v>81</c:v>
                </c:pt>
                <c:pt idx="492">
                  <c:v>18.1999999999999</c:v>
                </c:pt>
                <c:pt idx="493">
                  <c:v>59.7</c:v>
                </c:pt>
                <c:pt idx="494">
                  <c:v>124</c:v>
                </c:pt>
                <c:pt idx="495">
                  <c:v>50</c:v>
                </c:pt>
                <c:pt idx="496">
                  <c:v>32.6</c:v>
                </c:pt>
                <c:pt idx="497">
                  <c:v>22.6999999999999</c:v>
                </c:pt>
                <c:pt idx="498">
                  <c:v>17.5</c:v>
                </c:pt>
                <c:pt idx="499">
                  <c:v>9.1999999999999904</c:v>
                </c:pt>
                <c:pt idx="500">
                  <c:v>57.799999999999898</c:v>
                </c:pt>
                <c:pt idx="501">
                  <c:v>35.5</c:v>
                </c:pt>
                <c:pt idx="502">
                  <c:v>48.299999999999898</c:v>
                </c:pt>
                <c:pt idx="503">
                  <c:v>61</c:v>
                </c:pt>
                <c:pt idx="504">
                  <c:v>12.3</c:v>
                </c:pt>
                <c:pt idx="505">
                  <c:v>11.6999999999999</c:v>
                </c:pt>
                <c:pt idx="506">
                  <c:v>20.5</c:v>
                </c:pt>
                <c:pt idx="507">
                  <c:v>21.6</c:v>
                </c:pt>
                <c:pt idx="508">
                  <c:v>37</c:v>
                </c:pt>
                <c:pt idx="509">
                  <c:v>29.1</c:v>
                </c:pt>
                <c:pt idx="510">
                  <c:v>5.4</c:v>
                </c:pt>
                <c:pt idx="511">
                  <c:v>10.9</c:v>
                </c:pt>
                <c:pt idx="512">
                  <c:v>9.1</c:v>
                </c:pt>
                <c:pt idx="513">
                  <c:v>25.6999999999999</c:v>
                </c:pt>
                <c:pt idx="514">
                  <c:v>27.6999999999999</c:v>
                </c:pt>
                <c:pt idx="515">
                  <c:v>10.4</c:v>
                </c:pt>
                <c:pt idx="516">
                  <c:v>5.6</c:v>
                </c:pt>
                <c:pt idx="517">
                  <c:v>31.399999999999899</c:v>
                </c:pt>
                <c:pt idx="518">
                  <c:v>23800</c:v>
                </c:pt>
                <c:pt idx="519">
                  <c:v>250</c:v>
                </c:pt>
                <c:pt idx="520">
                  <c:v>720.7</c:v>
                </c:pt>
                <c:pt idx="521">
                  <c:v>1021.3</c:v>
                </c:pt>
                <c:pt idx="522">
                  <c:v>148.30000000000001</c:v>
                </c:pt>
                <c:pt idx="523">
                  <c:v>650</c:v>
                </c:pt>
                <c:pt idx="524">
                  <c:v>25.3</c:v>
                </c:pt>
                <c:pt idx="525">
                  <c:v>222.599999999999</c:v>
                </c:pt>
                <c:pt idx="526">
                  <c:v>209.69999999999899</c:v>
                </c:pt>
                <c:pt idx="527">
                  <c:v>66.599999999999895</c:v>
                </c:pt>
                <c:pt idx="528">
                  <c:v>580</c:v>
                </c:pt>
                <c:pt idx="529">
                  <c:v>3.262591039580776</c:v>
                </c:pt>
                <c:pt idx="530">
                  <c:v>141.4628283497957</c:v>
                </c:pt>
                <c:pt idx="531">
                  <c:v>20</c:v>
                </c:pt>
                <c:pt idx="532">
                  <c:v>46.399999999999899</c:v>
                </c:pt>
                <c:pt idx="533">
                  <c:v>47.399999999999899</c:v>
                </c:pt>
                <c:pt idx="534">
                  <c:v>25.5</c:v>
                </c:pt>
                <c:pt idx="535">
                  <c:v>10.3</c:v>
                </c:pt>
                <c:pt idx="536">
                  <c:v>20.100000000000001</c:v>
                </c:pt>
                <c:pt idx="537">
                  <c:v>202.4</c:v>
                </c:pt>
                <c:pt idx="538">
                  <c:v>22.5</c:v>
                </c:pt>
                <c:pt idx="539">
                  <c:v>202.8</c:v>
                </c:pt>
                <c:pt idx="540">
                  <c:v>38.6</c:v>
                </c:pt>
                <c:pt idx="541">
                  <c:v>15</c:v>
                </c:pt>
                <c:pt idx="542">
                  <c:v>12.4</c:v>
                </c:pt>
                <c:pt idx="543">
                  <c:v>54</c:v>
                </c:pt>
                <c:pt idx="544">
                  <c:v>70</c:v>
                </c:pt>
                <c:pt idx="545">
                  <c:v>11.3</c:v>
                </c:pt>
                <c:pt idx="546">
                  <c:v>16.8</c:v>
                </c:pt>
                <c:pt idx="547">
                  <c:v>116.8</c:v>
                </c:pt>
                <c:pt idx="548">
                  <c:v>124.5</c:v>
                </c:pt>
                <c:pt idx="549">
                  <c:v>13.412954109465911</c:v>
                </c:pt>
                <c:pt idx="550">
                  <c:v>27.1999999999999</c:v>
                </c:pt>
                <c:pt idx="551">
                  <c:v>16.852754588251177</c:v>
                </c:pt>
                <c:pt idx="552">
                  <c:v>80.599999999999895</c:v>
                </c:pt>
                <c:pt idx="553">
                  <c:v>408</c:v>
                </c:pt>
                <c:pt idx="554">
                  <c:v>94.299999999999898</c:v>
                </c:pt>
                <c:pt idx="555">
                  <c:v>84.2</c:v>
                </c:pt>
                <c:pt idx="556">
                  <c:v>35</c:v>
                </c:pt>
                <c:pt idx="557">
                  <c:v>19.5</c:v>
                </c:pt>
                <c:pt idx="558">
                  <c:v>20.6</c:v>
                </c:pt>
                <c:pt idx="559">
                  <c:v>15.8</c:v>
                </c:pt>
                <c:pt idx="560">
                  <c:v>52.5</c:v>
                </c:pt>
                <c:pt idx="561">
                  <c:v>168.4</c:v>
                </c:pt>
                <c:pt idx="562">
                  <c:v>127</c:v>
                </c:pt>
                <c:pt idx="563">
                  <c:v>12</c:v>
                </c:pt>
                <c:pt idx="564">
                  <c:v>26.6</c:v>
                </c:pt>
                <c:pt idx="565">
                  <c:v>10.987045890533986</c:v>
                </c:pt>
                <c:pt idx="566">
                  <c:v>167</c:v>
                </c:pt>
                <c:pt idx="567">
                  <c:v>102.7</c:v>
                </c:pt>
                <c:pt idx="568">
                  <c:v>10</c:v>
                </c:pt>
                <c:pt idx="569">
                  <c:v>234.5</c:v>
                </c:pt>
                <c:pt idx="570">
                  <c:v>474</c:v>
                </c:pt>
                <c:pt idx="571">
                  <c:v>59.799999999999898</c:v>
                </c:pt>
                <c:pt idx="572">
                  <c:v>109.099999999999</c:v>
                </c:pt>
                <c:pt idx="573">
                  <c:v>42.7</c:v>
                </c:pt>
                <c:pt idx="574">
                  <c:v>135.5</c:v>
                </c:pt>
                <c:pt idx="575">
                  <c:v>30.6</c:v>
                </c:pt>
                <c:pt idx="576">
                  <c:v>35.6</c:v>
                </c:pt>
                <c:pt idx="577">
                  <c:v>44.6</c:v>
                </c:pt>
                <c:pt idx="578">
                  <c:v>26</c:v>
                </c:pt>
                <c:pt idx="579">
                  <c:v>11.6999999999999</c:v>
                </c:pt>
                <c:pt idx="580">
                  <c:v>16.399999999999899</c:v>
                </c:pt>
                <c:pt idx="581">
                  <c:v>16.399999999999899</c:v>
                </c:pt>
                <c:pt idx="582">
                  <c:v>21.899999999999899</c:v>
                </c:pt>
                <c:pt idx="583">
                  <c:v>17.5</c:v>
                </c:pt>
                <c:pt idx="584">
                  <c:v>22.399999999999899</c:v>
                </c:pt>
                <c:pt idx="585">
                  <c:v>10.6999999999999</c:v>
                </c:pt>
                <c:pt idx="586">
                  <c:v>27.1</c:v>
                </c:pt>
                <c:pt idx="587">
                  <c:v>32.200000000000003</c:v>
                </c:pt>
                <c:pt idx="588">
                  <c:v>182</c:v>
                </c:pt>
                <c:pt idx="589">
                  <c:v>61.899999999999899</c:v>
                </c:pt>
                <c:pt idx="590">
                  <c:v>23.899999999999899</c:v>
                </c:pt>
                <c:pt idx="591">
                  <c:v>74.7</c:v>
                </c:pt>
                <c:pt idx="592">
                  <c:v>215</c:v>
                </c:pt>
                <c:pt idx="593">
                  <c:v>55</c:v>
                </c:pt>
                <c:pt idx="594">
                  <c:v>10</c:v>
                </c:pt>
                <c:pt idx="595">
                  <c:v>17.600000000000001</c:v>
                </c:pt>
                <c:pt idx="596">
                  <c:v>287.60000000000002</c:v>
                </c:pt>
                <c:pt idx="597">
                  <c:v>21.399999999999899</c:v>
                </c:pt>
                <c:pt idx="598">
                  <c:v>27.8</c:v>
                </c:pt>
                <c:pt idx="599">
                  <c:v>12.8</c:v>
                </c:pt>
                <c:pt idx="600">
                  <c:v>60.1</c:v>
                </c:pt>
                <c:pt idx="601">
                  <c:v>19.600000000000001</c:v>
                </c:pt>
                <c:pt idx="602">
                  <c:v>11.1</c:v>
                </c:pt>
                <c:pt idx="603">
                  <c:v>269.3</c:v>
                </c:pt>
                <c:pt idx="604">
                  <c:v>42.399999999999899</c:v>
                </c:pt>
                <c:pt idx="605">
                  <c:v>12.8</c:v>
                </c:pt>
                <c:pt idx="606">
                  <c:v>716.5</c:v>
                </c:pt>
                <c:pt idx="607">
                  <c:v>22.1999999999999</c:v>
                </c:pt>
                <c:pt idx="608">
                  <c:v>33.6</c:v>
                </c:pt>
                <c:pt idx="609">
                  <c:v>293.66580748990702</c:v>
                </c:pt>
                <c:pt idx="610">
                  <c:v>24.6</c:v>
                </c:pt>
                <c:pt idx="611">
                  <c:v>76.2</c:v>
                </c:pt>
                <c:pt idx="612">
                  <c:v>17.5</c:v>
                </c:pt>
                <c:pt idx="613">
                  <c:v>266</c:v>
                </c:pt>
                <c:pt idx="614">
                  <c:v>140.80000000000001</c:v>
                </c:pt>
                <c:pt idx="615">
                  <c:v>70</c:v>
                </c:pt>
                <c:pt idx="616">
                  <c:v>38.399999999999899</c:v>
                </c:pt>
                <c:pt idx="617">
                  <c:v>25.899999999999899</c:v>
                </c:pt>
                <c:pt idx="618">
                  <c:v>32.799999999999898</c:v>
                </c:pt>
                <c:pt idx="619">
                  <c:v>23.6999999999999</c:v>
                </c:pt>
                <c:pt idx="620">
                  <c:v>12.6</c:v>
                </c:pt>
                <c:pt idx="621">
                  <c:v>171.69999999999899</c:v>
                </c:pt>
                <c:pt idx="622">
                  <c:v>81</c:v>
                </c:pt>
                <c:pt idx="623">
                  <c:v>19.3</c:v>
                </c:pt>
                <c:pt idx="624">
                  <c:v>31.5</c:v>
                </c:pt>
                <c:pt idx="625">
                  <c:v>14.9</c:v>
                </c:pt>
                <c:pt idx="626">
                  <c:v>41.399999999999899</c:v>
                </c:pt>
                <c:pt idx="627">
                  <c:v>25.1</c:v>
                </c:pt>
                <c:pt idx="628">
                  <c:v>181.8</c:v>
                </c:pt>
                <c:pt idx="629">
                  <c:v>25</c:v>
                </c:pt>
                <c:pt idx="630">
                  <c:v>45.5</c:v>
                </c:pt>
                <c:pt idx="631">
                  <c:v>27</c:v>
                </c:pt>
                <c:pt idx="632">
                  <c:v>19.3</c:v>
                </c:pt>
                <c:pt idx="633">
                  <c:v>11</c:v>
                </c:pt>
                <c:pt idx="634">
                  <c:v>21</c:v>
                </c:pt>
                <c:pt idx="635">
                  <c:v>14.8</c:v>
                </c:pt>
                <c:pt idx="636">
                  <c:v>66.5</c:v>
                </c:pt>
                <c:pt idx="637">
                  <c:v>4.5</c:v>
                </c:pt>
                <c:pt idx="638">
                  <c:v>62</c:v>
                </c:pt>
                <c:pt idx="639">
                  <c:v>33</c:v>
                </c:pt>
                <c:pt idx="640">
                  <c:v>55</c:v>
                </c:pt>
                <c:pt idx="641">
                  <c:v>12</c:v>
                </c:pt>
                <c:pt idx="642">
                  <c:v>108</c:v>
                </c:pt>
                <c:pt idx="643">
                  <c:v>13</c:v>
                </c:pt>
                <c:pt idx="644">
                  <c:v>96.5</c:v>
                </c:pt>
                <c:pt idx="645">
                  <c:v>150</c:v>
                </c:pt>
                <c:pt idx="646">
                  <c:v>53.122735575420698</c:v>
                </c:pt>
                <c:pt idx="647">
                  <c:v>25</c:v>
                </c:pt>
                <c:pt idx="648">
                  <c:v>65</c:v>
                </c:pt>
                <c:pt idx="649">
                  <c:v>220</c:v>
                </c:pt>
                <c:pt idx="650">
                  <c:v>76</c:v>
                </c:pt>
                <c:pt idx="651">
                  <c:v>45</c:v>
                </c:pt>
                <c:pt idx="652">
                  <c:v>41.1</c:v>
                </c:pt>
                <c:pt idx="653">
                  <c:v>14</c:v>
                </c:pt>
                <c:pt idx="654">
                  <c:v>27</c:v>
                </c:pt>
                <c:pt idx="655">
                  <c:v>67.299999999999898</c:v>
                </c:pt>
                <c:pt idx="656">
                  <c:v>101</c:v>
                </c:pt>
                <c:pt idx="657">
                  <c:v>108</c:v>
                </c:pt>
                <c:pt idx="658">
                  <c:v>25</c:v>
                </c:pt>
                <c:pt idx="659">
                  <c:v>9.1999999999999904</c:v>
                </c:pt>
                <c:pt idx="660">
                  <c:v>61</c:v>
                </c:pt>
                <c:pt idx="661">
                  <c:v>53.899999999999899</c:v>
                </c:pt>
                <c:pt idx="662">
                  <c:v>50</c:v>
                </c:pt>
                <c:pt idx="663">
                  <c:v>5120</c:v>
                </c:pt>
                <c:pt idx="664">
                  <c:v>47</c:v>
                </c:pt>
                <c:pt idx="665">
                  <c:v>550</c:v>
                </c:pt>
                <c:pt idx="666">
                  <c:v>241.99779269633908</c:v>
                </c:pt>
                <c:pt idx="667">
                  <c:v>573.61873287268736</c:v>
                </c:pt>
                <c:pt idx="668">
                  <c:v>346.6</c:v>
                </c:pt>
                <c:pt idx="669">
                  <c:v>31744.116061924695</c:v>
                </c:pt>
                <c:pt idx="670">
                  <c:v>793.1</c:v>
                </c:pt>
                <c:pt idx="671">
                  <c:v>16043.5</c:v>
                </c:pt>
                <c:pt idx="672">
                  <c:v>21.978263059911349</c:v>
                </c:pt>
                <c:pt idx="673">
                  <c:v>462</c:v>
                </c:pt>
                <c:pt idx="674">
                  <c:v>1335.5999999999899</c:v>
                </c:pt>
                <c:pt idx="675">
                  <c:v>10</c:v>
                </c:pt>
                <c:pt idx="676">
                  <c:v>328.0022073036609</c:v>
                </c:pt>
                <c:pt idx="677">
                  <c:v>2206.3812671273126</c:v>
                </c:pt>
                <c:pt idx="678">
                  <c:v>107</c:v>
                </c:pt>
                <c:pt idx="679">
                  <c:v>41</c:v>
                </c:pt>
                <c:pt idx="680">
                  <c:v>19</c:v>
                </c:pt>
                <c:pt idx="681">
                  <c:v>77.5</c:v>
                </c:pt>
                <c:pt idx="682">
                  <c:v>3260</c:v>
                </c:pt>
                <c:pt idx="683">
                  <c:v>3730</c:v>
                </c:pt>
                <c:pt idx="684">
                  <c:v>2480</c:v>
                </c:pt>
                <c:pt idx="685">
                  <c:v>13520</c:v>
                </c:pt>
                <c:pt idx="686">
                  <c:v>2460</c:v>
                </c:pt>
                <c:pt idx="687">
                  <c:v>3320</c:v>
                </c:pt>
                <c:pt idx="688">
                  <c:v>15728.506174174856</c:v>
                </c:pt>
                <c:pt idx="689">
                  <c:v>2500</c:v>
                </c:pt>
                <c:pt idx="690">
                  <c:v>2220.3000000000002</c:v>
                </c:pt>
                <c:pt idx="691">
                  <c:v>141850</c:v>
                </c:pt>
                <c:pt idx="692">
                  <c:v>3273</c:v>
                </c:pt>
                <c:pt idx="693">
                  <c:v>5180</c:v>
                </c:pt>
                <c:pt idx="694">
                  <c:v>10480</c:v>
                </c:pt>
                <c:pt idx="695">
                  <c:v>24350</c:v>
                </c:pt>
                <c:pt idx="696">
                  <c:v>215</c:v>
                </c:pt>
                <c:pt idx="697">
                  <c:v>698.79999999999905</c:v>
                </c:pt>
                <c:pt idx="698">
                  <c:v>13900</c:v>
                </c:pt>
                <c:pt idx="699">
                  <c:v>4250</c:v>
                </c:pt>
                <c:pt idx="700">
                  <c:v>39</c:v>
                </c:pt>
                <c:pt idx="701">
                  <c:v>1620</c:v>
                </c:pt>
                <c:pt idx="702">
                  <c:v>204</c:v>
                </c:pt>
                <c:pt idx="703">
                  <c:v>451.5</c:v>
                </c:pt>
                <c:pt idx="704">
                  <c:v>362.6</c:v>
                </c:pt>
                <c:pt idx="705">
                  <c:v>255.3</c:v>
                </c:pt>
                <c:pt idx="706">
                  <c:v>1040</c:v>
                </c:pt>
                <c:pt idx="707">
                  <c:v>5370</c:v>
                </c:pt>
                <c:pt idx="708">
                  <c:v>810</c:v>
                </c:pt>
                <c:pt idx="709">
                  <c:v>374.1</c:v>
                </c:pt>
                <c:pt idx="710">
                  <c:v>19</c:v>
                </c:pt>
                <c:pt idx="711">
                  <c:v>13.4</c:v>
                </c:pt>
                <c:pt idx="712">
                  <c:v>49.799999999999898</c:v>
                </c:pt>
                <c:pt idx="713">
                  <c:v>14.876125350042852</c:v>
                </c:pt>
                <c:pt idx="714">
                  <c:v>184</c:v>
                </c:pt>
                <c:pt idx="715">
                  <c:v>13.36797684773676</c:v>
                </c:pt>
                <c:pt idx="716">
                  <c:v>68400</c:v>
                </c:pt>
                <c:pt idx="717">
                  <c:v>119</c:v>
                </c:pt>
                <c:pt idx="718">
                  <c:v>1501.9</c:v>
                </c:pt>
                <c:pt idx="719">
                  <c:v>9170</c:v>
                </c:pt>
                <c:pt idx="720">
                  <c:v>149.19999999999899</c:v>
                </c:pt>
                <c:pt idx="721">
                  <c:v>5320</c:v>
                </c:pt>
                <c:pt idx="722">
                  <c:v>6.5774436804917151</c:v>
                </c:pt>
                <c:pt idx="723">
                  <c:v>11.5</c:v>
                </c:pt>
                <c:pt idx="724">
                  <c:v>8.3000000000000007</c:v>
                </c:pt>
                <c:pt idx="725">
                  <c:v>0.12387464995714956</c:v>
                </c:pt>
                <c:pt idx="726">
                  <c:v>22.6999999999999</c:v>
                </c:pt>
                <c:pt idx="727">
                  <c:v>57.299999999999898</c:v>
                </c:pt>
                <c:pt idx="728">
                  <c:v>25.8</c:v>
                </c:pt>
                <c:pt idx="729">
                  <c:v>22</c:v>
                </c:pt>
                <c:pt idx="730">
                  <c:v>138</c:v>
                </c:pt>
                <c:pt idx="731">
                  <c:v>69</c:v>
                </c:pt>
                <c:pt idx="732">
                  <c:v>20</c:v>
                </c:pt>
                <c:pt idx="733">
                  <c:v>21.399999999999899</c:v>
                </c:pt>
                <c:pt idx="734">
                  <c:v>10.5</c:v>
                </c:pt>
                <c:pt idx="735">
                  <c:v>14.1999999999999</c:v>
                </c:pt>
                <c:pt idx="736">
                  <c:v>107</c:v>
                </c:pt>
                <c:pt idx="737">
                  <c:v>20.5</c:v>
                </c:pt>
                <c:pt idx="738">
                  <c:v>57.399999999999899</c:v>
                </c:pt>
                <c:pt idx="739">
                  <c:v>59.097782135018491</c:v>
                </c:pt>
                <c:pt idx="740">
                  <c:v>41</c:v>
                </c:pt>
                <c:pt idx="741">
                  <c:v>190</c:v>
                </c:pt>
                <c:pt idx="742">
                  <c:v>700</c:v>
                </c:pt>
                <c:pt idx="743">
                  <c:v>110</c:v>
                </c:pt>
                <c:pt idx="744">
                  <c:v>2780</c:v>
                </c:pt>
                <c:pt idx="745">
                  <c:v>364.5</c:v>
                </c:pt>
                <c:pt idx="746">
                  <c:v>23.5</c:v>
                </c:pt>
                <c:pt idx="747">
                  <c:v>162.5</c:v>
                </c:pt>
                <c:pt idx="748">
                  <c:v>217</c:v>
                </c:pt>
                <c:pt idx="749">
                  <c:v>14.6999999999999</c:v>
                </c:pt>
                <c:pt idx="750">
                  <c:v>19.1999999999999</c:v>
                </c:pt>
                <c:pt idx="751">
                  <c:v>82.5</c:v>
                </c:pt>
                <c:pt idx="752">
                  <c:v>2451.4938258251423</c:v>
                </c:pt>
                <c:pt idx="753">
                  <c:v>3048</c:v>
                </c:pt>
                <c:pt idx="754">
                  <c:v>36</c:v>
                </c:pt>
                <c:pt idx="755">
                  <c:v>23500</c:v>
                </c:pt>
                <c:pt idx="756">
                  <c:v>59300</c:v>
                </c:pt>
                <c:pt idx="757">
                  <c:v>169000</c:v>
                </c:pt>
                <c:pt idx="758">
                  <c:v>73287.832354907019</c:v>
                </c:pt>
                <c:pt idx="759">
                  <c:v>31300</c:v>
                </c:pt>
                <c:pt idx="760">
                  <c:v>46000</c:v>
                </c:pt>
                <c:pt idx="761">
                  <c:v>28425.507613725127</c:v>
                </c:pt>
                <c:pt idx="762">
                  <c:v>3000</c:v>
                </c:pt>
                <c:pt idx="763">
                  <c:v>3000</c:v>
                </c:pt>
                <c:pt idx="764">
                  <c:v>18</c:v>
                </c:pt>
                <c:pt idx="765">
                  <c:v>15.6</c:v>
                </c:pt>
                <c:pt idx="766">
                  <c:v>71.599999999999895</c:v>
                </c:pt>
                <c:pt idx="767">
                  <c:v>182.8</c:v>
                </c:pt>
                <c:pt idx="768">
                  <c:v>15.5</c:v>
                </c:pt>
                <c:pt idx="769">
                  <c:v>32.1</c:v>
                </c:pt>
                <c:pt idx="770">
                  <c:v>36</c:v>
                </c:pt>
                <c:pt idx="771">
                  <c:v>42.799999999999898</c:v>
                </c:pt>
                <c:pt idx="772">
                  <c:v>60.7</c:v>
                </c:pt>
                <c:pt idx="773">
                  <c:v>12.9</c:v>
                </c:pt>
                <c:pt idx="774">
                  <c:v>10</c:v>
                </c:pt>
                <c:pt idx="775">
                  <c:v>37.299999999999898</c:v>
                </c:pt>
                <c:pt idx="776">
                  <c:v>21.6999999999999</c:v>
                </c:pt>
                <c:pt idx="777">
                  <c:v>278</c:v>
                </c:pt>
                <c:pt idx="778">
                  <c:v>48.771435739298717</c:v>
                </c:pt>
                <c:pt idx="779">
                  <c:v>148</c:v>
                </c:pt>
                <c:pt idx="780">
                  <c:v>333</c:v>
                </c:pt>
                <c:pt idx="781">
                  <c:v>41</c:v>
                </c:pt>
                <c:pt idx="782">
                  <c:v>107</c:v>
                </c:pt>
                <c:pt idx="783">
                  <c:v>530</c:v>
                </c:pt>
                <c:pt idx="784">
                  <c:v>1.3</c:v>
                </c:pt>
                <c:pt idx="785">
                  <c:v>1.4</c:v>
                </c:pt>
                <c:pt idx="786">
                  <c:v>5</c:v>
                </c:pt>
                <c:pt idx="787">
                  <c:v>7.5</c:v>
                </c:pt>
                <c:pt idx="788">
                  <c:v>2.9</c:v>
                </c:pt>
                <c:pt idx="789">
                  <c:v>7.1</c:v>
                </c:pt>
                <c:pt idx="790">
                  <c:v>33.399999999999899</c:v>
                </c:pt>
                <c:pt idx="791">
                  <c:v>19.399999999999899</c:v>
                </c:pt>
                <c:pt idx="792">
                  <c:v>7.7</c:v>
                </c:pt>
                <c:pt idx="793">
                  <c:v>21.899999999999899</c:v>
                </c:pt>
                <c:pt idx="794">
                  <c:v>6</c:v>
                </c:pt>
                <c:pt idx="795">
                  <c:v>99.599999999999895</c:v>
                </c:pt>
                <c:pt idx="796">
                  <c:v>19.8</c:v>
                </c:pt>
                <c:pt idx="797">
                  <c:v>1.1000000000000001</c:v>
                </c:pt>
                <c:pt idx="798">
                  <c:v>18</c:v>
                </c:pt>
                <c:pt idx="799">
                  <c:v>1</c:v>
                </c:pt>
                <c:pt idx="800">
                  <c:v>3.5</c:v>
                </c:pt>
                <c:pt idx="801">
                  <c:v>23.5</c:v>
                </c:pt>
                <c:pt idx="802">
                  <c:v>11.1999999999999</c:v>
                </c:pt>
                <c:pt idx="803">
                  <c:v>39.700000000000003</c:v>
                </c:pt>
                <c:pt idx="804">
                  <c:v>15.6</c:v>
                </c:pt>
                <c:pt idx="805">
                  <c:v>17.399999999999899</c:v>
                </c:pt>
                <c:pt idx="806">
                  <c:v>57.399999999999899</c:v>
                </c:pt>
                <c:pt idx="807">
                  <c:v>26.8</c:v>
                </c:pt>
                <c:pt idx="808">
                  <c:v>1.5</c:v>
                </c:pt>
                <c:pt idx="809">
                  <c:v>127.5</c:v>
                </c:pt>
                <c:pt idx="810">
                  <c:v>11.1</c:v>
                </c:pt>
                <c:pt idx="811">
                  <c:v>10.1999999999999</c:v>
                </c:pt>
                <c:pt idx="812">
                  <c:v>9.4</c:v>
                </c:pt>
                <c:pt idx="813">
                  <c:v>0.6</c:v>
                </c:pt>
                <c:pt idx="814">
                  <c:v>31.1</c:v>
                </c:pt>
                <c:pt idx="815">
                  <c:v>20.6</c:v>
                </c:pt>
                <c:pt idx="816">
                  <c:v>47.299999999999898</c:v>
                </c:pt>
                <c:pt idx="817">
                  <c:v>12.6999999999999</c:v>
                </c:pt>
                <c:pt idx="818">
                  <c:v>6.1</c:v>
                </c:pt>
                <c:pt idx="819">
                  <c:v>5.6</c:v>
                </c:pt>
                <c:pt idx="820">
                  <c:v>1</c:v>
                </c:pt>
                <c:pt idx="821">
                  <c:v>1</c:v>
                </c:pt>
                <c:pt idx="822">
                  <c:v>17.1999999999999</c:v>
                </c:pt>
                <c:pt idx="823">
                  <c:v>7.5</c:v>
                </c:pt>
                <c:pt idx="824">
                  <c:v>5</c:v>
                </c:pt>
                <c:pt idx="825">
                  <c:v>0.6</c:v>
                </c:pt>
                <c:pt idx="826">
                  <c:v>1.8</c:v>
                </c:pt>
                <c:pt idx="827">
                  <c:v>0.7</c:v>
                </c:pt>
                <c:pt idx="828">
                  <c:v>153.5</c:v>
                </c:pt>
                <c:pt idx="829">
                  <c:v>0.6</c:v>
                </c:pt>
                <c:pt idx="830">
                  <c:v>20.100000000000001</c:v>
                </c:pt>
                <c:pt idx="831">
                  <c:v>10.4</c:v>
                </c:pt>
                <c:pt idx="832">
                  <c:v>11.4</c:v>
                </c:pt>
                <c:pt idx="833">
                  <c:v>2</c:v>
                </c:pt>
                <c:pt idx="834">
                  <c:v>8.5</c:v>
                </c:pt>
                <c:pt idx="835">
                  <c:v>24.6</c:v>
                </c:pt>
                <c:pt idx="836">
                  <c:v>1.8</c:v>
                </c:pt>
                <c:pt idx="837">
                  <c:v>0.8</c:v>
                </c:pt>
                <c:pt idx="838">
                  <c:v>43.6</c:v>
                </c:pt>
                <c:pt idx="839">
                  <c:v>112</c:v>
                </c:pt>
                <c:pt idx="840">
                  <c:v>5.2</c:v>
                </c:pt>
                <c:pt idx="841">
                  <c:v>1.2</c:v>
                </c:pt>
                <c:pt idx="842">
                  <c:v>1</c:v>
                </c:pt>
                <c:pt idx="843">
                  <c:v>9.8000000000000007</c:v>
                </c:pt>
                <c:pt idx="844">
                  <c:v>20.6</c:v>
                </c:pt>
                <c:pt idx="845">
                  <c:v>1</c:v>
                </c:pt>
                <c:pt idx="846">
                  <c:v>1</c:v>
                </c:pt>
                <c:pt idx="847">
                  <c:v>15.4</c:v>
                </c:pt>
                <c:pt idx="848">
                  <c:v>8.1999999999999904</c:v>
                </c:pt>
                <c:pt idx="849">
                  <c:v>1.6</c:v>
                </c:pt>
                <c:pt idx="850">
                  <c:v>7</c:v>
                </c:pt>
                <c:pt idx="851">
                  <c:v>2.9</c:v>
                </c:pt>
                <c:pt idx="852">
                  <c:v>95</c:v>
                </c:pt>
                <c:pt idx="853">
                  <c:v>13.6999999999999</c:v>
                </c:pt>
                <c:pt idx="854">
                  <c:v>1.3</c:v>
                </c:pt>
                <c:pt idx="855">
                  <c:v>4.5</c:v>
                </c:pt>
                <c:pt idx="856">
                  <c:v>23.8</c:v>
                </c:pt>
                <c:pt idx="857">
                  <c:v>0.9</c:v>
                </c:pt>
                <c:pt idx="858">
                  <c:v>0.9</c:v>
                </c:pt>
                <c:pt idx="859">
                  <c:v>1</c:v>
                </c:pt>
                <c:pt idx="860">
                  <c:v>4.5</c:v>
                </c:pt>
                <c:pt idx="861">
                  <c:v>19.600000000000001</c:v>
                </c:pt>
                <c:pt idx="862">
                  <c:v>1</c:v>
                </c:pt>
                <c:pt idx="863">
                  <c:v>9.9</c:v>
                </c:pt>
                <c:pt idx="864">
                  <c:v>14.3</c:v>
                </c:pt>
                <c:pt idx="865">
                  <c:v>32.200000000000003</c:v>
                </c:pt>
                <c:pt idx="866">
                  <c:v>5.3</c:v>
                </c:pt>
                <c:pt idx="867">
                  <c:v>5</c:v>
                </c:pt>
                <c:pt idx="868">
                  <c:v>12.8</c:v>
                </c:pt>
                <c:pt idx="869">
                  <c:v>36</c:v>
                </c:pt>
                <c:pt idx="870">
                  <c:v>0.9</c:v>
                </c:pt>
                <c:pt idx="871">
                  <c:v>1.2</c:v>
                </c:pt>
                <c:pt idx="872">
                  <c:v>54.299999999999898</c:v>
                </c:pt>
                <c:pt idx="873">
                  <c:v>7.3</c:v>
                </c:pt>
                <c:pt idx="874">
                  <c:v>1.3</c:v>
                </c:pt>
                <c:pt idx="875">
                  <c:v>24</c:v>
                </c:pt>
                <c:pt idx="876">
                  <c:v>13.6</c:v>
                </c:pt>
                <c:pt idx="877">
                  <c:v>316</c:v>
                </c:pt>
                <c:pt idx="878">
                  <c:v>5.8</c:v>
                </c:pt>
                <c:pt idx="879">
                  <c:v>31.899999999999899</c:v>
                </c:pt>
                <c:pt idx="880">
                  <c:v>28.3</c:v>
                </c:pt>
                <c:pt idx="881">
                  <c:v>49.1</c:v>
                </c:pt>
                <c:pt idx="882">
                  <c:v>19.100000000000001</c:v>
                </c:pt>
                <c:pt idx="883">
                  <c:v>13.1999999999999</c:v>
                </c:pt>
                <c:pt idx="884">
                  <c:v>46.299999999999898</c:v>
                </c:pt>
                <c:pt idx="885">
                  <c:v>1.1000000000000001</c:v>
                </c:pt>
                <c:pt idx="886">
                  <c:v>9.4</c:v>
                </c:pt>
                <c:pt idx="887">
                  <c:v>4.2</c:v>
                </c:pt>
                <c:pt idx="888">
                  <c:v>104.599999999999</c:v>
                </c:pt>
                <c:pt idx="889">
                  <c:v>18.1999999999999</c:v>
                </c:pt>
                <c:pt idx="890">
                  <c:v>4.2</c:v>
                </c:pt>
                <c:pt idx="891">
                  <c:v>2.6</c:v>
                </c:pt>
                <c:pt idx="892">
                  <c:v>25.3</c:v>
                </c:pt>
                <c:pt idx="893">
                  <c:v>48.2</c:v>
                </c:pt>
                <c:pt idx="894">
                  <c:v>23.3</c:v>
                </c:pt>
                <c:pt idx="895">
                  <c:v>4.5</c:v>
                </c:pt>
                <c:pt idx="896">
                  <c:v>4.9000000000000004</c:v>
                </c:pt>
                <c:pt idx="897">
                  <c:v>22.3</c:v>
                </c:pt>
                <c:pt idx="898">
                  <c:v>6</c:v>
                </c:pt>
                <c:pt idx="899">
                  <c:v>18</c:v>
                </c:pt>
                <c:pt idx="900">
                  <c:v>16</c:v>
                </c:pt>
                <c:pt idx="901">
                  <c:v>8</c:v>
                </c:pt>
                <c:pt idx="902">
                  <c:v>13.6</c:v>
                </c:pt>
                <c:pt idx="903">
                  <c:v>7.7</c:v>
                </c:pt>
                <c:pt idx="904">
                  <c:v>1.7</c:v>
                </c:pt>
                <c:pt idx="905">
                  <c:v>0.6</c:v>
                </c:pt>
                <c:pt idx="906">
                  <c:v>27.899999999999899</c:v>
                </c:pt>
                <c:pt idx="907">
                  <c:v>1.9</c:v>
                </c:pt>
                <c:pt idx="908">
                  <c:v>59.299999999999898</c:v>
                </c:pt>
                <c:pt idx="909">
                  <c:v>27.5</c:v>
                </c:pt>
                <c:pt idx="910">
                  <c:v>6.4</c:v>
                </c:pt>
                <c:pt idx="911">
                  <c:v>2.2000000000000002</c:v>
                </c:pt>
                <c:pt idx="912">
                  <c:v>6.8</c:v>
                </c:pt>
                <c:pt idx="913">
                  <c:v>1.3</c:v>
                </c:pt>
                <c:pt idx="914">
                  <c:v>2.2999999999999998</c:v>
                </c:pt>
                <c:pt idx="915">
                  <c:v>2.2000000000000002</c:v>
                </c:pt>
                <c:pt idx="916">
                  <c:v>1.9</c:v>
                </c:pt>
                <c:pt idx="917">
                  <c:v>41</c:v>
                </c:pt>
                <c:pt idx="918">
                  <c:v>1.9</c:v>
                </c:pt>
                <c:pt idx="919">
                  <c:v>46</c:v>
                </c:pt>
                <c:pt idx="920">
                  <c:v>34.299999999999898</c:v>
                </c:pt>
                <c:pt idx="921">
                  <c:v>91.5</c:v>
                </c:pt>
                <c:pt idx="922">
                  <c:v>1.4</c:v>
                </c:pt>
                <c:pt idx="923">
                  <c:v>2.5</c:v>
                </c:pt>
                <c:pt idx="924">
                  <c:v>7.5</c:v>
                </c:pt>
                <c:pt idx="925">
                  <c:v>5.4</c:v>
                </c:pt>
                <c:pt idx="926">
                  <c:v>33.899999999999899</c:v>
                </c:pt>
                <c:pt idx="927">
                  <c:v>40.200000000000003</c:v>
                </c:pt>
                <c:pt idx="928">
                  <c:v>261.3</c:v>
                </c:pt>
                <c:pt idx="929">
                  <c:v>10</c:v>
                </c:pt>
                <c:pt idx="930">
                  <c:v>8.5</c:v>
                </c:pt>
                <c:pt idx="931">
                  <c:v>38</c:v>
                </c:pt>
                <c:pt idx="932">
                  <c:v>123</c:v>
                </c:pt>
                <c:pt idx="933">
                  <c:v>57</c:v>
                </c:pt>
                <c:pt idx="934">
                  <c:v>0.2</c:v>
                </c:pt>
                <c:pt idx="935">
                  <c:v>8.5</c:v>
                </c:pt>
                <c:pt idx="936">
                  <c:v>2.2000000000000002</c:v>
                </c:pt>
                <c:pt idx="937">
                  <c:v>6</c:v>
                </c:pt>
                <c:pt idx="938">
                  <c:v>13.9</c:v>
                </c:pt>
                <c:pt idx="939">
                  <c:v>2.2999999999999998</c:v>
                </c:pt>
                <c:pt idx="940">
                  <c:v>8.1999999999999904</c:v>
                </c:pt>
                <c:pt idx="941">
                  <c:v>7.6</c:v>
                </c:pt>
                <c:pt idx="942">
                  <c:v>7.1</c:v>
                </c:pt>
                <c:pt idx="943">
                  <c:v>7.2</c:v>
                </c:pt>
                <c:pt idx="944">
                  <c:v>2.4</c:v>
                </c:pt>
                <c:pt idx="945">
                  <c:v>3.3</c:v>
                </c:pt>
                <c:pt idx="946">
                  <c:v>21.6</c:v>
                </c:pt>
                <c:pt idx="947">
                  <c:v>4.3</c:v>
                </c:pt>
                <c:pt idx="948">
                  <c:v>224.69999999999899</c:v>
                </c:pt>
                <c:pt idx="949">
                  <c:v>5.8</c:v>
                </c:pt>
                <c:pt idx="950">
                  <c:v>0.9</c:v>
                </c:pt>
                <c:pt idx="951">
                  <c:v>2.8</c:v>
                </c:pt>
                <c:pt idx="952">
                  <c:v>107.7</c:v>
                </c:pt>
                <c:pt idx="953">
                  <c:v>1.1000000000000001</c:v>
                </c:pt>
                <c:pt idx="954">
                  <c:v>33.200000000000003</c:v>
                </c:pt>
                <c:pt idx="955">
                  <c:v>2.2999999999999998</c:v>
                </c:pt>
                <c:pt idx="956">
                  <c:v>0.9</c:v>
                </c:pt>
                <c:pt idx="957">
                  <c:v>0.9</c:v>
                </c:pt>
                <c:pt idx="958">
                  <c:v>9.5</c:v>
                </c:pt>
                <c:pt idx="959">
                  <c:v>0.8</c:v>
                </c:pt>
                <c:pt idx="960">
                  <c:v>21.5</c:v>
                </c:pt>
                <c:pt idx="961">
                  <c:v>34.799999999999898</c:v>
                </c:pt>
                <c:pt idx="962">
                  <c:v>5.7</c:v>
                </c:pt>
                <c:pt idx="963">
                  <c:v>3</c:v>
                </c:pt>
                <c:pt idx="964">
                  <c:v>0.9</c:v>
                </c:pt>
                <c:pt idx="965">
                  <c:v>4.4000000000000004</c:v>
                </c:pt>
                <c:pt idx="966">
                  <c:v>66</c:v>
                </c:pt>
                <c:pt idx="967">
                  <c:v>1.3</c:v>
                </c:pt>
                <c:pt idx="968">
                  <c:v>4.7</c:v>
                </c:pt>
                <c:pt idx="969">
                  <c:v>39.799999999999898</c:v>
                </c:pt>
                <c:pt idx="970">
                  <c:v>4.9000000000000004</c:v>
                </c:pt>
                <c:pt idx="971">
                  <c:v>4.5</c:v>
                </c:pt>
                <c:pt idx="972">
                  <c:v>6.8</c:v>
                </c:pt>
                <c:pt idx="973">
                  <c:v>4.8</c:v>
                </c:pt>
                <c:pt idx="974">
                  <c:v>15.1</c:v>
                </c:pt>
                <c:pt idx="975">
                  <c:v>108</c:v>
                </c:pt>
                <c:pt idx="976">
                  <c:v>4.5999999999999996</c:v>
                </c:pt>
                <c:pt idx="977">
                  <c:v>2.9</c:v>
                </c:pt>
                <c:pt idx="978">
                  <c:v>1</c:v>
                </c:pt>
                <c:pt idx="979">
                  <c:v>4.8</c:v>
                </c:pt>
                <c:pt idx="980">
                  <c:v>193.9</c:v>
                </c:pt>
                <c:pt idx="981">
                  <c:v>2.9</c:v>
                </c:pt>
                <c:pt idx="982">
                  <c:v>6.3</c:v>
                </c:pt>
                <c:pt idx="983">
                  <c:v>112</c:v>
                </c:pt>
                <c:pt idx="984">
                  <c:v>92.7</c:v>
                </c:pt>
                <c:pt idx="985">
                  <c:v>17.399999999999899</c:v>
                </c:pt>
                <c:pt idx="986">
                  <c:v>9</c:v>
                </c:pt>
                <c:pt idx="987">
                  <c:v>10.4</c:v>
                </c:pt>
                <c:pt idx="988">
                  <c:v>8.3000000000000007</c:v>
                </c:pt>
                <c:pt idx="989">
                  <c:v>3.1</c:v>
                </c:pt>
                <c:pt idx="990">
                  <c:v>151</c:v>
                </c:pt>
                <c:pt idx="991">
                  <c:v>87.299999999999898</c:v>
                </c:pt>
                <c:pt idx="992">
                  <c:v>5.6</c:v>
                </c:pt>
                <c:pt idx="993">
                  <c:v>82.299999999999898</c:v>
                </c:pt>
                <c:pt idx="994">
                  <c:v>47.1</c:v>
                </c:pt>
                <c:pt idx="995">
                  <c:v>10.3</c:v>
                </c:pt>
                <c:pt idx="996">
                  <c:v>15.3</c:v>
                </c:pt>
                <c:pt idx="997">
                  <c:v>5</c:v>
                </c:pt>
                <c:pt idx="998">
                  <c:v>10.1</c:v>
                </c:pt>
                <c:pt idx="999">
                  <c:v>6.7</c:v>
                </c:pt>
                <c:pt idx="1000">
                  <c:v>27.1</c:v>
                </c:pt>
                <c:pt idx="1001">
                  <c:v>145</c:v>
                </c:pt>
                <c:pt idx="1002">
                  <c:v>6.5</c:v>
                </c:pt>
                <c:pt idx="1003">
                  <c:v>18</c:v>
                </c:pt>
                <c:pt idx="1004">
                  <c:v>10</c:v>
                </c:pt>
                <c:pt idx="1005">
                  <c:v>29.8</c:v>
                </c:pt>
                <c:pt idx="1006">
                  <c:v>8.1999999999999904</c:v>
                </c:pt>
                <c:pt idx="1007">
                  <c:v>6.2</c:v>
                </c:pt>
                <c:pt idx="1008">
                  <c:v>15.4</c:v>
                </c:pt>
                <c:pt idx="1009">
                  <c:v>0.8</c:v>
                </c:pt>
                <c:pt idx="1010">
                  <c:v>3.3</c:v>
                </c:pt>
                <c:pt idx="1011">
                  <c:v>3.6</c:v>
                </c:pt>
                <c:pt idx="1012">
                  <c:v>3.8</c:v>
                </c:pt>
                <c:pt idx="1013">
                  <c:v>0.9</c:v>
                </c:pt>
                <c:pt idx="1014">
                  <c:v>9.6999999999999904</c:v>
                </c:pt>
                <c:pt idx="1015">
                  <c:v>2.4</c:v>
                </c:pt>
                <c:pt idx="1016">
                  <c:v>19.600000000000001</c:v>
                </c:pt>
                <c:pt idx="1017">
                  <c:v>1.8</c:v>
                </c:pt>
                <c:pt idx="1018">
                  <c:v>7.6</c:v>
                </c:pt>
                <c:pt idx="1019">
                  <c:v>12.6</c:v>
                </c:pt>
                <c:pt idx="1020">
                  <c:v>53.1</c:v>
                </c:pt>
                <c:pt idx="1021">
                  <c:v>1.2</c:v>
                </c:pt>
                <c:pt idx="1022">
                  <c:v>39</c:v>
                </c:pt>
                <c:pt idx="1023">
                  <c:v>13.5</c:v>
                </c:pt>
                <c:pt idx="1024">
                  <c:v>6.5</c:v>
                </c:pt>
                <c:pt idx="1025">
                  <c:v>42.5</c:v>
                </c:pt>
                <c:pt idx="1026">
                  <c:v>1.5</c:v>
                </c:pt>
                <c:pt idx="1027">
                  <c:v>2.7</c:v>
                </c:pt>
                <c:pt idx="1028">
                  <c:v>1.3</c:v>
                </c:pt>
                <c:pt idx="1029">
                  <c:v>0.9</c:v>
                </c:pt>
                <c:pt idx="1030">
                  <c:v>37.200000000000003</c:v>
                </c:pt>
                <c:pt idx="1031">
                  <c:v>14.9</c:v>
                </c:pt>
                <c:pt idx="1032">
                  <c:v>254</c:v>
                </c:pt>
                <c:pt idx="1033">
                  <c:v>51</c:v>
                </c:pt>
                <c:pt idx="1034">
                  <c:v>1.7</c:v>
                </c:pt>
                <c:pt idx="1035">
                  <c:v>65</c:v>
                </c:pt>
                <c:pt idx="1036">
                  <c:v>6</c:v>
                </c:pt>
                <c:pt idx="1037">
                  <c:v>5.0999999999999996</c:v>
                </c:pt>
                <c:pt idx="1038">
                  <c:v>1.8</c:v>
                </c:pt>
                <c:pt idx="1039">
                  <c:v>37.6</c:v>
                </c:pt>
                <c:pt idx="1040">
                  <c:v>23.3</c:v>
                </c:pt>
                <c:pt idx="1041">
                  <c:v>146.5</c:v>
                </c:pt>
                <c:pt idx="1042">
                  <c:v>4</c:v>
                </c:pt>
                <c:pt idx="1043">
                  <c:v>114.2</c:v>
                </c:pt>
                <c:pt idx="1044">
                  <c:v>1.3</c:v>
                </c:pt>
                <c:pt idx="1045">
                  <c:v>3.6</c:v>
                </c:pt>
                <c:pt idx="1046">
                  <c:v>5.2</c:v>
                </c:pt>
                <c:pt idx="1047">
                  <c:v>16.100000000000001</c:v>
                </c:pt>
                <c:pt idx="1048">
                  <c:v>31.6</c:v>
                </c:pt>
                <c:pt idx="1049">
                  <c:v>19.100000000000001</c:v>
                </c:pt>
                <c:pt idx="1050">
                  <c:v>13.6999999999999</c:v>
                </c:pt>
                <c:pt idx="1051">
                  <c:v>6.8</c:v>
                </c:pt>
                <c:pt idx="1052">
                  <c:v>50</c:v>
                </c:pt>
                <c:pt idx="1053">
                  <c:v>38.5</c:v>
                </c:pt>
                <c:pt idx="1054">
                  <c:v>2.9</c:v>
                </c:pt>
                <c:pt idx="1055">
                  <c:v>5.7</c:v>
                </c:pt>
                <c:pt idx="1056">
                  <c:v>49</c:v>
                </c:pt>
                <c:pt idx="1057">
                  <c:v>41.399999999999899</c:v>
                </c:pt>
                <c:pt idx="1058">
                  <c:v>109</c:v>
                </c:pt>
                <c:pt idx="1059">
                  <c:v>10</c:v>
                </c:pt>
                <c:pt idx="1060">
                  <c:v>9.1999999999999904</c:v>
                </c:pt>
                <c:pt idx="1061">
                  <c:v>28</c:v>
                </c:pt>
                <c:pt idx="1062">
                  <c:v>7.7</c:v>
                </c:pt>
                <c:pt idx="1063">
                  <c:v>11.6999999999999</c:v>
                </c:pt>
                <c:pt idx="1064">
                  <c:v>125.5</c:v>
                </c:pt>
                <c:pt idx="1065">
                  <c:v>47.799999999999898</c:v>
                </c:pt>
                <c:pt idx="1066">
                  <c:v>45.299999999999898</c:v>
                </c:pt>
                <c:pt idx="1067">
                  <c:v>4.7</c:v>
                </c:pt>
                <c:pt idx="1068">
                  <c:v>8.1999999999999904</c:v>
                </c:pt>
                <c:pt idx="1069">
                  <c:v>4.4000000000000004</c:v>
                </c:pt>
                <c:pt idx="1070">
                  <c:v>5.9</c:v>
                </c:pt>
                <c:pt idx="1071">
                  <c:v>2.2999999999999998</c:v>
                </c:pt>
                <c:pt idx="1072">
                  <c:v>2.2000000000000002</c:v>
                </c:pt>
                <c:pt idx="1073">
                  <c:v>22.8</c:v>
                </c:pt>
                <c:pt idx="1074">
                  <c:v>109</c:v>
                </c:pt>
                <c:pt idx="1075">
                  <c:v>17.100000000000001</c:v>
                </c:pt>
                <c:pt idx="1076">
                  <c:v>31</c:v>
                </c:pt>
                <c:pt idx="1077">
                  <c:v>24.8</c:v>
                </c:pt>
                <c:pt idx="1078">
                  <c:v>22.5</c:v>
                </c:pt>
                <c:pt idx="1079">
                  <c:v>1.5</c:v>
                </c:pt>
                <c:pt idx="1080">
                  <c:v>24.6</c:v>
                </c:pt>
                <c:pt idx="1081">
                  <c:v>0.9</c:v>
                </c:pt>
                <c:pt idx="1082">
                  <c:v>6</c:v>
                </c:pt>
                <c:pt idx="1083">
                  <c:v>13.6999999999999</c:v>
                </c:pt>
                <c:pt idx="1084">
                  <c:v>15.4</c:v>
                </c:pt>
                <c:pt idx="1085">
                  <c:v>21.1</c:v>
                </c:pt>
                <c:pt idx="1086">
                  <c:v>12.5</c:v>
                </c:pt>
                <c:pt idx="1087">
                  <c:v>1.3</c:v>
                </c:pt>
                <c:pt idx="1088">
                  <c:v>8.6999999999999904</c:v>
                </c:pt>
                <c:pt idx="1089">
                  <c:v>2.8</c:v>
                </c:pt>
                <c:pt idx="1090">
                  <c:v>15.8</c:v>
                </c:pt>
                <c:pt idx="1091">
                  <c:v>18.5</c:v>
                </c:pt>
                <c:pt idx="1092">
                  <c:v>57.5</c:v>
                </c:pt>
                <c:pt idx="1093">
                  <c:v>4.5</c:v>
                </c:pt>
                <c:pt idx="1094">
                  <c:v>42.899999999999899</c:v>
                </c:pt>
                <c:pt idx="1095">
                  <c:v>494</c:v>
                </c:pt>
                <c:pt idx="1096">
                  <c:v>1.5</c:v>
                </c:pt>
                <c:pt idx="1097">
                  <c:v>3.7</c:v>
                </c:pt>
                <c:pt idx="1098">
                  <c:v>60</c:v>
                </c:pt>
                <c:pt idx="1099">
                  <c:v>27.3</c:v>
                </c:pt>
                <c:pt idx="1100">
                  <c:v>13</c:v>
                </c:pt>
                <c:pt idx="1101">
                  <c:v>601</c:v>
                </c:pt>
                <c:pt idx="1102">
                  <c:v>4.7</c:v>
                </c:pt>
                <c:pt idx="1103">
                  <c:v>25.8</c:v>
                </c:pt>
                <c:pt idx="1104">
                  <c:v>27.5</c:v>
                </c:pt>
                <c:pt idx="1105">
                  <c:v>1.8</c:v>
                </c:pt>
                <c:pt idx="1106">
                  <c:v>10.5</c:v>
                </c:pt>
                <c:pt idx="1107">
                  <c:v>12.6999999999999</c:v>
                </c:pt>
                <c:pt idx="1108">
                  <c:v>8.8000000000000007</c:v>
                </c:pt>
                <c:pt idx="1109">
                  <c:v>204.3</c:v>
                </c:pt>
                <c:pt idx="1110">
                  <c:v>7.1</c:v>
                </c:pt>
                <c:pt idx="1111">
                  <c:v>2.2000000000000002</c:v>
                </c:pt>
                <c:pt idx="1112">
                  <c:v>2.5</c:v>
                </c:pt>
                <c:pt idx="1113">
                  <c:v>9.1</c:v>
                </c:pt>
                <c:pt idx="1114">
                  <c:v>13.6</c:v>
                </c:pt>
                <c:pt idx="1115">
                  <c:v>4.3</c:v>
                </c:pt>
                <c:pt idx="1116">
                  <c:v>52.5</c:v>
                </c:pt>
                <c:pt idx="1117">
                  <c:v>14.8</c:v>
                </c:pt>
                <c:pt idx="1118">
                  <c:v>9</c:v>
                </c:pt>
                <c:pt idx="1119">
                  <c:v>25.1</c:v>
                </c:pt>
                <c:pt idx="1120">
                  <c:v>5.4</c:v>
                </c:pt>
                <c:pt idx="1121">
                  <c:v>28.6999999999999</c:v>
                </c:pt>
                <c:pt idx="1122">
                  <c:v>23.6</c:v>
                </c:pt>
                <c:pt idx="1123">
                  <c:v>4.8</c:v>
                </c:pt>
                <c:pt idx="1124">
                  <c:v>7.8</c:v>
                </c:pt>
                <c:pt idx="1125">
                  <c:v>3.5</c:v>
                </c:pt>
                <c:pt idx="1126">
                  <c:v>20.3</c:v>
                </c:pt>
                <c:pt idx="1127">
                  <c:v>199.3</c:v>
                </c:pt>
                <c:pt idx="1128">
                  <c:v>60.5</c:v>
                </c:pt>
                <c:pt idx="1129">
                  <c:v>17</c:v>
                </c:pt>
                <c:pt idx="1130">
                  <c:v>33.899999999999899</c:v>
                </c:pt>
                <c:pt idx="1131">
                  <c:v>3.5</c:v>
                </c:pt>
                <c:pt idx="1132">
                  <c:v>1.5</c:v>
                </c:pt>
                <c:pt idx="1133">
                  <c:v>5.7</c:v>
                </c:pt>
                <c:pt idx="1134">
                  <c:v>32.5</c:v>
                </c:pt>
                <c:pt idx="1135">
                  <c:v>222</c:v>
                </c:pt>
                <c:pt idx="1136">
                  <c:v>5.6</c:v>
                </c:pt>
                <c:pt idx="1137">
                  <c:v>1.1000000000000001</c:v>
                </c:pt>
                <c:pt idx="1138">
                  <c:v>76.2</c:v>
                </c:pt>
                <c:pt idx="1139">
                  <c:v>9.5</c:v>
                </c:pt>
                <c:pt idx="1140">
                  <c:v>33.899999999999899</c:v>
                </c:pt>
                <c:pt idx="1141">
                  <c:v>31.399999999999899</c:v>
                </c:pt>
                <c:pt idx="1142">
                  <c:v>14.3</c:v>
                </c:pt>
                <c:pt idx="1143">
                  <c:v>2</c:v>
                </c:pt>
                <c:pt idx="1144">
                  <c:v>11.6999999999999</c:v>
                </c:pt>
                <c:pt idx="1145">
                  <c:v>4.2</c:v>
                </c:pt>
                <c:pt idx="1146">
                  <c:v>1.3</c:v>
                </c:pt>
                <c:pt idx="1147">
                  <c:v>9.6999999999999904</c:v>
                </c:pt>
                <c:pt idx="1148">
                  <c:v>2.7</c:v>
                </c:pt>
                <c:pt idx="1149">
                  <c:v>22.3</c:v>
                </c:pt>
                <c:pt idx="1150">
                  <c:v>27.1999999999999</c:v>
                </c:pt>
                <c:pt idx="1151">
                  <c:v>231</c:v>
                </c:pt>
                <c:pt idx="1152">
                  <c:v>1.4</c:v>
                </c:pt>
                <c:pt idx="1153">
                  <c:v>123</c:v>
                </c:pt>
                <c:pt idx="1154">
                  <c:v>33.5</c:v>
                </c:pt>
                <c:pt idx="1155">
                  <c:v>1.8</c:v>
                </c:pt>
                <c:pt idx="1156">
                  <c:v>10.1</c:v>
                </c:pt>
                <c:pt idx="1157">
                  <c:v>26.399999999999899</c:v>
                </c:pt>
                <c:pt idx="1158">
                  <c:v>10.6999999999999</c:v>
                </c:pt>
                <c:pt idx="1159">
                  <c:v>15.1</c:v>
                </c:pt>
                <c:pt idx="1160">
                  <c:v>14.1999999999999</c:v>
                </c:pt>
                <c:pt idx="1161">
                  <c:v>370</c:v>
                </c:pt>
                <c:pt idx="1162">
                  <c:v>123</c:v>
                </c:pt>
                <c:pt idx="1163">
                  <c:v>130</c:v>
                </c:pt>
                <c:pt idx="1164">
                  <c:v>4.0999999999999996</c:v>
                </c:pt>
                <c:pt idx="1165">
                  <c:v>25.5</c:v>
                </c:pt>
                <c:pt idx="1166">
                  <c:v>17.600000000000001</c:v>
                </c:pt>
                <c:pt idx="1167">
                  <c:v>43.6</c:v>
                </c:pt>
                <c:pt idx="1168">
                  <c:v>11.9</c:v>
                </c:pt>
                <c:pt idx="1169">
                  <c:v>2.2999999999999998</c:v>
                </c:pt>
                <c:pt idx="1170">
                  <c:v>61</c:v>
                </c:pt>
                <c:pt idx="1171">
                  <c:v>617</c:v>
                </c:pt>
                <c:pt idx="1172">
                  <c:v>1.1000000000000001</c:v>
                </c:pt>
                <c:pt idx="1173">
                  <c:v>26.899999999999899</c:v>
                </c:pt>
                <c:pt idx="1174">
                  <c:v>8</c:v>
                </c:pt>
                <c:pt idx="1175">
                  <c:v>9.5</c:v>
                </c:pt>
                <c:pt idx="1176">
                  <c:v>115</c:v>
                </c:pt>
                <c:pt idx="1177">
                  <c:v>9.6999999999999904</c:v>
                </c:pt>
                <c:pt idx="1178">
                  <c:v>353</c:v>
                </c:pt>
                <c:pt idx="1179">
                  <c:v>0.9</c:v>
                </c:pt>
                <c:pt idx="1180">
                  <c:v>7.6</c:v>
                </c:pt>
                <c:pt idx="1181">
                  <c:v>1.3</c:v>
                </c:pt>
                <c:pt idx="1182">
                  <c:v>58.799999999999898</c:v>
                </c:pt>
                <c:pt idx="1183">
                  <c:v>14.3</c:v>
                </c:pt>
                <c:pt idx="1184">
                  <c:v>62.2</c:v>
                </c:pt>
                <c:pt idx="1185">
                  <c:v>2.2999999999999998</c:v>
                </c:pt>
                <c:pt idx="1186">
                  <c:v>75</c:v>
                </c:pt>
                <c:pt idx="1187">
                  <c:v>4.4000000000000004</c:v>
                </c:pt>
                <c:pt idx="1188">
                  <c:v>189.099999999999</c:v>
                </c:pt>
                <c:pt idx="1189">
                  <c:v>20.6</c:v>
                </c:pt>
                <c:pt idx="1190">
                  <c:v>12.1</c:v>
                </c:pt>
                <c:pt idx="1191">
                  <c:v>173.5</c:v>
                </c:pt>
                <c:pt idx="1192">
                  <c:v>10.8</c:v>
                </c:pt>
                <c:pt idx="1193">
                  <c:v>9.6999999999999904</c:v>
                </c:pt>
                <c:pt idx="1194">
                  <c:v>11.3</c:v>
                </c:pt>
                <c:pt idx="1195">
                  <c:v>1.5</c:v>
                </c:pt>
                <c:pt idx="1196">
                  <c:v>4.4000000000000004</c:v>
                </c:pt>
                <c:pt idx="1197">
                  <c:v>1.7</c:v>
                </c:pt>
                <c:pt idx="1198">
                  <c:v>63.2</c:v>
                </c:pt>
                <c:pt idx="1199">
                  <c:v>48.5</c:v>
                </c:pt>
                <c:pt idx="1200">
                  <c:v>1</c:v>
                </c:pt>
                <c:pt idx="1201">
                  <c:v>3.5</c:v>
                </c:pt>
                <c:pt idx="1202">
                  <c:v>62.299999999999898</c:v>
                </c:pt>
                <c:pt idx="1203">
                  <c:v>2.4</c:v>
                </c:pt>
                <c:pt idx="1204">
                  <c:v>193</c:v>
                </c:pt>
                <c:pt idx="1205">
                  <c:v>7.8</c:v>
                </c:pt>
                <c:pt idx="1206">
                  <c:v>3.9</c:v>
                </c:pt>
                <c:pt idx="1207">
                  <c:v>4.5</c:v>
                </c:pt>
                <c:pt idx="1208">
                  <c:v>29.399999999999899</c:v>
                </c:pt>
                <c:pt idx="1209">
                  <c:v>79.5</c:v>
                </c:pt>
                <c:pt idx="1210">
                  <c:v>9.4</c:v>
                </c:pt>
                <c:pt idx="1211">
                  <c:v>2</c:v>
                </c:pt>
                <c:pt idx="1212">
                  <c:v>48</c:v>
                </c:pt>
                <c:pt idx="1213">
                  <c:v>3.3</c:v>
                </c:pt>
                <c:pt idx="1214">
                  <c:v>64.900000000000006</c:v>
                </c:pt>
                <c:pt idx="1215">
                  <c:v>11</c:v>
                </c:pt>
                <c:pt idx="1216">
                  <c:v>0.7</c:v>
                </c:pt>
                <c:pt idx="1217">
                  <c:v>14.1999999999999</c:v>
                </c:pt>
                <c:pt idx="1218">
                  <c:v>18.5</c:v>
                </c:pt>
                <c:pt idx="1219">
                  <c:v>107.4</c:v>
                </c:pt>
                <c:pt idx="1220">
                  <c:v>3.9</c:v>
                </c:pt>
                <c:pt idx="1221">
                  <c:v>42.399999999999899</c:v>
                </c:pt>
                <c:pt idx="1222">
                  <c:v>7.6</c:v>
                </c:pt>
                <c:pt idx="1223">
                  <c:v>0.4</c:v>
                </c:pt>
                <c:pt idx="1224">
                  <c:v>4.4000000000000004</c:v>
                </c:pt>
                <c:pt idx="1225">
                  <c:v>80</c:v>
                </c:pt>
                <c:pt idx="1226">
                  <c:v>16.399999999999899</c:v>
                </c:pt>
                <c:pt idx="1227">
                  <c:v>150</c:v>
                </c:pt>
                <c:pt idx="1228">
                  <c:v>30</c:v>
                </c:pt>
                <c:pt idx="1229">
                  <c:v>4.5</c:v>
                </c:pt>
                <c:pt idx="1230">
                  <c:v>11.1</c:v>
                </c:pt>
                <c:pt idx="1231">
                  <c:v>5.6</c:v>
                </c:pt>
                <c:pt idx="1232">
                  <c:v>53.5</c:v>
                </c:pt>
                <c:pt idx="1233">
                  <c:v>1.3</c:v>
                </c:pt>
                <c:pt idx="1234">
                  <c:v>9</c:v>
                </c:pt>
                <c:pt idx="1235">
                  <c:v>1.7</c:v>
                </c:pt>
                <c:pt idx="1236">
                  <c:v>326.8</c:v>
                </c:pt>
                <c:pt idx="1237">
                  <c:v>2.2000000000000002</c:v>
                </c:pt>
                <c:pt idx="1238">
                  <c:v>22.6999999999999</c:v>
                </c:pt>
                <c:pt idx="1239">
                  <c:v>3.8</c:v>
                </c:pt>
                <c:pt idx="1240">
                  <c:v>19.399999999999899</c:v>
                </c:pt>
                <c:pt idx="1241">
                  <c:v>29.1</c:v>
                </c:pt>
                <c:pt idx="1242">
                  <c:v>1.4</c:v>
                </c:pt>
                <c:pt idx="1243">
                  <c:v>1900</c:v>
                </c:pt>
                <c:pt idx="1244">
                  <c:v>16.5</c:v>
                </c:pt>
                <c:pt idx="1245">
                  <c:v>34.700000000000003</c:v>
                </c:pt>
                <c:pt idx="1246">
                  <c:v>6.3</c:v>
                </c:pt>
                <c:pt idx="1247">
                  <c:v>5.3</c:v>
                </c:pt>
                <c:pt idx="1248">
                  <c:v>15.1</c:v>
                </c:pt>
                <c:pt idx="1249">
                  <c:v>8.6999999999999904</c:v>
                </c:pt>
                <c:pt idx="1250">
                  <c:v>1</c:v>
                </c:pt>
                <c:pt idx="1251">
                  <c:v>33.299999999999898</c:v>
                </c:pt>
                <c:pt idx="1252">
                  <c:v>2.1</c:v>
                </c:pt>
                <c:pt idx="1253">
                  <c:v>7.2</c:v>
                </c:pt>
                <c:pt idx="1254">
                  <c:v>3.1</c:v>
                </c:pt>
                <c:pt idx="1255">
                  <c:v>10.9</c:v>
                </c:pt>
                <c:pt idx="1256">
                  <c:v>11.6999999999999</c:v>
                </c:pt>
                <c:pt idx="1257">
                  <c:v>12</c:v>
                </c:pt>
                <c:pt idx="1258">
                  <c:v>2.8</c:v>
                </c:pt>
                <c:pt idx="1259">
                  <c:v>0.8</c:v>
                </c:pt>
                <c:pt idx="1260">
                  <c:v>18.899999999999899</c:v>
                </c:pt>
                <c:pt idx="1261">
                  <c:v>1.3</c:v>
                </c:pt>
                <c:pt idx="1262">
                  <c:v>56.799999999999898</c:v>
                </c:pt>
                <c:pt idx="1263">
                  <c:v>1.5</c:v>
                </c:pt>
                <c:pt idx="1264">
                  <c:v>45</c:v>
                </c:pt>
                <c:pt idx="1265">
                  <c:v>27.1999999999999</c:v>
                </c:pt>
                <c:pt idx="1266">
                  <c:v>23.3</c:v>
                </c:pt>
                <c:pt idx="1267">
                  <c:v>1.7</c:v>
                </c:pt>
                <c:pt idx="1268">
                  <c:v>1.3</c:v>
                </c:pt>
                <c:pt idx="1269">
                  <c:v>16.899999999999899</c:v>
                </c:pt>
                <c:pt idx="1270">
                  <c:v>2.8</c:v>
                </c:pt>
                <c:pt idx="1271">
                  <c:v>1.2</c:v>
                </c:pt>
                <c:pt idx="1272">
                  <c:v>2.4</c:v>
                </c:pt>
                <c:pt idx="1273">
                  <c:v>3.7</c:v>
                </c:pt>
                <c:pt idx="1274">
                  <c:v>3</c:v>
                </c:pt>
                <c:pt idx="1275">
                  <c:v>9.3000000000000007</c:v>
                </c:pt>
                <c:pt idx="1276">
                  <c:v>25.6999999999999</c:v>
                </c:pt>
                <c:pt idx="1277">
                  <c:v>13.1</c:v>
                </c:pt>
                <c:pt idx="1278">
                  <c:v>2.8</c:v>
                </c:pt>
                <c:pt idx="1279">
                  <c:v>70.5</c:v>
                </c:pt>
                <c:pt idx="1280">
                  <c:v>27.8</c:v>
                </c:pt>
                <c:pt idx="1281">
                  <c:v>16.899999999999899</c:v>
                </c:pt>
                <c:pt idx="1282">
                  <c:v>87</c:v>
                </c:pt>
                <c:pt idx="1283">
                  <c:v>30.1</c:v>
                </c:pt>
                <c:pt idx="1284">
                  <c:v>338.39999999999901</c:v>
                </c:pt>
                <c:pt idx="1285">
                  <c:v>130</c:v>
                </c:pt>
                <c:pt idx="1286">
                  <c:v>61.299999999999898</c:v>
                </c:pt>
                <c:pt idx="1287">
                  <c:v>2</c:v>
                </c:pt>
                <c:pt idx="1288">
                  <c:v>0.5</c:v>
                </c:pt>
                <c:pt idx="1289">
                  <c:v>9.6</c:v>
                </c:pt>
                <c:pt idx="1290">
                  <c:v>229</c:v>
                </c:pt>
                <c:pt idx="1291">
                  <c:v>65.599999999999895</c:v>
                </c:pt>
                <c:pt idx="1292">
                  <c:v>19.3</c:v>
                </c:pt>
                <c:pt idx="1293">
                  <c:v>3.8</c:v>
                </c:pt>
                <c:pt idx="1294">
                  <c:v>47.1</c:v>
                </c:pt>
                <c:pt idx="1295">
                  <c:v>55</c:v>
                </c:pt>
                <c:pt idx="1296">
                  <c:v>28.5</c:v>
                </c:pt>
                <c:pt idx="1297">
                  <c:v>90</c:v>
                </c:pt>
                <c:pt idx="1298">
                  <c:v>87.599999999999895</c:v>
                </c:pt>
                <c:pt idx="1299">
                  <c:v>2.4</c:v>
                </c:pt>
                <c:pt idx="1300">
                  <c:v>79</c:v>
                </c:pt>
                <c:pt idx="1301">
                  <c:v>190</c:v>
                </c:pt>
                <c:pt idx="1302">
                  <c:v>3811</c:v>
                </c:pt>
                <c:pt idx="1303">
                  <c:v>1642.7</c:v>
                </c:pt>
                <c:pt idx="1304">
                  <c:v>474</c:v>
                </c:pt>
                <c:pt idx="1305">
                  <c:v>0.73677743972401555</c:v>
                </c:pt>
                <c:pt idx="1306">
                  <c:v>24000</c:v>
                </c:pt>
                <c:pt idx="1307">
                  <c:v>110</c:v>
                </c:pt>
                <c:pt idx="1308">
                  <c:v>19.3</c:v>
                </c:pt>
                <c:pt idx="1309">
                  <c:v>20.8</c:v>
                </c:pt>
                <c:pt idx="1310">
                  <c:v>11.6999999999999</c:v>
                </c:pt>
                <c:pt idx="1311">
                  <c:v>13.9</c:v>
                </c:pt>
                <c:pt idx="1312">
                  <c:v>129</c:v>
                </c:pt>
                <c:pt idx="1313">
                  <c:v>20.3</c:v>
                </c:pt>
                <c:pt idx="1314">
                  <c:v>12.33419251009294</c:v>
                </c:pt>
                <c:pt idx="1315">
                  <c:v>13.1</c:v>
                </c:pt>
                <c:pt idx="1316">
                  <c:v>14.5</c:v>
                </c:pt>
                <c:pt idx="1317">
                  <c:v>514</c:v>
                </c:pt>
                <c:pt idx="1318">
                  <c:v>165</c:v>
                </c:pt>
                <c:pt idx="1319">
                  <c:v>28.399999999999899</c:v>
                </c:pt>
                <c:pt idx="1320">
                  <c:v>16</c:v>
                </c:pt>
                <c:pt idx="1321">
                  <c:v>104</c:v>
                </c:pt>
                <c:pt idx="1322">
                  <c:v>25.5</c:v>
                </c:pt>
                <c:pt idx="1323">
                  <c:v>53.5</c:v>
                </c:pt>
                <c:pt idx="1324">
                  <c:v>60.5</c:v>
                </c:pt>
                <c:pt idx="1325">
                  <c:v>86</c:v>
                </c:pt>
                <c:pt idx="1326">
                  <c:v>87</c:v>
                </c:pt>
                <c:pt idx="1327">
                  <c:v>57</c:v>
                </c:pt>
                <c:pt idx="1328">
                  <c:v>90</c:v>
                </c:pt>
                <c:pt idx="1329">
                  <c:v>205</c:v>
                </c:pt>
                <c:pt idx="1330">
                  <c:v>129</c:v>
                </c:pt>
                <c:pt idx="1331">
                  <c:v>3.2772644245792035</c:v>
                </c:pt>
                <c:pt idx="1332">
                  <c:v>140</c:v>
                </c:pt>
                <c:pt idx="1333">
                  <c:v>93</c:v>
                </c:pt>
                <c:pt idx="1334">
                  <c:v>123</c:v>
                </c:pt>
                <c:pt idx="1335">
                  <c:v>83</c:v>
                </c:pt>
                <c:pt idx="1336">
                  <c:v>164.599999999999</c:v>
                </c:pt>
                <c:pt idx="1337">
                  <c:v>100.5</c:v>
                </c:pt>
                <c:pt idx="1338">
                  <c:v>21.399999999999899</c:v>
                </c:pt>
                <c:pt idx="1339">
                  <c:v>36</c:v>
                </c:pt>
                <c:pt idx="1340">
                  <c:v>33</c:v>
                </c:pt>
                <c:pt idx="1341">
                  <c:v>35.6</c:v>
                </c:pt>
                <c:pt idx="1342">
                  <c:v>50</c:v>
                </c:pt>
                <c:pt idx="1343">
                  <c:v>64.299999999999898</c:v>
                </c:pt>
                <c:pt idx="1344">
                  <c:v>36.838920186599267</c:v>
                </c:pt>
                <c:pt idx="1345">
                  <c:v>36.899999999999899</c:v>
                </c:pt>
                <c:pt idx="1346">
                  <c:v>217.5</c:v>
                </c:pt>
                <c:pt idx="1347">
                  <c:v>35.6</c:v>
                </c:pt>
                <c:pt idx="1348">
                  <c:v>53.1</c:v>
                </c:pt>
                <c:pt idx="1349">
                  <c:v>10.6</c:v>
                </c:pt>
                <c:pt idx="1350">
                  <c:v>28.647245411748827</c:v>
                </c:pt>
                <c:pt idx="1351">
                  <c:v>11</c:v>
                </c:pt>
                <c:pt idx="1352">
                  <c:v>346</c:v>
                </c:pt>
                <c:pt idx="1353">
                  <c:v>36.899999999999899</c:v>
                </c:pt>
                <c:pt idx="1354">
                  <c:v>9.4</c:v>
                </c:pt>
                <c:pt idx="1355">
                  <c:v>17.899999999999899</c:v>
                </c:pt>
                <c:pt idx="1356">
                  <c:v>18.5</c:v>
                </c:pt>
                <c:pt idx="1357">
                  <c:v>127.3</c:v>
                </c:pt>
                <c:pt idx="1358">
                  <c:v>35.899999999999899</c:v>
                </c:pt>
                <c:pt idx="1359">
                  <c:v>17.100000000000001</c:v>
                </c:pt>
                <c:pt idx="1360">
                  <c:v>9.8000000000000007</c:v>
                </c:pt>
                <c:pt idx="1361">
                  <c:v>360.5</c:v>
                </c:pt>
                <c:pt idx="1362">
                  <c:v>180</c:v>
                </c:pt>
                <c:pt idx="1363">
                  <c:v>122.7</c:v>
                </c:pt>
                <c:pt idx="1364">
                  <c:v>134</c:v>
                </c:pt>
                <c:pt idx="1365">
                  <c:v>58</c:v>
                </c:pt>
                <c:pt idx="1366">
                  <c:v>334</c:v>
                </c:pt>
                <c:pt idx="1367">
                  <c:v>23.399999999999899</c:v>
                </c:pt>
                <c:pt idx="1368">
                  <c:v>73</c:v>
                </c:pt>
                <c:pt idx="1369">
                  <c:v>21</c:v>
                </c:pt>
                <c:pt idx="1370">
                  <c:v>12.1999999999999</c:v>
                </c:pt>
                <c:pt idx="1371">
                  <c:v>26.6999999999999</c:v>
                </c:pt>
                <c:pt idx="1372">
                  <c:v>5.2</c:v>
                </c:pt>
                <c:pt idx="1373">
                  <c:v>14.8</c:v>
                </c:pt>
                <c:pt idx="1374">
                  <c:v>50.799999999999898</c:v>
                </c:pt>
                <c:pt idx="1375">
                  <c:v>160</c:v>
                </c:pt>
                <c:pt idx="1376">
                  <c:v>55.799999999999898</c:v>
                </c:pt>
                <c:pt idx="1377">
                  <c:v>29</c:v>
                </c:pt>
                <c:pt idx="1378">
                  <c:v>1290</c:v>
                </c:pt>
                <c:pt idx="1379">
                  <c:v>8.3000000000000007</c:v>
                </c:pt>
                <c:pt idx="1380">
                  <c:v>17.5</c:v>
                </c:pt>
                <c:pt idx="1381">
                  <c:v>25</c:v>
                </c:pt>
                <c:pt idx="1382">
                  <c:v>22.8</c:v>
                </c:pt>
                <c:pt idx="1383">
                  <c:v>228.599999999999</c:v>
                </c:pt>
                <c:pt idx="1384">
                  <c:v>9.4</c:v>
                </c:pt>
                <c:pt idx="1385">
                  <c:v>41.1</c:v>
                </c:pt>
                <c:pt idx="1386">
                  <c:v>14.3</c:v>
                </c:pt>
                <c:pt idx="1387">
                  <c:v>33</c:v>
                </c:pt>
                <c:pt idx="1388">
                  <c:v>50.2</c:v>
                </c:pt>
                <c:pt idx="1389">
                  <c:v>90</c:v>
                </c:pt>
                <c:pt idx="1390">
                  <c:v>52.899999999999899</c:v>
                </c:pt>
                <c:pt idx="1391">
                  <c:v>65.400000000000006</c:v>
                </c:pt>
                <c:pt idx="1392">
                  <c:v>1230</c:v>
                </c:pt>
                <c:pt idx="1393">
                  <c:v>25</c:v>
                </c:pt>
                <c:pt idx="1394">
                  <c:v>10</c:v>
                </c:pt>
                <c:pt idx="1395">
                  <c:v>21.1</c:v>
                </c:pt>
                <c:pt idx="1396">
                  <c:v>112</c:v>
                </c:pt>
                <c:pt idx="1397">
                  <c:v>47</c:v>
                </c:pt>
                <c:pt idx="1398">
                  <c:v>74</c:v>
                </c:pt>
                <c:pt idx="1399">
                  <c:v>8.6999999999999904</c:v>
                </c:pt>
                <c:pt idx="1400">
                  <c:v>16.1999999999999</c:v>
                </c:pt>
                <c:pt idx="1401">
                  <c:v>225</c:v>
                </c:pt>
                <c:pt idx="1402">
                  <c:v>14.1999999999999</c:v>
                </c:pt>
                <c:pt idx="1403">
                  <c:v>19.3</c:v>
                </c:pt>
                <c:pt idx="1404">
                  <c:v>40.899999999999899</c:v>
                </c:pt>
                <c:pt idx="1405">
                  <c:v>44</c:v>
                </c:pt>
                <c:pt idx="1406">
                  <c:v>39.6</c:v>
                </c:pt>
                <c:pt idx="1407">
                  <c:v>103.7</c:v>
                </c:pt>
                <c:pt idx="1408">
                  <c:v>90</c:v>
                </c:pt>
                <c:pt idx="1409">
                  <c:v>93.5</c:v>
                </c:pt>
                <c:pt idx="1410">
                  <c:v>51</c:v>
                </c:pt>
                <c:pt idx="1411">
                  <c:v>120</c:v>
                </c:pt>
                <c:pt idx="1412">
                  <c:v>13</c:v>
                </c:pt>
                <c:pt idx="1413">
                  <c:v>12.3</c:v>
                </c:pt>
                <c:pt idx="1414">
                  <c:v>4.3</c:v>
                </c:pt>
                <c:pt idx="1415">
                  <c:v>7.3</c:v>
                </c:pt>
                <c:pt idx="1416">
                  <c:v>5.2</c:v>
                </c:pt>
                <c:pt idx="1417">
                  <c:v>10.8</c:v>
                </c:pt>
                <c:pt idx="1418">
                  <c:v>17.5</c:v>
                </c:pt>
                <c:pt idx="1419">
                  <c:v>43</c:v>
                </c:pt>
                <c:pt idx="1420">
                  <c:v>12.5</c:v>
                </c:pt>
                <c:pt idx="1421">
                  <c:v>136</c:v>
                </c:pt>
                <c:pt idx="1422">
                  <c:v>18.3</c:v>
                </c:pt>
                <c:pt idx="1423">
                  <c:v>155</c:v>
                </c:pt>
                <c:pt idx="1424">
                  <c:v>340</c:v>
                </c:pt>
                <c:pt idx="1425">
                  <c:v>96</c:v>
                </c:pt>
                <c:pt idx="1426">
                  <c:v>469</c:v>
                </c:pt>
                <c:pt idx="1427">
                  <c:v>210</c:v>
                </c:pt>
                <c:pt idx="1428">
                  <c:v>60</c:v>
                </c:pt>
                <c:pt idx="1429">
                  <c:v>53.7</c:v>
                </c:pt>
                <c:pt idx="1430">
                  <c:v>11.1999999999999</c:v>
                </c:pt>
                <c:pt idx="1431">
                  <c:v>124</c:v>
                </c:pt>
                <c:pt idx="1432">
                  <c:v>19</c:v>
                </c:pt>
                <c:pt idx="1433">
                  <c:v>13.3</c:v>
                </c:pt>
                <c:pt idx="1434">
                  <c:v>4.5999999999999996</c:v>
                </c:pt>
                <c:pt idx="1435">
                  <c:v>4.8</c:v>
                </c:pt>
                <c:pt idx="1436">
                  <c:v>18.5</c:v>
                </c:pt>
                <c:pt idx="1437">
                  <c:v>54.799999999999898</c:v>
                </c:pt>
                <c:pt idx="1438">
                  <c:v>15.8</c:v>
                </c:pt>
                <c:pt idx="1439">
                  <c:v>59.7</c:v>
                </c:pt>
                <c:pt idx="1440">
                  <c:v>54.899999999999899</c:v>
                </c:pt>
                <c:pt idx="1441">
                  <c:v>24.899999999999899</c:v>
                </c:pt>
                <c:pt idx="1442">
                  <c:v>4.5</c:v>
                </c:pt>
                <c:pt idx="1443">
                  <c:v>78.5</c:v>
                </c:pt>
                <c:pt idx="1444">
                  <c:v>9.5</c:v>
                </c:pt>
                <c:pt idx="1445">
                  <c:v>50</c:v>
                </c:pt>
                <c:pt idx="1446">
                  <c:v>40</c:v>
                </c:pt>
                <c:pt idx="1447">
                  <c:v>2550</c:v>
                </c:pt>
                <c:pt idx="1448">
                  <c:v>16.100000000000001</c:v>
                </c:pt>
                <c:pt idx="1449">
                  <c:v>20.6</c:v>
                </c:pt>
                <c:pt idx="1450">
                  <c:v>225</c:v>
                </c:pt>
                <c:pt idx="1451">
                  <c:v>52</c:v>
                </c:pt>
                <c:pt idx="1452">
                  <c:v>43.399999999999899</c:v>
                </c:pt>
                <c:pt idx="1453">
                  <c:v>19.1999999999999</c:v>
                </c:pt>
                <c:pt idx="1454">
                  <c:v>55.799999999999898</c:v>
                </c:pt>
                <c:pt idx="1455">
                  <c:v>89</c:v>
                </c:pt>
                <c:pt idx="1456">
                  <c:v>68</c:v>
                </c:pt>
                <c:pt idx="1457">
                  <c:v>142</c:v>
                </c:pt>
                <c:pt idx="1458">
                  <c:v>868</c:v>
                </c:pt>
                <c:pt idx="1459">
                  <c:v>10.4</c:v>
                </c:pt>
                <c:pt idx="1460">
                  <c:v>110</c:v>
                </c:pt>
                <c:pt idx="1461">
                  <c:v>267</c:v>
                </c:pt>
                <c:pt idx="1462">
                  <c:v>76</c:v>
                </c:pt>
                <c:pt idx="1463">
                  <c:v>96</c:v>
                </c:pt>
                <c:pt idx="1464">
                  <c:v>340</c:v>
                </c:pt>
                <c:pt idx="1465">
                  <c:v>78</c:v>
                </c:pt>
                <c:pt idx="1466">
                  <c:v>20.399999999999899</c:v>
                </c:pt>
                <c:pt idx="1467">
                  <c:v>18.5</c:v>
                </c:pt>
                <c:pt idx="1468">
                  <c:v>64.599999999999895</c:v>
                </c:pt>
                <c:pt idx="1469">
                  <c:v>170</c:v>
                </c:pt>
                <c:pt idx="1470">
                  <c:v>17.5</c:v>
                </c:pt>
                <c:pt idx="1471">
                  <c:v>54</c:v>
                </c:pt>
                <c:pt idx="1472">
                  <c:v>74</c:v>
                </c:pt>
                <c:pt idx="1473">
                  <c:v>12.5</c:v>
                </c:pt>
                <c:pt idx="1474">
                  <c:v>58.081231656979632</c:v>
                </c:pt>
                <c:pt idx="1475">
                  <c:v>161</c:v>
                </c:pt>
                <c:pt idx="1476">
                  <c:v>43.2</c:v>
                </c:pt>
                <c:pt idx="1477">
                  <c:v>12</c:v>
                </c:pt>
                <c:pt idx="1478">
                  <c:v>605.00295567666717</c:v>
                </c:pt>
                <c:pt idx="1479">
                  <c:v>59</c:v>
                </c:pt>
                <c:pt idx="1480">
                  <c:v>250</c:v>
                </c:pt>
                <c:pt idx="1481">
                  <c:v>30.428461646804173</c:v>
                </c:pt>
                <c:pt idx="1482">
                  <c:v>10.5</c:v>
                </c:pt>
                <c:pt idx="1483">
                  <c:v>210</c:v>
                </c:pt>
                <c:pt idx="1484">
                  <c:v>65</c:v>
                </c:pt>
                <c:pt idx="1485">
                  <c:v>506</c:v>
                </c:pt>
                <c:pt idx="1486">
                  <c:v>130</c:v>
                </c:pt>
                <c:pt idx="1487">
                  <c:v>17.1999999999999</c:v>
                </c:pt>
                <c:pt idx="1488">
                  <c:v>880</c:v>
                </c:pt>
                <c:pt idx="1489">
                  <c:v>170</c:v>
                </c:pt>
                <c:pt idx="1490">
                  <c:v>62.299999999999898</c:v>
                </c:pt>
                <c:pt idx="1491">
                  <c:v>220</c:v>
                </c:pt>
                <c:pt idx="1492">
                  <c:v>9.3000000000000007</c:v>
                </c:pt>
                <c:pt idx="1493">
                  <c:v>59</c:v>
                </c:pt>
                <c:pt idx="1494">
                  <c:v>370</c:v>
                </c:pt>
                <c:pt idx="1495">
                  <c:v>39</c:v>
                </c:pt>
                <c:pt idx="1496">
                  <c:v>41</c:v>
                </c:pt>
                <c:pt idx="1497">
                  <c:v>18.6999999999999</c:v>
                </c:pt>
                <c:pt idx="1498">
                  <c:v>167</c:v>
                </c:pt>
                <c:pt idx="1499">
                  <c:v>11.6</c:v>
                </c:pt>
                <c:pt idx="1500">
                  <c:v>28</c:v>
                </c:pt>
                <c:pt idx="1501">
                  <c:v>36</c:v>
                </c:pt>
                <c:pt idx="1502">
                  <c:v>112</c:v>
                </c:pt>
                <c:pt idx="1503">
                  <c:v>27</c:v>
                </c:pt>
                <c:pt idx="1504">
                  <c:v>20.6</c:v>
                </c:pt>
                <c:pt idx="1505">
                  <c:v>673</c:v>
                </c:pt>
                <c:pt idx="1506">
                  <c:v>54.799999999999898</c:v>
                </c:pt>
                <c:pt idx="1507">
                  <c:v>14.8471100732413</c:v>
                </c:pt>
                <c:pt idx="1508">
                  <c:v>60.561114139189229</c:v>
                </c:pt>
                <c:pt idx="1509">
                  <c:v>144</c:v>
                </c:pt>
                <c:pt idx="1510">
                  <c:v>19.6999999999999</c:v>
                </c:pt>
                <c:pt idx="1511">
                  <c:v>142</c:v>
                </c:pt>
                <c:pt idx="1512">
                  <c:v>18.399999999999899</c:v>
                </c:pt>
                <c:pt idx="1513">
                  <c:v>565.29999999999905</c:v>
                </c:pt>
                <c:pt idx="1514">
                  <c:v>428.91876834302036</c:v>
                </c:pt>
                <c:pt idx="1515">
                  <c:v>31.8</c:v>
                </c:pt>
                <c:pt idx="1516">
                  <c:v>197.49704432333274</c:v>
                </c:pt>
                <c:pt idx="1517">
                  <c:v>4.7715383531958322</c:v>
                </c:pt>
                <c:pt idx="1518">
                  <c:v>68</c:v>
                </c:pt>
                <c:pt idx="1519">
                  <c:v>25.5</c:v>
                </c:pt>
                <c:pt idx="1520">
                  <c:v>12.8</c:v>
                </c:pt>
                <c:pt idx="1521">
                  <c:v>311.8</c:v>
                </c:pt>
                <c:pt idx="1522">
                  <c:v>329</c:v>
                </c:pt>
                <c:pt idx="1523">
                  <c:v>10.6</c:v>
                </c:pt>
                <c:pt idx="1524">
                  <c:v>92</c:v>
                </c:pt>
                <c:pt idx="1525">
                  <c:v>228.5</c:v>
                </c:pt>
                <c:pt idx="1526">
                  <c:v>36</c:v>
                </c:pt>
                <c:pt idx="1527">
                  <c:v>112</c:v>
                </c:pt>
                <c:pt idx="1528">
                  <c:v>1280</c:v>
                </c:pt>
                <c:pt idx="1529">
                  <c:v>45.2</c:v>
                </c:pt>
                <c:pt idx="1530">
                  <c:v>12.6999999999999</c:v>
                </c:pt>
                <c:pt idx="1531">
                  <c:v>400</c:v>
                </c:pt>
                <c:pt idx="1532">
                  <c:v>98.152889926758704</c:v>
                </c:pt>
                <c:pt idx="1533">
                  <c:v>80.738885860810768</c:v>
                </c:pt>
                <c:pt idx="1534">
                  <c:v>211.4</c:v>
                </c:pt>
                <c:pt idx="1535">
                  <c:v>45</c:v>
                </c:pt>
                <c:pt idx="1536">
                  <c:v>34.799999999999898</c:v>
                </c:pt>
                <c:pt idx="1537">
                  <c:v>2700</c:v>
                </c:pt>
                <c:pt idx="1538">
                  <c:v>12.6</c:v>
                </c:pt>
                <c:pt idx="1539">
                  <c:v>20.399999999999899</c:v>
                </c:pt>
                <c:pt idx="1540">
                  <c:v>50</c:v>
                </c:pt>
                <c:pt idx="1541">
                  <c:v>450</c:v>
                </c:pt>
                <c:pt idx="1542">
                  <c:v>500</c:v>
                </c:pt>
                <c:pt idx="1543">
                  <c:v>305.8</c:v>
                </c:pt>
                <c:pt idx="1544">
                  <c:v>25</c:v>
                </c:pt>
                <c:pt idx="1545">
                  <c:v>127</c:v>
                </c:pt>
                <c:pt idx="1546">
                  <c:v>226</c:v>
                </c:pt>
                <c:pt idx="1547">
                  <c:v>9</c:v>
                </c:pt>
                <c:pt idx="1548">
                  <c:v>51.5</c:v>
                </c:pt>
                <c:pt idx="1549">
                  <c:v>650</c:v>
                </c:pt>
                <c:pt idx="1550">
                  <c:v>114</c:v>
                </c:pt>
                <c:pt idx="1551">
                  <c:v>50</c:v>
                </c:pt>
                <c:pt idx="1552">
                  <c:v>149.80000000000001</c:v>
                </c:pt>
                <c:pt idx="1553">
                  <c:v>139.69999999999899</c:v>
                </c:pt>
                <c:pt idx="1554">
                  <c:v>357</c:v>
                </c:pt>
                <c:pt idx="1555">
                  <c:v>140</c:v>
                </c:pt>
                <c:pt idx="1556">
                  <c:v>240</c:v>
                </c:pt>
                <c:pt idx="1557">
                  <c:v>449.3</c:v>
                </c:pt>
                <c:pt idx="1558">
                  <c:v>532.89999999999895</c:v>
                </c:pt>
                <c:pt idx="1559">
                  <c:v>489</c:v>
                </c:pt>
                <c:pt idx="1560">
                  <c:v>188</c:v>
                </c:pt>
                <c:pt idx="1561">
                  <c:v>65</c:v>
                </c:pt>
                <c:pt idx="1562">
                  <c:v>520</c:v>
                </c:pt>
                <c:pt idx="1563">
                  <c:v>26.6999999999999</c:v>
                </c:pt>
                <c:pt idx="1564">
                  <c:v>475</c:v>
                </c:pt>
                <c:pt idx="1565">
                  <c:v>705</c:v>
                </c:pt>
                <c:pt idx="1566">
                  <c:v>73</c:v>
                </c:pt>
                <c:pt idx="1567">
                  <c:v>58</c:v>
                </c:pt>
                <c:pt idx="1568">
                  <c:v>7.5</c:v>
                </c:pt>
                <c:pt idx="1569">
                  <c:v>11.1999999999999</c:v>
                </c:pt>
                <c:pt idx="1570">
                  <c:v>38.899999999999899</c:v>
                </c:pt>
                <c:pt idx="1571">
                  <c:v>25.899999999999899</c:v>
                </c:pt>
                <c:pt idx="1572">
                  <c:v>161.19999999999899</c:v>
                </c:pt>
                <c:pt idx="1573">
                  <c:v>122.5</c:v>
                </c:pt>
                <c:pt idx="1574">
                  <c:v>55</c:v>
                </c:pt>
                <c:pt idx="1575">
                  <c:v>99</c:v>
                </c:pt>
                <c:pt idx="1576">
                  <c:v>2244</c:v>
                </c:pt>
                <c:pt idx="1577">
                  <c:v>260</c:v>
                </c:pt>
                <c:pt idx="1578">
                  <c:v>400</c:v>
                </c:pt>
                <c:pt idx="1579">
                  <c:v>730</c:v>
                </c:pt>
                <c:pt idx="1580">
                  <c:v>200</c:v>
                </c:pt>
                <c:pt idx="1581">
                  <c:v>4750</c:v>
                </c:pt>
                <c:pt idx="1582">
                  <c:v>950</c:v>
                </c:pt>
                <c:pt idx="1583">
                  <c:v>80</c:v>
                </c:pt>
                <c:pt idx="1584">
                  <c:v>113</c:v>
                </c:pt>
                <c:pt idx="1585">
                  <c:v>780</c:v>
                </c:pt>
                <c:pt idx="1586">
                  <c:v>41</c:v>
                </c:pt>
                <c:pt idx="1587">
                  <c:v>420</c:v>
                </c:pt>
                <c:pt idx="1588">
                  <c:v>49</c:v>
                </c:pt>
                <c:pt idx="1589">
                  <c:v>15</c:v>
                </c:pt>
                <c:pt idx="1590">
                  <c:v>1753.5999999999899</c:v>
                </c:pt>
                <c:pt idx="1591">
                  <c:v>817</c:v>
                </c:pt>
                <c:pt idx="1592">
                  <c:v>230</c:v>
                </c:pt>
                <c:pt idx="1593">
                  <c:v>8800</c:v>
                </c:pt>
                <c:pt idx="1594">
                  <c:v>2390</c:v>
                </c:pt>
                <c:pt idx="1595">
                  <c:v>49800</c:v>
                </c:pt>
                <c:pt idx="1596">
                  <c:v>26.632023152263237</c:v>
                </c:pt>
                <c:pt idx="1597">
                  <c:v>12.167645092977834</c:v>
                </c:pt>
                <c:pt idx="1598">
                  <c:v>25.761079813400727</c:v>
                </c:pt>
                <c:pt idx="1599">
                  <c:v>200</c:v>
                </c:pt>
                <c:pt idx="1600">
                  <c:v>31.6</c:v>
                </c:pt>
                <c:pt idx="1601">
                  <c:v>32.6</c:v>
                </c:pt>
                <c:pt idx="1602">
                  <c:v>63</c:v>
                </c:pt>
                <c:pt idx="1603">
                  <c:v>17.948804916379331</c:v>
                </c:pt>
                <c:pt idx="1604">
                  <c:v>20.8</c:v>
                </c:pt>
                <c:pt idx="1605">
                  <c:v>71</c:v>
                </c:pt>
                <c:pt idx="1606">
                  <c:v>69.299999999999898</c:v>
                </c:pt>
                <c:pt idx="1607">
                  <c:v>105</c:v>
                </c:pt>
                <c:pt idx="1608">
                  <c:v>51.799999999999898</c:v>
                </c:pt>
                <c:pt idx="1609">
                  <c:v>38.799999999999898</c:v>
                </c:pt>
                <c:pt idx="1610">
                  <c:v>211.5</c:v>
                </c:pt>
                <c:pt idx="1611">
                  <c:v>11.8</c:v>
                </c:pt>
                <c:pt idx="1612">
                  <c:v>20.100000000000001</c:v>
                </c:pt>
                <c:pt idx="1613">
                  <c:v>107.8</c:v>
                </c:pt>
                <c:pt idx="1614">
                  <c:v>16.100000000000001</c:v>
                </c:pt>
                <c:pt idx="1615">
                  <c:v>426</c:v>
                </c:pt>
                <c:pt idx="1616">
                  <c:v>74</c:v>
                </c:pt>
                <c:pt idx="1617">
                  <c:v>24</c:v>
                </c:pt>
                <c:pt idx="1618">
                  <c:v>10.5</c:v>
                </c:pt>
                <c:pt idx="1619">
                  <c:v>14.5</c:v>
                </c:pt>
                <c:pt idx="1620">
                  <c:v>34.1</c:v>
                </c:pt>
                <c:pt idx="1621">
                  <c:v>25</c:v>
                </c:pt>
                <c:pt idx="1622">
                  <c:v>900</c:v>
                </c:pt>
                <c:pt idx="1623">
                  <c:v>500</c:v>
                </c:pt>
                <c:pt idx="1624">
                  <c:v>13300</c:v>
                </c:pt>
                <c:pt idx="1625">
                  <c:v>260</c:v>
                </c:pt>
                <c:pt idx="1626">
                  <c:v>10500</c:v>
                </c:pt>
                <c:pt idx="1627">
                  <c:v>1525</c:v>
                </c:pt>
                <c:pt idx="1628">
                  <c:v>30.1</c:v>
                </c:pt>
                <c:pt idx="1629">
                  <c:v>95</c:v>
                </c:pt>
                <c:pt idx="1630">
                  <c:v>800</c:v>
                </c:pt>
                <c:pt idx="1631">
                  <c:v>66.5</c:v>
                </c:pt>
                <c:pt idx="1632">
                  <c:v>33</c:v>
                </c:pt>
                <c:pt idx="1633">
                  <c:v>47.22856426070129</c:v>
                </c:pt>
                <c:pt idx="1634">
                  <c:v>77.400000000000006</c:v>
                </c:pt>
                <c:pt idx="1635">
                  <c:v>121.5</c:v>
                </c:pt>
                <c:pt idx="1636">
                  <c:v>40.299999999999898</c:v>
                </c:pt>
                <c:pt idx="1637">
                  <c:v>32.799999999999898</c:v>
                </c:pt>
                <c:pt idx="1638">
                  <c:v>32.799999999999898</c:v>
                </c:pt>
                <c:pt idx="1639">
                  <c:v>123</c:v>
                </c:pt>
                <c:pt idx="1640">
                  <c:v>114.7</c:v>
                </c:pt>
                <c:pt idx="1641">
                  <c:v>21.6999999999999</c:v>
                </c:pt>
                <c:pt idx="1642">
                  <c:v>265.60000000000002</c:v>
                </c:pt>
                <c:pt idx="1643">
                  <c:v>33.299999999999898</c:v>
                </c:pt>
                <c:pt idx="1644">
                  <c:v>50.399999999999899</c:v>
                </c:pt>
                <c:pt idx="1645">
                  <c:v>22.1999999999999</c:v>
                </c:pt>
                <c:pt idx="1646">
                  <c:v>12.3</c:v>
                </c:pt>
                <c:pt idx="1647">
                  <c:v>18.3</c:v>
                </c:pt>
                <c:pt idx="1648">
                  <c:v>22.899999999999899</c:v>
                </c:pt>
                <c:pt idx="1649">
                  <c:v>104</c:v>
                </c:pt>
                <c:pt idx="1650">
                  <c:v>339.64161608279244</c:v>
                </c:pt>
                <c:pt idx="1651">
                  <c:v>7.1502126546647773</c:v>
                </c:pt>
                <c:pt idx="1652">
                  <c:v>86.751355844473338</c:v>
                </c:pt>
                <c:pt idx="1653">
                  <c:v>13.6</c:v>
                </c:pt>
                <c:pt idx="1654">
                  <c:v>31.5</c:v>
                </c:pt>
                <c:pt idx="1655">
                  <c:v>297</c:v>
                </c:pt>
                <c:pt idx="1656">
                  <c:v>20.5</c:v>
                </c:pt>
                <c:pt idx="1657">
                  <c:v>645.6</c:v>
                </c:pt>
                <c:pt idx="1658">
                  <c:v>341.5</c:v>
                </c:pt>
                <c:pt idx="1659">
                  <c:v>182</c:v>
                </c:pt>
                <c:pt idx="1660">
                  <c:v>213.19999999999899</c:v>
                </c:pt>
                <c:pt idx="1661">
                  <c:v>90.7</c:v>
                </c:pt>
                <c:pt idx="1662">
                  <c:v>17</c:v>
                </c:pt>
                <c:pt idx="1663">
                  <c:v>22.1999999999999</c:v>
                </c:pt>
                <c:pt idx="1664">
                  <c:v>122</c:v>
                </c:pt>
                <c:pt idx="1665">
                  <c:v>60.2</c:v>
                </c:pt>
                <c:pt idx="1666">
                  <c:v>60.6</c:v>
                </c:pt>
                <c:pt idx="1667">
                  <c:v>238.099999999999</c:v>
                </c:pt>
                <c:pt idx="1668">
                  <c:v>43</c:v>
                </c:pt>
                <c:pt idx="1669">
                  <c:v>44.399999999999899</c:v>
                </c:pt>
                <c:pt idx="1670">
                  <c:v>45</c:v>
                </c:pt>
                <c:pt idx="1671">
                  <c:v>535.70000000000005</c:v>
                </c:pt>
                <c:pt idx="1672">
                  <c:v>9.8000000000000007</c:v>
                </c:pt>
                <c:pt idx="1673">
                  <c:v>148.18418201476399</c:v>
                </c:pt>
                <c:pt idx="1674">
                  <c:v>21.448186703015896</c:v>
                </c:pt>
                <c:pt idx="1675">
                  <c:v>390</c:v>
                </c:pt>
                <c:pt idx="1676">
                  <c:v>15.5</c:v>
                </c:pt>
                <c:pt idx="1677">
                  <c:v>118</c:v>
                </c:pt>
                <c:pt idx="1678">
                  <c:v>65</c:v>
                </c:pt>
                <c:pt idx="1679">
                  <c:v>170.599999999999</c:v>
                </c:pt>
                <c:pt idx="1680">
                  <c:v>22</c:v>
                </c:pt>
                <c:pt idx="1681">
                  <c:v>99.799999999999898</c:v>
                </c:pt>
                <c:pt idx="1682">
                  <c:v>446.16590154704153</c:v>
                </c:pt>
                <c:pt idx="1683">
                  <c:v>24.1</c:v>
                </c:pt>
                <c:pt idx="1684">
                  <c:v>89</c:v>
                </c:pt>
                <c:pt idx="1685">
                  <c:v>94</c:v>
                </c:pt>
                <c:pt idx="1686">
                  <c:v>63</c:v>
                </c:pt>
                <c:pt idx="1687">
                  <c:v>96</c:v>
                </c:pt>
                <c:pt idx="1688">
                  <c:v>96.299999999999898</c:v>
                </c:pt>
                <c:pt idx="1689">
                  <c:v>32.5</c:v>
                </c:pt>
                <c:pt idx="1690">
                  <c:v>27.1999999999999</c:v>
                </c:pt>
                <c:pt idx="1691">
                  <c:v>104.5</c:v>
                </c:pt>
                <c:pt idx="1692">
                  <c:v>485</c:v>
                </c:pt>
                <c:pt idx="1693">
                  <c:v>43.399999999999899</c:v>
                </c:pt>
                <c:pt idx="1694">
                  <c:v>28.399999999999899</c:v>
                </c:pt>
                <c:pt idx="1695">
                  <c:v>34.799999999999898</c:v>
                </c:pt>
                <c:pt idx="1696">
                  <c:v>149</c:v>
                </c:pt>
                <c:pt idx="1697">
                  <c:v>16</c:v>
                </c:pt>
                <c:pt idx="1698">
                  <c:v>33</c:v>
                </c:pt>
                <c:pt idx="1699">
                  <c:v>125</c:v>
                </c:pt>
                <c:pt idx="1700">
                  <c:v>60</c:v>
                </c:pt>
                <c:pt idx="1701">
                  <c:v>18.8</c:v>
                </c:pt>
                <c:pt idx="1702">
                  <c:v>26</c:v>
                </c:pt>
                <c:pt idx="1703">
                  <c:v>24.6</c:v>
                </c:pt>
                <c:pt idx="1704">
                  <c:v>10.1</c:v>
                </c:pt>
                <c:pt idx="1705">
                  <c:v>17.899999999999899</c:v>
                </c:pt>
                <c:pt idx="1706">
                  <c:v>20.5</c:v>
                </c:pt>
                <c:pt idx="1707">
                  <c:v>8.0490213057771545</c:v>
                </c:pt>
                <c:pt idx="1708">
                  <c:v>11.6</c:v>
                </c:pt>
                <c:pt idx="1709">
                  <c:v>16.100000000000001</c:v>
                </c:pt>
                <c:pt idx="1710">
                  <c:v>20.6</c:v>
                </c:pt>
                <c:pt idx="1711">
                  <c:v>18.600000000000001</c:v>
                </c:pt>
                <c:pt idx="1712">
                  <c:v>11.051195083620669</c:v>
                </c:pt>
                <c:pt idx="1713">
                  <c:v>15.6999999999999</c:v>
                </c:pt>
                <c:pt idx="1714">
                  <c:v>53.2</c:v>
                </c:pt>
                <c:pt idx="1715">
                  <c:v>17.600000000000001</c:v>
                </c:pt>
                <c:pt idx="1716">
                  <c:v>12</c:v>
                </c:pt>
                <c:pt idx="1717">
                  <c:v>44.799999999999898</c:v>
                </c:pt>
                <c:pt idx="1718">
                  <c:v>605</c:v>
                </c:pt>
                <c:pt idx="1719">
                  <c:v>10.1</c:v>
                </c:pt>
                <c:pt idx="1720">
                  <c:v>51</c:v>
                </c:pt>
                <c:pt idx="1721">
                  <c:v>16.5</c:v>
                </c:pt>
                <c:pt idx="1722">
                  <c:v>36</c:v>
                </c:pt>
                <c:pt idx="1723">
                  <c:v>20.100000000000001</c:v>
                </c:pt>
                <c:pt idx="1724">
                  <c:v>14.5</c:v>
                </c:pt>
                <c:pt idx="1725">
                  <c:v>78</c:v>
                </c:pt>
                <c:pt idx="1726">
                  <c:v>19</c:v>
                </c:pt>
                <c:pt idx="1727">
                  <c:v>400</c:v>
                </c:pt>
                <c:pt idx="1728">
                  <c:v>227</c:v>
                </c:pt>
                <c:pt idx="1729">
                  <c:v>56</c:v>
                </c:pt>
                <c:pt idx="1730">
                  <c:v>101</c:v>
                </c:pt>
                <c:pt idx="1731">
                  <c:v>50</c:v>
                </c:pt>
                <c:pt idx="1732">
                  <c:v>13.6999999999999</c:v>
                </c:pt>
                <c:pt idx="1733">
                  <c:v>187</c:v>
                </c:pt>
                <c:pt idx="1734">
                  <c:v>235</c:v>
                </c:pt>
                <c:pt idx="1735">
                  <c:v>332.19999999999902</c:v>
                </c:pt>
                <c:pt idx="1736">
                  <c:v>137</c:v>
                </c:pt>
                <c:pt idx="1737">
                  <c:v>39.5</c:v>
                </c:pt>
                <c:pt idx="1738">
                  <c:v>15.6</c:v>
                </c:pt>
                <c:pt idx="1739">
                  <c:v>54</c:v>
                </c:pt>
                <c:pt idx="1740">
                  <c:v>34</c:v>
                </c:pt>
                <c:pt idx="1741">
                  <c:v>275</c:v>
                </c:pt>
                <c:pt idx="1742">
                  <c:v>28</c:v>
                </c:pt>
                <c:pt idx="1743">
                  <c:v>130</c:v>
                </c:pt>
                <c:pt idx="1744">
                  <c:v>1270</c:v>
                </c:pt>
                <c:pt idx="1745">
                  <c:v>35.700000000000003</c:v>
                </c:pt>
                <c:pt idx="1746">
                  <c:v>6.2</c:v>
                </c:pt>
                <c:pt idx="1747">
                  <c:v>15</c:v>
                </c:pt>
                <c:pt idx="1748">
                  <c:v>80</c:v>
                </c:pt>
                <c:pt idx="1749">
                  <c:v>767</c:v>
                </c:pt>
                <c:pt idx="1750">
                  <c:v>19.5</c:v>
                </c:pt>
                <c:pt idx="1751">
                  <c:v>25</c:v>
                </c:pt>
                <c:pt idx="1752">
                  <c:v>25.5</c:v>
                </c:pt>
                <c:pt idx="1753">
                  <c:v>11.5</c:v>
                </c:pt>
                <c:pt idx="1754">
                  <c:v>35</c:v>
                </c:pt>
                <c:pt idx="1755">
                  <c:v>105.2</c:v>
                </c:pt>
                <c:pt idx="1756">
                  <c:v>8</c:v>
                </c:pt>
                <c:pt idx="1757">
                  <c:v>252</c:v>
                </c:pt>
                <c:pt idx="1758">
                  <c:v>28</c:v>
                </c:pt>
                <c:pt idx="1759">
                  <c:v>31.6999999999999</c:v>
                </c:pt>
                <c:pt idx="1760">
                  <c:v>76</c:v>
                </c:pt>
                <c:pt idx="1761">
                  <c:v>12.5</c:v>
                </c:pt>
                <c:pt idx="1762">
                  <c:v>95.7</c:v>
                </c:pt>
                <c:pt idx="1763">
                  <c:v>16.1999999999999</c:v>
                </c:pt>
                <c:pt idx="1764">
                  <c:v>62.299999999999898</c:v>
                </c:pt>
                <c:pt idx="1765">
                  <c:v>16.5</c:v>
                </c:pt>
                <c:pt idx="1766">
                  <c:v>12</c:v>
                </c:pt>
                <c:pt idx="1767">
                  <c:v>748</c:v>
                </c:pt>
                <c:pt idx="1768">
                  <c:v>63</c:v>
                </c:pt>
                <c:pt idx="1769">
                  <c:v>12.1999999999999</c:v>
                </c:pt>
                <c:pt idx="1770">
                  <c:v>317</c:v>
                </c:pt>
                <c:pt idx="1771">
                  <c:v>343</c:v>
                </c:pt>
                <c:pt idx="1772">
                  <c:v>62</c:v>
                </c:pt>
                <c:pt idx="1773">
                  <c:v>68</c:v>
                </c:pt>
                <c:pt idx="1774">
                  <c:v>100</c:v>
                </c:pt>
                <c:pt idx="1775">
                  <c:v>16.399999999999899</c:v>
                </c:pt>
                <c:pt idx="1776">
                  <c:v>11</c:v>
                </c:pt>
                <c:pt idx="1777">
                  <c:v>30.399999999999899</c:v>
                </c:pt>
                <c:pt idx="1778">
                  <c:v>60</c:v>
                </c:pt>
                <c:pt idx="1779">
                  <c:v>17.5</c:v>
                </c:pt>
                <c:pt idx="1780">
                  <c:v>141</c:v>
                </c:pt>
                <c:pt idx="1781">
                  <c:v>20.5</c:v>
                </c:pt>
                <c:pt idx="1782">
                  <c:v>32.799999999999898</c:v>
                </c:pt>
                <c:pt idx="1783">
                  <c:v>19.399999999999899</c:v>
                </c:pt>
                <c:pt idx="1784">
                  <c:v>10.4</c:v>
                </c:pt>
                <c:pt idx="1785">
                  <c:v>127</c:v>
                </c:pt>
                <c:pt idx="1786">
                  <c:v>14</c:v>
                </c:pt>
                <c:pt idx="1787">
                  <c:v>18.1999999999999</c:v>
                </c:pt>
                <c:pt idx="1788">
                  <c:v>418.10221786498056</c:v>
                </c:pt>
                <c:pt idx="1789">
                  <c:v>47</c:v>
                </c:pt>
                <c:pt idx="1790">
                  <c:v>23.6</c:v>
                </c:pt>
                <c:pt idx="1791">
                  <c:v>31.3</c:v>
                </c:pt>
                <c:pt idx="1792">
                  <c:v>225</c:v>
                </c:pt>
                <c:pt idx="1793">
                  <c:v>187</c:v>
                </c:pt>
                <c:pt idx="1794">
                  <c:v>92.7</c:v>
                </c:pt>
                <c:pt idx="1795">
                  <c:v>27</c:v>
                </c:pt>
                <c:pt idx="1796">
                  <c:v>135</c:v>
                </c:pt>
                <c:pt idx="1797">
                  <c:v>292</c:v>
                </c:pt>
                <c:pt idx="1798">
                  <c:v>18</c:v>
                </c:pt>
                <c:pt idx="1799">
                  <c:v>296.3</c:v>
                </c:pt>
                <c:pt idx="1800">
                  <c:v>56.1</c:v>
                </c:pt>
                <c:pt idx="1801">
                  <c:v>35.299999999999898</c:v>
                </c:pt>
                <c:pt idx="1802">
                  <c:v>40.799999999999898</c:v>
                </c:pt>
                <c:pt idx="1803">
                  <c:v>20.6</c:v>
                </c:pt>
                <c:pt idx="1804">
                  <c:v>169.599999999999</c:v>
                </c:pt>
                <c:pt idx="1805">
                  <c:v>10.9</c:v>
                </c:pt>
                <c:pt idx="1806">
                  <c:v>13.4</c:v>
                </c:pt>
                <c:pt idx="1807">
                  <c:v>15</c:v>
                </c:pt>
                <c:pt idx="1808">
                  <c:v>13</c:v>
                </c:pt>
                <c:pt idx="1809">
                  <c:v>10.9</c:v>
                </c:pt>
                <c:pt idx="1810">
                  <c:v>45.1</c:v>
                </c:pt>
                <c:pt idx="1811">
                  <c:v>44.899999999999899</c:v>
                </c:pt>
                <c:pt idx="1812">
                  <c:v>34.700000000000003</c:v>
                </c:pt>
                <c:pt idx="1813">
                  <c:v>10</c:v>
                </c:pt>
                <c:pt idx="1814">
                  <c:v>25</c:v>
                </c:pt>
                <c:pt idx="1815">
                  <c:v>60</c:v>
                </c:pt>
                <c:pt idx="1816">
                  <c:v>28.5</c:v>
                </c:pt>
                <c:pt idx="1817">
                  <c:v>16</c:v>
                </c:pt>
                <c:pt idx="1818">
                  <c:v>43</c:v>
                </c:pt>
                <c:pt idx="1819">
                  <c:v>73</c:v>
                </c:pt>
                <c:pt idx="1820">
                  <c:v>9.4509786942228438</c:v>
                </c:pt>
                <c:pt idx="1821">
                  <c:v>3.5</c:v>
                </c:pt>
                <c:pt idx="1822">
                  <c:v>1175.0745845485753</c:v>
                </c:pt>
                <c:pt idx="1823">
                  <c:v>16.1999999999999</c:v>
                </c:pt>
                <c:pt idx="1824">
                  <c:v>18.3</c:v>
                </c:pt>
                <c:pt idx="1825">
                  <c:v>140</c:v>
                </c:pt>
                <c:pt idx="1826">
                  <c:v>125.8</c:v>
                </c:pt>
                <c:pt idx="1827">
                  <c:v>14.6999999999999</c:v>
                </c:pt>
                <c:pt idx="1828">
                  <c:v>40.399999999999899</c:v>
                </c:pt>
                <c:pt idx="1829">
                  <c:v>5.5</c:v>
                </c:pt>
                <c:pt idx="1830">
                  <c:v>14.6</c:v>
                </c:pt>
                <c:pt idx="1831">
                  <c:v>23.5</c:v>
                </c:pt>
                <c:pt idx="1832">
                  <c:v>18.600000000000001</c:v>
                </c:pt>
                <c:pt idx="1833">
                  <c:v>142.80000000000001</c:v>
                </c:pt>
                <c:pt idx="1834">
                  <c:v>51</c:v>
                </c:pt>
                <c:pt idx="1835">
                  <c:v>27</c:v>
                </c:pt>
                <c:pt idx="1836">
                  <c:v>15.9</c:v>
                </c:pt>
                <c:pt idx="1837">
                  <c:v>7.9</c:v>
                </c:pt>
                <c:pt idx="1838">
                  <c:v>38</c:v>
                </c:pt>
                <c:pt idx="1839">
                  <c:v>7.5</c:v>
                </c:pt>
                <c:pt idx="1840">
                  <c:v>4.2</c:v>
                </c:pt>
                <c:pt idx="1841">
                  <c:v>1.8</c:v>
                </c:pt>
                <c:pt idx="1842">
                  <c:v>15.6</c:v>
                </c:pt>
                <c:pt idx="1843">
                  <c:v>0.6</c:v>
                </c:pt>
                <c:pt idx="1844">
                  <c:v>182</c:v>
                </c:pt>
                <c:pt idx="1845">
                  <c:v>1020</c:v>
                </c:pt>
                <c:pt idx="1846">
                  <c:v>14</c:v>
                </c:pt>
                <c:pt idx="1847">
                  <c:v>148</c:v>
                </c:pt>
                <c:pt idx="1848">
                  <c:v>150</c:v>
                </c:pt>
                <c:pt idx="1849">
                  <c:v>19.100000000000001</c:v>
                </c:pt>
                <c:pt idx="1850">
                  <c:v>2900</c:v>
                </c:pt>
                <c:pt idx="1851">
                  <c:v>57.5</c:v>
                </c:pt>
                <c:pt idx="1852">
                  <c:v>9.8000000000000007</c:v>
                </c:pt>
                <c:pt idx="1853">
                  <c:v>185.5</c:v>
                </c:pt>
                <c:pt idx="1854">
                  <c:v>51.399999999999899</c:v>
                </c:pt>
                <c:pt idx="1855">
                  <c:v>86.9</c:v>
                </c:pt>
                <c:pt idx="1856">
                  <c:v>244</c:v>
                </c:pt>
                <c:pt idx="1857">
                  <c:v>17.1999999999999</c:v>
                </c:pt>
                <c:pt idx="1858">
                  <c:v>2750</c:v>
                </c:pt>
                <c:pt idx="1859">
                  <c:v>3.3</c:v>
                </c:pt>
                <c:pt idx="1860">
                  <c:v>3.4</c:v>
                </c:pt>
                <c:pt idx="1861">
                  <c:v>3.4</c:v>
                </c:pt>
                <c:pt idx="1862">
                  <c:v>3.5</c:v>
                </c:pt>
                <c:pt idx="1863">
                  <c:v>1.2</c:v>
                </c:pt>
                <c:pt idx="1864">
                  <c:v>1.1000000000000001</c:v>
                </c:pt>
                <c:pt idx="1865">
                  <c:v>8.3000000000000007</c:v>
                </c:pt>
                <c:pt idx="1866">
                  <c:v>1.9</c:v>
                </c:pt>
                <c:pt idx="1867">
                  <c:v>3</c:v>
                </c:pt>
                <c:pt idx="1868">
                  <c:v>46.1</c:v>
                </c:pt>
                <c:pt idx="1869">
                  <c:v>0.9</c:v>
                </c:pt>
                <c:pt idx="1870">
                  <c:v>1248</c:v>
                </c:pt>
                <c:pt idx="1871">
                  <c:v>595</c:v>
                </c:pt>
                <c:pt idx="1872">
                  <c:v>1.6</c:v>
                </c:pt>
                <c:pt idx="1873">
                  <c:v>5.2</c:v>
                </c:pt>
                <c:pt idx="1874">
                  <c:v>0.9</c:v>
                </c:pt>
                <c:pt idx="1875">
                  <c:v>1490</c:v>
                </c:pt>
                <c:pt idx="1876">
                  <c:v>20.8</c:v>
                </c:pt>
                <c:pt idx="1877">
                  <c:v>0.7</c:v>
                </c:pt>
                <c:pt idx="1878">
                  <c:v>1</c:v>
                </c:pt>
                <c:pt idx="1879">
                  <c:v>96.4</c:v>
                </c:pt>
                <c:pt idx="1880">
                  <c:v>17.600000000000001</c:v>
                </c:pt>
                <c:pt idx="1881">
                  <c:v>28.1</c:v>
                </c:pt>
                <c:pt idx="1882">
                  <c:v>4.7</c:v>
                </c:pt>
                <c:pt idx="1883">
                  <c:v>135.30000000000001</c:v>
                </c:pt>
                <c:pt idx="1884">
                  <c:v>8.9</c:v>
                </c:pt>
                <c:pt idx="1885">
                  <c:v>466</c:v>
                </c:pt>
                <c:pt idx="1886">
                  <c:v>790</c:v>
                </c:pt>
                <c:pt idx="1887">
                  <c:v>4.4000000000000004</c:v>
                </c:pt>
                <c:pt idx="1888">
                  <c:v>0.5</c:v>
                </c:pt>
                <c:pt idx="1889">
                  <c:v>5.0999999999999996</c:v>
                </c:pt>
                <c:pt idx="1890">
                  <c:v>309</c:v>
                </c:pt>
                <c:pt idx="1891">
                  <c:v>210</c:v>
                </c:pt>
                <c:pt idx="1892">
                  <c:v>28.1</c:v>
                </c:pt>
                <c:pt idx="1893">
                  <c:v>3.6</c:v>
                </c:pt>
                <c:pt idx="1894">
                  <c:v>0.9</c:v>
                </c:pt>
                <c:pt idx="1895">
                  <c:v>2.8</c:v>
                </c:pt>
                <c:pt idx="1896">
                  <c:v>2560</c:v>
                </c:pt>
                <c:pt idx="1897">
                  <c:v>30</c:v>
                </c:pt>
                <c:pt idx="1898">
                  <c:v>129</c:v>
                </c:pt>
                <c:pt idx="1899">
                  <c:v>104</c:v>
                </c:pt>
                <c:pt idx="1900">
                  <c:v>70</c:v>
                </c:pt>
                <c:pt idx="1901">
                  <c:v>144.56901898894768</c:v>
                </c:pt>
                <c:pt idx="1902">
                  <c:v>105</c:v>
                </c:pt>
                <c:pt idx="1903">
                  <c:v>120</c:v>
                </c:pt>
                <c:pt idx="1904">
                  <c:v>200</c:v>
                </c:pt>
                <c:pt idx="1905">
                  <c:v>1800</c:v>
                </c:pt>
                <c:pt idx="1906">
                  <c:v>10</c:v>
                </c:pt>
                <c:pt idx="1907">
                  <c:v>10</c:v>
                </c:pt>
                <c:pt idx="1908">
                  <c:v>120</c:v>
                </c:pt>
                <c:pt idx="1909">
                  <c:v>206</c:v>
                </c:pt>
                <c:pt idx="1910">
                  <c:v>100</c:v>
                </c:pt>
                <c:pt idx="1911">
                  <c:v>193</c:v>
                </c:pt>
                <c:pt idx="1912">
                  <c:v>10</c:v>
                </c:pt>
                <c:pt idx="1913">
                  <c:v>30</c:v>
                </c:pt>
                <c:pt idx="1914">
                  <c:v>10</c:v>
                </c:pt>
                <c:pt idx="1915">
                  <c:v>971</c:v>
                </c:pt>
                <c:pt idx="1916">
                  <c:v>10</c:v>
                </c:pt>
                <c:pt idx="1917">
                  <c:v>10</c:v>
                </c:pt>
                <c:pt idx="1918">
                  <c:v>10</c:v>
                </c:pt>
                <c:pt idx="1919">
                  <c:v>10</c:v>
                </c:pt>
                <c:pt idx="1920">
                  <c:v>10</c:v>
                </c:pt>
                <c:pt idx="1921">
                  <c:v>40</c:v>
                </c:pt>
                <c:pt idx="1922">
                  <c:v>10</c:v>
                </c:pt>
                <c:pt idx="1923">
                  <c:v>10</c:v>
                </c:pt>
                <c:pt idx="1924">
                  <c:v>650</c:v>
                </c:pt>
                <c:pt idx="1925">
                  <c:v>14.822556319508184</c:v>
                </c:pt>
                <c:pt idx="1926">
                  <c:v>20</c:v>
                </c:pt>
                <c:pt idx="1927">
                  <c:v>210</c:v>
                </c:pt>
                <c:pt idx="1928">
                  <c:v>40</c:v>
                </c:pt>
                <c:pt idx="1929">
                  <c:v>14.9</c:v>
                </c:pt>
                <c:pt idx="1930">
                  <c:v>10</c:v>
                </c:pt>
                <c:pt idx="1931">
                  <c:v>7</c:v>
                </c:pt>
                <c:pt idx="1932">
                  <c:v>2187</c:v>
                </c:pt>
                <c:pt idx="1933">
                  <c:v>70</c:v>
                </c:pt>
                <c:pt idx="1934">
                  <c:v>44</c:v>
                </c:pt>
                <c:pt idx="1935">
                  <c:v>9.3000000000000007</c:v>
                </c:pt>
                <c:pt idx="1936">
                  <c:v>40</c:v>
                </c:pt>
                <c:pt idx="1937">
                  <c:v>1645</c:v>
                </c:pt>
                <c:pt idx="1938">
                  <c:v>20</c:v>
                </c:pt>
                <c:pt idx="1939">
                  <c:v>12.4</c:v>
                </c:pt>
                <c:pt idx="1940">
                  <c:v>30</c:v>
                </c:pt>
                <c:pt idx="1941">
                  <c:v>3911</c:v>
                </c:pt>
                <c:pt idx="1942">
                  <c:v>2170</c:v>
                </c:pt>
                <c:pt idx="1943">
                  <c:v>3450</c:v>
                </c:pt>
                <c:pt idx="1944">
                  <c:v>791</c:v>
                </c:pt>
                <c:pt idx="1945">
                  <c:v>81</c:v>
                </c:pt>
                <c:pt idx="1946">
                  <c:v>723</c:v>
                </c:pt>
                <c:pt idx="1947">
                  <c:v>123</c:v>
                </c:pt>
                <c:pt idx="1948">
                  <c:v>318</c:v>
                </c:pt>
                <c:pt idx="1949">
                  <c:v>289</c:v>
                </c:pt>
                <c:pt idx="1950">
                  <c:v>40</c:v>
                </c:pt>
                <c:pt idx="1951">
                  <c:v>630</c:v>
                </c:pt>
                <c:pt idx="1952">
                  <c:v>31.6999999999999</c:v>
                </c:pt>
                <c:pt idx="1953">
                  <c:v>43.2</c:v>
                </c:pt>
                <c:pt idx="1954">
                  <c:v>10</c:v>
                </c:pt>
                <c:pt idx="1955">
                  <c:v>20</c:v>
                </c:pt>
                <c:pt idx="1956">
                  <c:v>108</c:v>
                </c:pt>
                <c:pt idx="1957">
                  <c:v>580</c:v>
                </c:pt>
                <c:pt idx="1958">
                  <c:v>787</c:v>
                </c:pt>
                <c:pt idx="1959">
                  <c:v>1259</c:v>
                </c:pt>
                <c:pt idx="1960">
                  <c:v>3200</c:v>
                </c:pt>
                <c:pt idx="1961">
                  <c:v>14700</c:v>
                </c:pt>
                <c:pt idx="1962">
                  <c:v>185</c:v>
                </c:pt>
                <c:pt idx="1963">
                  <c:v>270</c:v>
                </c:pt>
                <c:pt idx="1964">
                  <c:v>190</c:v>
                </c:pt>
                <c:pt idx="1965">
                  <c:v>44.399999999999899</c:v>
                </c:pt>
                <c:pt idx="1966">
                  <c:v>51</c:v>
                </c:pt>
                <c:pt idx="1967">
                  <c:v>380.8</c:v>
                </c:pt>
                <c:pt idx="1968">
                  <c:v>1724.9254154514247</c:v>
                </c:pt>
                <c:pt idx="1969">
                  <c:v>92.299999999999898</c:v>
                </c:pt>
                <c:pt idx="1970">
                  <c:v>930</c:v>
                </c:pt>
                <c:pt idx="1971">
                  <c:v>22</c:v>
                </c:pt>
                <c:pt idx="1972">
                  <c:v>137.69999999999899</c:v>
                </c:pt>
                <c:pt idx="1973">
                  <c:v>19.6999999999999</c:v>
                </c:pt>
                <c:pt idx="1974">
                  <c:v>49.299999999999898</c:v>
                </c:pt>
                <c:pt idx="1975">
                  <c:v>221.3</c:v>
                </c:pt>
                <c:pt idx="1976">
                  <c:v>70.900000000000006</c:v>
                </c:pt>
                <c:pt idx="1977">
                  <c:v>1112</c:v>
                </c:pt>
                <c:pt idx="1978">
                  <c:v>874</c:v>
                </c:pt>
                <c:pt idx="1979">
                  <c:v>37.5</c:v>
                </c:pt>
                <c:pt idx="1980">
                  <c:v>29</c:v>
                </c:pt>
                <c:pt idx="1981">
                  <c:v>116</c:v>
                </c:pt>
                <c:pt idx="1982">
                  <c:v>11</c:v>
                </c:pt>
                <c:pt idx="1983">
                  <c:v>20</c:v>
                </c:pt>
                <c:pt idx="1984">
                  <c:v>340.39999999999901</c:v>
                </c:pt>
                <c:pt idx="1985">
                  <c:v>69.2</c:v>
                </c:pt>
                <c:pt idx="1986">
                  <c:v>29.5</c:v>
                </c:pt>
                <c:pt idx="1987">
                  <c:v>13.4</c:v>
                </c:pt>
                <c:pt idx="1988">
                  <c:v>15.8</c:v>
                </c:pt>
                <c:pt idx="1989">
                  <c:v>33.299999999999898</c:v>
                </c:pt>
                <c:pt idx="1990">
                  <c:v>178.69999999999899</c:v>
                </c:pt>
                <c:pt idx="1991">
                  <c:v>436.39999999999901</c:v>
                </c:pt>
                <c:pt idx="1992">
                  <c:v>35.799999999999898</c:v>
                </c:pt>
                <c:pt idx="1993">
                  <c:v>21.6</c:v>
                </c:pt>
                <c:pt idx="1994">
                  <c:v>10</c:v>
                </c:pt>
                <c:pt idx="1995">
                  <c:v>11.1999999999999</c:v>
                </c:pt>
                <c:pt idx="1996">
                  <c:v>25.5</c:v>
                </c:pt>
                <c:pt idx="1997">
                  <c:v>246.099999999999</c:v>
                </c:pt>
                <c:pt idx="1998">
                  <c:v>50</c:v>
                </c:pt>
                <c:pt idx="1999">
                  <c:v>14.1999999999999</c:v>
                </c:pt>
                <c:pt idx="2000">
                  <c:v>29.5</c:v>
                </c:pt>
                <c:pt idx="2001">
                  <c:v>190.69999999999899</c:v>
                </c:pt>
                <c:pt idx="2002">
                  <c:v>150.099999999999</c:v>
                </c:pt>
                <c:pt idx="2003">
                  <c:v>135.4</c:v>
                </c:pt>
                <c:pt idx="2004">
                  <c:v>74.099999999999895</c:v>
                </c:pt>
                <c:pt idx="2005">
                  <c:v>70</c:v>
                </c:pt>
                <c:pt idx="2006">
                  <c:v>170</c:v>
                </c:pt>
                <c:pt idx="2007">
                  <c:v>117.099999999999</c:v>
                </c:pt>
                <c:pt idx="2008">
                  <c:v>223</c:v>
                </c:pt>
                <c:pt idx="2009">
                  <c:v>215.4</c:v>
                </c:pt>
                <c:pt idx="2010">
                  <c:v>800</c:v>
                </c:pt>
                <c:pt idx="2011">
                  <c:v>135</c:v>
                </c:pt>
                <c:pt idx="2012">
                  <c:v>61</c:v>
                </c:pt>
                <c:pt idx="2013">
                  <c:v>231</c:v>
                </c:pt>
                <c:pt idx="2014">
                  <c:v>87</c:v>
                </c:pt>
                <c:pt idx="2015">
                  <c:v>43</c:v>
                </c:pt>
                <c:pt idx="2016">
                  <c:v>81.5</c:v>
                </c:pt>
                <c:pt idx="2017">
                  <c:v>2.2999999999999998</c:v>
                </c:pt>
                <c:pt idx="2018">
                  <c:v>43.6</c:v>
                </c:pt>
                <c:pt idx="2019">
                  <c:v>3</c:v>
                </c:pt>
                <c:pt idx="2020">
                  <c:v>62</c:v>
                </c:pt>
                <c:pt idx="2021">
                  <c:v>233</c:v>
                </c:pt>
                <c:pt idx="2022">
                  <c:v>168.5</c:v>
                </c:pt>
                <c:pt idx="2023">
                  <c:v>28100</c:v>
                </c:pt>
                <c:pt idx="2024">
                  <c:v>168</c:v>
                </c:pt>
                <c:pt idx="2025">
                  <c:v>207</c:v>
                </c:pt>
                <c:pt idx="2026">
                  <c:v>224</c:v>
                </c:pt>
                <c:pt idx="2027">
                  <c:v>163</c:v>
                </c:pt>
                <c:pt idx="2028">
                  <c:v>113</c:v>
                </c:pt>
                <c:pt idx="2029">
                  <c:v>357</c:v>
                </c:pt>
                <c:pt idx="2030">
                  <c:v>60</c:v>
                </c:pt>
                <c:pt idx="2031">
                  <c:v>25.5</c:v>
                </c:pt>
                <c:pt idx="2032">
                  <c:v>18.100000000000001</c:v>
                </c:pt>
                <c:pt idx="2033">
                  <c:v>12.8</c:v>
                </c:pt>
                <c:pt idx="2034">
                  <c:v>164</c:v>
                </c:pt>
                <c:pt idx="2035">
                  <c:v>38</c:v>
                </c:pt>
                <c:pt idx="2036">
                  <c:v>130</c:v>
                </c:pt>
                <c:pt idx="2037">
                  <c:v>34</c:v>
                </c:pt>
                <c:pt idx="2038">
                  <c:v>1100</c:v>
                </c:pt>
                <c:pt idx="2039">
                  <c:v>40</c:v>
                </c:pt>
                <c:pt idx="2040">
                  <c:v>5760</c:v>
                </c:pt>
                <c:pt idx="2041">
                  <c:v>175</c:v>
                </c:pt>
                <c:pt idx="2042">
                  <c:v>1073.8</c:v>
                </c:pt>
                <c:pt idx="2043">
                  <c:v>55</c:v>
                </c:pt>
                <c:pt idx="2044">
                  <c:v>60.299999999999898</c:v>
                </c:pt>
                <c:pt idx="2045">
                  <c:v>24</c:v>
                </c:pt>
                <c:pt idx="2046">
                  <c:v>108.2</c:v>
                </c:pt>
                <c:pt idx="2047">
                  <c:v>113</c:v>
                </c:pt>
                <c:pt idx="2048">
                  <c:v>1080</c:v>
                </c:pt>
                <c:pt idx="2049">
                  <c:v>24.6</c:v>
                </c:pt>
                <c:pt idx="2050">
                  <c:v>101.5</c:v>
                </c:pt>
                <c:pt idx="2051">
                  <c:v>1400</c:v>
                </c:pt>
                <c:pt idx="2052">
                  <c:v>50</c:v>
                </c:pt>
                <c:pt idx="2053">
                  <c:v>17.833532916271988</c:v>
                </c:pt>
                <c:pt idx="2054">
                  <c:v>29.6999999999999</c:v>
                </c:pt>
                <c:pt idx="2055">
                  <c:v>14.1999999999999</c:v>
                </c:pt>
                <c:pt idx="2056">
                  <c:v>20</c:v>
                </c:pt>
                <c:pt idx="2057">
                  <c:v>57.6</c:v>
                </c:pt>
                <c:pt idx="2058">
                  <c:v>1900</c:v>
                </c:pt>
                <c:pt idx="2059">
                  <c:v>910</c:v>
                </c:pt>
                <c:pt idx="2060">
                  <c:v>5.6</c:v>
                </c:pt>
                <c:pt idx="2061">
                  <c:v>282</c:v>
                </c:pt>
                <c:pt idx="2062">
                  <c:v>525</c:v>
                </c:pt>
                <c:pt idx="2063">
                  <c:v>270</c:v>
                </c:pt>
                <c:pt idx="2064">
                  <c:v>95</c:v>
                </c:pt>
                <c:pt idx="2065">
                  <c:v>22</c:v>
                </c:pt>
                <c:pt idx="2066">
                  <c:v>47</c:v>
                </c:pt>
                <c:pt idx="2067">
                  <c:v>5980</c:v>
                </c:pt>
                <c:pt idx="2068">
                  <c:v>40.460481097285658</c:v>
                </c:pt>
                <c:pt idx="2069">
                  <c:v>48.5</c:v>
                </c:pt>
                <c:pt idx="2070">
                  <c:v>22.5</c:v>
                </c:pt>
                <c:pt idx="2071">
                  <c:v>37.5</c:v>
                </c:pt>
                <c:pt idx="2072">
                  <c:v>50.5</c:v>
                </c:pt>
                <c:pt idx="2073">
                  <c:v>426</c:v>
                </c:pt>
                <c:pt idx="2074">
                  <c:v>68</c:v>
                </c:pt>
                <c:pt idx="2075">
                  <c:v>41.2</c:v>
                </c:pt>
                <c:pt idx="2076">
                  <c:v>91.099999999999895</c:v>
                </c:pt>
                <c:pt idx="2077">
                  <c:v>45</c:v>
                </c:pt>
                <c:pt idx="2078">
                  <c:v>1.592481937500833</c:v>
                </c:pt>
                <c:pt idx="2079">
                  <c:v>802.6</c:v>
                </c:pt>
                <c:pt idx="2080">
                  <c:v>208</c:v>
                </c:pt>
                <c:pt idx="2081">
                  <c:v>1638.7</c:v>
                </c:pt>
                <c:pt idx="2082">
                  <c:v>148.30000000000001</c:v>
                </c:pt>
                <c:pt idx="2083">
                  <c:v>30.6999999999999</c:v>
                </c:pt>
                <c:pt idx="2084">
                  <c:v>3.8340984529584965</c:v>
                </c:pt>
                <c:pt idx="2085">
                  <c:v>15.1999999999999</c:v>
                </c:pt>
                <c:pt idx="2086">
                  <c:v>924.2</c:v>
                </c:pt>
                <c:pt idx="2087">
                  <c:v>84.7</c:v>
                </c:pt>
                <c:pt idx="2088">
                  <c:v>53</c:v>
                </c:pt>
                <c:pt idx="2089">
                  <c:v>53.7</c:v>
                </c:pt>
                <c:pt idx="2090">
                  <c:v>43.541348362879951</c:v>
                </c:pt>
                <c:pt idx="2091">
                  <c:v>33.899999999999899</c:v>
                </c:pt>
                <c:pt idx="2092">
                  <c:v>77.799999999999898</c:v>
                </c:pt>
                <c:pt idx="2093">
                  <c:v>720</c:v>
                </c:pt>
                <c:pt idx="2094">
                  <c:v>49</c:v>
                </c:pt>
                <c:pt idx="2095">
                  <c:v>22</c:v>
                </c:pt>
                <c:pt idx="2096">
                  <c:v>41</c:v>
                </c:pt>
                <c:pt idx="2097">
                  <c:v>176.3</c:v>
                </c:pt>
                <c:pt idx="2098">
                  <c:v>18.100000000000001</c:v>
                </c:pt>
                <c:pt idx="2099">
                  <c:v>35.5</c:v>
                </c:pt>
                <c:pt idx="2100">
                  <c:v>1450</c:v>
                </c:pt>
                <c:pt idx="2101">
                  <c:v>113</c:v>
                </c:pt>
                <c:pt idx="2102">
                  <c:v>3162</c:v>
                </c:pt>
                <c:pt idx="2103">
                  <c:v>260</c:v>
                </c:pt>
                <c:pt idx="2104">
                  <c:v>133</c:v>
                </c:pt>
                <c:pt idx="2105">
                  <c:v>116.5</c:v>
                </c:pt>
                <c:pt idx="2106">
                  <c:v>1095</c:v>
                </c:pt>
                <c:pt idx="2107">
                  <c:v>92.5</c:v>
                </c:pt>
                <c:pt idx="2108">
                  <c:v>20.399999999999899</c:v>
                </c:pt>
                <c:pt idx="2109">
                  <c:v>207.4</c:v>
                </c:pt>
                <c:pt idx="2110">
                  <c:v>164.3</c:v>
                </c:pt>
                <c:pt idx="2111">
                  <c:v>205.4</c:v>
                </c:pt>
                <c:pt idx="2112">
                  <c:v>520</c:v>
                </c:pt>
                <c:pt idx="2113">
                  <c:v>312</c:v>
                </c:pt>
                <c:pt idx="2114">
                  <c:v>65</c:v>
                </c:pt>
                <c:pt idx="2115">
                  <c:v>525</c:v>
                </c:pt>
                <c:pt idx="2116">
                  <c:v>91</c:v>
                </c:pt>
                <c:pt idx="2117">
                  <c:v>70</c:v>
                </c:pt>
                <c:pt idx="2118">
                  <c:v>150</c:v>
                </c:pt>
                <c:pt idx="2119">
                  <c:v>86</c:v>
                </c:pt>
                <c:pt idx="2120">
                  <c:v>133.30000000000001</c:v>
                </c:pt>
                <c:pt idx="2121">
                  <c:v>106</c:v>
                </c:pt>
                <c:pt idx="2122">
                  <c:v>325</c:v>
                </c:pt>
                <c:pt idx="2123">
                  <c:v>16000</c:v>
                </c:pt>
                <c:pt idx="2124">
                  <c:v>150</c:v>
                </c:pt>
                <c:pt idx="2125">
                  <c:v>277</c:v>
                </c:pt>
                <c:pt idx="2126">
                  <c:v>96</c:v>
                </c:pt>
                <c:pt idx="2127">
                  <c:v>1350</c:v>
                </c:pt>
                <c:pt idx="2128">
                  <c:v>9</c:v>
                </c:pt>
                <c:pt idx="2129">
                  <c:v>230</c:v>
                </c:pt>
                <c:pt idx="2130">
                  <c:v>1800</c:v>
                </c:pt>
                <c:pt idx="2131">
                  <c:v>650</c:v>
                </c:pt>
                <c:pt idx="2132">
                  <c:v>11.923681453840219</c:v>
                </c:pt>
                <c:pt idx="2133">
                  <c:v>13.6</c:v>
                </c:pt>
                <c:pt idx="2134">
                  <c:v>102.97088504903469</c:v>
                </c:pt>
                <c:pt idx="2135">
                  <c:v>21.899999999999899</c:v>
                </c:pt>
                <c:pt idx="2136">
                  <c:v>64.849787345335216</c:v>
                </c:pt>
                <c:pt idx="2137">
                  <c:v>147</c:v>
                </c:pt>
                <c:pt idx="2138">
                  <c:v>586</c:v>
                </c:pt>
                <c:pt idx="2139">
                  <c:v>25</c:v>
                </c:pt>
                <c:pt idx="2140">
                  <c:v>84.299999999999898</c:v>
                </c:pt>
                <c:pt idx="2141">
                  <c:v>64.299999999999898</c:v>
                </c:pt>
                <c:pt idx="2142">
                  <c:v>446.89999999999901</c:v>
                </c:pt>
                <c:pt idx="2143">
                  <c:v>15.4</c:v>
                </c:pt>
                <c:pt idx="2144">
                  <c:v>32.899999999999899</c:v>
                </c:pt>
                <c:pt idx="2145">
                  <c:v>67.7</c:v>
                </c:pt>
                <c:pt idx="2146">
                  <c:v>181.599999999999</c:v>
                </c:pt>
                <c:pt idx="2147">
                  <c:v>35</c:v>
                </c:pt>
                <c:pt idx="2148">
                  <c:v>18.3</c:v>
                </c:pt>
                <c:pt idx="2149">
                  <c:v>9.6999999999999904</c:v>
                </c:pt>
                <c:pt idx="2150">
                  <c:v>83.7</c:v>
                </c:pt>
                <c:pt idx="2151">
                  <c:v>26.3</c:v>
                </c:pt>
                <c:pt idx="2152">
                  <c:v>54.799999999999898</c:v>
                </c:pt>
                <c:pt idx="2153">
                  <c:v>52.5</c:v>
                </c:pt>
                <c:pt idx="2154">
                  <c:v>29.3</c:v>
                </c:pt>
                <c:pt idx="2155">
                  <c:v>153.80000000000001</c:v>
                </c:pt>
                <c:pt idx="2156">
                  <c:v>438</c:v>
                </c:pt>
                <c:pt idx="2157">
                  <c:v>205.099999999999</c:v>
                </c:pt>
                <c:pt idx="2158">
                  <c:v>399</c:v>
                </c:pt>
                <c:pt idx="2159">
                  <c:v>92.2</c:v>
                </c:pt>
                <c:pt idx="2160">
                  <c:v>115.4</c:v>
                </c:pt>
                <c:pt idx="2161">
                  <c:v>101.099999999999</c:v>
                </c:pt>
                <c:pt idx="2162">
                  <c:v>33.200000000000003</c:v>
                </c:pt>
                <c:pt idx="2163">
                  <c:v>687.5</c:v>
                </c:pt>
                <c:pt idx="2164">
                  <c:v>24.399999999999899</c:v>
                </c:pt>
                <c:pt idx="2165">
                  <c:v>402</c:v>
                </c:pt>
                <c:pt idx="2166">
                  <c:v>163.4</c:v>
                </c:pt>
                <c:pt idx="2167">
                  <c:v>237</c:v>
                </c:pt>
                <c:pt idx="2168">
                  <c:v>9.5</c:v>
                </c:pt>
                <c:pt idx="2169">
                  <c:v>1533.8</c:v>
                </c:pt>
                <c:pt idx="2170">
                  <c:v>12.5</c:v>
                </c:pt>
                <c:pt idx="2171">
                  <c:v>206.9</c:v>
                </c:pt>
                <c:pt idx="2172">
                  <c:v>11.4</c:v>
                </c:pt>
                <c:pt idx="2173">
                  <c:v>81.599999999999895</c:v>
                </c:pt>
                <c:pt idx="2174">
                  <c:v>18.5</c:v>
                </c:pt>
                <c:pt idx="2175">
                  <c:v>97.387498868172884</c:v>
                </c:pt>
                <c:pt idx="2176">
                  <c:v>577.24864415552668</c:v>
                </c:pt>
                <c:pt idx="2177">
                  <c:v>317.3</c:v>
                </c:pt>
                <c:pt idx="2178">
                  <c:v>65.799999999999898</c:v>
                </c:pt>
                <c:pt idx="2179">
                  <c:v>72.400000000000006</c:v>
                </c:pt>
                <c:pt idx="2180">
                  <c:v>10.9</c:v>
                </c:pt>
                <c:pt idx="2181">
                  <c:v>96.7</c:v>
                </c:pt>
                <c:pt idx="2182">
                  <c:v>308</c:v>
                </c:pt>
                <c:pt idx="2183">
                  <c:v>65</c:v>
                </c:pt>
                <c:pt idx="2184">
                  <c:v>265.3</c:v>
                </c:pt>
                <c:pt idx="2185">
                  <c:v>75</c:v>
                </c:pt>
                <c:pt idx="2186">
                  <c:v>22.399999999999899</c:v>
                </c:pt>
                <c:pt idx="2187">
                  <c:v>107.21581798523599</c:v>
                </c:pt>
                <c:pt idx="2188">
                  <c:v>168.5</c:v>
                </c:pt>
                <c:pt idx="2189">
                  <c:v>35.899999999999899</c:v>
                </c:pt>
                <c:pt idx="2190">
                  <c:v>58.551813296984108</c:v>
                </c:pt>
                <c:pt idx="2191">
                  <c:v>86.7</c:v>
                </c:pt>
                <c:pt idx="2192">
                  <c:v>229</c:v>
                </c:pt>
                <c:pt idx="2193">
                  <c:v>164.5</c:v>
                </c:pt>
                <c:pt idx="2194">
                  <c:v>568.70000000000005</c:v>
                </c:pt>
                <c:pt idx="2195">
                  <c:v>96.5</c:v>
                </c:pt>
                <c:pt idx="2196">
                  <c:v>28</c:v>
                </c:pt>
                <c:pt idx="2197">
                  <c:v>54.5</c:v>
                </c:pt>
                <c:pt idx="2198">
                  <c:v>1200</c:v>
                </c:pt>
                <c:pt idx="2199">
                  <c:v>58.1</c:v>
                </c:pt>
                <c:pt idx="2200">
                  <c:v>28</c:v>
                </c:pt>
                <c:pt idx="2201">
                  <c:v>66.5</c:v>
                </c:pt>
                <c:pt idx="2202">
                  <c:v>63.799999999999898</c:v>
                </c:pt>
                <c:pt idx="2203">
                  <c:v>14.5</c:v>
                </c:pt>
                <c:pt idx="2204">
                  <c:v>128.80000000000001</c:v>
                </c:pt>
                <c:pt idx="2205">
                  <c:v>2648.5999999999899</c:v>
                </c:pt>
                <c:pt idx="2206">
                  <c:v>114.8</c:v>
                </c:pt>
                <c:pt idx="2207">
                  <c:v>97</c:v>
                </c:pt>
                <c:pt idx="2208">
                  <c:v>110</c:v>
                </c:pt>
                <c:pt idx="2209">
                  <c:v>95</c:v>
                </c:pt>
                <c:pt idx="2210">
                  <c:v>83.099999999999895</c:v>
                </c:pt>
                <c:pt idx="2211">
                  <c:v>14.5</c:v>
                </c:pt>
                <c:pt idx="2212">
                  <c:v>124</c:v>
                </c:pt>
                <c:pt idx="2213">
                  <c:v>148.4</c:v>
                </c:pt>
                <c:pt idx="2214">
                  <c:v>31.399999999999899</c:v>
                </c:pt>
                <c:pt idx="2215">
                  <c:v>181.5</c:v>
                </c:pt>
                <c:pt idx="2216">
                  <c:v>180</c:v>
                </c:pt>
                <c:pt idx="2217">
                  <c:v>55.7</c:v>
                </c:pt>
                <c:pt idx="2218">
                  <c:v>8.7395189027143427</c:v>
                </c:pt>
                <c:pt idx="2219">
                  <c:v>58.6</c:v>
                </c:pt>
                <c:pt idx="2220">
                  <c:v>11</c:v>
                </c:pt>
                <c:pt idx="2221">
                  <c:v>560</c:v>
                </c:pt>
                <c:pt idx="2222">
                  <c:v>23.6999999999999</c:v>
                </c:pt>
                <c:pt idx="2223">
                  <c:v>124</c:v>
                </c:pt>
                <c:pt idx="2224">
                  <c:v>20.807518062499067</c:v>
                </c:pt>
                <c:pt idx="2225">
                  <c:v>114.3</c:v>
                </c:pt>
                <c:pt idx="2226">
                  <c:v>40.899999999999899</c:v>
                </c:pt>
                <c:pt idx="2227">
                  <c:v>48.899999999999899</c:v>
                </c:pt>
                <c:pt idx="2228">
                  <c:v>85</c:v>
                </c:pt>
                <c:pt idx="2229">
                  <c:v>14.958651637120051</c:v>
                </c:pt>
                <c:pt idx="2230">
                  <c:v>61.5</c:v>
                </c:pt>
                <c:pt idx="2231">
                  <c:v>86.5</c:v>
                </c:pt>
                <c:pt idx="2232">
                  <c:v>127</c:v>
                </c:pt>
                <c:pt idx="2233">
                  <c:v>145</c:v>
                </c:pt>
                <c:pt idx="2234">
                  <c:v>1320</c:v>
                </c:pt>
                <c:pt idx="2235">
                  <c:v>1190</c:v>
                </c:pt>
                <c:pt idx="2236">
                  <c:v>306.60000000000002</c:v>
                </c:pt>
                <c:pt idx="2237">
                  <c:v>372.5</c:v>
                </c:pt>
                <c:pt idx="2238">
                  <c:v>24.8</c:v>
                </c:pt>
                <c:pt idx="2239">
                  <c:v>38</c:v>
                </c:pt>
                <c:pt idx="2240">
                  <c:v>60.7</c:v>
                </c:pt>
                <c:pt idx="2241">
                  <c:v>165.8</c:v>
                </c:pt>
                <c:pt idx="2242">
                  <c:v>25.1</c:v>
                </c:pt>
                <c:pt idx="2243">
                  <c:v>32.299999999999898</c:v>
                </c:pt>
                <c:pt idx="2244">
                  <c:v>2088</c:v>
                </c:pt>
                <c:pt idx="2245">
                  <c:v>163</c:v>
                </c:pt>
                <c:pt idx="2246">
                  <c:v>53</c:v>
                </c:pt>
                <c:pt idx="2247">
                  <c:v>1120</c:v>
                </c:pt>
                <c:pt idx="2248">
                  <c:v>148.4</c:v>
                </c:pt>
                <c:pt idx="2249">
                  <c:v>80</c:v>
                </c:pt>
                <c:pt idx="2250">
                  <c:v>1230</c:v>
                </c:pt>
                <c:pt idx="2251">
                  <c:v>169</c:v>
                </c:pt>
                <c:pt idx="2252">
                  <c:v>28.5</c:v>
                </c:pt>
                <c:pt idx="2253">
                  <c:v>1150</c:v>
                </c:pt>
                <c:pt idx="2254">
                  <c:v>2130</c:v>
                </c:pt>
                <c:pt idx="2255">
                  <c:v>158</c:v>
                </c:pt>
                <c:pt idx="2256">
                  <c:v>40.200000000000003</c:v>
                </c:pt>
                <c:pt idx="2257">
                  <c:v>1200</c:v>
                </c:pt>
                <c:pt idx="2258">
                  <c:v>87.5</c:v>
                </c:pt>
                <c:pt idx="2259">
                  <c:v>235.9</c:v>
                </c:pt>
                <c:pt idx="2260">
                  <c:v>200</c:v>
                </c:pt>
                <c:pt idx="2261">
                  <c:v>88.2</c:v>
                </c:pt>
                <c:pt idx="2262">
                  <c:v>91.7</c:v>
                </c:pt>
                <c:pt idx="2263">
                  <c:v>25</c:v>
                </c:pt>
                <c:pt idx="2264">
                  <c:v>13.6</c:v>
                </c:pt>
                <c:pt idx="2265">
                  <c:v>51</c:v>
                </c:pt>
                <c:pt idx="2266">
                  <c:v>115</c:v>
                </c:pt>
                <c:pt idx="2267">
                  <c:v>200</c:v>
                </c:pt>
                <c:pt idx="2268">
                  <c:v>160</c:v>
                </c:pt>
                <c:pt idx="2269">
                  <c:v>620</c:v>
                </c:pt>
                <c:pt idx="2270">
                  <c:v>158</c:v>
                </c:pt>
                <c:pt idx="2271">
                  <c:v>550</c:v>
                </c:pt>
                <c:pt idx="2272">
                  <c:v>61.5</c:v>
                </c:pt>
                <c:pt idx="2273">
                  <c:v>19500</c:v>
                </c:pt>
                <c:pt idx="2274">
                  <c:v>2000</c:v>
                </c:pt>
                <c:pt idx="2275">
                  <c:v>140</c:v>
                </c:pt>
                <c:pt idx="2276">
                  <c:v>165</c:v>
                </c:pt>
                <c:pt idx="2277">
                  <c:v>6700</c:v>
                </c:pt>
                <c:pt idx="2278">
                  <c:v>48</c:v>
                </c:pt>
                <c:pt idx="2279">
                  <c:v>260</c:v>
                </c:pt>
                <c:pt idx="2280">
                  <c:v>250</c:v>
                </c:pt>
                <c:pt idx="2281">
                  <c:v>1800</c:v>
                </c:pt>
                <c:pt idx="2282">
                  <c:v>218.4</c:v>
                </c:pt>
                <c:pt idx="2283">
                  <c:v>260</c:v>
                </c:pt>
                <c:pt idx="2284">
                  <c:v>4160</c:v>
                </c:pt>
                <c:pt idx="2285">
                  <c:v>55</c:v>
                </c:pt>
                <c:pt idx="2286">
                  <c:v>470</c:v>
                </c:pt>
                <c:pt idx="2287">
                  <c:v>183</c:v>
                </c:pt>
                <c:pt idx="2288">
                  <c:v>112</c:v>
                </c:pt>
                <c:pt idx="2289">
                  <c:v>116</c:v>
                </c:pt>
                <c:pt idx="2290">
                  <c:v>4375</c:v>
                </c:pt>
                <c:pt idx="2291">
                  <c:v>40.399999999999899</c:v>
                </c:pt>
                <c:pt idx="2292">
                  <c:v>38.299999999999898</c:v>
                </c:pt>
                <c:pt idx="2293">
                  <c:v>2930</c:v>
                </c:pt>
                <c:pt idx="2294">
                  <c:v>115</c:v>
                </c:pt>
                <c:pt idx="2295">
                  <c:v>2270</c:v>
                </c:pt>
                <c:pt idx="2296">
                  <c:v>337</c:v>
                </c:pt>
                <c:pt idx="2297">
                  <c:v>121</c:v>
                </c:pt>
                <c:pt idx="2298">
                  <c:v>860</c:v>
                </c:pt>
                <c:pt idx="2299">
                  <c:v>1559</c:v>
                </c:pt>
                <c:pt idx="2300">
                  <c:v>156</c:v>
                </c:pt>
                <c:pt idx="2301">
                  <c:v>208.4309810110523</c:v>
                </c:pt>
                <c:pt idx="2302">
                  <c:v>580</c:v>
                </c:pt>
                <c:pt idx="2303">
                  <c:v>50</c:v>
                </c:pt>
                <c:pt idx="2304">
                  <c:v>309</c:v>
                </c:pt>
                <c:pt idx="2305">
                  <c:v>118</c:v>
                </c:pt>
                <c:pt idx="2306">
                  <c:v>1071</c:v>
                </c:pt>
                <c:pt idx="2307">
                  <c:v>1389</c:v>
                </c:pt>
                <c:pt idx="2308">
                  <c:v>105.2</c:v>
                </c:pt>
                <c:pt idx="2309">
                  <c:v>243</c:v>
                </c:pt>
                <c:pt idx="2310">
                  <c:v>1571</c:v>
                </c:pt>
                <c:pt idx="2311">
                  <c:v>1210</c:v>
                </c:pt>
                <c:pt idx="2312">
                  <c:v>46.5</c:v>
                </c:pt>
                <c:pt idx="2313">
                  <c:v>180</c:v>
                </c:pt>
                <c:pt idx="2314">
                  <c:v>50.399999999999899</c:v>
                </c:pt>
                <c:pt idx="2315">
                  <c:v>436</c:v>
                </c:pt>
                <c:pt idx="2316">
                  <c:v>140</c:v>
                </c:pt>
                <c:pt idx="2317">
                  <c:v>37.1</c:v>
                </c:pt>
                <c:pt idx="2318">
                  <c:v>146</c:v>
                </c:pt>
                <c:pt idx="2319">
                  <c:v>181</c:v>
                </c:pt>
                <c:pt idx="2320">
                  <c:v>199.5</c:v>
                </c:pt>
                <c:pt idx="2321">
                  <c:v>60</c:v>
                </c:pt>
                <c:pt idx="2322">
                  <c:v>1090</c:v>
                </c:pt>
                <c:pt idx="2323">
                  <c:v>82.5</c:v>
                </c:pt>
                <c:pt idx="2324">
                  <c:v>41.94981629406599</c:v>
                </c:pt>
                <c:pt idx="2325">
                  <c:v>136</c:v>
                </c:pt>
                <c:pt idx="2326">
                  <c:v>102</c:v>
                </c:pt>
                <c:pt idx="2327">
                  <c:v>509</c:v>
                </c:pt>
                <c:pt idx="2328">
                  <c:v>410</c:v>
                </c:pt>
                <c:pt idx="2329">
                  <c:v>125</c:v>
                </c:pt>
                <c:pt idx="2330">
                  <c:v>782</c:v>
                </c:pt>
                <c:pt idx="2331">
                  <c:v>200</c:v>
                </c:pt>
                <c:pt idx="2332">
                  <c:v>300</c:v>
                </c:pt>
                <c:pt idx="2333">
                  <c:v>292</c:v>
                </c:pt>
                <c:pt idx="2334">
                  <c:v>300</c:v>
                </c:pt>
                <c:pt idx="2335">
                  <c:v>300</c:v>
                </c:pt>
                <c:pt idx="2336">
                  <c:v>100</c:v>
                </c:pt>
                <c:pt idx="2337">
                  <c:v>30</c:v>
                </c:pt>
                <c:pt idx="2338">
                  <c:v>11.9</c:v>
                </c:pt>
                <c:pt idx="2339">
                  <c:v>100</c:v>
                </c:pt>
                <c:pt idx="2340">
                  <c:v>23.899999999999899</c:v>
                </c:pt>
                <c:pt idx="2341">
                  <c:v>12.5</c:v>
                </c:pt>
                <c:pt idx="2342">
                  <c:v>10</c:v>
                </c:pt>
                <c:pt idx="2343">
                  <c:v>10</c:v>
                </c:pt>
                <c:pt idx="2344">
                  <c:v>10</c:v>
                </c:pt>
                <c:pt idx="2345">
                  <c:v>60</c:v>
                </c:pt>
                <c:pt idx="2346">
                  <c:v>20</c:v>
                </c:pt>
                <c:pt idx="2347">
                  <c:v>11.5</c:v>
                </c:pt>
                <c:pt idx="2348">
                  <c:v>10.1</c:v>
                </c:pt>
                <c:pt idx="2349">
                  <c:v>116</c:v>
                </c:pt>
                <c:pt idx="2350">
                  <c:v>220</c:v>
                </c:pt>
                <c:pt idx="2351">
                  <c:v>50</c:v>
                </c:pt>
                <c:pt idx="2352">
                  <c:v>84</c:v>
                </c:pt>
                <c:pt idx="2353">
                  <c:v>874</c:v>
                </c:pt>
                <c:pt idx="2354">
                  <c:v>21.5</c:v>
                </c:pt>
                <c:pt idx="2355">
                  <c:v>59.543431237598099</c:v>
                </c:pt>
                <c:pt idx="2356">
                  <c:v>21626</c:v>
                </c:pt>
                <c:pt idx="2357">
                  <c:v>80.799999999999898</c:v>
                </c:pt>
                <c:pt idx="2358">
                  <c:v>60</c:v>
                </c:pt>
                <c:pt idx="2359">
                  <c:v>16</c:v>
                </c:pt>
                <c:pt idx="2360">
                  <c:v>40</c:v>
                </c:pt>
                <c:pt idx="2361">
                  <c:v>22</c:v>
                </c:pt>
                <c:pt idx="2362">
                  <c:v>50</c:v>
                </c:pt>
                <c:pt idx="2363">
                  <c:v>20</c:v>
                </c:pt>
                <c:pt idx="2364">
                  <c:v>171</c:v>
                </c:pt>
                <c:pt idx="2365">
                  <c:v>11.8</c:v>
                </c:pt>
                <c:pt idx="2366">
                  <c:v>94.9</c:v>
                </c:pt>
                <c:pt idx="2367">
                  <c:v>70</c:v>
                </c:pt>
                <c:pt idx="2368">
                  <c:v>40</c:v>
                </c:pt>
                <c:pt idx="2369">
                  <c:v>23.6</c:v>
                </c:pt>
                <c:pt idx="2370">
                  <c:v>14.5</c:v>
                </c:pt>
                <c:pt idx="2371">
                  <c:v>104</c:v>
                </c:pt>
                <c:pt idx="2372">
                  <c:v>2060</c:v>
                </c:pt>
                <c:pt idx="2373">
                  <c:v>9</c:v>
                </c:pt>
                <c:pt idx="2374">
                  <c:v>52.299999999999898</c:v>
                </c:pt>
                <c:pt idx="2375">
                  <c:v>64.2</c:v>
                </c:pt>
                <c:pt idx="2376">
                  <c:v>83</c:v>
                </c:pt>
                <c:pt idx="2377">
                  <c:v>1393</c:v>
                </c:pt>
                <c:pt idx="2378">
                  <c:v>101</c:v>
                </c:pt>
                <c:pt idx="2379">
                  <c:v>870</c:v>
                </c:pt>
                <c:pt idx="2380">
                  <c:v>164</c:v>
                </c:pt>
                <c:pt idx="2381">
                  <c:v>641</c:v>
                </c:pt>
                <c:pt idx="2382">
                  <c:v>2600</c:v>
                </c:pt>
                <c:pt idx="2383">
                  <c:v>180</c:v>
                </c:pt>
                <c:pt idx="2384">
                  <c:v>44</c:v>
                </c:pt>
                <c:pt idx="2385">
                  <c:v>110</c:v>
                </c:pt>
                <c:pt idx="2386">
                  <c:v>740</c:v>
                </c:pt>
                <c:pt idx="2387">
                  <c:v>14.9</c:v>
                </c:pt>
                <c:pt idx="2388">
                  <c:v>60</c:v>
                </c:pt>
                <c:pt idx="2389">
                  <c:v>199</c:v>
                </c:pt>
                <c:pt idx="2390">
                  <c:v>38.899999999999899</c:v>
                </c:pt>
                <c:pt idx="2391">
                  <c:v>52.5</c:v>
                </c:pt>
                <c:pt idx="2392">
                  <c:v>440</c:v>
                </c:pt>
                <c:pt idx="2393">
                  <c:v>12.4</c:v>
                </c:pt>
                <c:pt idx="2394">
                  <c:v>230</c:v>
                </c:pt>
                <c:pt idx="2395">
                  <c:v>20</c:v>
                </c:pt>
                <c:pt idx="2396">
                  <c:v>2.2999999999999998</c:v>
                </c:pt>
                <c:pt idx="2397">
                  <c:v>32</c:v>
                </c:pt>
                <c:pt idx="2398">
                  <c:v>656</c:v>
                </c:pt>
                <c:pt idx="2399">
                  <c:v>30.6</c:v>
                </c:pt>
                <c:pt idx="2400">
                  <c:v>123.3</c:v>
                </c:pt>
                <c:pt idx="2401">
                  <c:v>22.1999999999999</c:v>
                </c:pt>
                <c:pt idx="2402">
                  <c:v>32</c:v>
                </c:pt>
                <c:pt idx="2403">
                  <c:v>40.399999999999899</c:v>
                </c:pt>
                <c:pt idx="2404">
                  <c:v>13.150842293738808</c:v>
                </c:pt>
                <c:pt idx="2405">
                  <c:v>48.5</c:v>
                </c:pt>
                <c:pt idx="2406">
                  <c:v>61.5</c:v>
                </c:pt>
                <c:pt idx="2407">
                  <c:v>10</c:v>
                </c:pt>
                <c:pt idx="2408">
                  <c:v>172</c:v>
                </c:pt>
                <c:pt idx="2409">
                  <c:v>2210</c:v>
                </c:pt>
                <c:pt idx="2410">
                  <c:v>10</c:v>
                </c:pt>
                <c:pt idx="2411">
                  <c:v>27.1</c:v>
                </c:pt>
                <c:pt idx="2412">
                  <c:v>1940</c:v>
                </c:pt>
                <c:pt idx="2413">
                  <c:v>10</c:v>
                </c:pt>
                <c:pt idx="2414">
                  <c:v>52</c:v>
                </c:pt>
                <c:pt idx="2415">
                  <c:v>90</c:v>
                </c:pt>
                <c:pt idx="2416">
                  <c:v>175</c:v>
                </c:pt>
                <c:pt idx="2417">
                  <c:v>33.5</c:v>
                </c:pt>
                <c:pt idx="2418">
                  <c:v>31</c:v>
                </c:pt>
                <c:pt idx="2419">
                  <c:v>160.19999999999899</c:v>
                </c:pt>
                <c:pt idx="2420">
                  <c:v>380</c:v>
                </c:pt>
                <c:pt idx="2421">
                  <c:v>60</c:v>
                </c:pt>
                <c:pt idx="2422">
                  <c:v>16.1999999999999</c:v>
                </c:pt>
                <c:pt idx="2423">
                  <c:v>243</c:v>
                </c:pt>
                <c:pt idx="2424">
                  <c:v>13896</c:v>
                </c:pt>
                <c:pt idx="2425">
                  <c:v>70</c:v>
                </c:pt>
                <c:pt idx="2426">
                  <c:v>10</c:v>
                </c:pt>
                <c:pt idx="2427">
                  <c:v>165.69999999999899</c:v>
                </c:pt>
                <c:pt idx="2428">
                  <c:v>61</c:v>
                </c:pt>
                <c:pt idx="2429">
                  <c:v>28.8</c:v>
                </c:pt>
                <c:pt idx="2430">
                  <c:v>31.1</c:v>
                </c:pt>
                <c:pt idx="2431">
                  <c:v>69</c:v>
                </c:pt>
                <c:pt idx="2432">
                  <c:v>79</c:v>
                </c:pt>
                <c:pt idx="2433">
                  <c:v>82</c:v>
                </c:pt>
                <c:pt idx="2434">
                  <c:v>100</c:v>
                </c:pt>
                <c:pt idx="2435">
                  <c:v>33</c:v>
                </c:pt>
                <c:pt idx="2436">
                  <c:v>131</c:v>
                </c:pt>
                <c:pt idx="2437">
                  <c:v>1220</c:v>
                </c:pt>
                <c:pt idx="2438">
                  <c:v>30</c:v>
                </c:pt>
                <c:pt idx="2439">
                  <c:v>111</c:v>
                </c:pt>
                <c:pt idx="2440">
                  <c:v>100</c:v>
                </c:pt>
                <c:pt idx="2441">
                  <c:v>227</c:v>
                </c:pt>
                <c:pt idx="2442">
                  <c:v>109.599999999999</c:v>
                </c:pt>
                <c:pt idx="2443">
                  <c:v>39.5</c:v>
                </c:pt>
                <c:pt idx="2444">
                  <c:v>153</c:v>
                </c:pt>
                <c:pt idx="2445">
                  <c:v>116.4</c:v>
                </c:pt>
                <c:pt idx="2446">
                  <c:v>50.1</c:v>
                </c:pt>
                <c:pt idx="2447">
                  <c:v>110.3</c:v>
                </c:pt>
                <c:pt idx="2448">
                  <c:v>164</c:v>
                </c:pt>
                <c:pt idx="2449">
                  <c:v>14.1999999999999</c:v>
                </c:pt>
                <c:pt idx="2450">
                  <c:v>14</c:v>
                </c:pt>
                <c:pt idx="2451">
                  <c:v>104.8</c:v>
                </c:pt>
                <c:pt idx="2452">
                  <c:v>100</c:v>
                </c:pt>
                <c:pt idx="2453">
                  <c:v>280.89999999999901</c:v>
                </c:pt>
                <c:pt idx="2454">
                  <c:v>25</c:v>
                </c:pt>
                <c:pt idx="2455">
                  <c:v>116.8</c:v>
                </c:pt>
                <c:pt idx="2456">
                  <c:v>25.6</c:v>
                </c:pt>
                <c:pt idx="2457">
                  <c:v>200</c:v>
                </c:pt>
                <c:pt idx="2458">
                  <c:v>11.3</c:v>
                </c:pt>
                <c:pt idx="2459">
                  <c:v>51.6</c:v>
                </c:pt>
                <c:pt idx="2460">
                  <c:v>54.5</c:v>
                </c:pt>
                <c:pt idx="2461">
                  <c:v>300</c:v>
                </c:pt>
                <c:pt idx="2462">
                  <c:v>20</c:v>
                </c:pt>
                <c:pt idx="2463">
                  <c:v>691</c:v>
                </c:pt>
                <c:pt idx="2464">
                  <c:v>30</c:v>
                </c:pt>
                <c:pt idx="2465">
                  <c:v>22.6999999999999</c:v>
                </c:pt>
                <c:pt idx="2466">
                  <c:v>24.1999999999999</c:v>
                </c:pt>
                <c:pt idx="2467">
                  <c:v>40</c:v>
                </c:pt>
                <c:pt idx="2468">
                  <c:v>25.1999999999999</c:v>
                </c:pt>
                <c:pt idx="2469">
                  <c:v>13.5</c:v>
                </c:pt>
                <c:pt idx="2470">
                  <c:v>60.6</c:v>
                </c:pt>
                <c:pt idx="2471">
                  <c:v>66.2</c:v>
                </c:pt>
                <c:pt idx="2472">
                  <c:v>19.100000000000001</c:v>
                </c:pt>
                <c:pt idx="2473">
                  <c:v>67.400000000000006</c:v>
                </c:pt>
                <c:pt idx="2474">
                  <c:v>13.1</c:v>
                </c:pt>
                <c:pt idx="2475">
                  <c:v>90</c:v>
                </c:pt>
                <c:pt idx="2476">
                  <c:v>50</c:v>
                </c:pt>
                <c:pt idx="2477">
                  <c:v>27630</c:v>
                </c:pt>
                <c:pt idx="2478">
                  <c:v>1650</c:v>
                </c:pt>
                <c:pt idx="2479">
                  <c:v>26.1999999999999</c:v>
                </c:pt>
                <c:pt idx="2480">
                  <c:v>280</c:v>
                </c:pt>
                <c:pt idx="2481">
                  <c:v>6120</c:v>
                </c:pt>
                <c:pt idx="2482">
                  <c:v>692</c:v>
                </c:pt>
                <c:pt idx="2483">
                  <c:v>80</c:v>
                </c:pt>
                <c:pt idx="2484">
                  <c:v>900</c:v>
                </c:pt>
                <c:pt idx="2485">
                  <c:v>74</c:v>
                </c:pt>
                <c:pt idx="2486">
                  <c:v>67.400000000000006</c:v>
                </c:pt>
                <c:pt idx="2487">
                  <c:v>733</c:v>
                </c:pt>
                <c:pt idx="2488">
                  <c:v>133</c:v>
                </c:pt>
                <c:pt idx="2489">
                  <c:v>735</c:v>
                </c:pt>
                <c:pt idx="2490">
                  <c:v>200</c:v>
                </c:pt>
                <c:pt idx="2491">
                  <c:v>110</c:v>
                </c:pt>
                <c:pt idx="2492">
                  <c:v>57</c:v>
                </c:pt>
                <c:pt idx="2493">
                  <c:v>203</c:v>
                </c:pt>
                <c:pt idx="2494">
                  <c:v>76.299999999999898</c:v>
                </c:pt>
                <c:pt idx="2495">
                  <c:v>141.05018370593402</c:v>
                </c:pt>
                <c:pt idx="2496">
                  <c:v>110</c:v>
                </c:pt>
                <c:pt idx="2497">
                  <c:v>221</c:v>
                </c:pt>
                <c:pt idx="2498">
                  <c:v>55.5</c:v>
                </c:pt>
                <c:pt idx="2499">
                  <c:v>27</c:v>
                </c:pt>
                <c:pt idx="2500">
                  <c:v>30</c:v>
                </c:pt>
                <c:pt idx="2501">
                  <c:v>35.200000000000003</c:v>
                </c:pt>
                <c:pt idx="2502">
                  <c:v>100</c:v>
                </c:pt>
                <c:pt idx="2503">
                  <c:v>34.1</c:v>
                </c:pt>
                <c:pt idx="2504">
                  <c:v>30</c:v>
                </c:pt>
                <c:pt idx="2505">
                  <c:v>495.6</c:v>
                </c:pt>
                <c:pt idx="2506">
                  <c:v>83</c:v>
                </c:pt>
                <c:pt idx="2507">
                  <c:v>77</c:v>
                </c:pt>
                <c:pt idx="2508">
                  <c:v>83.4</c:v>
                </c:pt>
                <c:pt idx="2509">
                  <c:v>22.6</c:v>
                </c:pt>
                <c:pt idx="2510">
                  <c:v>10.4</c:v>
                </c:pt>
                <c:pt idx="2511">
                  <c:v>12650</c:v>
                </c:pt>
                <c:pt idx="2512">
                  <c:v>9640</c:v>
                </c:pt>
                <c:pt idx="2513">
                  <c:v>17</c:v>
                </c:pt>
                <c:pt idx="2514">
                  <c:v>58.5</c:v>
                </c:pt>
                <c:pt idx="2515">
                  <c:v>68</c:v>
                </c:pt>
                <c:pt idx="2516">
                  <c:v>53.1</c:v>
                </c:pt>
                <c:pt idx="2517">
                  <c:v>130</c:v>
                </c:pt>
                <c:pt idx="2518">
                  <c:v>390</c:v>
                </c:pt>
                <c:pt idx="2519">
                  <c:v>54.399999999999899</c:v>
                </c:pt>
                <c:pt idx="2520">
                  <c:v>24.5</c:v>
                </c:pt>
                <c:pt idx="2521">
                  <c:v>20.899999999999899</c:v>
                </c:pt>
                <c:pt idx="2522">
                  <c:v>185</c:v>
                </c:pt>
                <c:pt idx="2523">
                  <c:v>1175</c:v>
                </c:pt>
                <c:pt idx="2524">
                  <c:v>1320</c:v>
                </c:pt>
                <c:pt idx="2525">
                  <c:v>147</c:v>
                </c:pt>
                <c:pt idx="2526">
                  <c:v>200</c:v>
                </c:pt>
                <c:pt idx="2527">
                  <c:v>14</c:v>
                </c:pt>
                <c:pt idx="2528">
                  <c:v>73</c:v>
                </c:pt>
                <c:pt idx="2529">
                  <c:v>100</c:v>
                </c:pt>
                <c:pt idx="2530">
                  <c:v>43</c:v>
                </c:pt>
                <c:pt idx="2531">
                  <c:v>110</c:v>
                </c:pt>
                <c:pt idx="2532">
                  <c:v>13.5</c:v>
                </c:pt>
                <c:pt idx="2533">
                  <c:v>42</c:v>
                </c:pt>
                <c:pt idx="2534">
                  <c:v>63</c:v>
                </c:pt>
                <c:pt idx="2535">
                  <c:v>730</c:v>
                </c:pt>
                <c:pt idx="2536">
                  <c:v>130</c:v>
                </c:pt>
                <c:pt idx="2537">
                  <c:v>57</c:v>
                </c:pt>
                <c:pt idx="2538">
                  <c:v>11.6999999999999</c:v>
                </c:pt>
                <c:pt idx="2539">
                  <c:v>0.5</c:v>
                </c:pt>
                <c:pt idx="2540">
                  <c:v>275</c:v>
                </c:pt>
                <c:pt idx="2541">
                  <c:v>130</c:v>
                </c:pt>
                <c:pt idx="2542">
                  <c:v>1.1000000000000001</c:v>
                </c:pt>
                <c:pt idx="2543">
                  <c:v>15</c:v>
                </c:pt>
                <c:pt idx="2544">
                  <c:v>81</c:v>
                </c:pt>
                <c:pt idx="2545">
                  <c:v>73</c:v>
                </c:pt>
                <c:pt idx="2546">
                  <c:v>30</c:v>
                </c:pt>
                <c:pt idx="2547">
                  <c:v>58</c:v>
                </c:pt>
                <c:pt idx="2548">
                  <c:v>6.5</c:v>
                </c:pt>
                <c:pt idx="2549">
                  <c:v>8</c:v>
                </c:pt>
                <c:pt idx="2550">
                  <c:v>117.5</c:v>
                </c:pt>
                <c:pt idx="2551">
                  <c:v>146</c:v>
                </c:pt>
                <c:pt idx="2552">
                  <c:v>171</c:v>
                </c:pt>
                <c:pt idx="2553">
                  <c:v>21</c:v>
                </c:pt>
                <c:pt idx="2554">
                  <c:v>555</c:v>
                </c:pt>
                <c:pt idx="2555">
                  <c:v>125</c:v>
                </c:pt>
                <c:pt idx="2556">
                  <c:v>200</c:v>
                </c:pt>
                <c:pt idx="2557">
                  <c:v>97</c:v>
                </c:pt>
                <c:pt idx="2558">
                  <c:v>0.8</c:v>
                </c:pt>
                <c:pt idx="2559">
                  <c:v>160</c:v>
                </c:pt>
                <c:pt idx="2560">
                  <c:v>160</c:v>
                </c:pt>
                <c:pt idx="2561">
                  <c:v>220</c:v>
                </c:pt>
                <c:pt idx="2562">
                  <c:v>188</c:v>
                </c:pt>
                <c:pt idx="2563">
                  <c:v>31</c:v>
                </c:pt>
                <c:pt idx="2564">
                  <c:v>200</c:v>
                </c:pt>
                <c:pt idx="2565">
                  <c:v>82</c:v>
                </c:pt>
                <c:pt idx="2566">
                  <c:v>30</c:v>
                </c:pt>
                <c:pt idx="2567">
                  <c:v>26</c:v>
                </c:pt>
                <c:pt idx="2568">
                  <c:v>10</c:v>
                </c:pt>
                <c:pt idx="2569">
                  <c:v>45</c:v>
                </c:pt>
                <c:pt idx="2570">
                  <c:v>70</c:v>
                </c:pt>
                <c:pt idx="2571">
                  <c:v>125</c:v>
                </c:pt>
                <c:pt idx="2572">
                  <c:v>280</c:v>
                </c:pt>
                <c:pt idx="2573">
                  <c:v>70</c:v>
                </c:pt>
                <c:pt idx="2574">
                  <c:v>5.3</c:v>
                </c:pt>
                <c:pt idx="2575">
                  <c:v>86</c:v>
                </c:pt>
                <c:pt idx="2576">
                  <c:v>228</c:v>
                </c:pt>
                <c:pt idx="2577">
                  <c:v>54.899999999999899</c:v>
                </c:pt>
                <c:pt idx="2578">
                  <c:v>8</c:v>
                </c:pt>
                <c:pt idx="2579">
                  <c:v>286</c:v>
                </c:pt>
                <c:pt idx="2580">
                  <c:v>450</c:v>
                </c:pt>
                <c:pt idx="2581">
                  <c:v>55</c:v>
                </c:pt>
                <c:pt idx="2582">
                  <c:v>235</c:v>
                </c:pt>
                <c:pt idx="2583">
                  <c:v>110</c:v>
                </c:pt>
                <c:pt idx="2584">
                  <c:v>13</c:v>
                </c:pt>
                <c:pt idx="2585">
                  <c:v>18</c:v>
                </c:pt>
                <c:pt idx="2586">
                  <c:v>41</c:v>
                </c:pt>
                <c:pt idx="2587">
                  <c:v>209</c:v>
                </c:pt>
                <c:pt idx="2588">
                  <c:v>56</c:v>
                </c:pt>
                <c:pt idx="2589">
                  <c:v>22</c:v>
                </c:pt>
                <c:pt idx="2590">
                  <c:v>25</c:v>
                </c:pt>
                <c:pt idx="2591">
                  <c:v>1.6</c:v>
                </c:pt>
                <c:pt idx="2592">
                  <c:v>58</c:v>
                </c:pt>
                <c:pt idx="2593">
                  <c:v>8.6</c:v>
                </c:pt>
                <c:pt idx="2594">
                  <c:v>1640</c:v>
                </c:pt>
                <c:pt idx="2595">
                  <c:v>185</c:v>
                </c:pt>
                <c:pt idx="2596">
                  <c:v>7.1</c:v>
                </c:pt>
                <c:pt idx="2597">
                  <c:v>50.399999999999899</c:v>
                </c:pt>
                <c:pt idx="2598">
                  <c:v>232</c:v>
                </c:pt>
                <c:pt idx="2599">
                  <c:v>640</c:v>
                </c:pt>
                <c:pt idx="2600">
                  <c:v>41.7</c:v>
                </c:pt>
                <c:pt idx="2601">
                  <c:v>52</c:v>
                </c:pt>
                <c:pt idx="2602">
                  <c:v>47.799999999999898</c:v>
                </c:pt>
                <c:pt idx="2603">
                  <c:v>203</c:v>
                </c:pt>
                <c:pt idx="2604">
                  <c:v>900</c:v>
                </c:pt>
                <c:pt idx="2605">
                  <c:v>346</c:v>
                </c:pt>
                <c:pt idx="2606">
                  <c:v>3231.8</c:v>
                </c:pt>
                <c:pt idx="2607">
                  <c:v>851.7</c:v>
                </c:pt>
                <c:pt idx="2608">
                  <c:v>33.5</c:v>
                </c:pt>
                <c:pt idx="2609">
                  <c:v>11.9</c:v>
                </c:pt>
                <c:pt idx="2610">
                  <c:v>62</c:v>
                </c:pt>
                <c:pt idx="2611">
                  <c:v>13.1999999999999</c:v>
                </c:pt>
                <c:pt idx="2612">
                  <c:v>16.6999999999999</c:v>
                </c:pt>
                <c:pt idx="2613">
                  <c:v>49.2</c:v>
                </c:pt>
                <c:pt idx="2614">
                  <c:v>28</c:v>
                </c:pt>
                <c:pt idx="2615">
                  <c:v>15.3</c:v>
                </c:pt>
                <c:pt idx="2616">
                  <c:v>132.5</c:v>
                </c:pt>
                <c:pt idx="2617">
                  <c:v>4150</c:v>
                </c:pt>
                <c:pt idx="2618">
                  <c:v>71.294800125108836</c:v>
                </c:pt>
                <c:pt idx="2619">
                  <c:v>2.1908740777658262</c:v>
                </c:pt>
                <c:pt idx="2620">
                  <c:v>28.5</c:v>
                </c:pt>
                <c:pt idx="2621">
                  <c:v>452</c:v>
                </c:pt>
                <c:pt idx="2622">
                  <c:v>54.7</c:v>
                </c:pt>
                <c:pt idx="2623">
                  <c:v>79</c:v>
                </c:pt>
                <c:pt idx="2624">
                  <c:v>48</c:v>
                </c:pt>
                <c:pt idx="2625">
                  <c:v>193.07631854615977</c:v>
                </c:pt>
                <c:pt idx="2626">
                  <c:v>960</c:v>
                </c:pt>
                <c:pt idx="2627">
                  <c:v>95</c:v>
                </c:pt>
                <c:pt idx="2628">
                  <c:v>290</c:v>
                </c:pt>
                <c:pt idx="2629">
                  <c:v>200</c:v>
                </c:pt>
                <c:pt idx="2630">
                  <c:v>1450</c:v>
                </c:pt>
                <c:pt idx="2631">
                  <c:v>993</c:v>
                </c:pt>
                <c:pt idx="2632">
                  <c:v>425</c:v>
                </c:pt>
                <c:pt idx="2633">
                  <c:v>346.5</c:v>
                </c:pt>
                <c:pt idx="2634">
                  <c:v>40.899999999999899</c:v>
                </c:pt>
                <c:pt idx="2635">
                  <c:v>322</c:v>
                </c:pt>
                <c:pt idx="2636">
                  <c:v>245</c:v>
                </c:pt>
                <c:pt idx="2637">
                  <c:v>500</c:v>
                </c:pt>
                <c:pt idx="2638">
                  <c:v>15</c:v>
                </c:pt>
                <c:pt idx="2639">
                  <c:v>173</c:v>
                </c:pt>
                <c:pt idx="2640">
                  <c:v>126</c:v>
                </c:pt>
                <c:pt idx="2641">
                  <c:v>286.8</c:v>
                </c:pt>
                <c:pt idx="2642">
                  <c:v>475</c:v>
                </c:pt>
                <c:pt idx="2643">
                  <c:v>228.69999999999899</c:v>
                </c:pt>
                <c:pt idx="2644">
                  <c:v>147.4</c:v>
                </c:pt>
                <c:pt idx="2645">
                  <c:v>130.70519987489115</c:v>
                </c:pt>
                <c:pt idx="2646">
                  <c:v>157</c:v>
                </c:pt>
                <c:pt idx="2647">
                  <c:v>126.80912592223417</c:v>
                </c:pt>
                <c:pt idx="2648">
                  <c:v>347</c:v>
                </c:pt>
                <c:pt idx="2649">
                  <c:v>120</c:v>
                </c:pt>
                <c:pt idx="2650">
                  <c:v>73.2</c:v>
                </c:pt>
                <c:pt idx="2651">
                  <c:v>103</c:v>
                </c:pt>
                <c:pt idx="2652">
                  <c:v>33.5</c:v>
                </c:pt>
                <c:pt idx="2653">
                  <c:v>168</c:v>
                </c:pt>
                <c:pt idx="2654">
                  <c:v>134.599999999999</c:v>
                </c:pt>
                <c:pt idx="2655">
                  <c:v>54.7</c:v>
                </c:pt>
                <c:pt idx="2656">
                  <c:v>101.2</c:v>
                </c:pt>
                <c:pt idx="2657">
                  <c:v>58.799999999999898</c:v>
                </c:pt>
                <c:pt idx="2658">
                  <c:v>56.399999999999899</c:v>
                </c:pt>
                <c:pt idx="2659">
                  <c:v>165</c:v>
                </c:pt>
                <c:pt idx="2660">
                  <c:v>546</c:v>
                </c:pt>
                <c:pt idx="2661">
                  <c:v>40</c:v>
                </c:pt>
                <c:pt idx="2662">
                  <c:v>58.7</c:v>
                </c:pt>
                <c:pt idx="2663">
                  <c:v>980</c:v>
                </c:pt>
                <c:pt idx="2664">
                  <c:v>71</c:v>
                </c:pt>
                <c:pt idx="2665">
                  <c:v>73.7</c:v>
                </c:pt>
                <c:pt idx="2666">
                  <c:v>66</c:v>
                </c:pt>
                <c:pt idx="2667">
                  <c:v>104</c:v>
                </c:pt>
                <c:pt idx="2668">
                  <c:v>56.5</c:v>
                </c:pt>
                <c:pt idx="2669">
                  <c:v>293.96646708372799</c:v>
                </c:pt>
                <c:pt idx="2670">
                  <c:v>178</c:v>
                </c:pt>
                <c:pt idx="2671">
                  <c:v>1075</c:v>
                </c:pt>
                <c:pt idx="2672">
                  <c:v>41</c:v>
                </c:pt>
                <c:pt idx="2673">
                  <c:v>30700</c:v>
                </c:pt>
                <c:pt idx="2674">
                  <c:v>1919</c:v>
                </c:pt>
                <c:pt idx="2675">
                  <c:v>53.299999999999898</c:v>
                </c:pt>
                <c:pt idx="2676">
                  <c:v>595</c:v>
                </c:pt>
                <c:pt idx="2677">
                  <c:v>9580</c:v>
                </c:pt>
                <c:pt idx="2678">
                  <c:v>1250</c:v>
                </c:pt>
                <c:pt idx="2679">
                  <c:v>240</c:v>
                </c:pt>
                <c:pt idx="2680">
                  <c:v>202.3</c:v>
                </c:pt>
                <c:pt idx="2681">
                  <c:v>70.900000000000006</c:v>
                </c:pt>
                <c:pt idx="2682">
                  <c:v>48700</c:v>
                </c:pt>
                <c:pt idx="2683">
                  <c:v>1220.2</c:v>
                </c:pt>
                <c:pt idx="2684">
                  <c:v>100</c:v>
                </c:pt>
                <c:pt idx="2685">
                  <c:v>132.599999999999</c:v>
                </c:pt>
                <c:pt idx="2686">
                  <c:v>128.30000000000001</c:v>
                </c:pt>
                <c:pt idx="2687">
                  <c:v>12500</c:v>
                </c:pt>
                <c:pt idx="2688">
                  <c:v>6800</c:v>
                </c:pt>
                <c:pt idx="2689">
                  <c:v>11600</c:v>
                </c:pt>
                <c:pt idx="2690">
                  <c:v>11000</c:v>
                </c:pt>
                <c:pt idx="2691">
                  <c:v>630</c:v>
                </c:pt>
                <c:pt idx="2692">
                  <c:v>43500</c:v>
                </c:pt>
                <c:pt idx="2693">
                  <c:v>26000</c:v>
                </c:pt>
                <c:pt idx="2694">
                  <c:v>224</c:v>
                </c:pt>
                <c:pt idx="2695">
                  <c:v>3000</c:v>
                </c:pt>
                <c:pt idx="2696">
                  <c:v>3460</c:v>
                </c:pt>
                <c:pt idx="2697">
                  <c:v>7300</c:v>
                </c:pt>
                <c:pt idx="2698">
                  <c:v>3140</c:v>
                </c:pt>
                <c:pt idx="2699">
                  <c:v>230</c:v>
                </c:pt>
                <c:pt idx="2700">
                  <c:v>2750</c:v>
                </c:pt>
                <c:pt idx="2701">
                  <c:v>73.749192185369836</c:v>
                </c:pt>
                <c:pt idx="2702">
                  <c:v>13</c:v>
                </c:pt>
                <c:pt idx="2703">
                  <c:v>30</c:v>
                </c:pt>
                <c:pt idx="2704">
                  <c:v>4</c:v>
                </c:pt>
                <c:pt idx="2705">
                  <c:v>807</c:v>
                </c:pt>
                <c:pt idx="2706">
                  <c:v>317</c:v>
                </c:pt>
                <c:pt idx="2707">
                  <c:v>3800</c:v>
                </c:pt>
                <c:pt idx="2708">
                  <c:v>1270</c:v>
                </c:pt>
                <c:pt idx="2709">
                  <c:v>297</c:v>
                </c:pt>
                <c:pt idx="2710">
                  <c:v>509</c:v>
                </c:pt>
                <c:pt idx="2711">
                  <c:v>81.5</c:v>
                </c:pt>
                <c:pt idx="2712">
                  <c:v>18</c:v>
                </c:pt>
                <c:pt idx="2713">
                  <c:v>83</c:v>
                </c:pt>
                <c:pt idx="2714">
                  <c:v>2760</c:v>
                </c:pt>
                <c:pt idx="2715">
                  <c:v>2.1</c:v>
                </c:pt>
                <c:pt idx="2716">
                  <c:v>1484</c:v>
                </c:pt>
                <c:pt idx="2717">
                  <c:v>273</c:v>
                </c:pt>
                <c:pt idx="2718">
                  <c:v>7</c:v>
                </c:pt>
                <c:pt idx="2719">
                  <c:v>5.5</c:v>
                </c:pt>
                <c:pt idx="2720">
                  <c:v>197</c:v>
                </c:pt>
                <c:pt idx="2721">
                  <c:v>96</c:v>
                </c:pt>
                <c:pt idx="2722">
                  <c:v>592</c:v>
                </c:pt>
                <c:pt idx="2723">
                  <c:v>110</c:v>
                </c:pt>
                <c:pt idx="2724">
                  <c:v>216</c:v>
                </c:pt>
                <c:pt idx="2725">
                  <c:v>3</c:v>
                </c:pt>
                <c:pt idx="2726">
                  <c:v>320</c:v>
                </c:pt>
                <c:pt idx="2727">
                  <c:v>1295.7</c:v>
                </c:pt>
                <c:pt idx="2728">
                  <c:v>1308.2</c:v>
                </c:pt>
                <c:pt idx="2729">
                  <c:v>200</c:v>
                </c:pt>
                <c:pt idx="2730">
                  <c:v>162000</c:v>
                </c:pt>
                <c:pt idx="2731">
                  <c:v>20.399999999999899</c:v>
                </c:pt>
                <c:pt idx="2732">
                  <c:v>3500</c:v>
                </c:pt>
                <c:pt idx="2733">
                  <c:v>1300</c:v>
                </c:pt>
                <c:pt idx="2734">
                  <c:v>930</c:v>
                </c:pt>
                <c:pt idx="2735">
                  <c:v>3000</c:v>
                </c:pt>
                <c:pt idx="2736">
                  <c:v>650</c:v>
                </c:pt>
                <c:pt idx="2737">
                  <c:v>38</c:v>
                </c:pt>
                <c:pt idx="2738">
                  <c:v>74.599999999999895</c:v>
                </c:pt>
                <c:pt idx="2739">
                  <c:v>204800</c:v>
                </c:pt>
                <c:pt idx="2740">
                  <c:v>1200</c:v>
                </c:pt>
                <c:pt idx="2741">
                  <c:v>344</c:v>
                </c:pt>
                <c:pt idx="2742">
                  <c:v>500</c:v>
                </c:pt>
                <c:pt idx="2743">
                  <c:v>125</c:v>
                </c:pt>
                <c:pt idx="2744">
                  <c:v>76.5</c:v>
                </c:pt>
                <c:pt idx="2745">
                  <c:v>13940</c:v>
                </c:pt>
                <c:pt idx="2746">
                  <c:v>132</c:v>
                </c:pt>
                <c:pt idx="2747">
                  <c:v>35.5</c:v>
                </c:pt>
                <c:pt idx="2748">
                  <c:v>58.6</c:v>
                </c:pt>
                <c:pt idx="2749">
                  <c:v>96.7</c:v>
                </c:pt>
                <c:pt idx="2750">
                  <c:v>7300</c:v>
                </c:pt>
                <c:pt idx="2751">
                  <c:v>285</c:v>
                </c:pt>
                <c:pt idx="2752">
                  <c:v>121</c:v>
                </c:pt>
                <c:pt idx="2753">
                  <c:v>246.3</c:v>
                </c:pt>
                <c:pt idx="2754">
                  <c:v>93.099999999999895</c:v>
                </c:pt>
                <c:pt idx="2755">
                  <c:v>132.30000000000001</c:v>
                </c:pt>
                <c:pt idx="2756">
                  <c:v>27.6</c:v>
                </c:pt>
                <c:pt idx="2757">
                  <c:v>1073</c:v>
                </c:pt>
                <c:pt idx="2758">
                  <c:v>259.69999999999902</c:v>
                </c:pt>
                <c:pt idx="2759">
                  <c:v>45.2</c:v>
                </c:pt>
                <c:pt idx="2760">
                  <c:v>148.80000000000001</c:v>
                </c:pt>
                <c:pt idx="2761">
                  <c:v>2526.5</c:v>
                </c:pt>
                <c:pt idx="2762">
                  <c:v>3670</c:v>
                </c:pt>
                <c:pt idx="2763">
                  <c:v>8570</c:v>
                </c:pt>
                <c:pt idx="2764">
                  <c:v>9621</c:v>
                </c:pt>
                <c:pt idx="2765">
                  <c:v>43.1</c:v>
                </c:pt>
                <c:pt idx="2766">
                  <c:v>983</c:v>
                </c:pt>
                <c:pt idx="2767">
                  <c:v>272</c:v>
                </c:pt>
                <c:pt idx="2768">
                  <c:v>253</c:v>
                </c:pt>
                <c:pt idx="2769">
                  <c:v>31.1999999999999</c:v>
                </c:pt>
                <c:pt idx="2770">
                  <c:v>3030</c:v>
                </c:pt>
                <c:pt idx="2771">
                  <c:v>27.899999999999899</c:v>
                </c:pt>
                <c:pt idx="2772">
                  <c:v>3240</c:v>
                </c:pt>
                <c:pt idx="2773">
                  <c:v>1014.7</c:v>
                </c:pt>
                <c:pt idx="2774">
                  <c:v>3290</c:v>
                </c:pt>
                <c:pt idx="2775">
                  <c:v>485</c:v>
                </c:pt>
                <c:pt idx="2776">
                  <c:v>1800</c:v>
                </c:pt>
                <c:pt idx="2777">
                  <c:v>343.8</c:v>
                </c:pt>
                <c:pt idx="2778">
                  <c:v>3150</c:v>
                </c:pt>
                <c:pt idx="2779">
                  <c:v>845</c:v>
                </c:pt>
                <c:pt idx="2780">
                  <c:v>102</c:v>
                </c:pt>
                <c:pt idx="2781">
                  <c:v>2850</c:v>
                </c:pt>
                <c:pt idx="2782">
                  <c:v>428</c:v>
                </c:pt>
                <c:pt idx="2783">
                  <c:v>2680</c:v>
                </c:pt>
                <c:pt idx="2784">
                  <c:v>478</c:v>
                </c:pt>
                <c:pt idx="2785">
                  <c:v>1020</c:v>
                </c:pt>
                <c:pt idx="2786">
                  <c:v>280</c:v>
                </c:pt>
                <c:pt idx="2787">
                  <c:v>170</c:v>
                </c:pt>
                <c:pt idx="2788">
                  <c:v>74.5</c:v>
                </c:pt>
                <c:pt idx="2789">
                  <c:v>700</c:v>
                </c:pt>
                <c:pt idx="2790">
                  <c:v>77</c:v>
                </c:pt>
                <c:pt idx="2791">
                  <c:v>677</c:v>
                </c:pt>
                <c:pt idx="2792">
                  <c:v>187</c:v>
                </c:pt>
                <c:pt idx="2793">
                  <c:v>57.5</c:v>
                </c:pt>
                <c:pt idx="2794">
                  <c:v>33</c:v>
                </c:pt>
                <c:pt idx="2795">
                  <c:v>34.5</c:v>
                </c:pt>
                <c:pt idx="2796">
                  <c:v>48.6</c:v>
                </c:pt>
                <c:pt idx="2797">
                  <c:v>67.799999999999898</c:v>
                </c:pt>
                <c:pt idx="2798">
                  <c:v>67.7</c:v>
                </c:pt>
                <c:pt idx="2799">
                  <c:v>18.5</c:v>
                </c:pt>
                <c:pt idx="2800">
                  <c:v>17</c:v>
                </c:pt>
                <c:pt idx="2801">
                  <c:v>15.8</c:v>
                </c:pt>
                <c:pt idx="2802">
                  <c:v>309.10000000000002</c:v>
                </c:pt>
                <c:pt idx="2803">
                  <c:v>17.6999999999999</c:v>
                </c:pt>
                <c:pt idx="2804">
                  <c:v>13</c:v>
                </c:pt>
                <c:pt idx="2805">
                  <c:v>4</c:v>
                </c:pt>
                <c:pt idx="2806">
                  <c:v>17.8</c:v>
                </c:pt>
                <c:pt idx="2807">
                  <c:v>707.5</c:v>
                </c:pt>
                <c:pt idx="2808">
                  <c:v>147.69999999999899</c:v>
                </c:pt>
                <c:pt idx="2809">
                  <c:v>175</c:v>
                </c:pt>
                <c:pt idx="2810">
                  <c:v>1140</c:v>
                </c:pt>
                <c:pt idx="2811">
                  <c:v>300</c:v>
                </c:pt>
                <c:pt idx="2812">
                  <c:v>3900</c:v>
                </c:pt>
                <c:pt idx="2813">
                  <c:v>0.25909990548139578</c:v>
                </c:pt>
                <c:pt idx="2814">
                  <c:v>32.975844908958429</c:v>
                </c:pt>
                <c:pt idx="2815">
                  <c:v>60</c:v>
                </c:pt>
                <c:pt idx="2816">
                  <c:v>54.5</c:v>
                </c:pt>
                <c:pt idx="2817">
                  <c:v>16.6999999999999</c:v>
                </c:pt>
                <c:pt idx="2818">
                  <c:v>11.8</c:v>
                </c:pt>
                <c:pt idx="2819">
                  <c:v>22.1999999999999</c:v>
                </c:pt>
                <c:pt idx="2820">
                  <c:v>98.2</c:v>
                </c:pt>
                <c:pt idx="2821">
                  <c:v>11.6999999999999</c:v>
                </c:pt>
                <c:pt idx="2822">
                  <c:v>74.299999999999898</c:v>
                </c:pt>
                <c:pt idx="2823">
                  <c:v>14.4</c:v>
                </c:pt>
                <c:pt idx="2824">
                  <c:v>228.69999999999899</c:v>
                </c:pt>
                <c:pt idx="2825">
                  <c:v>20.8</c:v>
                </c:pt>
                <c:pt idx="2826">
                  <c:v>36.700000000000003</c:v>
                </c:pt>
                <c:pt idx="2827">
                  <c:v>356</c:v>
                </c:pt>
                <c:pt idx="2828">
                  <c:v>31.899999999999899</c:v>
                </c:pt>
                <c:pt idx="2829">
                  <c:v>16.3</c:v>
                </c:pt>
                <c:pt idx="2830">
                  <c:v>45</c:v>
                </c:pt>
                <c:pt idx="2831">
                  <c:v>75.799999999999898</c:v>
                </c:pt>
                <c:pt idx="2832">
                  <c:v>12.9</c:v>
                </c:pt>
                <c:pt idx="2833">
                  <c:v>26</c:v>
                </c:pt>
                <c:pt idx="2834">
                  <c:v>400</c:v>
                </c:pt>
                <c:pt idx="2835">
                  <c:v>210</c:v>
                </c:pt>
                <c:pt idx="2836">
                  <c:v>29.6999999999999</c:v>
                </c:pt>
                <c:pt idx="2837">
                  <c:v>700</c:v>
                </c:pt>
                <c:pt idx="2838">
                  <c:v>18.100000000000001</c:v>
                </c:pt>
                <c:pt idx="2839">
                  <c:v>32</c:v>
                </c:pt>
                <c:pt idx="2840">
                  <c:v>360</c:v>
                </c:pt>
                <c:pt idx="2841">
                  <c:v>6200</c:v>
                </c:pt>
                <c:pt idx="2842">
                  <c:v>553</c:v>
                </c:pt>
                <c:pt idx="2843">
                  <c:v>22.8</c:v>
                </c:pt>
                <c:pt idx="2844">
                  <c:v>45</c:v>
                </c:pt>
                <c:pt idx="2845">
                  <c:v>100</c:v>
                </c:pt>
                <c:pt idx="2846">
                  <c:v>100</c:v>
                </c:pt>
                <c:pt idx="2847">
                  <c:v>23.1</c:v>
                </c:pt>
                <c:pt idx="2848">
                  <c:v>100</c:v>
                </c:pt>
                <c:pt idx="2849">
                  <c:v>220</c:v>
                </c:pt>
                <c:pt idx="2850">
                  <c:v>20.899999999999899</c:v>
                </c:pt>
                <c:pt idx="2851">
                  <c:v>348.12505496258456</c:v>
                </c:pt>
                <c:pt idx="2852">
                  <c:v>119</c:v>
                </c:pt>
                <c:pt idx="2853">
                  <c:v>107</c:v>
                </c:pt>
                <c:pt idx="2854">
                  <c:v>104</c:v>
                </c:pt>
                <c:pt idx="2855">
                  <c:v>138</c:v>
                </c:pt>
                <c:pt idx="2856">
                  <c:v>200</c:v>
                </c:pt>
                <c:pt idx="2857">
                  <c:v>295</c:v>
                </c:pt>
                <c:pt idx="2858">
                  <c:v>727</c:v>
                </c:pt>
                <c:pt idx="2859">
                  <c:v>731</c:v>
                </c:pt>
                <c:pt idx="2860">
                  <c:v>157</c:v>
                </c:pt>
                <c:pt idx="2861">
                  <c:v>1316</c:v>
                </c:pt>
                <c:pt idx="2862">
                  <c:v>120</c:v>
                </c:pt>
                <c:pt idx="2863">
                  <c:v>109.8</c:v>
                </c:pt>
                <c:pt idx="2864">
                  <c:v>71.599999999999895</c:v>
                </c:pt>
                <c:pt idx="2865">
                  <c:v>97</c:v>
                </c:pt>
                <c:pt idx="2866">
                  <c:v>13500</c:v>
                </c:pt>
                <c:pt idx="2867">
                  <c:v>412</c:v>
                </c:pt>
                <c:pt idx="2868">
                  <c:v>43.299999999999898</c:v>
                </c:pt>
                <c:pt idx="2869">
                  <c:v>675</c:v>
                </c:pt>
                <c:pt idx="2870">
                  <c:v>1656</c:v>
                </c:pt>
                <c:pt idx="2871">
                  <c:v>132</c:v>
                </c:pt>
                <c:pt idx="2872">
                  <c:v>521</c:v>
                </c:pt>
                <c:pt idx="2873">
                  <c:v>1162.5</c:v>
                </c:pt>
                <c:pt idx="2874">
                  <c:v>10</c:v>
                </c:pt>
                <c:pt idx="2875">
                  <c:v>620</c:v>
                </c:pt>
                <c:pt idx="2876">
                  <c:v>2580</c:v>
                </c:pt>
                <c:pt idx="2877">
                  <c:v>20890</c:v>
                </c:pt>
                <c:pt idx="2878">
                  <c:v>2550</c:v>
                </c:pt>
                <c:pt idx="2879">
                  <c:v>22.8</c:v>
                </c:pt>
                <c:pt idx="2880">
                  <c:v>125</c:v>
                </c:pt>
                <c:pt idx="2881">
                  <c:v>100</c:v>
                </c:pt>
                <c:pt idx="2882">
                  <c:v>20</c:v>
                </c:pt>
                <c:pt idx="2883">
                  <c:v>16.6999999999999</c:v>
                </c:pt>
                <c:pt idx="2884">
                  <c:v>3.2</c:v>
                </c:pt>
                <c:pt idx="2885">
                  <c:v>282</c:v>
                </c:pt>
                <c:pt idx="2886">
                  <c:v>23.3</c:v>
                </c:pt>
                <c:pt idx="2887">
                  <c:v>200</c:v>
                </c:pt>
                <c:pt idx="2888">
                  <c:v>57.799999999999898</c:v>
                </c:pt>
                <c:pt idx="2889">
                  <c:v>299.3</c:v>
                </c:pt>
                <c:pt idx="2890">
                  <c:v>109.099999999999</c:v>
                </c:pt>
                <c:pt idx="2891">
                  <c:v>70</c:v>
                </c:pt>
                <c:pt idx="2892">
                  <c:v>188.8</c:v>
                </c:pt>
                <c:pt idx="2893">
                  <c:v>116.8</c:v>
                </c:pt>
                <c:pt idx="2894">
                  <c:v>1630</c:v>
                </c:pt>
                <c:pt idx="2895">
                  <c:v>21</c:v>
                </c:pt>
                <c:pt idx="2896">
                  <c:v>17</c:v>
                </c:pt>
                <c:pt idx="2897">
                  <c:v>100</c:v>
                </c:pt>
                <c:pt idx="2898">
                  <c:v>123</c:v>
                </c:pt>
                <c:pt idx="2899">
                  <c:v>28.1</c:v>
                </c:pt>
                <c:pt idx="2900">
                  <c:v>15.3</c:v>
                </c:pt>
                <c:pt idx="2901">
                  <c:v>5.4</c:v>
                </c:pt>
                <c:pt idx="2902">
                  <c:v>372</c:v>
                </c:pt>
                <c:pt idx="2903">
                  <c:v>100</c:v>
                </c:pt>
                <c:pt idx="2904">
                  <c:v>34.200000000000003</c:v>
                </c:pt>
                <c:pt idx="2905">
                  <c:v>201.5</c:v>
                </c:pt>
                <c:pt idx="2906">
                  <c:v>254</c:v>
                </c:pt>
                <c:pt idx="2907">
                  <c:v>63.399999999999899</c:v>
                </c:pt>
                <c:pt idx="2908">
                  <c:v>161.599999999999</c:v>
                </c:pt>
                <c:pt idx="2909">
                  <c:v>172.5</c:v>
                </c:pt>
                <c:pt idx="2910">
                  <c:v>200</c:v>
                </c:pt>
                <c:pt idx="2911">
                  <c:v>179.4</c:v>
                </c:pt>
                <c:pt idx="2912">
                  <c:v>118</c:v>
                </c:pt>
                <c:pt idx="2913">
                  <c:v>82</c:v>
                </c:pt>
                <c:pt idx="2914">
                  <c:v>21.8</c:v>
                </c:pt>
                <c:pt idx="2915">
                  <c:v>274.8</c:v>
                </c:pt>
                <c:pt idx="2916">
                  <c:v>916</c:v>
                </c:pt>
                <c:pt idx="2917">
                  <c:v>214</c:v>
                </c:pt>
                <c:pt idx="2918">
                  <c:v>161</c:v>
                </c:pt>
                <c:pt idx="2919">
                  <c:v>119.4</c:v>
                </c:pt>
                <c:pt idx="2920">
                  <c:v>2275</c:v>
                </c:pt>
                <c:pt idx="2921">
                  <c:v>126.4</c:v>
                </c:pt>
                <c:pt idx="2922">
                  <c:v>84</c:v>
                </c:pt>
                <c:pt idx="2923">
                  <c:v>134</c:v>
                </c:pt>
                <c:pt idx="2924">
                  <c:v>2632</c:v>
                </c:pt>
                <c:pt idx="2925">
                  <c:v>1339</c:v>
                </c:pt>
                <c:pt idx="2926">
                  <c:v>778</c:v>
                </c:pt>
                <c:pt idx="2927">
                  <c:v>72</c:v>
                </c:pt>
                <c:pt idx="2928">
                  <c:v>41.7</c:v>
                </c:pt>
                <c:pt idx="2929">
                  <c:v>31.6</c:v>
                </c:pt>
                <c:pt idx="2930">
                  <c:v>118.5</c:v>
                </c:pt>
                <c:pt idx="2931">
                  <c:v>549</c:v>
                </c:pt>
                <c:pt idx="2932">
                  <c:v>10</c:v>
                </c:pt>
                <c:pt idx="2933">
                  <c:v>35.299999999999898</c:v>
                </c:pt>
                <c:pt idx="2934">
                  <c:v>138</c:v>
                </c:pt>
                <c:pt idx="2935">
                  <c:v>496</c:v>
                </c:pt>
                <c:pt idx="2936">
                  <c:v>193</c:v>
                </c:pt>
                <c:pt idx="2937">
                  <c:v>100.4</c:v>
                </c:pt>
                <c:pt idx="2938">
                  <c:v>31.8</c:v>
                </c:pt>
                <c:pt idx="2939">
                  <c:v>164.599999999999</c:v>
                </c:pt>
                <c:pt idx="2940">
                  <c:v>10</c:v>
                </c:pt>
                <c:pt idx="2941">
                  <c:v>15</c:v>
                </c:pt>
                <c:pt idx="2942">
                  <c:v>848</c:v>
                </c:pt>
                <c:pt idx="2943">
                  <c:v>179</c:v>
                </c:pt>
                <c:pt idx="2944">
                  <c:v>212.4</c:v>
                </c:pt>
                <c:pt idx="2945">
                  <c:v>337</c:v>
                </c:pt>
                <c:pt idx="2946">
                  <c:v>64</c:v>
                </c:pt>
                <c:pt idx="2947">
                  <c:v>38.1</c:v>
                </c:pt>
                <c:pt idx="2948">
                  <c:v>37.6</c:v>
                </c:pt>
                <c:pt idx="2949">
                  <c:v>580</c:v>
                </c:pt>
                <c:pt idx="2950">
                  <c:v>111</c:v>
                </c:pt>
                <c:pt idx="2951">
                  <c:v>16.600000000000001</c:v>
                </c:pt>
                <c:pt idx="2952">
                  <c:v>20.899999999999899</c:v>
                </c:pt>
                <c:pt idx="2953">
                  <c:v>152</c:v>
                </c:pt>
                <c:pt idx="2954">
                  <c:v>100.599999999999</c:v>
                </c:pt>
                <c:pt idx="2955">
                  <c:v>200</c:v>
                </c:pt>
                <c:pt idx="2956">
                  <c:v>140</c:v>
                </c:pt>
                <c:pt idx="2957">
                  <c:v>68</c:v>
                </c:pt>
                <c:pt idx="2958">
                  <c:v>300</c:v>
                </c:pt>
                <c:pt idx="2959">
                  <c:v>210</c:v>
                </c:pt>
                <c:pt idx="2960">
                  <c:v>169</c:v>
                </c:pt>
                <c:pt idx="2961">
                  <c:v>2030</c:v>
                </c:pt>
                <c:pt idx="2962">
                  <c:v>314</c:v>
                </c:pt>
                <c:pt idx="2963">
                  <c:v>77.299999999999898</c:v>
                </c:pt>
                <c:pt idx="2964">
                  <c:v>173.19999999999899</c:v>
                </c:pt>
                <c:pt idx="2965">
                  <c:v>10</c:v>
                </c:pt>
                <c:pt idx="2966">
                  <c:v>100</c:v>
                </c:pt>
                <c:pt idx="2967">
                  <c:v>294</c:v>
                </c:pt>
                <c:pt idx="2968">
                  <c:v>19.5</c:v>
                </c:pt>
                <c:pt idx="2969">
                  <c:v>109.599999999999</c:v>
                </c:pt>
                <c:pt idx="2970">
                  <c:v>33.5</c:v>
                </c:pt>
                <c:pt idx="2971">
                  <c:v>16</c:v>
                </c:pt>
                <c:pt idx="2972">
                  <c:v>39300</c:v>
                </c:pt>
                <c:pt idx="2973">
                  <c:v>54</c:v>
                </c:pt>
                <c:pt idx="2974">
                  <c:v>71.5</c:v>
                </c:pt>
                <c:pt idx="2975">
                  <c:v>16</c:v>
                </c:pt>
                <c:pt idx="2976">
                  <c:v>34.5</c:v>
                </c:pt>
                <c:pt idx="2977">
                  <c:v>1580</c:v>
                </c:pt>
                <c:pt idx="2978">
                  <c:v>102.3</c:v>
                </c:pt>
                <c:pt idx="2979">
                  <c:v>53.1</c:v>
                </c:pt>
                <c:pt idx="2980">
                  <c:v>19.8</c:v>
                </c:pt>
                <c:pt idx="2981">
                  <c:v>24.5</c:v>
                </c:pt>
                <c:pt idx="2982">
                  <c:v>42</c:v>
                </c:pt>
                <c:pt idx="2983">
                  <c:v>10</c:v>
                </c:pt>
                <c:pt idx="2984">
                  <c:v>218</c:v>
                </c:pt>
                <c:pt idx="2985">
                  <c:v>19.600000000000001</c:v>
                </c:pt>
                <c:pt idx="2986">
                  <c:v>37.6</c:v>
                </c:pt>
                <c:pt idx="2987">
                  <c:v>1250</c:v>
                </c:pt>
                <c:pt idx="2988">
                  <c:v>19.3</c:v>
                </c:pt>
                <c:pt idx="2989">
                  <c:v>88.7</c:v>
                </c:pt>
                <c:pt idx="2990">
                  <c:v>14.4</c:v>
                </c:pt>
                <c:pt idx="2991">
                  <c:v>115</c:v>
                </c:pt>
                <c:pt idx="2992">
                  <c:v>269.5</c:v>
                </c:pt>
                <c:pt idx="2993">
                  <c:v>2641</c:v>
                </c:pt>
                <c:pt idx="2994">
                  <c:v>2408</c:v>
                </c:pt>
                <c:pt idx="2995">
                  <c:v>3400</c:v>
                </c:pt>
                <c:pt idx="2996">
                  <c:v>50</c:v>
                </c:pt>
                <c:pt idx="2997">
                  <c:v>107.599999999999</c:v>
                </c:pt>
                <c:pt idx="2998">
                  <c:v>76.900000000000006</c:v>
                </c:pt>
                <c:pt idx="2999">
                  <c:v>121.9</c:v>
                </c:pt>
                <c:pt idx="3000">
                  <c:v>93.799999999999898</c:v>
                </c:pt>
                <c:pt idx="3001">
                  <c:v>32</c:v>
                </c:pt>
                <c:pt idx="3002">
                  <c:v>62.399999999999899</c:v>
                </c:pt>
                <c:pt idx="3003">
                  <c:v>40</c:v>
                </c:pt>
                <c:pt idx="3004">
                  <c:v>69.599999999999895</c:v>
                </c:pt>
                <c:pt idx="3005">
                  <c:v>24.8</c:v>
                </c:pt>
                <c:pt idx="3006">
                  <c:v>132</c:v>
                </c:pt>
                <c:pt idx="3007">
                  <c:v>14</c:v>
                </c:pt>
                <c:pt idx="3008">
                  <c:v>46</c:v>
                </c:pt>
                <c:pt idx="3009">
                  <c:v>42.2</c:v>
                </c:pt>
                <c:pt idx="3010">
                  <c:v>100</c:v>
                </c:pt>
                <c:pt idx="3011">
                  <c:v>56.399999999999899</c:v>
                </c:pt>
                <c:pt idx="3012">
                  <c:v>27</c:v>
                </c:pt>
                <c:pt idx="3013">
                  <c:v>13.3</c:v>
                </c:pt>
                <c:pt idx="3014">
                  <c:v>368</c:v>
                </c:pt>
                <c:pt idx="3015">
                  <c:v>576</c:v>
                </c:pt>
                <c:pt idx="3016">
                  <c:v>36.6</c:v>
                </c:pt>
                <c:pt idx="3017">
                  <c:v>104.7</c:v>
                </c:pt>
                <c:pt idx="3018">
                  <c:v>24.1999999999999</c:v>
                </c:pt>
                <c:pt idx="3019">
                  <c:v>1027</c:v>
                </c:pt>
                <c:pt idx="3020">
                  <c:v>15.1999999999999</c:v>
                </c:pt>
                <c:pt idx="3021">
                  <c:v>10</c:v>
                </c:pt>
                <c:pt idx="3022">
                  <c:v>32.799999999999898</c:v>
                </c:pt>
                <c:pt idx="3023">
                  <c:v>14.3</c:v>
                </c:pt>
                <c:pt idx="3024">
                  <c:v>600</c:v>
                </c:pt>
                <c:pt idx="3025">
                  <c:v>26.6999999999999</c:v>
                </c:pt>
                <c:pt idx="3026">
                  <c:v>331</c:v>
                </c:pt>
                <c:pt idx="3027">
                  <c:v>21.8</c:v>
                </c:pt>
                <c:pt idx="3028">
                  <c:v>110.3</c:v>
                </c:pt>
                <c:pt idx="3029">
                  <c:v>14.5</c:v>
                </c:pt>
                <c:pt idx="3030">
                  <c:v>10</c:v>
                </c:pt>
                <c:pt idx="3031">
                  <c:v>1730</c:v>
                </c:pt>
                <c:pt idx="3032">
                  <c:v>706</c:v>
                </c:pt>
                <c:pt idx="3033">
                  <c:v>70.2</c:v>
                </c:pt>
                <c:pt idx="3034">
                  <c:v>220</c:v>
                </c:pt>
                <c:pt idx="3035">
                  <c:v>216</c:v>
                </c:pt>
                <c:pt idx="3036">
                  <c:v>16.399999999999899</c:v>
                </c:pt>
                <c:pt idx="3037">
                  <c:v>1741</c:v>
                </c:pt>
                <c:pt idx="3038">
                  <c:v>40.456568762401908</c:v>
                </c:pt>
                <c:pt idx="3039">
                  <c:v>429</c:v>
                </c:pt>
                <c:pt idx="3040">
                  <c:v>67.599999999999895</c:v>
                </c:pt>
                <c:pt idx="3041">
                  <c:v>10.1999999999999</c:v>
                </c:pt>
                <c:pt idx="3042">
                  <c:v>19.8</c:v>
                </c:pt>
                <c:pt idx="3043">
                  <c:v>10</c:v>
                </c:pt>
                <c:pt idx="3044">
                  <c:v>55.899999999999899</c:v>
                </c:pt>
                <c:pt idx="3045">
                  <c:v>17.8</c:v>
                </c:pt>
                <c:pt idx="3046">
                  <c:v>22</c:v>
                </c:pt>
                <c:pt idx="3047">
                  <c:v>60</c:v>
                </c:pt>
                <c:pt idx="3048">
                  <c:v>7920</c:v>
                </c:pt>
                <c:pt idx="3049">
                  <c:v>115</c:v>
                </c:pt>
                <c:pt idx="3050">
                  <c:v>612</c:v>
                </c:pt>
                <c:pt idx="3051">
                  <c:v>635</c:v>
                </c:pt>
                <c:pt idx="3052">
                  <c:v>25.1</c:v>
                </c:pt>
                <c:pt idx="3053">
                  <c:v>200</c:v>
                </c:pt>
                <c:pt idx="3054">
                  <c:v>10</c:v>
                </c:pt>
                <c:pt idx="3055">
                  <c:v>77</c:v>
                </c:pt>
                <c:pt idx="3056">
                  <c:v>800</c:v>
                </c:pt>
                <c:pt idx="3057">
                  <c:v>35.5</c:v>
                </c:pt>
                <c:pt idx="3058">
                  <c:v>20.8</c:v>
                </c:pt>
                <c:pt idx="3059">
                  <c:v>68.799999999999898</c:v>
                </c:pt>
                <c:pt idx="3060">
                  <c:v>67</c:v>
                </c:pt>
                <c:pt idx="3061">
                  <c:v>249</c:v>
                </c:pt>
                <c:pt idx="3062">
                  <c:v>20</c:v>
                </c:pt>
                <c:pt idx="3063">
                  <c:v>4200</c:v>
                </c:pt>
                <c:pt idx="3064">
                  <c:v>144</c:v>
                </c:pt>
                <c:pt idx="3065">
                  <c:v>1544</c:v>
                </c:pt>
                <c:pt idx="3066">
                  <c:v>14.5</c:v>
                </c:pt>
                <c:pt idx="3067">
                  <c:v>34.6</c:v>
                </c:pt>
                <c:pt idx="3068">
                  <c:v>30</c:v>
                </c:pt>
                <c:pt idx="3069">
                  <c:v>100</c:v>
                </c:pt>
                <c:pt idx="3070">
                  <c:v>100</c:v>
                </c:pt>
                <c:pt idx="3071">
                  <c:v>115</c:v>
                </c:pt>
                <c:pt idx="3072">
                  <c:v>48.399999999999899</c:v>
                </c:pt>
                <c:pt idx="3073">
                  <c:v>27</c:v>
                </c:pt>
                <c:pt idx="3074">
                  <c:v>20.6999999999999</c:v>
                </c:pt>
                <c:pt idx="3075">
                  <c:v>42.399999999999899</c:v>
                </c:pt>
                <c:pt idx="3076">
                  <c:v>30</c:v>
                </c:pt>
                <c:pt idx="3077">
                  <c:v>30</c:v>
                </c:pt>
                <c:pt idx="3078">
                  <c:v>200</c:v>
                </c:pt>
                <c:pt idx="3079">
                  <c:v>40.399999999999899</c:v>
                </c:pt>
                <c:pt idx="3080">
                  <c:v>15.5</c:v>
                </c:pt>
                <c:pt idx="3081">
                  <c:v>13</c:v>
                </c:pt>
                <c:pt idx="3082">
                  <c:v>100</c:v>
                </c:pt>
                <c:pt idx="3083">
                  <c:v>103</c:v>
                </c:pt>
                <c:pt idx="3084">
                  <c:v>20</c:v>
                </c:pt>
                <c:pt idx="3085">
                  <c:v>20</c:v>
                </c:pt>
                <c:pt idx="3086">
                  <c:v>20</c:v>
                </c:pt>
                <c:pt idx="3087">
                  <c:v>30</c:v>
                </c:pt>
                <c:pt idx="3088">
                  <c:v>3656</c:v>
                </c:pt>
                <c:pt idx="3089">
                  <c:v>18.399999999999899</c:v>
                </c:pt>
                <c:pt idx="3090">
                  <c:v>100</c:v>
                </c:pt>
                <c:pt idx="3091">
                  <c:v>14.5</c:v>
                </c:pt>
                <c:pt idx="3092">
                  <c:v>28.1</c:v>
                </c:pt>
                <c:pt idx="3093">
                  <c:v>100</c:v>
                </c:pt>
                <c:pt idx="3094">
                  <c:v>31.6999999999999</c:v>
                </c:pt>
                <c:pt idx="3095">
                  <c:v>52.7</c:v>
                </c:pt>
                <c:pt idx="3096">
                  <c:v>22.399999999999899</c:v>
                </c:pt>
                <c:pt idx="3097">
                  <c:v>51.5</c:v>
                </c:pt>
                <c:pt idx="3098">
                  <c:v>13.3</c:v>
                </c:pt>
                <c:pt idx="3099">
                  <c:v>121.5</c:v>
                </c:pt>
                <c:pt idx="3100">
                  <c:v>100</c:v>
                </c:pt>
                <c:pt idx="3101">
                  <c:v>149</c:v>
                </c:pt>
                <c:pt idx="3102">
                  <c:v>30.8</c:v>
                </c:pt>
                <c:pt idx="3103">
                  <c:v>15.6</c:v>
                </c:pt>
                <c:pt idx="3104">
                  <c:v>18.5</c:v>
                </c:pt>
                <c:pt idx="3105">
                  <c:v>12.6999999999999</c:v>
                </c:pt>
                <c:pt idx="3106">
                  <c:v>61.7</c:v>
                </c:pt>
                <c:pt idx="3107">
                  <c:v>120</c:v>
                </c:pt>
                <c:pt idx="3108">
                  <c:v>40</c:v>
                </c:pt>
                <c:pt idx="3109">
                  <c:v>114.2</c:v>
                </c:pt>
                <c:pt idx="3110">
                  <c:v>128</c:v>
                </c:pt>
                <c:pt idx="3111">
                  <c:v>99.7</c:v>
                </c:pt>
                <c:pt idx="3112">
                  <c:v>30</c:v>
                </c:pt>
                <c:pt idx="3113">
                  <c:v>11.6999999999999</c:v>
                </c:pt>
                <c:pt idx="3114">
                  <c:v>138</c:v>
                </c:pt>
                <c:pt idx="3115">
                  <c:v>14.8</c:v>
                </c:pt>
                <c:pt idx="3116">
                  <c:v>116</c:v>
                </c:pt>
                <c:pt idx="3117">
                  <c:v>10</c:v>
                </c:pt>
                <c:pt idx="3118">
                  <c:v>11.1999999999999</c:v>
                </c:pt>
                <c:pt idx="3119">
                  <c:v>23</c:v>
                </c:pt>
                <c:pt idx="3120">
                  <c:v>890</c:v>
                </c:pt>
                <c:pt idx="3121">
                  <c:v>22.5</c:v>
                </c:pt>
                <c:pt idx="3122">
                  <c:v>40</c:v>
                </c:pt>
                <c:pt idx="3123">
                  <c:v>560</c:v>
                </c:pt>
                <c:pt idx="3124">
                  <c:v>18.3</c:v>
                </c:pt>
                <c:pt idx="3125">
                  <c:v>10.1999999999999</c:v>
                </c:pt>
                <c:pt idx="3126">
                  <c:v>30</c:v>
                </c:pt>
                <c:pt idx="3127">
                  <c:v>20.5</c:v>
                </c:pt>
                <c:pt idx="3128">
                  <c:v>33.299999999999898</c:v>
                </c:pt>
                <c:pt idx="3129">
                  <c:v>1230</c:v>
                </c:pt>
                <c:pt idx="3130">
                  <c:v>22</c:v>
                </c:pt>
                <c:pt idx="3131">
                  <c:v>214</c:v>
                </c:pt>
                <c:pt idx="3132">
                  <c:v>120.5</c:v>
                </c:pt>
                <c:pt idx="3133">
                  <c:v>52.399999999999899</c:v>
                </c:pt>
                <c:pt idx="3134">
                  <c:v>2300</c:v>
                </c:pt>
                <c:pt idx="3135">
                  <c:v>32</c:v>
                </c:pt>
                <c:pt idx="3136">
                  <c:v>32.5</c:v>
                </c:pt>
                <c:pt idx="3137">
                  <c:v>30</c:v>
                </c:pt>
                <c:pt idx="3138">
                  <c:v>30.5</c:v>
                </c:pt>
                <c:pt idx="3139">
                  <c:v>33.299999999999898</c:v>
                </c:pt>
                <c:pt idx="3140">
                  <c:v>300</c:v>
                </c:pt>
                <c:pt idx="3141">
                  <c:v>20</c:v>
                </c:pt>
                <c:pt idx="3142">
                  <c:v>30.6</c:v>
                </c:pt>
                <c:pt idx="3143">
                  <c:v>100</c:v>
                </c:pt>
                <c:pt idx="3144">
                  <c:v>10</c:v>
                </c:pt>
                <c:pt idx="3145">
                  <c:v>10</c:v>
                </c:pt>
                <c:pt idx="3146">
                  <c:v>100</c:v>
                </c:pt>
                <c:pt idx="3147">
                  <c:v>100</c:v>
                </c:pt>
                <c:pt idx="3148">
                  <c:v>34</c:v>
                </c:pt>
                <c:pt idx="3149">
                  <c:v>200</c:v>
                </c:pt>
                <c:pt idx="3150">
                  <c:v>15.1999999999999</c:v>
                </c:pt>
                <c:pt idx="3151">
                  <c:v>40</c:v>
                </c:pt>
                <c:pt idx="3152">
                  <c:v>23.899999999999899</c:v>
                </c:pt>
                <c:pt idx="3153">
                  <c:v>30</c:v>
                </c:pt>
                <c:pt idx="3154">
                  <c:v>1020</c:v>
                </c:pt>
                <c:pt idx="3155">
                  <c:v>20.6</c:v>
                </c:pt>
                <c:pt idx="3156">
                  <c:v>114</c:v>
                </c:pt>
                <c:pt idx="3157">
                  <c:v>12.5</c:v>
                </c:pt>
                <c:pt idx="3158">
                  <c:v>33</c:v>
                </c:pt>
                <c:pt idx="3159">
                  <c:v>220.8</c:v>
                </c:pt>
                <c:pt idx="3160">
                  <c:v>32.799999999999898</c:v>
                </c:pt>
                <c:pt idx="3161">
                  <c:v>107.099999999999</c:v>
                </c:pt>
                <c:pt idx="3162">
                  <c:v>24.5</c:v>
                </c:pt>
                <c:pt idx="3163">
                  <c:v>300</c:v>
                </c:pt>
                <c:pt idx="3164">
                  <c:v>660</c:v>
                </c:pt>
                <c:pt idx="3165">
                  <c:v>23.5</c:v>
                </c:pt>
                <c:pt idx="3166">
                  <c:v>30</c:v>
                </c:pt>
                <c:pt idx="3167">
                  <c:v>50</c:v>
                </c:pt>
                <c:pt idx="3168">
                  <c:v>2370</c:v>
                </c:pt>
                <c:pt idx="3169">
                  <c:v>71</c:v>
                </c:pt>
                <c:pt idx="3170">
                  <c:v>400</c:v>
                </c:pt>
                <c:pt idx="3171">
                  <c:v>545</c:v>
                </c:pt>
                <c:pt idx="3172">
                  <c:v>365</c:v>
                </c:pt>
                <c:pt idx="3173">
                  <c:v>59.899999999999899</c:v>
                </c:pt>
                <c:pt idx="3174">
                  <c:v>123</c:v>
                </c:pt>
                <c:pt idx="3175">
                  <c:v>42.799999999999898</c:v>
                </c:pt>
                <c:pt idx="3176">
                  <c:v>424</c:v>
                </c:pt>
                <c:pt idx="3177">
                  <c:v>100</c:v>
                </c:pt>
                <c:pt idx="3178">
                  <c:v>30</c:v>
                </c:pt>
                <c:pt idx="3179">
                  <c:v>690</c:v>
                </c:pt>
                <c:pt idx="3180">
                  <c:v>9200</c:v>
                </c:pt>
                <c:pt idx="3181">
                  <c:v>360</c:v>
                </c:pt>
                <c:pt idx="3182">
                  <c:v>822.2</c:v>
                </c:pt>
                <c:pt idx="3183">
                  <c:v>100</c:v>
                </c:pt>
                <c:pt idx="3184">
                  <c:v>31</c:v>
                </c:pt>
                <c:pt idx="3185">
                  <c:v>57.7</c:v>
                </c:pt>
                <c:pt idx="3186">
                  <c:v>23.3</c:v>
                </c:pt>
                <c:pt idx="3187">
                  <c:v>33.6</c:v>
                </c:pt>
                <c:pt idx="3188">
                  <c:v>14.6999999999999</c:v>
                </c:pt>
                <c:pt idx="3189">
                  <c:v>29.399999999999899</c:v>
                </c:pt>
                <c:pt idx="3190">
                  <c:v>105</c:v>
                </c:pt>
                <c:pt idx="3191">
                  <c:v>25.449157706261193</c:v>
                </c:pt>
                <c:pt idx="3192">
                  <c:v>23.8</c:v>
                </c:pt>
                <c:pt idx="3193">
                  <c:v>62.6</c:v>
                </c:pt>
                <c:pt idx="3194">
                  <c:v>238</c:v>
                </c:pt>
                <c:pt idx="3195">
                  <c:v>673.39999999999895</c:v>
                </c:pt>
                <c:pt idx="3196">
                  <c:v>41.299999999999898</c:v>
                </c:pt>
                <c:pt idx="3197">
                  <c:v>100.4</c:v>
                </c:pt>
                <c:pt idx="3198">
                  <c:v>20</c:v>
                </c:pt>
                <c:pt idx="3199">
                  <c:v>20</c:v>
                </c:pt>
                <c:pt idx="3200">
                  <c:v>27.899999999999899</c:v>
                </c:pt>
                <c:pt idx="3201">
                  <c:v>91.874945037415458</c:v>
                </c:pt>
                <c:pt idx="3202">
                  <c:v>110</c:v>
                </c:pt>
                <c:pt idx="3203">
                  <c:v>89.299999999999898</c:v>
                </c:pt>
                <c:pt idx="3204">
                  <c:v>26</c:v>
                </c:pt>
                <c:pt idx="3205">
                  <c:v>560</c:v>
                </c:pt>
                <c:pt idx="3206">
                  <c:v>270</c:v>
                </c:pt>
                <c:pt idx="3207">
                  <c:v>116</c:v>
                </c:pt>
                <c:pt idx="3208">
                  <c:v>31</c:v>
                </c:pt>
                <c:pt idx="3209">
                  <c:v>176</c:v>
                </c:pt>
                <c:pt idx="3210">
                  <c:v>13.8</c:v>
                </c:pt>
                <c:pt idx="3211">
                  <c:v>10260</c:v>
                </c:pt>
                <c:pt idx="3212">
                  <c:v>18.5</c:v>
                </c:pt>
                <c:pt idx="3213">
                  <c:v>1243</c:v>
                </c:pt>
                <c:pt idx="3214">
                  <c:v>222</c:v>
                </c:pt>
                <c:pt idx="3215">
                  <c:v>595</c:v>
                </c:pt>
                <c:pt idx="3216">
                  <c:v>50</c:v>
                </c:pt>
                <c:pt idx="3217">
                  <c:v>112</c:v>
                </c:pt>
                <c:pt idx="3218">
                  <c:v>132</c:v>
                </c:pt>
                <c:pt idx="3219">
                  <c:v>150</c:v>
                </c:pt>
                <c:pt idx="3220">
                  <c:v>47.399999999999899</c:v>
                </c:pt>
                <c:pt idx="3221">
                  <c:v>296</c:v>
                </c:pt>
                <c:pt idx="3222">
                  <c:v>2610</c:v>
                </c:pt>
                <c:pt idx="3223">
                  <c:v>1130</c:v>
                </c:pt>
                <c:pt idx="3224">
                  <c:v>63</c:v>
                </c:pt>
                <c:pt idx="3225">
                  <c:v>91.9</c:v>
                </c:pt>
                <c:pt idx="3226">
                  <c:v>210</c:v>
                </c:pt>
                <c:pt idx="3227">
                  <c:v>1904</c:v>
                </c:pt>
                <c:pt idx="3228">
                  <c:v>240</c:v>
                </c:pt>
                <c:pt idx="3229">
                  <c:v>95</c:v>
                </c:pt>
                <c:pt idx="3230">
                  <c:v>65.599999999999895</c:v>
                </c:pt>
                <c:pt idx="3231">
                  <c:v>350</c:v>
                </c:pt>
                <c:pt idx="3232">
                  <c:v>1210</c:v>
                </c:pt>
                <c:pt idx="3233">
                  <c:v>38.5</c:v>
                </c:pt>
                <c:pt idx="3234">
                  <c:v>151</c:v>
                </c:pt>
                <c:pt idx="3235">
                  <c:v>38.700000000000003</c:v>
                </c:pt>
                <c:pt idx="3236">
                  <c:v>391.19999999999902</c:v>
                </c:pt>
                <c:pt idx="3237">
                  <c:v>130</c:v>
                </c:pt>
                <c:pt idx="3238">
                  <c:v>60</c:v>
                </c:pt>
                <c:pt idx="3239">
                  <c:v>17.100000000000001</c:v>
                </c:pt>
                <c:pt idx="3240">
                  <c:v>124.7</c:v>
                </c:pt>
                <c:pt idx="3241">
                  <c:v>332.69999999999902</c:v>
                </c:pt>
                <c:pt idx="3242">
                  <c:v>104</c:v>
                </c:pt>
                <c:pt idx="3243">
                  <c:v>3000</c:v>
                </c:pt>
                <c:pt idx="3244">
                  <c:v>638</c:v>
                </c:pt>
                <c:pt idx="3245">
                  <c:v>60</c:v>
                </c:pt>
                <c:pt idx="3246">
                  <c:v>2.1774055522647178</c:v>
                </c:pt>
                <c:pt idx="3247">
                  <c:v>323</c:v>
                </c:pt>
                <c:pt idx="3248">
                  <c:v>615.89999999999895</c:v>
                </c:pt>
                <c:pt idx="3249">
                  <c:v>230</c:v>
                </c:pt>
                <c:pt idx="3250">
                  <c:v>941.60418147463963</c:v>
                </c:pt>
                <c:pt idx="3251">
                  <c:v>822.58453405441514</c:v>
                </c:pt>
                <c:pt idx="3252">
                  <c:v>2940</c:v>
                </c:pt>
                <c:pt idx="3253">
                  <c:v>9450</c:v>
                </c:pt>
                <c:pt idx="3254">
                  <c:v>96.2</c:v>
                </c:pt>
                <c:pt idx="3255">
                  <c:v>107.099999999999</c:v>
                </c:pt>
                <c:pt idx="3256">
                  <c:v>3540</c:v>
                </c:pt>
                <c:pt idx="3257">
                  <c:v>2450</c:v>
                </c:pt>
                <c:pt idx="3258">
                  <c:v>94.299999999999898</c:v>
                </c:pt>
                <c:pt idx="3259">
                  <c:v>58.2</c:v>
                </c:pt>
                <c:pt idx="3260">
                  <c:v>209</c:v>
                </c:pt>
                <c:pt idx="3261">
                  <c:v>70.7</c:v>
                </c:pt>
                <c:pt idx="3262">
                  <c:v>406.3</c:v>
                </c:pt>
                <c:pt idx="3263">
                  <c:v>85.299999999999898</c:v>
                </c:pt>
                <c:pt idx="3264">
                  <c:v>163</c:v>
                </c:pt>
                <c:pt idx="3265">
                  <c:v>222.19999999999899</c:v>
                </c:pt>
                <c:pt idx="3266">
                  <c:v>59.5</c:v>
                </c:pt>
                <c:pt idx="3267">
                  <c:v>91.5</c:v>
                </c:pt>
                <c:pt idx="3268">
                  <c:v>23.1999999999999</c:v>
                </c:pt>
                <c:pt idx="3269">
                  <c:v>11.3</c:v>
                </c:pt>
                <c:pt idx="3270">
                  <c:v>41.7</c:v>
                </c:pt>
                <c:pt idx="3271">
                  <c:v>55.7</c:v>
                </c:pt>
                <c:pt idx="3272">
                  <c:v>130</c:v>
                </c:pt>
                <c:pt idx="3273">
                  <c:v>1095.8</c:v>
                </c:pt>
                <c:pt idx="3274">
                  <c:v>80.5</c:v>
                </c:pt>
                <c:pt idx="3275">
                  <c:v>207</c:v>
                </c:pt>
                <c:pt idx="3276">
                  <c:v>200</c:v>
                </c:pt>
                <c:pt idx="3277">
                  <c:v>78.799999999999898</c:v>
                </c:pt>
                <c:pt idx="3278">
                  <c:v>19.8</c:v>
                </c:pt>
                <c:pt idx="3279">
                  <c:v>95.7</c:v>
                </c:pt>
                <c:pt idx="3280">
                  <c:v>55.899999999999899</c:v>
                </c:pt>
                <c:pt idx="3281">
                  <c:v>76.2</c:v>
                </c:pt>
                <c:pt idx="3282">
                  <c:v>40.5</c:v>
                </c:pt>
                <c:pt idx="3283">
                  <c:v>57.799999999999898</c:v>
                </c:pt>
                <c:pt idx="3284">
                  <c:v>108.099999999999</c:v>
                </c:pt>
                <c:pt idx="3285">
                  <c:v>116.599999999999</c:v>
                </c:pt>
                <c:pt idx="3286">
                  <c:v>58.6</c:v>
                </c:pt>
                <c:pt idx="3287">
                  <c:v>1132.7</c:v>
                </c:pt>
                <c:pt idx="3288">
                  <c:v>120.4</c:v>
                </c:pt>
                <c:pt idx="3289">
                  <c:v>150.80000000000001</c:v>
                </c:pt>
                <c:pt idx="3290">
                  <c:v>60.2</c:v>
                </c:pt>
                <c:pt idx="3291">
                  <c:v>44.7</c:v>
                </c:pt>
                <c:pt idx="3292">
                  <c:v>155.80000000000001</c:v>
                </c:pt>
                <c:pt idx="3293">
                  <c:v>51.6</c:v>
                </c:pt>
                <c:pt idx="3294">
                  <c:v>130</c:v>
                </c:pt>
                <c:pt idx="3295">
                  <c:v>30.8</c:v>
                </c:pt>
                <c:pt idx="3296">
                  <c:v>113.3</c:v>
                </c:pt>
                <c:pt idx="3297">
                  <c:v>2898.6999999999898</c:v>
                </c:pt>
                <c:pt idx="3298">
                  <c:v>8.5</c:v>
                </c:pt>
                <c:pt idx="3299">
                  <c:v>128.4</c:v>
                </c:pt>
                <c:pt idx="3300">
                  <c:v>178.4</c:v>
                </c:pt>
                <c:pt idx="3301">
                  <c:v>215</c:v>
                </c:pt>
                <c:pt idx="3302">
                  <c:v>19.8</c:v>
                </c:pt>
                <c:pt idx="3303">
                  <c:v>2172</c:v>
                </c:pt>
                <c:pt idx="3304">
                  <c:v>7322.8</c:v>
                </c:pt>
                <c:pt idx="3305">
                  <c:v>164.19999999999899</c:v>
                </c:pt>
                <c:pt idx="3306">
                  <c:v>146.19999999999899</c:v>
                </c:pt>
                <c:pt idx="3307">
                  <c:v>96.9</c:v>
                </c:pt>
                <c:pt idx="3308">
                  <c:v>13.9</c:v>
                </c:pt>
                <c:pt idx="3309">
                  <c:v>56.399999999999899</c:v>
                </c:pt>
                <c:pt idx="3310">
                  <c:v>59</c:v>
                </c:pt>
                <c:pt idx="3311">
                  <c:v>85</c:v>
                </c:pt>
                <c:pt idx="3312">
                  <c:v>83.5</c:v>
                </c:pt>
                <c:pt idx="3313">
                  <c:v>12</c:v>
                </c:pt>
                <c:pt idx="3314">
                  <c:v>92.9</c:v>
                </c:pt>
                <c:pt idx="3315">
                  <c:v>12.1</c:v>
                </c:pt>
                <c:pt idx="3316">
                  <c:v>78.5</c:v>
                </c:pt>
                <c:pt idx="3317">
                  <c:v>93.7</c:v>
                </c:pt>
                <c:pt idx="3318">
                  <c:v>444.93321997583041</c:v>
                </c:pt>
                <c:pt idx="3319">
                  <c:v>10600</c:v>
                </c:pt>
                <c:pt idx="3320">
                  <c:v>5410</c:v>
                </c:pt>
                <c:pt idx="3321">
                  <c:v>617</c:v>
                </c:pt>
                <c:pt idx="3322">
                  <c:v>20</c:v>
                </c:pt>
                <c:pt idx="3323">
                  <c:v>52.2</c:v>
                </c:pt>
                <c:pt idx="3324">
                  <c:v>252.8</c:v>
                </c:pt>
                <c:pt idx="3325">
                  <c:v>34.799999999999898</c:v>
                </c:pt>
                <c:pt idx="3326">
                  <c:v>16.3</c:v>
                </c:pt>
                <c:pt idx="3327">
                  <c:v>35.899999999999899</c:v>
                </c:pt>
                <c:pt idx="3328">
                  <c:v>25</c:v>
                </c:pt>
                <c:pt idx="3329">
                  <c:v>37.000919352170186</c:v>
                </c:pt>
                <c:pt idx="3330">
                  <c:v>74.321041201672443</c:v>
                </c:pt>
                <c:pt idx="3331">
                  <c:v>42</c:v>
                </c:pt>
                <c:pt idx="3332">
                  <c:v>182.69999999999899</c:v>
                </c:pt>
                <c:pt idx="3333">
                  <c:v>16.600000000000001</c:v>
                </c:pt>
                <c:pt idx="3334">
                  <c:v>78.5</c:v>
                </c:pt>
                <c:pt idx="3335">
                  <c:v>75.488304202865791</c:v>
                </c:pt>
                <c:pt idx="3336">
                  <c:v>176.82259444773527</c:v>
                </c:pt>
                <c:pt idx="3337">
                  <c:v>480</c:v>
                </c:pt>
                <c:pt idx="3338">
                  <c:v>209.49581852535036</c:v>
                </c:pt>
                <c:pt idx="3339">
                  <c:v>1.4154659455848042</c:v>
                </c:pt>
                <c:pt idx="3340">
                  <c:v>265.3</c:v>
                </c:pt>
                <c:pt idx="3341">
                  <c:v>122.9</c:v>
                </c:pt>
                <c:pt idx="3342">
                  <c:v>1000</c:v>
                </c:pt>
                <c:pt idx="3343">
                  <c:v>1082</c:v>
                </c:pt>
                <c:pt idx="3344">
                  <c:v>1000</c:v>
                </c:pt>
                <c:pt idx="3345">
                  <c:v>55</c:v>
                </c:pt>
                <c:pt idx="3346">
                  <c:v>1462</c:v>
                </c:pt>
                <c:pt idx="3347">
                  <c:v>1.4</c:v>
                </c:pt>
                <c:pt idx="3348">
                  <c:v>17</c:v>
                </c:pt>
                <c:pt idx="3349">
                  <c:v>566</c:v>
                </c:pt>
                <c:pt idx="3350">
                  <c:v>142</c:v>
                </c:pt>
                <c:pt idx="3351">
                  <c:v>419.1</c:v>
                </c:pt>
                <c:pt idx="3352">
                  <c:v>1542</c:v>
                </c:pt>
                <c:pt idx="3353">
                  <c:v>2.5</c:v>
                </c:pt>
                <c:pt idx="3354">
                  <c:v>54.299999999999898</c:v>
                </c:pt>
                <c:pt idx="3355">
                  <c:v>37.899999999999899</c:v>
                </c:pt>
                <c:pt idx="3356">
                  <c:v>3162</c:v>
                </c:pt>
                <c:pt idx="3357">
                  <c:v>438</c:v>
                </c:pt>
                <c:pt idx="3358">
                  <c:v>54.619436403295545</c:v>
                </c:pt>
                <c:pt idx="3359">
                  <c:v>470</c:v>
                </c:pt>
                <c:pt idx="3360">
                  <c:v>20</c:v>
                </c:pt>
                <c:pt idx="3361">
                  <c:v>150</c:v>
                </c:pt>
                <c:pt idx="3362">
                  <c:v>324</c:v>
                </c:pt>
                <c:pt idx="3363">
                  <c:v>174</c:v>
                </c:pt>
                <c:pt idx="3364">
                  <c:v>294</c:v>
                </c:pt>
                <c:pt idx="3365">
                  <c:v>236.51169579713419</c:v>
                </c:pt>
                <c:pt idx="3366">
                  <c:v>6477</c:v>
                </c:pt>
                <c:pt idx="3367">
                  <c:v>51.5</c:v>
                </c:pt>
                <c:pt idx="3368">
                  <c:v>8467.0039585746399</c:v>
                </c:pt>
                <c:pt idx="3369">
                  <c:v>211.54013047387596</c:v>
                </c:pt>
                <c:pt idx="3370">
                  <c:v>9</c:v>
                </c:pt>
                <c:pt idx="3371">
                  <c:v>103.3</c:v>
                </c:pt>
                <c:pt idx="3372">
                  <c:v>50.2</c:v>
                </c:pt>
                <c:pt idx="3373">
                  <c:v>388</c:v>
                </c:pt>
                <c:pt idx="3374">
                  <c:v>111.36678002416862</c:v>
                </c:pt>
                <c:pt idx="3375">
                  <c:v>350.3</c:v>
                </c:pt>
                <c:pt idx="3376">
                  <c:v>1369.2</c:v>
                </c:pt>
                <c:pt idx="3377">
                  <c:v>638.1</c:v>
                </c:pt>
                <c:pt idx="3378">
                  <c:v>1500</c:v>
                </c:pt>
                <c:pt idx="3379">
                  <c:v>107</c:v>
                </c:pt>
                <c:pt idx="3380">
                  <c:v>38.519934696325386</c:v>
                </c:pt>
                <c:pt idx="3381">
                  <c:v>1960.5999999999899</c:v>
                </c:pt>
                <c:pt idx="3382">
                  <c:v>1036</c:v>
                </c:pt>
                <c:pt idx="3383">
                  <c:v>992</c:v>
                </c:pt>
                <c:pt idx="3384">
                  <c:v>313</c:v>
                </c:pt>
                <c:pt idx="3385">
                  <c:v>110</c:v>
                </c:pt>
                <c:pt idx="3386">
                  <c:v>2996</c:v>
                </c:pt>
                <c:pt idx="3387">
                  <c:v>6</c:v>
                </c:pt>
                <c:pt idx="3388">
                  <c:v>1075</c:v>
                </c:pt>
                <c:pt idx="3389">
                  <c:v>120</c:v>
                </c:pt>
                <c:pt idx="3390">
                  <c:v>100</c:v>
                </c:pt>
                <c:pt idx="3391">
                  <c:v>13.480065303674623</c:v>
                </c:pt>
                <c:pt idx="3392">
                  <c:v>314.39999999999901</c:v>
                </c:pt>
                <c:pt idx="3393">
                  <c:v>73</c:v>
                </c:pt>
                <c:pt idx="3394">
                  <c:v>573</c:v>
                </c:pt>
                <c:pt idx="3395">
                  <c:v>19.3</c:v>
                </c:pt>
                <c:pt idx="3396">
                  <c:v>86</c:v>
                </c:pt>
                <c:pt idx="3397">
                  <c:v>7.678958798327554</c:v>
                </c:pt>
                <c:pt idx="3398">
                  <c:v>3416</c:v>
                </c:pt>
                <c:pt idx="3399">
                  <c:v>151.19999999999899</c:v>
                </c:pt>
                <c:pt idx="3400">
                  <c:v>195.19999999999899</c:v>
                </c:pt>
                <c:pt idx="3401">
                  <c:v>51.299999999999898</c:v>
                </c:pt>
                <c:pt idx="3402">
                  <c:v>37.1</c:v>
                </c:pt>
                <c:pt idx="3403">
                  <c:v>8100</c:v>
                </c:pt>
                <c:pt idx="3404">
                  <c:v>11.6</c:v>
                </c:pt>
                <c:pt idx="3405">
                  <c:v>160.30000000000001</c:v>
                </c:pt>
                <c:pt idx="3406">
                  <c:v>1.4</c:v>
                </c:pt>
                <c:pt idx="3407">
                  <c:v>91</c:v>
                </c:pt>
                <c:pt idx="3408">
                  <c:v>79</c:v>
                </c:pt>
                <c:pt idx="3409">
                  <c:v>13</c:v>
                </c:pt>
                <c:pt idx="3410">
                  <c:v>169.9</c:v>
                </c:pt>
                <c:pt idx="3411">
                  <c:v>81</c:v>
                </c:pt>
                <c:pt idx="3412">
                  <c:v>312.3</c:v>
                </c:pt>
                <c:pt idx="3413">
                  <c:v>909</c:v>
                </c:pt>
                <c:pt idx="3414">
                  <c:v>165</c:v>
                </c:pt>
                <c:pt idx="3415">
                  <c:v>216.5</c:v>
                </c:pt>
                <c:pt idx="3416">
                  <c:v>287.8</c:v>
                </c:pt>
                <c:pt idx="3417">
                  <c:v>198</c:v>
                </c:pt>
                <c:pt idx="3418">
                  <c:v>21.8</c:v>
                </c:pt>
                <c:pt idx="3419">
                  <c:v>59.7</c:v>
                </c:pt>
                <c:pt idx="3420">
                  <c:v>397.45986952612401</c:v>
                </c:pt>
                <c:pt idx="3421">
                  <c:v>2.1</c:v>
                </c:pt>
                <c:pt idx="3422">
                  <c:v>68</c:v>
                </c:pt>
                <c:pt idx="3423">
                  <c:v>21.1999999999999</c:v>
                </c:pt>
                <c:pt idx="3424">
                  <c:v>29.6</c:v>
                </c:pt>
                <c:pt idx="3425">
                  <c:v>215.8</c:v>
                </c:pt>
                <c:pt idx="3426">
                  <c:v>241.1790531206376</c:v>
                </c:pt>
                <c:pt idx="3427">
                  <c:v>219.8</c:v>
                </c:pt>
                <c:pt idx="3428">
                  <c:v>60</c:v>
                </c:pt>
                <c:pt idx="3429">
                  <c:v>311.57728907667672</c:v>
                </c:pt>
                <c:pt idx="3430">
                  <c:v>736.29999999999905</c:v>
                </c:pt>
                <c:pt idx="3431">
                  <c:v>38.195000003471698</c:v>
                </c:pt>
                <c:pt idx="3432">
                  <c:v>507</c:v>
                </c:pt>
                <c:pt idx="3433">
                  <c:v>26.899999999999899</c:v>
                </c:pt>
                <c:pt idx="3434">
                  <c:v>17.100000000000001</c:v>
                </c:pt>
                <c:pt idx="3435">
                  <c:v>1241</c:v>
                </c:pt>
                <c:pt idx="3436">
                  <c:v>29</c:v>
                </c:pt>
                <c:pt idx="3437">
                  <c:v>105</c:v>
                </c:pt>
                <c:pt idx="3438">
                  <c:v>17.399999999999899</c:v>
                </c:pt>
                <c:pt idx="3439">
                  <c:v>21.1</c:v>
                </c:pt>
                <c:pt idx="3440">
                  <c:v>790</c:v>
                </c:pt>
                <c:pt idx="3441">
                  <c:v>23.6</c:v>
                </c:pt>
                <c:pt idx="3442">
                  <c:v>2.2000000000000002</c:v>
                </c:pt>
                <c:pt idx="3443">
                  <c:v>138.69999999999899</c:v>
                </c:pt>
                <c:pt idx="3444">
                  <c:v>150</c:v>
                </c:pt>
                <c:pt idx="3445">
                  <c:v>644</c:v>
                </c:pt>
                <c:pt idx="3446">
                  <c:v>104</c:v>
                </c:pt>
                <c:pt idx="3447">
                  <c:v>21.6999999999999</c:v>
                </c:pt>
                <c:pt idx="3448">
                  <c:v>67</c:v>
                </c:pt>
                <c:pt idx="3449">
                  <c:v>200</c:v>
                </c:pt>
                <c:pt idx="3450">
                  <c:v>220.5</c:v>
                </c:pt>
                <c:pt idx="3451">
                  <c:v>1254</c:v>
                </c:pt>
                <c:pt idx="3452">
                  <c:v>934.29999999999905</c:v>
                </c:pt>
                <c:pt idx="3453">
                  <c:v>2</c:v>
                </c:pt>
                <c:pt idx="3454">
                  <c:v>35.1</c:v>
                </c:pt>
                <c:pt idx="3455">
                  <c:v>250.8</c:v>
                </c:pt>
                <c:pt idx="3456">
                  <c:v>2910</c:v>
                </c:pt>
                <c:pt idx="3457">
                  <c:v>453.6</c:v>
                </c:pt>
                <c:pt idx="3458">
                  <c:v>215.8</c:v>
                </c:pt>
                <c:pt idx="3459">
                  <c:v>3172</c:v>
                </c:pt>
                <c:pt idx="3460">
                  <c:v>46.399999999999899</c:v>
                </c:pt>
                <c:pt idx="3461">
                  <c:v>156.099999999999</c:v>
                </c:pt>
                <c:pt idx="3462">
                  <c:v>1215</c:v>
                </c:pt>
                <c:pt idx="3463">
                  <c:v>251.9</c:v>
                </c:pt>
                <c:pt idx="3464">
                  <c:v>3.3</c:v>
                </c:pt>
                <c:pt idx="3465">
                  <c:v>970.6</c:v>
                </c:pt>
                <c:pt idx="3466">
                  <c:v>680.1</c:v>
                </c:pt>
                <c:pt idx="3467">
                  <c:v>22.899999999999899</c:v>
                </c:pt>
                <c:pt idx="3468">
                  <c:v>62.399999999999899</c:v>
                </c:pt>
                <c:pt idx="3469">
                  <c:v>152.9</c:v>
                </c:pt>
                <c:pt idx="3470">
                  <c:v>1100</c:v>
                </c:pt>
                <c:pt idx="3471">
                  <c:v>21.1</c:v>
                </c:pt>
                <c:pt idx="3472">
                  <c:v>60.5</c:v>
                </c:pt>
                <c:pt idx="3473">
                  <c:v>3610</c:v>
                </c:pt>
                <c:pt idx="3474">
                  <c:v>51.6</c:v>
                </c:pt>
                <c:pt idx="3475">
                  <c:v>51.573223886722772</c:v>
                </c:pt>
                <c:pt idx="3476">
                  <c:v>7.7</c:v>
                </c:pt>
                <c:pt idx="3477">
                  <c:v>850.2</c:v>
                </c:pt>
                <c:pt idx="3478">
                  <c:v>238</c:v>
                </c:pt>
                <c:pt idx="3479">
                  <c:v>116.7</c:v>
                </c:pt>
                <c:pt idx="3480">
                  <c:v>18.8</c:v>
                </c:pt>
                <c:pt idx="3481">
                  <c:v>69.299999999999898</c:v>
                </c:pt>
                <c:pt idx="3482">
                  <c:v>68</c:v>
                </c:pt>
                <c:pt idx="3483">
                  <c:v>46</c:v>
                </c:pt>
                <c:pt idx="3484">
                  <c:v>3345</c:v>
                </c:pt>
                <c:pt idx="3485">
                  <c:v>141.30000000000001</c:v>
                </c:pt>
                <c:pt idx="3486">
                  <c:v>1710</c:v>
                </c:pt>
                <c:pt idx="3487">
                  <c:v>780</c:v>
                </c:pt>
                <c:pt idx="3488">
                  <c:v>99</c:v>
                </c:pt>
                <c:pt idx="3489">
                  <c:v>49</c:v>
                </c:pt>
                <c:pt idx="3490">
                  <c:v>171</c:v>
                </c:pt>
                <c:pt idx="3491">
                  <c:v>22.3</c:v>
                </c:pt>
                <c:pt idx="3492">
                  <c:v>13.6</c:v>
                </c:pt>
                <c:pt idx="3493">
                  <c:v>61.899999999999899</c:v>
                </c:pt>
                <c:pt idx="3494">
                  <c:v>93.2</c:v>
                </c:pt>
                <c:pt idx="3495">
                  <c:v>73.5</c:v>
                </c:pt>
                <c:pt idx="3496">
                  <c:v>920</c:v>
                </c:pt>
                <c:pt idx="3497">
                  <c:v>265</c:v>
                </c:pt>
                <c:pt idx="3498">
                  <c:v>7030</c:v>
                </c:pt>
                <c:pt idx="3499">
                  <c:v>185</c:v>
                </c:pt>
                <c:pt idx="3500">
                  <c:v>520</c:v>
                </c:pt>
                <c:pt idx="3501">
                  <c:v>1873.9</c:v>
                </c:pt>
                <c:pt idx="3502">
                  <c:v>165.5</c:v>
                </c:pt>
                <c:pt idx="3503">
                  <c:v>2263</c:v>
                </c:pt>
                <c:pt idx="3504">
                  <c:v>1430</c:v>
                </c:pt>
                <c:pt idx="3505">
                  <c:v>188</c:v>
                </c:pt>
                <c:pt idx="3506">
                  <c:v>22.8</c:v>
                </c:pt>
                <c:pt idx="3507">
                  <c:v>26</c:v>
                </c:pt>
                <c:pt idx="3508">
                  <c:v>240.19711114799856</c:v>
                </c:pt>
                <c:pt idx="3509">
                  <c:v>152</c:v>
                </c:pt>
                <c:pt idx="3510">
                  <c:v>150</c:v>
                </c:pt>
                <c:pt idx="3511">
                  <c:v>229</c:v>
                </c:pt>
                <c:pt idx="3512">
                  <c:v>1966</c:v>
                </c:pt>
                <c:pt idx="3513">
                  <c:v>649</c:v>
                </c:pt>
                <c:pt idx="3514">
                  <c:v>1037</c:v>
                </c:pt>
                <c:pt idx="3515">
                  <c:v>357</c:v>
                </c:pt>
                <c:pt idx="3516">
                  <c:v>165</c:v>
                </c:pt>
                <c:pt idx="3517">
                  <c:v>695</c:v>
                </c:pt>
                <c:pt idx="3518">
                  <c:v>141</c:v>
                </c:pt>
                <c:pt idx="3519">
                  <c:v>2765</c:v>
                </c:pt>
                <c:pt idx="3520">
                  <c:v>24.8</c:v>
                </c:pt>
                <c:pt idx="3521">
                  <c:v>120.8</c:v>
                </c:pt>
                <c:pt idx="3522">
                  <c:v>826.89999999999895</c:v>
                </c:pt>
                <c:pt idx="3523">
                  <c:v>1276</c:v>
                </c:pt>
                <c:pt idx="3524">
                  <c:v>567</c:v>
                </c:pt>
                <c:pt idx="3525">
                  <c:v>285.3</c:v>
                </c:pt>
                <c:pt idx="3526">
                  <c:v>112.62094687936239</c:v>
                </c:pt>
                <c:pt idx="3527">
                  <c:v>331.6</c:v>
                </c:pt>
                <c:pt idx="3528">
                  <c:v>107.86431406211685</c:v>
                </c:pt>
                <c:pt idx="3529">
                  <c:v>443.53444146310761</c:v>
                </c:pt>
                <c:pt idx="3530">
                  <c:v>0.76609204875824788</c:v>
                </c:pt>
                <c:pt idx="3531">
                  <c:v>6.5130169499236601</c:v>
                </c:pt>
                <c:pt idx="3532">
                  <c:v>236.8</c:v>
                </c:pt>
                <c:pt idx="3533">
                  <c:v>52.250024265667484</c:v>
                </c:pt>
                <c:pt idx="3534">
                  <c:v>2.6</c:v>
                </c:pt>
                <c:pt idx="3535">
                  <c:v>4178</c:v>
                </c:pt>
                <c:pt idx="3536">
                  <c:v>286.5</c:v>
                </c:pt>
                <c:pt idx="3537">
                  <c:v>388.89999999999901</c:v>
                </c:pt>
                <c:pt idx="3538">
                  <c:v>130</c:v>
                </c:pt>
                <c:pt idx="3539">
                  <c:v>3541.0867739759037</c:v>
                </c:pt>
                <c:pt idx="3540">
                  <c:v>222.599999999999</c:v>
                </c:pt>
                <c:pt idx="3541">
                  <c:v>55.735609668348758</c:v>
                </c:pt>
                <c:pt idx="3542">
                  <c:v>18.899999999999899</c:v>
                </c:pt>
                <c:pt idx="3543">
                  <c:v>236.69999999999899</c:v>
                </c:pt>
                <c:pt idx="3544">
                  <c:v>52.399999999999899</c:v>
                </c:pt>
                <c:pt idx="3545">
                  <c:v>110</c:v>
                </c:pt>
                <c:pt idx="3546">
                  <c:v>24.411274525421625</c:v>
                </c:pt>
                <c:pt idx="3547">
                  <c:v>6520</c:v>
                </c:pt>
                <c:pt idx="3548">
                  <c:v>4400</c:v>
                </c:pt>
                <c:pt idx="3549">
                  <c:v>30</c:v>
                </c:pt>
                <c:pt idx="3550">
                  <c:v>46.380563596704448</c:v>
                </c:pt>
                <c:pt idx="3551">
                  <c:v>81</c:v>
                </c:pt>
                <c:pt idx="3552">
                  <c:v>340</c:v>
                </c:pt>
                <c:pt idx="3553">
                  <c:v>38</c:v>
                </c:pt>
                <c:pt idx="3554">
                  <c:v>192</c:v>
                </c:pt>
                <c:pt idx="3555">
                  <c:v>30</c:v>
                </c:pt>
                <c:pt idx="3556">
                  <c:v>16</c:v>
                </c:pt>
                <c:pt idx="3557">
                  <c:v>41.299999999999898</c:v>
                </c:pt>
                <c:pt idx="3558">
                  <c:v>110</c:v>
                </c:pt>
                <c:pt idx="3559">
                  <c:v>251</c:v>
                </c:pt>
                <c:pt idx="3560">
                  <c:v>101.8</c:v>
                </c:pt>
                <c:pt idx="3561">
                  <c:v>44</c:v>
                </c:pt>
                <c:pt idx="3562">
                  <c:v>65</c:v>
                </c:pt>
                <c:pt idx="3563">
                  <c:v>17</c:v>
                </c:pt>
                <c:pt idx="3564">
                  <c:v>185</c:v>
                </c:pt>
                <c:pt idx="3565">
                  <c:v>1220</c:v>
                </c:pt>
                <c:pt idx="3566">
                  <c:v>358</c:v>
                </c:pt>
                <c:pt idx="3567">
                  <c:v>70</c:v>
                </c:pt>
                <c:pt idx="3568">
                  <c:v>103.64400663837861</c:v>
                </c:pt>
                <c:pt idx="3569">
                  <c:v>26.3</c:v>
                </c:pt>
                <c:pt idx="3570">
                  <c:v>6950</c:v>
                </c:pt>
                <c:pt idx="3571">
                  <c:v>16.5</c:v>
                </c:pt>
                <c:pt idx="3572">
                  <c:v>71.2</c:v>
                </c:pt>
                <c:pt idx="3573">
                  <c:v>197</c:v>
                </c:pt>
                <c:pt idx="3574">
                  <c:v>665</c:v>
                </c:pt>
                <c:pt idx="3575">
                  <c:v>570</c:v>
                </c:pt>
                <c:pt idx="3576">
                  <c:v>1426</c:v>
                </c:pt>
                <c:pt idx="3577">
                  <c:v>21</c:v>
                </c:pt>
                <c:pt idx="3578">
                  <c:v>42.740900094518608</c:v>
                </c:pt>
                <c:pt idx="3579">
                  <c:v>10.124155091041573</c:v>
                </c:pt>
                <c:pt idx="3580">
                  <c:v>182</c:v>
                </c:pt>
                <c:pt idx="3581">
                  <c:v>50</c:v>
                </c:pt>
                <c:pt idx="3582">
                  <c:v>66</c:v>
                </c:pt>
                <c:pt idx="3583">
                  <c:v>18.899999999999899</c:v>
                </c:pt>
                <c:pt idx="3584">
                  <c:v>1485</c:v>
                </c:pt>
                <c:pt idx="3585">
                  <c:v>8300</c:v>
                </c:pt>
                <c:pt idx="3586">
                  <c:v>1613</c:v>
                </c:pt>
                <c:pt idx="3587">
                  <c:v>9200</c:v>
                </c:pt>
                <c:pt idx="3588">
                  <c:v>1000</c:v>
                </c:pt>
                <c:pt idx="3589">
                  <c:v>460</c:v>
                </c:pt>
                <c:pt idx="3590">
                  <c:v>84</c:v>
                </c:pt>
                <c:pt idx="3591">
                  <c:v>106.35599336162142</c:v>
                </c:pt>
                <c:pt idx="3592">
                  <c:v>220</c:v>
                </c:pt>
                <c:pt idx="3593">
                  <c:v>600</c:v>
                </c:pt>
                <c:pt idx="3594">
                  <c:v>400</c:v>
                </c:pt>
                <c:pt idx="3595">
                  <c:v>50</c:v>
                </c:pt>
                <c:pt idx="3596">
                  <c:v>424</c:v>
                </c:pt>
                <c:pt idx="3597">
                  <c:v>530</c:v>
                </c:pt>
                <c:pt idx="3598">
                  <c:v>250</c:v>
                </c:pt>
                <c:pt idx="3599">
                  <c:v>9340</c:v>
                </c:pt>
                <c:pt idx="3600">
                  <c:v>102.5</c:v>
                </c:pt>
                <c:pt idx="3601">
                  <c:v>710</c:v>
                </c:pt>
                <c:pt idx="3602">
                  <c:v>782</c:v>
                </c:pt>
                <c:pt idx="3603">
                  <c:v>46.799999999999898</c:v>
                </c:pt>
                <c:pt idx="3604">
                  <c:v>131.5</c:v>
                </c:pt>
                <c:pt idx="3605">
                  <c:v>7090</c:v>
                </c:pt>
                <c:pt idx="3606">
                  <c:v>1926</c:v>
                </c:pt>
                <c:pt idx="3607">
                  <c:v>150</c:v>
                </c:pt>
                <c:pt idx="3608">
                  <c:v>2180</c:v>
                </c:pt>
                <c:pt idx="3609">
                  <c:v>380</c:v>
                </c:pt>
                <c:pt idx="3610">
                  <c:v>434.89999999999901</c:v>
                </c:pt>
                <c:pt idx="3611">
                  <c:v>2220</c:v>
                </c:pt>
                <c:pt idx="3612">
                  <c:v>51</c:v>
                </c:pt>
                <c:pt idx="3613">
                  <c:v>544</c:v>
                </c:pt>
                <c:pt idx="3614">
                  <c:v>624</c:v>
                </c:pt>
                <c:pt idx="3615">
                  <c:v>197.9</c:v>
                </c:pt>
                <c:pt idx="3616">
                  <c:v>942</c:v>
                </c:pt>
                <c:pt idx="3617">
                  <c:v>90</c:v>
                </c:pt>
                <c:pt idx="3618">
                  <c:v>3550</c:v>
                </c:pt>
                <c:pt idx="3619">
                  <c:v>350</c:v>
                </c:pt>
                <c:pt idx="3620">
                  <c:v>216.8</c:v>
                </c:pt>
                <c:pt idx="3621">
                  <c:v>450</c:v>
                </c:pt>
                <c:pt idx="3622">
                  <c:v>1080</c:v>
                </c:pt>
                <c:pt idx="3623">
                  <c:v>164</c:v>
                </c:pt>
                <c:pt idx="3624">
                  <c:v>124.599999999999</c:v>
                </c:pt>
                <c:pt idx="3625">
                  <c:v>38.5</c:v>
                </c:pt>
                <c:pt idx="3626">
                  <c:v>148</c:v>
                </c:pt>
                <c:pt idx="3627">
                  <c:v>354</c:v>
                </c:pt>
                <c:pt idx="3628">
                  <c:v>75</c:v>
                </c:pt>
                <c:pt idx="3629">
                  <c:v>222</c:v>
                </c:pt>
                <c:pt idx="3630">
                  <c:v>183.5</c:v>
                </c:pt>
                <c:pt idx="3631">
                  <c:v>240</c:v>
                </c:pt>
                <c:pt idx="3632">
                  <c:v>8860</c:v>
                </c:pt>
                <c:pt idx="3633">
                  <c:v>17800</c:v>
                </c:pt>
                <c:pt idx="3634">
                  <c:v>54.799999999999898</c:v>
                </c:pt>
                <c:pt idx="3635">
                  <c:v>34</c:v>
                </c:pt>
                <c:pt idx="3636">
                  <c:v>710</c:v>
                </c:pt>
                <c:pt idx="3637">
                  <c:v>445</c:v>
                </c:pt>
                <c:pt idx="3638">
                  <c:v>5640</c:v>
                </c:pt>
                <c:pt idx="3639">
                  <c:v>1047.8</c:v>
                </c:pt>
                <c:pt idx="3640">
                  <c:v>1404</c:v>
                </c:pt>
                <c:pt idx="3641">
                  <c:v>70</c:v>
                </c:pt>
                <c:pt idx="3642">
                  <c:v>6168</c:v>
                </c:pt>
                <c:pt idx="3643">
                  <c:v>352</c:v>
                </c:pt>
                <c:pt idx="3644">
                  <c:v>13600</c:v>
                </c:pt>
                <c:pt idx="3645">
                  <c:v>95.4</c:v>
                </c:pt>
                <c:pt idx="3646">
                  <c:v>26.5</c:v>
                </c:pt>
                <c:pt idx="3647">
                  <c:v>16.8</c:v>
                </c:pt>
                <c:pt idx="3648">
                  <c:v>27.6</c:v>
                </c:pt>
                <c:pt idx="3649">
                  <c:v>30.5</c:v>
                </c:pt>
                <c:pt idx="3650">
                  <c:v>0.82271092332227047</c:v>
                </c:pt>
                <c:pt idx="3651">
                  <c:v>407.89999999999901</c:v>
                </c:pt>
                <c:pt idx="3652">
                  <c:v>308.10000000000002</c:v>
                </c:pt>
                <c:pt idx="3653">
                  <c:v>55.204999996528308</c:v>
                </c:pt>
                <c:pt idx="3654">
                  <c:v>36</c:v>
                </c:pt>
                <c:pt idx="3655">
                  <c:v>382</c:v>
                </c:pt>
                <c:pt idx="3656">
                  <c:v>300.3356859378822</c:v>
                </c:pt>
                <c:pt idx="3657">
                  <c:v>216.3</c:v>
                </c:pt>
                <c:pt idx="3658">
                  <c:v>79.265558536891419</c:v>
                </c:pt>
                <c:pt idx="3659">
                  <c:v>36.633907951241653</c:v>
                </c:pt>
                <c:pt idx="3660">
                  <c:v>672.7</c:v>
                </c:pt>
                <c:pt idx="3661">
                  <c:v>278.3</c:v>
                </c:pt>
                <c:pt idx="3662">
                  <c:v>382.3</c:v>
                </c:pt>
                <c:pt idx="3663">
                  <c:v>3.2</c:v>
                </c:pt>
                <c:pt idx="3664">
                  <c:v>47.899999999999899</c:v>
                </c:pt>
                <c:pt idx="3665">
                  <c:v>2800</c:v>
                </c:pt>
                <c:pt idx="3666">
                  <c:v>88</c:v>
                </c:pt>
                <c:pt idx="3667">
                  <c:v>91.786983050076245</c:v>
                </c:pt>
                <c:pt idx="3668">
                  <c:v>18.749975734332512</c:v>
                </c:pt>
                <c:pt idx="3669">
                  <c:v>1444.0999999999899</c:v>
                </c:pt>
                <c:pt idx="3670">
                  <c:v>27</c:v>
                </c:pt>
                <c:pt idx="3671">
                  <c:v>893.91322602409628</c:v>
                </c:pt>
                <c:pt idx="3672">
                  <c:v>68.964390331651245</c:v>
                </c:pt>
                <c:pt idx="3673">
                  <c:v>12</c:v>
                </c:pt>
                <c:pt idx="3674">
                  <c:v>22.1999999999999</c:v>
                </c:pt>
                <c:pt idx="3675">
                  <c:v>3140</c:v>
                </c:pt>
                <c:pt idx="3676">
                  <c:v>35</c:v>
                </c:pt>
                <c:pt idx="3677">
                  <c:v>44.426776113277242</c:v>
                </c:pt>
                <c:pt idx="3678">
                  <c:v>37</c:v>
                </c:pt>
                <c:pt idx="3679">
                  <c:v>10.1999999999999</c:v>
                </c:pt>
                <c:pt idx="3680">
                  <c:v>61.2</c:v>
                </c:pt>
                <c:pt idx="3681">
                  <c:v>64</c:v>
                </c:pt>
                <c:pt idx="3682">
                  <c:v>150</c:v>
                </c:pt>
                <c:pt idx="3683">
                  <c:v>157</c:v>
                </c:pt>
                <c:pt idx="3684">
                  <c:v>189.599999999999</c:v>
                </c:pt>
                <c:pt idx="3685">
                  <c:v>137.099999999999</c:v>
                </c:pt>
                <c:pt idx="3686">
                  <c:v>70</c:v>
                </c:pt>
                <c:pt idx="3687">
                  <c:v>72.5</c:v>
                </c:pt>
                <c:pt idx="3688">
                  <c:v>64.599999999999895</c:v>
                </c:pt>
                <c:pt idx="3689">
                  <c:v>59.1</c:v>
                </c:pt>
                <c:pt idx="3690">
                  <c:v>6430</c:v>
                </c:pt>
                <c:pt idx="3691">
                  <c:v>8722</c:v>
                </c:pt>
                <c:pt idx="3692">
                  <c:v>1068</c:v>
                </c:pt>
                <c:pt idx="3693">
                  <c:v>148.80000000000001</c:v>
                </c:pt>
                <c:pt idx="3694">
                  <c:v>3764</c:v>
                </c:pt>
                <c:pt idx="3695">
                  <c:v>57</c:v>
                </c:pt>
                <c:pt idx="3696">
                  <c:v>22.899999999999899</c:v>
                </c:pt>
                <c:pt idx="3697">
                  <c:v>11.6999999999999</c:v>
                </c:pt>
                <c:pt idx="3698">
                  <c:v>39.799999999999898</c:v>
                </c:pt>
                <c:pt idx="3699">
                  <c:v>850</c:v>
                </c:pt>
                <c:pt idx="3700">
                  <c:v>29.399999999999899</c:v>
                </c:pt>
                <c:pt idx="3701">
                  <c:v>2023</c:v>
                </c:pt>
                <c:pt idx="3702">
                  <c:v>86.5</c:v>
                </c:pt>
                <c:pt idx="3703">
                  <c:v>1006</c:v>
                </c:pt>
                <c:pt idx="3704">
                  <c:v>11600</c:v>
                </c:pt>
                <c:pt idx="3705">
                  <c:v>338.1</c:v>
                </c:pt>
                <c:pt idx="3706">
                  <c:v>1071</c:v>
                </c:pt>
                <c:pt idx="3707">
                  <c:v>6.1</c:v>
                </c:pt>
                <c:pt idx="3708">
                  <c:v>6</c:v>
                </c:pt>
                <c:pt idx="3709">
                  <c:v>50</c:v>
                </c:pt>
                <c:pt idx="3710">
                  <c:v>1.2</c:v>
                </c:pt>
                <c:pt idx="3711">
                  <c:v>2.4</c:v>
                </c:pt>
                <c:pt idx="3712">
                  <c:v>910.73389990161559</c:v>
                </c:pt>
                <c:pt idx="3713">
                  <c:v>223</c:v>
                </c:pt>
                <c:pt idx="3714">
                  <c:v>14</c:v>
                </c:pt>
                <c:pt idx="3715">
                  <c:v>3.6</c:v>
                </c:pt>
                <c:pt idx="3716">
                  <c:v>3.1</c:v>
                </c:pt>
                <c:pt idx="3717">
                  <c:v>4</c:v>
                </c:pt>
                <c:pt idx="3718">
                  <c:v>23.1999999999999</c:v>
                </c:pt>
                <c:pt idx="3719">
                  <c:v>3.6</c:v>
                </c:pt>
                <c:pt idx="3720">
                  <c:v>3.4</c:v>
                </c:pt>
                <c:pt idx="3721">
                  <c:v>60</c:v>
                </c:pt>
                <c:pt idx="3722">
                  <c:v>14.3</c:v>
                </c:pt>
                <c:pt idx="3723">
                  <c:v>220</c:v>
                </c:pt>
                <c:pt idx="3724">
                  <c:v>14</c:v>
                </c:pt>
                <c:pt idx="3725">
                  <c:v>27680</c:v>
                </c:pt>
                <c:pt idx="3726">
                  <c:v>34</c:v>
                </c:pt>
                <c:pt idx="3727">
                  <c:v>229.599999999999</c:v>
                </c:pt>
                <c:pt idx="3728">
                  <c:v>8300</c:v>
                </c:pt>
                <c:pt idx="3729">
                  <c:v>621</c:v>
                </c:pt>
                <c:pt idx="3730">
                  <c:v>6.2</c:v>
                </c:pt>
                <c:pt idx="3731">
                  <c:v>1100</c:v>
                </c:pt>
                <c:pt idx="3732">
                  <c:v>6.9</c:v>
                </c:pt>
                <c:pt idx="3733">
                  <c:v>139</c:v>
                </c:pt>
                <c:pt idx="3734">
                  <c:v>5.7</c:v>
                </c:pt>
                <c:pt idx="3735">
                  <c:v>0.7</c:v>
                </c:pt>
                <c:pt idx="3736">
                  <c:v>265</c:v>
                </c:pt>
                <c:pt idx="3737">
                  <c:v>23.5</c:v>
                </c:pt>
                <c:pt idx="3738">
                  <c:v>94</c:v>
                </c:pt>
                <c:pt idx="3739">
                  <c:v>9.8000000000000007</c:v>
                </c:pt>
                <c:pt idx="3740">
                  <c:v>1710</c:v>
                </c:pt>
                <c:pt idx="3741">
                  <c:v>32.899999999999899</c:v>
                </c:pt>
                <c:pt idx="3742">
                  <c:v>270</c:v>
                </c:pt>
                <c:pt idx="3743">
                  <c:v>1200</c:v>
                </c:pt>
                <c:pt idx="3744">
                  <c:v>193</c:v>
                </c:pt>
                <c:pt idx="3745">
                  <c:v>250.9</c:v>
                </c:pt>
                <c:pt idx="3746">
                  <c:v>267.8</c:v>
                </c:pt>
                <c:pt idx="3747">
                  <c:v>453.1</c:v>
                </c:pt>
                <c:pt idx="3748">
                  <c:v>132.30000000000001</c:v>
                </c:pt>
                <c:pt idx="3749">
                  <c:v>113</c:v>
                </c:pt>
                <c:pt idx="3750">
                  <c:v>116</c:v>
                </c:pt>
                <c:pt idx="3751">
                  <c:v>180</c:v>
                </c:pt>
                <c:pt idx="3752">
                  <c:v>63.799999999999898</c:v>
                </c:pt>
                <c:pt idx="3753">
                  <c:v>550</c:v>
                </c:pt>
                <c:pt idx="3754">
                  <c:v>420</c:v>
                </c:pt>
                <c:pt idx="3755">
                  <c:v>155</c:v>
                </c:pt>
                <c:pt idx="3756">
                  <c:v>110</c:v>
                </c:pt>
                <c:pt idx="3757">
                  <c:v>87</c:v>
                </c:pt>
                <c:pt idx="3758">
                  <c:v>118.8</c:v>
                </c:pt>
                <c:pt idx="3759">
                  <c:v>461</c:v>
                </c:pt>
                <c:pt idx="3760">
                  <c:v>156.4</c:v>
                </c:pt>
                <c:pt idx="3761">
                  <c:v>110.5</c:v>
                </c:pt>
                <c:pt idx="3762">
                  <c:v>246</c:v>
                </c:pt>
                <c:pt idx="3763">
                  <c:v>315</c:v>
                </c:pt>
                <c:pt idx="3764">
                  <c:v>152.57311949739244</c:v>
                </c:pt>
                <c:pt idx="3765">
                  <c:v>52.6</c:v>
                </c:pt>
                <c:pt idx="3766">
                  <c:v>1.6</c:v>
                </c:pt>
                <c:pt idx="3767">
                  <c:v>380</c:v>
                </c:pt>
                <c:pt idx="3768">
                  <c:v>350</c:v>
                </c:pt>
                <c:pt idx="3769">
                  <c:v>29.5</c:v>
                </c:pt>
                <c:pt idx="3770">
                  <c:v>47</c:v>
                </c:pt>
                <c:pt idx="3771">
                  <c:v>263</c:v>
                </c:pt>
                <c:pt idx="3772">
                  <c:v>112</c:v>
                </c:pt>
                <c:pt idx="3773">
                  <c:v>108.599999999999</c:v>
                </c:pt>
                <c:pt idx="3774">
                  <c:v>9510</c:v>
                </c:pt>
                <c:pt idx="3775">
                  <c:v>13462</c:v>
                </c:pt>
                <c:pt idx="3776">
                  <c:v>1155.8</c:v>
                </c:pt>
                <c:pt idx="3777">
                  <c:v>160</c:v>
                </c:pt>
                <c:pt idx="3778">
                  <c:v>69.802888852001459</c:v>
                </c:pt>
                <c:pt idx="3779">
                  <c:v>5950</c:v>
                </c:pt>
                <c:pt idx="3780">
                  <c:v>240</c:v>
                </c:pt>
                <c:pt idx="3781">
                  <c:v>96.4</c:v>
                </c:pt>
                <c:pt idx="3782">
                  <c:v>2210</c:v>
                </c:pt>
                <c:pt idx="3783">
                  <c:v>110</c:v>
                </c:pt>
                <c:pt idx="3784">
                  <c:v>2.5</c:v>
                </c:pt>
                <c:pt idx="3785">
                  <c:v>2.2000000000000002</c:v>
                </c:pt>
                <c:pt idx="3786">
                  <c:v>1.8</c:v>
                </c:pt>
                <c:pt idx="3787">
                  <c:v>6</c:v>
                </c:pt>
                <c:pt idx="3788">
                  <c:v>175</c:v>
                </c:pt>
                <c:pt idx="3789">
                  <c:v>6</c:v>
                </c:pt>
                <c:pt idx="3790">
                  <c:v>10.5</c:v>
                </c:pt>
                <c:pt idx="3791">
                  <c:v>1.2</c:v>
                </c:pt>
                <c:pt idx="3792">
                  <c:v>1</c:v>
                </c:pt>
                <c:pt idx="3793">
                  <c:v>2</c:v>
                </c:pt>
                <c:pt idx="3794">
                  <c:v>2.4</c:v>
                </c:pt>
                <c:pt idx="3795">
                  <c:v>1.3</c:v>
                </c:pt>
                <c:pt idx="3796">
                  <c:v>1.3</c:v>
                </c:pt>
                <c:pt idx="3797">
                  <c:v>1</c:v>
                </c:pt>
                <c:pt idx="3798">
                  <c:v>10.6</c:v>
                </c:pt>
                <c:pt idx="3799">
                  <c:v>1.1000000000000001</c:v>
                </c:pt>
                <c:pt idx="3800">
                  <c:v>3.4</c:v>
                </c:pt>
                <c:pt idx="3801">
                  <c:v>2170</c:v>
                </c:pt>
                <c:pt idx="3802">
                  <c:v>3</c:v>
                </c:pt>
                <c:pt idx="3803">
                  <c:v>7.7</c:v>
                </c:pt>
                <c:pt idx="3804">
                  <c:v>18</c:v>
                </c:pt>
                <c:pt idx="3805">
                  <c:v>1</c:v>
                </c:pt>
                <c:pt idx="3806">
                  <c:v>10</c:v>
                </c:pt>
                <c:pt idx="3807">
                  <c:v>974</c:v>
                </c:pt>
                <c:pt idx="3808">
                  <c:v>142.69999999999899</c:v>
                </c:pt>
                <c:pt idx="3809">
                  <c:v>450</c:v>
                </c:pt>
                <c:pt idx="3810">
                  <c:v>0.26238618773219402</c:v>
                </c:pt>
                <c:pt idx="3811">
                  <c:v>177</c:v>
                </c:pt>
                <c:pt idx="3812">
                  <c:v>4.2</c:v>
                </c:pt>
                <c:pt idx="3813">
                  <c:v>3</c:v>
                </c:pt>
                <c:pt idx="3814">
                  <c:v>5.5</c:v>
                </c:pt>
                <c:pt idx="3815">
                  <c:v>4.5999999999999996</c:v>
                </c:pt>
                <c:pt idx="3816">
                  <c:v>17.043580217940434</c:v>
                </c:pt>
                <c:pt idx="3817">
                  <c:v>1669.5880927583512</c:v>
                </c:pt>
                <c:pt idx="3818">
                  <c:v>20.8</c:v>
                </c:pt>
                <c:pt idx="3819">
                  <c:v>15.9</c:v>
                </c:pt>
                <c:pt idx="3820">
                  <c:v>59.2</c:v>
                </c:pt>
                <c:pt idx="3821">
                  <c:v>11.9</c:v>
                </c:pt>
                <c:pt idx="3822">
                  <c:v>75</c:v>
                </c:pt>
                <c:pt idx="3823">
                  <c:v>16</c:v>
                </c:pt>
                <c:pt idx="3824">
                  <c:v>38.399999999999899</c:v>
                </c:pt>
                <c:pt idx="3825">
                  <c:v>340</c:v>
                </c:pt>
                <c:pt idx="3826">
                  <c:v>21</c:v>
                </c:pt>
                <c:pt idx="3827">
                  <c:v>2855</c:v>
                </c:pt>
                <c:pt idx="3828">
                  <c:v>7000</c:v>
                </c:pt>
                <c:pt idx="3829">
                  <c:v>73</c:v>
                </c:pt>
                <c:pt idx="3830">
                  <c:v>15000</c:v>
                </c:pt>
                <c:pt idx="3831">
                  <c:v>31</c:v>
                </c:pt>
                <c:pt idx="3832">
                  <c:v>615</c:v>
                </c:pt>
                <c:pt idx="3833">
                  <c:v>28.3</c:v>
                </c:pt>
                <c:pt idx="3834">
                  <c:v>30</c:v>
                </c:pt>
                <c:pt idx="3835">
                  <c:v>5</c:v>
                </c:pt>
                <c:pt idx="3836">
                  <c:v>52</c:v>
                </c:pt>
                <c:pt idx="3837">
                  <c:v>3600</c:v>
                </c:pt>
                <c:pt idx="3838">
                  <c:v>5.2</c:v>
                </c:pt>
                <c:pt idx="3839">
                  <c:v>6</c:v>
                </c:pt>
                <c:pt idx="3840">
                  <c:v>7800</c:v>
                </c:pt>
                <c:pt idx="3841">
                  <c:v>3.4</c:v>
                </c:pt>
                <c:pt idx="3842">
                  <c:v>43</c:v>
                </c:pt>
                <c:pt idx="3843">
                  <c:v>37.5</c:v>
                </c:pt>
                <c:pt idx="3844">
                  <c:v>300</c:v>
                </c:pt>
                <c:pt idx="3845">
                  <c:v>4.5</c:v>
                </c:pt>
                <c:pt idx="3846">
                  <c:v>20</c:v>
                </c:pt>
                <c:pt idx="3847">
                  <c:v>4.2</c:v>
                </c:pt>
                <c:pt idx="3848">
                  <c:v>213.73761381226782</c:v>
                </c:pt>
                <c:pt idx="3849">
                  <c:v>60.299999999999898</c:v>
                </c:pt>
                <c:pt idx="3850">
                  <c:v>104.599999999999</c:v>
                </c:pt>
                <c:pt idx="3851">
                  <c:v>65</c:v>
                </c:pt>
                <c:pt idx="3852">
                  <c:v>24.6</c:v>
                </c:pt>
                <c:pt idx="3853">
                  <c:v>19.6999999999999</c:v>
                </c:pt>
                <c:pt idx="3854">
                  <c:v>6.8</c:v>
                </c:pt>
                <c:pt idx="3855">
                  <c:v>12</c:v>
                </c:pt>
                <c:pt idx="3856">
                  <c:v>17.1999999999999</c:v>
                </c:pt>
                <c:pt idx="3857">
                  <c:v>930</c:v>
                </c:pt>
                <c:pt idx="3858">
                  <c:v>31.1</c:v>
                </c:pt>
                <c:pt idx="3859">
                  <c:v>22.1</c:v>
                </c:pt>
                <c:pt idx="3860">
                  <c:v>15.956419782059571</c:v>
                </c:pt>
                <c:pt idx="3861">
                  <c:v>298.41190724164892</c:v>
                </c:pt>
                <c:pt idx="3862">
                  <c:v>50</c:v>
                </c:pt>
                <c:pt idx="3863">
                  <c:v>226.25080781463015</c:v>
                </c:pt>
                <c:pt idx="3864">
                  <c:v>500</c:v>
                </c:pt>
                <c:pt idx="3865">
                  <c:v>11270</c:v>
                </c:pt>
                <c:pt idx="3866">
                  <c:v>689.26610009838441</c:v>
                </c:pt>
                <c:pt idx="3867">
                  <c:v>28.1999999999999</c:v>
                </c:pt>
                <c:pt idx="3868">
                  <c:v>1050.5999999999899</c:v>
                </c:pt>
                <c:pt idx="3869">
                  <c:v>12.5</c:v>
                </c:pt>
                <c:pt idx="3870">
                  <c:v>74</c:v>
                </c:pt>
                <c:pt idx="3871">
                  <c:v>1369</c:v>
                </c:pt>
                <c:pt idx="3872">
                  <c:v>12</c:v>
                </c:pt>
                <c:pt idx="3873">
                  <c:v>111</c:v>
                </c:pt>
                <c:pt idx="3874">
                  <c:v>153.9</c:v>
                </c:pt>
                <c:pt idx="3875">
                  <c:v>552.70000000000005</c:v>
                </c:pt>
                <c:pt idx="3876">
                  <c:v>2708.8</c:v>
                </c:pt>
                <c:pt idx="3877">
                  <c:v>929</c:v>
                </c:pt>
                <c:pt idx="3878">
                  <c:v>88.5</c:v>
                </c:pt>
                <c:pt idx="3879">
                  <c:v>73.400000000000006</c:v>
                </c:pt>
                <c:pt idx="3880">
                  <c:v>51</c:v>
                </c:pt>
                <c:pt idx="3881">
                  <c:v>60</c:v>
                </c:pt>
                <c:pt idx="3882">
                  <c:v>156.19999999999899</c:v>
                </c:pt>
                <c:pt idx="3883">
                  <c:v>156.19999999999899</c:v>
                </c:pt>
                <c:pt idx="3884">
                  <c:v>101.2</c:v>
                </c:pt>
                <c:pt idx="3885">
                  <c:v>54.799999999999898</c:v>
                </c:pt>
                <c:pt idx="3886">
                  <c:v>114.599999999999</c:v>
                </c:pt>
                <c:pt idx="3887">
                  <c:v>7.2</c:v>
                </c:pt>
                <c:pt idx="3888">
                  <c:v>35.027253224135542</c:v>
                </c:pt>
                <c:pt idx="3889">
                  <c:v>579.6</c:v>
                </c:pt>
                <c:pt idx="3890">
                  <c:v>267.8</c:v>
                </c:pt>
                <c:pt idx="3891">
                  <c:v>363.19999999999902</c:v>
                </c:pt>
                <c:pt idx="3892">
                  <c:v>582.20000000000005</c:v>
                </c:pt>
                <c:pt idx="3893">
                  <c:v>127.3</c:v>
                </c:pt>
                <c:pt idx="3894">
                  <c:v>596.6</c:v>
                </c:pt>
                <c:pt idx="3895">
                  <c:v>723</c:v>
                </c:pt>
                <c:pt idx="3896">
                  <c:v>949.79999999999905</c:v>
                </c:pt>
                <c:pt idx="3897">
                  <c:v>860</c:v>
                </c:pt>
                <c:pt idx="3898">
                  <c:v>175</c:v>
                </c:pt>
                <c:pt idx="3899">
                  <c:v>268.60000000000002</c:v>
                </c:pt>
                <c:pt idx="3900">
                  <c:v>1.0887254745783752</c:v>
                </c:pt>
                <c:pt idx="3901">
                  <c:v>109.4</c:v>
                </c:pt>
                <c:pt idx="3902">
                  <c:v>17.600000000000001</c:v>
                </c:pt>
                <c:pt idx="3903">
                  <c:v>178.19999999999899</c:v>
                </c:pt>
                <c:pt idx="3904">
                  <c:v>15.8</c:v>
                </c:pt>
                <c:pt idx="3905">
                  <c:v>504.69999999999902</c:v>
                </c:pt>
                <c:pt idx="3906">
                  <c:v>8.172746775864459</c:v>
                </c:pt>
                <c:pt idx="3907">
                  <c:v>152.69999999999899</c:v>
                </c:pt>
                <c:pt idx="3908">
                  <c:v>13.5</c:v>
                </c:pt>
                <c:pt idx="3909">
                  <c:v>194.8</c:v>
                </c:pt>
                <c:pt idx="3910">
                  <c:v>2000</c:v>
                </c:pt>
                <c:pt idx="3911">
                  <c:v>443.6</c:v>
                </c:pt>
                <c:pt idx="3912">
                  <c:v>505</c:v>
                </c:pt>
                <c:pt idx="3913">
                  <c:v>49</c:v>
                </c:pt>
                <c:pt idx="3914">
                  <c:v>170</c:v>
                </c:pt>
                <c:pt idx="3915">
                  <c:v>1573.9</c:v>
                </c:pt>
                <c:pt idx="3916">
                  <c:v>301.60000000000002</c:v>
                </c:pt>
                <c:pt idx="3917">
                  <c:v>882.1</c:v>
                </c:pt>
                <c:pt idx="3918">
                  <c:v>316.4268805026075</c:v>
                </c:pt>
                <c:pt idx="3919">
                  <c:v>1840.4</c:v>
                </c:pt>
                <c:pt idx="3920">
                  <c:v>3484.9</c:v>
                </c:pt>
                <c:pt idx="3921">
                  <c:v>856.5</c:v>
                </c:pt>
                <c:pt idx="3922">
                  <c:v>363</c:v>
                </c:pt>
                <c:pt idx="3923">
                  <c:v>3520</c:v>
                </c:pt>
                <c:pt idx="3924">
                  <c:v>775</c:v>
                </c:pt>
                <c:pt idx="3925">
                  <c:v>135000</c:v>
                </c:pt>
                <c:pt idx="3926">
                  <c:v>539.48758176378931</c:v>
                </c:pt>
                <c:pt idx="3927">
                  <c:v>760</c:v>
                </c:pt>
                <c:pt idx="3928">
                  <c:v>787.29999999999905</c:v>
                </c:pt>
                <c:pt idx="3929">
                  <c:v>257</c:v>
                </c:pt>
                <c:pt idx="3930">
                  <c:v>4000</c:v>
                </c:pt>
                <c:pt idx="3931">
                  <c:v>581</c:v>
                </c:pt>
                <c:pt idx="3932">
                  <c:v>400</c:v>
                </c:pt>
                <c:pt idx="3933">
                  <c:v>6000</c:v>
                </c:pt>
                <c:pt idx="3934">
                  <c:v>100</c:v>
                </c:pt>
                <c:pt idx="3935">
                  <c:v>210</c:v>
                </c:pt>
                <c:pt idx="3936">
                  <c:v>2327.7680579923758</c:v>
                </c:pt>
                <c:pt idx="3937">
                  <c:v>4.3</c:v>
                </c:pt>
                <c:pt idx="3938">
                  <c:v>3.7</c:v>
                </c:pt>
                <c:pt idx="3939">
                  <c:v>2</c:v>
                </c:pt>
                <c:pt idx="3940">
                  <c:v>2.7</c:v>
                </c:pt>
                <c:pt idx="3941">
                  <c:v>1.7</c:v>
                </c:pt>
                <c:pt idx="3942">
                  <c:v>1</c:v>
                </c:pt>
                <c:pt idx="3943">
                  <c:v>31</c:v>
                </c:pt>
                <c:pt idx="3944">
                  <c:v>3.5</c:v>
                </c:pt>
                <c:pt idx="3945">
                  <c:v>1.9</c:v>
                </c:pt>
                <c:pt idx="3946">
                  <c:v>4</c:v>
                </c:pt>
                <c:pt idx="3947">
                  <c:v>1.5</c:v>
                </c:pt>
                <c:pt idx="3948">
                  <c:v>1</c:v>
                </c:pt>
                <c:pt idx="3949">
                  <c:v>4.9000000000000004</c:v>
                </c:pt>
                <c:pt idx="3950">
                  <c:v>250</c:v>
                </c:pt>
                <c:pt idx="3951">
                  <c:v>1</c:v>
                </c:pt>
                <c:pt idx="3952">
                  <c:v>35</c:v>
                </c:pt>
                <c:pt idx="3953">
                  <c:v>2.9</c:v>
                </c:pt>
                <c:pt idx="3954">
                  <c:v>2</c:v>
                </c:pt>
                <c:pt idx="3955">
                  <c:v>2</c:v>
                </c:pt>
                <c:pt idx="3956">
                  <c:v>3.4</c:v>
                </c:pt>
                <c:pt idx="3957">
                  <c:v>7.2</c:v>
                </c:pt>
                <c:pt idx="3958">
                  <c:v>2</c:v>
                </c:pt>
                <c:pt idx="3959">
                  <c:v>2.2999999999999998</c:v>
                </c:pt>
                <c:pt idx="3960">
                  <c:v>1.3</c:v>
                </c:pt>
                <c:pt idx="3961">
                  <c:v>5.3</c:v>
                </c:pt>
                <c:pt idx="3962">
                  <c:v>1.8</c:v>
                </c:pt>
                <c:pt idx="3963">
                  <c:v>1700</c:v>
                </c:pt>
                <c:pt idx="3964">
                  <c:v>2</c:v>
                </c:pt>
                <c:pt idx="3965">
                  <c:v>76.5</c:v>
                </c:pt>
                <c:pt idx="3966">
                  <c:v>17.3</c:v>
                </c:pt>
                <c:pt idx="3967">
                  <c:v>25.399999999999899</c:v>
                </c:pt>
                <c:pt idx="3968">
                  <c:v>17</c:v>
                </c:pt>
                <c:pt idx="3969">
                  <c:v>2000</c:v>
                </c:pt>
                <c:pt idx="3970">
                  <c:v>6.6</c:v>
                </c:pt>
                <c:pt idx="3971">
                  <c:v>148000</c:v>
                </c:pt>
                <c:pt idx="3972">
                  <c:v>29.399999999999899</c:v>
                </c:pt>
                <c:pt idx="3973">
                  <c:v>200</c:v>
                </c:pt>
                <c:pt idx="3974">
                  <c:v>5.8</c:v>
                </c:pt>
                <c:pt idx="3975">
                  <c:v>3500</c:v>
                </c:pt>
                <c:pt idx="3976">
                  <c:v>22700</c:v>
                </c:pt>
                <c:pt idx="3977">
                  <c:v>138</c:v>
                </c:pt>
                <c:pt idx="3978">
                  <c:v>2600</c:v>
                </c:pt>
                <c:pt idx="3979">
                  <c:v>3300</c:v>
                </c:pt>
                <c:pt idx="3980">
                  <c:v>2000</c:v>
                </c:pt>
                <c:pt idx="3981">
                  <c:v>5.9</c:v>
                </c:pt>
                <c:pt idx="3982">
                  <c:v>220</c:v>
                </c:pt>
                <c:pt idx="3983">
                  <c:v>305</c:v>
                </c:pt>
                <c:pt idx="3984">
                  <c:v>32.231942007624426</c:v>
                </c:pt>
                <c:pt idx="3985">
                  <c:v>1200</c:v>
                </c:pt>
                <c:pt idx="3986">
                  <c:v>102</c:v>
                </c:pt>
                <c:pt idx="3987">
                  <c:v>127</c:v>
                </c:pt>
                <c:pt idx="3988">
                  <c:v>234</c:v>
                </c:pt>
                <c:pt idx="3989">
                  <c:v>144.9</c:v>
                </c:pt>
                <c:pt idx="3990">
                  <c:v>245.69999999999899</c:v>
                </c:pt>
                <c:pt idx="3991">
                  <c:v>1236.4000000000001</c:v>
                </c:pt>
                <c:pt idx="3992">
                  <c:v>906</c:v>
                </c:pt>
                <c:pt idx="3993">
                  <c:v>1970</c:v>
                </c:pt>
                <c:pt idx="3994">
                  <c:v>208</c:v>
                </c:pt>
                <c:pt idx="3995">
                  <c:v>208</c:v>
                </c:pt>
                <c:pt idx="3996">
                  <c:v>72</c:v>
                </c:pt>
                <c:pt idx="3997">
                  <c:v>101</c:v>
                </c:pt>
                <c:pt idx="3998">
                  <c:v>150.51241823621075</c:v>
                </c:pt>
                <c:pt idx="3999">
                  <c:v>1400</c:v>
                </c:pt>
                <c:pt idx="4000">
                  <c:v>556</c:v>
                </c:pt>
                <c:pt idx="4001">
                  <c:v>61.2</c:v>
                </c:pt>
                <c:pt idx="4002">
                  <c:v>46.5</c:v>
                </c:pt>
                <c:pt idx="4003">
                  <c:v>3493</c:v>
                </c:pt>
                <c:pt idx="4004">
                  <c:v>150</c:v>
                </c:pt>
                <c:pt idx="4005">
                  <c:v>100</c:v>
                </c:pt>
                <c:pt idx="4006">
                  <c:v>17533</c:v>
                </c:pt>
                <c:pt idx="4007">
                  <c:v>472</c:v>
                </c:pt>
                <c:pt idx="4008">
                  <c:v>96.14216635638428</c:v>
                </c:pt>
                <c:pt idx="4009">
                  <c:v>1100</c:v>
                </c:pt>
                <c:pt idx="4010">
                  <c:v>697.76917770195087</c:v>
                </c:pt>
                <c:pt idx="4011">
                  <c:v>60</c:v>
                </c:pt>
                <c:pt idx="4012">
                  <c:v>5600</c:v>
                </c:pt>
                <c:pt idx="4013">
                  <c:v>750</c:v>
                </c:pt>
                <c:pt idx="4014">
                  <c:v>585</c:v>
                </c:pt>
                <c:pt idx="4015">
                  <c:v>15.9</c:v>
                </c:pt>
                <c:pt idx="4016">
                  <c:v>20</c:v>
                </c:pt>
                <c:pt idx="4017">
                  <c:v>150</c:v>
                </c:pt>
                <c:pt idx="4018">
                  <c:v>16</c:v>
                </c:pt>
                <c:pt idx="4019">
                  <c:v>70</c:v>
                </c:pt>
                <c:pt idx="4020">
                  <c:v>1560</c:v>
                </c:pt>
                <c:pt idx="4021">
                  <c:v>1135</c:v>
                </c:pt>
                <c:pt idx="4022">
                  <c:v>3200</c:v>
                </c:pt>
                <c:pt idx="4023">
                  <c:v>165</c:v>
                </c:pt>
                <c:pt idx="4024">
                  <c:v>24</c:v>
                </c:pt>
                <c:pt idx="4025">
                  <c:v>4.4000000000000004</c:v>
                </c:pt>
                <c:pt idx="4026">
                  <c:v>1672.3</c:v>
                </c:pt>
                <c:pt idx="4027">
                  <c:v>332</c:v>
                </c:pt>
                <c:pt idx="4028">
                  <c:v>333</c:v>
                </c:pt>
                <c:pt idx="4029">
                  <c:v>49536</c:v>
                </c:pt>
                <c:pt idx="4030">
                  <c:v>82</c:v>
                </c:pt>
                <c:pt idx="4031">
                  <c:v>2300</c:v>
                </c:pt>
                <c:pt idx="4032">
                  <c:v>54400</c:v>
                </c:pt>
                <c:pt idx="4033">
                  <c:v>2556</c:v>
                </c:pt>
                <c:pt idx="4034">
                  <c:v>3200</c:v>
                </c:pt>
                <c:pt idx="4035">
                  <c:v>875</c:v>
                </c:pt>
                <c:pt idx="4036">
                  <c:v>25.899999999999899</c:v>
                </c:pt>
                <c:pt idx="4037">
                  <c:v>723</c:v>
                </c:pt>
                <c:pt idx="4038">
                  <c:v>41.2</c:v>
                </c:pt>
                <c:pt idx="4039">
                  <c:v>33</c:v>
                </c:pt>
                <c:pt idx="4040">
                  <c:v>443</c:v>
                </c:pt>
                <c:pt idx="4041">
                  <c:v>23.5</c:v>
                </c:pt>
                <c:pt idx="4042">
                  <c:v>560</c:v>
                </c:pt>
                <c:pt idx="4043">
                  <c:v>62.299999999999898</c:v>
                </c:pt>
                <c:pt idx="4044">
                  <c:v>24</c:v>
                </c:pt>
                <c:pt idx="4045">
                  <c:v>36.1</c:v>
                </c:pt>
                <c:pt idx="4046">
                  <c:v>343</c:v>
                </c:pt>
                <c:pt idx="4047">
                  <c:v>23</c:v>
                </c:pt>
                <c:pt idx="4048">
                  <c:v>13.9</c:v>
                </c:pt>
                <c:pt idx="4049">
                  <c:v>30</c:v>
                </c:pt>
                <c:pt idx="4050">
                  <c:v>15</c:v>
                </c:pt>
                <c:pt idx="4051">
                  <c:v>25</c:v>
                </c:pt>
                <c:pt idx="4052">
                  <c:v>125</c:v>
                </c:pt>
                <c:pt idx="4053">
                  <c:v>300</c:v>
                </c:pt>
                <c:pt idx="4054">
                  <c:v>2322.8000000000002</c:v>
                </c:pt>
                <c:pt idx="4055">
                  <c:v>7</c:v>
                </c:pt>
                <c:pt idx="4056">
                  <c:v>1900</c:v>
                </c:pt>
                <c:pt idx="4057">
                  <c:v>1645</c:v>
                </c:pt>
                <c:pt idx="4058">
                  <c:v>258</c:v>
                </c:pt>
                <c:pt idx="4059">
                  <c:v>1000</c:v>
                </c:pt>
                <c:pt idx="4060">
                  <c:v>320</c:v>
                </c:pt>
                <c:pt idx="4061">
                  <c:v>400</c:v>
                </c:pt>
                <c:pt idx="4062">
                  <c:v>170</c:v>
                </c:pt>
                <c:pt idx="4063">
                  <c:v>260</c:v>
                </c:pt>
                <c:pt idx="4064">
                  <c:v>61.7</c:v>
                </c:pt>
                <c:pt idx="4065">
                  <c:v>1560</c:v>
                </c:pt>
                <c:pt idx="4066">
                  <c:v>20</c:v>
                </c:pt>
                <c:pt idx="4067">
                  <c:v>57</c:v>
                </c:pt>
                <c:pt idx="4068">
                  <c:v>5034.1000000000004</c:v>
                </c:pt>
                <c:pt idx="4069">
                  <c:v>22.866816817004718</c:v>
                </c:pt>
                <c:pt idx="4070">
                  <c:v>4975</c:v>
                </c:pt>
                <c:pt idx="4071">
                  <c:v>2569.9246915924118</c:v>
                </c:pt>
                <c:pt idx="4072">
                  <c:v>3.889471311371314</c:v>
                </c:pt>
                <c:pt idx="4073">
                  <c:v>78</c:v>
                </c:pt>
                <c:pt idx="4074">
                  <c:v>12</c:v>
                </c:pt>
                <c:pt idx="4075">
                  <c:v>1.5</c:v>
                </c:pt>
                <c:pt idx="4076">
                  <c:v>25</c:v>
                </c:pt>
                <c:pt idx="4077">
                  <c:v>2770</c:v>
                </c:pt>
                <c:pt idx="4078">
                  <c:v>28</c:v>
                </c:pt>
                <c:pt idx="4079">
                  <c:v>1267</c:v>
                </c:pt>
                <c:pt idx="4080">
                  <c:v>265</c:v>
                </c:pt>
                <c:pt idx="4081">
                  <c:v>16.1999999999999</c:v>
                </c:pt>
                <c:pt idx="4082">
                  <c:v>10800</c:v>
                </c:pt>
                <c:pt idx="4083">
                  <c:v>20.6</c:v>
                </c:pt>
                <c:pt idx="4084">
                  <c:v>14</c:v>
                </c:pt>
                <c:pt idx="4085">
                  <c:v>127</c:v>
                </c:pt>
                <c:pt idx="4086">
                  <c:v>106.599999999999</c:v>
                </c:pt>
                <c:pt idx="4087">
                  <c:v>12.1</c:v>
                </c:pt>
                <c:pt idx="4088">
                  <c:v>19.600000000000001</c:v>
                </c:pt>
                <c:pt idx="4089">
                  <c:v>195</c:v>
                </c:pt>
                <c:pt idx="4090">
                  <c:v>52</c:v>
                </c:pt>
                <c:pt idx="4091">
                  <c:v>202</c:v>
                </c:pt>
                <c:pt idx="4092">
                  <c:v>104.4</c:v>
                </c:pt>
                <c:pt idx="4093">
                  <c:v>50.1</c:v>
                </c:pt>
                <c:pt idx="4094">
                  <c:v>395.6</c:v>
                </c:pt>
                <c:pt idx="4095">
                  <c:v>322.19999999999902</c:v>
                </c:pt>
                <c:pt idx="4096">
                  <c:v>1000</c:v>
                </c:pt>
                <c:pt idx="4097">
                  <c:v>250.5</c:v>
                </c:pt>
                <c:pt idx="4098">
                  <c:v>143</c:v>
                </c:pt>
                <c:pt idx="4099">
                  <c:v>125.7</c:v>
                </c:pt>
                <c:pt idx="4100">
                  <c:v>54</c:v>
                </c:pt>
                <c:pt idx="4101">
                  <c:v>1700</c:v>
                </c:pt>
                <c:pt idx="4102">
                  <c:v>54.7</c:v>
                </c:pt>
                <c:pt idx="4103">
                  <c:v>71.799999999999898</c:v>
                </c:pt>
                <c:pt idx="4104">
                  <c:v>180</c:v>
                </c:pt>
                <c:pt idx="4105">
                  <c:v>76.299999999999898</c:v>
                </c:pt>
                <c:pt idx="4106">
                  <c:v>2400</c:v>
                </c:pt>
                <c:pt idx="4107">
                  <c:v>68.2</c:v>
                </c:pt>
                <c:pt idx="4108">
                  <c:v>43</c:v>
                </c:pt>
                <c:pt idx="4109">
                  <c:v>51.899999999999899</c:v>
                </c:pt>
                <c:pt idx="4110">
                  <c:v>54.799999999999898</c:v>
                </c:pt>
                <c:pt idx="4111">
                  <c:v>2100</c:v>
                </c:pt>
                <c:pt idx="4112">
                  <c:v>280</c:v>
                </c:pt>
                <c:pt idx="4113">
                  <c:v>66.400000000000006</c:v>
                </c:pt>
                <c:pt idx="4114">
                  <c:v>40</c:v>
                </c:pt>
                <c:pt idx="4115">
                  <c:v>81</c:v>
                </c:pt>
                <c:pt idx="4116">
                  <c:v>65.299999999999898</c:v>
                </c:pt>
                <c:pt idx="4117">
                  <c:v>44.6</c:v>
                </c:pt>
                <c:pt idx="4118">
                  <c:v>52</c:v>
                </c:pt>
                <c:pt idx="4119">
                  <c:v>255</c:v>
                </c:pt>
                <c:pt idx="4120">
                  <c:v>1358</c:v>
                </c:pt>
                <c:pt idx="4121">
                  <c:v>27.1</c:v>
                </c:pt>
                <c:pt idx="4122">
                  <c:v>640</c:v>
                </c:pt>
                <c:pt idx="4123">
                  <c:v>37.200000000000003</c:v>
                </c:pt>
                <c:pt idx="4124">
                  <c:v>150</c:v>
                </c:pt>
                <c:pt idx="4125">
                  <c:v>37</c:v>
                </c:pt>
                <c:pt idx="4126">
                  <c:v>535.70000000000005</c:v>
                </c:pt>
                <c:pt idx="4127">
                  <c:v>108.3</c:v>
                </c:pt>
                <c:pt idx="4128">
                  <c:v>36.799999999999898</c:v>
                </c:pt>
                <c:pt idx="4129">
                  <c:v>270</c:v>
                </c:pt>
                <c:pt idx="4130">
                  <c:v>54.6</c:v>
                </c:pt>
                <c:pt idx="4131">
                  <c:v>5060</c:v>
                </c:pt>
                <c:pt idx="4132">
                  <c:v>52.799999999999898</c:v>
                </c:pt>
                <c:pt idx="4133">
                  <c:v>640.79999999999905</c:v>
                </c:pt>
                <c:pt idx="4134">
                  <c:v>41.120289797365224</c:v>
                </c:pt>
                <c:pt idx="4135">
                  <c:v>1516.7</c:v>
                </c:pt>
                <c:pt idx="4136">
                  <c:v>41.399999999999899</c:v>
                </c:pt>
                <c:pt idx="4137">
                  <c:v>5700</c:v>
                </c:pt>
                <c:pt idx="4138">
                  <c:v>785</c:v>
                </c:pt>
                <c:pt idx="4139">
                  <c:v>185000</c:v>
                </c:pt>
                <c:pt idx="4140">
                  <c:v>2.1</c:v>
                </c:pt>
                <c:pt idx="4141">
                  <c:v>4.4000000000000004</c:v>
                </c:pt>
                <c:pt idx="4142">
                  <c:v>10</c:v>
                </c:pt>
                <c:pt idx="4143">
                  <c:v>67.299999999999898</c:v>
                </c:pt>
                <c:pt idx="4144">
                  <c:v>7.5</c:v>
                </c:pt>
                <c:pt idx="4145">
                  <c:v>5.3</c:v>
                </c:pt>
                <c:pt idx="4146">
                  <c:v>2.5</c:v>
                </c:pt>
                <c:pt idx="4147">
                  <c:v>7</c:v>
                </c:pt>
                <c:pt idx="4148">
                  <c:v>0.5</c:v>
                </c:pt>
                <c:pt idx="4149">
                  <c:v>0.5</c:v>
                </c:pt>
                <c:pt idx="4150">
                  <c:v>0.5</c:v>
                </c:pt>
                <c:pt idx="4151">
                  <c:v>0.9</c:v>
                </c:pt>
                <c:pt idx="4152">
                  <c:v>0.5</c:v>
                </c:pt>
                <c:pt idx="4153">
                  <c:v>3.6</c:v>
                </c:pt>
                <c:pt idx="4154">
                  <c:v>4.9000000000000004</c:v>
                </c:pt>
                <c:pt idx="4155">
                  <c:v>7.8</c:v>
                </c:pt>
                <c:pt idx="4156">
                  <c:v>14.4</c:v>
                </c:pt>
                <c:pt idx="4157">
                  <c:v>8.6</c:v>
                </c:pt>
                <c:pt idx="4158">
                  <c:v>1.4</c:v>
                </c:pt>
                <c:pt idx="4159">
                  <c:v>1</c:v>
                </c:pt>
                <c:pt idx="4160">
                  <c:v>0.9</c:v>
                </c:pt>
                <c:pt idx="4161">
                  <c:v>2.9424698419925663</c:v>
                </c:pt>
                <c:pt idx="4162">
                  <c:v>1.3</c:v>
                </c:pt>
                <c:pt idx="4163">
                  <c:v>3.1</c:v>
                </c:pt>
                <c:pt idx="4164">
                  <c:v>3.4</c:v>
                </c:pt>
                <c:pt idx="4165">
                  <c:v>11.6999999999999</c:v>
                </c:pt>
                <c:pt idx="4166">
                  <c:v>45.5</c:v>
                </c:pt>
                <c:pt idx="4167">
                  <c:v>4.3</c:v>
                </c:pt>
                <c:pt idx="4168">
                  <c:v>57</c:v>
                </c:pt>
                <c:pt idx="4169">
                  <c:v>63000</c:v>
                </c:pt>
                <c:pt idx="4170">
                  <c:v>3.8</c:v>
                </c:pt>
                <c:pt idx="4171">
                  <c:v>5.2</c:v>
                </c:pt>
                <c:pt idx="4172">
                  <c:v>4.5</c:v>
                </c:pt>
                <c:pt idx="4173">
                  <c:v>14.3</c:v>
                </c:pt>
                <c:pt idx="4174">
                  <c:v>55</c:v>
                </c:pt>
                <c:pt idx="4175">
                  <c:v>3.7</c:v>
                </c:pt>
                <c:pt idx="4176">
                  <c:v>3.4</c:v>
                </c:pt>
                <c:pt idx="4177">
                  <c:v>12.6999999999999</c:v>
                </c:pt>
                <c:pt idx="4178">
                  <c:v>1.2</c:v>
                </c:pt>
                <c:pt idx="4179">
                  <c:v>27.1</c:v>
                </c:pt>
                <c:pt idx="4180">
                  <c:v>365</c:v>
                </c:pt>
                <c:pt idx="4181">
                  <c:v>42</c:v>
                </c:pt>
                <c:pt idx="4182">
                  <c:v>19.600000000000001</c:v>
                </c:pt>
                <c:pt idx="4183">
                  <c:v>8.1</c:v>
                </c:pt>
                <c:pt idx="4184">
                  <c:v>2.5</c:v>
                </c:pt>
                <c:pt idx="4185">
                  <c:v>39.399999999999899</c:v>
                </c:pt>
                <c:pt idx="4186">
                  <c:v>6</c:v>
                </c:pt>
                <c:pt idx="4187">
                  <c:v>490</c:v>
                </c:pt>
                <c:pt idx="4188">
                  <c:v>300</c:v>
                </c:pt>
                <c:pt idx="4189">
                  <c:v>9.3000000000000007</c:v>
                </c:pt>
                <c:pt idx="4190">
                  <c:v>4.21891604222707</c:v>
                </c:pt>
                <c:pt idx="4191">
                  <c:v>17.5</c:v>
                </c:pt>
                <c:pt idx="4192">
                  <c:v>11</c:v>
                </c:pt>
                <c:pt idx="4193">
                  <c:v>6.4</c:v>
                </c:pt>
                <c:pt idx="4194">
                  <c:v>26.8</c:v>
                </c:pt>
                <c:pt idx="4195">
                  <c:v>265.69999999999902</c:v>
                </c:pt>
                <c:pt idx="4196">
                  <c:v>39.5</c:v>
                </c:pt>
                <c:pt idx="4197">
                  <c:v>407</c:v>
                </c:pt>
                <c:pt idx="4198">
                  <c:v>212</c:v>
                </c:pt>
                <c:pt idx="4199">
                  <c:v>12.3</c:v>
                </c:pt>
                <c:pt idx="4200">
                  <c:v>417</c:v>
                </c:pt>
                <c:pt idx="4201">
                  <c:v>500</c:v>
                </c:pt>
                <c:pt idx="4202">
                  <c:v>1860</c:v>
                </c:pt>
                <c:pt idx="4203">
                  <c:v>131</c:v>
                </c:pt>
                <c:pt idx="4204">
                  <c:v>62.799999999999898</c:v>
                </c:pt>
                <c:pt idx="4205">
                  <c:v>1440</c:v>
                </c:pt>
                <c:pt idx="4206">
                  <c:v>4468.6029354770253</c:v>
                </c:pt>
                <c:pt idx="4207">
                  <c:v>688.29999999999905</c:v>
                </c:pt>
                <c:pt idx="4208">
                  <c:v>36</c:v>
                </c:pt>
                <c:pt idx="4209">
                  <c:v>64</c:v>
                </c:pt>
                <c:pt idx="4210">
                  <c:v>29.5</c:v>
                </c:pt>
                <c:pt idx="4211">
                  <c:v>21</c:v>
                </c:pt>
                <c:pt idx="4212">
                  <c:v>78.5</c:v>
                </c:pt>
                <c:pt idx="4213">
                  <c:v>348</c:v>
                </c:pt>
                <c:pt idx="4214">
                  <c:v>14.1</c:v>
                </c:pt>
                <c:pt idx="4215">
                  <c:v>32.700000000000003</c:v>
                </c:pt>
                <c:pt idx="4216">
                  <c:v>24</c:v>
                </c:pt>
                <c:pt idx="4217">
                  <c:v>35</c:v>
                </c:pt>
                <c:pt idx="4218">
                  <c:v>27.5</c:v>
                </c:pt>
                <c:pt idx="4219">
                  <c:v>28.399999999999899</c:v>
                </c:pt>
                <c:pt idx="4220">
                  <c:v>207.19999999999899</c:v>
                </c:pt>
                <c:pt idx="4221">
                  <c:v>59.6</c:v>
                </c:pt>
                <c:pt idx="4222">
                  <c:v>100</c:v>
                </c:pt>
                <c:pt idx="4223">
                  <c:v>40.200000000000003</c:v>
                </c:pt>
                <c:pt idx="4224">
                  <c:v>190</c:v>
                </c:pt>
                <c:pt idx="4225">
                  <c:v>288.89999999999901</c:v>
                </c:pt>
                <c:pt idx="4226">
                  <c:v>37.5</c:v>
                </c:pt>
                <c:pt idx="4227">
                  <c:v>200</c:v>
                </c:pt>
                <c:pt idx="4228">
                  <c:v>30.399999999999899</c:v>
                </c:pt>
                <c:pt idx="4229">
                  <c:v>14.5</c:v>
                </c:pt>
                <c:pt idx="4230">
                  <c:v>2.7</c:v>
                </c:pt>
                <c:pt idx="4231">
                  <c:v>19.1999999999999</c:v>
                </c:pt>
                <c:pt idx="4232">
                  <c:v>21.6999999999999</c:v>
                </c:pt>
                <c:pt idx="4233">
                  <c:v>300</c:v>
                </c:pt>
                <c:pt idx="4234">
                  <c:v>127</c:v>
                </c:pt>
                <c:pt idx="4235">
                  <c:v>89</c:v>
                </c:pt>
                <c:pt idx="4236">
                  <c:v>586</c:v>
                </c:pt>
                <c:pt idx="4237">
                  <c:v>15.5</c:v>
                </c:pt>
                <c:pt idx="4238">
                  <c:v>17.3</c:v>
                </c:pt>
                <c:pt idx="4239">
                  <c:v>212</c:v>
                </c:pt>
                <c:pt idx="4240">
                  <c:v>125</c:v>
                </c:pt>
                <c:pt idx="4241">
                  <c:v>42.6</c:v>
                </c:pt>
                <c:pt idx="4242">
                  <c:v>61</c:v>
                </c:pt>
                <c:pt idx="4243">
                  <c:v>16.6999999999999</c:v>
                </c:pt>
                <c:pt idx="4244">
                  <c:v>369</c:v>
                </c:pt>
                <c:pt idx="4245">
                  <c:v>15.5</c:v>
                </c:pt>
                <c:pt idx="4246">
                  <c:v>83</c:v>
                </c:pt>
                <c:pt idx="4247">
                  <c:v>202</c:v>
                </c:pt>
                <c:pt idx="4248">
                  <c:v>30.899999999999899</c:v>
                </c:pt>
                <c:pt idx="4249">
                  <c:v>28.6</c:v>
                </c:pt>
                <c:pt idx="4250">
                  <c:v>1150</c:v>
                </c:pt>
                <c:pt idx="4251">
                  <c:v>25.6999999999999</c:v>
                </c:pt>
                <c:pt idx="4252">
                  <c:v>25</c:v>
                </c:pt>
                <c:pt idx="4253">
                  <c:v>92.5</c:v>
                </c:pt>
                <c:pt idx="4254">
                  <c:v>165</c:v>
                </c:pt>
                <c:pt idx="4255">
                  <c:v>38.399999999999899</c:v>
                </c:pt>
                <c:pt idx="4256">
                  <c:v>16</c:v>
                </c:pt>
                <c:pt idx="4257">
                  <c:v>11</c:v>
                </c:pt>
                <c:pt idx="4258">
                  <c:v>13.6</c:v>
                </c:pt>
                <c:pt idx="4259">
                  <c:v>13</c:v>
                </c:pt>
                <c:pt idx="4260">
                  <c:v>750</c:v>
                </c:pt>
                <c:pt idx="4261">
                  <c:v>17.6999999999999</c:v>
                </c:pt>
                <c:pt idx="4262">
                  <c:v>20</c:v>
                </c:pt>
                <c:pt idx="4263">
                  <c:v>283</c:v>
                </c:pt>
                <c:pt idx="4264">
                  <c:v>152.599999999999</c:v>
                </c:pt>
                <c:pt idx="4265">
                  <c:v>170</c:v>
                </c:pt>
                <c:pt idx="4266">
                  <c:v>50.2</c:v>
                </c:pt>
                <c:pt idx="4267">
                  <c:v>1886</c:v>
                </c:pt>
                <c:pt idx="4268">
                  <c:v>72</c:v>
                </c:pt>
                <c:pt idx="4269">
                  <c:v>94.299999999999898</c:v>
                </c:pt>
                <c:pt idx="4270">
                  <c:v>45.899999999999899</c:v>
                </c:pt>
                <c:pt idx="4271">
                  <c:v>50.6</c:v>
                </c:pt>
                <c:pt idx="4272">
                  <c:v>146.69999999999899</c:v>
                </c:pt>
                <c:pt idx="4273">
                  <c:v>33.5</c:v>
                </c:pt>
                <c:pt idx="4274">
                  <c:v>10</c:v>
                </c:pt>
                <c:pt idx="4275">
                  <c:v>402</c:v>
                </c:pt>
                <c:pt idx="4276">
                  <c:v>1303.9670856685491</c:v>
                </c:pt>
                <c:pt idx="4277">
                  <c:v>2.9</c:v>
                </c:pt>
                <c:pt idx="4278">
                  <c:v>2.2999999999999998</c:v>
                </c:pt>
                <c:pt idx="4279">
                  <c:v>63.799999999999898</c:v>
                </c:pt>
                <c:pt idx="4280">
                  <c:v>76.400000000000006</c:v>
                </c:pt>
                <c:pt idx="4281">
                  <c:v>9.6</c:v>
                </c:pt>
                <c:pt idx="4282">
                  <c:v>90.5</c:v>
                </c:pt>
                <c:pt idx="4283">
                  <c:v>60</c:v>
                </c:pt>
                <c:pt idx="4284">
                  <c:v>184.9</c:v>
                </c:pt>
                <c:pt idx="4285">
                  <c:v>208.19999999999899</c:v>
                </c:pt>
                <c:pt idx="4286">
                  <c:v>14.9</c:v>
                </c:pt>
                <c:pt idx="4287">
                  <c:v>25.3</c:v>
                </c:pt>
                <c:pt idx="4288">
                  <c:v>53.799999999999898</c:v>
                </c:pt>
                <c:pt idx="4289">
                  <c:v>9.6</c:v>
                </c:pt>
                <c:pt idx="4290">
                  <c:v>184.9</c:v>
                </c:pt>
                <c:pt idx="4291">
                  <c:v>492</c:v>
                </c:pt>
                <c:pt idx="4292">
                  <c:v>21000</c:v>
                </c:pt>
                <c:pt idx="4293">
                  <c:v>98</c:v>
                </c:pt>
                <c:pt idx="4294">
                  <c:v>36</c:v>
                </c:pt>
                <c:pt idx="4295">
                  <c:v>21</c:v>
                </c:pt>
                <c:pt idx="4296">
                  <c:v>348.3</c:v>
                </c:pt>
                <c:pt idx="4297">
                  <c:v>504</c:v>
                </c:pt>
                <c:pt idx="4298">
                  <c:v>123.5</c:v>
                </c:pt>
                <c:pt idx="4299">
                  <c:v>140.07971020263378</c:v>
                </c:pt>
                <c:pt idx="4300">
                  <c:v>10800</c:v>
                </c:pt>
                <c:pt idx="4301">
                  <c:v>1200</c:v>
                </c:pt>
                <c:pt idx="4302">
                  <c:v>128</c:v>
                </c:pt>
                <c:pt idx="4303">
                  <c:v>34100</c:v>
                </c:pt>
                <c:pt idx="4304">
                  <c:v>3800</c:v>
                </c:pt>
                <c:pt idx="4305">
                  <c:v>165</c:v>
                </c:pt>
                <c:pt idx="4306">
                  <c:v>50</c:v>
                </c:pt>
                <c:pt idx="4307">
                  <c:v>75.900000000000006</c:v>
                </c:pt>
                <c:pt idx="4308">
                  <c:v>705</c:v>
                </c:pt>
                <c:pt idx="4309">
                  <c:v>44.6</c:v>
                </c:pt>
                <c:pt idx="4310">
                  <c:v>12</c:v>
                </c:pt>
                <c:pt idx="4311">
                  <c:v>44</c:v>
                </c:pt>
                <c:pt idx="4312">
                  <c:v>93.2</c:v>
                </c:pt>
                <c:pt idx="4313">
                  <c:v>136.9</c:v>
                </c:pt>
                <c:pt idx="4314">
                  <c:v>192</c:v>
                </c:pt>
                <c:pt idx="4315">
                  <c:v>29.5</c:v>
                </c:pt>
                <c:pt idx="4316">
                  <c:v>16.6999999999999</c:v>
                </c:pt>
                <c:pt idx="4317">
                  <c:v>13.1999999999999</c:v>
                </c:pt>
                <c:pt idx="4318">
                  <c:v>2.5</c:v>
                </c:pt>
                <c:pt idx="4319">
                  <c:v>7.1</c:v>
                </c:pt>
                <c:pt idx="4320">
                  <c:v>35</c:v>
                </c:pt>
                <c:pt idx="4321">
                  <c:v>295</c:v>
                </c:pt>
                <c:pt idx="4322">
                  <c:v>8.8000000000000007</c:v>
                </c:pt>
                <c:pt idx="4323">
                  <c:v>1.8</c:v>
                </c:pt>
                <c:pt idx="4324">
                  <c:v>8.1</c:v>
                </c:pt>
                <c:pt idx="4325">
                  <c:v>20.899999999999899</c:v>
                </c:pt>
                <c:pt idx="4326">
                  <c:v>16.6999999999999</c:v>
                </c:pt>
                <c:pt idx="4327">
                  <c:v>14.1999999999999</c:v>
                </c:pt>
                <c:pt idx="4328">
                  <c:v>2</c:v>
                </c:pt>
                <c:pt idx="4329">
                  <c:v>1</c:v>
                </c:pt>
                <c:pt idx="4330">
                  <c:v>56.7</c:v>
                </c:pt>
                <c:pt idx="4331">
                  <c:v>5.7</c:v>
                </c:pt>
                <c:pt idx="4332">
                  <c:v>3199</c:v>
                </c:pt>
                <c:pt idx="4333">
                  <c:v>362.5</c:v>
                </c:pt>
                <c:pt idx="4334">
                  <c:v>83.599999999999895</c:v>
                </c:pt>
                <c:pt idx="4335">
                  <c:v>0.8</c:v>
                </c:pt>
                <c:pt idx="4336">
                  <c:v>1</c:v>
                </c:pt>
                <c:pt idx="4337">
                  <c:v>6.6</c:v>
                </c:pt>
                <c:pt idx="4338">
                  <c:v>0.9</c:v>
                </c:pt>
                <c:pt idx="4339">
                  <c:v>1.9</c:v>
                </c:pt>
                <c:pt idx="4340">
                  <c:v>41</c:v>
                </c:pt>
                <c:pt idx="4341">
                  <c:v>1.4</c:v>
                </c:pt>
                <c:pt idx="4342">
                  <c:v>1.4</c:v>
                </c:pt>
                <c:pt idx="4343">
                  <c:v>0.6</c:v>
                </c:pt>
                <c:pt idx="4344">
                  <c:v>6.6</c:v>
                </c:pt>
                <c:pt idx="4345">
                  <c:v>0.7</c:v>
                </c:pt>
                <c:pt idx="4346">
                  <c:v>1270</c:v>
                </c:pt>
                <c:pt idx="4347">
                  <c:v>0.7</c:v>
                </c:pt>
                <c:pt idx="4348">
                  <c:v>15.5</c:v>
                </c:pt>
                <c:pt idx="4349">
                  <c:v>66.7</c:v>
                </c:pt>
                <c:pt idx="4350">
                  <c:v>0.4</c:v>
                </c:pt>
                <c:pt idx="4351">
                  <c:v>61.299999999999898</c:v>
                </c:pt>
                <c:pt idx="4352">
                  <c:v>27.6999999999999</c:v>
                </c:pt>
                <c:pt idx="4353">
                  <c:v>18.8</c:v>
                </c:pt>
                <c:pt idx="4354">
                  <c:v>1.1000000000000001</c:v>
                </c:pt>
                <c:pt idx="4355">
                  <c:v>3.7</c:v>
                </c:pt>
                <c:pt idx="4356">
                  <c:v>1.4</c:v>
                </c:pt>
                <c:pt idx="4357">
                  <c:v>3.4</c:v>
                </c:pt>
                <c:pt idx="4358">
                  <c:v>182.599999999999</c:v>
                </c:pt>
                <c:pt idx="4359">
                  <c:v>2364.7383566453523</c:v>
                </c:pt>
                <c:pt idx="4360">
                  <c:v>224.099999999999</c:v>
                </c:pt>
                <c:pt idx="4361">
                  <c:v>0.9</c:v>
                </c:pt>
                <c:pt idx="4362">
                  <c:v>0.8</c:v>
                </c:pt>
                <c:pt idx="4363">
                  <c:v>2.2999999999999998</c:v>
                </c:pt>
                <c:pt idx="4364">
                  <c:v>2.8</c:v>
                </c:pt>
                <c:pt idx="4365">
                  <c:v>6</c:v>
                </c:pt>
                <c:pt idx="4366">
                  <c:v>75.5</c:v>
                </c:pt>
                <c:pt idx="4367">
                  <c:v>0.8</c:v>
                </c:pt>
                <c:pt idx="4368">
                  <c:v>1.8</c:v>
                </c:pt>
                <c:pt idx="4369">
                  <c:v>0.8</c:v>
                </c:pt>
                <c:pt idx="4370">
                  <c:v>6</c:v>
                </c:pt>
                <c:pt idx="4371">
                  <c:v>0.6</c:v>
                </c:pt>
                <c:pt idx="4372">
                  <c:v>0.9</c:v>
                </c:pt>
                <c:pt idx="4373">
                  <c:v>2.7</c:v>
                </c:pt>
                <c:pt idx="4374">
                  <c:v>5.6</c:v>
                </c:pt>
                <c:pt idx="4375">
                  <c:v>0.9</c:v>
                </c:pt>
                <c:pt idx="4376">
                  <c:v>75.400000000000006</c:v>
                </c:pt>
                <c:pt idx="4377">
                  <c:v>0.8</c:v>
                </c:pt>
                <c:pt idx="4378">
                  <c:v>3.7</c:v>
                </c:pt>
                <c:pt idx="4379">
                  <c:v>13.1999999999999</c:v>
                </c:pt>
                <c:pt idx="4380">
                  <c:v>1.2</c:v>
                </c:pt>
                <c:pt idx="4381">
                  <c:v>1950</c:v>
                </c:pt>
                <c:pt idx="4382">
                  <c:v>14.5</c:v>
                </c:pt>
                <c:pt idx="4383">
                  <c:v>3.7</c:v>
                </c:pt>
                <c:pt idx="4384">
                  <c:v>0.9</c:v>
                </c:pt>
                <c:pt idx="4385">
                  <c:v>34.299999999999898</c:v>
                </c:pt>
                <c:pt idx="4386">
                  <c:v>947</c:v>
                </c:pt>
                <c:pt idx="4387">
                  <c:v>0.7</c:v>
                </c:pt>
                <c:pt idx="4388">
                  <c:v>323.39999999999901</c:v>
                </c:pt>
                <c:pt idx="4389">
                  <c:v>3.6</c:v>
                </c:pt>
                <c:pt idx="4390">
                  <c:v>1.9</c:v>
                </c:pt>
                <c:pt idx="4391">
                  <c:v>136.9</c:v>
                </c:pt>
                <c:pt idx="4392">
                  <c:v>39.700000000000003</c:v>
                </c:pt>
                <c:pt idx="4393">
                  <c:v>3.3</c:v>
                </c:pt>
                <c:pt idx="4394">
                  <c:v>1.8</c:v>
                </c:pt>
                <c:pt idx="4395">
                  <c:v>3240</c:v>
                </c:pt>
                <c:pt idx="4396">
                  <c:v>7.4</c:v>
                </c:pt>
                <c:pt idx="4397">
                  <c:v>4.5999999999999996</c:v>
                </c:pt>
                <c:pt idx="4398">
                  <c:v>143.099999999999</c:v>
                </c:pt>
                <c:pt idx="4399">
                  <c:v>2.2000000000000002</c:v>
                </c:pt>
                <c:pt idx="4400">
                  <c:v>101.099999999999</c:v>
                </c:pt>
                <c:pt idx="4401">
                  <c:v>5673.8</c:v>
                </c:pt>
                <c:pt idx="4402">
                  <c:v>2.1</c:v>
                </c:pt>
                <c:pt idx="4403">
                  <c:v>0.7</c:v>
                </c:pt>
                <c:pt idx="4404">
                  <c:v>0.3</c:v>
                </c:pt>
                <c:pt idx="4405">
                  <c:v>3</c:v>
                </c:pt>
                <c:pt idx="4406">
                  <c:v>1.5</c:v>
                </c:pt>
                <c:pt idx="4407">
                  <c:v>1.6</c:v>
                </c:pt>
                <c:pt idx="4408">
                  <c:v>9.8731275548297877</c:v>
                </c:pt>
                <c:pt idx="4409">
                  <c:v>6.6</c:v>
                </c:pt>
                <c:pt idx="4410">
                  <c:v>10.4</c:v>
                </c:pt>
                <c:pt idx="4411">
                  <c:v>1.2</c:v>
                </c:pt>
                <c:pt idx="4412">
                  <c:v>59.799999999999898</c:v>
                </c:pt>
                <c:pt idx="4413">
                  <c:v>15.087357765567734</c:v>
                </c:pt>
                <c:pt idx="4414">
                  <c:v>93.102638455022117</c:v>
                </c:pt>
                <c:pt idx="4415">
                  <c:v>6.9359895559005853</c:v>
                </c:pt>
                <c:pt idx="4416">
                  <c:v>4017.2646422627722</c:v>
                </c:pt>
                <c:pt idx="4417">
                  <c:v>438</c:v>
                </c:pt>
                <c:pt idx="4418">
                  <c:v>72.232235462803047</c:v>
                </c:pt>
                <c:pt idx="4419">
                  <c:v>178.099999999999</c:v>
                </c:pt>
                <c:pt idx="4420">
                  <c:v>105.89135618756497</c:v>
                </c:pt>
                <c:pt idx="4421">
                  <c:v>3671</c:v>
                </c:pt>
                <c:pt idx="4422">
                  <c:v>600</c:v>
                </c:pt>
                <c:pt idx="4423">
                  <c:v>335</c:v>
                </c:pt>
                <c:pt idx="4424">
                  <c:v>148</c:v>
                </c:pt>
                <c:pt idx="4425">
                  <c:v>245</c:v>
                </c:pt>
                <c:pt idx="4426">
                  <c:v>146.80000000000001</c:v>
                </c:pt>
                <c:pt idx="4427">
                  <c:v>65.799999999999898</c:v>
                </c:pt>
                <c:pt idx="4428">
                  <c:v>224</c:v>
                </c:pt>
                <c:pt idx="4429">
                  <c:v>5330</c:v>
                </c:pt>
                <c:pt idx="4430">
                  <c:v>240</c:v>
                </c:pt>
                <c:pt idx="4431">
                  <c:v>128</c:v>
                </c:pt>
                <c:pt idx="4432">
                  <c:v>4</c:v>
                </c:pt>
                <c:pt idx="4433">
                  <c:v>105</c:v>
                </c:pt>
                <c:pt idx="4434">
                  <c:v>1640</c:v>
                </c:pt>
                <c:pt idx="4435">
                  <c:v>53</c:v>
                </c:pt>
                <c:pt idx="4436">
                  <c:v>202</c:v>
                </c:pt>
                <c:pt idx="4437">
                  <c:v>2720</c:v>
                </c:pt>
                <c:pt idx="4438">
                  <c:v>85</c:v>
                </c:pt>
                <c:pt idx="4439">
                  <c:v>51.799999999999898</c:v>
                </c:pt>
                <c:pt idx="4440">
                  <c:v>153</c:v>
                </c:pt>
                <c:pt idx="4441">
                  <c:v>51.5</c:v>
                </c:pt>
                <c:pt idx="4442">
                  <c:v>890</c:v>
                </c:pt>
                <c:pt idx="4443">
                  <c:v>126</c:v>
                </c:pt>
                <c:pt idx="4444">
                  <c:v>1052</c:v>
                </c:pt>
                <c:pt idx="4445">
                  <c:v>41.299999999999898</c:v>
                </c:pt>
                <c:pt idx="4446">
                  <c:v>5.0999999999999996</c:v>
                </c:pt>
                <c:pt idx="4447">
                  <c:v>49.654831310122844</c:v>
                </c:pt>
                <c:pt idx="4448">
                  <c:v>69</c:v>
                </c:pt>
                <c:pt idx="4449">
                  <c:v>19.433183182995176</c:v>
                </c:pt>
                <c:pt idx="4450">
                  <c:v>4.0753084075880972</c:v>
                </c:pt>
                <c:pt idx="4451">
                  <c:v>7.110528688628686</c:v>
                </c:pt>
                <c:pt idx="4452">
                  <c:v>71</c:v>
                </c:pt>
                <c:pt idx="4453">
                  <c:v>1.3</c:v>
                </c:pt>
                <c:pt idx="4454">
                  <c:v>45.1</c:v>
                </c:pt>
                <c:pt idx="4455">
                  <c:v>95</c:v>
                </c:pt>
                <c:pt idx="4456">
                  <c:v>3.5451686898771513</c:v>
                </c:pt>
                <c:pt idx="4457">
                  <c:v>198.4</c:v>
                </c:pt>
                <c:pt idx="4458">
                  <c:v>255.26164335464784</c:v>
                </c:pt>
                <c:pt idx="4459">
                  <c:v>128</c:v>
                </c:pt>
                <c:pt idx="4460">
                  <c:v>35.700000000000003</c:v>
                </c:pt>
                <c:pt idx="4461">
                  <c:v>279.60000000000002</c:v>
                </c:pt>
                <c:pt idx="4462">
                  <c:v>381</c:v>
                </c:pt>
                <c:pt idx="4463">
                  <c:v>10.4</c:v>
                </c:pt>
                <c:pt idx="4464">
                  <c:v>58.399999999999899</c:v>
                </c:pt>
                <c:pt idx="4465">
                  <c:v>10.026872445170111</c:v>
                </c:pt>
                <c:pt idx="4466">
                  <c:v>255.9</c:v>
                </c:pt>
                <c:pt idx="4467">
                  <c:v>49.6</c:v>
                </c:pt>
                <c:pt idx="4468">
                  <c:v>161.69999999999899</c:v>
                </c:pt>
                <c:pt idx="4469">
                  <c:v>157.9</c:v>
                </c:pt>
                <c:pt idx="4470">
                  <c:v>0.1</c:v>
                </c:pt>
                <c:pt idx="4471">
                  <c:v>143.5</c:v>
                </c:pt>
                <c:pt idx="4472">
                  <c:v>7</c:v>
                </c:pt>
                <c:pt idx="4473">
                  <c:v>58.899999999999899</c:v>
                </c:pt>
                <c:pt idx="4474">
                  <c:v>4.4000000000000004</c:v>
                </c:pt>
                <c:pt idx="4475">
                  <c:v>62.5</c:v>
                </c:pt>
                <c:pt idx="4476">
                  <c:v>46.5</c:v>
                </c:pt>
                <c:pt idx="4477">
                  <c:v>38.200000000000003</c:v>
                </c:pt>
                <c:pt idx="4478">
                  <c:v>0.7</c:v>
                </c:pt>
                <c:pt idx="4479">
                  <c:v>24.899999999999899</c:v>
                </c:pt>
                <c:pt idx="4480">
                  <c:v>9.3000000000000007</c:v>
                </c:pt>
                <c:pt idx="4481">
                  <c:v>14.1999999999999</c:v>
                </c:pt>
                <c:pt idx="4482">
                  <c:v>0.3</c:v>
                </c:pt>
                <c:pt idx="4483">
                  <c:v>5</c:v>
                </c:pt>
                <c:pt idx="4484">
                  <c:v>20.8</c:v>
                </c:pt>
                <c:pt idx="4485">
                  <c:v>21</c:v>
                </c:pt>
                <c:pt idx="4486">
                  <c:v>1.2</c:v>
                </c:pt>
                <c:pt idx="4487">
                  <c:v>73.5</c:v>
                </c:pt>
                <c:pt idx="4488">
                  <c:v>1.8</c:v>
                </c:pt>
                <c:pt idx="4489">
                  <c:v>88.7</c:v>
                </c:pt>
                <c:pt idx="4490">
                  <c:v>191.8</c:v>
                </c:pt>
                <c:pt idx="4491">
                  <c:v>52</c:v>
                </c:pt>
                <c:pt idx="4492">
                  <c:v>4.5999999999999996</c:v>
                </c:pt>
                <c:pt idx="4493">
                  <c:v>43.799999999999898</c:v>
                </c:pt>
                <c:pt idx="4494">
                  <c:v>9.1999999999999904</c:v>
                </c:pt>
                <c:pt idx="4495">
                  <c:v>4.8</c:v>
                </c:pt>
                <c:pt idx="4496">
                  <c:v>55.299999999999898</c:v>
                </c:pt>
                <c:pt idx="4497">
                  <c:v>1.3</c:v>
                </c:pt>
                <c:pt idx="4498">
                  <c:v>7.4</c:v>
                </c:pt>
                <c:pt idx="4499">
                  <c:v>35.899999999999899</c:v>
                </c:pt>
                <c:pt idx="4500">
                  <c:v>11.8</c:v>
                </c:pt>
                <c:pt idx="4501">
                  <c:v>474.69999999999902</c:v>
                </c:pt>
                <c:pt idx="4502">
                  <c:v>10.1</c:v>
                </c:pt>
                <c:pt idx="4503">
                  <c:v>2.7</c:v>
                </c:pt>
                <c:pt idx="4504">
                  <c:v>128.5</c:v>
                </c:pt>
                <c:pt idx="4505">
                  <c:v>0.3</c:v>
                </c:pt>
                <c:pt idx="4506">
                  <c:v>1.5</c:v>
                </c:pt>
                <c:pt idx="4507">
                  <c:v>58.799999999999898</c:v>
                </c:pt>
                <c:pt idx="4508">
                  <c:v>15.5</c:v>
                </c:pt>
                <c:pt idx="4509">
                  <c:v>10</c:v>
                </c:pt>
                <c:pt idx="4510">
                  <c:v>3.4</c:v>
                </c:pt>
                <c:pt idx="4511">
                  <c:v>11.3</c:v>
                </c:pt>
                <c:pt idx="4512">
                  <c:v>8.1</c:v>
                </c:pt>
                <c:pt idx="4513">
                  <c:v>6.4</c:v>
                </c:pt>
                <c:pt idx="4514">
                  <c:v>33.299999999999898</c:v>
                </c:pt>
                <c:pt idx="4515">
                  <c:v>8.3000000000000007</c:v>
                </c:pt>
                <c:pt idx="4516">
                  <c:v>5.7</c:v>
                </c:pt>
                <c:pt idx="4517">
                  <c:v>432.89999999999901</c:v>
                </c:pt>
                <c:pt idx="4518">
                  <c:v>3.9</c:v>
                </c:pt>
                <c:pt idx="4519">
                  <c:v>105.7</c:v>
                </c:pt>
                <c:pt idx="4520">
                  <c:v>7</c:v>
                </c:pt>
                <c:pt idx="4521">
                  <c:v>22.1</c:v>
                </c:pt>
                <c:pt idx="4522">
                  <c:v>6.1</c:v>
                </c:pt>
                <c:pt idx="4523">
                  <c:v>123</c:v>
                </c:pt>
                <c:pt idx="4524">
                  <c:v>13.6999999999999</c:v>
                </c:pt>
                <c:pt idx="4525">
                  <c:v>11.9</c:v>
                </c:pt>
                <c:pt idx="4526">
                  <c:v>1273</c:v>
                </c:pt>
                <c:pt idx="4527">
                  <c:v>13</c:v>
                </c:pt>
                <c:pt idx="4528">
                  <c:v>4.3</c:v>
                </c:pt>
                <c:pt idx="4529">
                  <c:v>2.1</c:v>
                </c:pt>
                <c:pt idx="4530">
                  <c:v>1.6</c:v>
                </c:pt>
                <c:pt idx="4531">
                  <c:v>0.8</c:v>
                </c:pt>
                <c:pt idx="4532">
                  <c:v>2.2999999999999998</c:v>
                </c:pt>
                <c:pt idx="4533">
                  <c:v>83.9</c:v>
                </c:pt>
                <c:pt idx="4534">
                  <c:v>78.799999999999898</c:v>
                </c:pt>
                <c:pt idx="4535">
                  <c:v>50.299999999999898</c:v>
                </c:pt>
                <c:pt idx="4536">
                  <c:v>332</c:v>
                </c:pt>
                <c:pt idx="4537">
                  <c:v>357</c:v>
                </c:pt>
                <c:pt idx="4538">
                  <c:v>153</c:v>
                </c:pt>
                <c:pt idx="4539">
                  <c:v>2.8</c:v>
                </c:pt>
                <c:pt idx="4540">
                  <c:v>24</c:v>
                </c:pt>
                <c:pt idx="4541">
                  <c:v>61</c:v>
                </c:pt>
                <c:pt idx="4542">
                  <c:v>6.8</c:v>
                </c:pt>
                <c:pt idx="4543">
                  <c:v>5.9</c:v>
                </c:pt>
                <c:pt idx="4544">
                  <c:v>30.912642234432269</c:v>
                </c:pt>
                <c:pt idx="4545">
                  <c:v>9.9</c:v>
                </c:pt>
                <c:pt idx="4546">
                  <c:v>406.89736154497785</c:v>
                </c:pt>
                <c:pt idx="4547">
                  <c:v>2500.5999999999899</c:v>
                </c:pt>
                <c:pt idx="4548">
                  <c:v>115</c:v>
                </c:pt>
                <c:pt idx="4549">
                  <c:v>19</c:v>
                </c:pt>
                <c:pt idx="4550">
                  <c:v>28.8</c:v>
                </c:pt>
                <c:pt idx="4551">
                  <c:v>315.39999999999901</c:v>
                </c:pt>
                <c:pt idx="4552">
                  <c:v>1.1000000000000001</c:v>
                </c:pt>
                <c:pt idx="4553">
                  <c:v>23.399999999999899</c:v>
                </c:pt>
                <c:pt idx="4554">
                  <c:v>289.19999999999902</c:v>
                </c:pt>
                <c:pt idx="4555">
                  <c:v>177.099999999999</c:v>
                </c:pt>
                <c:pt idx="4556">
                  <c:v>23.1999999999999</c:v>
                </c:pt>
                <c:pt idx="4557">
                  <c:v>22.899999999999899</c:v>
                </c:pt>
                <c:pt idx="4558">
                  <c:v>5.5</c:v>
                </c:pt>
                <c:pt idx="4559">
                  <c:v>12.1</c:v>
                </c:pt>
                <c:pt idx="4560">
                  <c:v>3.2</c:v>
                </c:pt>
                <c:pt idx="4561">
                  <c:v>32</c:v>
                </c:pt>
                <c:pt idx="4562">
                  <c:v>40</c:v>
                </c:pt>
                <c:pt idx="4563">
                  <c:v>6.1575301580074333</c:v>
                </c:pt>
                <c:pt idx="4564">
                  <c:v>74</c:v>
                </c:pt>
                <c:pt idx="4565">
                  <c:v>2.2999999999999998</c:v>
                </c:pt>
                <c:pt idx="4566">
                  <c:v>3.4</c:v>
                </c:pt>
                <c:pt idx="4567">
                  <c:v>18.1999999999999</c:v>
                </c:pt>
                <c:pt idx="4568">
                  <c:v>81.799999999999898</c:v>
                </c:pt>
                <c:pt idx="4569">
                  <c:v>173.5</c:v>
                </c:pt>
                <c:pt idx="4570">
                  <c:v>4.3</c:v>
                </c:pt>
                <c:pt idx="4571">
                  <c:v>23.399999999999899</c:v>
                </c:pt>
                <c:pt idx="4572">
                  <c:v>5.3</c:v>
                </c:pt>
                <c:pt idx="4573">
                  <c:v>3.3</c:v>
                </c:pt>
                <c:pt idx="4574">
                  <c:v>8.3000000000000007</c:v>
                </c:pt>
                <c:pt idx="4575">
                  <c:v>69.799999999999898</c:v>
                </c:pt>
                <c:pt idx="4576">
                  <c:v>3.5</c:v>
                </c:pt>
                <c:pt idx="4577">
                  <c:v>15</c:v>
                </c:pt>
                <c:pt idx="4578">
                  <c:v>2.7</c:v>
                </c:pt>
                <c:pt idx="4579">
                  <c:v>4.0999999999999996</c:v>
                </c:pt>
                <c:pt idx="4580">
                  <c:v>85</c:v>
                </c:pt>
                <c:pt idx="4581">
                  <c:v>3.6</c:v>
                </c:pt>
                <c:pt idx="4582">
                  <c:v>10.9</c:v>
                </c:pt>
                <c:pt idx="4583">
                  <c:v>2.1</c:v>
                </c:pt>
                <c:pt idx="4584">
                  <c:v>103.7</c:v>
                </c:pt>
                <c:pt idx="4585">
                  <c:v>39.5</c:v>
                </c:pt>
                <c:pt idx="4586">
                  <c:v>6.7</c:v>
                </c:pt>
                <c:pt idx="4587">
                  <c:v>23.6</c:v>
                </c:pt>
                <c:pt idx="4588">
                  <c:v>2.1</c:v>
                </c:pt>
                <c:pt idx="4589">
                  <c:v>0.8</c:v>
                </c:pt>
                <c:pt idx="4590">
                  <c:v>70</c:v>
                </c:pt>
                <c:pt idx="4591">
                  <c:v>148.69999999999899</c:v>
                </c:pt>
                <c:pt idx="4592">
                  <c:v>47.299999999999898</c:v>
                </c:pt>
                <c:pt idx="4593">
                  <c:v>2.2999999999999998</c:v>
                </c:pt>
                <c:pt idx="4594">
                  <c:v>9.5</c:v>
                </c:pt>
                <c:pt idx="4595">
                  <c:v>2</c:v>
                </c:pt>
                <c:pt idx="4596">
                  <c:v>18.5</c:v>
                </c:pt>
                <c:pt idx="4597">
                  <c:v>3.4</c:v>
                </c:pt>
                <c:pt idx="4598">
                  <c:v>144</c:v>
                </c:pt>
                <c:pt idx="4599">
                  <c:v>104</c:v>
                </c:pt>
                <c:pt idx="4600">
                  <c:v>3.6</c:v>
                </c:pt>
                <c:pt idx="4601">
                  <c:v>8</c:v>
                </c:pt>
                <c:pt idx="4602">
                  <c:v>230</c:v>
                </c:pt>
                <c:pt idx="4603">
                  <c:v>3.6</c:v>
                </c:pt>
                <c:pt idx="4604">
                  <c:v>205.8</c:v>
                </c:pt>
                <c:pt idx="4605">
                  <c:v>2.2999999999999998</c:v>
                </c:pt>
                <c:pt idx="4606">
                  <c:v>47</c:v>
                </c:pt>
                <c:pt idx="4607">
                  <c:v>28.5</c:v>
                </c:pt>
                <c:pt idx="4608">
                  <c:v>2.1</c:v>
                </c:pt>
                <c:pt idx="4609">
                  <c:v>58.299999999999898</c:v>
                </c:pt>
                <c:pt idx="4610">
                  <c:v>1.8</c:v>
                </c:pt>
                <c:pt idx="4611">
                  <c:v>102.599999999999</c:v>
                </c:pt>
                <c:pt idx="4612">
                  <c:v>348.1</c:v>
                </c:pt>
                <c:pt idx="4613">
                  <c:v>9.4</c:v>
                </c:pt>
                <c:pt idx="4614">
                  <c:v>27.8</c:v>
                </c:pt>
                <c:pt idx="4615">
                  <c:v>14.4</c:v>
                </c:pt>
                <c:pt idx="4616">
                  <c:v>7.1</c:v>
                </c:pt>
                <c:pt idx="4617">
                  <c:v>18.899999999999899</c:v>
                </c:pt>
                <c:pt idx="4618">
                  <c:v>43.7</c:v>
                </c:pt>
                <c:pt idx="4619">
                  <c:v>4.4000000000000004</c:v>
                </c:pt>
                <c:pt idx="4620">
                  <c:v>1</c:v>
                </c:pt>
                <c:pt idx="4621">
                  <c:v>0.8</c:v>
                </c:pt>
                <c:pt idx="4622">
                  <c:v>12.8</c:v>
                </c:pt>
                <c:pt idx="4623">
                  <c:v>198.3</c:v>
                </c:pt>
                <c:pt idx="4624">
                  <c:v>48.399999999999899</c:v>
                </c:pt>
                <c:pt idx="4625">
                  <c:v>10.3</c:v>
                </c:pt>
                <c:pt idx="4626">
                  <c:v>14.1999999999999</c:v>
                </c:pt>
                <c:pt idx="4627">
                  <c:v>5</c:v>
                </c:pt>
                <c:pt idx="4628">
                  <c:v>1</c:v>
                </c:pt>
                <c:pt idx="4629">
                  <c:v>9.1999999999999904</c:v>
                </c:pt>
                <c:pt idx="4630">
                  <c:v>12.4</c:v>
                </c:pt>
                <c:pt idx="4631">
                  <c:v>59.399999999999899</c:v>
                </c:pt>
                <c:pt idx="4632">
                  <c:v>104</c:v>
                </c:pt>
                <c:pt idx="4633">
                  <c:v>0.8</c:v>
                </c:pt>
                <c:pt idx="4634">
                  <c:v>0.6</c:v>
                </c:pt>
                <c:pt idx="4635">
                  <c:v>0.9</c:v>
                </c:pt>
                <c:pt idx="4636">
                  <c:v>1.8</c:v>
                </c:pt>
                <c:pt idx="4637">
                  <c:v>5.8</c:v>
                </c:pt>
                <c:pt idx="4638">
                  <c:v>1.2810839577729298</c:v>
                </c:pt>
                <c:pt idx="4639">
                  <c:v>2.2999999999999998</c:v>
                </c:pt>
                <c:pt idx="4640">
                  <c:v>2.4</c:v>
                </c:pt>
                <c:pt idx="4641">
                  <c:v>68</c:v>
                </c:pt>
                <c:pt idx="4642">
                  <c:v>15.3</c:v>
                </c:pt>
                <c:pt idx="4643">
                  <c:v>6.7</c:v>
                </c:pt>
                <c:pt idx="4644">
                  <c:v>5.4</c:v>
                </c:pt>
                <c:pt idx="4645">
                  <c:v>236.0329143314508</c:v>
                </c:pt>
                <c:pt idx="4646">
                  <c:v>132</c:v>
                </c:pt>
                <c:pt idx="4647">
                  <c:v>38.299999999999898</c:v>
                </c:pt>
                <c:pt idx="4648">
                  <c:v>38.299999999999898</c:v>
                </c:pt>
                <c:pt idx="4649">
                  <c:v>1425</c:v>
                </c:pt>
                <c:pt idx="4650">
                  <c:v>109</c:v>
                </c:pt>
                <c:pt idx="4651">
                  <c:v>3</c:v>
                </c:pt>
                <c:pt idx="4652">
                  <c:v>22.6</c:v>
                </c:pt>
                <c:pt idx="4653">
                  <c:v>285</c:v>
                </c:pt>
                <c:pt idx="4654">
                  <c:v>130</c:v>
                </c:pt>
                <c:pt idx="4655">
                  <c:v>11.1</c:v>
                </c:pt>
                <c:pt idx="4656">
                  <c:v>9.8000000000000007</c:v>
                </c:pt>
                <c:pt idx="4657">
                  <c:v>319</c:v>
                </c:pt>
                <c:pt idx="4658">
                  <c:v>2</c:v>
                </c:pt>
                <c:pt idx="4659">
                  <c:v>12.8</c:v>
                </c:pt>
                <c:pt idx="4660">
                  <c:v>15.1</c:v>
                </c:pt>
                <c:pt idx="4661">
                  <c:v>5.6</c:v>
                </c:pt>
                <c:pt idx="4662">
                  <c:v>57.399999999999899</c:v>
                </c:pt>
                <c:pt idx="4663">
                  <c:v>30.3</c:v>
                </c:pt>
                <c:pt idx="4664">
                  <c:v>0.5</c:v>
                </c:pt>
                <c:pt idx="4665">
                  <c:v>164</c:v>
                </c:pt>
                <c:pt idx="4666">
                  <c:v>29.6999999999999</c:v>
                </c:pt>
                <c:pt idx="4667">
                  <c:v>24.399999999999899</c:v>
                </c:pt>
                <c:pt idx="4668">
                  <c:v>180.19999999999899</c:v>
                </c:pt>
                <c:pt idx="4669">
                  <c:v>1.9</c:v>
                </c:pt>
                <c:pt idx="4670">
                  <c:v>11.6999999999999</c:v>
                </c:pt>
                <c:pt idx="4671">
                  <c:v>0.4</c:v>
                </c:pt>
                <c:pt idx="4672">
                  <c:v>1.8</c:v>
                </c:pt>
                <c:pt idx="4673">
                  <c:v>5</c:v>
                </c:pt>
                <c:pt idx="4674">
                  <c:v>1.7</c:v>
                </c:pt>
                <c:pt idx="4675">
                  <c:v>3.5</c:v>
                </c:pt>
                <c:pt idx="4676">
                  <c:v>1.3</c:v>
                </c:pt>
                <c:pt idx="4677">
                  <c:v>160.19999999999899</c:v>
                </c:pt>
                <c:pt idx="4678">
                  <c:v>5.6</c:v>
                </c:pt>
                <c:pt idx="4679">
                  <c:v>2260</c:v>
                </c:pt>
                <c:pt idx="4680">
                  <c:v>5.7</c:v>
                </c:pt>
                <c:pt idx="4681">
                  <c:v>15.8</c:v>
                </c:pt>
                <c:pt idx="4682">
                  <c:v>55.6</c:v>
                </c:pt>
                <c:pt idx="4683">
                  <c:v>14.4</c:v>
                </c:pt>
                <c:pt idx="4684">
                  <c:v>5.4</c:v>
                </c:pt>
                <c:pt idx="4685">
                  <c:v>167</c:v>
                </c:pt>
                <c:pt idx="4686">
                  <c:v>800</c:v>
                </c:pt>
                <c:pt idx="4687">
                  <c:v>1.2</c:v>
                </c:pt>
                <c:pt idx="4688">
                  <c:v>5.9</c:v>
                </c:pt>
                <c:pt idx="4689">
                  <c:v>2</c:v>
                </c:pt>
                <c:pt idx="4690">
                  <c:v>1.9</c:v>
                </c:pt>
                <c:pt idx="4691">
                  <c:v>0.3</c:v>
                </c:pt>
                <c:pt idx="4692">
                  <c:v>2.4</c:v>
                </c:pt>
                <c:pt idx="4693">
                  <c:v>4.8</c:v>
                </c:pt>
                <c:pt idx="4694">
                  <c:v>2.4</c:v>
                </c:pt>
                <c:pt idx="4695">
                  <c:v>6.7</c:v>
                </c:pt>
                <c:pt idx="4696">
                  <c:v>14.5</c:v>
                </c:pt>
                <c:pt idx="4697">
                  <c:v>3.1</c:v>
                </c:pt>
                <c:pt idx="4698">
                  <c:v>16.600000000000001</c:v>
                </c:pt>
                <c:pt idx="4699">
                  <c:v>12.1</c:v>
                </c:pt>
                <c:pt idx="4700">
                  <c:v>39</c:v>
                </c:pt>
                <c:pt idx="4701">
                  <c:v>0.5</c:v>
                </c:pt>
                <c:pt idx="4702">
                  <c:v>1.1000000000000001</c:v>
                </c:pt>
                <c:pt idx="4703">
                  <c:v>87.799999999999898</c:v>
                </c:pt>
                <c:pt idx="4704">
                  <c:v>145</c:v>
                </c:pt>
                <c:pt idx="4705">
                  <c:v>25</c:v>
                </c:pt>
                <c:pt idx="4706">
                  <c:v>16</c:v>
                </c:pt>
                <c:pt idx="4707">
                  <c:v>7</c:v>
                </c:pt>
                <c:pt idx="4708">
                  <c:v>85</c:v>
                </c:pt>
                <c:pt idx="4709">
                  <c:v>21.1999999999999</c:v>
                </c:pt>
                <c:pt idx="4710">
                  <c:v>133</c:v>
                </c:pt>
                <c:pt idx="4711">
                  <c:v>77.599999999999895</c:v>
                </c:pt>
                <c:pt idx="4712">
                  <c:v>9.6999999999999904</c:v>
                </c:pt>
                <c:pt idx="4713">
                  <c:v>0.6</c:v>
                </c:pt>
                <c:pt idx="4714">
                  <c:v>2.7</c:v>
                </c:pt>
                <c:pt idx="4715">
                  <c:v>0.4</c:v>
                </c:pt>
                <c:pt idx="4716">
                  <c:v>6.6</c:v>
                </c:pt>
                <c:pt idx="4717">
                  <c:v>10</c:v>
                </c:pt>
                <c:pt idx="4718">
                  <c:v>1.4</c:v>
                </c:pt>
                <c:pt idx="4719">
                  <c:v>1.3</c:v>
                </c:pt>
                <c:pt idx="4720">
                  <c:v>0.2</c:v>
                </c:pt>
                <c:pt idx="4721">
                  <c:v>975</c:v>
                </c:pt>
                <c:pt idx="4722">
                  <c:v>138</c:v>
                </c:pt>
                <c:pt idx="4723">
                  <c:v>1.3</c:v>
                </c:pt>
                <c:pt idx="4724">
                  <c:v>1.9</c:v>
                </c:pt>
                <c:pt idx="4725">
                  <c:v>28.3</c:v>
                </c:pt>
                <c:pt idx="4726">
                  <c:v>0.7</c:v>
                </c:pt>
                <c:pt idx="4727">
                  <c:v>0.1</c:v>
                </c:pt>
                <c:pt idx="4728">
                  <c:v>0.2</c:v>
                </c:pt>
                <c:pt idx="4729">
                  <c:v>2.4</c:v>
                </c:pt>
                <c:pt idx="4730">
                  <c:v>877</c:v>
                </c:pt>
                <c:pt idx="4731">
                  <c:v>6300</c:v>
                </c:pt>
                <c:pt idx="4732">
                  <c:v>49</c:v>
                </c:pt>
                <c:pt idx="4733">
                  <c:v>2200</c:v>
                </c:pt>
                <c:pt idx="4734">
                  <c:v>2180</c:v>
                </c:pt>
                <c:pt idx="4735">
                  <c:v>509.69999999999902</c:v>
                </c:pt>
                <c:pt idx="4736">
                  <c:v>53.2</c:v>
                </c:pt>
                <c:pt idx="4737">
                  <c:v>14</c:v>
                </c:pt>
                <c:pt idx="4738">
                  <c:v>2.1</c:v>
                </c:pt>
                <c:pt idx="4739">
                  <c:v>320</c:v>
                </c:pt>
                <c:pt idx="4740">
                  <c:v>5.2</c:v>
                </c:pt>
                <c:pt idx="4741">
                  <c:v>0.2</c:v>
                </c:pt>
                <c:pt idx="4742">
                  <c:v>1</c:v>
                </c:pt>
                <c:pt idx="4743">
                  <c:v>1.5</c:v>
                </c:pt>
                <c:pt idx="4744">
                  <c:v>2.6</c:v>
                </c:pt>
                <c:pt idx="4745">
                  <c:v>51</c:v>
                </c:pt>
                <c:pt idx="4746">
                  <c:v>1155</c:v>
                </c:pt>
                <c:pt idx="4747">
                  <c:v>100</c:v>
                </c:pt>
                <c:pt idx="4748">
                  <c:v>470</c:v>
                </c:pt>
                <c:pt idx="4749">
                  <c:v>470</c:v>
                </c:pt>
                <c:pt idx="4750">
                  <c:v>243</c:v>
                </c:pt>
                <c:pt idx="4751">
                  <c:v>11.3</c:v>
                </c:pt>
                <c:pt idx="4752">
                  <c:v>51.2</c:v>
                </c:pt>
                <c:pt idx="4753">
                  <c:v>20.8</c:v>
                </c:pt>
                <c:pt idx="4754">
                  <c:v>19</c:v>
                </c:pt>
                <c:pt idx="4755">
                  <c:v>275</c:v>
                </c:pt>
                <c:pt idx="4756">
                  <c:v>1740</c:v>
                </c:pt>
                <c:pt idx="4757">
                  <c:v>142.5</c:v>
                </c:pt>
                <c:pt idx="4758">
                  <c:v>200.55274115003303</c:v>
                </c:pt>
                <c:pt idx="4759">
                  <c:v>307</c:v>
                </c:pt>
                <c:pt idx="4760">
                  <c:v>18.812223993266883</c:v>
                </c:pt>
                <c:pt idx="4761">
                  <c:v>6.3</c:v>
                </c:pt>
                <c:pt idx="4762">
                  <c:v>124.099999999999</c:v>
                </c:pt>
                <c:pt idx="4763">
                  <c:v>27.6999999999999</c:v>
                </c:pt>
                <c:pt idx="4764">
                  <c:v>1.4</c:v>
                </c:pt>
                <c:pt idx="4765">
                  <c:v>3.1</c:v>
                </c:pt>
                <c:pt idx="4766">
                  <c:v>42.399999999999899</c:v>
                </c:pt>
                <c:pt idx="4767">
                  <c:v>1.5</c:v>
                </c:pt>
                <c:pt idx="4768">
                  <c:v>5.5</c:v>
                </c:pt>
                <c:pt idx="4769">
                  <c:v>168.19999999999899</c:v>
                </c:pt>
                <c:pt idx="4770">
                  <c:v>0.3</c:v>
                </c:pt>
                <c:pt idx="4771">
                  <c:v>10.3</c:v>
                </c:pt>
                <c:pt idx="4772">
                  <c:v>1.5</c:v>
                </c:pt>
                <c:pt idx="4773">
                  <c:v>0.6</c:v>
                </c:pt>
                <c:pt idx="4774">
                  <c:v>53.899999999999899</c:v>
                </c:pt>
                <c:pt idx="4775">
                  <c:v>3.3</c:v>
                </c:pt>
                <c:pt idx="4776">
                  <c:v>36.1</c:v>
                </c:pt>
                <c:pt idx="4777">
                  <c:v>1.7</c:v>
                </c:pt>
                <c:pt idx="4778">
                  <c:v>19.3</c:v>
                </c:pt>
                <c:pt idx="4779">
                  <c:v>0.1</c:v>
                </c:pt>
                <c:pt idx="4780">
                  <c:v>129</c:v>
                </c:pt>
                <c:pt idx="4781">
                  <c:v>36</c:v>
                </c:pt>
                <c:pt idx="4782">
                  <c:v>0.44725884996697302</c:v>
                </c:pt>
                <c:pt idx="4783">
                  <c:v>211.18777600673312</c:v>
                </c:pt>
                <c:pt idx="4784">
                  <c:v>81</c:v>
                </c:pt>
                <c:pt idx="4785">
                  <c:v>54.299999999999898</c:v>
                </c:pt>
                <c:pt idx="4786">
                  <c:v>3100</c:v>
                </c:pt>
                <c:pt idx="4787">
                  <c:v>90</c:v>
                </c:pt>
                <c:pt idx="4788">
                  <c:v>560</c:v>
                </c:pt>
                <c:pt idx="4789">
                  <c:v>400</c:v>
                </c:pt>
                <c:pt idx="4790">
                  <c:v>2600</c:v>
                </c:pt>
                <c:pt idx="4791">
                  <c:v>58.5</c:v>
                </c:pt>
                <c:pt idx="4792">
                  <c:v>120</c:v>
                </c:pt>
                <c:pt idx="4793">
                  <c:v>600</c:v>
                </c:pt>
                <c:pt idx="4794">
                  <c:v>1500</c:v>
                </c:pt>
                <c:pt idx="4795">
                  <c:v>17000</c:v>
                </c:pt>
                <c:pt idx="4796">
                  <c:v>17590</c:v>
                </c:pt>
                <c:pt idx="4797">
                  <c:v>519</c:v>
                </c:pt>
                <c:pt idx="4798">
                  <c:v>1120</c:v>
                </c:pt>
                <c:pt idx="4799">
                  <c:v>12540</c:v>
                </c:pt>
                <c:pt idx="4800">
                  <c:v>12800</c:v>
                </c:pt>
                <c:pt idx="4801">
                  <c:v>11100</c:v>
                </c:pt>
                <c:pt idx="4802">
                  <c:v>234.5</c:v>
                </c:pt>
                <c:pt idx="4803">
                  <c:v>420</c:v>
                </c:pt>
                <c:pt idx="4804">
                  <c:v>2170</c:v>
                </c:pt>
                <c:pt idx="4805">
                  <c:v>1524</c:v>
                </c:pt>
                <c:pt idx="4806">
                  <c:v>1420</c:v>
                </c:pt>
                <c:pt idx="4807">
                  <c:v>4040</c:v>
                </c:pt>
                <c:pt idx="4808">
                  <c:v>6150</c:v>
                </c:pt>
                <c:pt idx="4809">
                  <c:v>21170</c:v>
                </c:pt>
                <c:pt idx="4810">
                  <c:v>13450</c:v>
                </c:pt>
                <c:pt idx="4811">
                  <c:v>22950</c:v>
                </c:pt>
                <c:pt idx="4812">
                  <c:v>93</c:v>
                </c:pt>
                <c:pt idx="4813">
                  <c:v>3680</c:v>
                </c:pt>
                <c:pt idx="4814">
                  <c:v>3100</c:v>
                </c:pt>
                <c:pt idx="4815">
                  <c:v>267</c:v>
                </c:pt>
                <c:pt idx="4816">
                  <c:v>7408</c:v>
                </c:pt>
                <c:pt idx="4817">
                  <c:v>560</c:v>
                </c:pt>
                <c:pt idx="4818">
                  <c:v>985</c:v>
                </c:pt>
                <c:pt idx="4819">
                  <c:v>960</c:v>
                </c:pt>
                <c:pt idx="4820">
                  <c:v>20000</c:v>
                </c:pt>
                <c:pt idx="4821">
                  <c:v>3160</c:v>
                </c:pt>
                <c:pt idx="4822">
                  <c:v>672</c:v>
                </c:pt>
                <c:pt idx="4823">
                  <c:v>1920</c:v>
                </c:pt>
                <c:pt idx="4824">
                  <c:v>10540</c:v>
                </c:pt>
                <c:pt idx="4825">
                  <c:v>107</c:v>
                </c:pt>
                <c:pt idx="4826">
                  <c:v>48</c:v>
                </c:pt>
                <c:pt idx="4827">
                  <c:v>149</c:v>
                </c:pt>
                <c:pt idx="4828">
                  <c:v>215</c:v>
                </c:pt>
                <c:pt idx="4829">
                  <c:v>1400</c:v>
                </c:pt>
                <c:pt idx="4830">
                  <c:v>8795</c:v>
                </c:pt>
                <c:pt idx="4831">
                  <c:v>289</c:v>
                </c:pt>
                <c:pt idx="4832">
                  <c:v>1389.0640104440995</c:v>
                </c:pt>
                <c:pt idx="4833">
                  <c:v>7008</c:v>
                </c:pt>
                <c:pt idx="4834">
                  <c:v>36</c:v>
                </c:pt>
                <c:pt idx="4835">
                  <c:v>714.73535773722779</c:v>
                </c:pt>
                <c:pt idx="4836">
                  <c:v>59</c:v>
                </c:pt>
                <c:pt idx="4837">
                  <c:v>35</c:v>
                </c:pt>
                <c:pt idx="4838">
                  <c:v>122</c:v>
                </c:pt>
                <c:pt idx="4839">
                  <c:v>336</c:v>
                </c:pt>
                <c:pt idx="4840">
                  <c:v>128</c:v>
                </c:pt>
                <c:pt idx="4841">
                  <c:v>355.5</c:v>
                </c:pt>
                <c:pt idx="4842">
                  <c:v>220</c:v>
                </c:pt>
                <c:pt idx="4843">
                  <c:v>194</c:v>
                </c:pt>
                <c:pt idx="4844">
                  <c:v>1229</c:v>
                </c:pt>
                <c:pt idx="4845">
                  <c:v>49</c:v>
                </c:pt>
                <c:pt idx="4846">
                  <c:v>135</c:v>
                </c:pt>
                <c:pt idx="4847">
                  <c:v>17.767764537196946</c:v>
                </c:pt>
                <c:pt idx="4848">
                  <c:v>8400</c:v>
                </c:pt>
                <c:pt idx="4849">
                  <c:v>29000</c:v>
                </c:pt>
                <c:pt idx="4850">
                  <c:v>4290</c:v>
                </c:pt>
                <c:pt idx="4851">
                  <c:v>59</c:v>
                </c:pt>
                <c:pt idx="4852">
                  <c:v>1270</c:v>
                </c:pt>
                <c:pt idx="4853">
                  <c:v>3573</c:v>
                </c:pt>
                <c:pt idx="4854">
                  <c:v>6780</c:v>
                </c:pt>
                <c:pt idx="4855">
                  <c:v>110</c:v>
                </c:pt>
                <c:pt idx="4856">
                  <c:v>3000</c:v>
                </c:pt>
                <c:pt idx="4857">
                  <c:v>35.700000000000003</c:v>
                </c:pt>
                <c:pt idx="4858">
                  <c:v>1200</c:v>
                </c:pt>
                <c:pt idx="4859">
                  <c:v>6100</c:v>
                </c:pt>
                <c:pt idx="4860">
                  <c:v>120</c:v>
                </c:pt>
                <c:pt idx="4861">
                  <c:v>111</c:v>
                </c:pt>
                <c:pt idx="4862">
                  <c:v>21000</c:v>
                </c:pt>
                <c:pt idx="4863">
                  <c:v>3400</c:v>
                </c:pt>
                <c:pt idx="4864">
                  <c:v>1570</c:v>
                </c:pt>
                <c:pt idx="4865">
                  <c:v>42</c:v>
                </c:pt>
                <c:pt idx="4866">
                  <c:v>42</c:v>
                </c:pt>
                <c:pt idx="4867">
                  <c:v>152.10864381243499</c:v>
                </c:pt>
                <c:pt idx="4868">
                  <c:v>5500</c:v>
                </c:pt>
                <c:pt idx="4869">
                  <c:v>8800</c:v>
                </c:pt>
                <c:pt idx="4870">
                  <c:v>2850</c:v>
                </c:pt>
                <c:pt idx="4871">
                  <c:v>2854</c:v>
                </c:pt>
                <c:pt idx="4872">
                  <c:v>120</c:v>
                </c:pt>
                <c:pt idx="4873">
                  <c:v>792</c:v>
                </c:pt>
                <c:pt idx="4874">
                  <c:v>100</c:v>
                </c:pt>
                <c:pt idx="4875">
                  <c:v>740</c:v>
                </c:pt>
                <c:pt idx="4876">
                  <c:v>150</c:v>
                </c:pt>
                <c:pt idx="4877">
                  <c:v>250</c:v>
                </c:pt>
                <c:pt idx="4878">
                  <c:v>583.85783364361578</c:v>
                </c:pt>
                <c:pt idx="4879">
                  <c:v>101</c:v>
                </c:pt>
                <c:pt idx="4880">
                  <c:v>24.3</c:v>
                </c:pt>
                <c:pt idx="4881">
                  <c:v>1679</c:v>
                </c:pt>
                <c:pt idx="4882">
                  <c:v>368</c:v>
                </c:pt>
                <c:pt idx="4883">
                  <c:v>18.100000000000001</c:v>
                </c:pt>
                <c:pt idx="4884">
                  <c:v>30.8</c:v>
                </c:pt>
                <c:pt idx="4885">
                  <c:v>35.799999999999898</c:v>
                </c:pt>
                <c:pt idx="4886">
                  <c:v>45.399999999999899</c:v>
                </c:pt>
                <c:pt idx="4887">
                  <c:v>1220</c:v>
                </c:pt>
                <c:pt idx="4888">
                  <c:v>680</c:v>
                </c:pt>
                <c:pt idx="4889">
                  <c:v>15</c:v>
                </c:pt>
                <c:pt idx="4890">
                  <c:v>48.899999999999899</c:v>
                </c:pt>
                <c:pt idx="4891">
                  <c:v>1026</c:v>
                </c:pt>
                <c:pt idx="4892">
                  <c:v>14.4</c:v>
                </c:pt>
                <c:pt idx="4893">
                  <c:v>45.899999999999899</c:v>
                </c:pt>
                <c:pt idx="4894">
                  <c:v>27.6999999999999</c:v>
                </c:pt>
                <c:pt idx="4895">
                  <c:v>27.1</c:v>
                </c:pt>
                <c:pt idx="4896">
                  <c:v>1628</c:v>
                </c:pt>
                <c:pt idx="4897">
                  <c:v>124.5</c:v>
                </c:pt>
                <c:pt idx="4898">
                  <c:v>11.1</c:v>
                </c:pt>
                <c:pt idx="4899">
                  <c:v>75</c:v>
                </c:pt>
                <c:pt idx="4900">
                  <c:v>43.5</c:v>
                </c:pt>
                <c:pt idx="4901">
                  <c:v>921.39999999999895</c:v>
                </c:pt>
                <c:pt idx="4902">
                  <c:v>254.099999999999</c:v>
                </c:pt>
                <c:pt idx="4903">
                  <c:v>52.799999999999898</c:v>
                </c:pt>
                <c:pt idx="4904">
                  <c:v>117.5</c:v>
                </c:pt>
                <c:pt idx="4905">
                  <c:v>28.1</c:v>
                </c:pt>
                <c:pt idx="4906">
                  <c:v>3038</c:v>
                </c:pt>
                <c:pt idx="4907">
                  <c:v>331.39706452297435</c:v>
                </c:pt>
                <c:pt idx="4908">
                  <c:v>26.6</c:v>
                </c:pt>
                <c:pt idx="4909">
                  <c:v>21.1</c:v>
                </c:pt>
                <c:pt idx="4910">
                  <c:v>32.5</c:v>
                </c:pt>
                <c:pt idx="4911">
                  <c:v>365</c:v>
                </c:pt>
                <c:pt idx="4912">
                  <c:v>411</c:v>
                </c:pt>
                <c:pt idx="4913">
                  <c:v>5.2</c:v>
                </c:pt>
                <c:pt idx="4914">
                  <c:v>4057</c:v>
                </c:pt>
                <c:pt idx="4915">
                  <c:v>24</c:v>
                </c:pt>
                <c:pt idx="4916">
                  <c:v>25.5</c:v>
                </c:pt>
                <c:pt idx="4917">
                  <c:v>8</c:v>
                </c:pt>
                <c:pt idx="4918">
                  <c:v>312</c:v>
                </c:pt>
                <c:pt idx="4919">
                  <c:v>40</c:v>
                </c:pt>
                <c:pt idx="4920">
                  <c:v>28.399999999999899</c:v>
                </c:pt>
                <c:pt idx="4921">
                  <c:v>13.5</c:v>
                </c:pt>
                <c:pt idx="4922">
                  <c:v>148</c:v>
                </c:pt>
                <c:pt idx="4923">
                  <c:v>74</c:v>
                </c:pt>
                <c:pt idx="4924">
                  <c:v>18</c:v>
                </c:pt>
                <c:pt idx="4925">
                  <c:v>3390</c:v>
                </c:pt>
                <c:pt idx="4926">
                  <c:v>20</c:v>
                </c:pt>
                <c:pt idx="4927">
                  <c:v>37.5</c:v>
                </c:pt>
                <c:pt idx="4928">
                  <c:v>24.5</c:v>
                </c:pt>
                <c:pt idx="4929">
                  <c:v>9.8000000000000007</c:v>
                </c:pt>
                <c:pt idx="4930">
                  <c:v>20.899999999999899</c:v>
                </c:pt>
                <c:pt idx="4931">
                  <c:v>108</c:v>
                </c:pt>
                <c:pt idx="4932">
                  <c:v>75.2</c:v>
                </c:pt>
                <c:pt idx="4933">
                  <c:v>254</c:v>
                </c:pt>
                <c:pt idx="4934">
                  <c:v>37.5</c:v>
                </c:pt>
                <c:pt idx="4935">
                  <c:v>1364</c:v>
                </c:pt>
                <c:pt idx="4936">
                  <c:v>372</c:v>
                </c:pt>
                <c:pt idx="4937">
                  <c:v>423</c:v>
                </c:pt>
                <c:pt idx="4938">
                  <c:v>61.799999999999898</c:v>
                </c:pt>
                <c:pt idx="4939">
                  <c:v>105</c:v>
                </c:pt>
                <c:pt idx="4940">
                  <c:v>12</c:v>
                </c:pt>
                <c:pt idx="4941">
                  <c:v>19</c:v>
                </c:pt>
                <c:pt idx="4942">
                  <c:v>180</c:v>
                </c:pt>
                <c:pt idx="4943">
                  <c:v>109</c:v>
                </c:pt>
                <c:pt idx="4944">
                  <c:v>15</c:v>
                </c:pt>
                <c:pt idx="4945">
                  <c:v>949</c:v>
                </c:pt>
                <c:pt idx="4946">
                  <c:v>641</c:v>
                </c:pt>
                <c:pt idx="4947">
                  <c:v>124</c:v>
                </c:pt>
                <c:pt idx="4948">
                  <c:v>97</c:v>
                </c:pt>
                <c:pt idx="4949">
                  <c:v>3356</c:v>
                </c:pt>
                <c:pt idx="4950">
                  <c:v>15.3</c:v>
                </c:pt>
                <c:pt idx="4951">
                  <c:v>25</c:v>
                </c:pt>
                <c:pt idx="4952">
                  <c:v>725</c:v>
                </c:pt>
                <c:pt idx="4953">
                  <c:v>46</c:v>
                </c:pt>
                <c:pt idx="4954">
                  <c:v>26</c:v>
                </c:pt>
                <c:pt idx="4955">
                  <c:v>540</c:v>
                </c:pt>
                <c:pt idx="4956">
                  <c:v>50</c:v>
                </c:pt>
                <c:pt idx="4957">
                  <c:v>26</c:v>
                </c:pt>
                <c:pt idx="4958">
                  <c:v>16</c:v>
                </c:pt>
                <c:pt idx="4959">
                  <c:v>12.5</c:v>
                </c:pt>
                <c:pt idx="4960">
                  <c:v>60</c:v>
                </c:pt>
                <c:pt idx="4961">
                  <c:v>12400</c:v>
                </c:pt>
                <c:pt idx="4962">
                  <c:v>2963</c:v>
                </c:pt>
                <c:pt idx="4963">
                  <c:v>440</c:v>
                </c:pt>
                <c:pt idx="4964">
                  <c:v>420</c:v>
                </c:pt>
                <c:pt idx="4965">
                  <c:v>300</c:v>
                </c:pt>
                <c:pt idx="4966">
                  <c:v>432</c:v>
                </c:pt>
                <c:pt idx="4967">
                  <c:v>300</c:v>
                </c:pt>
                <c:pt idx="4968">
                  <c:v>160.69999999999899</c:v>
                </c:pt>
                <c:pt idx="4969">
                  <c:v>259</c:v>
                </c:pt>
                <c:pt idx="4970">
                  <c:v>722.23082229804891</c:v>
                </c:pt>
                <c:pt idx="4971">
                  <c:v>4000</c:v>
                </c:pt>
                <c:pt idx="4972">
                  <c:v>2780</c:v>
                </c:pt>
                <c:pt idx="4973">
                  <c:v>1380</c:v>
                </c:pt>
                <c:pt idx="4974">
                  <c:v>300</c:v>
                </c:pt>
                <c:pt idx="4975">
                  <c:v>22000</c:v>
                </c:pt>
                <c:pt idx="4976">
                  <c:v>197</c:v>
                </c:pt>
                <c:pt idx="4977">
                  <c:v>12400</c:v>
                </c:pt>
                <c:pt idx="4978">
                  <c:v>3215</c:v>
                </c:pt>
                <c:pt idx="4979">
                  <c:v>1860</c:v>
                </c:pt>
                <c:pt idx="4980">
                  <c:v>37.6</c:v>
                </c:pt>
                <c:pt idx="4981">
                  <c:v>40.700000000000003</c:v>
                </c:pt>
                <c:pt idx="4982">
                  <c:v>14.1</c:v>
                </c:pt>
                <c:pt idx="4983">
                  <c:v>646</c:v>
                </c:pt>
                <c:pt idx="4984">
                  <c:v>74.7</c:v>
                </c:pt>
                <c:pt idx="4985">
                  <c:v>116.3</c:v>
                </c:pt>
                <c:pt idx="4986">
                  <c:v>20</c:v>
                </c:pt>
                <c:pt idx="4987">
                  <c:v>80.2</c:v>
                </c:pt>
                <c:pt idx="4988">
                  <c:v>58</c:v>
                </c:pt>
                <c:pt idx="4989">
                  <c:v>71.5</c:v>
                </c:pt>
                <c:pt idx="4990">
                  <c:v>737</c:v>
                </c:pt>
                <c:pt idx="4991">
                  <c:v>95</c:v>
                </c:pt>
                <c:pt idx="4992">
                  <c:v>61.7</c:v>
                </c:pt>
                <c:pt idx="4993">
                  <c:v>32.1</c:v>
                </c:pt>
                <c:pt idx="4994">
                  <c:v>28.399999999999899</c:v>
                </c:pt>
                <c:pt idx="4995">
                  <c:v>43.5</c:v>
                </c:pt>
                <c:pt idx="4996">
                  <c:v>48.7</c:v>
                </c:pt>
                <c:pt idx="4997">
                  <c:v>30</c:v>
                </c:pt>
                <c:pt idx="4998">
                  <c:v>42.7</c:v>
                </c:pt>
                <c:pt idx="4999">
                  <c:v>12.3</c:v>
                </c:pt>
                <c:pt idx="5000">
                  <c:v>42.1</c:v>
                </c:pt>
                <c:pt idx="5001">
                  <c:v>10.6999999999999</c:v>
                </c:pt>
                <c:pt idx="5002">
                  <c:v>2633.5</c:v>
                </c:pt>
                <c:pt idx="5003">
                  <c:v>4890.6999999999898</c:v>
                </c:pt>
                <c:pt idx="5004">
                  <c:v>263.39999999999901</c:v>
                </c:pt>
                <c:pt idx="5005">
                  <c:v>21.3</c:v>
                </c:pt>
                <c:pt idx="5006">
                  <c:v>63.899999999999899</c:v>
                </c:pt>
                <c:pt idx="5007">
                  <c:v>30.6</c:v>
                </c:pt>
                <c:pt idx="5008">
                  <c:v>27.8</c:v>
                </c:pt>
                <c:pt idx="5009">
                  <c:v>1613.4</c:v>
                </c:pt>
                <c:pt idx="5010">
                  <c:v>61.399999999999899</c:v>
                </c:pt>
                <c:pt idx="5011">
                  <c:v>127</c:v>
                </c:pt>
                <c:pt idx="5012">
                  <c:v>68.400000000000006</c:v>
                </c:pt>
                <c:pt idx="5013">
                  <c:v>102.4</c:v>
                </c:pt>
                <c:pt idx="5014">
                  <c:v>14.1999999999999</c:v>
                </c:pt>
                <c:pt idx="5015">
                  <c:v>177.3</c:v>
                </c:pt>
                <c:pt idx="5016">
                  <c:v>114.7</c:v>
                </c:pt>
                <c:pt idx="5017">
                  <c:v>62.1</c:v>
                </c:pt>
                <c:pt idx="5018">
                  <c:v>80.2</c:v>
                </c:pt>
                <c:pt idx="5019">
                  <c:v>4366.5</c:v>
                </c:pt>
                <c:pt idx="5020">
                  <c:v>14.6</c:v>
                </c:pt>
                <c:pt idx="5021">
                  <c:v>64.799999999999898</c:v>
                </c:pt>
                <c:pt idx="5022">
                  <c:v>4.2491582340093608</c:v>
                </c:pt>
                <c:pt idx="5023">
                  <c:v>70.299999999999898</c:v>
                </c:pt>
                <c:pt idx="5024">
                  <c:v>78.900000000000006</c:v>
                </c:pt>
                <c:pt idx="5025">
                  <c:v>17</c:v>
                </c:pt>
                <c:pt idx="5026">
                  <c:v>90</c:v>
                </c:pt>
                <c:pt idx="5027">
                  <c:v>1196</c:v>
                </c:pt>
                <c:pt idx="5028">
                  <c:v>62.399999999999899</c:v>
                </c:pt>
                <c:pt idx="5029">
                  <c:v>92.2</c:v>
                </c:pt>
                <c:pt idx="5030">
                  <c:v>70.299999999999898</c:v>
                </c:pt>
                <c:pt idx="5031">
                  <c:v>10</c:v>
                </c:pt>
                <c:pt idx="5032">
                  <c:v>60.399999999999899</c:v>
                </c:pt>
                <c:pt idx="5033">
                  <c:v>86.299999999999898</c:v>
                </c:pt>
                <c:pt idx="5034">
                  <c:v>191.8</c:v>
                </c:pt>
                <c:pt idx="5035">
                  <c:v>94.566912006272773</c:v>
                </c:pt>
                <c:pt idx="5036">
                  <c:v>81.400000000000006</c:v>
                </c:pt>
                <c:pt idx="5037">
                  <c:v>442.8</c:v>
                </c:pt>
                <c:pt idx="5038">
                  <c:v>128.9</c:v>
                </c:pt>
                <c:pt idx="5039">
                  <c:v>69.805142825243394</c:v>
                </c:pt>
                <c:pt idx="5040">
                  <c:v>24.6999999999999</c:v>
                </c:pt>
                <c:pt idx="5041">
                  <c:v>283.69999999999902</c:v>
                </c:pt>
                <c:pt idx="5042">
                  <c:v>45.799999999999898</c:v>
                </c:pt>
                <c:pt idx="5043">
                  <c:v>553.79999999999905</c:v>
                </c:pt>
                <c:pt idx="5044">
                  <c:v>50.1</c:v>
                </c:pt>
                <c:pt idx="5045">
                  <c:v>1102.7</c:v>
                </c:pt>
                <c:pt idx="5046">
                  <c:v>26.6</c:v>
                </c:pt>
                <c:pt idx="5047">
                  <c:v>66.599999999999895</c:v>
                </c:pt>
                <c:pt idx="5048">
                  <c:v>1963.5999999999899</c:v>
                </c:pt>
                <c:pt idx="5049">
                  <c:v>175</c:v>
                </c:pt>
                <c:pt idx="5050">
                  <c:v>38.200000000000003</c:v>
                </c:pt>
                <c:pt idx="5051">
                  <c:v>13.1999999999999</c:v>
                </c:pt>
                <c:pt idx="5052">
                  <c:v>27.1</c:v>
                </c:pt>
                <c:pt idx="5053">
                  <c:v>244.19999999999899</c:v>
                </c:pt>
                <c:pt idx="5054">
                  <c:v>514.5</c:v>
                </c:pt>
                <c:pt idx="5055">
                  <c:v>120.599999999999</c:v>
                </c:pt>
                <c:pt idx="5056">
                  <c:v>391.1</c:v>
                </c:pt>
                <c:pt idx="5057">
                  <c:v>13.1999999999999</c:v>
                </c:pt>
                <c:pt idx="5058">
                  <c:v>27.6</c:v>
                </c:pt>
                <c:pt idx="5059">
                  <c:v>13.4</c:v>
                </c:pt>
                <c:pt idx="5060">
                  <c:v>40.6</c:v>
                </c:pt>
                <c:pt idx="5061">
                  <c:v>2985</c:v>
                </c:pt>
                <c:pt idx="5062">
                  <c:v>14.9</c:v>
                </c:pt>
                <c:pt idx="5063">
                  <c:v>53.299999999999898</c:v>
                </c:pt>
                <c:pt idx="5064">
                  <c:v>11</c:v>
                </c:pt>
                <c:pt idx="5065">
                  <c:v>83.299999999999898</c:v>
                </c:pt>
                <c:pt idx="5066">
                  <c:v>64.099999999999895</c:v>
                </c:pt>
                <c:pt idx="5067">
                  <c:v>84.4</c:v>
                </c:pt>
                <c:pt idx="5068">
                  <c:v>43.2</c:v>
                </c:pt>
                <c:pt idx="5069">
                  <c:v>35.799999999999898</c:v>
                </c:pt>
                <c:pt idx="5070">
                  <c:v>123.3</c:v>
                </c:pt>
                <c:pt idx="5071">
                  <c:v>51.799999999999898</c:v>
                </c:pt>
                <c:pt idx="5072">
                  <c:v>12.6999999999999</c:v>
                </c:pt>
                <c:pt idx="5073">
                  <c:v>2504</c:v>
                </c:pt>
                <c:pt idx="5074">
                  <c:v>35.799999999999898</c:v>
                </c:pt>
                <c:pt idx="5075">
                  <c:v>56.2</c:v>
                </c:pt>
                <c:pt idx="5076">
                  <c:v>95.099999999999895</c:v>
                </c:pt>
                <c:pt idx="5077">
                  <c:v>1480.2</c:v>
                </c:pt>
                <c:pt idx="5078">
                  <c:v>23.5</c:v>
                </c:pt>
                <c:pt idx="5079">
                  <c:v>62.299999999999898</c:v>
                </c:pt>
                <c:pt idx="5080">
                  <c:v>71.400000000000006</c:v>
                </c:pt>
                <c:pt idx="5081">
                  <c:v>12.3</c:v>
                </c:pt>
                <c:pt idx="5082">
                  <c:v>123.3</c:v>
                </c:pt>
                <c:pt idx="5083">
                  <c:v>26.399999999999899</c:v>
                </c:pt>
                <c:pt idx="5084">
                  <c:v>12.1999999999999</c:v>
                </c:pt>
                <c:pt idx="5085">
                  <c:v>112.599999999999</c:v>
                </c:pt>
                <c:pt idx="5086">
                  <c:v>29.1999999999999</c:v>
                </c:pt>
                <c:pt idx="5087">
                  <c:v>11.1</c:v>
                </c:pt>
                <c:pt idx="5088">
                  <c:v>79.900000000000006</c:v>
                </c:pt>
                <c:pt idx="5089">
                  <c:v>2419.3000000000002</c:v>
                </c:pt>
                <c:pt idx="5090">
                  <c:v>12.3</c:v>
                </c:pt>
                <c:pt idx="5091">
                  <c:v>32.399999999999899</c:v>
                </c:pt>
                <c:pt idx="5092">
                  <c:v>22.1999999999999</c:v>
                </c:pt>
                <c:pt idx="5093">
                  <c:v>431.69999999999902</c:v>
                </c:pt>
                <c:pt idx="5094">
                  <c:v>431.69999999999902</c:v>
                </c:pt>
                <c:pt idx="5095">
                  <c:v>50.2</c:v>
                </c:pt>
                <c:pt idx="5096">
                  <c:v>53.299999999999898</c:v>
                </c:pt>
                <c:pt idx="5097">
                  <c:v>64.799999999999898</c:v>
                </c:pt>
                <c:pt idx="5098">
                  <c:v>238.099999999999</c:v>
                </c:pt>
                <c:pt idx="5099">
                  <c:v>80.2</c:v>
                </c:pt>
                <c:pt idx="5100">
                  <c:v>18.6999999999999</c:v>
                </c:pt>
                <c:pt idx="5101">
                  <c:v>22.6</c:v>
                </c:pt>
                <c:pt idx="5102">
                  <c:v>337.39999999999901</c:v>
                </c:pt>
                <c:pt idx="5103">
                  <c:v>35.299999999999898</c:v>
                </c:pt>
                <c:pt idx="5104">
                  <c:v>22.3</c:v>
                </c:pt>
                <c:pt idx="5105">
                  <c:v>444.1</c:v>
                </c:pt>
                <c:pt idx="5106">
                  <c:v>58.6</c:v>
                </c:pt>
                <c:pt idx="5107">
                  <c:v>21.3</c:v>
                </c:pt>
                <c:pt idx="5108">
                  <c:v>226.3</c:v>
                </c:pt>
                <c:pt idx="5109">
                  <c:v>154.19999999999899</c:v>
                </c:pt>
                <c:pt idx="5110">
                  <c:v>151.69999999999899</c:v>
                </c:pt>
                <c:pt idx="5111">
                  <c:v>56</c:v>
                </c:pt>
                <c:pt idx="5112">
                  <c:v>79.400000000000006</c:v>
                </c:pt>
                <c:pt idx="5113">
                  <c:v>109.599999999999</c:v>
                </c:pt>
                <c:pt idx="5114">
                  <c:v>185</c:v>
                </c:pt>
                <c:pt idx="5115">
                  <c:v>10.3</c:v>
                </c:pt>
                <c:pt idx="5116">
                  <c:v>15.9</c:v>
                </c:pt>
                <c:pt idx="5117">
                  <c:v>43.2</c:v>
                </c:pt>
                <c:pt idx="5118">
                  <c:v>166.9</c:v>
                </c:pt>
                <c:pt idx="5119">
                  <c:v>111</c:v>
                </c:pt>
                <c:pt idx="5120">
                  <c:v>151.69999999999899</c:v>
                </c:pt>
                <c:pt idx="5121">
                  <c:v>20.1999999999999</c:v>
                </c:pt>
                <c:pt idx="5122">
                  <c:v>535.1</c:v>
                </c:pt>
                <c:pt idx="5123">
                  <c:v>159.099999999999</c:v>
                </c:pt>
                <c:pt idx="5124">
                  <c:v>37.299999999999898</c:v>
                </c:pt>
                <c:pt idx="5125">
                  <c:v>1233.5</c:v>
                </c:pt>
                <c:pt idx="5126">
                  <c:v>176.4</c:v>
                </c:pt>
                <c:pt idx="5127">
                  <c:v>57.5</c:v>
                </c:pt>
                <c:pt idx="5128">
                  <c:v>101.5</c:v>
                </c:pt>
                <c:pt idx="5129">
                  <c:v>700.6</c:v>
                </c:pt>
                <c:pt idx="5130">
                  <c:v>252.9</c:v>
                </c:pt>
                <c:pt idx="5131">
                  <c:v>210.9</c:v>
                </c:pt>
                <c:pt idx="5132">
                  <c:v>212.8</c:v>
                </c:pt>
                <c:pt idx="5133">
                  <c:v>45</c:v>
                </c:pt>
                <c:pt idx="5134">
                  <c:v>35</c:v>
                </c:pt>
                <c:pt idx="5135">
                  <c:v>399.3</c:v>
                </c:pt>
                <c:pt idx="5136">
                  <c:v>108.5</c:v>
                </c:pt>
                <c:pt idx="5137">
                  <c:v>309.39999999999901</c:v>
                </c:pt>
                <c:pt idx="5138">
                  <c:v>12.3</c:v>
                </c:pt>
                <c:pt idx="5139">
                  <c:v>59.2</c:v>
                </c:pt>
                <c:pt idx="5140">
                  <c:v>91.299999999999898</c:v>
                </c:pt>
                <c:pt idx="5141">
                  <c:v>13.6</c:v>
                </c:pt>
                <c:pt idx="5142">
                  <c:v>54.5</c:v>
                </c:pt>
                <c:pt idx="5143">
                  <c:v>33.899999999999899</c:v>
                </c:pt>
                <c:pt idx="5144">
                  <c:v>12.1</c:v>
                </c:pt>
                <c:pt idx="5145">
                  <c:v>11.3</c:v>
                </c:pt>
                <c:pt idx="5146">
                  <c:v>12.8</c:v>
                </c:pt>
                <c:pt idx="5147">
                  <c:v>20.1999999999999</c:v>
                </c:pt>
                <c:pt idx="5148">
                  <c:v>224.5</c:v>
                </c:pt>
                <c:pt idx="5149">
                  <c:v>162.099999999999</c:v>
                </c:pt>
                <c:pt idx="5150">
                  <c:v>30.8</c:v>
                </c:pt>
                <c:pt idx="5151">
                  <c:v>14.3</c:v>
                </c:pt>
                <c:pt idx="5152">
                  <c:v>986.79999999999905</c:v>
                </c:pt>
                <c:pt idx="5153">
                  <c:v>17.3</c:v>
                </c:pt>
                <c:pt idx="5154">
                  <c:v>54</c:v>
                </c:pt>
                <c:pt idx="5155">
                  <c:v>62.899999999999899</c:v>
                </c:pt>
                <c:pt idx="5156">
                  <c:v>61.7</c:v>
                </c:pt>
                <c:pt idx="5157">
                  <c:v>35.799999999999898</c:v>
                </c:pt>
                <c:pt idx="5158">
                  <c:v>46.5</c:v>
                </c:pt>
                <c:pt idx="5159">
                  <c:v>15</c:v>
                </c:pt>
                <c:pt idx="5160">
                  <c:v>14.5</c:v>
                </c:pt>
                <c:pt idx="5161">
                  <c:v>111.3</c:v>
                </c:pt>
                <c:pt idx="5162">
                  <c:v>139.099999999999</c:v>
                </c:pt>
                <c:pt idx="5163">
                  <c:v>12.1</c:v>
                </c:pt>
                <c:pt idx="5164">
                  <c:v>31.3</c:v>
                </c:pt>
                <c:pt idx="5165">
                  <c:v>34.200000000000003</c:v>
                </c:pt>
                <c:pt idx="5166">
                  <c:v>61.899999999999899</c:v>
                </c:pt>
                <c:pt idx="5167">
                  <c:v>55.2</c:v>
                </c:pt>
                <c:pt idx="5168">
                  <c:v>61.1</c:v>
                </c:pt>
                <c:pt idx="5169">
                  <c:v>43.6</c:v>
                </c:pt>
                <c:pt idx="5170">
                  <c:v>137</c:v>
                </c:pt>
                <c:pt idx="5171">
                  <c:v>4.2561212367414232</c:v>
                </c:pt>
                <c:pt idx="5172">
                  <c:v>605.20461750238644</c:v>
                </c:pt>
                <c:pt idx="5173">
                  <c:v>149.30000000000001</c:v>
                </c:pt>
                <c:pt idx="5174">
                  <c:v>400.89999999999901</c:v>
                </c:pt>
                <c:pt idx="5175">
                  <c:v>18.399999999999899</c:v>
                </c:pt>
                <c:pt idx="5176">
                  <c:v>21</c:v>
                </c:pt>
                <c:pt idx="5177">
                  <c:v>55.299999999999898</c:v>
                </c:pt>
                <c:pt idx="5178">
                  <c:v>838.79999999999905</c:v>
                </c:pt>
                <c:pt idx="5179">
                  <c:v>148</c:v>
                </c:pt>
                <c:pt idx="5180">
                  <c:v>34.5</c:v>
                </c:pt>
                <c:pt idx="5181">
                  <c:v>111.5</c:v>
                </c:pt>
                <c:pt idx="5182">
                  <c:v>32.1</c:v>
                </c:pt>
                <c:pt idx="5183">
                  <c:v>19</c:v>
                </c:pt>
                <c:pt idx="5184">
                  <c:v>20.399999999999899</c:v>
                </c:pt>
                <c:pt idx="5185">
                  <c:v>89.799999999999898</c:v>
                </c:pt>
                <c:pt idx="5186">
                  <c:v>71.2</c:v>
                </c:pt>
                <c:pt idx="5187">
                  <c:v>38.899999999999899</c:v>
                </c:pt>
                <c:pt idx="5188">
                  <c:v>156.30000000000001</c:v>
                </c:pt>
                <c:pt idx="5189">
                  <c:v>97.9</c:v>
                </c:pt>
                <c:pt idx="5190">
                  <c:v>231.5</c:v>
                </c:pt>
                <c:pt idx="5191">
                  <c:v>13.3</c:v>
                </c:pt>
                <c:pt idx="5192">
                  <c:v>210</c:v>
                </c:pt>
                <c:pt idx="5193">
                  <c:v>61.459816190159252</c:v>
                </c:pt>
                <c:pt idx="5194">
                  <c:v>14.5</c:v>
                </c:pt>
                <c:pt idx="5195">
                  <c:v>12.461067027914597</c:v>
                </c:pt>
                <c:pt idx="5196">
                  <c:v>67.799999999999898</c:v>
                </c:pt>
                <c:pt idx="5197">
                  <c:v>92.9</c:v>
                </c:pt>
                <c:pt idx="5198">
                  <c:v>32.6</c:v>
                </c:pt>
                <c:pt idx="5199">
                  <c:v>16</c:v>
                </c:pt>
                <c:pt idx="5200">
                  <c:v>27.1</c:v>
                </c:pt>
                <c:pt idx="5201">
                  <c:v>44.799999999999898</c:v>
                </c:pt>
                <c:pt idx="5202">
                  <c:v>25.8</c:v>
                </c:pt>
                <c:pt idx="5203">
                  <c:v>22.1999999999999</c:v>
                </c:pt>
                <c:pt idx="5204">
                  <c:v>24.3</c:v>
                </c:pt>
                <c:pt idx="5205">
                  <c:v>28.399999999999899</c:v>
                </c:pt>
                <c:pt idx="5206">
                  <c:v>46.899999999999899</c:v>
                </c:pt>
                <c:pt idx="5207">
                  <c:v>20.899999999999899</c:v>
                </c:pt>
                <c:pt idx="5208">
                  <c:v>294.8</c:v>
                </c:pt>
                <c:pt idx="5209">
                  <c:v>33.899999999999899</c:v>
                </c:pt>
                <c:pt idx="5210">
                  <c:v>345.69999999999902</c:v>
                </c:pt>
                <c:pt idx="5211">
                  <c:v>28.3</c:v>
                </c:pt>
                <c:pt idx="5212">
                  <c:v>23</c:v>
                </c:pt>
                <c:pt idx="5213">
                  <c:v>14</c:v>
                </c:pt>
                <c:pt idx="5214">
                  <c:v>283.69999999999902</c:v>
                </c:pt>
                <c:pt idx="5215">
                  <c:v>45.2</c:v>
                </c:pt>
                <c:pt idx="5216">
                  <c:v>66.099999999999895</c:v>
                </c:pt>
                <c:pt idx="5217">
                  <c:v>100.4</c:v>
                </c:pt>
                <c:pt idx="5218">
                  <c:v>31.8</c:v>
                </c:pt>
                <c:pt idx="5219">
                  <c:v>18</c:v>
                </c:pt>
                <c:pt idx="5220">
                  <c:v>43.2</c:v>
                </c:pt>
                <c:pt idx="5221">
                  <c:v>28.399999999999899</c:v>
                </c:pt>
                <c:pt idx="5222">
                  <c:v>47</c:v>
                </c:pt>
                <c:pt idx="5223">
                  <c:v>55.5</c:v>
                </c:pt>
                <c:pt idx="5224">
                  <c:v>22.8</c:v>
                </c:pt>
                <c:pt idx="5225">
                  <c:v>58.2</c:v>
                </c:pt>
                <c:pt idx="5226">
                  <c:v>27.5</c:v>
                </c:pt>
                <c:pt idx="5227">
                  <c:v>17.8</c:v>
                </c:pt>
                <c:pt idx="5228">
                  <c:v>42.1</c:v>
                </c:pt>
                <c:pt idx="5229">
                  <c:v>221.20758450018849</c:v>
                </c:pt>
                <c:pt idx="5230">
                  <c:v>25.1</c:v>
                </c:pt>
                <c:pt idx="5231">
                  <c:v>16.3</c:v>
                </c:pt>
                <c:pt idx="5232">
                  <c:v>112.2</c:v>
                </c:pt>
                <c:pt idx="5233">
                  <c:v>56.7</c:v>
                </c:pt>
                <c:pt idx="5234">
                  <c:v>11.1999999999999</c:v>
                </c:pt>
                <c:pt idx="5235">
                  <c:v>55.399999999999899</c:v>
                </c:pt>
                <c:pt idx="5236">
                  <c:v>112.2</c:v>
                </c:pt>
                <c:pt idx="5237">
                  <c:v>14.1999999999999</c:v>
                </c:pt>
                <c:pt idx="5238">
                  <c:v>18.5</c:v>
                </c:pt>
                <c:pt idx="5239">
                  <c:v>151.5</c:v>
                </c:pt>
                <c:pt idx="5240">
                  <c:v>58.2</c:v>
                </c:pt>
                <c:pt idx="5241">
                  <c:v>69.099999999999895</c:v>
                </c:pt>
                <c:pt idx="5242">
                  <c:v>28.399999999999899</c:v>
                </c:pt>
                <c:pt idx="5243">
                  <c:v>32.1</c:v>
                </c:pt>
                <c:pt idx="5244">
                  <c:v>14.9</c:v>
                </c:pt>
                <c:pt idx="5245">
                  <c:v>17.3</c:v>
                </c:pt>
                <c:pt idx="5246">
                  <c:v>14.1999999999999</c:v>
                </c:pt>
                <c:pt idx="5247">
                  <c:v>18.600000000000001</c:v>
                </c:pt>
                <c:pt idx="5248">
                  <c:v>69.2</c:v>
                </c:pt>
                <c:pt idx="5249">
                  <c:v>31.399999999999899</c:v>
                </c:pt>
                <c:pt idx="5250">
                  <c:v>93.299999999999898</c:v>
                </c:pt>
                <c:pt idx="5251">
                  <c:v>43.2</c:v>
                </c:pt>
                <c:pt idx="5252">
                  <c:v>23.5</c:v>
                </c:pt>
                <c:pt idx="5253">
                  <c:v>19.6999999999999</c:v>
                </c:pt>
                <c:pt idx="5254">
                  <c:v>17</c:v>
                </c:pt>
                <c:pt idx="5255">
                  <c:v>10.3</c:v>
                </c:pt>
                <c:pt idx="5256">
                  <c:v>37.1</c:v>
                </c:pt>
                <c:pt idx="5257">
                  <c:v>653.70000000000005</c:v>
                </c:pt>
                <c:pt idx="5258">
                  <c:v>26.399999999999899</c:v>
                </c:pt>
                <c:pt idx="5259">
                  <c:v>123.3</c:v>
                </c:pt>
                <c:pt idx="5260">
                  <c:v>13.3</c:v>
                </c:pt>
                <c:pt idx="5261">
                  <c:v>19.6999999999999</c:v>
                </c:pt>
                <c:pt idx="5262">
                  <c:v>18.6999999999999</c:v>
                </c:pt>
                <c:pt idx="5263">
                  <c:v>18</c:v>
                </c:pt>
                <c:pt idx="5264">
                  <c:v>34.5</c:v>
                </c:pt>
                <c:pt idx="5265">
                  <c:v>568.89999999999895</c:v>
                </c:pt>
                <c:pt idx="5266">
                  <c:v>77.7</c:v>
                </c:pt>
                <c:pt idx="5267">
                  <c:v>2171.4</c:v>
                </c:pt>
                <c:pt idx="5268">
                  <c:v>36.899999999999899</c:v>
                </c:pt>
                <c:pt idx="5269">
                  <c:v>33.6</c:v>
                </c:pt>
                <c:pt idx="5270">
                  <c:v>24.1</c:v>
                </c:pt>
                <c:pt idx="5271">
                  <c:v>404.15550255541274</c:v>
                </c:pt>
                <c:pt idx="5272">
                  <c:v>55.5</c:v>
                </c:pt>
                <c:pt idx="5273">
                  <c:v>24.3</c:v>
                </c:pt>
                <c:pt idx="5274">
                  <c:v>2296.5999999999899</c:v>
                </c:pt>
                <c:pt idx="5275">
                  <c:v>10.9</c:v>
                </c:pt>
                <c:pt idx="5276">
                  <c:v>17</c:v>
                </c:pt>
                <c:pt idx="5277">
                  <c:v>18</c:v>
                </c:pt>
                <c:pt idx="5278">
                  <c:v>6.7618489630823753</c:v>
                </c:pt>
                <c:pt idx="5279">
                  <c:v>266.50524841148132</c:v>
                </c:pt>
                <c:pt idx="5280">
                  <c:v>168.36828237458238</c:v>
                </c:pt>
                <c:pt idx="5281">
                  <c:v>44.399999999999899</c:v>
                </c:pt>
                <c:pt idx="5282">
                  <c:v>13</c:v>
                </c:pt>
                <c:pt idx="5283">
                  <c:v>83.9</c:v>
                </c:pt>
                <c:pt idx="5284">
                  <c:v>70.787831076565979</c:v>
                </c:pt>
                <c:pt idx="5285">
                  <c:v>82.799999999999898</c:v>
                </c:pt>
                <c:pt idx="5286">
                  <c:v>30.5</c:v>
                </c:pt>
                <c:pt idx="5287">
                  <c:v>61.6</c:v>
                </c:pt>
                <c:pt idx="5288">
                  <c:v>22.399999999999899</c:v>
                </c:pt>
                <c:pt idx="5289">
                  <c:v>18.6999999999999</c:v>
                </c:pt>
                <c:pt idx="5290">
                  <c:v>169</c:v>
                </c:pt>
                <c:pt idx="5291">
                  <c:v>164.099999999999</c:v>
                </c:pt>
                <c:pt idx="5292">
                  <c:v>22.484685902658828</c:v>
                </c:pt>
                <c:pt idx="5293">
                  <c:v>215.9</c:v>
                </c:pt>
                <c:pt idx="5294">
                  <c:v>22.80495593326857</c:v>
                </c:pt>
                <c:pt idx="5295">
                  <c:v>27.1</c:v>
                </c:pt>
                <c:pt idx="5296">
                  <c:v>70.299999999999898</c:v>
                </c:pt>
                <c:pt idx="5297">
                  <c:v>23.1</c:v>
                </c:pt>
                <c:pt idx="5298">
                  <c:v>238.3</c:v>
                </c:pt>
                <c:pt idx="5299">
                  <c:v>197.4</c:v>
                </c:pt>
                <c:pt idx="5300">
                  <c:v>34.899999999999899</c:v>
                </c:pt>
                <c:pt idx="5301">
                  <c:v>25.899999999999899</c:v>
                </c:pt>
                <c:pt idx="5302">
                  <c:v>49.299999999999898</c:v>
                </c:pt>
                <c:pt idx="5303">
                  <c:v>27.3</c:v>
                </c:pt>
                <c:pt idx="5304">
                  <c:v>36.5</c:v>
                </c:pt>
                <c:pt idx="5305">
                  <c:v>18</c:v>
                </c:pt>
                <c:pt idx="5306">
                  <c:v>54.5</c:v>
                </c:pt>
                <c:pt idx="5307">
                  <c:v>43.2</c:v>
                </c:pt>
                <c:pt idx="5308">
                  <c:v>22</c:v>
                </c:pt>
                <c:pt idx="5309">
                  <c:v>28.1999999999999</c:v>
                </c:pt>
                <c:pt idx="5310">
                  <c:v>31.6</c:v>
                </c:pt>
                <c:pt idx="5311">
                  <c:v>96.4</c:v>
                </c:pt>
                <c:pt idx="5312">
                  <c:v>308.39999999999901</c:v>
                </c:pt>
                <c:pt idx="5313">
                  <c:v>71</c:v>
                </c:pt>
                <c:pt idx="5314">
                  <c:v>124.8</c:v>
                </c:pt>
                <c:pt idx="5315">
                  <c:v>90</c:v>
                </c:pt>
                <c:pt idx="5316">
                  <c:v>35.200000000000003</c:v>
                </c:pt>
                <c:pt idx="5317">
                  <c:v>1266.2</c:v>
                </c:pt>
                <c:pt idx="5318">
                  <c:v>30.5</c:v>
                </c:pt>
                <c:pt idx="5319">
                  <c:v>54.799999999999898</c:v>
                </c:pt>
                <c:pt idx="5320">
                  <c:v>48</c:v>
                </c:pt>
                <c:pt idx="5321">
                  <c:v>25.1999999999999</c:v>
                </c:pt>
                <c:pt idx="5322">
                  <c:v>44.2</c:v>
                </c:pt>
                <c:pt idx="5323">
                  <c:v>27.6</c:v>
                </c:pt>
                <c:pt idx="5324">
                  <c:v>44.799999999999898</c:v>
                </c:pt>
                <c:pt idx="5325">
                  <c:v>48.703056074147121</c:v>
                </c:pt>
                <c:pt idx="5326">
                  <c:v>31.1</c:v>
                </c:pt>
                <c:pt idx="5327">
                  <c:v>188.69999999999899</c:v>
                </c:pt>
                <c:pt idx="5328">
                  <c:v>201.66838822452237</c:v>
                </c:pt>
                <c:pt idx="5329">
                  <c:v>60.899999999999899</c:v>
                </c:pt>
                <c:pt idx="5330">
                  <c:v>42.299999999999898</c:v>
                </c:pt>
                <c:pt idx="5331">
                  <c:v>38.899999999999899</c:v>
                </c:pt>
                <c:pt idx="5332">
                  <c:v>509.39999999999901</c:v>
                </c:pt>
                <c:pt idx="5333">
                  <c:v>4.1381510369176251</c:v>
                </c:pt>
                <c:pt idx="5334">
                  <c:v>1132.9947515885185</c:v>
                </c:pt>
                <c:pt idx="5335">
                  <c:v>36.399999999999899</c:v>
                </c:pt>
                <c:pt idx="5336">
                  <c:v>20.399999999999899</c:v>
                </c:pt>
                <c:pt idx="5337">
                  <c:v>414.39999999999901</c:v>
                </c:pt>
                <c:pt idx="5338">
                  <c:v>259.39975953913529</c:v>
                </c:pt>
                <c:pt idx="5339">
                  <c:v>78</c:v>
                </c:pt>
                <c:pt idx="5340">
                  <c:v>1706.9</c:v>
                </c:pt>
                <c:pt idx="5341">
                  <c:v>11.3</c:v>
                </c:pt>
                <c:pt idx="5342">
                  <c:v>19.899999999999899</c:v>
                </c:pt>
                <c:pt idx="5343">
                  <c:v>34.5</c:v>
                </c:pt>
                <c:pt idx="5344">
                  <c:v>41.899999999999899</c:v>
                </c:pt>
                <c:pt idx="5345">
                  <c:v>4638.8</c:v>
                </c:pt>
                <c:pt idx="5346">
                  <c:v>225.9</c:v>
                </c:pt>
                <c:pt idx="5347">
                  <c:v>41.1</c:v>
                </c:pt>
                <c:pt idx="5348">
                  <c:v>1698.5999999999899</c:v>
                </c:pt>
                <c:pt idx="5349">
                  <c:v>740.79999999999905</c:v>
                </c:pt>
                <c:pt idx="5350">
                  <c:v>27.899999999999899</c:v>
                </c:pt>
                <c:pt idx="5351">
                  <c:v>44.2</c:v>
                </c:pt>
                <c:pt idx="5352">
                  <c:v>30.399999999999899</c:v>
                </c:pt>
                <c:pt idx="5353">
                  <c:v>104.8</c:v>
                </c:pt>
                <c:pt idx="5354">
                  <c:v>81.5</c:v>
                </c:pt>
                <c:pt idx="5355">
                  <c:v>55.6</c:v>
                </c:pt>
                <c:pt idx="5356">
                  <c:v>23</c:v>
                </c:pt>
                <c:pt idx="5357">
                  <c:v>220.87181243047817</c:v>
                </c:pt>
                <c:pt idx="5358">
                  <c:v>296</c:v>
                </c:pt>
                <c:pt idx="5359">
                  <c:v>13.1</c:v>
                </c:pt>
                <c:pt idx="5360">
                  <c:v>1.44125497511208</c:v>
                </c:pt>
                <c:pt idx="5361">
                  <c:v>154.19999999999899</c:v>
                </c:pt>
                <c:pt idx="5362">
                  <c:v>135.69999999999899</c:v>
                </c:pt>
                <c:pt idx="5363">
                  <c:v>155.4</c:v>
                </c:pt>
                <c:pt idx="5364">
                  <c:v>60.7</c:v>
                </c:pt>
                <c:pt idx="5365">
                  <c:v>55.799999999999898</c:v>
                </c:pt>
                <c:pt idx="5366">
                  <c:v>119.599999999999</c:v>
                </c:pt>
                <c:pt idx="5367">
                  <c:v>47.1</c:v>
                </c:pt>
                <c:pt idx="5368">
                  <c:v>67.799999999999898</c:v>
                </c:pt>
                <c:pt idx="5369">
                  <c:v>16.3</c:v>
                </c:pt>
                <c:pt idx="5370">
                  <c:v>29.6</c:v>
                </c:pt>
                <c:pt idx="5371">
                  <c:v>197.4</c:v>
                </c:pt>
                <c:pt idx="5372">
                  <c:v>41.299999999999898</c:v>
                </c:pt>
                <c:pt idx="5373">
                  <c:v>3720.1999999999898</c:v>
                </c:pt>
                <c:pt idx="5374">
                  <c:v>1496.8</c:v>
                </c:pt>
                <c:pt idx="5375">
                  <c:v>3357.6999999999898</c:v>
                </c:pt>
                <c:pt idx="5376">
                  <c:v>17.18437167669488</c:v>
                </c:pt>
                <c:pt idx="5377">
                  <c:v>34.00388930534892</c:v>
                </c:pt>
                <c:pt idx="5378">
                  <c:v>46.6</c:v>
                </c:pt>
                <c:pt idx="5379">
                  <c:v>67.099999999999895</c:v>
                </c:pt>
                <c:pt idx="5380">
                  <c:v>16.1999999999999</c:v>
                </c:pt>
                <c:pt idx="5381">
                  <c:v>185.599999999999</c:v>
                </c:pt>
                <c:pt idx="5382">
                  <c:v>83.263397256376606</c:v>
                </c:pt>
                <c:pt idx="5383">
                  <c:v>23.8</c:v>
                </c:pt>
                <c:pt idx="5384">
                  <c:v>1.4565709743344264</c:v>
                </c:pt>
                <c:pt idx="5385">
                  <c:v>17.3</c:v>
                </c:pt>
                <c:pt idx="5386">
                  <c:v>4336.3</c:v>
                </c:pt>
                <c:pt idx="5387">
                  <c:v>18</c:v>
                </c:pt>
                <c:pt idx="5388">
                  <c:v>45.5</c:v>
                </c:pt>
                <c:pt idx="5389">
                  <c:v>29.6</c:v>
                </c:pt>
                <c:pt idx="5390">
                  <c:v>36.399999999999899</c:v>
                </c:pt>
                <c:pt idx="5391">
                  <c:v>44.2</c:v>
                </c:pt>
                <c:pt idx="5392">
                  <c:v>22.8</c:v>
                </c:pt>
                <c:pt idx="5393">
                  <c:v>41.1</c:v>
                </c:pt>
                <c:pt idx="5394">
                  <c:v>9.1433896417805052</c:v>
                </c:pt>
                <c:pt idx="5395">
                  <c:v>123.01077339416624</c:v>
                </c:pt>
                <c:pt idx="5396">
                  <c:v>18</c:v>
                </c:pt>
                <c:pt idx="5397">
                  <c:v>14.5</c:v>
                </c:pt>
                <c:pt idx="5398">
                  <c:v>51.399999999999899</c:v>
                </c:pt>
                <c:pt idx="5399">
                  <c:v>22.6999999999999</c:v>
                </c:pt>
                <c:pt idx="5400">
                  <c:v>233.099999999999</c:v>
                </c:pt>
                <c:pt idx="5401">
                  <c:v>19.600000000000001</c:v>
                </c:pt>
                <c:pt idx="5402">
                  <c:v>13.8</c:v>
                </c:pt>
                <c:pt idx="5403">
                  <c:v>574.29999999999905</c:v>
                </c:pt>
                <c:pt idx="5404">
                  <c:v>1390.9</c:v>
                </c:pt>
                <c:pt idx="5405">
                  <c:v>27.399999999999899</c:v>
                </c:pt>
                <c:pt idx="5406">
                  <c:v>15</c:v>
                </c:pt>
                <c:pt idx="5407">
                  <c:v>125.3</c:v>
                </c:pt>
                <c:pt idx="5408">
                  <c:v>139.099999999999</c:v>
                </c:pt>
                <c:pt idx="5409">
                  <c:v>81.2</c:v>
                </c:pt>
                <c:pt idx="5410">
                  <c:v>15</c:v>
                </c:pt>
                <c:pt idx="5411">
                  <c:v>376.19999999999902</c:v>
                </c:pt>
                <c:pt idx="5412">
                  <c:v>43.799999999999898</c:v>
                </c:pt>
                <c:pt idx="5413">
                  <c:v>160.4</c:v>
                </c:pt>
                <c:pt idx="5414">
                  <c:v>67.7</c:v>
                </c:pt>
                <c:pt idx="5415">
                  <c:v>41.1</c:v>
                </c:pt>
                <c:pt idx="5416">
                  <c:v>24.6999999999999</c:v>
                </c:pt>
                <c:pt idx="5417">
                  <c:v>20.399999999999899</c:v>
                </c:pt>
                <c:pt idx="5418">
                  <c:v>131</c:v>
                </c:pt>
                <c:pt idx="5419">
                  <c:v>17.1999999999999</c:v>
                </c:pt>
                <c:pt idx="5420">
                  <c:v>12.8</c:v>
                </c:pt>
                <c:pt idx="5421">
                  <c:v>923.2</c:v>
                </c:pt>
                <c:pt idx="5422">
                  <c:v>52</c:v>
                </c:pt>
                <c:pt idx="5423">
                  <c:v>15.8</c:v>
                </c:pt>
                <c:pt idx="5424">
                  <c:v>57.835958195207375</c:v>
                </c:pt>
                <c:pt idx="5425">
                  <c:v>14.8</c:v>
                </c:pt>
                <c:pt idx="5426">
                  <c:v>33.899999999999899</c:v>
                </c:pt>
                <c:pt idx="5427">
                  <c:v>19.6999999999999</c:v>
                </c:pt>
                <c:pt idx="5428">
                  <c:v>282.5</c:v>
                </c:pt>
                <c:pt idx="5429">
                  <c:v>36.799999999999898</c:v>
                </c:pt>
                <c:pt idx="5430">
                  <c:v>28</c:v>
                </c:pt>
                <c:pt idx="5431">
                  <c:v>12.3</c:v>
                </c:pt>
                <c:pt idx="5432">
                  <c:v>48.1</c:v>
                </c:pt>
                <c:pt idx="5433">
                  <c:v>154.69999999999899</c:v>
                </c:pt>
                <c:pt idx="5434">
                  <c:v>66</c:v>
                </c:pt>
                <c:pt idx="5435">
                  <c:v>25070</c:v>
                </c:pt>
                <c:pt idx="5436">
                  <c:v>1278</c:v>
                </c:pt>
                <c:pt idx="5437">
                  <c:v>34.299999999999898</c:v>
                </c:pt>
                <c:pt idx="5438">
                  <c:v>18.5</c:v>
                </c:pt>
                <c:pt idx="5439">
                  <c:v>55.6</c:v>
                </c:pt>
                <c:pt idx="5440">
                  <c:v>13.1</c:v>
                </c:pt>
                <c:pt idx="5441">
                  <c:v>36700</c:v>
                </c:pt>
                <c:pt idx="5442">
                  <c:v>2242.9</c:v>
                </c:pt>
                <c:pt idx="5443">
                  <c:v>26</c:v>
                </c:pt>
                <c:pt idx="5444">
                  <c:v>22.1999999999999</c:v>
                </c:pt>
                <c:pt idx="5445">
                  <c:v>18.5</c:v>
                </c:pt>
                <c:pt idx="5446">
                  <c:v>54.899999999999899</c:v>
                </c:pt>
                <c:pt idx="5447">
                  <c:v>803</c:v>
                </c:pt>
                <c:pt idx="5448">
                  <c:v>27.1</c:v>
                </c:pt>
                <c:pt idx="5449">
                  <c:v>162.19999999999899</c:v>
                </c:pt>
                <c:pt idx="5450">
                  <c:v>12.5</c:v>
                </c:pt>
                <c:pt idx="5451">
                  <c:v>219.599999999999</c:v>
                </c:pt>
                <c:pt idx="5452">
                  <c:v>1641.8</c:v>
                </c:pt>
                <c:pt idx="5453">
                  <c:v>302.3</c:v>
                </c:pt>
                <c:pt idx="5454">
                  <c:v>84.9</c:v>
                </c:pt>
                <c:pt idx="5455">
                  <c:v>71.400000000000006</c:v>
                </c:pt>
                <c:pt idx="5456">
                  <c:v>1323.5</c:v>
                </c:pt>
                <c:pt idx="5457">
                  <c:v>13.1999999999999</c:v>
                </c:pt>
                <c:pt idx="5458">
                  <c:v>45</c:v>
                </c:pt>
                <c:pt idx="5459">
                  <c:v>269.05084176599064</c:v>
                </c:pt>
                <c:pt idx="5460">
                  <c:v>22.8</c:v>
                </c:pt>
                <c:pt idx="5461">
                  <c:v>50.7</c:v>
                </c:pt>
                <c:pt idx="5462">
                  <c:v>60.299999999999898</c:v>
                </c:pt>
                <c:pt idx="5463">
                  <c:v>35.299999999999898</c:v>
                </c:pt>
                <c:pt idx="5464">
                  <c:v>25.1999999999999</c:v>
                </c:pt>
                <c:pt idx="5465">
                  <c:v>12.6999999999999</c:v>
                </c:pt>
                <c:pt idx="5466">
                  <c:v>808.33308799372617</c:v>
                </c:pt>
                <c:pt idx="5467">
                  <c:v>137.30000000000001</c:v>
                </c:pt>
                <c:pt idx="5468">
                  <c:v>257.10000000000002</c:v>
                </c:pt>
                <c:pt idx="5469">
                  <c:v>24.594857174756619</c:v>
                </c:pt>
                <c:pt idx="5470">
                  <c:v>471.12922017340969</c:v>
                </c:pt>
                <c:pt idx="5471">
                  <c:v>19.399999999999899</c:v>
                </c:pt>
                <c:pt idx="5472">
                  <c:v>14.1</c:v>
                </c:pt>
                <c:pt idx="5473">
                  <c:v>12.536602743623297</c:v>
                </c:pt>
                <c:pt idx="5474">
                  <c:v>81.400000000000006</c:v>
                </c:pt>
                <c:pt idx="5475">
                  <c:v>17.8</c:v>
                </c:pt>
                <c:pt idx="5476">
                  <c:v>17.899999999999899</c:v>
                </c:pt>
                <c:pt idx="5477">
                  <c:v>70.7</c:v>
                </c:pt>
                <c:pt idx="5478">
                  <c:v>29.6</c:v>
                </c:pt>
                <c:pt idx="5479">
                  <c:v>81.400000000000006</c:v>
                </c:pt>
                <c:pt idx="5480">
                  <c:v>244.599999999999</c:v>
                </c:pt>
                <c:pt idx="5481">
                  <c:v>135.69999999999899</c:v>
                </c:pt>
                <c:pt idx="5482">
                  <c:v>12.3</c:v>
                </c:pt>
                <c:pt idx="5483">
                  <c:v>24.6999999999999</c:v>
                </c:pt>
                <c:pt idx="5484">
                  <c:v>24.399999999999899</c:v>
                </c:pt>
                <c:pt idx="5485">
                  <c:v>34.943429025665473</c:v>
                </c:pt>
                <c:pt idx="5486">
                  <c:v>4.738759375159149</c:v>
                </c:pt>
                <c:pt idx="5487">
                  <c:v>21</c:v>
                </c:pt>
                <c:pt idx="5488">
                  <c:v>91.2</c:v>
                </c:pt>
                <c:pt idx="5489">
                  <c:v>59.299999999999898</c:v>
                </c:pt>
                <c:pt idx="5490">
                  <c:v>12.3</c:v>
                </c:pt>
                <c:pt idx="5491">
                  <c:v>75.099999999999895</c:v>
                </c:pt>
                <c:pt idx="5492">
                  <c:v>30.8</c:v>
                </c:pt>
                <c:pt idx="5493">
                  <c:v>13</c:v>
                </c:pt>
                <c:pt idx="5494">
                  <c:v>73.799999999999898</c:v>
                </c:pt>
                <c:pt idx="5495">
                  <c:v>49.299999999999898</c:v>
                </c:pt>
                <c:pt idx="5496">
                  <c:v>29.6</c:v>
                </c:pt>
                <c:pt idx="5497">
                  <c:v>458.89999999999901</c:v>
                </c:pt>
                <c:pt idx="5498">
                  <c:v>24.899999999999899</c:v>
                </c:pt>
                <c:pt idx="5499">
                  <c:v>61.689226605832765</c:v>
                </c:pt>
                <c:pt idx="5500">
                  <c:v>1689.7</c:v>
                </c:pt>
                <c:pt idx="5501">
                  <c:v>16.1999999999999</c:v>
                </c:pt>
                <c:pt idx="5502">
                  <c:v>37</c:v>
                </c:pt>
                <c:pt idx="5503">
                  <c:v>23.399999999999899</c:v>
                </c:pt>
                <c:pt idx="5504">
                  <c:v>21.899999999999899</c:v>
                </c:pt>
                <c:pt idx="5505">
                  <c:v>391.3</c:v>
                </c:pt>
                <c:pt idx="5506">
                  <c:v>446.69999999999902</c:v>
                </c:pt>
                <c:pt idx="5507">
                  <c:v>30.8</c:v>
                </c:pt>
                <c:pt idx="5508">
                  <c:v>15.6999999999999</c:v>
                </c:pt>
                <c:pt idx="5509">
                  <c:v>14.4</c:v>
                </c:pt>
                <c:pt idx="5510">
                  <c:v>18.399999999999899</c:v>
                </c:pt>
                <c:pt idx="5511">
                  <c:v>15.9</c:v>
                </c:pt>
                <c:pt idx="5512">
                  <c:v>61.7</c:v>
                </c:pt>
                <c:pt idx="5513">
                  <c:v>11.8</c:v>
                </c:pt>
                <c:pt idx="5514">
                  <c:v>18.899999999999899</c:v>
                </c:pt>
                <c:pt idx="5515">
                  <c:v>105</c:v>
                </c:pt>
                <c:pt idx="5516">
                  <c:v>54.399999999999899</c:v>
                </c:pt>
                <c:pt idx="5517">
                  <c:v>168.8</c:v>
                </c:pt>
                <c:pt idx="5518">
                  <c:v>47.799999999999898</c:v>
                </c:pt>
                <c:pt idx="5519">
                  <c:v>30.764041804792519</c:v>
                </c:pt>
                <c:pt idx="5520">
                  <c:v>29.3</c:v>
                </c:pt>
                <c:pt idx="5521">
                  <c:v>14.6</c:v>
                </c:pt>
                <c:pt idx="5522">
                  <c:v>4.8546462271958539</c:v>
                </c:pt>
                <c:pt idx="5523">
                  <c:v>128.30000000000001</c:v>
                </c:pt>
                <c:pt idx="5524">
                  <c:v>22.3</c:v>
                </c:pt>
                <c:pt idx="5525">
                  <c:v>12.3</c:v>
                </c:pt>
                <c:pt idx="5526">
                  <c:v>39.5</c:v>
                </c:pt>
                <c:pt idx="5527">
                  <c:v>126.9</c:v>
                </c:pt>
                <c:pt idx="5528">
                  <c:v>97.7</c:v>
                </c:pt>
                <c:pt idx="5529">
                  <c:v>31</c:v>
                </c:pt>
                <c:pt idx="5530">
                  <c:v>37</c:v>
                </c:pt>
                <c:pt idx="5531">
                  <c:v>1757.0999999999899</c:v>
                </c:pt>
                <c:pt idx="5532">
                  <c:v>164.099999999999</c:v>
                </c:pt>
                <c:pt idx="5533">
                  <c:v>41.899999999999899</c:v>
                </c:pt>
                <c:pt idx="5534">
                  <c:v>23560</c:v>
                </c:pt>
                <c:pt idx="5535">
                  <c:v>132</c:v>
                </c:pt>
                <c:pt idx="5536">
                  <c:v>57.6</c:v>
                </c:pt>
                <c:pt idx="5537">
                  <c:v>122.2</c:v>
                </c:pt>
                <c:pt idx="5538">
                  <c:v>49.1</c:v>
                </c:pt>
                <c:pt idx="5539">
                  <c:v>19.1999999999999</c:v>
                </c:pt>
                <c:pt idx="5540">
                  <c:v>26.8</c:v>
                </c:pt>
                <c:pt idx="5541">
                  <c:v>377.39999999999901</c:v>
                </c:pt>
                <c:pt idx="5542">
                  <c:v>17.5</c:v>
                </c:pt>
                <c:pt idx="5543">
                  <c:v>172.599999999999</c:v>
                </c:pt>
                <c:pt idx="5544">
                  <c:v>60.5</c:v>
                </c:pt>
                <c:pt idx="5545">
                  <c:v>19.1999999999999</c:v>
                </c:pt>
                <c:pt idx="5546">
                  <c:v>17.5</c:v>
                </c:pt>
                <c:pt idx="5547">
                  <c:v>44.399999999999899</c:v>
                </c:pt>
                <c:pt idx="5548">
                  <c:v>123.3</c:v>
                </c:pt>
                <c:pt idx="5549">
                  <c:v>32.799999999999898</c:v>
                </c:pt>
                <c:pt idx="5550">
                  <c:v>29.8</c:v>
                </c:pt>
                <c:pt idx="5551">
                  <c:v>51.899999999999899</c:v>
                </c:pt>
                <c:pt idx="5552">
                  <c:v>1760.5999999999899</c:v>
                </c:pt>
                <c:pt idx="5553">
                  <c:v>72</c:v>
                </c:pt>
                <c:pt idx="5554">
                  <c:v>25.899999999999899</c:v>
                </c:pt>
                <c:pt idx="5555">
                  <c:v>28.399999999999899</c:v>
                </c:pt>
                <c:pt idx="5556">
                  <c:v>185</c:v>
                </c:pt>
                <c:pt idx="5557">
                  <c:v>217.8</c:v>
                </c:pt>
                <c:pt idx="5558">
                  <c:v>648.29999999999905</c:v>
                </c:pt>
                <c:pt idx="5559">
                  <c:v>73.400000000000006</c:v>
                </c:pt>
                <c:pt idx="5560">
                  <c:v>164.099999999999</c:v>
                </c:pt>
                <c:pt idx="5561">
                  <c:v>15.4</c:v>
                </c:pt>
                <c:pt idx="5562">
                  <c:v>289.89999999999901</c:v>
                </c:pt>
                <c:pt idx="5563">
                  <c:v>746</c:v>
                </c:pt>
                <c:pt idx="5564">
                  <c:v>88.599999999999895</c:v>
                </c:pt>
                <c:pt idx="5565">
                  <c:v>80.299999999999898</c:v>
                </c:pt>
                <c:pt idx="5566">
                  <c:v>21.1999999999999</c:v>
                </c:pt>
                <c:pt idx="5567">
                  <c:v>678.29999999999905</c:v>
                </c:pt>
                <c:pt idx="5568">
                  <c:v>187.19999999999899</c:v>
                </c:pt>
                <c:pt idx="5569">
                  <c:v>45.5</c:v>
                </c:pt>
                <c:pt idx="5570">
                  <c:v>31.6999999999999</c:v>
                </c:pt>
                <c:pt idx="5571">
                  <c:v>15.1999999999999</c:v>
                </c:pt>
                <c:pt idx="5572">
                  <c:v>22.415628323305121</c:v>
                </c:pt>
                <c:pt idx="5573">
                  <c:v>10.6999999999999</c:v>
                </c:pt>
                <c:pt idx="5574">
                  <c:v>4.0961106946510846</c:v>
                </c:pt>
                <c:pt idx="5575">
                  <c:v>15.9</c:v>
                </c:pt>
                <c:pt idx="5576">
                  <c:v>33.1</c:v>
                </c:pt>
                <c:pt idx="5577">
                  <c:v>37.700000000000003</c:v>
                </c:pt>
                <c:pt idx="5578">
                  <c:v>1253.8</c:v>
                </c:pt>
                <c:pt idx="5579">
                  <c:v>1254.8</c:v>
                </c:pt>
                <c:pt idx="5580">
                  <c:v>14.3</c:v>
                </c:pt>
                <c:pt idx="5581">
                  <c:v>123.7</c:v>
                </c:pt>
                <c:pt idx="5582">
                  <c:v>178.69999999999899</c:v>
                </c:pt>
                <c:pt idx="5583">
                  <c:v>50.7</c:v>
                </c:pt>
                <c:pt idx="5584">
                  <c:v>160.599999999999</c:v>
                </c:pt>
                <c:pt idx="5585">
                  <c:v>52.1</c:v>
                </c:pt>
                <c:pt idx="5586">
                  <c:v>30.8</c:v>
                </c:pt>
                <c:pt idx="5587">
                  <c:v>25</c:v>
                </c:pt>
                <c:pt idx="5588">
                  <c:v>14.4</c:v>
                </c:pt>
                <c:pt idx="5589">
                  <c:v>17.899999999999899</c:v>
                </c:pt>
                <c:pt idx="5590">
                  <c:v>15.3</c:v>
                </c:pt>
                <c:pt idx="5591">
                  <c:v>12.3</c:v>
                </c:pt>
                <c:pt idx="5592">
                  <c:v>14.1</c:v>
                </c:pt>
                <c:pt idx="5593">
                  <c:v>210.099999999999</c:v>
                </c:pt>
                <c:pt idx="5594">
                  <c:v>8.3566103582194948</c:v>
                </c:pt>
                <c:pt idx="5595">
                  <c:v>74</c:v>
                </c:pt>
                <c:pt idx="5596">
                  <c:v>19.3</c:v>
                </c:pt>
                <c:pt idx="5597">
                  <c:v>13.6999999999999</c:v>
                </c:pt>
                <c:pt idx="5598">
                  <c:v>124.599999999999</c:v>
                </c:pt>
                <c:pt idx="5599">
                  <c:v>25.1999999999999</c:v>
                </c:pt>
                <c:pt idx="5600">
                  <c:v>22.6</c:v>
                </c:pt>
                <c:pt idx="5601">
                  <c:v>21.8</c:v>
                </c:pt>
                <c:pt idx="5602">
                  <c:v>19.6999999999999</c:v>
                </c:pt>
                <c:pt idx="5603">
                  <c:v>15.3</c:v>
                </c:pt>
                <c:pt idx="5604">
                  <c:v>58.6</c:v>
                </c:pt>
                <c:pt idx="5605">
                  <c:v>15.9</c:v>
                </c:pt>
                <c:pt idx="5606">
                  <c:v>67.5</c:v>
                </c:pt>
                <c:pt idx="5607">
                  <c:v>19.600000000000001</c:v>
                </c:pt>
                <c:pt idx="5608">
                  <c:v>26</c:v>
                </c:pt>
                <c:pt idx="5609">
                  <c:v>437.89999999999901</c:v>
                </c:pt>
                <c:pt idx="5610">
                  <c:v>56.6</c:v>
                </c:pt>
                <c:pt idx="5611">
                  <c:v>167.19999999999899</c:v>
                </c:pt>
                <c:pt idx="5612">
                  <c:v>107.599999999999</c:v>
                </c:pt>
                <c:pt idx="5613">
                  <c:v>16.6999999999999</c:v>
                </c:pt>
                <c:pt idx="5614">
                  <c:v>7.3919309556219623</c:v>
                </c:pt>
                <c:pt idx="5615">
                  <c:v>16.399999999999899</c:v>
                </c:pt>
                <c:pt idx="5616">
                  <c:v>14.4</c:v>
                </c:pt>
                <c:pt idx="5617">
                  <c:v>30220</c:v>
                </c:pt>
                <c:pt idx="5618">
                  <c:v>10.4</c:v>
                </c:pt>
                <c:pt idx="5619">
                  <c:v>24.8</c:v>
                </c:pt>
                <c:pt idx="5620">
                  <c:v>224.099999999999</c:v>
                </c:pt>
                <c:pt idx="5621">
                  <c:v>42.799999999999898</c:v>
                </c:pt>
                <c:pt idx="5622">
                  <c:v>11</c:v>
                </c:pt>
                <c:pt idx="5623">
                  <c:v>530.39999999999895</c:v>
                </c:pt>
                <c:pt idx="5624">
                  <c:v>212</c:v>
                </c:pt>
                <c:pt idx="5625">
                  <c:v>35.5</c:v>
                </c:pt>
                <c:pt idx="5626">
                  <c:v>13</c:v>
                </c:pt>
                <c:pt idx="5627">
                  <c:v>578</c:v>
                </c:pt>
                <c:pt idx="5628">
                  <c:v>24.399999999999899</c:v>
                </c:pt>
                <c:pt idx="5629">
                  <c:v>23.399999999999899</c:v>
                </c:pt>
                <c:pt idx="5630">
                  <c:v>228.5</c:v>
                </c:pt>
                <c:pt idx="5631">
                  <c:v>29110</c:v>
                </c:pt>
                <c:pt idx="5632">
                  <c:v>229.19999999999899</c:v>
                </c:pt>
                <c:pt idx="5633">
                  <c:v>173.8</c:v>
                </c:pt>
                <c:pt idx="5634">
                  <c:v>2343.5999999999899</c:v>
                </c:pt>
                <c:pt idx="5635">
                  <c:v>19.100000000000001</c:v>
                </c:pt>
                <c:pt idx="5636">
                  <c:v>27.1999999999999</c:v>
                </c:pt>
                <c:pt idx="5637">
                  <c:v>24.1999999999999</c:v>
                </c:pt>
                <c:pt idx="5638">
                  <c:v>101.599999999999</c:v>
                </c:pt>
                <c:pt idx="5639">
                  <c:v>22.6</c:v>
                </c:pt>
                <c:pt idx="5640">
                  <c:v>666.1</c:v>
                </c:pt>
                <c:pt idx="5641">
                  <c:v>17.3</c:v>
                </c:pt>
                <c:pt idx="5642">
                  <c:v>106.2</c:v>
                </c:pt>
                <c:pt idx="5643">
                  <c:v>560.39999999999895</c:v>
                </c:pt>
                <c:pt idx="5644">
                  <c:v>35.5</c:v>
                </c:pt>
                <c:pt idx="5645">
                  <c:v>55.799999999999898</c:v>
                </c:pt>
                <c:pt idx="5646">
                  <c:v>239.3</c:v>
                </c:pt>
                <c:pt idx="5647">
                  <c:v>13.6</c:v>
                </c:pt>
                <c:pt idx="5648">
                  <c:v>76.7</c:v>
                </c:pt>
                <c:pt idx="5649">
                  <c:v>219.099999999999</c:v>
                </c:pt>
                <c:pt idx="5650">
                  <c:v>30.1999999999999</c:v>
                </c:pt>
                <c:pt idx="5651">
                  <c:v>57</c:v>
                </c:pt>
                <c:pt idx="5652">
                  <c:v>114.3</c:v>
                </c:pt>
                <c:pt idx="5653">
                  <c:v>2344.4</c:v>
                </c:pt>
                <c:pt idx="5654">
                  <c:v>80.2</c:v>
                </c:pt>
                <c:pt idx="5655">
                  <c:v>31.1999999999999</c:v>
                </c:pt>
                <c:pt idx="5656">
                  <c:v>24</c:v>
                </c:pt>
                <c:pt idx="5657">
                  <c:v>150.80000000000001</c:v>
                </c:pt>
                <c:pt idx="5658">
                  <c:v>26</c:v>
                </c:pt>
                <c:pt idx="5659">
                  <c:v>47.6</c:v>
                </c:pt>
                <c:pt idx="5660">
                  <c:v>15.6999999999999</c:v>
                </c:pt>
                <c:pt idx="5661">
                  <c:v>276.74449744458633</c:v>
                </c:pt>
                <c:pt idx="5662">
                  <c:v>140.099999999999</c:v>
                </c:pt>
                <c:pt idx="5663">
                  <c:v>72.799999999999898</c:v>
                </c:pt>
                <c:pt idx="5664">
                  <c:v>40.299999999999898</c:v>
                </c:pt>
                <c:pt idx="5665">
                  <c:v>72.799999999999898</c:v>
                </c:pt>
                <c:pt idx="5666">
                  <c:v>72.799999999999898</c:v>
                </c:pt>
                <c:pt idx="5667">
                  <c:v>34.799999999999898</c:v>
                </c:pt>
                <c:pt idx="5668">
                  <c:v>56.7</c:v>
                </c:pt>
                <c:pt idx="5669">
                  <c:v>20</c:v>
                </c:pt>
                <c:pt idx="5670">
                  <c:v>26</c:v>
                </c:pt>
                <c:pt idx="5671">
                  <c:v>19.6999999999999</c:v>
                </c:pt>
                <c:pt idx="5672">
                  <c:v>63.399999999999899</c:v>
                </c:pt>
                <c:pt idx="5673">
                  <c:v>42.6</c:v>
                </c:pt>
                <c:pt idx="5674">
                  <c:v>58</c:v>
                </c:pt>
                <c:pt idx="5675">
                  <c:v>239.4</c:v>
                </c:pt>
                <c:pt idx="5676">
                  <c:v>201.599999999999</c:v>
                </c:pt>
                <c:pt idx="5677">
                  <c:v>116.599999999999</c:v>
                </c:pt>
                <c:pt idx="5678">
                  <c:v>11.8</c:v>
                </c:pt>
                <c:pt idx="5679">
                  <c:v>13</c:v>
                </c:pt>
                <c:pt idx="5680">
                  <c:v>62.799999999999898</c:v>
                </c:pt>
                <c:pt idx="5681">
                  <c:v>48.899999999999899</c:v>
                </c:pt>
                <c:pt idx="5682">
                  <c:v>19.6999999999999</c:v>
                </c:pt>
                <c:pt idx="5683">
                  <c:v>437.8</c:v>
                </c:pt>
                <c:pt idx="5684">
                  <c:v>1018.5</c:v>
                </c:pt>
                <c:pt idx="5685">
                  <c:v>36.700000000000003</c:v>
                </c:pt>
                <c:pt idx="5686">
                  <c:v>51.6</c:v>
                </c:pt>
                <c:pt idx="5687">
                  <c:v>30.899999999999899</c:v>
                </c:pt>
                <c:pt idx="5688">
                  <c:v>30.8</c:v>
                </c:pt>
                <c:pt idx="5689">
                  <c:v>238.099999999999</c:v>
                </c:pt>
                <c:pt idx="5690">
                  <c:v>120.9</c:v>
                </c:pt>
                <c:pt idx="5691">
                  <c:v>110.599999999999</c:v>
                </c:pt>
                <c:pt idx="5692">
                  <c:v>165.9</c:v>
                </c:pt>
                <c:pt idx="5693">
                  <c:v>48.399999999999899</c:v>
                </c:pt>
                <c:pt idx="5694">
                  <c:v>49.799999999999898</c:v>
                </c:pt>
                <c:pt idx="5695">
                  <c:v>321.3</c:v>
                </c:pt>
                <c:pt idx="5696">
                  <c:v>252.599999999999</c:v>
                </c:pt>
                <c:pt idx="5697">
                  <c:v>495.39999999999901</c:v>
                </c:pt>
                <c:pt idx="5698">
                  <c:v>304.10000000000002</c:v>
                </c:pt>
                <c:pt idx="5699">
                  <c:v>2784</c:v>
                </c:pt>
                <c:pt idx="5700">
                  <c:v>18.100000000000001</c:v>
                </c:pt>
                <c:pt idx="5701">
                  <c:v>949.79999999999905</c:v>
                </c:pt>
                <c:pt idx="5702">
                  <c:v>1412.3</c:v>
                </c:pt>
                <c:pt idx="5703">
                  <c:v>33.200000000000003</c:v>
                </c:pt>
                <c:pt idx="5704">
                  <c:v>47.6</c:v>
                </c:pt>
                <c:pt idx="5705">
                  <c:v>907.79999999999905</c:v>
                </c:pt>
                <c:pt idx="5706">
                  <c:v>14.3</c:v>
                </c:pt>
                <c:pt idx="5707">
                  <c:v>57.899999999999899</c:v>
                </c:pt>
                <c:pt idx="5708">
                  <c:v>454.8</c:v>
                </c:pt>
                <c:pt idx="5709">
                  <c:v>184.69999999999899</c:v>
                </c:pt>
                <c:pt idx="5710">
                  <c:v>16.6999999999999</c:v>
                </c:pt>
                <c:pt idx="5711">
                  <c:v>197.4</c:v>
                </c:pt>
                <c:pt idx="5712">
                  <c:v>314</c:v>
                </c:pt>
                <c:pt idx="5713">
                  <c:v>534.1</c:v>
                </c:pt>
                <c:pt idx="5714">
                  <c:v>185.76916205773244</c:v>
                </c:pt>
                <c:pt idx="5715">
                  <c:v>104.8</c:v>
                </c:pt>
                <c:pt idx="5716">
                  <c:v>37</c:v>
                </c:pt>
                <c:pt idx="5717">
                  <c:v>6416.6</c:v>
                </c:pt>
                <c:pt idx="5718">
                  <c:v>3302</c:v>
                </c:pt>
                <c:pt idx="5719">
                  <c:v>801.79999999999905</c:v>
                </c:pt>
                <c:pt idx="5720">
                  <c:v>2064.8000000000002</c:v>
                </c:pt>
                <c:pt idx="5721">
                  <c:v>134.40806904437807</c:v>
                </c:pt>
                <c:pt idx="5722">
                  <c:v>102.7</c:v>
                </c:pt>
                <c:pt idx="5723">
                  <c:v>18.600000000000001</c:v>
                </c:pt>
                <c:pt idx="5724">
                  <c:v>157.9</c:v>
                </c:pt>
                <c:pt idx="5725">
                  <c:v>19.5</c:v>
                </c:pt>
                <c:pt idx="5726">
                  <c:v>29</c:v>
                </c:pt>
                <c:pt idx="5727">
                  <c:v>50.6</c:v>
                </c:pt>
                <c:pt idx="5728">
                  <c:v>11.5</c:v>
                </c:pt>
                <c:pt idx="5729">
                  <c:v>262.03083794226757</c:v>
                </c:pt>
                <c:pt idx="5730">
                  <c:v>233.4</c:v>
                </c:pt>
                <c:pt idx="5731">
                  <c:v>74.799999999999898</c:v>
                </c:pt>
                <c:pt idx="5732">
                  <c:v>603.29999999999905</c:v>
                </c:pt>
                <c:pt idx="5733">
                  <c:v>40.299999999999898</c:v>
                </c:pt>
                <c:pt idx="5734">
                  <c:v>18.399999999999899</c:v>
                </c:pt>
                <c:pt idx="5735">
                  <c:v>772.2</c:v>
                </c:pt>
                <c:pt idx="5736">
                  <c:v>104.8</c:v>
                </c:pt>
                <c:pt idx="5737">
                  <c:v>17.1999999999999</c:v>
                </c:pt>
                <c:pt idx="5738">
                  <c:v>51.1</c:v>
                </c:pt>
                <c:pt idx="5739">
                  <c:v>53.2</c:v>
                </c:pt>
                <c:pt idx="5740">
                  <c:v>750.29999999999905</c:v>
                </c:pt>
                <c:pt idx="5741">
                  <c:v>304.5</c:v>
                </c:pt>
                <c:pt idx="5742">
                  <c:v>127</c:v>
                </c:pt>
                <c:pt idx="5743">
                  <c:v>393.39999999999901</c:v>
                </c:pt>
                <c:pt idx="5744">
                  <c:v>187.19999999999899</c:v>
                </c:pt>
                <c:pt idx="5745">
                  <c:v>316.3</c:v>
                </c:pt>
                <c:pt idx="5746">
                  <c:v>64.400000000000006</c:v>
                </c:pt>
                <c:pt idx="5747">
                  <c:v>43.5</c:v>
                </c:pt>
                <c:pt idx="5748">
                  <c:v>28.899999999999899</c:v>
                </c:pt>
                <c:pt idx="5749">
                  <c:v>80.5</c:v>
                </c:pt>
                <c:pt idx="5750">
                  <c:v>36.899999999999899</c:v>
                </c:pt>
                <c:pt idx="5751">
                  <c:v>44.899999999999899</c:v>
                </c:pt>
                <c:pt idx="5752">
                  <c:v>48.799999999999898</c:v>
                </c:pt>
                <c:pt idx="5753">
                  <c:v>19.8</c:v>
                </c:pt>
                <c:pt idx="5754">
                  <c:v>203.4</c:v>
                </c:pt>
                <c:pt idx="5755">
                  <c:v>416.89999999999901</c:v>
                </c:pt>
                <c:pt idx="5756">
                  <c:v>1221.4000000000001</c:v>
                </c:pt>
                <c:pt idx="5757">
                  <c:v>29.1999999999999</c:v>
                </c:pt>
                <c:pt idx="5758">
                  <c:v>1637</c:v>
                </c:pt>
                <c:pt idx="5759">
                  <c:v>44.2</c:v>
                </c:pt>
                <c:pt idx="5760">
                  <c:v>762.89999999999895</c:v>
                </c:pt>
                <c:pt idx="5761">
                  <c:v>4270.3</c:v>
                </c:pt>
                <c:pt idx="5762">
                  <c:v>124.2</c:v>
                </c:pt>
                <c:pt idx="5763">
                  <c:v>137</c:v>
                </c:pt>
                <c:pt idx="5764">
                  <c:v>2710</c:v>
                </c:pt>
                <c:pt idx="5765">
                  <c:v>28.5</c:v>
                </c:pt>
                <c:pt idx="5766">
                  <c:v>431.69999999999902</c:v>
                </c:pt>
                <c:pt idx="5767">
                  <c:v>1923.3</c:v>
                </c:pt>
                <c:pt idx="5768">
                  <c:v>2407.8000000000002</c:v>
                </c:pt>
                <c:pt idx="5769">
                  <c:v>89.299999999999898</c:v>
                </c:pt>
                <c:pt idx="5770">
                  <c:v>146.80000000000001</c:v>
                </c:pt>
                <c:pt idx="5771">
                  <c:v>6670.6999999999898</c:v>
                </c:pt>
                <c:pt idx="5772">
                  <c:v>400</c:v>
                </c:pt>
                <c:pt idx="5773">
                  <c:v>14.1999999999999</c:v>
                </c:pt>
                <c:pt idx="5774">
                  <c:v>542.70000000000005</c:v>
                </c:pt>
                <c:pt idx="5775">
                  <c:v>27.8</c:v>
                </c:pt>
                <c:pt idx="5776">
                  <c:v>27.8</c:v>
                </c:pt>
                <c:pt idx="5777">
                  <c:v>2446</c:v>
                </c:pt>
                <c:pt idx="5778">
                  <c:v>30.1</c:v>
                </c:pt>
                <c:pt idx="5779">
                  <c:v>542.70000000000005</c:v>
                </c:pt>
                <c:pt idx="5780">
                  <c:v>12</c:v>
                </c:pt>
                <c:pt idx="5781">
                  <c:v>15.6999999999999</c:v>
                </c:pt>
                <c:pt idx="5782">
                  <c:v>30.5</c:v>
                </c:pt>
                <c:pt idx="5783">
                  <c:v>2063.0999999999899</c:v>
                </c:pt>
                <c:pt idx="5784">
                  <c:v>146.80000000000001</c:v>
                </c:pt>
                <c:pt idx="5785">
                  <c:v>473.39999999999901</c:v>
                </c:pt>
                <c:pt idx="5786">
                  <c:v>29</c:v>
                </c:pt>
                <c:pt idx="5787">
                  <c:v>16.8</c:v>
                </c:pt>
                <c:pt idx="5788">
                  <c:v>1584.3</c:v>
                </c:pt>
                <c:pt idx="5789">
                  <c:v>18.100000000000001</c:v>
                </c:pt>
                <c:pt idx="5790">
                  <c:v>3002.5999999999899</c:v>
                </c:pt>
                <c:pt idx="5791">
                  <c:v>23.6</c:v>
                </c:pt>
                <c:pt idx="5792">
                  <c:v>18.100000000000001</c:v>
                </c:pt>
                <c:pt idx="5793">
                  <c:v>31.899999999999899</c:v>
                </c:pt>
                <c:pt idx="5794">
                  <c:v>39.200000000000003</c:v>
                </c:pt>
                <c:pt idx="5795">
                  <c:v>1518.2</c:v>
                </c:pt>
                <c:pt idx="5796">
                  <c:v>132.5</c:v>
                </c:pt>
                <c:pt idx="5797">
                  <c:v>37.399999999999899</c:v>
                </c:pt>
                <c:pt idx="5798">
                  <c:v>204.19999999999899</c:v>
                </c:pt>
                <c:pt idx="5799">
                  <c:v>32.299999999999898</c:v>
                </c:pt>
                <c:pt idx="5800">
                  <c:v>20.6</c:v>
                </c:pt>
                <c:pt idx="5801">
                  <c:v>3508</c:v>
                </c:pt>
                <c:pt idx="5802">
                  <c:v>38.399999999999899</c:v>
                </c:pt>
                <c:pt idx="5803">
                  <c:v>50.2</c:v>
                </c:pt>
                <c:pt idx="5804">
                  <c:v>874.7</c:v>
                </c:pt>
                <c:pt idx="5805">
                  <c:v>28.8</c:v>
                </c:pt>
                <c:pt idx="5806">
                  <c:v>23.3</c:v>
                </c:pt>
                <c:pt idx="5807">
                  <c:v>497.1</c:v>
                </c:pt>
                <c:pt idx="5808">
                  <c:v>45</c:v>
                </c:pt>
                <c:pt idx="5809">
                  <c:v>648.39999999999895</c:v>
                </c:pt>
                <c:pt idx="5810">
                  <c:v>182.599999999999</c:v>
                </c:pt>
                <c:pt idx="5811">
                  <c:v>4718.6000000000004</c:v>
                </c:pt>
                <c:pt idx="5812">
                  <c:v>599.70000000000005</c:v>
                </c:pt>
                <c:pt idx="5813">
                  <c:v>29</c:v>
                </c:pt>
                <c:pt idx="5814">
                  <c:v>453.3</c:v>
                </c:pt>
                <c:pt idx="5815">
                  <c:v>89.5</c:v>
                </c:pt>
                <c:pt idx="5816">
                  <c:v>24.1</c:v>
                </c:pt>
                <c:pt idx="5817">
                  <c:v>98.5</c:v>
                </c:pt>
                <c:pt idx="5818">
                  <c:v>318.19999999999902</c:v>
                </c:pt>
                <c:pt idx="5819">
                  <c:v>19.1999999999999</c:v>
                </c:pt>
                <c:pt idx="5820">
                  <c:v>19.899999999999899</c:v>
                </c:pt>
                <c:pt idx="5821">
                  <c:v>124</c:v>
                </c:pt>
                <c:pt idx="5822">
                  <c:v>49.6</c:v>
                </c:pt>
                <c:pt idx="5823">
                  <c:v>50.6</c:v>
                </c:pt>
                <c:pt idx="5824">
                  <c:v>527.29999999999905</c:v>
                </c:pt>
                <c:pt idx="5825">
                  <c:v>97.599999999999895</c:v>
                </c:pt>
                <c:pt idx="5826">
                  <c:v>163.80000000000001</c:v>
                </c:pt>
                <c:pt idx="5827">
                  <c:v>13.200240460864737</c:v>
                </c:pt>
                <c:pt idx="5828">
                  <c:v>50.6</c:v>
                </c:pt>
                <c:pt idx="5829">
                  <c:v>261.39999999999901</c:v>
                </c:pt>
                <c:pt idx="5830">
                  <c:v>15.6999999999999</c:v>
                </c:pt>
                <c:pt idx="5831">
                  <c:v>243.599999999999</c:v>
                </c:pt>
                <c:pt idx="5832">
                  <c:v>32.399999999999899</c:v>
                </c:pt>
                <c:pt idx="5833">
                  <c:v>109.4</c:v>
                </c:pt>
                <c:pt idx="5834">
                  <c:v>37.200000000000003</c:v>
                </c:pt>
                <c:pt idx="5835">
                  <c:v>32</c:v>
                </c:pt>
                <c:pt idx="5836">
                  <c:v>85.4</c:v>
                </c:pt>
                <c:pt idx="5837">
                  <c:v>15.3</c:v>
                </c:pt>
                <c:pt idx="5838">
                  <c:v>19.6999999999999</c:v>
                </c:pt>
                <c:pt idx="5839">
                  <c:v>279.3</c:v>
                </c:pt>
                <c:pt idx="5840">
                  <c:v>140.4</c:v>
                </c:pt>
                <c:pt idx="5841">
                  <c:v>1153.9000000000001</c:v>
                </c:pt>
                <c:pt idx="5842">
                  <c:v>273.60000000000002</c:v>
                </c:pt>
                <c:pt idx="5843">
                  <c:v>1976</c:v>
                </c:pt>
                <c:pt idx="5844">
                  <c:v>196.69999999999899</c:v>
                </c:pt>
                <c:pt idx="5845">
                  <c:v>1194.3</c:v>
                </c:pt>
                <c:pt idx="5846">
                  <c:v>457.1</c:v>
                </c:pt>
                <c:pt idx="5847">
                  <c:v>1571.5999999999899</c:v>
                </c:pt>
                <c:pt idx="5848">
                  <c:v>39.799999999999898</c:v>
                </c:pt>
                <c:pt idx="5849">
                  <c:v>26.399999999999899</c:v>
                </c:pt>
                <c:pt idx="5850">
                  <c:v>52.1</c:v>
                </c:pt>
                <c:pt idx="5851">
                  <c:v>73.599999999999895</c:v>
                </c:pt>
                <c:pt idx="5852">
                  <c:v>564.70000000000005</c:v>
                </c:pt>
                <c:pt idx="5853">
                  <c:v>6406.8999999999896</c:v>
                </c:pt>
                <c:pt idx="5854">
                  <c:v>177.8</c:v>
                </c:pt>
                <c:pt idx="5855">
                  <c:v>77.299999999999898</c:v>
                </c:pt>
                <c:pt idx="5856">
                  <c:v>844.89999999999895</c:v>
                </c:pt>
                <c:pt idx="5857">
                  <c:v>1282.8</c:v>
                </c:pt>
                <c:pt idx="5858">
                  <c:v>34</c:v>
                </c:pt>
                <c:pt idx="5859">
                  <c:v>2288</c:v>
                </c:pt>
                <c:pt idx="5860">
                  <c:v>249.19999999999899</c:v>
                </c:pt>
                <c:pt idx="5861">
                  <c:v>34.5</c:v>
                </c:pt>
                <c:pt idx="5862">
                  <c:v>24.6999999999999</c:v>
                </c:pt>
                <c:pt idx="5863">
                  <c:v>983.5</c:v>
                </c:pt>
                <c:pt idx="5864">
                  <c:v>7068.8</c:v>
                </c:pt>
                <c:pt idx="5865">
                  <c:v>42.799999999999898</c:v>
                </c:pt>
                <c:pt idx="5866">
                  <c:v>58.7</c:v>
                </c:pt>
                <c:pt idx="5867">
                  <c:v>202.3</c:v>
                </c:pt>
                <c:pt idx="5868">
                  <c:v>170.5</c:v>
                </c:pt>
                <c:pt idx="5869">
                  <c:v>62</c:v>
                </c:pt>
                <c:pt idx="5870">
                  <c:v>16.399999999999899</c:v>
                </c:pt>
                <c:pt idx="5871">
                  <c:v>44.399999999999899</c:v>
                </c:pt>
                <c:pt idx="5872">
                  <c:v>57.399999999999899</c:v>
                </c:pt>
                <c:pt idx="5873">
                  <c:v>26.8</c:v>
                </c:pt>
                <c:pt idx="5874">
                  <c:v>2465.4</c:v>
                </c:pt>
                <c:pt idx="5875">
                  <c:v>25.828187569520811</c:v>
                </c:pt>
                <c:pt idx="5876">
                  <c:v>931.29999999999905</c:v>
                </c:pt>
                <c:pt idx="5877">
                  <c:v>95</c:v>
                </c:pt>
                <c:pt idx="5878">
                  <c:v>265.19999999999902</c:v>
                </c:pt>
                <c:pt idx="5879">
                  <c:v>123.3</c:v>
                </c:pt>
                <c:pt idx="5880">
                  <c:v>392.19999999999902</c:v>
                </c:pt>
                <c:pt idx="5881">
                  <c:v>61.7</c:v>
                </c:pt>
                <c:pt idx="5882">
                  <c:v>81.400000000000006</c:v>
                </c:pt>
                <c:pt idx="5883">
                  <c:v>394.69999999999902</c:v>
                </c:pt>
                <c:pt idx="5884">
                  <c:v>69.900000000000006</c:v>
                </c:pt>
                <c:pt idx="5885">
                  <c:v>43.799999999999898</c:v>
                </c:pt>
                <c:pt idx="5886">
                  <c:v>206</c:v>
                </c:pt>
                <c:pt idx="5887">
                  <c:v>143.30000000000001</c:v>
                </c:pt>
                <c:pt idx="5888">
                  <c:v>98.7</c:v>
                </c:pt>
                <c:pt idx="5889">
                  <c:v>71.599999999999895</c:v>
                </c:pt>
                <c:pt idx="5890">
                  <c:v>161.599999999999</c:v>
                </c:pt>
                <c:pt idx="5891">
                  <c:v>2383</c:v>
                </c:pt>
                <c:pt idx="5892">
                  <c:v>26.899999999999899</c:v>
                </c:pt>
                <c:pt idx="5893">
                  <c:v>1139.5</c:v>
                </c:pt>
                <c:pt idx="5894">
                  <c:v>129.5</c:v>
                </c:pt>
                <c:pt idx="5895">
                  <c:v>43.2</c:v>
                </c:pt>
                <c:pt idx="5896">
                  <c:v>2569.0999999999899</c:v>
                </c:pt>
                <c:pt idx="5897">
                  <c:v>437.3</c:v>
                </c:pt>
                <c:pt idx="5898">
                  <c:v>185</c:v>
                </c:pt>
                <c:pt idx="5899">
                  <c:v>1136.3</c:v>
                </c:pt>
                <c:pt idx="5900">
                  <c:v>936</c:v>
                </c:pt>
                <c:pt idx="5901">
                  <c:v>29.6</c:v>
                </c:pt>
                <c:pt idx="5902">
                  <c:v>686.1</c:v>
                </c:pt>
                <c:pt idx="5903">
                  <c:v>839.2</c:v>
                </c:pt>
                <c:pt idx="5904">
                  <c:v>888.1</c:v>
                </c:pt>
                <c:pt idx="5905">
                  <c:v>48.6</c:v>
                </c:pt>
                <c:pt idx="5906">
                  <c:v>2047.5999999999899</c:v>
                </c:pt>
                <c:pt idx="5907">
                  <c:v>1293.3</c:v>
                </c:pt>
                <c:pt idx="5908">
                  <c:v>719.89999999999895</c:v>
                </c:pt>
                <c:pt idx="5909">
                  <c:v>118.7</c:v>
                </c:pt>
                <c:pt idx="5910">
                  <c:v>46.299999999999898</c:v>
                </c:pt>
                <c:pt idx="5911">
                  <c:v>87.4</c:v>
                </c:pt>
                <c:pt idx="5912">
                  <c:v>24.899999999999899</c:v>
                </c:pt>
                <c:pt idx="5913">
                  <c:v>127.7</c:v>
                </c:pt>
                <c:pt idx="5914">
                  <c:v>505.69999999999902</c:v>
                </c:pt>
                <c:pt idx="5915">
                  <c:v>47.2</c:v>
                </c:pt>
                <c:pt idx="5916">
                  <c:v>210.599999999999</c:v>
                </c:pt>
                <c:pt idx="5917">
                  <c:v>792.5</c:v>
                </c:pt>
                <c:pt idx="5918">
                  <c:v>156.69999999999899</c:v>
                </c:pt>
                <c:pt idx="5919">
                  <c:v>49.6</c:v>
                </c:pt>
                <c:pt idx="5920">
                  <c:v>444.1</c:v>
                </c:pt>
                <c:pt idx="5921">
                  <c:v>55.5</c:v>
                </c:pt>
                <c:pt idx="5922">
                  <c:v>47.7</c:v>
                </c:pt>
                <c:pt idx="5923">
                  <c:v>296.8</c:v>
                </c:pt>
                <c:pt idx="5924">
                  <c:v>124.599999999999</c:v>
                </c:pt>
                <c:pt idx="5925">
                  <c:v>89.099999999999895</c:v>
                </c:pt>
                <c:pt idx="5926">
                  <c:v>29.1999999999999</c:v>
                </c:pt>
                <c:pt idx="5927">
                  <c:v>87.2</c:v>
                </c:pt>
                <c:pt idx="5928">
                  <c:v>246</c:v>
                </c:pt>
                <c:pt idx="5929">
                  <c:v>111.3</c:v>
                </c:pt>
                <c:pt idx="5930">
                  <c:v>82.299999999999898</c:v>
                </c:pt>
                <c:pt idx="5931">
                  <c:v>224.9</c:v>
                </c:pt>
                <c:pt idx="5932">
                  <c:v>391.6</c:v>
                </c:pt>
                <c:pt idx="5933">
                  <c:v>62</c:v>
                </c:pt>
                <c:pt idx="5934">
                  <c:v>55.5</c:v>
                </c:pt>
                <c:pt idx="5935">
                  <c:v>67</c:v>
                </c:pt>
                <c:pt idx="5936">
                  <c:v>10.5</c:v>
                </c:pt>
                <c:pt idx="5937">
                  <c:v>255.69999999999899</c:v>
                </c:pt>
                <c:pt idx="5938">
                  <c:v>104.9</c:v>
                </c:pt>
                <c:pt idx="5939">
                  <c:v>58</c:v>
                </c:pt>
                <c:pt idx="5940">
                  <c:v>105.8</c:v>
                </c:pt>
                <c:pt idx="5941">
                  <c:v>1338.3</c:v>
                </c:pt>
                <c:pt idx="5942">
                  <c:v>1289</c:v>
                </c:pt>
                <c:pt idx="5943">
                  <c:v>97.9</c:v>
                </c:pt>
                <c:pt idx="5944">
                  <c:v>113.5</c:v>
                </c:pt>
                <c:pt idx="5945">
                  <c:v>113.099999999999</c:v>
                </c:pt>
                <c:pt idx="5946">
                  <c:v>534.1</c:v>
                </c:pt>
                <c:pt idx="5947">
                  <c:v>414.19999999999902</c:v>
                </c:pt>
                <c:pt idx="5948">
                  <c:v>2150</c:v>
                </c:pt>
                <c:pt idx="5949">
                  <c:v>41.299999999999898</c:v>
                </c:pt>
                <c:pt idx="5950">
                  <c:v>98.7</c:v>
                </c:pt>
                <c:pt idx="5951">
                  <c:v>69.2</c:v>
                </c:pt>
                <c:pt idx="5952">
                  <c:v>999.1</c:v>
                </c:pt>
                <c:pt idx="5953">
                  <c:v>443.89999999999901</c:v>
                </c:pt>
                <c:pt idx="5954">
                  <c:v>2590.8000000000002</c:v>
                </c:pt>
                <c:pt idx="5955">
                  <c:v>552.79999999999905</c:v>
                </c:pt>
                <c:pt idx="5956">
                  <c:v>60.799999999999898</c:v>
                </c:pt>
                <c:pt idx="5957">
                  <c:v>87.4</c:v>
                </c:pt>
                <c:pt idx="5958">
                  <c:v>150.5</c:v>
                </c:pt>
                <c:pt idx="5959">
                  <c:v>1021.7</c:v>
                </c:pt>
                <c:pt idx="5960">
                  <c:v>70.299999999999898</c:v>
                </c:pt>
                <c:pt idx="5961">
                  <c:v>666.5</c:v>
                </c:pt>
                <c:pt idx="5962">
                  <c:v>858.89999999999895</c:v>
                </c:pt>
                <c:pt idx="5963">
                  <c:v>13.1</c:v>
                </c:pt>
                <c:pt idx="5964">
                  <c:v>33.700000000000003</c:v>
                </c:pt>
                <c:pt idx="5965">
                  <c:v>33.299999999999898</c:v>
                </c:pt>
                <c:pt idx="5966">
                  <c:v>52.399999999999899</c:v>
                </c:pt>
                <c:pt idx="5967">
                  <c:v>1341.4</c:v>
                </c:pt>
                <c:pt idx="5968">
                  <c:v>688.1</c:v>
                </c:pt>
                <c:pt idx="5969">
                  <c:v>87.4</c:v>
                </c:pt>
                <c:pt idx="5970">
                  <c:v>6287.6999999999898</c:v>
                </c:pt>
                <c:pt idx="5971">
                  <c:v>262</c:v>
                </c:pt>
                <c:pt idx="5972">
                  <c:v>2314.9</c:v>
                </c:pt>
                <c:pt idx="5973">
                  <c:v>7815.6</c:v>
                </c:pt>
                <c:pt idx="5974">
                  <c:v>30.8</c:v>
                </c:pt>
                <c:pt idx="5975">
                  <c:v>1250.5</c:v>
                </c:pt>
                <c:pt idx="5976">
                  <c:v>377.89999999999901</c:v>
                </c:pt>
                <c:pt idx="5977">
                  <c:v>1211.3</c:v>
                </c:pt>
                <c:pt idx="5978">
                  <c:v>70.900000000000006</c:v>
                </c:pt>
                <c:pt idx="5979">
                  <c:v>78.299999999999898</c:v>
                </c:pt>
                <c:pt idx="5980">
                  <c:v>27.1</c:v>
                </c:pt>
                <c:pt idx="5981">
                  <c:v>692.1</c:v>
                </c:pt>
                <c:pt idx="5982">
                  <c:v>271.5</c:v>
                </c:pt>
                <c:pt idx="5983">
                  <c:v>2522.5</c:v>
                </c:pt>
                <c:pt idx="5984">
                  <c:v>101</c:v>
                </c:pt>
                <c:pt idx="5985">
                  <c:v>23.399999999999899</c:v>
                </c:pt>
                <c:pt idx="5986">
                  <c:v>280</c:v>
                </c:pt>
                <c:pt idx="5987">
                  <c:v>10.8</c:v>
                </c:pt>
                <c:pt idx="5988">
                  <c:v>28.6</c:v>
                </c:pt>
                <c:pt idx="5989">
                  <c:v>3975.5</c:v>
                </c:pt>
                <c:pt idx="5990">
                  <c:v>872</c:v>
                </c:pt>
                <c:pt idx="5991">
                  <c:v>1269</c:v>
                </c:pt>
                <c:pt idx="5992">
                  <c:v>90.2</c:v>
                </c:pt>
                <c:pt idx="5993">
                  <c:v>55.799999999999898</c:v>
                </c:pt>
                <c:pt idx="5994">
                  <c:v>20.899999999999899</c:v>
                </c:pt>
                <c:pt idx="5995">
                  <c:v>347.6</c:v>
                </c:pt>
                <c:pt idx="5996">
                  <c:v>109.3</c:v>
                </c:pt>
                <c:pt idx="5997">
                  <c:v>1393</c:v>
                </c:pt>
                <c:pt idx="5998">
                  <c:v>74</c:v>
                </c:pt>
                <c:pt idx="5999">
                  <c:v>37</c:v>
                </c:pt>
                <c:pt idx="6000">
                  <c:v>403.69999999999902</c:v>
                </c:pt>
                <c:pt idx="6001">
                  <c:v>23.1</c:v>
                </c:pt>
                <c:pt idx="6002">
                  <c:v>120.2</c:v>
                </c:pt>
                <c:pt idx="6003">
                  <c:v>39.899999999999899</c:v>
                </c:pt>
                <c:pt idx="6004">
                  <c:v>83.5</c:v>
                </c:pt>
                <c:pt idx="6005">
                  <c:v>54.2</c:v>
                </c:pt>
                <c:pt idx="6006">
                  <c:v>252</c:v>
                </c:pt>
                <c:pt idx="6007">
                  <c:v>12.1</c:v>
                </c:pt>
                <c:pt idx="6008">
                  <c:v>308.39999999999901</c:v>
                </c:pt>
                <c:pt idx="6009">
                  <c:v>208.5</c:v>
                </c:pt>
                <c:pt idx="6010">
                  <c:v>1335.9</c:v>
                </c:pt>
                <c:pt idx="6011">
                  <c:v>655</c:v>
                </c:pt>
                <c:pt idx="6012">
                  <c:v>72.299999999999898</c:v>
                </c:pt>
                <c:pt idx="6013">
                  <c:v>4204.7587450248784</c:v>
                </c:pt>
                <c:pt idx="6014">
                  <c:v>12.5</c:v>
                </c:pt>
                <c:pt idx="6015">
                  <c:v>454.05757710259775</c:v>
                </c:pt>
                <c:pt idx="6016">
                  <c:v>28.399999999999899</c:v>
                </c:pt>
                <c:pt idx="6017">
                  <c:v>14.1</c:v>
                </c:pt>
                <c:pt idx="6018">
                  <c:v>117.099999999999</c:v>
                </c:pt>
                <c:pt idx="6019">
                  <c:v>1408.5999999999899</c:v>
                </c:pt>
                <c:pt idx="6020">
                  <c:v>27.1</c:v>
                </c:pt>
                <c:pt idx="6021">
                  <c:v>4148.8</c:v>
                </c:pt>
                <c:pt idx="6022">
                  <c:v>319.82998853962948</c:v>
                </c:pt>
                <c:pt idx="6023">
                  <c:v>26.1</c:v>
                </c:pt>
                <c:pt idx="6024">
                  <c:v>40.299999999999898</c:v>
                </c:pt>
                <c:pt idx="6025">
                  <c:v>44.399999999999899</c:v>
                </c:pt>
                <c:pt idx="6026">
                  <c:v>22.6999999999999</c:v>
                </c:pt>
                <c:pt idx="6027">
                  <c:v>377.39999999999901</c:v>
                </c:pt>
                <c:pt idx="6028">
                  <c:v>28.399999999999899</c:v>
                </c:pt>
                <c:pt idx="6029">
                  <c:v>30.1999999999999</c:v>
                </c:pt>
                <c:pt idx="6030">
                  <c:v>14.4</c:v>
                </c:pt>
                <c:pt idx="6031">
                  <c:v>1259.4000000000001</c:v>
                </c:pt>
                <c:pt idx="6032">
                  <c:v>13.8</c:v>
                </c:pt>
                <c:pt idx="6033">
                  <c:v>157.30000000000001</c:v>
                </c:pt>
                <c:pt idx="6034">
                  <c:v>83.4</c:v>
                </c:pt>
                <c:pt idx="6035">
                  <c:v>32.6</c:v>
                </c:pt>
                <c:pt idx="6036">
                  <c:v>356.19999999999902</c:v>
                </c:pt>
                <c:pt idx="6037">
                  <c:v>2031</c:v>
                </c:pt>
                <c:pt idx="6038">
                  <c:v>354</c:v>
                </c:pt>
                <c:pt idx="6039">
                  <c:v>33.299999999999898</c:v>
                </c:pt>
                <c:pt idx="6040">
                  <c:v>510.8</c:v>
                </c:pt>
                <c:pt idx="6041">
                  <c:v>55.399999999999899</c:v>
                </c:pt>
                <c:pt idx="6042">
                  <c:v>176.099999999999</c:v>
                </c:pt>
                <c:pt idx="6043">
                  <c:v>19.6999999999999</c:v>
                </c:pt>
                <c:pt idx="6044">
                  <c:v>56.7</c:v>
                </c:pt>
                <c:pt idx="6045">
                  <c:v>65.7</c:v>
                </c:pt>
                <c:pt idx="6046">
                  <c:v>34.6</c:v>
                </c:pt>
                <c:pt idx="6047">
                  <c:v>206</c:v>
                </c:pt>
                <c:pt idx="6048">
                  <c:v>113.8</c:v>
                </c:pt>
                <c:pt idx="6049">
                  <c:v>39.5</c:v>
                </c:pt>
                <c:pt idx="6050">
                  <c:v>28.399999999999899</c:v>
                </c:pt>
                <c:pt idx="6051">
                  <c:v>304</c:v>
                </c:pt>
                <c:pt idx="6052">
                  <c:v>181.57937938870273</c:v>
                </c:pt>
                <c:pt idx="6053">
                  <c:v>55.5</c:v>
                </c:pt>
                <c:pt idx="6054">
                  <c:v>119.599999999999</c:v>
                </c:pt>
                <c:pt idx="6055">
                  <c:v>1064.5299833804524</c:v>
                </c:pt>
                <c:pt idx="6056">
                  <c:v>1178.7</c:v>
                </c:pt>
                <c:pt idx="6057">
                  <c:v>133.19999999999899</c:v>
                </c:pt>
                <c:pt idx="6058">
                  <c:v>38.200000000000003</c:v>
                </c:pt>
                <c:pt idx="6059">
                  <c:v>53</c:v>
                </c:pt>
                <c:pt idx="6060">
                  <c:v>14.4</c:v>
                </c:pt>
                <c:pt idx="6061">
                  <c:v>583.20000000000005</c:v>
                </c:pt>
                <c:pt idx="6062">
                  <c:v>74</c:v>
                </c:pt>
                <c:pt idx="6063">
                  <c:v>11.9</c:v>
                </c:pt>
                <c:pt idx="6064">
                  <c:v>68.5</c:v>
                </c:pt>
                <c:pt idx="6065">
                  <c:v>29</c:v>
                </c:pt>
                <c:pt idx="6066">
                  <c:v>4241.6000000000004</c:v>
                </c:pt>
                <c:pt idx="6067">
                  <c:v>323.69999999999902</c:v>
                </c:pt>
                <c:pt idx="6068">
                  <c:v>493.39999999999901</c:v>
                </c:pt>
                <c:pt idx="6069">
                  <c:v>29.399999999999899</c:v>
                </c:pt>
                <c:pt idx="6070">
                  <c:v>16.3</c:v>
                </c:pt>
                <c:pt idx="6071">
                  <c:v>39.5</c:v>
                </c:pt>
                <c:pt idx="6072">
                  <c:v>31.6</c:v>
                </c:pt>
                <c:pt idx="6073">
                  <c:v>377.8</c:v>
                </c:pt>
                <c:pt idx="6074">
                  <c:v>315.8</c:v>
                </c:pt>
                <c:pt idx="6075">
                  <c:v>826.5</c:v>
                </c:pt>
                <c:pt idx="6076">
                  <c:v>3150.3</c:v>
                </c:pt>
                <c:pt idx="6077">
                  <c:v>23.5</c:v>
                </c:pt>
                <c:pt idx="6078">
                  <c:v>2713.6999999999898</c:v>
                </c:pt>
                <c:pt idx="6079">
                  <c:v>1734.5534678476952</c:v>
                </c:pt>
                <c:pt idx="6080">
                  <c:v>38.899999999999899</c:v>
                </c:pt>
                <c:pt idx="6081">
                  <c:v>149</c:v>
                </c:pt>
                <c:pt idx="6082">
                  <c:v>23.399999999999899</c:v>
                </c:pt>
                <c:pt idx="6083">
                  <c:v>4711.8999999999896</c:v>
                </c:pt>
                <c:pt idx="6084">
                  <c:v>22.6999999999999</c:v>
                </c:pt>
                <c:pt idx="6085">
                  <c:v>11.6999999999999</c:v>
                </c:pt>
                <c:pt idx="6086">
                  <c:v>17.5</c:v>
                </c:pt>
                <c:pt idx="6087">
                  <c:v>73.400000000000006</c:v>
                </c:pt>
                <c:pt idx="6088">
                  <c:v>16.3</c:v>
                </c:pt>
                <c:pt idx="6089">
                  <c:v>32.6</c:v>
                </c:pt>
                <c:pt idx="6090">
                  <c:v>1517.2</c:v>
                </c:pt>
                <c:pt idx="6091">
                  <c:v>801.79999999999905</c:v>
                </c:pt>
                <c:pt idx="6092">
                  <c:v>59.2</c:v>
                </c:pt>
                <c:pt idx="6093">
                  <c:v>32.899999999999899</c:v>
                </c:pt>
                <c:pt idx="6094">
                  <c:v>727.79999999999905</c:v>
                </c:pt>
                <c:pt idx="6095">
                  <c:v>36.700000000000003</c:v>
                </c:pt>
                <c:pt idx="6096">
                  <c:v>22.399999999999899</c:v>
                </c:pt>
                <c:pt idx="6097">
                  <c:v>132</c:v>
                </c:pt>
                <c:pt idx="6098">
                  <c:v>12.8</c:v>
                </c:pt>
                <c:pt idx="6099">
                  <c:v>222</c:v>
                </c:pt>
                <c:pt idx="6100">
                  <c:v>525.5</c:v>
                </c:pt>
                <c:pt idx="6101">
                  <c:v>1369.2</c:v>
                </c:pt>
                <c:pt idx="6102">
                  <c:v>106</c:v>
                </c:pt>
                <c:pt idx="6103">
                  <c:v>15.4</c:v>
                </c:pt>
                <c:pt idx="6104">
                  <c:v>48.899999999999899</c:v>
                </c:pt>
                <c:pt idx="6105">
                  <c:v>604.39999999999895</c:v>
                </c:pt>
                <c:pt idx="6106">
                  <c:v>326.89999999999901</c:v>
                </c:pt>
                <c:pt idx="6107">
                  <c:v>746.29999999999905</c:v>
                </c:pt>
                <c:pt idx="6108">
                  <c:v>33.1</c:v>
                </c:pt>
                <c:pt idx="6109">
                  <c:v>53.1</c:v>
                </c:pt>
                <c:pt idx="6110">
                  <c:v>212.19999999999899</c:v>
                </c:pt>
                <c:pt idx="6111">
                  <c:v>2004.4</c:v>
                </c:pt>
                <c:pt idx="6112">
                  <c:v>225.69999999999899</c:v>
                </c:pt>
                <c:pt idx="6113">
                  <c:v>289.89999999999901</c:v>
                </c:pt>
                <c:pt idx="6114">
                  <c:v>12.3</c:v>
                </c:pt>
                <c:pt idx="6115">
                  <c:v>289.89999999999901</c:v>
                </c:pt>
                <c:pt idx="6116">
                  <c:v>22.5</c:v>
                </c:pt>
                <c:pt idx="6117">
                  <c:v>39.5</c:v>
                </c:pt>
                <c:pt idx="6118">
                  <c:v>25.8</c:v>
                </c:pt>
                <c:pt idx="6119">
                  <c:v>73.400000000000006</c:v>
                </c:pt>
                <c:pt idx="6120">
                  <c:v>178.9</c:v>
                </c:pt>
                <c:pt idx="6121">
                  <c:v>1152.5999999999899</c:v>
                </c:pt>
                <c:pt idx="6122">
                  <c:v>18.100000000000001</c:v>
                </c:pt>
                <c:pt idx="6123">
                  <c:v>21.6999999999999</c:v>
                </c:pt>
                <c:pt idx="6124">
                  <c:v>26.399999999999899</c:v>
                </c:pt>
                <c:pt idx="6125">
                  <c:v>19.600000000000001</c:v>
                </c:pt>
                <c:pt idx="6126">
                  <c:v>168.4</c:v>
                </c:pt>
                <c:pt idx="6127">
                  <c:v>501</c:v>
                </c:pt>
                <c:pt idx="6128">
                  <c:v>185</c:v>
                </c:pt>
                <c:pt idx="6129">
                  <c:v>50.1</c:v>
                </c:pt>
                <c:pt idx="6130">
                  <c:v>160.4</c:v>
                </c:pt>
                <c:pt idx="6131">
                  <c:v>41.399999999999899</c:v>
                </c:pt>
                <c:pt idx="6132">
                  <c:v>22.1999999999999</c:v>
                </c:pt>
                <c:pt idx="6133">
                  <c:v>108.5</c:v>
                </c:pt>
                <c:pt idx="6134">
                  <c:v>36.6</c:v>
                </c:pt>
                <c:pt idx="6135">
                  <c:v>26.6</c:v>
                </c:pt>
                <c:pt idx="6136">
                  <c:v>69.099999999999895</c:v>
                </c:pt>
                <c:pt idx="6137">
                  <c:v>103.599999999999</c:v>
                </c:pt>
                <c:pt idx="6138">
                  <c:v>256.60000000000002</c:v>
                </c:pt>
                <c:pt idx="6139">
                  <c:v>90</c:v>
                </c:pt>
                <c:pt idx="6140">
                  <c:v>90</c:v>
                </c:pt>
                <c:pt idx="6141">
                  <c:v>344.1</c:v>
                </c:pt>
                <c:pt idx="6142">
                  <c:v>45.6</c:v>
                </c:pt>
                <c:pt idx="6143">
                  <c:v>36.899999999999899</c:v>
                </c:pt>
                <c:pt idx="6144">
                  <c:v>15.4</c:v>
                </c:pt>
                <c:pt idx="6145">
                  <c:v>26.3</c:v>
                </c:pt>
                <c:pt idx="6146">
                  <c:v>47.2</c:v>
                </c:pt>
                <c:pt idx="6147">
                  <c:v>54.299999999999898</c:v>
                </c:pt>
                <c:pt idx="6148">
                  <c:v>20.1999999999999</c:v>
                </c:pt>
                <c:pt idx="6149">
                  <c:v>13.3</c:v>
                </c:pt>
                <c:pt idx="6150">
                  <c:v>43</c:v>
                </c:pt>
                <c:pt idx="6151">
                  <c:v>31.399999999999899</c:v>
                </c:pt>
                <c:pt idx="6152">
                  <c:v>17.399999999999899</c:v>
                </c:pt>
                <c:pt idx="6153">
                  <c:v>37</c:v>
                </c:pt>
                <c:pt idx="6154">
                  <c:v>28.899999999999899</c:v>
                </c:pt>
                <c:pt idx="6155">
                  <c:v>900.39999999999895</c:v>
                </c:pt>
                <c:pt idx="6156">
                  <c:v>16.600000000000001</c:v>
                </c:pt>
                <c:pt idx="6157">
                  <c:v>31</c:v>
                </c:pt>
                <c:pt idx="6158">
                  <c:v>21.5</c:v>
                </c:pt>
                <c:pt idx="6159">
                  <c:v>45</c:v>
                </c:pt>
                <c:pt idx="6160">
                  <c:v>22.1999999999999</c:v>
                </c:pt>
                <c:pt idx="6161">
                  <c:v>17.5</c:v>
                </c:pt>
                <c:pt idx="6162">
                  <c:v>11.5</c:v>
                </c:pt>
                <c:pt idx="6163">
                  <c:v>12.6</c:v>
                </c:pt>
                <c:pt idx="6164">
                  <c:v>64.099999999999895</c:v>
                </c:pt>
                <c:pt idx="6165">
                  <c:v>57.5</c:v>
                </c:pt>
                <c:pt idx="6166">
                  <c:v>55.1</c:v>
                </c:pt>
                <c:pt idx="6167">
                  <c:v>117.2</c:v>
                </c:pt>
                <c:pt idx="6168">
                  <c:v>10510</c:v>
                </c:pt>
                <c:pt idx="6169">
                  <c:v>530.39999999999895</c:v>
                </c:pt>
                <c:pt idx="6170">
                  <c:v>672.7</c:v>
                </c:pt>
                <c:pt idx="6171">
                  <c:v>61.5</c:v>
                </c:pt>
                <c:pt idx="6172">
                  <c:v>4.3465394103034516</c:v>
                </c:pt>
                <c:pt idx="6173">
                  <c:v>11.429596018686242</c:v>
                </c:pt>
                <c:pt idx="6174">
                  <c:v>17.572734199222204</c:v>
                </c:pt>
                <c:pt idx="6175">
                  <c:v>21.899999999999899</c:v>
                </c:pt>
                <c:pt idx="6176">
                  <c:v>75.5</c:v>
                </c:pt>
                <c:pt idx="6177">
                  <c:v>57.899999999999899</c:v>
                </c:pt>
                <c:pt idx="6178">
                  <c:v>12.6999999999999</c:v>
                </c:pt>
                <c:pt idx="6179">
                  <c:v>37.399999999999899</c:v>
                </c:pt>
                <c:pt idx="6180">
                  <c:v>218.3</c:v>
                </c:pt>
                <c:pt idx="6181">
                  <c:v>51.5</c:v>
                </c:pt>
                <c:pt idx="6182">
                  <c:v>12360</c:v>
                </c:pt>
                <c:pt idx="6183">
                  <c:v>72.799999999999898</c:v>
                </c:pt>
                <c:pt idx="6184">
                  <c:v>119.599999999999</c:v>
                </c:pt>
                <c:pt idx="6185">
                  <c:v>60.866901437174199</c:v>
                </c:pt>
                <c:pt idx="6186">
                  <c:v>8.1</c:v>
                </c:pt>
                <c:pt idx="6187">
                  <c:v>16.789351261427854</c:v>
                </c:pt>
                <c:pt idx="6188">
                  <c:v>646.1</c:v>
                </c:pt>
                <c:pt idx="6189">
                  <c:v>147.82118652567672</c:v>
                </c:pt>
                <c:pt idx="6190">
                  <c:v>610</c:v>
                </c:pt>
                <c:pt idx="6191">
                  <c:v>1874.9</c:v>
                </c:pt>
                <c:pt idx="6192">
                  <c:v>9266</c:v>
                </c:pt>
                <c:pt idx="6193">
                  <c:v>1300.5</c:v>
                </c:pt>
                <c:pt idx="6194">
                  <c:v>520</c:v>
                </c:pt>
                <c:pt idx="6195">
                  <c:v>54</c:v>
                </c:pt>
                <c:pt idx="6196">
                  <c:v>500</c:v>
                </c:pt>
                <c:pt idx="6197">
                  <c:v>171</c:v>
                </c:pt>
                <c:pt idx="6198">
                  <c:v>33.299999999999898</c:v>
                </c:pt>
                <c:pt idx="6199">
                  <c:v>384.8</c:v>
                </c:pt>
                <c:pt idx="6200">
                  <c:v>19.899999999999899</c:v>
                </c:pt>
                <c:pt idx="6201">
                  <c:v>48.1</c:v>
                </c:pt>
                <c:pt idx="6202">
                  <c:v>3049</c:v>
                </c:pt>
                <c:pt idx="6203">
                  <c:v>12.6999999999999</c:v>
                </c:pt>
                <c:pt idx="6204">
                  <c:v>41.299999999999898</c:v>
                </c:pt>
                <c:pt idx="6205">
                  <c:v>618.1</c:v>
                </c:pt>
                <c:pt idx="6206">
                  <c:v>172.03171762541666</c:v>
                </c:pt>
                <c:pt idx="6207">
                  <c:v>51.399999999999899</c:v>
                </c:pt>
                <c:pt idx="6208">
                  <c:v>32.200000000000003</c:v>
                </c:pt>
                <c:pt idx="6209">
                  <c:v>377.69999999999902</c:v>
                </c:pt>
                <c:pt idx="6210">
                  <c:v>28.1</c:v>
                </c:pt>
                <c:pt idx="6211">
                  <c:v>191.19999999999899</c:v>
                </c:pt>
                <c:pt idx="6212">
                  <c:v>144.30000000000001</c:v>
                </c:pt>
                <c:pt idx="6213">
                  <c:v>24.5</c:v>
                </c:pt>
                <c:pt idx="6214">
                  <c:v>304.60000000000002</c:v>
                </c:pt>
                <c:pt idx="6215">
                  <c:v>438.5</c:v>
                </c:pt>
                <c:pt idx="6216">
                  <c:v>15.1999999999999</c:v>
                </c:pt>
                <c:pt idx="6217">
                  <c:v>61.7</c:v>
                </c:pt>
                <c:pt idx="6218">
                  <c:v>34.5</c:v>
                </c:pt>
                <c:pt idx="6219">
                  <c:v>1290</c:v>
                </c:pt>
                <c:pt idx="6220">
                  <c:v>20.1999999999999</c:v>
                </c:pt>
                <c:pt idx="6221">
                  <c:v>154.599999999999</c:v>
                </c:pt>
                <c:pt idx="6222">
                  <c:v>714.2</c:v>
                </c:pt>
                <c:pt idx="6223">
                  <c:v>4.3121689234339193</c:v>
                </c:pt>
                <c:pt idx="6224">
                  <c:v>42.899999999999899</c:v>
                </c:pt>
                <c:pt idx="6225">
                  <c:v>42.2</c:v>
                </c:pt>
                <c:pt idx="6226">
                  <c:v>59.299999999999898</c:v>
                </c:pt>
                <c:pt idx="6227">
                  <c:v>13.9</c:v>
                </c:pt>
                <c:pt idx="6228">
                  <c:v>103.599999999999</c:v>
                </c:pt>
                <c:pt idx="6229">
                  <c:v>102.3</c:v>
                </c:pt>
                <c:pt idx="6230">
                  <c:v>122.7</c:v>
                </c:pt>
                <c:pt idx="6231">
                  <c:v>129.599999999999</c:v>
                </c:pt>
                <c:pt idx="6232">
                  <c:v>151</c:v>
                </c:pt>
                <c:pt idx="6233">
                  <c:v>96.2</c:v>
                </c:pt>
                <c:pt idx="6234">
                  <c:v>372.5</c:v>
                </c:pt>
                <c:pt idx="6235">
                  <c:v>35.5</c:v>
                </c:pt>
                <c:pt idx="6236">
                  <c:v>14.1999999999999</c:v>
                </c:pt>
                <c:pt idx="6237">
                  <c:v>19.6999999999999</c:v>
                </c:pt>
                <c:pt idx="6238">
                  <c:v>21</c:v>
                </c:pt>
                <c:pt idx="6239">
                  <c:v>43.5</c:v>
                </c:pt>
                <c:pt idx="6240">
                  <c:v>318.5</c:v>
                </c:pt>
                <c:pt idx="6241">
                  <c:v>34</c:v>
                </c:pt>
                <c:pt idx="6242">
                  <c:v>49.5</c:v>
                </c:pt>
                <c:pt idx="6243">
                  <c:v>107.3</c:v>
                </c:pt>
                <c:pt idx="6244">
                  <c:v>24.6999999999999</c:v>
                </c:pt>
                <c:pt idx="6245">
                  <c:v>92.5</c:v>
                </c:pt>
                <c:pt idx="6246">
                  <c:v>24.6999999999999</c:v>
                </c:pt>
                <c:pt idx="6247">
                  <c:v>70.299999999999898</c:v>
                </c:pt>
                <c:pt idx="6248">
                  <c:v>50</c:v>
                </c:pt>
                <c:pt idx="6249">
                  <c:v>13.8</c:v>
                </c:pt>
                <c:pt idx="6250">
                  <c:v>14.8</c:v>
                </c:pt>
                <c:pt idx="6251">
                  <c:v>33.5</c:v>
                </c:pt>
                <c:pt idx="6252">
                  <c:v>24.1999999999999</c:v>
                </c:pt>
                <c:pt idx="6253">
                  <c:v>30.8</c:v>
                </c:pt>
                <c:pt idx="6254">
                  <c:v>29960</c:v>
                </c:pt>
                <c:pt idx="6255">
                  <c:v>37</c:v>
                </c:pt>
                <c:pt idx="6256">
                  <c:v>15.5</c:v>
                </c:pt>
                <c:pt idx="6257">
                  <c:v>24.399999999999899</c:v>
                </c:pt>
                <c:pt idx="6258">
                  <c:v>37</c:v>
                </c:pt>
                <c:pt idx="6259">
                  <c:v>85.099999999999895</c:v>
                </c:pt>
                <c:pt idx="6260">
                  <c:v>24.6999999999999</c:v>
                </c:pt>
                <c:pt idx="6261">
                  <c:v>48.7</c:v>
                </c:pt>
                <c:pt idx="6262">
                  <c:v>1334.3153140973411</c:v>
                </c:pt>
                <c:pt idx="6263">
                  <c:v>49</c:v>
                </c:pt>
                <c:pt idx="6264">
                  <c:v>21.6</c:v>
                </c:pt>
                <c:pt idx="6265">
                  <c:v>18.5</c:v>
                </c:pt>
                <c:pt idx="6266">
                  <c:v>126.4</c:v>
                </c:pt>
                <c:pt idx="6267">
                  <c:v>24.6999999999999</c:v>
                </c:pt>
                <c:pt idx="6268">
                  <c:v>222</c:v>
                </c:pt>
                <c:pt idx="6269">
                  <c:v>101.5</c:v>
                </c:pt>
                <c:pt idx="6270">
                  <c:v>26.495044066731325</c:v>
                </c:pt>
                <c:pt idx="6271">
                  <c:v>81.7</c:v>
                </c:pt>
                <c:pt idx="6272">
                  <c:v>27.1</c:v>
                </c:pt>
                <c:pt idx="6273">
                  <c:v>23.399999999999899</c:v>
                </c:pt>
                <c:pt idx="6274">
                  <c:v>61.2</c:v>
                </c:pt>
                <c:pt idx="6275">
                  <c:v>18.5</c:v>
                </c:pt>
                <c:pt idx="6276">
                  <c:v>55.6</c:v>
                </c:pt>
                <c:pt idx="6277">
                  <c:v>93</c:v>
                </c:pt>
                <c:pt idx="6278">
                  <c:v>12.4</c:v>
                </c:pt>
                <c:pt idx="6279">
                  <c:v>315</c:v>
                </c:pt>
                <c:pt idx="6280">
                  <c:v>17.8</c:v>
                </c:pt>
                <c:pt idx="6281">
                  <c:v>25.399999999999899</c:v>
                </c:pt>
                <c:pt idx="6282">
                  <c:v>19.100000000000001</c:v>
                </c:pt>
                <c:pt idx="6283">
                  <c:v>115</c:v>
                </c:pt>
                <c:pt idx="6284">
                  <c:v>36.899999999999899</c:v>
                </c:pt>
                <c:pt idx="6285">
                  <c:v>18.5</c:v>
                </c:pt>
                <c:pt idx="6286">
                  <c:v>45.5</c:v>
                </c:pt>
                <c:pt idx="6287">
                  <c:v>48.1</c:v>
                </c:pt>
                <c:pt idx="6288">
                  <c:v>776.92852393721773</c:v>
                </c:pt>
                <c:pt idx="6289">
                  <c:v>57.457927712801443</c:v>
                </c:pt>
                <c:pt idx="6290">
                  <c:v>249.05882607511887</c:v>
                </c:pt>
                <c:pt idx="6291">
                  <c:v>43.2</c:v>
                </c:pt>
                <c:pt idx="6292">
                  <c:v>50.7</c:v>
                </c:pt>
                <c:pt idx="6293">
                  <c:v>126.61753800360042</c:v>
                </c:pt>
                <c:pt idx="6294">
                  <c:v>25.5</c:v>
                </c:pt>
                <c:pt idx="6295">
                  <c:v>14.8</c:v>
                </c:pt>
                <c:pt idx="6296">
                  <c:v>30.8</c:v>
                </c:pt>
                <c:pt idx="6297">
                  <c:v>22.1999999999999</c:v>
                </c:pt>
                <c:pt idx="6298">
                  <c:v>90</c:v>
                </c:pt>
                <c:pt idx="6299">
                  <c:v>15</c:v>
                </c:pt>
                <c:pt idx="6300">
                  <c:v>12</c:v>
                </c:pt>
                <c:pt idx="6301">
                  <c:v>22.1999999999999</c:v>
                </c:pt>
                <c:pt idx="6302">
                  <c:v>331.06233832318009</c:v>
                </c:pt>
                <c:pt idx="6303">
                  <c:v>12.1</c:v>
                </c:pt>
                <c:pt idx="6304">
                  <c:v>24</c:v>
                </c:pt>
                <c:pt idx="6305">
                  <c:v>22.399999999999899</c:v>
                </c:pt>
                <c:pt idx="6306">
                  <c:v>92.647681142235101</c:v>
                </c:pt>
                <c:pt idx="6307">
                  <c:v>8573</c:v>
                </c:pt>
                <c:pt idx="6308">
                  <c:v>600</c:v>
                </c:pt>
                <c:pt idx="6309">
                  <c:v>298.19999999999902</c:v>
                </c:pt>
                <c:pt idx="6310">
                  <c:v>424.3</c:v>
                </c:pt>
                <c:pt idx="6311">
                  <c:v>790</c:v>
                </c:pt>
                <c:pt idx="6312">
                  <c:v>107.3</c:v>
                </c:pt>
                <c:pt idx="6313">
                  <c:v>15</c:v>
                </c:pt>
                <c:pt idx="6314">
                  <c:v>84</c:v>
                </c:pt>
                <c:pt idx="6315">
                  <c:v>107.8</c:v>
                </c:pt>
                <c:pt idx="6316">
                  <c:v>15.4</c:v>
                </c:pt>
                <c:pt idx="6317">
                  <c:v>16.8</c:v>
                </c:pt>
                <c:pt idx="6318">
                  <c:v>140.599999999999</c:v>
                </c:pt>
                <c:pt idx="6319">
                  <c:v>162</c:v>
                </c:pt>
                <c:pt idx="6320">
                  <c:v>807.89999999999895</c:v>
                </c:pt>
                <c:pt idx="6321">
                  <c:v>228.34232663194652</c:v>
                </c:pt>
                <c:pt idx="6322">
                  <c:v>12.118737989911795</c:v>
                </c:pt>
                <c:pt idx="6323">
                  <c:v>111</c:v>
                </c:pt>
                <c:pt idx="6324">
                  <c:v>13.6</c:v>
                </c:pt>
                <c:pt idx="6325">
                  <c:v>21</c:v>
                </c:pt>
                <c:pt idx="6326">
                  <c:v>12.3</c:v>
                </c:pt>
                <c:pt idx="6327">
                  <c:v>15</c:v>
                </c:pt>
                <c:pt idx="6328">
                  <c:v>12.6999999999999</c:v>
                </c:pt>
                <c:pt idx="6329">
                  <c:v>15.6</c:v>
                </c:pt>
                <c:pt idx="6330">
                  <c:v>43.6</c:v>
                </c:pt>
                <c:pt idx="6331">
                  <c:v>141.80000000000001</c:v>
                </c:pt>
                <c:pt idx="6332">
                  <c:v>108.5</c:v>
                </c:pt>
                <c:pt idx="6333">
                  <c:v>139.4</c:v>
                </c:pt>
                <c:pt idx="6334">
                  <c:v>87.5</c:v>
                </c:pt>
                <c:pt idx="6335">
                  <c:v>44.899999999999899</c:v>
                </c:pt>
                <c:pt idx="6336">
                  <c:v>74</c:v>
                </c:pt>
                <c:pt idx="6337">
                  <c:v>26.5</c:v>
                </c:pt>
                <c:pt idx="6338">
                  <c:v>32.299999999999898</c:v>
                </c:pt>
                <c:pt idx="6339">
                  <c:v>779.78669905732954</c:v>
                </c:pt>
                <c:pt idx="6340">
                  <c:v>27.1999999999999</c:v>
                </c:pt>
                <c:pt idx="6341">
                  <c:v>27.899999999999899</c:v>
                </c:pt>
                <c:pt idx="6342">
                  <c:v>14.3</c:v>
                </c:pt>
                <c:pt idx="6343">
                  <c:v>33.299999999999898</c:v>
                </c:pt>
                <c:pt idx="6344">
                  <c:v>20.399999999999899</c:v>
                </c:pt>
                <c:pt idx="6345">
                  <c:v>144.4</c:v>
                </c:pt>
                <c:pt idx="6346">
                  <c:v>1603.5</c:v>
                </c:pt>
                <c:pt idx="6347">
                  <c:v>127</c:v>
                </c:pt>
                <c:pt idx="6348">
                  <c:v>217.83766167681884</c:v>
                </c:pt>
                <c:pt idx="6349">
                  <c:v>50.899999999999899</c:v>
                </c:pt>
                <c:pt idx="6350">
                  <c:v>81.900000000000006</c:v>
                </c:pt>
                <c:pt idx="6351">
                  <c:v>222</c:v>
                </c:pt>
                <c:pt idx="6352">
                  <c:v>433</c:v>
                </c:pt>
                <c:pt idx="6353">
                  <c:v>22.5</c:v>
                </c:pt>
                <c:pt idx="6354">
                  <c:v>153</c:v>
                </c:pt>
                <c:pt idx="6355">
                  <c:v>76.5</c:v>
                </c:pt>
                <c:pt idx="6356">
                  <c:v>57.5</c:v>
                </c:pt>
                <c:pt idx="6357">
                  <c:v>172.69999999999899</c:v>
                </c:pt>
                <c:pt idx="6358">
                  <c:v>120.9</c:v>
                </c:pt>
                <c:pt idx="6359">
                  <c:v>21.6</c:v>
                </c:pt>
                <c:pt idx="6360">
                  <c:v>115.9</c:v>
                </c:pt>
                <c:pt idx="6361">
                  <c:v>188.8</c:v>
                </c:pt>
                <c:pt idx="6362">
                  <c:v>325.10000000000002</c:v>
                </c:pt>
                <c:pt idx="6363">
                  <c:v>20.1999999999999</c:v>
                </c:pt>
                <c:pt idx="6364">
                  <c:v>53.2</c:v>
                </c:pt>
                <c:pt idx="6365">
                  <c:v>454.39999999999901</c:v>
                </c:pt>
                <c:pt idx="6366">
                  <c:v>32.700000000000003</c:v>
                </c:pt>
                <c:pt idx="6367">
                  <c:v>16.1999999999999</c:v>
                </c:pt>
                <c:pt idx="6368">
                  <c:v>50</c:v>
                </c:pt>
                <c:pt idx="6369">
                  <c:v>90</c:v>
                </c:pt>
                <c:pt idx="6370">
                  <c:v>108.2</c:v>
                </c:pt>
                <c:pt idx="6371">
                  <c:v>28.399999999999899</c:v>
                </c:pt>
                <c:pt idx="6372">
                  <c:v>46.6</c:v>
                </c:pt>
                <c:pt idx="6373">
                  <c:v>19.100000000000001</c:v>
                </c:pt>
                <c:pt idx="6374">
                  <c:v>92.852318857764914</c:v>
                </c:pt>
                <c:pt idx="6375">
                  <c:v>61.299999999999898</c:v>
                </c:pt>
                <c:pt idx="6376">
                  <c:v>91.299999999999898</c:v>
                </c:pt>
                <c:pt idx="6377">
                  <c:v>86.2</c:v>
                </c:pt>
                <c:pt idx="6378">
                  <c:v>46.1</c:v>
                </c:pt>
                <c:pt idx="6379">
                  <c:v>27.6999999999999</c:v>
                </c:pt>
                <c:pt idx="6380">
                  <c:v>162.80000000000001</c:v>
                </c:pt>
                <c:pt idx="6381">
                  <c:v>76</c:v>
                </c:pt>
                <c:pt idx="6382">
                  <c:v>66.599999999999895</c:v>
                </c:pt>
                <c:pt idx="6383">
                  <c:v>82.299999999999898</c:v>
                </c:pt>
                <c:pt idx="6384">
                  <c:v>166.3</c:v>
                </c:pt>
                <c:pt idx="6385">
                  <c:v>65</c:v>
                </c:pt>
                <c:pt idx="6386">
                  <c:v>40.700000000000003</c:v>
                </c:pt>
                <c:pt idx="6387">
                  <c:v>45.2</c:v>
                </c:pt>
                <c:pt idx="6388">
                  <c:v>179</c:v>
                </c:pt>
                <c:pt idx="6389">
                  <c:v>188.599999999999</c:v>
                </c:pt>
                <c:pt idx="6390">
                  <c:v>60.799999999999898</c:v>
                </c:pt>
                <c:pt idx="6391">
                  <c:v>32.1</c:v>
                </c:pt>
                <c:pt idx="6392">
                  <c:v>31.5</c:v>
                </c:pt>
                <c:pt idx="6393">
                  <c:v>338</c:v>
                </c:pt>
                <c:pt idx="6394">
                  <c:v>26.899999999999899</c:v>
                </c:pt>
                <c:pt idx="6395">
                  <c:v>78.599999999999895</c:v>
                </c:pt>
                <c:pt idx="6396">
                  <c:v>24.6999999999999</c:v>
                </c:pt>
                <c:pt idx="6397">
                  <c:v>109.2</c:v>
                </c:pt>
                <c:pt idx="6398">
                  <c:v>74</c:v>
                </c:pt>
                <c:pt idx="6399">
                  <c:v>19.399999999999899</c:v>
                </c:pt>
                <c:pt idx="6400">
                  <c:v>135.69999999999899</c:v>
                </c:pt>
                <c:pt idx="6401">
                  <c:v>370</c:v>
                </c:pt>
                <c:pt idx="6402">
                  <c:v>163.80000000000001</c:v>
                </c:pt>
                <c:pt idx="6403">
                  <c:v>89.2</c:v>
                </c:pt>
                <c:pt idx="6404">
                  <c:v>126.5</c:v>
                </c:pt>
                <c:pt idx="6405">
                  <c:v>33.200000000000003</c:v>
                </c:pt>
                <c:pt idx="6406">
                  <c:v>95.453791766777869</c:v>
                </c:pt>
                <c:pt idx="6407">
                  <c:v>39.200000000000003</c:v>
                </c:pt>
                <c:pt idx="6408">
                  <c:v>281.39999999999901</c:v>
                </c:pt>
                <c:pt idx="6409">
                  <c:v>298.69999999999902</c:v>
                </c:pt>
                <c:pt idx="6410">
                  <c:v>443.6</c:v>
                </c:pt>
                <c:pt idx="6411">
                  <c:v>49.7</c:v>
                </c:pt>
                <c:pt idx="6412">
                  <c:v>30.8</c:v>
                </c:pt>
                <c:pt idx="6413">
                  <c:v>219.099999999999</c:v>
                </c:pt>
                <c:pt idx="6414">
                  <c:v>27.8</c:v>
                </c:pt>
                <c:pt idx="6415">
                  <c:v>437.89999999999901</c:v>
                </c:pt>
                <c:pt idx="6416">
                  <c:v>14.4</c:v>
                </c:pt>
                <c:pt idx="6417">
                  <c:v>56.399999999999899</c:v>
                </c:pt>
                <c:pt idx="6418">
                  <c:v>178.9</c:v>
                </c:pt>
                <c:pt idx="6419">
                  <c:v>107.4</c:v>
                </c:pt>
                <c:pt idx="6420">
                  <c:v>14.6999999999999</c:v>
                </c:pt>
                <c:pt idx="6421">
                  <c:v>12.6</c:v>
                </c:pt>
                <c:pt idx="6422">
                  <c:v>49</c:v>
                </c:pt>
                <c:pt idx="6423">
                  <c:v>363.6</c:v>
                </c:pt>
                <c:pt idx="6424">
                  <c:v>544</c:v>
                </c:pt>
                <c:pt idx="6425">
                  <c:v>178.9</c:v>
                </c:pt>
                <c:pt idx="6426">
                  <c:v>31.8</c:v>
                </c:pt>
                <c:pt idx="6427">
                  <c:v>31.6999999999999</c:v>
                </c:pt>
                <c:pt idx="6428">
                  <c:v>61.2</c:v>
                </c:pt>
                <c:pt idx="6429">
                  <c:v>36.799999999999898</c:v>
                </c:pt>
                <c:pt idx="6430">
                  <c:v>81.299999999999898</c:v>
                </c:pt>
                <c:pt idx="6431">
                  <c:v>33.899999999999899</c:v>
                </c:pt>
                <c:pt idx="6432">
                  <c:v>28</c:v>
                </c:pt>
                <c:pt idx="6433">
                  <c:v>22.6999999999999</c:v>
                </c:pt>
                <c:pt idx="6434">
                  <c:v>19.399999999999899</c:v>
                </c:pt>
                <c:pt idx="6435">
                  <c:v>15.9</c:v>
                </c:pt>
                <c:pt idx="6436">
                  <c:v>327.19999999999902</c:v>
                </c:pt>
                <c:pt idx="6437">
                  <c:v>31.1999999999999</c:v>
                </c:pt>
                <c:pt idx="6438">
                  <c:v>45.1</c:v>
                </c:pt>
                <c:pt idx="6439">
                  <c:v>372.1</c:v>
                </c:pt>
                <c:pt idx="6440">
                  <c:v>53.7</c:v>
                </c:pt>
                <c:pt idx="6441">
                  <c:v>46.299999999999898</c:v>
                </c:pt>
                <c:pt idx="6442">
                  <c:v>146.80000000000001</c:v>
                </c:pt>
                <c:pt idx="6443">
                  <c:v>509.89999999999901</c:v>
                </c:pt>
                <c:pt idx="6444">
                  <c:v>46.299999999999898</c:v>
                </c:pt>
                <c:pt idx="6445">
                  <c:v>101.8</c:v>
                </c:pt>
                <c:pt idx="6446">
                  <c:v>102.7</c:v>
                </c:pt>
                <c:pt idx="6447">
                  <c:v>757.5</c:v>
                </c:pt>
                <c:pt idx="6448">
                  <c:v>701.09694392585197</c:v>
                </c:pt>
                <c:pt idx="6449">
                  <c:v>359.8</c:v>
                </c:pt>
                <c:pt idx="6450">
                  <c:v>19.399999999999899</c:v>
                </c:pt>
                <c:pt idx="6451">
                  <c:v>65.842422897401207</c:v>
                </c:pt>
                <c:pt idx="6452">
                  <c:v>90.7</c:v>
                </c:pt>
                <c:pt idx="6453">
                  <c:v>284.3</c:v>
                </c:pt>
                <c:pt idx="6454">
                  <c:v>115.099999999999</c:v>
                </c:pt>
                <c:pt idx="6455">
                  <c:v>3.1316117754776309</c:v>
                </c:pt>
                <c:pt idx="6456">
                  <c:v>102.3</c:v>
                </c:pt>
                <c:pt idx="6457">
                  <c:v>412.5</c:v>
                </c:pt>
                <c:pt idx="6458">
                  <c:v>251.3</c:v>
                </c:pt>
                <c:pt idx="6459">
                  <c:v>202.69999999999899</c:v>
                </c:pt>
                <c:pt idx="6460">
                  <c:v>207.099999999999</c:v>
                </c:pt>
                <c:pt idx="6461">
                  <c:v>751.7</c:v>
                </c:pt>
                <c:pt idx="6462">
                  <c:v>892.1</c:v>
                </c:pt>
                <c:pt idx="6463">
                  <c:v>179.69999999999899</c:v>
                </c:pt>
                <c:pt idx="6464">
                  <c:v>58.799999999999898</c:v>
                </c:pt>
                <c:pt idx="6465">
                  <c:v>35.899999999999899</c:v>
                </c:pt>
                <c:pt idx="6466">
                  <c:v>911.2</c:v>
                </c:pt>
                <c:pt idx="6467">
                  <c:v>25.399999999999899</c:v>
                </c:pt>
                <c:pt idx="6468">
                  <c:v>286.19999999999902</c:v>
                </c:pt>
                <c:pt idx="6469">
                  <c:v>2066.6836111459656</c:v>
                </c:pt>
                <c:pt idx="6470">
                  <c:v>1732.7894818276325</c:v>
                </c:pt>
                <c:pt idx="6471">
                  <c:v>537.29999999999905</c:v>
                </c:pt>
                <c:pt idx="6472">
                  <c:v>1005.5</c:v>
                </c:pt>
                <c:pt idx="6473">
                  <c:v>7510.6999999999898</c:v>
                </c:pt>
                <c:pt idx="6474">
                  <c:v>392.6</c:v>
                </c:pt>
                <c:pt idx="6475">
                  <c:v>13.9</c:v>
                </c:pt>
                <c:pt idx="6476">
                  <c:v>2104.3000000000002</c:v>
                </c:pt>
                <c:pt idx="6477">
                  <c:v>342.84916328589168</c:v>
                </c:pt>
                <c:pt idx="6478">
                  <c:v>672.2</c:v>
                </c:pt>
                <c:pt idx="6479">
                  <c:v>804.2</c:v>
                </c:pt>
                <c:pt idx="6480">
                  <c:v>2580.4</c:v>
                </c:pt>
                <c:pt idx="6481">
                  <c:v>19.6999999999999</c:v>
                </c:pt>
                <c:pt idx="6482">
                  <c:v>61.899999999999899</c:v>
                </c:pt>
                <c:pt idx="6483">
                  <c:v>1.1960030044890475</c:v>
                </c:pt>
                <c:pt idx="6484">
                  <c:v>95</c:v>
                </c:pt>
                <c:pt idx="6485">
                  <c:v>1791.9</c:v>
                </c:pt>
                <c:pt idx="6486">
                  <c:v>111</c:v>
                </c:pt>
                <c:pt idx="6487">
                  <c:v>352.1</c:v>
                </c:pt>
                <c:pt idx="6488">
                  <c:v>200.599999999999</c:v>
                </c:pt>
                <c:pt idx="6489">
                  <c:v>10.404143917121658</c:v>
                </c:pt>
                <c:pt idx="6490">
                  <c:v>189</c:v>
                </c:pt>
                <c:pt idx="6491">
                  <c:v>22</c:v>
                </c:pt>
                <c:pt idx="6492">
                  <c:v>834</c:v>
                </c:pt>
                <c:pt idx="6493">
                  <c:v>84.4</c:v>
                </c:pt>
                <c:pt idx="6494">
                  <c:v>595.5</c:v>
                </c:pt>
                <c:pt idx="6495">
                  <c:v>215.9</c:v>
                </c:pt>
                <c:pt idx="6496">
                  <c:v>15.1999999999999</c:v>
                </c:pt>
                <c:pt idx="6497">
                  <c:v>93.7</c:v>
                </c:pt>
                <c:pt idx="6498">
                  <c:v>194.9</c:v>
                </c:pt>
                <c:pt idx="6499">
                  <c:v>168.599999999999</c:v>
                </c:pt>
                <c:pt idx="6500">
                  <c:v>302.19999999999902</c:v>
                </c:pt>
                <c:pt idx="6501">
                  <c:v>539</c:v>
                </c:pt>
                <c:pt idx="6502">
                  <c:v>57.5</c:v>
                </c:pt>
                <c:pt idx="6503">
                  <c:v>41.6</c:v>
                </c:pt>
                <c:pt idx="6504">
                  <c:v>297.5</c:v>
                </c:pt>
                <c:pt idx="6505">
                  <c:v>74</c:v>
                </c:pt>
                <c:pt idx="6506">
                  <c:v>244.19999999999899</c:v>
                </c:pt>
                <c:pt idx="6507">
                  <c:v>2078.4</c:v>
                </c:pt>
                <c:pt idx="6508">
                  <c:v>219.599999999999</c:v>
                </c:pt>
                <c:pt idx="6509">
                  <c:v>18.5</c:v>
                </c:pt>
                <c:pt idx="6510">
                  <c:v>155.4</c:v>
                </c:pt>
                <c:pt idx="6511">
                  <c:v>931.89999999999895</c:v>
                </c:pt>
                <c:pt idx="6512">
                  <c:v>14.8</c:v>
                </c:pt>
                <c:pt idx="6513">
                  <c:v>495.89999999999901</c:v>
                </c:pt>
                <c:pt idx="6514">
                  <c:v>41.6</c:v>
                </c:pt>
                <c:pt idx="6515">
                  <c:v>74</c:v>
                </c:pt>
                <c:pt idx="6516">
                  <c:v>17.899999999999899</c:v>
                </c:pt>
                <c:pt idx="6517">
                  <c:v>30.8</c:v>
                </c:pt>
                <c:pt idx="6518">
                  <c:v>24.6999999999999</c:v>
                </c:pt>
                <c:pt idx="6519">
                  <c:v>12.1</c:v>
                </c:pt>
                <c:pt idx="6520">
                  <c:v>23</c:v>
                </c:pt>
                <c:pt idx="6521">
                  <c:v>14.6999999999999</c:v>
                </c:pt>
                <c:pt idx="6522">
                  <c:v>85.099999999999895</c:v>
                </c:pt>
                <c:pt idx="6523">
                  <c:v>561.20000000000005</c:v>
                </c:pt>
                <c:pt idx="6524">
                  <c:v>39.200000000000003</c:v>
                </c:pt>
                <c:pt idx="6525">
                  <c:v>659.89999999999895</c:v>
                </c:pt>
                <c:pt idx="6526">
                  <c:v>530.39999999999895</c:v>
                </c:pt>
                <c:pt idx="6527">
                  <c:v>21.8</c:v>
                </c:pt>
                <c:pt idx="6528">
                  <c:v>75.2</c:v>
                </c:pt>
                <c:pt idx="6529">
                  <c:v>21.6</c:v>
                </c:pt>
                <c:pt idx="6530">
                  <c:v>57.399999999999899</c:v>
                </c:pt>
                <c:pt idx="6531">
                  <c:v>109.8</c:v>
                </c:pt>
                <c:pt idx="6532">
                  <c:v>270.10000000000002</c:v>
                </c:pt>
                <c:pt idx="6533">
                  <c:v>149.30000000000001</c:v>
                </c:pt>
                <c:pt idx="6534">
                  <c:v>188.5</c:v>
                </c:pt>
                <c:pt idx="6535">
                  <c:v>154.19999999999899</c:v>
                </c:pt>
                <c:pt idx="6536">
                  <c:v>36.899999999999899</c:v>
                </c:pt>
                <c:pt idx="6537">
                  <c:v>589.20000000000005</c:v>
                </c:pt>
                <c:pt idx="6538">
                  <c:v>18.600000000000001</c:v>
                </c:pt>
                <c:pt idx="6539">
                  <c:v>20.5</c:v>
                </c:pt>
                <c:pt idx="6540">
                  <c:v>161.599999999999</c:v>
                </c:pt>
                <c:pt idx="6541">
                  <c:v>68.2</c:v>
                </c:pt>
                <c:pt idx="6542">
                  <c:v>61.7</c:v>
                </c:pt>
                <c:pt idx="6543">
                  <c:v>439.1</c:v>
                </c:pt>
                <c:pt idx="6544">
                  <c:v>267</c:v>
                </c:pt>
                <c:pt idx="6545">
                  <c:v>107.2</c:v>
                </c:pt>
                <c:pt idx="6546">
                  <c:v>14.5</c:v>
                </c:pt>
                <c:pt idx="6547">
                  <c:v>18.5</c:v>
                </c:pt>
                <c:pt idx="6548">
                  <c:v>52.1</c:v>
                </c:pt>
                <c:pt idx="6549">
                  <c:v>616.70000000000005</c:v>
                </c:pt>
                <c:pt idx="6550">
                  <c:v>48.1</c:v>
                </c:pt>
                <c:pt idx="6551">
                  <c:v>110.2</c:v>
                </c:pt>
                <c:pt idx="6552">
                  <c:v>25000</c:v>
                </c:pt>
                <c:pt idx="6553">
                  <c:v>5176.7374089604191</c:v>
                </c:pt>
                <c:pt idx="6554">
                  <c:v>23.8</c:v>
                </c:pt>
                <c:pt idx="6555">
                  <c:v>19.537171650204318</c:v>
                </c:pt>
                <c:pt idx="6556">
                  <c:v>1730</c:v>
                </c:pt>
                <c:pt idx="6557">
                  <c:v>114.7</c:v>
                </c:pt>
                <c:pt idx="6558">
                  <c:v>140</c:v>
                </c:pt>
                <c:pt idx="6559">
                  <c:v>1010</c:v>
                </c:pt>
                <c:pt idx="6560">
                  <c:v>11300</c:v>
                </c:pt>
                <c:pt idx="6561">
                  <c:v>42.799999999999898</c:v>
                </c:pt>
                <c:pt idx="6562">
                  <c:v>104</c:v>
                </c:pt>
                <c:pt idx="6563">
                  <c:v>37.6</c:v>
                </c:pt>
                <c:pt idx="6564">
                  <c:v>117.2</c:v>
                </c:pt>
                <c:pt idx="6565">
                  <c:v>67.799999999999898</c:v>
                </c:pt>
                <c:pt idx="6566">
                  <c:v>17.399999999999899</c:v>
                </c:pt>
                <c:pt idx="6567">
                  <c:v>7434.1999999999898</c:v>
                </c:pt>
                <c:pt idx="6568">
                  <c:v>3678.3</c:v>
                </c:pt>
                <c:pt idx="6569">
                  <c:v>23.399999999999899</c:v>
                </c:pt>
                <c:pt idx="6570">
                  <c:v>15.6</c:v>
                </c:pt>
                <c:pt idx="6571">
                  <c:v>34</c:v>
                </c:pt>
                <c:pt idx="6572">
                  <c:v>1424.7</c:v>
                </c:pt>
                <c:pt idx="6573">
                  <c:v>493.39999999999901</c:v>
                </c:pt>
                <c:pt idx="6574">
                  <c:v>6395.6</c:v>
                </c:pt>
                <c:pt idx="6575">
                  <c:v>881.89999999999895</c:v>
                </c:pt>
                <c:pt idx="6576">
                  <c:v>19.5</c:v>
                </c:pt>
                <c:pt idx="6577">
                  <c:v>129.599999999999</c:v>
                </c:pt>
                <c:pt idx="6578">
                  <c:v>13.9</c:v>
                </c:pt>
                <c:pt idx="6579">
                  <c:v>277.5</c:v>
                </c:pt>
                <c:pt idx="6580">
                  <c:v>2209.1999999999898</c:v>
                </c:pt>
                <c:pt idx="6581">
                  <c:v>36.5</c:v>
                </c:pt>
                <c:pt idx="6582">
                  <c:v>12.8</c:v>
                </c:pt>
                <c:pt idx="6583">
                  <c:v>26.1</c:v>
                </c:pt>
                <c:pt idx="6584">
                  <c:v>18.6999999999999</c:v>
                </c:pt>
                <c:pt idx="6585">
                  <c:v>28.6999999999999</c:v>
                </c:pt>
                <c:pt idx="6586">
                  <c:v>61.7</c:v>
                </c:pt>
                <c:pt idx="6587">
                  <c:v>409.89999999999901</c:v>
                </c:pt>
                <c:pt idx="6588">
                  <c:v>21.3</c:v>
                </c:pt>
                <c:pt idx="6589">
                  <c:v>18.8</c:v>
                </c:pt>
                <c:pt idx="6590">
                  <c:v>18.8</c:v>
                </c:pt>
                <c:pt idx="6591">
                  <c:v>4391.1999999999898</c:v>
                </c:pt>
                <c:pt idx="6592">
                  <c:v>61.7</c:v>
                </c:pt>
                <c:pt idx="6593">
                  <c:v>22.1</c:v>
                </c:pt>
                <c:pt idx="6594">
                  <c:v>11.4</c:v>
                </c:pt>
                <c:pt idx="6595">
                  <c:v>24.5</c:v>
                </c:pt>
                <c:pt idx="6596">
                  <c:v>47.5</c:v>
                </c:pt>
                <c:pt idx="6597">
                  <c:v>55</c:v>
                </c:pt>
                <c:pt idx="6598">
                  <c:v>55.6</c:v>
                </c:pt>
                <c:pt idx="6599">
                  <c:v>185</c:v>
                </c:pt>
                <c:pt idx="6600">
                  <c:v>83.599999999999895</c:v>
                </c:pt>
                <c:pt idx="6601">
                  <c:v>16.3</c:v>
                </c:pt>
                <c:pt idx="6602">
                  <c:v>60.799999999999898</c:v>
                </c:pt>
                <c:pt idx="6603">
                  <c:v>14.8</c:v>
                </c:pt>
                <c:pt idx="6604">
                  <c:v>21.5</c:v>
                </c:pt>
                <c:pt idx="6605">
                  <c:v>72</c:v>
                </c:pt>
                <c:pt idx="6606">
                  <c:v>1751.5999999999899</c:v>
                </c:pt>
                <c:pt idx="6607">
                  <c:v>90.7</c:v>
                </c:pt>
                <c:pt idx="6608">
                  <c:v>805.5</c:v>
                </c:pt>
                <c:pt idx="6609">
                  <c:v>31.1</c:v>
                </c:pt>
                <c:pt idx="6610">
                  <c:v>157</c:v>
                </c:pt>
                <c:pt idx="6611">
                  <c:v>13.6999999999999</c:v>
                </c:pt>
                <c:pt idx="6612">
                  <c:v>60.399999999999899</c:v>
                </c:pt>
                <c:pt idx="6613">
                  <c:v>199.8</c:v>
                </c:pt>
                <c:pt idx="6614">
                  <c:v>18.6999999999999</c:v>
                </c:pt>
                <c:pt idx="6615">
                  <c:v>12.1</c:v>
                </c:pt>
                <c:pt idx="6616">
                  <c:v>37</c:v>
                </c:pt>
                <c:pt idx="6617">
                  <c:v>73.900000000000006</c:v>
                </c:pt>
                <c:pt idx="6618">
                  <c:v>1076.8</c:v>
                </c:pt>
                <c:pt idx="6619">
                  <c:v>881.89999999999895</c:v>
                </c:pt>
                <c:pt idx="6620">
                  <c:v>353.39999999999901</c:v>
                </c:pt>
                <c:pt idx="6621">
                  <c:v>235.599999999999</c:v>
                </c:pt>
                <c:pt idx="6622">
                  <c:v>208.5</c:v>
                </c:pt>
                <c:pt idx="6623">
                  <c:v>99.299999999999898</c:v>
                </c:pt>
                <c:pt idx="6624">
                  <c:v>378.69999999999902</c:v>
                </c:pt>
                <c:pt idx="6625">
                  <c:v>37</c:v>
                </c:pt>
                <c:pt idx="6626">
                  <c:v>521.79999999999905</c:v>
                </c:pt>
                <c:pt idx="6627">
                  <c:v>29.6999999999999</c:v>
                </c:pt>
                <c:pt idx="6628">
                  <c:v>1480.2</c:v>
                </c:pt>
                <c:pt idx="6629">
                  <c:v>240.5</c:v>
                </c:pt>
                <c:pt idx="6630">
                  <c:v>34.570779826589302</c:v>
                </c:pt>
                <c:pt idx="6631">
                  <c:v>304.69999999999902</c:v>
                </c:pt>
                <c:pt idx="6632">
                  <c:v>67.799999999999898</c:v>
                </c:pt>
                <c:pt idx="6633">
                  <c:v>13.4</c:v>
                </c:pt>
                <c:pt idx="6634">
                  <c:v>2061.5</c:v>
                </c:pt>
                <c:pt idx="6635">
                  <c:v>117.4</c:v>
                </c:pt>
                <c:pt idx="6636">
                  <c:v>64.299999999999898</c:v>
                </c:pt>
                <c:pt idx="6637">
                  <c:v>24.6999999999999</c:v>
                </c:pt>
                <c:pt idx="6638">
                  <c:v>117.5</c:v>
                </c:pt>
                <c:pt idx="6639">
                  <c:v>51.861240624840853</c:v>
                </c:pt>
                <c:pt idx="6640">
                  <c:v>501.4163888540246</c:v>
                </c:pt>
                <c:pt idx="6641">
                  <c:v>5827.2105181723673</c:v>
                </c:pt>
                <c:pt idx="6642">
                  <c:v>942.39999999999895</c:v>
                </c:pt>
                <c:pt idx="6643">
                  <c:v>238.599999999999</c:v>
                </c:pt>
                <c:pt idx="6644">
                  <c:v>492.25083671410835</c:v>
                </c:pt>
                <c:pt idx="6645">
                  <c:v>3147.8</c:v>
                </c:pt>
                <c:pt idx="6646">
                  <c:v>1900.8</c:v>
                </c:pt>
                <c:pt idx="6647">
                  <c:v>1900.8</c:v>
                </c:pt>
                <c:pt idx="6648">
                  <c:v>155.4</c:v>
                </c:pt>
                <c:pt idx="6649">
                  <c:v>576.79999999999905</c:v>
                </c:pt>
                <c:pt idx="6650">
                  <c:v>40.6</c:v>
                </c:pt>
                <c:pt idx="6651">
                  <c:v>21</c:v>
                </c:pt>
                <c:pt idx="6652">
                  <c:v>13.6999999999999</c:v>
                </c:pt>
                <c:pt idx="6653">
                  <c:v>26.8</c:v>
                </c:pt>
                <c:pt idx="6654">
                  <c:v>1449.3</c:v>
                </c:pt>
                <c:pt idx="6655">
                  <c:v>50.7</c:v>
                </c:pt>
                <c:pt idx="6656">
                  <c:v>154.30399699551097</c:v>
                </c:pt>
                <c:pt idx="6657">
                  <c:v>1779.9</c:v>
                </c:pt>
                <c:pt idx="6658">
                  <c:v>43.2</c:v>
                </c:pt>
                <c:pt idx="6659">
                  <c:v>188.19999999999899</c:v>
                </c:pt>
                <c:pt idx="6660">
                  <c:v>125.599999999999</c:v>
                </c:pt>
                <c:pt idx="6661">
                  <c:v>42.7</c:v>
                </c:pt>
                <c:pt idx="6662">
                  <c:v>155.4</c:v>
                </c:pt>
                <c:pt idx="6663">
                  <c:v>82.799999999999898</c:v>
                </c:pt>
                <c:pt idx="6664">
                  <c:v>71.299999999999898</c:v>
                </c:pt>
                <c:pt idx="6665">
                  <c:v>535.29999999999905</c:v>
                </c:pt>
                <c:pt idx="6666">
                  <c:v>26.5</c:v>
                </c:pt>
                <c:pt idx="6667">
                  <c:v>909.39999999999895</c:v>
                </c:pt>
                <c:pt idx="6668">
                  <c:v>102.7</c:v>
                </c:pt>
                <c:pt idx="6669">
                  <c:v>1363</c:v>
                </c:pt>
                <c:pt idx="6670">
                  <c:v>37</c:v>
                </c:pt>
                <c:pt idx="6671">
                  <c:v>115.12062061129629</c:v>
                </c:pt>
                <c:pt idx="6672">
                  <c:v>310.3</c:v>
                </c:pt>
                <c:pt idx="6673">
                  <c:v>523.97001661954766</c:v>
                </c:pt>
                <c:pt idx="6674">
                  <c:v>215</c:v>
                </c:pt>
                <c:pt idx="6675">
                  <c:v>241.599999999999</c:v>
                </c:pt>
                <c:pt idx="6676">
                  <c:v>1318.5999999999899</c:v>
                </c:pt>
                <c:pt idx="6677">
                  <c:v>130.4</c:v>
                </c:pt>
                <c:pt idx="6678">
                  <c:v>222</c:v>
                </c:pt>
                <c:pt idx="6679">
                  <c:v>51.1</c:v>
                </c:pt>
                <c:pt idx="6680">
                  <c:v>1293.9000000000001</c:v>
                </c:pt>
                <c:pt idx="6681">
                  <c:v>45.1</c:v>
                </c:pt>
                <c:pt idx="6682">
                  <c:v>26.399999999999899</c:v>
                </c:pt>
                <c:pt idx="6683">
                  <c:v>326.24653215230495</c:v>
                </c:pt>
                <c:pt idx="6684">
                  <c:v>39.200000000000003</c:v>
                </c:pt>
                <c:pt idx="6685">
                  <c:v>60.899999999999899</c:v>
                </c:pt>
                <c:pt idx="6686">
                  <c:v>91</c:v>
                </c:pt>
                <c:pt idx="6687">
                  <c:v>17.899999999999899</c:v>
                </c:pt>
                <c:pt idx="6688">
                  <c:v>32</c:v>
                </c:pt>
                <c:pt idx="6689">
                  <c:v>25.1</c:v>
                </c:pt>
                <c:pt idx="6690">
                  <c:v>31.1</c:v>
                </c:pt>
                <c:pt idx="6691">
                  <c:v>170</c:v>
                </c:pt>
                <c:pt idx="6692">
                  <c:v>11.1999999999999</c:v>
                </c:pt>
                <c:pt idx="6693">
                  <c:v>493.39999999999901</c:v>
                </c:pt>
                <c:pt idx="6694">
                  <c:v>270.8</c:v>
                </c:pt>
                <c:pt idx="6695">
                  <c:v>1688.5999999999899</c:v>
                </c:pt>
                <c:pt idx="6696">
                  <c:v>890.6</c:v>
                </c:pt>
                <c:pt idx="6697">
                  <c:v>326.5</c:v>
                </c:pt>
                <c:pt idx="6698">
                  <c:v>2932.4</c:v>
                </c:pt>
                <c:pt idx="6699">
                  <c:v>285.60000000000002</c:v>
                </c:pt>
                <c:pt idx="6700">
                  <c:v>49.6</c:v>
                </c:pt>
                <c:pt idx="6701">
                  <c:v>850</c:v>
                </c:pt>
                <c:pt idx="6702">
                  <c:v>32.299999999999898</c:v>
                </c:pt>
                <c:pt idx="6703">
                  <c:v>19.399999999999899</c:v>
                </c:pt>
                <c:pt idx="6704">
                  <c:v>425</c:v>
                </c:pt>
                <c:pt idx="6705">
                  <c:v>3990.8</c:v>
                </c:pt>
                <c:pt idx="6706">
                  <c:v>884.39999999999895</c:v>
                </c:pt>
                <c:pt idx="6707">
                  <c:v>75.599999999999895</c:v>
                </c:pt>
                <c:pt idx="6708">
                  <c:v>1191.9000000000001</c:v>
                </c:pt>
                <c:pt idx="6709">
                  <c:v>640.1</c:v>
                </c:pt>
                <c:pt idx="6710">
                  <c:v>6330</c:v>
                </c:pt>
                <c:pt idx="6711">
                  <c:v>1390</c:v>
                </c:pt>
                <c:pt idx="6712">
                  <c:v>3920</c:v>
                </c:pt>
                <c:pt idx="6713">
                  <c:v>27.8</c:v>
                </c:pt>
                <c:pt idx="6714">
                  <c:v>16.6999999999999</c:v>
                </c:pt>
                <c:pt idx="6715">
                  <c:v>1241</c:v>
                </c:pt>
                <c:pt idx="6716">
                  <c:v>1784</c:v>
                </c:pt>
                <c:pt idx="6717">
                  <c:v>40</c:v>
                </c:pt>
                <c:pt idx="6718">
                  <c:v>119.5</c:v>
                </c:pt>
                <c:pt idx="6719">
                  <c:v>110</c:v>
                </c:pt>
                <c:pt idx="6720">
                  <c:v>129.80000000000001</c:v>
                </c:pt>
                <c:pt idx="6721">
                  <c:v>35.799999999999898</c:v>
                </c:pt>
                <c:pt idx="6722">
                  <c:v>128</c:v>
                </c:pt>
                <c:pt idx="6723">
                  <c:v>13.3</c:v>
                </c:pt>
                <c:pt idx="6724">
                  <c:v>129.80000000000001</c:v>
                </c:pt>
                <c:pt idx="6725">
                  <c:v>14.6</c:v>
                </c:pt>
                <c:pt idx="6726">
                  <c:v>14.6</c:v>
                </c:pt>
                <c:pt idx="6727">
                  <c:v>1360.5</c:v>
                </c:pt>
                <c:pt idx="6728">
                  <c:v>11.5</c:v>
                </c:pt>
                <c:pt idx="6729">
                  <c:v>196.099999999999</c:v>
                </c:pt>
                <c:pt idx="6730">
                  <c:v>1205.0999999999899</c:v>
                </c:pt>
                <c:pt idx="6731">
                  <c:v>33</c:v>
                </c:pt>
                <c:pt idx="6732">
                  <c:v>14.9</c:v>
                </c:pt>
                <c:pt idx="6733">
                  <c:v>49.5</c:v>
                </c:pt>
                <c:pt idx="6734">
                  <c:v>108.099999999999</c:v>
                </c:pt>
                <c:pt idx="6735">
                  <c:v>17.1999999999999</c:v>
                </c:pt>
                <c:pt idx="6736">
                  <c:v>139.80000000000001</c:v>
                </c:pt>
                <c:pt idx="6737">
                  <c:v>349.1</c:v>
                </c:pt>
                <c:pt idx="6738">
                  <c:v>115.9</c:v>
                </c:pt>
                <c:pt idx="6739">
                  <c:v>484.39999999999901</c:v>
                </c:pt>
                <c:pt idx="6740">
                  <c:v>69.400000000000006</c:v>
                </c:pt>
                <c:pt idx="6741">
                  <c:v>1726.9</c:v>
                </c:pt>
                <c:pt idx="6742">
                  <c:v>85.2</c:v>
                </c:pt>
                <c:pt idx="6743">
                  <c:v>264.5</c:v>
                </c:pt>
                <c:pt idx="6744">
                  <c:v>133.19999999999899</c:v>
                </c:pt>
                <c:pt idx="6745">
                  <c:v>43.2</c:v>
                </c:pt>
                <c:pt idx="6746">
                  <c:v>27.1</c:v>
                </c:pt>
                <c:pt idx="6747">
                  <c:v>184.5</c:v>
                </c:pt>
                <c:pt idx="6748">
                  <c:v>185</c:v>
                </c:pt>
                <c:pt idx="6749">
                  <c:v>33.700000000000003</c:v>
                </c:pt>
                <c:pt idx="6750">
                  <c:v>536.6</c:v>
                </c:pt>
                <c:pt idx="6751">
                  <c:v>788.89999999999895</c:v>
                </c:pt>
                <c:pt idx="6752">
                  <c:v>22.6999999999999</c:v>
                </c:pt>
                <c:pt idx="6753">
                  <c:v>458.19999999999902</c:v>
                </c:pt>
                <c:pt idx="6754">
                  <c:v>12.6</c:v>
                </c:pt>
                <c:pt idx="6755">
                  <c:v>396.19999999999902</c:v>
                </c:pt>
                <c:pt idx="6756">
                  <c:v>23.399999999999899</c:v>
                </c:pt>
                <c:pt idx="6757">
                  <c:v>48.299999999999898</c:v>
                </c:pt>
                <c:pt idx="6758">
                  <c:v>167.8576733680525</c:v>
                </c:pt>
                <c:pt idx="6759">
                  <c:v>29</c:v>
                </c:pt>
                <c:pt idx="6760">
                  <c:v>33.200000000000003</c:v>
                </c:pt>
                <c:pt idx="6761">
                  <c:v>224.78126201008823</c:v>
                </c:pt>
                <c:pt idx="6762">
                  <c:v>17.399999999999899</c:v>
                </c:pt>
                <c:pt idx="6763">
                  <c:v>22.899999999999899</c:v>
                </c:pt>
                <c:pt idx="6764">
                  <c:v>147.099999999999</c:v>
                </c:pt>
                <c:pt idx="6765">
                  <c:v>161.30000000000001</c:v>
                </c:pt>
                <c:pt idx="6766">
                  <c:v>27.5</c:v>
                </c:pt>
                <c:pt idx="6767">
                  <c:v>40.6</c:v>
                </c:pt>
                <c:pt idx="6768">
                  <c:v>178.9</c:v>
                </c:pt>
                <c:pt idx="6769">
                  <c:v>18.1999999999999</c:v>
                </c:pt>
                <c:pt idx="6770">
                  <c:v>145.9</c:v>
                </c:pt>
                <c:pt idx="6771">
                  <c:v>54.1</c:v>
                </c:pt>
                <c:pt idx="6772">
                  <c:v>27.5</c:v>
                </c:pt>
                <c:pt idx="6773">
                  <c:v>19.3</c:v>
                </c:pt>
                <c:pt idx="6774">
                  <c:v>16.6999999999999</c:v>
                </c:pt>
                <c:pt idx="6775">
                  <c:v>39.799999999999898</c:v>
                </c:pt>
                <c:pt idx="6776">
                  <c:v>82.599999999999895</c:v>
                </c:pt>
                <c:pt idx="6777">
                  <c:v>14.3</c:v>
                </c:pt>
                <c:pt idx="6778">
                  <c:v>17.399999999999899</c:v>
                </c:pt>
                <c:pt idx="6779">
                  <c:v>69.2</c:v>
                </c:pt>
                <c:pt idx="6780">
                  <c:v>27.1</c:v>
                </c:pt>
                <c:pt idx="6781">
                  <c:v>41.899999999999899</c:v>
                </c:pt>
                <c:pt idx="6782">
                  <c:v>175.8</c:v>
                </c:pt>
                <c:pt idx="6783">
                  <c:v>11.1</c:v>
                </c:pt>
                <c:pt idx="6784">
                  <c:v>22.6</c:v>
                </c:pt>
                <c:pt idx="6785">
                  <c:v>473.6</c:v>
                </c:pt>
                <c:pt idx="6786">
                  <c:v>58.2</c:v>
                </c:pt>
                <c:pt idx="6787">
                  <c:v>65.400000000000006</c:v>
                </c:pt>
                <c:pt idx="6788">
                  <c:v>98.4</c:v>
                </c:pt>
                <c:pt idx="6789">
                  <c:v>16.3</c:v>
                </c:pt>
                <c:pt idx="6790">
                  <c:v>22.6</c:v>
                </c:pt>
                <c:pt idx="6791">
                  <c:v>30.1999999999999</c:v>
                </c:pt>
                <c:pt idx="6792">
                  <c:v>49.299999999999898</c:v>
                </c:pt>
                <c:pt idx="6793">
                  <c:v>12.3</c:v>
                </c:pt>
                <c:pt idx="6794">
                  <c:v>41.299999999999898</c:v>
                </c:pt>
                <c:pt idx="6795">
                  <c:v>34.200000000000003</c:v>
                </c:pt>
                <c:pt idx="6796">
                  <c:v>256.60000000000002</c:v>
                </c:pt>
                <c:pt idx="6797">
                  <c:v>56.399999999999899</c:v>
                </c:pt>
                <c:pt idx="6798">
                  <c:v>41</c:v>
                </c:pt>
                <c:pt idx="6799">
                  <c:v>27.1</c:v>
                </c:pt>
                <c:pt idx="6800">
                  <c:v>190</c:v>
                </c:pt>
                <c:pt idx="6801">
                  <c:v>18.5</c:v>
                </c:pt>
                <c:pt idx="6802">
                  <c:v>50.399999999999899</c:v>
                </c:pt>
                <c:pt idx="6803">
                  <c:v>26.3</c:v>
                </c:pt>
                <c:pt idx="6804">
                  <c:v>27.6</c:v>
                </c:pt>
                <c:pt idx="6805">
                  <c:v>193.69999999999899</c:v>
                </c:pt>
                <c:pt idx="6806">
                  <c:v>68.5</c:v>
                </c:pt>
                <c:pt idx="6807">
                  <c:v>15.3</c:v>
                </c:pt>
                <c:pt idx="6808">
                  <c:v>14.4</c:v>
                </c:pt>
                <c:pt idx="6809">
                  <c:v>69.099999999999895</c:v>
                </c:pt>
                <c:pt idx="6810">
                  <c:v>234.4</c:v>
                </c:pt>
                <c:pt idx="6811">
                  <c:v>392.19999999999902</c:v>
                </c:pt>
                <c:pt idx="6812">
                  <c:v>66.599999999999895</c:v>
                </c:pt>
                <c:pt idx="6813">
                  <c:v>11.1999999999999</c:v>
                </c:pt>
                <c:pt idx="6814">
                  <c:v>24.5</c:v>
                </c:pt>
                <c:pt idx="6815">
                  <c:v>21</c:v>
                </c:pt>
                <c:pt idx="6816">
                  <c:v>282.5</c:v>
                </c:pt>
                <c:pt idx="6817">
                  <c:v>15.3</c:v>
                </c:pt>
                <c:pt idx="6818">
                  <c:v>21.6</c:v>
                </c:pt>
                <c:pt idx="6819">
                  <c:v>13.6</c:v>
                </c:pt>
                <c:pt idx="6820">
                  <c:v>40.700000000000003</c:v>
                </c:pt>
                <c:pt idx="6821">
                  <c:v>2232.5999999999899</c:v>
                </c:pt>
                <c:pt idx="6822">
                  <c:v>50.1</c:v>
                </c:pt>
                <c:pt idx="6823">
                  <c:v>30.5</c:v>
                </c:pt>
                <c:pt idx="6824">
                  <c:v>30.3</c:v>
                </c:pt>
                <c:pt idx="6825">
                  <c:v>119</c:v>
                </c:pt>
                <c:pt idx="6826">
                  <c:v>169</c:v>
                </c:pt>
                <c:pt idx="6827">
                  <c:v>19.3</c:v>
                </c:pt>
                <c:pt idx="6828">
                  <c:v>14.6</c:v>
                </c:pt>
                <c:pt idx="6829">
                  <c:v>139.4</c:v>
                </c:pt>
                <c:pt idx="6830">
                  <c:v>16.600000000000001</c:v>
                </c:pt>
                <c:pt idx="6831">
                  <c:v>10.6999999999999</c:v>
                </c:pt>
                <c:pt idx="6832">
                  <c:v>50</c:v>
                </c:pt>
                <c:pt idx="6833">
                  <c:v>18.1999999999999</c:v>
                </c:pt>
                <c:pt idx="6834">
                  <c:v>269.69999999999902</c:v>
                </c:pt>
                <c:pt idx="6835">
                  <c:v>10.3</c:v>
                </c:pt>
                <c:pt idx="6836">
                  <c:v>66</c:v>
                </c:pt>
                <c:pt idx="6837">
                  <c:v>51.799999999999898</c:v>
                </c:pt>
                <c:pt idx="6838">
                  <c:v>44.399999999999899</c:v>
                </c:pt>
                <c:pt idx="6839">
                  <c:v>114.5</c:v>
                </c:pt>
                <c:pt idx="6840">
                  <c:v>107.9</c:v>
                </c:pt>
                <c:pt idx="6841">
                  <c:v>40.871476062781412</c:v>
                </c:pt>
                <c:pt idx="6842">
                  <c:v>135.69999999999899</c:v>
                </c:pt>
                <c:pt idx="6843">
                  <c:v>21.742072287198557</c:v>
                </c:pt>
                <c:pt idx="6844">
                  <c:v>59.1</c:v>
                </c:pt>
                <c:pt idx="6845">
                  <c:v>43.341173924880167</c:v>
                </c:pt>
                <c:pt idx="6846">
                  <c:v>20</c:v>
                </c:pt>
                <c:pt idx="6847">
                  <c:v>76.882461996399584</c:v>
                </c:pt>
                <c:pt idx="6848">
                  <c:v>100.8</c:v>
                </c:pt>
                <c:pt idx="6849">
                  <c:v>217.099999999999</c:v>
                </c:pt>
                <c:pt idx="6850">
                  <c:v>555.1</c:v>
                </c:pt>
                <c:pt idx="6851">
                  <c:v>167.8</c:v>
                </c:pt>
                <c:pt idx="6852">
                  <c:v>176.599999999999</c:v>
                </c:pt>
                <c:pt idx="6853">
                  <c:v>21</c:v>
                </c:pt>
                <c:pt idx="6854">
                  <c:v>333</c:v>
                </c:pt>
                <c:pt idx="6855">
                  <c:v>13</c:v>
                </c:pt>
                <c:pt idx="6856">
                  <c:v>229.4</c:v>
                </c:pt>
                <c:pt idx="6857">
                  <c:v>257.8</c:v>
                </c:pt>
                <c:pt idx="6858">
                  <c:v>34</c:v>
                </c:pt>
                <c:pt idx="6859">
                  <c:v>21.1</c:v>
                </c:pt>
                <c:pt idx="6860">
                  <c:v>14.3</c:v>
                </c:pt>
                <c:pt idx="6861">
                  <c:v>127.8</c:v>
                </c:pt>
                <c:pt idx="6862">
                  <c:v>56.7</c:v>
                </c:pt>
                <c:pt idx="6863">
                  <c:v>83.9</c:v>
                </c:pt>
                <c:pt idx="6864">
                  <c:v>87.599999999999895</c:v>
                </c:pt>
                <c:pt idx="6865">
                  <c:v>38</c:v>
                </c:pt>
                <c:pt idx="6866">
                  <c:v>1074.4000000000001</c:v>
                </c:pt>
                <c:pt idx="6867">
                  <c:v>160.19999999999899</c:v>
                </c:pt>
                <c:pt idx="6868">
                  <c:v>31</c:v>
                </c:pt>
                <c:pt idx="6869">
                  <c:v>16.8</c:v>
                </c:pt>
                <c:pt idx="6870">
                  <c:v>74.599999999999895</c:v>
                </c:pt>
                <c:pt idx="6871">
                  <c:v>65.5</c:v>
                </c:pt>
                <c:pt idx="6872">
                  <c:v>111.099999999999</c:v>
                </c:pt>
                <c:pt idx="6873">
                  <c:v>83.446208233222137</c:v>
                </c:pt>
                <c:pt idx="6874">
                  <c:v>161.5</c:v>
                </c:pt>
                <c:pt idx="6875">
                  <c:v>113.4</c:v>
                </c:pt>
                <c:pt idx="6876">
                  <c:v>24.8</c:v>
                </c:pt>
                <c:pt idx="6877">
                  <c:v>218.3</c:v>
                </c:pt>
                <c:pt idx="6878">
                  <c:v>66.599999999999895</c:v>
                </c:pt>
                <c:pt idx="6879">
                  <c:v>33.299999999999898</c:v>
                </c:pt>
                <c:pt idx="6880">
                  <c:v>29.8</c:v>
                </c:pt>
                <c:pt idx="6881">
                  <c:v>27.1</c:v>
                </c:pt>
                <c:pt idx="6882">
                  <c:v>34.5</c:v>
                </c:pt>
                <c:pt idx="6883">
                  <c:v>41.6</c:v>
                </c:pt>
                <c:pt idx="6884">
                  <c:v>11.8</c:v>
                </c:pt>
                <c:pt idx="6885">
                  <c:v>17.5</c:v>
                </c:pt>
                <c:pt idx="6886">
                  <c:v>30.6999999999999</c:v>
                </c:pt>
                <c:pt idx="6887">
                  <c:v>61.7</c:v>
                </c:pt>
                <c:pt idx="6888">
                  <c:v>376.19999999999902</c:v>
                </c:pt>
                <c:pt idx="6889">
                  <c:v>24.1</c:v>
                </c:pt>
                <c:pt idx="6890">
                  <c:v>35.899999999999899</c:v>
                </c:pt>
                <c:pt idx="6891">
                  <c:v>62.399999999999899</c:v>
                </c:pt>
                <c:pt idx="6892">
                  <c:v>39.6</c:v>
                </c:pt>
                <c:pt idx="6893">
                  <c:v>98.099999999999895</c:v>
                </c:pt>
                <c:pt idx="6894">
                  <c:v>18.600000000000001</c:v>
                </c:pt>
                <c:pt idx="6895">
                  <c:v>312.97001146036956</c:v>
                </c:pt>
                <c:pt idx="6896">
                  <c:v>1995.5133009426704</c:v>
                </c:pt>
                <c:pt idx="6897">
                  <c:v>210</c:v>
                </c:pt>
                <c:pt idx="6898">
                  <c:v>50.899999999999899</c:v>
                </c:pt>
                <c:pt idx="6899">
                  <c:v>32.899999999999899</c:v>
                </c:pt>
                <c:pt idx="6900">
                  <c:v>12.1</c:v>
                </c:pt>
                <c:pt idx="6901">
                  <c:v>976.89999999999895</c:v>
                </c:pt>
                <c:pt idx="6902">
                  <c:v>26.399999999999899</c:v>
                </c:pt>
                <c:pt idx="6903">
                  <c:v>13.9</c:v>
                </c:pt>
                <c:pt idx="6904">
                  <c:v>39.799999999999898</c:v>
                </c:pt>
                <c:pt idx="6905">
                  <c:v>11.1</c:v>
                </c:pt>
                <c:pt idx="6906">
                  <c:v>36.799999999999898</c:v>
                </c:pt>
                <c:pt idx="6907">
                  <c:v>124.2</c:v>
                </c:pt>
                <c:pt idx="6908">
                  <c:v>13.1999999999999</c:v>
                </c:pt>
                <c:pt idx="6909">
                  <c:v>69.799999999999898</c:v>
                </c:pt>
                <c:pt idx="6910">
                  <c:v>43.2</c:v>
                </c:pt>
                <c:pt idx="6911">
                  <c:v>86.299999999999898</c:v>
                </c:pt>
                <c:pt idx="6912">
                  <c:v>425.89999999999901</c:v>
                </c:pt>
                <c:pt idx="6913">
                  <c:v>58.7</c:v>
                </c:pt>
                <c:pt idx="6914">
                  <c:v>20.100000000000001</c:v>
                </c:pt>
                <c:pt idx="6915">
                  <c:v>22.8</c:v>
                </c:pt>
                <c:pt idx="6916">
                  <c:v>117.9</c:v>
                </c:pt>
                <c:pt idx="6917">
                  <c:v>16.6999999999999</c:v>
                </c:pt>
                <c:pt idx="6918">
                  <c:v>752.1</c:v>
                </c:pt>
                <c:pt idx="6919">
                  <c:v>632.20000000000005</c:v>
                </c:pt>
                <c:pt idx="6920">
                  <c:v>175.19999999999899</c:v>
                </c:pt>
                <c:pt idx="6921">
                  <c:v>250.19999999999899</c:v>
                </c:pt>
                <c:pt idx="6922">
                  <c:v>83.299999999999898</c:v>
                </c:pt>
                <c:pt idx="6923">
                  <c:v>24.1</c:v>
                </c:pt>
                <c:pt idx="6924">
                  <c:v>16.399999999999899</c:v>
                </c:pt>
                <c:pt idx="6925">
                  <c:v>21.1</c:v>
                </c:pt>
                <c:pt idx="6926">
                  <c:v>52.2</c:v>
                </c:pt>
                <c:pt idx="6927">
                  <c:v>23.399999999999899</c:v>
                </c:pt>
                <c:pt idx="6928">
                  <c:v>19.899999999999899</c:v>
                </c:pt>
                <c:pt idx="6929">
                  <c:v>32.6</c:v>
                </c:pt>
                <c:pt idx="6930">
                  <c:v>22</c:v>
                </c:pt>
                <c:pt idx="6931">
                  <c:v>61.399999999999899</c:v>
                </c:pt>
                <c:pt idx="6932">
                  <c:v>31.5</c:v>
                </c:pt>
                <c:pt idx="6933">
                  <c:v>28.6</c:v>
                </c:pt>
                <c:pt idx="6934">
                  <c:v>49</c:v>
                </c:pt>
                <c:pt idx="6935">
                  <c:v>118.4</c:v>
                </c:pt>
                <c:pt idx="6936">
                  <c:v>16.399999999999899</c:v>
                </c:pt>
                <c:pt idx="6937">
                  <c:v>33.899999999999899</c:v>
                </c:pt>
                <c:pt idx="6938">
                  <c:v>44.899999999999899</c:v>
                </c:pt>
                <c:pt idx="6939">
                  <c:v>16.5</c:v>
                </c:pt>
                <c:pt idx="6940">
                  <c:v>143.80000000000001</c:v>
                </c:pt>
                <c:pt idx="6941">
                  <c:v>37.5</c:v>
                </c:pt>
                <c:pt idx="6942">
                  <c:v>18.5</c:v>
                </c:pt>
                <c:pt idx="6943">
                  <c:v>12.8</c:v>
                </c:pt>
                <c:pt idx="6944">
                  <c:v>13.1</c:v>
                </c:pt>
                <c:pt idx="6945">
                  <c:v>12.9</c:v>
                </c:pt>
                <c:pt idx="6946">
                  <c:v>11.6999999999999</c:v>
                </c:pt>
                <c:pt idx="6947">
                  <c:v>13.1999999999999</c:v>
                </c:pt>
                <c:pt idx="6948">
                  <c:v>59.5</c:v>
                </c:pt>
                <c:pt idx="6949">
                  <c:v>34.5</c:v>
                </c:pt>
                <c:pt idx="6950">
                  <c:v>56.7</c:v>
                </c:pt>
                <c:pt idx="6951">
                  <c:v>57.7</c:v>
                </c:pt>
                <c:pt idx="6952">
                  <c:v>242.5</c:v>
                </c:pt>
                <c:pt idx="6953">
                  <c:v>15.6</c:v>
                </c:pt>
                <c:pt idx="6954">
                  <c:v>22.8</c:v>
                </c:pt>
                <c:pt idx="6955">
                  <c:v>14.1999999999999</c:v>
                </c:pt>
                <c:pt idx="6956">
                  <c:v>14.1999999999999</c:v>
                </c:pt>
                <c:pt idx="6957">
                  <c:v>9500</c:v>
                </c:pt>
                <c:pt idx="6958">
                  <c:v>630</c:v>
                </c:pt>
                <c:pt idx="6959">
                  <c:v>42.996041425359387</c:v>
                </c:pt>
                <c:pt idx="6960">
                  <c:v>20.3</c:v>
                </c:pt>
                <c:pt idx="6961">
                  <c:v>4.0999999999999996</c:v>
                </c:pt>
                <c:pt idx="6962">
                  <c:v>501.99908064782989</c:v>
                </c:pt>
                <c:pt idx="6963">
                  <c:v>270</c:v>
                </c:pt>
                <c:pt idx="6964">
                  <c:v>3920</c:v>
                </c:pt>
                <c:pt idx="6965">
                  <c:v>2.2999999999999998</c:v>
                </c:pt>
                <c:pt idx="6966">
                  <c:v>139.19999999999899</c:v>
                </c:pt>
                <c:pt idx="6967">
                  <c:v>2310</c:v>
                </c:pt>
                <c:pt idx="6968">
                  <c:v>56.799999999999898</c:v>
                </c:pt>
                <c:pt idx="6969">
                  <c:v>56.399999999999899</c:v>
                </c:pt>
              </c:numCache>
            </c:numRef>
          </c:xVal>
          <c:yVal>
            <c:numRef>
              <c:f>'Area ratio'!$F$2:$F$6971</c:f>
              <c:numCache>
                <c:formatCode>General</c:formatCode>
                <c:ptCount val="6970"/>
                <c:pt idx="0">
                  <c:v>124.7</c:v>
                </c:pt>
                <c:pt idx="1">
                  <c:v>2863.6226611884945</c:v>
                </c:pt>
                <c:pt idx="2">
                  <c:v>5424.8999999999896</c:v>
                </c:pt>
                <c:pt idx="3">
                  <c:v>43.052012291358615</c:v>
                </c:pt>
                <c:pt idx="4">
                  <c:v>89.5</c:v>
                </c:pt>
                <c:pt idx="5">
                  <c:v>435.33192563961364</c:v>
                </c:pt>
                <c:pt idx="6">
                  <c:v>8.6</c:v>
                </c:pt>
                <c:pt idx="7">
                  <c:v>8.4</c:v>
                </c:pt>
                <c:pt idx="8">
                  <c:v>2.1</c:v>
                </c:pt>
                <c:pt idx="9">
                  <c:v>92.5</c:v>
                </c:pt>
                <c:pt idx="10">
                  <c:v>4.4000000000000004</c:v>
                </c:pt>
                <c:pt idx="11">
                  <c:v>3.9</c:v>
                </c:pt>
                <c:pt idx="12">
                  <c:v>5.3</c:v>
                </c:pt>
                <c:pt idx="13">
                  <c:v>5.0999999999999996</c:v>
                </c:pt>
                <c:pt idx="14">
                  <c:v>0.6</c:v>
                </c:pt>
                <c:pt idx="15">
                  <c:v>0.8</c:v>
                </c:pt>
                <c:pt idx="16">
                  <c:v>2.1</c:v>
                </c:pt>
                <c:pt idx="17">
                  <c:v>12.9</c:v>
                </c:pt>
                <c:pt idx="18">
                  <c:v>1.7</c:v>
                </c:pt>
                <c:pt idx="19">
                  <c:v>4.9000000000000004</c:v>
                </c:pt>
                <c:pt idx="20">
                  <c:v>2.6</c:v>
                </c:pt>
                <c:pt idx="21">
                  <c:v>23.6999999999999</c:v>
                </c:pt>
                <c:pt idx="22">
                  <c:v>2.7</c:v>
                </c:pt>
                <c:pt idx="23">
                  <c:v>23.1</c:v>
                </c:pt>
                <c:pt idx="24">
                  <c:v>63</c:v>
                </c:pt>
                <c:pt idx="25">
                  <c:v>2.8</c:v>
                </c:pt>
                <c:pt idx="26">
                  <c:v>120.099999999999</c:v>
                </c:pt>
                <c:pt idx="27">
                  <c:v>21.3</c:v>
                </c:pt>
                <c:pt idx="28">
                  <c:v>6.9</c:v>
                </c:pt>
                <c:pt idx="29">
                  <c:v>20</c:v>
                </c:pt>
                <c:pt idx="30">
                  <c:v>5.2</c:v>
                </c:pt>
                <c:pt idx="31">
                  <c:v>2.2000000000000002</c:v>
                </c:pt>
                <c:pt idx="32">
                  <c:v>1.7</c:v>
                </c:pt>
                <c:pt idx="33">
                  <c:v>1.5</c:v>
                </c:pt>
                <c:pt idx="34">
                  <c:v>5.3</c:v>
                </c:pt>
                <c:pt idx="35">
                  <c:v>0.38383424331513372</c:v>
                </c:pt>
                <c:pt idx="36">
                  <c:v>8.5</c:v>
                </c:pt>
                <c:pt idx="37">
                  <c:v>51.899999999999899</c:v>
                </c:pt>
                <c:pt idx="38">
                  <c:v>10.1</c:v>
                </c:pt>
                <c:pt idx="39">
                  <c:v>15</c:v>
                </c:pt>
                <c:pt idx="40">
                  <c:v>24.1</c:v>
                </c:pt>
                <c:pt idx="41">
                  <c:v>8.5</c:v>
                </c:pt>
                <c:pt idx="42">
                  <c:v>4.2</c:v>
                </c:pt>
                <c:pt idx="43">
                  <c:v>7.6</c:v>
                </c:pt>
                <c:pt idx="44">
                  <c:v>17.501687973985412</c:v>
                </c:pt>
                <c:pt idx="45">
                  <c:v>18.6999999999999</c:v>
                </c:pt>
                <c:pt idx="46">
                  <c:v>7.9290337826652921</c:v>
                </c:pt>
                <c:pt idx="47">
                  <c:v>25.175641427622875</c:v>
                </c:pt>
                <c:pt idx="48">
                  <c:v>5.3</c:v>
                </c:pt>
                <c:pt idx="49">
                  <c:v>10.4</c:v>
                </c:pt>
                <c:pt idx="50">
                  <c:v>6.6</c:v>
                </c:pt>
                <c:pt idx="51">
                  <c:v>2.1</c:v>
                </c:pt>
                <c:pt idx="52">
                  <c:v>7.1</c:v>
                </c:pt>
                <c:pt idx="53">
                  <c:v>8.6999999999999904</c:v>
                </c:pt>
                <c:pt idx="54">
                  <c:v>35.299999999999898</c:v>
                </c:pt>
                <c:pt idx="55">
                  <c:v>1.3</c:v>
                </c:pt>
                <c:pt idx="56">
                  <c:v>4.3</c:v>
                </c:pt>
                <c:pt idx="57">
                  <c:v>6.1</c:v>
                </c:pt>
                <c:pt idx="58">
                  <c:v>4</c:v>
                </c:pt>
                <c:pt idx="59">
                  <c:v>1.8</c:v>
                </c:pt>
                <c:pt idx="60">
                  <c:v>9.1</c:v>
                </c:pt>
                <c:pt idx="61">
                  <c:v>1.6</c:v>
                </c:pt>
                <c:pt idx="62">
                  <c:v>3</c:v>
                </c:pt>
                <c:pt idx="63">
                  <c:v>3</c:v>
                </c:pt>
                <c:pt idx="64">
                  <c:v>8</c:v>
                </c:pt>
                <c:pt idx="65">
                  <c:v>1.6</c:v>
                </c:pt>
                <c:pt idx="66">
                  <c:v>4.5999999999999996</c:v>
                </c:pt>
                <c:pt idx="67">
                  <c:v>3.6</c:v>
                </c:pt>
                <c:pt idx="68">
                  <c:v>6</c:v>
                </c:pt>
                <c:pt idx="69">
                  <c:v>2.2000000000000002</c:v>
                </c:pt>
                <c:pt idx="70">
                  <c:v>2.7</c:v>
                </c:pt>
                <c:pt idx="71">
                  <c:v>16.399999999999899</c:v>
                </c:pt>
                <c:pt idx="72">
                  <c:v>1.6</c:v>
                </c:pt>
                <c:pt idx="73">
                  <c:v>14.6999999999999</c:v>
                </c:pt>
                <c:pt idx="74">
                  <c:v>20.5</c:v>
                </c:pt>
                <c:pt idx="75">
                  <c:v>36.200000000000003</c:v>
                </c:pt>
                <c:pt idx="76">
                  <c:v>16.399999999999899</c:v>
                </c:pt>
                <c:pt idx="77">
                  <c:v>6.9</c:v>
                </c:pt>
                <c:pt idx="78">
                  <c:v>1.5</c:v>
                </c:pt>
                <c:pt idx="79">
                  <c:v>3.5</c:v>
                </c:pt>
                <c:pt idx="80">
                  <c:v>4.3</c:v>
                </c:pt>
                <c:pt idx="81">
                  <c:v>18</c:v>
                </c:pt>
                <c:pt idx="82">
                  <c:v>10.5</c:v>
                </c:pt>
                <c:pt idx="83">
                  <c:v>351.5</c:v>
                </c:pt>
                <c:pt idx="84">
                  <c:v>25.6999999999999</c:v>
                </c:pt>
                <c:pt idx="85">
                  <c:v>1.4</c:v>
                </c:pt>
                <c:pt idx="86">
                  <c:v>12.9</c:v>
                </c:pt>
                <c:pt idx="87">
                  <c:v>3.6</c:v>
                </c:pt>
                <c:pt idx="88">
                  <c:v>6.8</c:v>
                </c:pt>
                <c:pt idx="89">
                  <c:v>0.7</c:v>
                </c:pt>
                <c:pt idx="90">
                  <c:v>4.7</c:v>
                </c:pt>
                <c:pt idx="91">
                  <c:v>20.8</c:v>
                </c:pt>
                <c:pt idx="92">
                  <c:v>21.5</c:v>
                </c:pt>
                <c:pt idx="93">
                  <c:v>0.6</c:v>
                </c:pt>
                <c:pt idx="94">
                  <c:v>1.4</c:v>
                </c:pt>
                <c:pt idx="95">
                  <c:v>2.2999999999999998</c:v>
                </c:pt>
                <c:pt idx="96">
                  <c:v>0.9</c:v>
                </c:pt>
                <c:pt idx="97">
                  <c:v>5</c:v>
                </c:pt>
                <c:pt idx="98">
                  <c:v>0.9</c:v>
                </c:pt>
                <c:pt idx="99">
                  <c:v>1.1000000000000001</c:v>
                </c:pt>
                <c:pt idx="100">
                  <c:v>2.9</c:v>
                </c:pt>
                <c:pt idx="101">
                  <c:v>58.2</c:v>
                </c:pt>
                <c:pt idx="102">
                  <c:v>25.3</c:v>
                </c:pt>
                <c:pt idx="103">
                  <c:v>7</c:v>
                </c:pt>
                <c:pt idx="104">
                  <c:v>1.6</c:v>
                </c:pt>
                <c:pt idx="105">
                  <c:v>2.7</c:v>
                </c:pt>
                <c:pt idx="106">
                  <c:v>4.5999999999999996</c:v>
                </c:pt>
                <c:pt idx="107">
                  <c:v>0.7</c:v>
                </c:pt>
                <c:pt idx="108">
                  <c:v>1</c:v>
                </c:pt>
                <c:pt idx="109">
                  <c:v>0.7</c:v>
                </c:pt>
                <c:pt idx="110">
                  <c:v>2.6</c:v>
                </c:pt>
                <c:pt idx="111">
                  <c:v>1.3</c:v>
                </c:pt>
                <c:pt idx="112">
                  <c:v>2.5</c:v>
                </c:pt>
                <c:pt idx="113">
                  <c:v>0.5</c:v>
                </c:pt>
                <c:pt idx="114">
                  <c:v>3.3</c:v>
                </c:pt>
                <c:pt idx="115">
                  <c:v>2.6</c:v>
                </c:pt>
                <c:pt idx="116">
                  <c:v>70.2</c:v>
                </c:pt>
                <c:pt idx="117">
                  <c:v>0.2</c:v>
                </c:pt>
                <c:pt idx="118">
                  <c:v>6</c:v>
                </c:pt>
                <c:pt idx="119">
                  <c:v>0.6</c:v>
                </c:pt>
                <c:pt idx="120">
                  <c:v>3.6</c:v>
                </c:pt>
                <c:pt idx="121">
                  <c:v>1.3</c:v>
                </c:pt>
                <c:pt idx="122">
                  <c:v>11.1</c:v>
                </c:pt>
                <c:pt idx="123">
                  <c:v>6.3</c:v>
                </c:pt>
                <c:pt idx="124">
                  <c:v>7.8</c:v>
                </c:pt>
                <c:pt idx="125">
                  <c:v>13.6</c:v>
                </c:pt>
                <c:pt idx="126">
                  <c:v>6.6</c:v>
                </c:pt>
                <c:pt idx="127">
                  <c:v>49.1</c:v>
                </c:pt>
                <c:pt idx="128">
                  <c:v>2.4</c:v>
                </c:pt>
                <c:pt idx="129">
                  <c:v>3.7</c:v>
                </c:pt>
                <c:pt idx="130">
                  <c:v>2.5</c:v>
                </c:pt>
                <c:pt idx="131">
                  <c:v>8.1999999999999904</c:v>
                </c:pt>
                <c:pt idx="132">
                  <c:v>22.899999999999899</c:v>
                </c:pt>
                <c:pt idx="133">
                  <c:v>9.9</c:v>
                </c:pt>
                <c:pt idx="134">
                  <c:v>26.399999999999899</c:v>
                </c:pt>
                <c:pt idx="135">
                  <c:v>2.8</c:v>
                </c:pt>
                <c:pt idx="136">
                  <c:v>1.4</c:v>
                </c:pt>
                <c:pt idx="137">
                  <c:v>1.2</c:v>
                </c:pt>
                <c:pt idx="138">
                  <c:v>6.6</c:v>
                </c:pt>
                <c:pt idx="139">
                  <c:v>26.899999999999899</c:v>
                </c:pt>
                <c:pt idx="140">
                  <c:v>14.6</c:v>
                </c:pt>
                <c:pt idx="141">
                  <c:v>5.5</c:v>
                </c:pt>
                <c:pt idx="142">
                  <c:v>4.5999999999999996</c:v>
                </c:pt>
                <c:pt idx="143">
                  <c:v>6.7</c:v>
                </c:pt>
                <c:pt idx="144">
                  <c:v>10.6</c:v>
                </c:pt>
                <c:pt idx="145">
                  <c:v>1.1000000000000001</c:v>
                </c:pt>
                <c:pt idx="146">
                  <c:v>1.7</c:v>
                </c:pt>
                <c:pt idx="147">
                  <c:v>0.3</c:v>
                </c:pt>
                <c:pt idx="148">
                  <c:v>1.5</c:v>
                </c:pt>
                <c:pt idx="149">
                  <c:v>3.9</c:v>
                </c:pt>
                <c:pt idx="150">
                  <c:v>3.2</c:v>
                </c:pt>
                <c:pt idx="151">
                  <c:v>13</c:v>
                </c:pt>
                <c:pt idx="152">
                  <c:v>7.6</c:v>
                </c:pt>
                <c:pt idx="153">
                  <c:v>71.7</c:v>
                </c:pt>
                <c:pt idx="154">
                  <c:v>12.1999999999999</c:v>
                </c:pt>
                <c:pt idx="155">
                  <c:v>3.2</c:v>
                </c:pt>
                <c:pt idx="156">
                  <c:v>71.586987141669695</c:v>
                </c:pt>
                <c:pt idx="157">
                  <c:v>87.816981089396208</c:v>
                </c:pt>
                <c:pt idx="158">
                  <c:v>64.156020367722235</c:v>
                </c:pt>
                <c:pt idx="159">
                  <c:v>5</c:v>
                </c:pt>
                <c:pt idx="160">
                  <c:v>10.6</c:v>
                </c:pt>
                <c:pt idx="161">
                  <c:v>4.6603608877392988</c:v>
                </c:pt>
                <c:pt idx="162">
                  <c:v>63.899999999999899</c:v>
                </c:pt>
                <c:pt idx="163">
                  <c:v>26.1</c:v>
                </c:pt>
                <c:pt idx="164">
                  <c:v>27.5</c:v>
                </c:pt>
                <c:pt idx="165">
                  <c:v>203.8</c:v>
                </c:pt>
                <c:pt idx="166">
                  <c:v>688.79999999999905</c:v>
                </c:pt>
                <c:pt idx="167">
                  <c:v>1020.8</c:v>
                </c:pt>
                <c:pt idx="168">
                  <c:v>744</c:v>
                </c:pt>
                <c:pt idx="169">
                  <c:v>237.599999999999</c:v>
                </c:pt>
                <c:pt idx="170">
                  <c:v>193</c:v>
                </c:pt>
                <c:pt idx="171">
                  <c:v>115.94876830016234</c:v>
                </c:pt>
                <c:pt idx="172">
                  <c:v>1623.9</c:v>
                </c:pt>
                <c:pt idx="173">
                  <c:v>8.4</c:v>
                </c:pt>
                <c:pt idx="174">
                  <c:v>149</c:v>
                </c:pt>
                <c:pt idx="175">
                  <c:v>6.1</c:v>
                </c:pt>
                <c:pt idx="176">
                  <c:v>30</c:v>
                </c:pt>
                <c:pt idx="177">
                  <c:v>15.1999999999999</c:v>
                </c:pt>
                <c:pt idx="178">
                  <c:v>1.4</c:v>
                </c:pt>
                <c:pt idx="179">
                  <c:v>0.8</c:v>
                </c:pt>
                <c:pt idx="180">
                  <c:v>2</c:v>
                </c:pt>
                <c:pt idx="181">
                  <c:v>2.1</c:v>
                </c:pt>
                <c:pt idx="182">
                  <c:v>1.3</c:v>
                </c:pt>
                <c:pt idx="183">
                  <c:v>1.9</c:v>
                </c:pt>
                <c:pt idx="184">
                  <c:v>9.7404109126284041E-2</c:v>
                </c:pt>
                <c:pt idx="185">
                  <c:v>2.9</c:v>
                </c:pt>
                <c:pt idx="186">
                  <c:v>59.399999999999899</c:v>
                </c:pt>
                <c:pt idx="187">
                  <c:v>24.1999999999999</c:v>
                </c:pt>
                <c:pt idx="188">
                  <c:v>66.400000000000006</c:v>
                </c:pt>
                <c:pt idx="189">
                  <c:v>7</c:v>
                </c:pt>
                <c:pt idx="190">
                  <c:v>9.5</c:v>
                </c:pt>
                <c:pt idx="191">
                  <c:v>14.6</c:v>
                </c:pt>
                <c:pt idx="192">
                  <c:v>17.1999999999999</c:v>
                </c:pt>
                <c:pt idx="193">
                  <c:v>6.1983120260144888</c:v>
                </c:pt>
                <c:pt idx="194">
                  <c:v>10.9</c:v>
                </c:pt>
                <c:pt idx="195">
                  <c:v>39.899999999999899</c:v>
                </c:pt>
                <c:pt idx="196">
                  <c:v>34.299999999999898</c:v>
                </c:pt>
                <c:pt idx="197">
                  <c:v>70.299999999999898</c:v>
                </c:pt>
                <c:pt idx="198">
                  <c:v>11.5</c:v>
                </c:pt>
                <c:pt idx="199">
                  <c:v>5.7</c:v>
                </c:pt>
                <c:pt idx="200">
                  <c:v>94.5</c:v>
                </c:pt>
                <c:pt idx="201">
                  <c:v>3.570966217334707</c:v>
                </c:pt>
                <c:pt idx="202">
                  <c:v>188.5</c:v>
                </c:pt>
                <c:pt idx="203">
                  <c:v>469.6</c:v>
                </c:pt>
                <c:pt idx="204">
                  <c:v>47.299999999999898</c:v>
                </c:pt>
                <c:pt idx="205">
                  <c:v>27.824358572377133</c:v>
                </c:pt>
                <c:pt idx="206">
                  <c:v>17.3</c:v>
                </c:pt>
                <c:pt idx="207">
                  <c:v>4.5999999999999996</c:v>
                </c:pt>
                <c:pt idx="208">
                  <c:v>1.9</c:v>
                </c:pt>
                <c:pt idx="209">
                  <c:v>44.2</c:v>
                </c:pt>
                <c:pt idx="210">
                  <c:v>54.899999999999899</c:v>
                </c:pt>
                <c:pt idx="211">
                  <c:v>60</c:v>
                </c:pt>
                <c:pt idx="212">
                  <c:v>21.399999999999899</c:v>
                </c:pt>
                <c:pt idx="213">
                  <c:v>15.4</c:v>
                </c:pt>
                <c:pt idx="214">
                  <c:v>54.2</c:v>
                </c:pt>
                <c:pt idx="215">
                  <c:v>129.9</c:v>
                </c:pt>
                <c:pt idx="216">
                  <c:v>5355.8</c:v>
                </c:pt>
                <c:pt idx="217">
                  <c:v>35.713012858330316</c:v>
                </c:pt>
                <c:pt idx="218">
                  <c:v>117.78301891060282</c:v>
                </c:pt>
                <c:pt idx="219">
                  <c:v>20.399999999999899</c:v>
                </c:pt>
                <c:pt idx="220">
                  <c:v>378.74397963227676</c:v>
                </c:pt>
                <c:pt idx="221">
                  <c:v>263.60000000000002</c:v>
                </c:pt>
                <c:pt idx="222">
                  <c:v>79.599999999999895</c:v>
                </c:pt>
                <c:pt idx="223">
                  <c:v>97.299999999999898</c:v>
                </c:pt>
                <c:pt idx="224">
                  <c:v>232.8</c:v>
                </c:pt>
                <c:pt idx="225">
                  <c:v>2.4</c:v>
                </c:pt>
                <c:pt idx="226">
                  <c:v>2.6</c:v>
                </c:pt>
                <c:pt idx="227">
                  <c:v>124.8</c:v>
                </c:pt>
                <c:pt idx="228">
                  <c:v>24.1999999999999</c:v>
                </c:pt>
                <c:pt idx="229">
                  <c:v>53.7</c:v>
                </c:pt>
                <c:pt idx="230">
                  <c:v>33</c:v>
                </c:pt>
                <c:pt idx="231">
                  <c:v>18.5</c:v>
                </c:pt>
                <c:pt idx="232">
                  <c:v>10.1</c:v>
                </c:pt>
                <c:pt idx="233">
                  <c:v>52.1</c:v>
                </c:pt>
                <c:pt idx="234">
                  <c:v>227.69999999999899</c:v>
                </c:pt>
                <c:pt idx="235">
                  <c:v>11.3</c:v>
                </c:pt>
                <c:pt idx="236">
                  <c:v>43.6</c:v>
                </c:pt>
                <c:pt idx="237">
                  <c:v>27.899999999999899</c:v>
                </c:pt>
                <c:pt idx="238">
                  <c:v>11.6</c:v>
                </c:pt>
                <c:pt idx="239">
                  <c:v>11.1999999999999</c:v>
                </c:pt>
                <c:pt idx="240">
                  <c:v>16.5</c:v>
                </c:pt>
                <c:pt idx="241">
                  <c:v>15</c:v>
                </c:pt>
                <c:pt idx="242">
                  <c:v>194.8</c:v>
                </c:pt>
                <c:pt idx="243">
                  <c:v>47.6</c:v>
                </c:pt>
                <c:pt idx="244">
                  <c:v>92.9</c:v>
                </c:pt>
                <c:pt idx="245">
                  <c:v>39.6</c:v>
                </c:pt>
                <c:pt idx="246">
                  <c:v>75.5</c:v>
                </c:pt>
                <c:pt idx="247">
                  <c:v>16.839639112260702</c:v>
                </c:pt>
                <c:pt idx="248">
                  <c:v>158.19999999999899</c:v>
                </c:pt>
                <c:pt idx="249">
                  <c:v>74.2</c:v>
                </c:pt>
                <c:pt idx="250">
                  <c:v>10</c:v>
                </c:pt>
                <c:pt idx="251">
                  <c:v>42.5</c:v>
                </c:pt>
                <c:pt idx="252">
                  <c:v>144.9</c:v>
                </c:pt>
                <c:pt idx="253">
                  <c:v>46.1</c:v>
                </c:pt>
                <c:pt idx="254">
                  <c:v>25.3</c:v>
                </c:pt>
                <c:pt idx="255">
                  <c:v>889.7</c:v>
                </c:pt>
                <c:pt idx="256">
                  <c:v>28.3</c:v>
                </c:pt>
                <c:pt idx="257">
                  <c:v>285</c:v>
                </c:pt>
                <c:pt idx="258">
                  <c:v>19.899999999999899</c:v>
                </c:pt>
                <c:pt idx="259">
                  <c:v>23.6999999999999</c:v>
                </c:pt>
                <c:pt idx="260">
                  <c:v>11.5</c:v>
                </c:pt>
                <c:pt idx="261">
                  <c:v>119.9</c:v>
                </c:pt>
                <c:pt idx="262">
                  <c:v>4173.8587202349545</c:v>
                </c:pt>
                <c:pt idx="263">
                  <c:v>921.29999999999905</c:v>
                </c:pt>
                <c:pt idx="264">
                  <c:v>185.8</c:v>
                </c:pt>
                <c:pt idx="265">
                  <c:v>2717.6999999999898</c:v>
                </c:pt>
                <c:pt idx="266">
                  <c:v>77.799999999999898</c:v>
                </c:pt>
                <c:pt idx="267">
                  <c:v>2267.5</c:v>
                </c:pt>
                <c:pt idx="268">
                  <c:v>951.89999999999895</c:v>
                </c:pt>
                <c:pt idx="269">
                  <c:v>197.9</c:v>
                </c:pt>
                <c:pt idx="270">
                  <c:v>14.4</c:v>
                </c:pt>
                <c:pt idx="271">
                  <c:v>3.9</c:v>
                </c:pt>
                <c:pt idx="272">
                  <c:v>5.0999999999999996</c:v>
                </c:pt>
                <c:pt idx="273">
                  <c:v>938.35901692712719</c:v>
                </c:pt>
                <c:pt idx="274">
                  <c:v>37.899999999999899</c:v>
                </c:pt>
                <c:pt idx="275">
                  <c:v>9.2886966592356721</c:v>
                </c:pt>
                <c:pt idx="276">
                  <c:v>3235.0999999999899</c:v>
                </c:pt>
                <c:pt idx="277">
                  <c:v>257.39999999999901</c:v>
                </c:pt>
                <c:pt idx="278">
                  <c:v>1120.8</c:v>
                </c:pt>
                <c:pt idx="279">
                  <c:v>749.5</c:v>
                </c:pt>
                <c:pt idx="280">
                  <c:v>85.812408594389723</c:v>
                </c:pt>
                <c:pt idx="281">
                  <c:v>31.5</c:v>
                </c:pt>
                <c:pt idx="282">
                  <c:v>0.8</c:v>
                </c:pt>
                <c:pt idx="283">
                  <c:v>4.7</c:v>
                </c:pt>
                <c:pt idx="284">
                  <c:v>9.6</c:v>
                </c:pt>
                <c:pt idx="285">
                  <c:v>5.0999999999999996</c:v>
                </c:pt>
                <c:pt idx="286">
                  <c:v>3.7</c:v>
                </c:pt>
                <c:pt idx="287">
                  <c:v>8.5</c:v>
                </c:pt>
                <c:pt idx="288">
                  <c:v>8.6</c:v>
                </c:pt>
                <c:pt idx="289">
                  <c:v>2.9</c:v>
                </c:pt>
                <c:pt idx="290">
                  <c:v>9.4</c:v>
                </c:pt>
                <c:pt idx="291">
                  <c:v>5.3</c:v>
                </c:pt>
                <c:pt idx="292">
                  <c:v>6</c:v>
                </c:pt>
                <c:pt idx="293">
                  <c:v>16.1999999999999</c:v>
                </c:pt>
                <c:pt idx="294">
                  <c:v>16.1999999999999</c:v>
                </c:pt>
                <c:pt idx="295">
                  <c:v>2.2000000000000002</c:v>
                </c:pt>
                <c:pt idx="296">
                  <c:v>7.1</c:v>
                </c:pt>
                <c:pt idx="297">
                  <c:v>21.899999999999899</c:v>
                </c:pt>
                <c:pt idx="298">
                  <c:v>5.4</c:v>
                </c:pt>
                <c:pt idx="299">
                  <c:v>1.8</c:v>
                </c:pt>
                <c:pt idx="300">
                  <c:v>10.1999999999999</c:v>
                </c:pt>
                <c:pt idx="301">
                  <c:v>2.6</c:v>
                </c:pt>
                <c:pt idx="302">
                  <c:v>4.4000000000000004</c:v>
                </c:pt>
                <c:pt idx="303">
                  <c:v>0.5</c:v>
                </c:pt>
                <c:pt idx="304">
                  <c:v>1.3</c:v>
                </c:pt>
                <c:pt idx="305">
                  <c:v>1.7</c:v>
                </c:pt>
                <c:pt idx="306">
                  <c:v>36.5</c:v>
                </c:pt>
                <c:pt idx="307">
                  <c:v>1.7</c:v>
                </c:pt>
                <c:pt idx="308">
                  <c:v>0.8</c:v>
                </c:pt>
                <c:pt idx="309">
                  <c:v>1.1000000000000001</c:v>
                </c:pt>
                <c:pt idx="310">
                  <c:v>1.9</c:v>
                </c:pt>
                <c:pt idx="311">
                  <c:v>0.9</c:v>
                </c:pt>
                <c:pt idx="312">
                  <c:v>12.6999999999999</c:v>
                </c:pt>
                <c:pt idx="313">
                  <c:v>3.7</c:v>
                </c:pt>
                <c:pt idx="314">
                  <c:v>1.5</c:v>
                </c:pt>
                <c:pt idx="315">
                  <c:v>3.7</c:v>
                </c:pt>
                <c:pt idx="316">
                  <c:v>0.9</c:v>
                </c:pt>
                <c:pt idx="317">
                  <c:v>0.7</c:v>
                </c:pt>
                <c:pt idx="318">
                  <c:v>2</c:v>
                </c:pt>
                <c:pt idx="319">
                  <c:v>7.6</c:v>
                </c:pt>
                <c:pt idx="320">
                  <c:v>2</c:v>
                </c:pt>
                <c:pt idx="321">
                  <c:v>5.5158583768733678</c:v>
                </c:pt>
                <c:pt idx="322">
                  <c:v>3.3</c:v>
                </c:pt>
                <c:pt idx="323">
                  <c:v>168.14127976504579</c:v>
                </c:pt>
                <c:pt idx="324">
                  <c:v>9657.951231699828</c:v>
                </c:pt>
                <c:pt idx="325">
                  <c:v>17.100000000000001</c:v>
                </c:pt>
                <c:pt idx="326">
                  <c:v>959.79999999999905</c:v>
                </c:pt>
                <c:pt idx="327">
                  <c:v>316.69999999999902</c:v>
                </c:pt>
                <c:pt idx="328">
                  <c:v>4042.3</c:v>
                </c:pt>
                <c:pt idx="329">
                  <c:v>175.5</c:v>
                </c:pt>
                <c:pt idx="330">
                  <c:v>215.3</c:v>
                </c:pt>
                <c:pt idx="331">
                  <c:v>1325.4</c:v>
                </c:pt>
                <c:pt idx="332">
                  <c:v>3.8</c:v>
                </c:pt>
                <c:pt idx="333">
                  <c:v>28.8</c:v>
                </c:pt>
                <c:pt idx="334">
                  <c:v>18.5</c:v>
                </c:pt>
                <c:pt idx="335">
                  <c:v>11.4</c:v>
                </c:pt>
                <c:pt idx="336">
                  <c:v>2613.338873201239</c:v>
                </c:pt>
                <c:pt idx="337">
                  <c:v>1584.9</c:v>
                </c:pt>
                <c:pt idx="338">
                  <c:v>841.79999999999905</c:v>
                </c:pt>
                <c:pt idx="339">
                  <c:v>1009.2</c:v>
                </c:pt>
                <c:pt idx="340">
                  <c:v>737.7</c:v>
                </c:pt>
                <c:pt idx="341">
                  <c:v>82.299999999999898</c:v>
                </c:pt>
                <c:pt idx="342">
                  <c:v>5060.3</c:v>
                </c:pt>
                <c:pt idx="343">
                  <c:v>1073.4000000000001</c:v>
                </c:pt>
                <c:pt idx="344">
                  <c:v>5.2</c:v>
                </c:pt>
                <c:pt idx="345">
                  <c:v>4.4000000000000004</c:v>
                </c:pt>
                <c:pt idx="346">
                  <c:v>15</c:v>
                </c:pt>
                <c:pt idx="347">
                  <c:v>20.6999999999999</c:v>
                </c:pt>
                <c:pt idx="348">
                  <c:v>132.30000000000001</c:v>
                </c:pt>
                <c:pt idx="349">
                  <c:v>48.2</c:v>
                </c:pt>
                <c:pt idx="350">
                  <c:v>487.19999999999902</c:v>
                </c:pt>
                <c:pt idx="351">
                  <c:v>52.5</c:v>
                </c:pt>
                <c:pt idx="352">
                  <c:v>178.5</c:v>
                </c:pt>
                <c:pt idx="353">
                  <c:v>145.9</c:v>
                </c:pt>
                <c:pt idx="354">
                  <c:v>88.799999999999898</c:v>
                </c:pt>
                <c:pt idx="355">
                  <c:v>20.8</c:v>
                </c:pt>
                <c:pt idx="356">
                  <c:v>279.69999999999902</c:v>
                </c:pt>
                <c:pt idx="357">
                  <c:v>18.1999999999999</c:v>
                </c:pt>
                <c:pt idx="358">
                  <c:v>58.2</c:v>
                </c:pt>
                <c:pt idx="359">
                  <c:v>168.599999999999</c:v>
                </c:pt>
                <c:pt idx="360">
                  <c:v>2.3660288729102588</c:v>
                </c:pt>
                <c:pt idx="361">
                  <c:v>41.902595890873719</c:v>
                </c:pt>
                <c:pt idx="362">
                  <c:v>15.4</c:v>
                </c:pt>
                <c:pt idx="363">
                  <c:v>11.9</c:v>
                </c:pt>
                <c:pt idx="364">
                  <c:v>48.299999999999898</c:v>
                </c:pt>
                <c:pt idx="365">
                  <c:v>16.8</c:v>
                </c:pt>
                <c:pt idx="366">
                  <c:v>12.4</c:v>
                </c:pt>
                <c:pt idx="367">
                  <c:v>390.5</c:v>
                </c:pt>
                <c:pt idx="368">
                  <c:v>3.5</c:v>
                </c:pt>
                <c:pt idx="369">
                  <c:v>19.5</c:v>
                </c:pt>
                <c:pt idx="370">
                  <c:v>10.1999999999999</c:v>
                </c:pt>
                <c:pt idx="371">
                  <c:v>2.6</c:v>
                </c:pt>
                <c:pt idx="372">
                  <c:v>3.7</c:v>
                </c:pt>
                <c:pt idx="373">
                  <c:v>17.6999999999999</c:v>
                </c:pt>
                <c:pt idx="374">
                  <c:v>26.399999999999899</c:v>
                </c:pt>
                <c:pt idx="375">
                  <c:v>5.0999999999999996</c:v>
                </c:pt>
                <c:pt idx="376">
                  <c:v>7.9</c:v>
                </c:pt>
                <c:pt idx="377">
                  <c:v>4.5999999999999996</c:v>
                </c:pt>
                <c:pt idx="378">
                  <c:v>44.299999999999898</c:v>
                </c:pt>
                <c:pt idx="379">
                  <c:v>2.7</c:v>
                </c:pt>
                <c:pt idx="380">
                  <c:v>21.5</c:v>
                </c:pt>
                <c:pt idx="381">
                  <c:v>12.3</c:v>
                </c:pt>
                <c:pt idx="382">
                  <c:v>1.6839112547729611</c:v>
                </c:pt>
                <c:pt idx="383">
                  <c:v>13.5</c:v>
                </c:pt>
                <c:pt idx="384">
                  <c:v>7.4</c:v>
                </c:pt>
                <c:pt idx="385">
                  <c:v>13.9</c:v>
                </c:pt>
                <c:pt idx="386">
                  <c:v>22</c:v>
                </c:pt>
                <c:pt idx="387">
                  <c:v>24.5</c:v>
                </c:pt>
                <c:pt idx="388">
                  <c:v>6.6</c:v>
                </c:pt>
                <c:pt idx="389">
                  <c:v>3.9</c:v>
                </c:pt>
                <c:pt idx="390">
                  <c:v>81.2773388115057</c:v>
                </c:pt>
                <c:pt idx="391">
                  <c:v>27.3</c:v>
                </c:pt>
                <c:pt idx="392">
                  <c:v>29.6</c:v>
                </c:pt>
                <c:pt idx="393">
                  <c:v>311</c:v>
                </c:pt>
                <c:pt idx="394">
                  <c:v>125.2</c:v>
                </c:pt>
                <c:pt idx="395">
                  <c:v>2.947987708641389</c:v>
                </c:pt>
                <c:pt idx="396">
                  <c:v>602.29999999999905</c:v>
                </c:pt>
                <c:pt idx="397">
                  <c:v>252.099999999999</c:v>
                </c:pt>
                <c:pt idx="398">
                  <c:v>32.299999999999898</c:v>
                </c:pt>
                <c:pt idx="399">
                  <c:v>2497.1999999999898</c:v>
                </c:pt>
                <c:pt idx="400">
                  <c:v>56</c:v>
                </c:pt>
                <c:pt idx="401">
                  <c:v>1156.7</c:v>
                </c:pt>
                <c:pt idx="402">
                  <c:v>4.5</c:v>
                </c:pt>
                <c:pt idx="403">
                  <c:v>9.8000000000000007</c:v>
                </c:pt>
                <c:pt idx="404">
                  <c:v>111.5</c:v>
                </c:pt>
                <c:pt idx="405">
                  <c:v>148.4</c:v>
                </c:pt>
                <c:pt idx="406">
                  <c:v>206.8</c:v>
                </c:pt>
                <c:pt idx="407">
                  <c:v>8.1999999999999904</c:v>
                </c:pt>
                <c:pt idx="408">
                  <c:v>4.4000000000000004</c:v>
                </c:pt>
                <c:pt idx="409">
                  <c:v>3.1</c:v>
                </c:pt>
                <c:pt idx="410">
                  <c:v>2.8</c:v>
                </c:pt>
                <c:pt idx="411">
                  <c:v>6.3</c:v>
                </c:pt>
                <c:pt idx="412">
                  <c:v>33.299999999999898</c:v>
                </c:pt>
                <c:pt idx="413">
                  <c:v>4.7</c:v>
                </c:pt>
                <c:pt idx="414">
                  <c:v>4.7</c:v>
                </c:pt>
                <c:pt idx="415">
                  <c:v>2.5</c:v>
                </c:pt>
                <c:pt idx="416">
                  <c:v>16.6999999999999</c:v>
                </c:pt>
                <c:pt idx="417">
                  <c:v>10.1</c:v>
                </c:pt>
                <c:pt idx="418">
                  <c:v>825.1</c:v>
                </c:pt>
                <c:pt idx="419">
                  <c:v>21.3</c:v>
                </c:pt>
                <c:pt idx="420">
                  <c:v>21</c:v>
                </c:pt>
                <c:pt idx="421">
                  <c:v>29.399999999999899</c:v>
                </c:pt>
                <c:pt idx="422">
                  <c:v>46.5</c:v>
                </c:pt>
                <c:pt idx="423">
                  <c:v>3.5</c:v>
                </c:pt>
                <c:pt idx="424">
                  <c:v>9.9</c:v>
                </c:pt>
                <c:pt idx="425">
                  <c:v>1141.5999999999899</c:v>
                </c:pt>
                <c:pt idx="426">
                  <c:v>8.9</c:v>
                </c:pt>
                <c:pt idx="427">
                  <c:v>7.4</c:v>
                </c:pt>
                <c:pt idx="428">
                  <c:v>25.6999999999999</c:v>
                </c:pt>
                <c:pt idx="429">
                  <c:v>3.5</c:v>
                </c:pt>
                <c:pt idx="430">
                  <c:v>5.4</c:v>
                </c:pt>
                <c:pt idx="431">
                  <c:v>6.8</c:v>
                </c:pt>
                <c:pt idx="432">
                  <c:v>0.2</c:v>
                </c:pt>
                <c:pt idx="433">
                  <c:v>24.399999999999899</c:v>
                </c:pt>
                <c:pt idx="434">
                  <c:v>9.4</c:v>
                </c:pt>
                <c:pt idx="435">
                  <c:v>2.5</c:v>
                </c:pt>
                <c:pt idx="436">
                  <c:v>7.2144591869669776</c:v>
                </c:pt>
                <c:pt idx="437">
                  <c:v>2.8151884326177994</c:v>
                </c:pt>
                <c:pt idx="438">
                  <c:v>0.43193214228989019</c:v>
                </c:pt>
                <c:pt idx="439">
                  <c:v>26.790114201293086</c:v>
                </c:pt>
                <c:pt idx="440">
                  <c:v>7.9</c:v>
                </c:pt>
                <c:pt idx="441">
                  <c:v>6.6</c:v>
                </c:pt>
                <c:pt idx="442">
                  <c:v>19.8</c:v>
                </c:pt>
                <c:pt idx="443">
                  <c:v>15.1</c:v>
                </c:pt>
                <c:pt idx="444">
                  <c:v>7.2</c:v>
                </c:pt>
                <c:pt idx="445">
                  <c:v>16.399999999999899</c:v>
                </c:pt>
                <c:pt idx="446">
                  <c:v>4.5999999999999996</c:v>
                </c:pt>
                <c:pt idx="447">
                  <c:v>8.1999999999999904</c:v>
                </c:pt>
                <c:pt idx="448">
                  <c:v>14.4</c:v>
                </c:pt>
                <c:pt idx="449">
                  <c:v>3.5</c:v>
                </c:pt>
                <c:pt idx="450">
                  <c:v>8.5292162587966107</c:v>
                </c:pt>
                <c:pt idx="451">
                  <c:v>6.7</c:v>
                </c:pt>
                <c:pt idx="452">
                  <c:v>18.378172729927556</c:v>
                </c:pt>
                <c:pt idx="453">
                  <c:v>28.6999999999999</c:v>
                </c:pt>
                <c:pt idx="454">
                  <c:v>55.799999999999898</c:v>
                </c:pt>
                <c:pt idx="455">
                  <c:v>4.9000000000000004</c:v>
                </c:pt>
                <c:pt idx="456">
                  <c:v>9.6</c:v>
                </c:pt>
                <c:pt idx="457">
                  <c:v>7.9</c:v>
                </c:pt>
                <c:pt idx="458">
                  <c:v>2.5</c:v>
                </c:pt>
                <c:pt idx="459">
                  <c:v>0.3</c:v>
                </c:pt>
                <c:pt idx="460">
                  <c:v>42.6</c:v>
                </c:pt>
                <c:pt idx="461">
                  <c:v>5.5890934412478996</c:v>
                </c:pt>
                <c:pt idx="462">
                  <c:v>5.9724721448084157</c:v>
                </c:pt>
                <c:pt idx="463">
                  <c:v>1.9</c:v>
                </c:pt>
                <c:pt idx="464">
                  <c:v>0.7</c:v>
                </c:pt>
                <c:pt idx="465">
                  <c:v>18.600000000000001</c:v>
                </c:pt>
                <c:pt idx="466">
                  <c:v>113.9</c:v>
                </c:pt>
                <c:pt idx="467">
                  <c:v>5.2</c:v>
                </c:pt>
                <c:pt idx="468">
                  <c:v>36.299999999999898</c:v>
                </c:pt>
                <c:pt idx="469">
                  <c:v>15.3</c:v>
                </c:pt>
                <c:pt idx="470">
                  <c:v>25.399999999999899</c:v>
                </c:pt>
                <c:pt idx="471">
                  <c:v>2.4</c:v>
                </c:pt>
                <c:pt idx="472">
                  <c:v>1.1000000000000001</c:v>
                </c:pt>
                <c:pt idx="473">
                  <c:v>3.9841416231266331</c:v>
                </c:pt>
                <c:pt idx="474">
                  <c:v>3.5</c:v>
                </c:pt>
                <c:pt idx="475">
                  <c:v>2.9</c:v>
                </c:pt>
                <c:pt idx="476">
                  <c:v>1</c:v>
                </c:pt>
                <c:pt idx="477">
                  <c:v>1</c:v>
                </c:pt>
                <c:pt idx="478">
                  <c:v>2.9</c:v>
                </c:pt>
                <c:pt idx="479">
                  <c:v>3.7</c:v>
                </c:pt>
                <c:pt idx="480">
                  <c:v>0.6</c:v>
                </c:pt>
                <c:pt idx="481">
                  <c:v>1</c:v>
                </c:pt>
                <c:pt idx="482">
                  <c:v>1.4</c:v>
                </c:pt>
                <c:pt idx="483">
                  <c:v>1.2</c:v>
                </c:pt>
                <c:pt idx="484">
                  <c:v>0.5</c:v>
                </c:pt>
                <c:pt idx="485">
                  <c:v>0.6</c:v>
                </c:pt>
                <c:pt idx="486">
                  <c:v>1.9</c:v>
                </c:pt>
                <c:pt idx="487">
                  <c:v>0.9</c:v>
                </c:pt>
                <c:pt idx="488">
                  <c:v>3.8</c:v>
                </c:pt>
                <c:pt idx="489">
                  <c:v>0.6</c:v>
                </c:pt>
                <c:pt idx="490">
                  <c:v>2.9</c:v>
                </c:pt>
                <c:pt idx="491">
                  <c:v>3.1</c:v>
                </c:pt>
                <c:pt idx="492">
                  <c:v>2.7</c:v>
                </c:pt>
                <c:pt idx="493">
                  <c:v>4</c:v>
                </c:pt>
                <c:pt idx="494">
                  <c:v>11.3</c:v>
                </c:pt>
                <c:pt idx="495">
                  <c:v>1.8</c:v>
                </c:pt>
                <c:pt idx="496">
                  <c:v>1.9</c:v>
                </c:pt>
                <c:pt idx="497">
                  <c:v>2.1</c:v>
                </c:pt>
                <c:pt idx="498">
                  <c:v>2.6</c:v>
                </c:pt>
                <c:pt idx="499">
                  <c:v>0.8</c:v>
                </c:pt>
                <c:pt idx="500">
                  <c:v>6</c:v>
                </c:pt>
                <c:pt idx="501">
                  <c:v>1.7</c:v>
                </c:pt>
                <c:pt idx="502">
                  <c:v>2.5</c:v>
                </c:pt>
                <c:pt idx="503">
                  <c:v>1.8</c:v>
                </c:pt>
                <c:pt idx="504">
                  <c:v>1.1000000000000001</c:v>
                </c:pt>
                <c:pt idx="505">
                  <c:v>1.2</c:v>
                </c:pt>
                <c:pt idx="506">
                  <c:v>4</c:v>
                </c:pt>
                <c:pt idx="507">
                  <c:v>1.4</c:v>
                </c:pt>
                <c:pt idx="508">
                  <c:v>2.7</c:v>
                </c:pt>
                <c:pt idx="509">
                  <c:v>3.3</c:v>
                </c:pt>
                <c:pt idx="510">
                  <c:v>0.8</c:v>
                </c:pt>
                <c:pt idx="511">
                  <c:v>1.1000000000000001</c:v>
                </c:pt>
                <c:pt idx="512">
                  <c:v>1.2</c:v>
                </c:pt>
                <c:pt idx="513">
                  <c:v>4.5999999999999996</c:v>
                </c:pt>
                <c:pt idx="514">
                  <c:v>3.4</c:v>
                </c:pt>
                <c:pt idx="515">
                  <c:v>1</c:v>
                </c:pt>
                <c:pt idx="516">
                  <c:v>1</c:v>
                </c:pt>
                <c:pt idx="517">
                  <c:v>2.6</c:v>
                </c:pt>
                <c:pt idx="518">
                  <c:v>782.39999999999895</c:v>
                </c:pt>
                <c:pt idx="519">
                  <c:v>5.3</c:v>
                </c:pt>
                <c:pt idx="520">
                  <c:v>18.899999999999899</c:v>
                </c:pt>
                <c:pt idx="521">
                  <c:v>22.6</c:v>
                </c:pt>
                <c:pt idx="522">
                  <c:v>24.5</c:v>
                </c:pt>
                <c:pt idx="523">
                  <c:v>2.2000000000000002</c:v>
                </c:pt>
                <c:pt idx="524">
                  <c:v>2.1</c:v>
                </c:pt>
                <c:pt idx="525">
                  <c:v>10.9</c:v>
                </c:pt>
                <c:pt idx="526">
                  <c:v>14.8</c:v>
                </c:pt>
                <c:pt idx="527">
                  <c:v>3.9</c:v>
                </c:pt>
                <c:pt idx="528">
                  <c:v>44</c:v>
                </c:pt>
                <c:pt idx="529">
                  <c:v>6.858999309080048E-2</c:v>
                </c:pt>
                <c:pt idx="530">
                  <c:v>18.012347709135476</c:v>
                </c:pt>
                <c:pt idx="531">
                  <c:v>1</c:v>
                </c:pt>
                <c:pt idx="532">
                  <c:v>1.6</c:v>
                </c:pt>
                <c:pt idx="533">
                  <c:v>1.5</c:v>
                </c:pt>
                <c:pt idx="534">
                  <c:v>1</c:v>
                </c:pt>
                <c:pt idx="535">
                  <c:v>0.6</c:v>
                </c:pt>
                <c:pt idx="536">
                  <c:v>1.2</c:v>
                </c:pt>
                <c:pt idx="537">
                  <c:v>9.1</c:v>
                </c:pt>
                <c:pt idx="538">
                  <c:v>7.3</c:v>
                </c:pt>
                <c:pt idx="539">
                  <c:v>35.799999999999898</c:v>
                </c:pt>
                <c:pt idx="540">
                  <c:v>2.8</c:v>
                </c:pt>
                <c:pt idx="541">
                  <c:v>0.8</c:v>
                </c:pt>
                <c:pt idx="542">
                  <c:v>0.7</c:v>
                </c:pt>
                <c:pt idx="543">
                  <c:v>1.1000000000000001</c:v>
                </c:pt>
                <c:pt idx="544">
                  <c:v>7.8</c:v>
                </c:pt>
                <c:pt idx="545">
                  <c:v>0.9</c:v>
                </c:pt>
                <c:pt idx="546">
                  <c:v>1.3</c:v>
                </c:pt>
                <c:pt idx="547">
                  <c:v>13.6</c:v>
                </c:pt>
                <c:pt idx="548">
                  <c:v>13.3</c:v>
                </c:pt>
                <c:pt idx="549">
                  <c:v>1.0994224679890137</c:v>
                </c:pt>
                <c:pt idx="550">
                  <c:v>1.9</c:v>
                </c:pt>
                <c:pt idx="551">
                  <c:v>0.62966335824235165</c:v>
                </c:pt>
                <c:pt idx="552">
                  <c:v>8.8000000000000007</c:v>
                </c:pt>
                <c:pt idx="553">
                  <c:v>56.799999999999898</c:v>
                </c:pt>
                <c:pt idx="554">
                  <c:v>15.6999999999999</c:v>
                </c:pt>
                <c:pt idx="555">
                  <c:v>17.100000000000001</c:v>
                </c:pt>
                <c:pt idx="556">
                  <c:v>2.2000000000000002</c:v>
                </c:pt>
                <c:pt idx="557">
                  <c:v>4.4000000000000004</c:v>
                </c:pt>
                <c:pt idx="558">
                  <c:v>2.9</c:v>
                </c:pt>
                <c:pt idx="559">
                  <c:v>4.2</c:v>
                </c:pt>
                <c:pt idx="560">
                  <c:v>6.8</c:v>
                </c:pt>
                <c:pt idx="561">
                  <c:v>25.6</c:v>
                </c:pt>
                <c:pt idx="562">
                  <c:v>8.8000000000000007</c:v>
                </c:pt>
                <c:pt idx="563">
                  <c:v>1.7</c:v>
                </c:pt>
                <c:pt idx="564">
                  <c:v>2.5</c:v>
                </c:pt>
                <c:pt idx="565">
                  <c:v>0.90057753201098623</c:v>
                </c:pt>
                <c:pt idx="566">
                  <c:v>12.6999999999999</c:v>
                </c:pt>
                <c:pt idx="567">
                  <c:v>7.5</c:v>
                </c:pt>
                <c:pt idx="568">
                  <c:v>1.1000000000000001</c:v>
                </c:pt>
                <c:pt idx="569">
                  <c:v>10.1999999999999</c:v>
                </c:pt>
                <c:pt idx="570">
                  <c:v>16.100000000000001</c:v>
                </c:pt>
                <c:pt idx="571">
                  <c:v>2.4</c:v>
                </c:pt>
                <c:pt idx="572">
                  <c:v>2.2999999999999998</c:v>
                </c:pt>
                <c:pt idx="573">
                  <c:v>6</c:v>
                </c:pt>
                <c:pt idx="574">
                  <c:v>5.9</c:v>
                </c:pt>
                <c:pt idx="575">
                  <c:v>1</c:v>
                </c:pt>
                <c:pt idx="576">
                  <c:v>5.9</c:v>
                </c:pt>
                <c:pt idx="577">
                  <c:v>2.7</c:v>
                </c:pt>
                <c:pt idx="578">
                  <c:v>2</c:v>
                </c:pt>
                <c:pt idx="579">
                  <c:v>0.6</c:v>
                </c:pt>
                <c:pt idx="580">
                  <c:v>0.5</c:v>
                </c:pt>
                <c:pt idx="581">
                  <c:v>0.8</c:v>
                </c:pt>
                <c:pt idx="582">
                  <c:v>1</c:v>
                </c:pt>
                <c:pt idx="583">
                  <c:v>0.6</c:v>
                </c:pt>
                <c:pt idx="584">
                  <c:v>1.3</c:v>
                </c:pt>
                <c:pt idx="585">
                  <c:v>0.6</c:v>
                </c:pt>
                <c:pt idx="586">
                  <c:v>1.1000000000000001</c:v>
                </c:pt>
                <c:pt idx="587">
                  <c:v>2.1</c:v>
                </c:pt>
                <c:pt idx="588">
                  <c:v>5.3</c:v>
                </c:pt>
                <c:pt idx="589">
                  <c:v>3.3</c:v>
                </c:pt>
                <c:pt idx="590">
                  <c:v>0.9</c:v>
                </c:pt>
                <c:pt idx="591">
                  <c:v>2.8</c:v>
                </c:pt>
                <c:pt idx="592">
                  <c:v>6.7</c:v>
                </c:pt>
                <c:pt idx="593">
                  <c:v>2.2999999999999998</c:v>
                </c:pt>
                <c:pt idx="594">
                  <c:v>1.2</c:v>
                </c:pt>
                <c:pt idx="595">
                  <c:v>1.1000000000000001</c:v>
                </c:pt>
                <c:pt idx="596">
                  <c:v>11.1999999999999</c:v>
                </c:pt>
                <c:pt idx="597">
                  <c:v>0.9</c:v>
                </c:pt>
                <c:pt idx="598">
                  <c:v>0.8</c:v>
                </c:pt>
                <c:pt idx="599">
                  <c:v>1.1000000000000001</c:v>
                </c:pt>
                <c:pt idx="600">
                  <c:v>6</c:v>
                </c:pt>
                <c:pt idx="601">
                  <c:v>1.7</c:v>
                </c:pt>
                <c:pt idx="602">
                  <c:v>0.7</c:v>
                </c:pt>
                <c:pt idx="603">
                  <c:v>10.4</c:v>
                </c:pt>
                <c:pt idx="604">
                  <c:v>2</c:v>
                </c:pt>
                <c:pt idx="605">
                  <c:v>0.3</c:v>
                </c:pt>
                <c:pt idx="606">
                  <c:v>15.1</c:v>
                </c:pt>
                <c:pt idx="607">
                  <c:v>1.4</c:v>
                </c:pt>
                <c:pt idx="608">
                  <c:v>1.3</c:v>
                </c:pt>
                <c:pt idx="609">
                  <c:v>42.034517542672866</c:v>
                </c:pt>
                <c:pt idx="610">
                  <c:v>1.1000000000000001</c:v>
                </c:pt>
                <c:pt idx="611">
                  <c:v>8.3000000000000007</c:v>
                </c:pt>
                <c:pt idx="612">
                  <c:v>1.4</c:v>
                </c:pt>
                <c:pt idx="613">
                  <c:v>11.5</c:v>
                </c:pt>
                <c:pt idx="614">
                  <c:v>8.6</c:v>
                </c:pt>
                <c:pt idx="615">
                  <c:v>3</c:v>
                </c:pt>
                <c:pt idx="616">
                  <c:v>1.5</c:v>
                </c:pt>
                <c:pt idx="617">
                  <c:v>1.7</c:v>
                </c:pt>
                <c:pt idx="618">
                  <c:v>1.2</c:v>
                </c:pt>
                <c:pt idx="619">
                  <c:v>1.6</c:v>
                </c:pt>
                <c:pt idx="620">
                  <c:v>0.5</c:v>
                </c:pt>
                <c:pt idx="621">
                  <c:v>6.5</c:v>
                </c:pt>
                <c:pt idx="622">
                  <c:v>4</c:v>
                </c:pt>
                <c:pt idx="623">
                  <c:v>0.9</c:v>
                </c:pt>
                <c:pt idx="624">
                  <c:v>1.6</c:v>
                </c:pt>
                <c:pt idx="625">
                  <c:v>0.7</c:v>
                </c:pt>
                <c:pt idx="626">
                  <c:v>1.6</c:v>
                </c:pt>
                <c:pt idx="627">
                  <c:v>1.1000000000000001</c:v>
                </c:pt>
                <c:pt idx="628">
                  <c:v>5.9</c:v>
                </c:pt>
                <c:pt idx="629">
                  <c:v>1.1000000000000001</c:v>
                </c:pt>
                <c:pt idx="630">
                  <c:v>1.4</c:v>
                </c:pt>
                <c:pt idx="631">
                  <c:v>1</c:v>
                </c:pt>
                <c:pt idx="632">
                  <c:v>0.8</c:v>
                </c:pt>
                <c:pt idx="633">
                  <c:v>0.9</c:v>
                </c:pt>
                <c:pt idx="634">
                  <c:v>0.5</c:v>
                </c:pt>
                <c:pt idx="635">
                  <c:v>1.8</c:v>
                </c:pt>
                <c:pt idx="636">
                  <c:v>3.2</c:v>
                </c:pt>
                <c:pt idx="637">
                  <c:v>1.1000000000000001</c:v>
                </c:pt>
                <c:pt idx="638">
                  <c:v>1.6</c:v>
                </c:pt>
                <c:pt idx="639">
                  <c:v>9.3000000000000007</c:v>
                </c:pt>
                <c:pt idx="640">
                  <c:v>2.6</c:v>
                </c:pt>
                <c:pt idx="641">
                  <c:v>0.6</c:v>
                </c:pt>
                <c:pt idx="642">
                  <c:v>4</c:v>
                </c:pt>
                <c:pt idx="643">
                  <c:v>0.8</c:v>
                </c:pt>
                <c:pt idx="644">
                  <c:v>9.9</c:v>
                </c:pt>
                <c:pt idx="645">
                  <c:v>3.4</c:v>
                </c:pt>
                <c:pt idx="646">
                  <c:v>2.448920434327909</c:v>
                </c:pt>
                <c:pt idx="647">
                  <c:v>1.9</c:v>
                </c:pt>
                <c:pt idx="648">
                  <c:v>3</c:v>
                </c:pt>
                <c:pt idx="649">
                  <c:v>6.4</c:v>
                </c:pt>
                <c:pt idx="650">
                  <c:v>0.8</c:v>
                </c:pt>
                <c:pt idx="651">
                  <c:v>0.5</c:v>
                </c:pt>
                <c:pt idx="652">
                  <c:v>0.3</c:v>
                </c:pt>
                <c:pt idx="653">
                  <c:v>0.3</c:v>
                </c:pt>
                <c:pt idx="654">
                  <c:v>0.5</c:v>
                </c:pt>
                <c:pt idx="655">
                  <c:v>1.1000000000000001</c:v>
                </c:pt>
                <c:pt idx="656">
                  <c:v>3</c:v>
                </c:pt>
                <c:pt idx="657">
                  <c:v>0.8</c:v>
                </c:pt>
                <c:pt idx="658">
                  <c:v>0.2</c:v>
                </c:pt>
                <c:pt idx="659">
                  <c:v>0.2</c:v>
                </c:pt>
                <c:pt idx="660">
                  <c:v>0.9</c:v>
                </c:pt>
                <c:pt idx="661">
                  <c:v>1</c:v>
                </c:pt>
                <c:pt idx="662">
                  <c:v>21.399999999999899</c:v>
                </c:pt>
                <c:pt idx="663">
                  <c:v>1962.7</c:v>
                </c:pt>
                <c:pt idx="664">
                  <c:v>3.1</c:v>
                </c:pt>
                <c:pt idx="665">
                  <c:v>81.099999999999895</c:v>
                </c:pt>
                <c:pt idx="666">
                  <c:v>53.197058640089978</c:v>
                </c:pt>
                <c:pt idx="667">
                  <c:v>67.658123204659574</c:v>
                </c:pt>
                <c:pt idx="668">
                  <c:v>323.39999999999901</c:v>
                </c:pt>
                <c:pt idx="669">
                  <c:v>4730.1875914056109</c:v>
                </c:pt>
                <c:pt idx="670">
                  <c:v>140.4</c:v>
                </c:pt>
                <c:pt idx="671">
                  <c:v>688.89999999999895</c:v>
                </c:pt>
                <c:pt idx="672">
                  <c:v>4.6339711270897421</c:v>
                </c:pt>
                <c:pt idx="673">
                  <c:v>45.5</c:v>
                </c:pt>
                <c:pt idx="674">
                  <c:v>51.399999999999899</c:v>
                </c:pt>
                <c:pt idx="675">
                  <c:v>1.6</c:v>
                </c:pt>
                <c:pt idx="676">
                  <c:v>72.10294135991002</c:v>
                </c:pt>
                <c:pt idx="677">
                  <c:v>260.24187679533946</c:v>
                </c:pt>
                <c:pt idx="678">
                  <c:v>22.3</c:v>
                </c:pt>
                <c:pt idx="679">
                  <c:v>2.1</c:v>
                </c:pt>
                <c:pt idx="680">
                  <c:v>0.9</c:v>
                </c:pt>
                <c:pt idx="681">
                  <c:v>2.8</c:v>
                </c:pt>
                <c:pt idx="682">
                  <c:v>222.5</c:v>
                </c:pt>
                <c:pt idx="683">
                  <c:v>636.20000000000005</c:v>
                </c:pt>
                <c:pt idx="684">
                  <c:v>470.1</c:v>
                </c:pt>
                <c:pt idx="685">
                  <c:v>1849.0999999999899</c:v>
                </c:pt>
                <c:pt idx="686">
                  <c:v>506.69999999999902</c:v>
                </c:pt>
                <c:pt idx="687">
                  <c:v>131.5</c:v>
                </c:pt>
                <c:pt idx="688">
                  <c:v>1810.1624569981329</c:v>
                </c:pt>
                <c:pt idx="689">
                  <c:v>214.099999999999</c:v>
                </c:pt>
                <c:pt idx="690">
                  <c:v>422.6</c:v>
                </c:pt>
                <c:pt idx="691">
                  <c:v>1619.3</c:v>
                </c:pt>
                <c:pt idx="692">
                  <c:v>124.099999999999</c:v>
                </c:pt>
                <c:pt idx="693">
                  <c:v>258.89999999999901</c:v>
                </c:pt>
                <c:pt idx="694">
                  <c:v>196.4</c:v>
                </c:pt>
                <c:pt idx="695">
                  <c:v>549.1</c:v>
                </c:pt>
                <c:pt idx="696">
                  <c:v>9</c:v>
                </c:pt>
                <c:pt idx="697">
                  <c:v>23</c:v>
                </c:pt>
                <c:pt idx="698">
                  <c:v>746</c:v>
                </c:pt>
                <c:pt idx="699">
                  <c:v>111.2</c:v>
                </c:pt>
                <c:pt idx="700">
                  <c:v>11</c:v>
                </c:pt>
                <c:pt idx="701">
                  <c:v>37.5</c:v>
                </c:pt>
                <c:pt idx="702">
                  <c:v>25.6</c:v>
                </c:pt>
                <c:pt idx="703">
                  <c:v>49.6</c:v>
                </c:pt>
                <c:pt idx="704">
                  <c:v>44.899999999999899</c:v>
                </c:pt>
                <c:pt idx="705">
                  <c:v>16.5</c:v>
                </c:pt>
                <c:pt idx="706">
                  <c:v>35.5</c:v>
                </c:pt>
                <c:pt idx="707">
                  <c:v>1066.5</c:v>
                </c:pt>
                <c:pt idx="708">
                  <c:v>21.399999999999899</c:v>
                </c:pt>
                <c:pt idx="709">
                  <c:v>52.299999999999898</c:v>
                </c:pt>
                <c:pt idx="710">
                  <c:v>0.7</c:v>
                </c:pt>
                <c:pt idx="711">
                  <c:v>3.8</c:v>
                </c:pt>
                <c:pt idx="712">
                  <c:v>2.6</c:v>
                </c:pt>
                <c:pt idx="713">
                  <c:v>0.99174169000285672</c:v>
                </c:pt>
                <c:pt idx="714">
                  <c:v>27.5</c:v>
                </c:pt>
                <c:pt idx="715">
                  <c:v>0.668398842386838</c:v>
                </c:pt>
                <c:pt idx="716">
                  <c:v>2234.8000000000002</c:v>
                </c:pt>
                <c:pt idx="717">
                  <c:v>5.0999999999999996</c:v>
                </c:pt>
                <c:pt idx="718">
                  <c:v>58.1</c:v>
                </c:pt>
                <c:pt idx="719">
                  <c:v>193.3</c:v>
                </c:pt>
                <c:pt idx="720">
                  <c:v>7.7</c:v>
                </c:pt>
                <c:pt idx="721">
                  <c:v>84.799999999999898</c:v>
                </c:pt>
                <c:pt idx="722">
                  <c:v>0.64545008079591903</c:v>
                </c:pt>
                <c:pt idx="723">
                  <c:v>1.6</c:v>
                </c:pt>
                <c:pt idx="724">
                  <c:v>0.6</c:v>
                </c:pt>
                <c:pt idx="725">
                  <c:v>8.2583099971433038E-3</c:v>
                </c:pt>
                <c:pt idx="726">
                  <c:v>2.9</c:v>
                </c:pt>
                <c:pt idx="727">
                  <c:v>1.7</c:v>
                </c:pt>
                <c:pt idx="728">
                  <c:v>0.6</c:v>
                </c:pt>
                <c:pt idx="729">
                  <c:v>2.8</c:v>
                </c:pt>
                <c:pt idx="730">
                  <c:v>4</c:v>
                </c:pt>
                <c:pt idx="731">
                  <c:v>2.4</c:v>
                </c:pt>
                <c:pt idx="732">
                  <c:v>0.6</c:v>
                </c:pt>
                <c:pt idx="733">
                  <c:v>1.9</c:v>
                </c:pt>
                <c:pt idx="734">
                  <c:v>1.8</c:v>
                </c:pt>
                <c:pt idx="735">
                  <c:v>1.3</c:v>
                </c:pt>
                <c:pt idx="736">
                  <c:v>8.1999999999999904</c:v>
                </c:pt>
                <c:pt idx="737">
                  <c:v>1.3</c:v>
                </c:pt>
                <c:pt idx="738">
                  <c:v>2.2999999999999998</c:v>
                </c:pt>
                <c:pt idx="739">
                  <c:v>0.99074236605228183</c:v>
                </c:pt>
                <c:pt idx="740">
                  <c:v>1.7</c:v>
                </c:pt>
                <c:pt idx="741">
                  <c:v>9</c:v>
                </c:pt>
                <c:pt idx="742">
                  <c:v>144.4</c:v>
                </c:pt>
                <c:pt idx="743">
                  <c:v>2.8</c:v>
                </c:pt>
                <c:pt idx="744">
                  <c:v>30.1999999999999</c:v>
                </c:pt>
                <c:pt idx="745">
                  <c:v>38.5</c:v>
                </c:pt>
                <c:pt idx="746">
                  <c:v>4.3</c:v>
                </c:pt>
                <c:pt idx="747">
                  <c:v>14.9</c:v>
                </c:pt>
                <c:pt idx="748">
                  <c:v>18</c:v>
                </c:pt>
                <c:pt idx="749">
                  <c:v>0.9</c:v>
                </c:pt>
                <c:pt idx="750">
                  <c:v>1</c:v>
                </c:pt>
                <c:pt idx="751">
                  <c:v>3.3</c:v>
                </c:pt>
                <c:pt idx="752">
                  <c:v>282.13754300186719</c:v>
                </c:pt>
                <c:pt idx="753">
                  <c:v>269.19999999999902</c:v>
                </c:pt>
                <c:pt idx="754">
                  <c:v>2.4</c:v>
                </c:pt>
                <c:pt idx="755">
                  <c:v>1441.7</c:v>
                </c:pt>
                <c:pt idx="756">
                  <c:v>1702.9</c:v>
                </c:pt>
                <c:pt idx="757">
                  <c:v>4810.8</c:v>
                </c:pt>
                <c:pt idx="758">
                  <c:v>1629.329489843871</c:v>
                </c:pt>
                <c:pt idx="759">
                  <c:v>282.39999999999901</c:v>
                </c:pt>
                <c:pt idx="760">
                  <c:v>31968</c:v>
                </c:pt>
                <c:pt idx="761">
                  <c:v>1655.5680743603864</c:v>
                </c:pt>
                <c:pt idx="762">
                  <c:v>75.099999999999895</c:v>
                </c:pt>
                <c:pt idx="763">
                  <c:v>34.700000000000003</c:v>
                </c:pt>
                <c:pt idx="764">
                  <c:v>0.4</c:v>
                </c:pt>
                <c:pt idx="765">
                  <c:v>0.3</c:v>
                </c:pt>
                <c:pt idx="766">
                  <c:v>0.6</c:v>
                </c:pt>
                <c:pt idx="767">
                  <c:v>2.7</c:v>
                </c:pt>
                <c:pt idx="768">
                  <c:v>0.3</c:v>
                </c:pt>
                <c:pt idx="769">
                  <c:v>0.3</c:v>
                </c:pt>
                <c:pt idx="770">
                  <c:v>0.5</c:v>
                </c:pt>
                <c:pt idx="771">
                  <c:v>0.6</c:v>
                </c:pt>
                <c:pt idx="772">
                  <c:v>0.8</c:v>
                </c:pt>
                <c:pt idx="773">
                  <c:v>0.4</c:v>
                </c:pt>
                <c:pt idx="774">
                  <c:v>0.1</c:v>
                </c:pt>
                <c:pt idx="775">
                  <c:v>1.1000000000000001</c:v>
                </c:pt>
                <c:pt idx="776">
                  <c:v>0.5</c:v>
                </c:pt>
                <c:pt idx="777">
                  <c:v>6.3</c:v>
                </c:pt>
                <c:pt idx="778">
                  <c:v>1.473303787957982</c:v>
                </c:pt>
                <c:pt idx="779">
                  <c:v>4.7</c:v>
                </c:pt>
                <c:pt idx="780">
                  <c:v>7.4</c:v>
                </c:pt>
                <c:pt idx="781">
                  <c:v>2.8</c:v>
                </c:pt>
                <c:pt idx="782">
                  <c:v>6.8</c:v>
                </c:pt>
                <c:pt idx="783">
                  <c:v>8.5</c:v>
                </c:pt>
                <c:pt idx="784">
                  <c:v>0.1</c:v>
                </c:pt>
                <c:pt idx="785">
                  <c:v>0.1</c:v>
                </c:pt>
                <c:pt idx="786">
                  <c:v>0.1</c:v>
                </c:pt>
                <c:pt idx="787">
                  <c:v>0.4</c:v>
                </c:pt>
                <c:pt idx="788">
                  <c:v>0.2</c:v>
                </c:pt>
                <c:pt idx="789">
                  <c:v>0.4</c:v>
                </c:pt>
                <c:pt idx="790">
                  <c:v>1</c:v>
                </c:pt>
                <c:pt idx="791">
                  <c:v>0.8</c:v>
                </c:pt>
                <c:pt idx="792">
                  <c:v>0.3</c:v>
                </c:pt>
                <c:pt idx="793">
                  <c:v>0.7</c:v>
                </c:pt>
                <c:pt idx="794">
                  <c:v>0.3</c:v>
                </c:pt>
                <c:pt idx="795">
                  <c:v>3.8</c:v>
                </c:pt>
                <c:pt idx="796">
                  <c:v>0.8</c:v>
                </c:pt>
                <c:pt idx="797">
                  <c:v>0.1</c:v>
                </c:pt>
                <c:pt idx="798">
                  <c:v>0.8</c:v>
                </c:pt>
                <c:pt idx="799">
                  <c:v>0.1</c:v>
                </c:pt>
                <c:pt idx="800">
                  <c:v>0.1</c:v>
                </c:pt>
                <c:pt idx="801">
                  <c:v>1.1000000000000001</c:v>
                </c:pt>
                <c:pt idx="802">
                  <c:v>0.9</c:v>
                </c:pt>
                <c:pt idx="803">
                  <c:v>0.9</c:v>
                </c:pt>
                <c:pt idx="804">
                  <c:v>0.5</c:v>
                </c:pt>
                <c:pt idx="805">
                  <c:v>0.6</c:v>
                </c:pt>
                <c:pt idx="806">
                  <c:v>2</c:v>
                </c:pt>
                <c:pt idx="807">
                  <c:v>0.8</c:v>
                </c:pt>
                <c:pt idx="808">
                  <c:v>0.3</c:v>
                </c:pt>
                <c:pt idx="809">
                  <c:v>3</c:v>
                </c:pt>
                <c:pt idx="810">
                  <c:v>0.7</c:v>
                </c:pt>
                <c:pt idx="811">
                  <c:v>0.4</c:v>
                </c:pt>
                <c:pt idx="812">
                  <c:v>0.9</c:v>
                </c:pt>
                <c:pt idx="813">
                  <c:v>0.2</c:v>
                </c:pt>
                <c:pt idx="814">
                  <c:v>1</c:v>
                </c:pt>
                <c:pt idx="815">
                  <c:v>1</c:v>
                </c:pt>
                <c:pt idx="816">
                  <c:v>1.7</c:v>
                </c:pt>
                <c:pt idx="817">
                  <c:v>0.6</c:v>
                </c:pt>
                <c:pt idx="818">
                  <c:v>0.2</c:v>
                </c:pt>
                <c:pt idx="819">
                  <c:v>0.1</c:v>
                </c:pt>
                <c:pt idx="820">
                  <c:v>0.1</c:v>
                </c:pt>
                <c:pt idx="821">
                  <c:v>0.1</c:v>
                </c:pt>
                <c:pt idx="822">
                  <c:v>0.4</c:v>
                </c:pt>
                <c:pt idx="823">
                  <c:v>0.5</c:v>
                </c:pt>
                <c:pt idx="824">
                  <c:v>0.2</c:v>
                </c:pt>
                <c:pt idx="825">
                  <c:v>0.1</c:v>
                </c:pt>
                <c:pt idx="826">
                  <c:v>0.3</c:v>
                </c:pt>
                <c:pt idx="827">
                  <c:v>0.1</c:v>
                </c:pt>
                <c:pt idx="828">
                  <c:v>2.9</c:v>
                </c:pt>
                <c:pt idx="829">
                  <c:v>0.1</c:v>
                </c:pt>
                <c:pt idx="830">
                  <c:v>0.7</c:v>
                </c:pt>
                <c:pt idx="831">
                  <c:v>0.8</c:v>
                </c:pt>
                <c:pt idx="832">
                  <c:v>0.4</c:v>
                </c:pt>
                <c:pt idx="833">
                  <c:v>0.2</c:v>
                </c:pt>
                <c:pt idx="834">
                  <c:v>1.3</c:v>
                </c:pt>
                <c:pt idx="835">
                  <c:v>0.8</c:v>
                </c:pt>
                <c:pt idx="836">
                  <c:v>0.2</c:v>
                </c:pt>
                <c:pt idx="837">
                  <c:v>0.1</c:v>
                </c:pt>
                <c:pt idx="838">
                  <c:v>1.2</c:v>
                </c:pt>
                <c:pt idx="839">
                  <c:v>1.6</c:v>
                </c:pt>
                <c:pt idx="840">
                  <c:v>0.2</c:v>
                </c:pt>
                <c:pt idx="841">
                  <c:v>0.3</c:v>
                </c:pt>
                <c:pt idx="842">
                  <c:v>0.1</c:v>
                </c:pt>
                <c:pt idx="843">
                  <c:v>0.3</c:v>
                </c:pt>
                <c:pt idx="844">
                  <c:v>0.5</c:v>
                </c:pt>
                <c:pt idx="845">
                  <c:v>0.1</c:v>
                </c:pt>
                <c:pt idx="846">
                  <c:v>0.2</c:v>
                </c:pt>
                <c:pt idx="847">
                  <c:v>1.3</c:v>
                </c:pt>
                <c:pt idx="848">
                  <c:v>0.4</c:v>
                </c:pt>
                <c:pt idx="849">
                  <c:v>0.1</c:v>
                </c:pt>
                <c:pt idx="850">
                  <c:v>0.6</c:v>
                </c:pt>
                <c:pt idx="851">
                  <c:v>0.4</c:v>
                </c:pt>
                <c:pt idx="852">
                  <c:v>2.7</c:v>
                </c:pt>
                <c:pt idx="853">
                  <c:v>0.3</c:v>
                </c:pt>
                <c:pt idx="854">
                  <c:v>0.1</c:v>
                </c:pt>
                <c:pt idx="855">
                  <c:v>0.2</c:v>
                </c:pt>
                <c:pt idx="856">
                  <c:v>1.4</c:v>
                </c:pt>
                <c:pt idx="857">
                  <c:v>0.1</c:v>
                </c:pt>
                <c:pt idx="858">
                  <c:v>0.1</c:v>
                </c:pt>
                <c:pt idx="859">
                  <c:v>0.1</c:v>
                </c:pt>
                <c:pt idx="860">
                  <c:v>0.3</c:v>
                </c:pt>
                <c:pt idx="861">
                  <c:v>0.4</c:v>
                </c:pt>
                <c:pt idx="862">
                  <c:v>0.2</c:v>
                </c:pt>
                <c:pt idx="863">
                  <c:v>0.5</c:v>
                </c:pt>
                <c:pt idx="864">
                  <c:v>0.5</c:v>
                </c:pt>
                <c:pt idx="865">
                  <c:v>1.3</c:v>
                </c:pt>
                <c:pt idx="866">
                  <c:v>0.5</c:v>
                </c:pt>
                <c:pt idx="867">
                  <c:v>0.4</c:v>
                </c:pt>
                <c:pt idx="868">
                  <c:v>0.3</c:v>
                </c:pt>
                <c:pt idx="869">
                  <c:v>1.2</c:v>
                </c:pt>
                <c:pt idx="870">
                  <c:v>0.1</c:v>
                </c:pt>
                <c:pt idx="871">
                  <c:v>0.2</c:v>
                </c:pt>
                <c:pt idx="872">
                  <c:v>1.4</c:v>
                </c:pt>
                <c:pt idx="873">
                  <c:v>0.4</c:v>
                </c:pt>
                <c:pt idx="874">
                  <c:v>0.2</c:v>
                </c:pt>
                <c:pt idx="875">
                  <c:v>0.7</c:v>
                </c:pt>
                <c:pt idx="876">
                  <c:v>0.5</c:v>
                </c:pt>
                <c:pt idx="877">
                  <c:v>5.4</c:v>
                </c:pt>
                <c:pt idx="878">
                  <c:v>0.3</c:v>
                </c:pt>
                <c:pt idx="879">
                  <c:v>1.1000000000000001</c:v>
                </c:pt>
                <c:pt idx="880">
                  <c:v>1.2</c:v>
                </c:pt>
                <c:pt idx="881">
                  <c:v>1.4</c:v>
                </c:pt>
                <c:pt idx="882">
                  <c:v>0.7</c:v>
                </c:pt>
                <c:pt idx="883">
                  <c:v>0.4</c:v>
                </c:pt>
                <c:pt idx="884">
                  <c:v>1.2</c:v>
                </c:pt>
                <c:pt idx="885">
                  <c:v>0.3</c:v>
                </c:pt>
                <c:pt idx="886">
                  <c:v>0.4</c:v>
                </c:pt>
                <c:pt idx="887">
                  <c:v>0.3</c:v>
                </c:pt>
                <c:pt idx="888">
                  <c:v>2.7</c:v>
                </c:pt>
                <c:pt idx="889">
                  <c:v>0.8</c:v>
                </c:pt>
                <c:pt idx="890">
                  <c:v>0.2</c:v>
                </c:pt>
                <c:pt idx="891">
                  <c:v>0.3</c:v>
                </c:pt>
                <c:pt idx="892">
                  <c:v>0.8</c:v>
                </c:pt>
                <c:pt idx="893">
                  <c:v>1.4</c:v>
                </c:pt>
                <c:pt idx="894">
                  <c:v>0.7</c:v>
                </c:pt>
                <c:pt idx="895">
                  <c:v>0.3</c:v>
                </c:pt>
                <c:pt idx="896">
                  <c:v>0.4</c:v>
                </c:pt>
                <c:pt idx="897">
                  <c:v>1.7</c:v>
                </c:pt>
                <c:pt idx="898">
                  <c:v>0.2</c:v>
                </c:pt>
                <c:pt idx="899">
                  <c:v>0.5</c:v>
                </c:pt>
                <c:pt idx="900">
                  <c:v>0.9</c:v>
                </c:pt>
                <c:pt idx="901">
                  <c:v>0.3</c:v>
                </c:pt>
                <c:pt idx="902">
                  <c:v>0.2</c:v>
                </c:pt>
                <c:pt idx="903">
                  <c:v>0.4</c:v>
                </c:pt>
                <c:pt idx="904">
                  <c:v>0.4</c:v>
                </c:pt>
                <c:pt idx="905">
                  <c:v>0.1</c:v>
                </c:pt>
                <c:pt idx="906">
                  <c:v>0.8</c:v>
                </c:pt>
                <c:pt idx="907">
                  <c:v>0.1</c:v>
                </c:pt>
                <c:pt idx="908">
                  <c:v>1.8</c:v>
                </c:pt>
                <c:pt idx="909">
                  <c:v>1.1000000000000001</c:v>
                </c:pt>
                <c:pt idx="910">
                  <c:v>0.2</c:v>
                </c:pt>
                <c:pt idx="911">
                  <c:v>0.1</c:v>
                </c:pt>
                <c:pt idx="912">
                  <c:v>0.4</c:v>
                </c:pt>
                <c:pt idx="913">
                  <c:v>0.1</c:v>
                </c:pt>
                <c:pt idx="914">
                  <c:v>0.1</c:v>
                </c:pt>
                <c:pt idx="915">
                  <c:v>0.2</c:v>
                </c:pt>
                <c:pt idx="916">
                  <c:v>0.3</c:v>
                </c:pt>
                <c:pt idx="917">
                  <c:v>0.8</c:v>
                </c:pt>
                <c:pt idx="918">
                  <c:v>0.2</c:v>
                </c:pt>
                <c:pt idx="919">
                  <c:v>1.4</c:v>
                </c:pt>
                <c:pt idx="920">
                  <c:v>1</c:v>
                </c:pt>
                <c:pt idx="921">
                  <c:v>2.4</c:v>
                </c:pt>
                <c:pt idx="922">
                  <c:v>0.2</c:v>
                </c:pt>
                <c:pt idx="923">
                  <c:v>0.3</c:v>
                </c:pt>
                <c:pt idx="924">
                  <c:v>0.7</c:v>
                </c:pt>
                <c:pt idx="925">
                  <c:v>0.3</c:v>
                </c:pt>
                <c:pt idx="926">
                  <c:v>1.1000000000000001</c:v>
                </c:pt>
                <c:pt idx="927">
                  <c:v>1</c:v>
                </c:pt>
                <c:pt idx="928">
                  <c:v>5.9</c:v>
                </c:pt>
                <c:pt idx="929">
                  <c:v>0.2</c:v>
                </c:pt>
                <c:pt idx="930">
                  <c:v>0.4</c:v>
                </c:pt>
                <c:pt idx="931">
                  <c:v>1.2</c:v>
                </c:pt>
                <c:pt idx="932">
                  <c:v>2.2000000000000002</c:v>
                </c:pt>
                <c:pt idx="933">
                  <c:v>3.3</c:v>
                </c:pt>
                <c:pt idx="934">
                  <c:v>0.5</c:v>
                </c:pt>
                <c:pt idx="935">
                  <c:v>0.5</c:v>
                </c:pt>
                <c:pt idx="936">
                  <c:v>0.1</c:v>
                </c:pt>
                <c:pt idx="937">
                  <c:v>0.2</c:v>
                </c:pt>
                <c:pt idx="938">
                  <c:v>0.9</c:v>
                </c:pt>
                <c:pt idx="939">
                  <c:v>0.1</c:v>
                </c:pt>
                <c:pt idx="940">
                  <c:v>0.4</c:v>
                </c:pt>
                <c:pt idx="941">
                  <c:v>0.2</c:v>
                </c:pt>
                <c:pt idx="942">
                  <c:v>0.9</c:v>
                </c:pt>
                <c:pt idx="943">
                  <c:v>0.3</c:v>
                </c:pt>
                <c:pt idx="944">
                  <c:v>0.2</c:v>
                </c:pt>
                <c:pt idx="945">
                  <c:v>0.3</c:v>
                </c:pt>
                <c:pt idx="946">
                  <c:v>1.5</c:v>
                </c:pt>
                <c:pt idx="947">
                  <c:v>0.4</c:v>
                </c:pt>
                <c:pt idx="948">
                  <c:v>20.6999999999999</c:v>
                </c:pt>
                <c:pt idx="949">
                  <c:v>0.3</c:v>
                </c:pt>
                <c:pt idx="950">
                  <c:v>0.1</c:v>
                </c:pt>
                <c:pt idx="951">
                  <c:v>0.2</c:v>
                </c:pt>
                <c:pt idx="952">
                  <c:v>5.5</c:v>
                </c:pt>
                <c:pt idx="953">
                  <c:v>0.2</c:v>
                </c:pt>
                <c:pt idx="954">
                  <c:v>1.1000000000000001</c:v>
                </c:pt>
                <c:pt idx="955">
                  <c:v>0.2</c:v>
                </c:pt>
                <c:pt idx="956">
                  <c:v>0.2</c:v>
                </c:pt>
                <c:pt idx="957">
                  <c:v>0.2</c:v>
                </c:pt>
                <c:pt idx="958">
                  <c:v>0.5</c:v>
                </c:pt>
                <c:pt idx="959">
                  <c:v>0.1</c:v>
                </c:pt>
                <c:pt idx="960">
                  <c:v>0.9</c:v>
                </c:pt>
                <c:pt idx="961">
                  <c:v>2.7</c:v>
                </c:pt>
                <c:pt idx="962">
                  <c:v>0.5</c:v>
                </c:pt>
                <c:pt idx="963">
                  <c:v>0.4</c:v>
                </c:pt>
                <c:pt idx="964">
                  <c:v>0.2</c:v>
                </c:pt>
                <c:pt idx="965">
                  <c:v>0.4</c:v>
                </c:pt>
                <c:pt idx="966">
                  <c:v>2.8</c:v>
                </c:pt>
                <c:pt idx="967">
                  <c:v>0.1</c:v>
                </c:pt>
                <c:pt idx="968">
                  <c:v>0.3</c:v>
                </c:pt>
                <c:pt idx="969">
                  <c:v>1.9</c:v>
                </c:pt>
                <c:pt idx="970">
                  <c:v>0.5</c:v>
                </c:pt>
                <c:pt idx="971">
                  <c:v>0.4</c:v>
                </c:pt>
                <c:pt idx="972">
                  <c:v>0.3</c:v>
                </c:pt>
                <c:pt idx="973">
                  <c:v>0.6</c:v>
                </c:pt>
                <c:pt idx="974">
                  <c:v>1.4</c:v>
                </c:pt>
                <c:pt idx="975">
                  <c:v>4.0999999999999996</c:v>
                </c:pt>
                <c:pt idx="976">
                  <c:v>0.2</c:v>
                </c:pt>
                <c:pt idx="977">
                  <c:v>0.3</c:v>
                </c:pt>
                <c:pt idx="978">
                  <c:v>0.1</c:v>
                </c:pt>
                <c:pt idx="979">
                  <c:v>0.3</c:v>
                </c:pt>
                <c:pt idx="980">
                  <c:v>7.8</c:v>
                </c:pt>
                <c:pt idx="981">
                  <c:v>0.2</c:v>
                </c:pt>
                <c:pt idx="982">
                  <c:v>0.1</c:v>
                </c:pt>
                <c:pt idx="983">
                  <c:v>1.8</c:v>
                </c:pt>
                <c:pt idx="984">
                  <c:v>4.0999999999999996</c:v>
                </c:pt>
                <c:pt idx="985">
                  <c:v>1.1000000000000001</c:v>
                </c:pt>
                <c:pt idx="986">
                  <c:v>0.9</c:v>
                </c:pt>
                <c:pt idx="987">
                  <c:v>0.3</c:v>
                </c:pt>
                <c:pt idx="988">
                  <c:v>0.5</c:v>
                </c:pt>
                <c:pt idx="989">
                  <c:v>0.4</c:v>
                </c:pt>
                <c:pt idx="990">
                  <c:v>8</c:v>
                </c:pt>
                <c:pt idx="991">
                  <c:v>3</c:v>
                </c:pt>
                <c:pt idx="992">
                  <c:v>0.6</c:v>
                </c:pt>
                <c:pt idx="993">
                  <c:v>1.7</c:v>
                </c:pt>
                <c:pt idx="994">
                  <c:v>1.4</c:v>
                </c:pt>
                <c:pt idx="995">
                  <c:v>1</c:v>
                </c:pt>
                <c:pt idx="996">
                  <c:v>0.6</c:v>
                </c:pt>
                <c:pt idx="997">
                  <c:v>0.3</c:v>
                </c:pt>
                <c:pt idx="998">
                  <c:v>0.7</c:v>
                </c:pt>
                <c:pt idx="999">
                  <c:v>0.2</c:v>
                </c:pt>
                <c:pt idx="1000">
                  <c:v>3.1</c:v>
                </c:pt>
                <c:pt idx="1001">
                  <c:v>3.4</c:v>
                </c:pt>
                <c:pt idx="1002">
                  <c:v>0.3</c:v>
                </c:pt>
                <c:pt idx="1003">
                  <c:v>1.1000000000000001</c:v>
                </c:pt>
                <c:pt idx="1004">
                  <c:v>1</c:v>
                </c:pt>
                <c:pt idx="1005">
                  <c:v>0.9</c:v>
                </c:pt>
                <c:pt idx="1006">
                  <c:v>0.7</c:v>
                </c:pt>
                <c:pt idx="1007">
                  <c:v>0.2</c:v>
                </c:pt>
                <c:pt idx="1008">
                  <c:v>0.8</c:v>
                </c:pt>
                <c:pt idx="1009">
                  <c:v>0.2</c:v>
                </c:pt>
                <c:pt idx="1010">
                  <c:v>0.1</c:v>
                </c:pt>
                <c:pt idx="1011">
                  <c:v>0.4</c:v>
                </c:pt>
                <c:pt idx="1012">
                  <c:v>0.2</c:v>
                </c:pt>
                <c:pt idx="1013">
                  <c:v>0.1</c:v>
                </c:pt>
                <c:pt idx="1014">
                  <c:v>0.6</c:v>
                </c:pt>
                <c:pt idx="1015">
                  <c:v>0.2</c:v>
                </c:pt>
                <c:pt idx="1016">
                  <c:v>0.8</c:v>
                </c:pt>
                <c:pt idx="1017">
                  <c:v>0.1</c:v>
                </c:pt>
                <c:pt idx="1018">
                  <c:v>0.5</c:v>
                </c:pt>
                <c:pt idx="1019">
                  <c:v>0.3</c:v>
                </c:pt>
                <c:pt idx="1020">
                  <c:v>1.9</c:v>
                </c:pt>
                <c:pt idx="1021">
                  <c:v>0.1</c:v>
                </c:pt>
                <c:pt idx="1022">
                  <c:v>1.9</c:v>
                </c:pt>
                <c:pt idx="1023">
                  <c:v>0.6</c:v>
                </c:pt>
                <c:pt idx="1024">
                  <c:v>0.1</c:v>
                </c:pt>
                <c:pt idx="1025">
                  <c:v>1.7</c:v>
                </c:pt>
                <c:pt idx="1026">
                  <c:v>0.1</c:v>
                </c:pt>
                <c:pt idx="1027">
                  <c:v>0.1</c:v>
                </c:pt>
                <c:pt idx="1028">
                  <c:v>0.1</c:v>
                </c:pt>
                <c:pt idx="1029">
                  <c:v>0.1</c:v>
                </c:pt>
                <c:pt idx="1030">
                  <c:v>1.3</c:v>
                </c:pt>
                <c:pt idx="1031">
                  <c:v>0.4</c:v>
                </c:pt>
                <c:pt idx="1032">
                  <c:v>5.8</c:v>
                </c:pt>
                <c:pt idx="1033">
                  <c:v>1.5</c:v>
                </c:pt>
                <c:pt idx="1034">
                  <c:v>0.1</c:v>
                </c:pt>
                <c:pt idx="1035">
                  <c:v>5</c:v>
                </c:pt>
                <c:pt idx="1036">
                  <c:v>0.4</c:v>
                </c:pt>
                <c:pt idx="1037">
                  <c:v>0.4</c:v>
                </c:pt>
                <c:pt idx="1038">
                  <c:v>0.2</c:v>
                </c:pt>
                <c:pt idx="1039">
                  <c:v>2.1</c:v>
                </c:pt>
                <c:pt idx="1040">
                  <c:v>0.8</c:v>
                </c:pt>
                <c:pt idx="1041">
                  <c:v>2.9</c:v>
                </c:pt>
                <c:pt idx="1042">
                  <c:v>0.3</c:v>
                </c:pt>
                <c:pt idx="1043">
                  <c:v>3.8</c:v>
                </c:pt>
                <c:pt idx="1044">
                  <c:v>0.2</c:v>
                </c:pt>
                <c:pt idx="1045">
                  <c:v>0.2</c:v>
                </c:pt>
                <c:pt idx="1046">
                  <c:v>0.3</c:v>
                </c:pt>
                <c:pt idx="1047">
                  <c:v>1</c:v>
                </c:pt>
                <c:pt idx="1048">
                  <c:v>1</c:v>
                </c:pt>
                <c:pt idx="1049">
                  <c:v>0.8</c:v>
                </c:pt>
                <c:pt idx="1050">
                  <c:v>0.6</c:v>
                </c:pt>
                <c:pt idx="1051">
                  <c:v>0.3</c:v>
                </c:pt>
                <c:pt idx="1052">
                  <c:v>1.4</c:v>
                </c:pt>
                <c:pt idx="1053">
                  <c:v>3.3</c:v>
                </c:pt>
                <c:pt idx="1054">
                  <c:v>0.3</c:v>
                </c:pt>
                <c:pt idx="1055">
                  <c:v>0.2</c:v>
                </c:pt>
                <c:pt idx="1056">
                  <c:v>1.4</c:v>
                </c:pt>
                <c:pt idx="1057">
                  <c:v>1.5</c:v>
                </c:pt>
                <c:pt idx="1058">
                  <c:v>2.6</c:v>
                </c:pt>
                <c:pt idx="1059">
                  <c:v>0.7</c:v>
                </c:pt>
                <c:pt idx="1060">
                  <c:v>0.4</c:v>
                </c:pt>
                <c:pt idx="1061">
                  <c:v>1.3</c:v>
                </c:pt>
                <c:pt idx="1062">
                  <c:v>0.6</c:v>
                </c:pt>
                <c:pt idx="1063">
                  <c:v>0.7</c:v>
                </c:pt>
                <c:pt idx="1064">
                  <c:v>3.6</c:v>
                </c:pt>
                <c:pt idx="1065">
                  <c:v>1.6</c:v>
                </c:pt>
                <c:pt idx="1066">
                  <c:v>2.2000000000000002</c:v>
                </c:pt>
                <c:pt idx="1067">
                  <c:v>0.2</c:v>
                </c:pt>
                <c:pt idx="1068">
                  <c:v>0.3</c:v>
                </c:pt>
                <c:pt idx="1069">
                  <c:v>0.3</c:v>
                </c:pt>
                <c:pt idx="1070">
                  <c:v>0.3</c:v>
                </c:pt>
                <c:pt idx="1071">
                  <c:v>0.2</c:v>
                </c:pt>
                <c:pt idx="1072">
                  <c:v>0.2</c:v>
                </c:pt>
                <c:pt idx="1073">
                  <c:v>0.3</c:v>
                </c:pt>
                <c:pt idx="1074">
                  <c:v>3.1</c:v>
                </c:pt>
                <c:pt idx="1075">
                  <c:v>0.3</c:v>
                </c:pt>
                <c:pt idx="1076">
                  <c:v>1.1000000000000001</c:v>
                </c:pt>
                <c:pt idx="1077">
                  <c:v>0.8</c:v>
                </c:pt>
                <c:pt idx="1078">
                  <c:v>0.2</c:v>
                </c:pt>
                <c:pt idx="1079">
                  <c:v>0.2</c:v>
                </c:pt>
                <c:pt idx="1080">
                  <c:v>0.7</c:v>
                </c:pt>
                <c:pt idx="1081">
                  <c:v>0.1</c:v>
                </c:pt>
                <c:pt idx="1082">
                  <c:v>0.3</c:v>
                </c:pt>
                <c:pt idx="1083">
                  <c:v>0.5</c:v>
                </c:pt>
                <c:pt idx="1084">
                  <c:v>0.4</c:v>
                </c:pt>
                <c:pt idx="1085">
                  <c:v>0.5</c:v>
                </c:pt>
                <c:pt idx="1086">
                  <c:v>0.3</c:v>
                </c:pt>
                <c:pt idx="1087">
                  <c:v>0.1</c:v>
                </c:pt>
                <c:pt idx="1088">
                  <c:v>0.5</c:v>
                </c:pt>
                <c:pt idx="1089">
                  <c:v>0.2</c:v>
                </c:pt>
                <c:pt idx="1090">
                  <c:v>0.2</c:v>
                </c:pt>
                <c:pt idx="1091">
                  <c:v>0.6</c:v>
                </c:pt>
                <c:pt idx="1092">
                  <c:v>1</c:v>
                </c:pt>
                <c:pt idx="1093">
                  <c:v>0.6</c:v>
                </c:pt>
                <c:pt idx="1094">
                  <c:v>1.2</c:v>
                </c:pt>
                <c:pt idx="1095">
                  <c:v>10.3</c:v>
                </c:pt>
                <c:pt idx="1096">
                  <c:v>0.1</c:v>
                </c:pt>
                <c:pt idx="1097">
                  <c:v>0.2</c:v>
                </c:pt>
                <c:pt idx="1098">
                  <c:v>1.4</c:v>
                </c:pt>
                <c:pt idx="1099">
                  <c:v>1.6</c:v>
                </c:pt>
                <c:pt idx="1100">
                  <c:v>0.7</c:v>
                </c:pt>
                <c:pt idx="1101">
                  <c:v>10.5</c:v>
                </c:pt>
                <c:pt idx="1102">
                  <c:v>0.2</c:v>
                </c:pt>
                <c:pt idx="1103">
                  <c:v>0.8</c:v>
                </c:pt>
                <c:pt idx="1104">
                  <c:v>0.5</c:v>
                </c:pt>
                <c:pt idx="1105">
                  <c:v>0.1</c:v>
                </c:pt>
                <c:pt idx="1106">
                  <c:v>0.2</c:v>
                </c:pt>
                <c:pt idx="1107">
                  <c:v>0.5</c:v>
                </c:pt>
                <c:pt idx="1108">
                  <c:v>0.2</c:v>
                </c:pt>
                <c:pt idx="1109">
                  <c:v>4.4000000000000004</c:v>
                </c:pt>
                <c:pt idx="1110">
                  <c:v>0.3</c:v>
                </c:pt>
                <c:pt idx="1111">
                  <c:v>0.1</c:v>
                </c:pt>
                <c:pt idx="1112">
                  <c:v>0.1</c:v>
                </c:pt>
                <c:pt idx="1113">
                  <c:v>0.3</c:v>
                </c:pt>
                <c:pt idx="1114">
                  <c:v>0.6</c:v>
                </c:pt>
                <c:pt idx="1115">
                  <c:v>0.3</c:v>
                </c:pt>
                <c:pt idx="1116">
                  <c:v>0.9</c:v>
                </c:pt>
                <c:pt idx="1117">
                  <c:v>0.4</c:v>
                </c:pt>
                <c:pt idx="1118">
                  <c:v>0.3</c:v>
                </c:pt>
                <c:pt idx="1119">
                  <c:v>11.8</c:v>
                </c:pt>
                <c:pt idx="1120">
                  <c:v>0.2</c:v>
                </c:pt>
                <c:pt idx="1121">
                  <c:v>1.8</c:v>
                </c:pt>
                <c:pt idx="1122">
                  <c:v>0.7</c:v>
                </c:pt>
                <c:pt idx="1123">
                  <c:v>0.1</c:v>
                </c:pt>
                <c:pt idx="1124">
                  <c:v>0.3</c:v>
                </c:pt>
                <c:pt idx="1125">
                  <c:v>0.3</c:v>
                </c:pt>
                <c:pt idx="1126">
                  <c:v>0.5</c:v>
                </c:pt>
                <c:pt idx="1127">
                  <c:v>2.9</c:v>
                </c:pt>
                <c:pt idx="1128">
                  <c:v>1.8</c:v>
                </c:pt>
                <c:pt idx="1129">
                  <c:v>0.4</c:v>
                </c:pt>
                <c:pt idx="1130">
                  <c:v>0.5</c:v>
                </c:pt>
                <c:pt idx="1131">
                  <c:v>0.2</c:v>
                </c:pt>
                <c:pt idx="1132">
                  <c:v>0.2</c:v>
                </c:pt>
                <c:pt idx="1133">
                  <c:v>0.5</c:v>
                </c:pt>
                <c:pt idx="1134">
                  <c:v>0.5</c:v>
                </c:pt>
                <c:pt idx="1135">
                  <c:v>4.4000000000000004</c:v>
                </c:pt>
                <c:pt idx="1136">
                  <c:v>0.8</c:v>
                </c:pt>
                <c:pt idx="1137">
                  <c:v>0.1</c:v>
                </c:pt>
                <c:pt idx="1138">
                  <c:v>1.6</c:v>
                </c:pt>
                <c:pt idx="1139">
                  <c:v>0.4</c:v>
                </c:pt>
                <c:pt idx="1140">
                  <c:v>0.9</c:v>
                </c:pt>
                <c:pt idx="1141">
                  <c:v>0.7</c:v>
                </c:pt>
                <c:pt idx="1142">
                  <c:v>0.4</c:v>
                </c:pt>
                <c:pt idx="1143">
                  <c:v>0.2</c:v>
                </c:pt>
                <c:pt idx="1144">
                  <c:v>0.3</c:v>
                </c:pt>
                <c:pt idx="1145">
                  <c:v>0.2</c:v>
                </c:pt>
                <c:pt idx="1146">
                  <c:v>0.1</c:v>
                </c:pt>
                <c:pt idx="1147">
                  <c:v>0.2</c:v>
                </c:pt>
                <c:pt idx="1148">
                  <c:v>0.1</c:v>
                </c:pt>
                <c:pt idx="1149">
                  <c:v>0.8</c:v>
                </c:pt>
                <c:pt idx="1150">
                  <c:v>1.3</c:v>
                </c:pt>
                <c:pt idx="1151">
                  <c:v>4.5</c:v>
                </c:pt>
                <c:pt idx="1152">
                  <c:v>0.2</c:v>
                </c:pt>
                <c:pt idx="1153">
                  <c:v>2.6</c:v>
                </c:pt>
                <c:pt idx="1154">
                  <c:v>1.3</c:v>
                </c:pt>
                <c:pt idx="1155">
                  <c:v>0.2</c:v>
                </c:pt>
                <c:pt idx="1156">
                  <c:v>0.3</c:v>
                </c:pt>
                <c:pt idx="1157">
                  <c:v>4.5999999999999996</c:v>
                </c:pt>
                <c:pt idx="1158">
                  <c:v>0.4</c:v>
                </c:pt>
                <c:pt idx="1159">
                  <c:v>0.4</c:v>
                </c:pt>
                <c:pt idx="1160">
                  <c:v>0.6</c:v>
                </c:pt>
                <c:pt idx="1161">
                  <c:v>8.1999999999999904</c:v>
                </c:pt>
                <c:pt idx="1162">
                  <c:v>3.3</c:v>
                </c:pt>
                <c:pt idx="1163">
                  <c:v>2</c:v>
                </c:pt>
                <c:pt idx="1164">
                  <c:v>0.6</c:v>
                </c:pt>
                <c:pt idx="1165">
                  <c:v>0.8</c:v>
                </c:pt>
                <c:pt idx="1166">
                  <c:v>0.6</c:v>
                </c:pt>
                <c:pt idx="1167">
                  <c:v>1.3</c:v>
                </c:pt>
                <c:pt idx="1168">
                  <c:v>0.4</c:v>
                </c:pt>
                <c:pt idx="1169">
                  <c:v>0.1</c:v>
                </c:pt>
                <c:pt idx="1170">
                  <c:v>1.1000000000000001</c:v>
                </c:pt>
                <c:pt idx="1171">
                  <c:v>168.19999999999899</c:v>
                </c:pt>
                <c:pt idx="1172">
                  <c:v>0.2</c:v>
                </c:pt>
                <c:pt idx="1173">
                  <c:v>0.4</c:v>
                </c:pt>
                <c:pt idx="1174">
                  <c:v>0.3</c:v>
                </c:pt>
                <c:pt idx="1175">
                  <c:v>0.3</c:v>
                </c:pt>
                <c:pt idx="1176">
                  <c:v>1.3</c:v>
                </c:pt>
                <c:pt idx="1177">
                  <c:v>0.5</c:v>
                </c:pt>
                <c:pt idx="1178">
                  <c:v>7.6</c:v>
                </c:pt>
                <c:pt idx="1179">
                  <c:v>0.1</c:v>
                </c:pt>
                <c:pt idx="1180">
                  <c:v>0.3</c:v>
                </c:pt>
                <c:pt idx="1181">
                  <c:v>0.2</c:v>
                </c:pt>
                <c:pt idx="1182">
                  <c:v>1.7</c:v>
                </c:pt>
                <c:pt idx="1183">
                  <c:v>0.5</c:v>
                </c:pt>
                <c:pt idx="1184">
                  <c:v>2.2999999999999998</c:v>
                </c:pt>
                <c:pt idx="1185">
                  <c:v>0.2</c:v>
                </c:pt>
                <c:pt idx="1186">
                  <c:v>1.6</c:v>
                </c:pt>
                <c:pt idx="1187">
                  <c:v>0.4</c:v>
                </c:pt>
                <c:pt idx="1188">
                  <c:v>3.9</c:v>
                </c:pt>
                <c:pt idx="1189">
                  <c:v>1.6</c:v>
                </c:pt>
                <c:pt idx="1190">
                  <c:v>1.1000000000000001</c:v>
                </c:pt>
                <c:pt idx="1191">
                  <c:v>3.5</c:v>
                </c:pt>
                <c:pt idx="1192">
                  <c:v>0.2</c:v>
                </c:pt>
                <c:pt idx="1193">
                  <c:v>0.4</c:v>
                </c:pt>
                <c:pt idx="1194">
                  <c:v>0.4</c:v>
                </c:pt>
                <c:pt idx="1195">
                  <c:v>0.2</c:v>
                </c:pt>
                <c:pt idx="1196">
                  <c:v>0.2</c:v>
                </c:pt>
                <c:pt idx="1197">
                  <c:v>0.1</c:v>
                </c:pt>
                <c:pt idx="1198">
                  <c:v>1.7</c:v>
                </c:pt>
                <c:pt idx="1199">
                  <c:v>1.2</c:v>
                </c:pt>
                <c:pt idx="1200">
                  <c:v>0.1</c:v>
                </c:pt>
                <c:pt idx="1201">
                  <c:v>0.2</c:v>
                </c:pt>
                <c:pt idx="1202">
                  <c:v>2.2999999999999998</c:v>
                </c:pt>
                <c:pt idx="1203">
                  <c:v>0.1</c:v>
                </c:pt>
                <c:pt idx="1204">
                  <c:v>3.9</c:v>
                </c:pt>
                <c:pt idx="1205">
                  <c:v>0.2</c:v>
                </c:pt>
                <c:pt idx="1206">
                  <c:v>0.2</c:v>
                </c:pt>
                <c:pt idx="1207">
                  <c:v>0.5</c:v>
                </c:pt>
                <c:pt idx="1208">
                  <c:v>0.5</c:v>
                </c:pt>
                <c:pt idx="1209">
                  <c:v>0.9</c:v>
                </c:pt>
                <c:pt idx="1210">
                  <c:v>1</c:v>
                </c:pt>
                <c:pt idx="1211">
                  <c:v>0.2</c:v>
                </c:pt>
                <c:pt idx="1212">
                  <c:v>1.2</c:v>
                </c:pt>
                <c:pt idx="1213">
                  <c:v>0.2</c:v>
                </c:pt>
                <c:pt idx="1214">
                  <c:v>2</c:v>
                </c:pt>
                <c:pt idx="1215">
                  <c:v>0.5</c:v>
                </c:pt>
                <c:pt idx="1216">
                  <c:v>0.1</c:v>
                </c:pt>
                <c:pt idx="1217">
                  <c:v>1.1000000000000001</c:v>
                </c:pt>
                <c:pt idx="1218">
                  <c:v>1.3</c:v>
                </c:pt>
                <c:pt idx="1219">
                  <c:v>2.1</c:v>
                </c:pt>
                <c:pt idx="1220">
                  <c:v>0.3</c:v>
                </c:pt>
                <c:pt idx="1221">
                  <c:v>0.6</c:v>
                </c:pt>
                <c:pt idx="1222">
                  <c:v>0.4</c:v>
                </c:pt>
                <c:pt idx="1223">
                  <c:v>0.1</c:v>
                </c:pt>
                <c:pt idx="1224">
                  <c:v>0.3</c:v>
                </c:pt>
                <c:pt idx="1225">
                  <c:v>1.8</c:v>
                </c:pt>
                <c:pt idx="1226">
                  <c:v>1.2</c:v>
                </c:pt>
                <c:pt idx="1227">
                  <c:v>3.8</c:v>
                </c:pt>
                <c:pt idx="1228">
                  <c:v>0.7</c:v>
                </c:pt>
                <c:pt idx="1229">
                  <c:v>0.2</c:v>
                </c:pt>
                <c:pt idx="1230">
                  <c:v>0.6</c:v>
                </c:pt>
                <c:pt idx="1231">
                  <c:v>0.2</c:v>
                </c:pt>
                <c:pt idx="1232">
                  <c:v>1.5</c:v>
                </c:pt>
                <c:pt idx="1233">
                  <c:v>0.1</c:v>
                </c:pt>
                <c:pt idx="1234">
                  <c:v>0.9</c:v>
                </c:pt>
                <c:pt idx="1235">
                  <c:v>0.1</c:v>
                </c:pt>
                <c:pt idx="1236">
                  <c:v>4.7</c:v>
                </c:pt>
                <c:pt idx="1237">
                  <c:v>0.3</c:v>
                </c:pt>
                <c:pt idx="1238">
                  <c:v>0.8</c:v>
                </c:pt>
                <c:pt idx="1239">
                  <c:v>0.3</c:v>
                </c:pt>
                <c:pt idx="1240">
                  <c:v>0.7</c:v>
                </c:pt>
                <c:pt idx="1241">
                  <c:v>1.1000000000000001</c:v>
                </c:pt>
                <c:pt idx="1242">
                  <c:v>0.2</c:v>
                </c:pt>
                <c:pt idx="1243">
                  <c:v>673.5</c:v>
                </c:pt>
                <c:pt idx="1244">
                  <c:v>0.4</c:v>
                </c:pt>
                <c:pt idx="1245">
                  <c:v>0.6</c:v>
                </c:pt>
                <c:pt idx="1246">
                  <c:v>0.3</c:v>
                </c:pt>
                <c:pt idx="1247">
                  <c:v>0.5</c:v>
                </c:pt>
                <c:pt idx="1248">
                  <c:v>1.2</c:v>
                </c:pt>
                <c:pt idx="1249">
                  <c:v>0.5</c:v>
                </c:pt>
                <c:pt idx="1250">
                  <c:v>0.2</c:v>
                </c:pt>
                <c:pt idx="1251">
                  <c:v>1.2</c:v>
                </c:pt>
                <c:pt idx="1252">
                  <c:v>0.2</c:v>
                </c:pt>
                <c:pt idx="1253">
                  <c:v>0.3</c:v>
                </c:pt>
                <c:pt idx="1254">
                  <c:v>0.2</c:v>
                </c:pt>
                <c:pt idx="1255">
                  <c:v>1.7</c:v>
                </c:pt>
                <c:pt idx="1256">
                  <c:v>1</c:v>
                </c:pt>
                <c:pt idx="1257">
                  <c:v>0.5</c:v>
                </c:pt>
                <c:pt idx="1258">
                  <c:v>0.2</c:v>
                </c:pt>
                <c:pt idx="1259">
                  <c:v>0.1</c:v>
                </c:pt>
                <c:pt idx="1260">
                  <c:v>0.7</c:v>
                </c:pt>
                <c:pt idx="1261">
                  <c:v>0.2</c:v>
                </c:pt>
                <c:pt idx="1262">
                  <c:v>1.5</c:v>
                </c:pt>
                <c:pt idx="1263">
                  <c:v>0.1</c:v>
                </c:pt>
                <c:pt idx="1264">
                  <c:v>1.1000000000000001</c:v>
                </c:pt>
                <c:pt idx="1265">
                  <c:v>0.8</c:v>
                </c:pt>
                <c:pt idx="1266">
                  <c:v>0.5</c:v>
                </c:pt>
                <c:pt idx="1267">
                  <c:v>0.2</c:v>
                </c:pt>
                <c:pt idx="1268">
                  <c:v>0.1</c:v>
                </c:pt>
                <c:pt idx="1269">
                  <c:v>0.8</c:v>
                </c:pt>
                <c:pt idx="1270">
                  <c:v>0.4</c:v>
                </c:pt>
                <c:pt idx="1271">
                  <c:v>0.2</c:v>
                </c:pt>
                <c:pt idx="1272">
                  <c:v>0.2</c:v>
                </c:pt>
                <c:pt idx="1273">
                  <c:v>0.3</c:v>
                </c:pt>
                <c:pt idx="1274">
                  <c:v>0.2</c:v>
                </c:pt>
                <c:pt idx="1275">
                  <c:v>0.4</c:v>
                </c:pt>
                <c:pt idx="1276">
                  <c:v>1.1000000000000001</c:v>
                </c:pt>
                <c:pt idx="1277">
                  <c:v>0.3</c:v>
                </c:pt>
                <c:pt idx="1278">
                  <c:v>0.1</c:v>
                </c:pt>
                <c:pt idx="1279">
                  <c:v>2.2000000000000002</c:v>
                </c:pt>
                <c:pt idx="1280">
                  <c:v>0.9</c:v>
                </c:pt>
                <c:pt idx="1281">
                  <c:v>0.5</c:v>
                </c:pt>
                <c:pt idx="1282">
                  <c:v>2.1</c:v>
                </c:pt>
                <c:pt idx="1283">
                  <c:v>0.8</c:v>
                </c:pt>
                <c:pt idx="1284">
                  <c:v>6.3</c:v>
                </c:pt>
                <c:pt idx="1285">
                  <c:v>3.7</c:v>
                </c:pt>
                <c:pt idx="1286">
                  <c:v>2.7</c:v>
                </c:pt>
                <c:pt idx="1287">
                  <c:v>1.1000000000000001</c:v>
                </c:pt>
                <c:pt idx="1288">
                  <c:v>0.1</c:v>
                </c:pt>
                <c:pt idx="1289">
                  <c:v>0.4</c:v>
                </c:pt>
                <c:pt idx="1290">
                  <c:v>5.0999999999999996</c:v>
                </c:pt>
                <c:pt idx="1291">
                  <c:v>5.8</c:v>
                </c:pt>
                <c:pt idx="1292">
                  <c:v>0.6</c:v>
                </c:pt>
                <c:pt idx="1293">
                  <c:v>0.4</c:v>
                </c:pt>
                <c:pt idx="1294">
                  <c:v>3.1</c:v>
                </c:pt>
                <c:pt idx="1295">
                  <c:v>2.2000000000000002</c:v>
                </c:pt>
                <c:pt idx="1296">
                  <c:v>1.1000000000000001</c:v>
                </c:pt>
                <c:pt idx="1297">
                  <c:v>1.6</c:v>
                </c:pt>
                <c:pt idx="1298">
                  <c:v>1.9</c:v>
                </c:pt>
                <c:pt idx="1299">
                  <c:v>0.1</c:v>
                </c:pt>
                <c:pt idx="1300">
                  <c:v>3.9</c:v>
                </c:pt>
                <c:pt idx="1301">
                  <c:v>1.6</c:v>
                </c:pt>
                <c:pt idx="1302">
                  <c:v>153.599999999999</c:v>
                </c:pt>
                <c:pt idx="1303">
                  <c:v>63.799999999999898</c:v>
                </c:pt>
                <c:pt idx="1304">
                  <c:v>85.599999999999895</c:v>
                </c:pt>
                <c:pt idx="1305">
                  <c:v>6.1126798761102927E-2</c:v>
                </c:pt>
                <c:pt idx="1306">
                  <c:v>2253.9</c:v>
                </c:pt>
                <c:pt idx="1307">
                  <c:v>9.6999999999999904</c:v>
                </c:pt>
                <c:pt idx="1308">
                  <c:v>1.1000000000000001</c:v>
                </c:pt>
                <c:pt idx="1309">
                  <c:v>1.3</c:v>
                </c:pt>
                <c:pt idx="1310">
                  <c:v>1.9</c:v>
                </c:pt>
                <c:pt idx="1311">
                  <c:v>3.9</c:v>
                </c:pt>
                <c:pt idx="1312">
                  <c:v>8</c:v>
                </c:pt>
                <c:pt idx="1313">
                  <c:v>0.8</c:v>
                </c:pt>
                <c:pt idx="1314">
                  <c:v>1.7654824573270247</c:v>
                </c:pt>
                <c:pt idx="1315">
                  <c:v>0.5</c:v>
                </c:pt>
                <c:pt idx="1316">
                  <c:v>5.8</c:v>
                </c:pt>
                <c:pt idx="1317">
                  <c:v>23.399999999999899</c:v>
                </c:pt>
                <c:pt idx="1318">
                  <c:v>12.3</c:v>
                </c:pt>
                <c:pt idx="1319">
                  <c:v>2.5</c:v>
                </c:pt>
                <c:pt idx="1320">
                  <c:v>1.1000000000000001</c:v>
                </c:pt>
                <c:pt idx="1321">
                  <c:v>1.7</c:v>
                </c:pt>
                <c:pt idx="1322">
                  <c:v>0.5</c:v>
                </c:pt>
                <c:pt idx="1323">
                  <c:v>0.9</c:v>
                </c:pt>
                <c:pt idx="1324">
                  <c:v>0.6</c:v>
                </c:pt>
                <c:pt idx="1325">
                  <c:v>0.8</c:v>
                </c:pt>
                <c:pt idx="1326">
                  <c:v>0.6</c:v>
                </c:pt>
                <c:pt idx="1327">
                  <c:v>1.5</c:v>
                </c:pt>
                <c:pt idx="1328">
                  <c:v>0.8</c:v>
                </c:pt>
                <c:pt idx="1329">
                  <c:v>1.2</c:v>
                </c:pt>
                <c:pt idx="1330">
                  <c:v>1.1000000000000001</c:v>
                </c:pt>
                <c:pt idx="1331">
                  <c:v>0.15107956567209122</c:v>
                </c:pt>
                <c:pt idx="1332">
                  <c:v>1.3</c:v>
                </c:pt>
                <c:pt idx="1333">
                  <c:v>0.6</c:v>
                </c:pt>
                <c:pt idx="1334">
                  <c:v>5.4</c:v>
                </c:pt>
                <c:pt idx="1335">
                  <c:v>8.3000000000000007</c:v>
                </c:pt>
                <c:pt idx="1336">
                  <c:v>1.1000000000000001</c:v>
                </c:pt>
                <c:pt idx="1337">
                  <c:v>0.6</c:v>
                </c:pt>
                <c:pt idx="1338">
                  <c:v>0.6</c:v>
                </c:pt>
                <c:pt idx="1339">
                  <c:v>2.5</c:v>
                </c:pt>
                <c:pt idx="1340">
                  <c:v>2.8</c:v>
                </c:pt>
                <c:pt idx="1341">
                  <c:v>0.6</c:v>
                </c:pt>
                <c:pt idx="1342">
                  <c:v>3.3</c:v>
                </c:pt>
                <c:pt idx="1343">
                  <c:v>2.7</c:v>
                </c:pt>
                <c:pt idx="1344">
                  <c:v>0.58848115314056337</c:v>
                </c:pt>
                <c:pt idx="1345">
                  <c:v>1.1000000000000001</c:v>
                </c:pt>
                <c:pt idx="1346">
                  <c:v>7.1</c:v>
                </c:pt>
                <c:pt idx="1347">
                  <c:v>1.7</c:v>
                </c:pt>
                <c:pt idx="1348">
                  <c:v>1.4</c:v>
                </c:pt>
                <c:pt idx="1349">
                  <c:v>0.7</c:v>
                </c:pt>
                <c:pt idx="1350">
                  <c:v>1.0703366417576483</c:v>
                </c:pt>
                <c:pt idx="1351">
                  <c:v>0.6</c:v>
                </c:pt>
                <c:pt idx="1352">
                  <c:v>28.3</c:v>
                </c:pt>
                <c:pt idx="1353">
                  <c:v>1.1000000000000001</c:v>
                </c:pt>
                <c:pt idx="1354">
                  <c:v>0.4</c:v>
                </c:pt>
                <c:pt idx="1355">
                  <c:v>1.7</c:v>
                </c:pt>
                <c:pt idx="1356">
                  <c:v>1.3</c:v>
                </c:pt>
                <c:pt idx="1357">
                  <c:v>3</c:v>
                </c:pt>
                <c:pt idx="1358">
                  <c:v>4.7</c:v>
                </c:pt>
                <c:pt idx="1359">
                  <c:v>0.4</c:v>
                </c:pt>
                <c:pt idx="1360">
                  <c:v>1.3</c:v>
                </c:pt>
                <c:pt idx="1361">
                  <c:v>18.3</c:v>
                </c:pt>
                <c:pt idx="1362">
                  <c:v>11</c:v>
                </c:pt>
                <c:pt idx="1363">
                  <c:v>5.2</c:v>
                </c:pt>
                <c:pt idx="1364">
                  <c:v>22.6999999999999</c:v>
                </c:pt>
                <c:pt idx="1365">
                  <c:v>2</c:v>
                </c:pt>
                <c:pt idx="1366">
                  <c:v>29</c:v>
                </c:pt>
                <c:pt idx="1367">
                  <c:v>0.9</c:v>
                </c:pt>
                <c:pt idx="1368">
                  <c:v>1.9</c:v>
                </c:pt>
                <c:pt idx="1369">
                  <c:v>0.9</c:v>
                </c:pt>
                <c:pt idx="1370">
                  <c:v>3.8</c:v>
                </c:pt>
                <c:pt idx="1371">
                  <c:v>1.1000000000000001</c:v>
                </c:pt>
                <c:pt idx="1372">
                  <c:v>1.2</c:v>
                </c:pt>
                <c:pt idx="1373">
                  <c:v>1.4</c:v>
                </c:pt>
                <c:pt idx="1374">
                  <c:v>11.3</c:v>
                </c:pt>
                <c:pt idx="1375">
                  <c:v>33.899999999999899</c:v>
                </c:pt>
                <c:pt idx="1376">
                  <c:v>6.4</c:v>
                </c:pt>
                <c:pt idx="1377">
                  <c:v>3.4</c:v>
                </c:pt>
                <c:pt idx="1378">
                  <c:v>41.299999999999898</c:v>
                </c:pt>
                <c:pt idx="1379">
                  <c:v>1.5</c:v>
                </c:pt>
                <c:pt idx="1380">
                  <c:v>0.8</c:v>
                </c:pt>
                <c:pt idx="1381">
                  <c:v>2.2999999999999998</c:v>
                </c:pt>
                <c:pt idx="1382">
                  <c:v>1.1000000000000001</c:v>
                </c:pt>
                <c:pt idx="1383">
                  <c:v>119</c:v>
                </c:pt>
                <c:pt idx="1384">
                  <c:v>0.6</c:v>
                </c:pt>
                <c:pt idx="1385">
                  <c:v>3.4</c:v>
                </c:pt>
                <c:pt idx="1386">
                  <c:v>1.3</c:v>
                </c:pt>
                <c:pt idx="1387">
                  <c:v>2.2000000000000002</c:v>
                </c:pt>
                <c:pt idx="1388">
                  <c:v>3.2</c:v>
                </c:pt>
                <c:pt idx="1389">
                  <c:v>3.1</c:v>
                </c:pt>
                <c:pt idx="1390">
                  <c:v>5.2</c:v>
                </c:pt>
                <c:pt idx="1391">
                  <c:v>4.5999999999999996</c:v>
                </c:pt>
                <c:pt idx="1392">
                  <c:v>19.8</c:v>
                </c:pt>
                <c:pt idx="1393">
                  <c:v>2.5</c:v>
                </c:pt>
                <c:pt idx="1394">
                  <c:v>1.6</c:v>
                </c:pt>
                <c:pt idx="1395">
                  <c:v>1.4</c:v>
                </c:pt>
                <c:pt idx="1396">
                  <c:v>1.7</c:v>
                </c:pt>
                <c:pt idx="1397">
                  <c:v>4.0999999999999996</c:v>
                </c:pt>
                <c:pt idx="1398">
                  <c:v>1.4</c:v>
                </c:pt>
                <c:pt idx="1399">
                  <c:v>1</c:v>
                </c:pt>
                <c:pt idx="1400">
                  <c:v>0.6</c:v>
                </c:pt>
                <c:pt idx="1401">
                  <c:v>4.0999999999999996</c:v>
                </c:pt>
                <c:pt idx="1402">
                  <c:v>1</c:v>
                </c:pt>
                <c:pt idx="1403">
                  <c:v>1.5</c:v>
                </c:pt>
                <c:pt idx="1404">
                  <c:v>2.7</c:v>
                </c:pt>
                <c:pt idx="1405">
                  <c:v>1</c:v>
                </c:pt>
                <c:pt idx="1406">
                  <c:v>5.6</c:v>
                </c:pt>
                <c:pt idx="1407">
                  <c:v>11.8</c:v>
                </c:pt>
                <c:pt idx="1408">
                  <c:v>2.2000000000000002</c:v>
                </c:pt>
                <c:pt idx="1409">
                  <c:v>16.399999999999899</c:v>
                </c:pt>
                <c:pt idx="1410">
                  <c:v>9.8000000000000007</c:v>
                </c:pt>
                <c:pt idx="1411">
                  <c:v>18</c:v>
                </c:pt>
                <c:pt idx="1412">
                  <c:v>0.2</c:v>
                </c:pt>
                <c:pt idx="1413">
                  <c:v>1.9</c:v>
                </c:pt>
                <c:pt idx="1414">
                  <c:v>1.2</c:v>
                </c:pt>
                <c:pt idx="1415">
                  <c:v>2.1</c:v>
                </c:pt>
                <c:pt idx="1416">
                  <c:v>1.5</c:v>
                </c:pt>
                <c:pt idx="1417">
                  <c:v>2.6</c:v>
                </c:pt>
                <c:pt idx="1418">
                  <c:v>0.3</c:v>
                </c:pt>
                <c:pt idx="1419">
                  <c:v>1.4</c:v>
                </c:pt>
                <c:pt idx="1420">
                  <c:v>0.9</c:v>
                </c:pt>
                <c:pt idx="1421">
                  <c:v>1.5</c:v>
                </c:pt>
                <c:pt idx="1422">
                  <c:v>0.5</c:v>
                </c:pt>
                <c:pt idx="1423">
                  <c:v>1.1000000000000001</c:v>
                </c:pt>
                <c:pt idx="1424">
                  <c:v>4.5999999999999996</c:v>
                </c:pt>
                <c:pt idx="1425">
                  <c:v>0.6</c:v>
                </c:pt>
                <c:pt idx="1426">
                  <c:v>5.3</c:v>
                </c:pt>
                <c:pt idx="1427">
                  <c:v>1</c:v>
                </c:pt>
                <c:pt idx="1428">
                  <c:v>0.6</c:v>
                </c:pt>
                <c:pt idx="1429">
                  <c:v>0.9</c:v>
                </c:pt>
                <c:pt idx="1430">
                  <c:v>2.4</c:v>
                </c:pt>
                <c:pt idx="1431">
                  <c:v>1.7</c:v>
                </c:pt>
                <c:pt idx="1432">
                  <c:v>2.9</c:v>
                </c:pt>
                <c:pt idx="1433">
                  <c:v>1.5</c:v>
                </c:pt>
                <c:pt idx="1434">
                  <c:v>2.1</c:v>
                </c:pt>
                <c:pt idx="1435">
                  <c:v>1</c:v>
                </c:pt>
                <c:pt idx="1436">
                  <c:v>4.0999999999999996</c:v>
                </c:pt>
                <c:pt idx="1437">
                  <c:v>4</c:v>
                </c:pt>
                <c:pt idx="1438">
                  <c:v>0.3</c:v>
                </c:pt>
                <c:pt idx="1439">
                  <c:v>8.5</c:v>
                </c:pt>
                <c:pt idx="1440">
                  <c:v>3.6</c:v>
                </c:pt>
                <c:pt idx="1441">
                  <c:v>4.5999999999999996</c:v>
                </c:pt>
                <c:pt idx="1442">
                  <c:v>0.7</c:v>
                </c:pt>
                <c:pt idx="1443">
                  <c:v>5.9</c:v>
                </c:pt>
                <c:pt idx="1444">
                  <c:v>0.6</c:v>
                </c:pt>
                <c:pt idx="1445">
                  <c:v>10.9</c:v>
                </c:pt>
                <c:pt idx="1446">
                  <c:v>12.1999999999999</c:v>
                </c:pt>
                <c:pt idx="1447">
                  <c:v>118.599999999999</c:v>
                </c:pt>
                <c:pt idx="1448">
                  <c:v>0.7</c:v>
                </c:pt>
                <c:pt idx="1449">
                  <c:v>1.2</c:v>
                </c:pt>
                <c:pt idx="1450">
                  <c:v>23.1999999999999</c:v>
                </c:pt>
                <c:pt idx="1451">
                  <c:v>0.4</c:v>
                </c:pt>
                <c:pt idx="1452">
                  <c:v>8.9</c:v>
                </c:pt>
                <c:pt idx="1453">
                  <c:v>5.5</c:v>
                </c:pt>
                <c:pt idx="1454">
                  <c:v>4.8</c:v>
                </c:pt>
                <c:pt idx="1455">
                  <c:v>7.9</c:v>
                </c:pt>
                <c:pt idx="1456">
                  <c:v>10.3</c:v>
                </c:pt>
                <c:pt idx="1457">
                  <c:v>9.1</c:v>
                </c:pt>
                <c:pt idx="1458">
                  <c:v>87.299999999999898</c:v>
                </c:pt>
                <c:pt idx="1459">
                  <c:v>0.4</c:v>
                </c:pt>
                <c:pt idx="1460">
                  <c:v>16.8</c:v>
                </c:pt>
                <c:pt idx="1461">
                  <c:v>28.3</c:v>
                </c:pt>
                <c:pt idx="1462">
                  <c:v>11.4</c:v>
                </c:pt>
                <c:pt idx="1463">
                  <c:v>16.100000000000001</c:v>
                </c:pt>
                <c:pt idx="1464">
                  <c:v>4.3</c:v>
                </c:pt>
                <c:pt idx="1465">
                  <c:v>11.5</c:v>
                </c:pt>
                <c:pt idx="1466">
                  <c:v>1</c:v>
                </c:pt>
                <c:pt idx="1467">
                  <c:v>1</c:v>
                </c:pt>
                <c:pt idx="1468">
                  <c:v>8.4</c:v>
                </c:pt>
                <c:pt idx="1469">
                  <c:v>1.4</c:v>
                </c:pt>
                <c:pt idx="1470">
                  <c:v>1</c:v>
                </c:pt>
                <c:pt idx="1471">
                  <c:v>1.4</c:v>
                </c:pt>
                <c:pt idx="1472">
                  <c:v>8</c:v>
                </c:pt>
                <c:pt idx="1473">
                  <c:v>0.8</c:v>
                </c:pt>
                <c:pt idx="1474">
                  <c:v>1.3357490648011623</c:v>
                </c:pt>
                <c:pt idx="1475">
                  <c:v>8.6999999999999904</c:v>
                </c:pt>
                <c:pt idx="1476">
                  <c:v>2.2000000000000002</c:v>
                </c:pt>
                <c:pt idx="1477">
                  <c:v>0.5</c:v>
                </c:pt>
                <c:pt idx="1478">
                  <c:v>37.167159769295488</c:v>
                </c:pt>
                <c:pt idx="1479">
                  <c:v>1.4</c:v>
                </c:pt>
                <c:pt idx="1480">
                  <c:v>5.2</c:v>
                </c:pt>
                <c:pt idx="1481">
                  <c:v>0.95088942646263042</c:v>
                </c:pt>
                <c:pt idx="1482">
                  <c:v>0.7</c:v>
                </c:pt>
                <c:pt idx="1483">
                  <c:v>2.4</c:v>
                </c:pt>
                <c:pt idx="1484">
                  <c:v>2.5</c:v>
                </c:pt>
                <c:pt idx="1485">
                  <c:v>16.100000000000001</c:v>
                </c:pt>
                <c:pt idx="1486">
                  <c:v>7.6</c:v>
                </c:pt>
                <c:pt idx="1487">
                  <c:v>1.7</c:v>
                </c:pt>
                <c:pt idx="1488">
                  <c:v>8</c:v>
                </c:pt>
                <c:pt idx="1489">
                  <c:v>2.9</c:v>
                </c:pt>
                <c:pt idx="1490">
                  <c:v>2.9</c:v>
                </c:pt>
                <c:pt idx="1491">
                  <c:v>6.8</c:v>
                </c:pt>
                <c:pt idx="1492">
                  <c:v>0.5</c:v>
                </c:pt>
                <c:pt idx="1493">
                  <c:v>3</c:v>
                </c:pt>
                <c:pt idx="1494">
                  <c:v>8.5</c:v>
                </c:pt>
                <c:pt idx="1495">
                  <c:v>2.4</c:v>
                </c:pt>
                <c:pt idx="1496">
                  <c:v>1</c:v>
                </c:pt>
                <c:pt idx="1497">
                  <c:v>0.7</c:v>
                </c:pt>
                <c:pt idx="1498">
                  <c:v>10.8</c:v>
                </c:pt>
                <c:pt idx="1499">
                  <c:v>0.6</c:v>
                </c:pt>
                <c:pt idx="1500">
                  <c:v>1.5</c:v>
                </c:pt>
                <c:pt idx="1501">
                  <c:v>1.3</c:v>
                </c:pt>
                <c:pt idx="1502">
                  <c:v>9.1999999999999904</c:v>
                </c:pt>
                <c:pt idx="1503">
                  <c:v>1.1000000000000001</c:v>
                </c:pt>
                <c:pt idx="1504">
                  <c:v>0.8</c:v>
                </c:pt>
                <c:pt idx="1505">
                  <c:v>24</c:v>
                </c:pt>
                <c:pt idx="1506">
                  <c:v>4.4000000000000004</c:v>
                </c:pt>
                <c:pt idx="1507">
                  <c:v>0.65695177315226994</c:v>
                </c:pt>
                <c:pt idx="1508">
                  <c:v>1.3286585550706767</c:v>
                </c:pt>
                <c:pt idx="1509">
                  <c:v>1.7</c:v>
                </c:pt>
                <c:pt idx="1510">
                  <c:v>1.5</c:v>
                </c:pt>
                <c:pt idx="1511">
                  <c:v>1.4</c:v>
                </c:pt>
                <c:pt idx="1512">
                  <c:v>2.5</c:v>
                </c:pt>
                <c:pt idx="1513">
                  <c:v>15</c:v>
                </c:pt>
                <c:pt idx="1514">
                  <c:v>9.8642509351987382</c:v>
                </c:pt>
                <c:pt idx="1515">
                  <c:v>10.4</c:v>
                </c:pt>
                <c:pt idx="1516">
                  <c:v>12.132840230704403</c:v>
                </c:pt>
                <c:pt idx="1517">
                  <c:v>0.14911057353736976</c:v>
                </c:pt>
                <c:pt idx="1518">
                  <c:v>1.7</c:v>
                </c:pt>
                <c:pt idx="1519">
                  <c:v>1.7</c:v>
                </c:pt>
                <c:pt idx="1520">
                  <c:v>1.6</c:v>
                </c:pt>
                <c:pt idx="1521">
                  <c:v>16.1999999999999</c:v>
                </c:pt>
                <c:pt idx="1522">
                  <c:v>11.6</c:v>
                </c:pt>
                <c:pt idx="1523">
                  <c:v>0.7</c:v>
                </c:pt>
                <c:pt idx="1524">
                  <c:v>5.0999999999999996</c:v>
                </c:pt>
                <c:pt idx="1525">
                  <c:v>7.3</c:v>
                </c:pt>
                <c:pt idx="1526">
                  <c:v>4.3</c:v>
                </c:pt>
                <c:pt idx="1527">
                  <c:v>6.5</c:v>
                </c:pt>
                <c:pt idx="1528">
                  <c:v>22.399999999999899</c:v>
                </c:pt>
                <c:pt idx="1529">
                  <c:v>2</c:v>
                </c:pt>
                <c:pt idx="1530">
                  <c:v>0.7</c:v>
                </c:pt>
                <c:pt idx="1531">
                  <c:v>17.1999999999999</c:v>
                </c:pt>
                <c:pt idx="1532">
                  <c:v>4.3430482268477295</c:v>
                </c:pt>
                <c:pt idx="1533">
                  <c:v>1.7713414449293232</c:v>
                </c:pt>
                <c:pt idx="1534">
                  <c:v>9.4</c:v>
                </c:pt>
                <c:pt idx="1535">
                  <c:v>7.4</c:v>
                </c:pt>
                <c:pt idx="1536">
                  <c:v>1.4</c:v>
                </c:pt>
                <c:pt idx="1537">
                  <c:v>39.299999999999898</c:v>
                </c:pt>
                <c:pt idx="1538">
                  <c:v>0.9</c:v>
                </c:pt>
                <c:pt idx="1539">
                  <c:v>3.5</c:v>
                </c:pt>
                <c:pt idx="1540">
                  <c:v>2.8</c:v>
                </c:pt>
                <c:pt idx="1541">
                  <c:v>7.2</c:v>
                </c:pt>
                <c:pt idx="1542">
                  <c:v>15.8</c:v>
                </c:pt>
                <c:pt idx="1543">
                  <c:v>18.899999999999899</c:v>
                </c:pt>
                <c:pt idx="1544">
                  <c:v>0.8</c:v>
                </c:pt>
                <c:pt idx="1545">
                  <c:v>3.9</c:v>
                </c:pt>
                <c:pt idx="1546">
                  <c:v>2.8</c:v>
                </c:pt>
                <c:pt idx="1547">
                  <c:v>0.8</c:v>
                </c:pt>
                <c:pt idx="1548">
                  <c:v>0.5</c:v>
                </c:pt>
                <c:pt idx="1549">
                  <c:v>12.6</c:v>
                </c:pt>
                <c:pt idx="1550">
                  <c:v>5.3</c:v>
                </c:pt>
                <c:pt idx="1551">
                  <c:v>2.2999999999999998</c:v>
                </c:pt>
                <c:pt idx="1552">
                  <c:v>7.8</c:v>
                </c:pt>
                <c:pt idx="1553">
                  <c:v>3.7</c:v>
                </c:pt>
                <c:pt idx="1554">
                  <c:v>10.4</c:v>
                </c:pt>
                <c:pt idx="1555">
                  <c:v>1.1000000000000001</c:v>
                </c:pt>
                <c:pt idx="1556">
                  <c:v>8.6999999999999904</c:v>
                </c:pt>
                <c:pt idx="1557">
                  <c:v>20</c:v>
                </c:pt>
                <c:pt idx="1558">
                  <c:v>12.1</c:v>
                </c:pt>
                <c:pt idx="1559">
                  <c:v>21.5</c:v>
                </c:pt>
                <c:pt idx="1560">
                  <c:v>12.3</c:v>
                </c:pt>
                <c:pt idx="1561">
                  <c:v>1.2</c:v>
                </c:pt>
                <c:pt idx="1562">
                  <c:v>10.1</c:v>
                </c:pt>
                <c:pt idx="1563">
                  <c:v>1.3</c:v>
                </c:pt>
                <c:pt idx="1564">
                  <c:v>8.4</c:v>
                </c:pt>
                <c:pt idx="1565">
                  <c:v>4.3</c:v>
                </c:pt>
                <c:pt idx="1566">
                  <c:v>1.6</c:v>
                </c:pt>
                <c:pt idx="1567">
                  <c:v>1.5</c:v>
                </c:pt>
                <c:pt idx="1568">
                  <c:v>1</c:v>
                </c:pt>
                <c:pt idx="1569">
                  <c:v>3</c:v>
                </c:pt>
                <c:pt idx="1570">
                  <c:v>3.1</c:v>
                </c:pt>
                <c:pt idx="1571">
                  <c:v>1.7</c:v>
                </c:pt>
                <c:pt idx="1572">
                  <c:v>23.5</c:v>
                </c:pt>
                <c:pt idx="1573">
                  <c:v>10.3</c:v>
                </c:pt>
                <c:pt idx="1574">
                  <c:v>1.9</c:v>
                </c:pt>
                <c:pt idx="1575">
                  <c:v>2.9</c:v>
                </c:pt>
                <c:pt idx="1576">
                  <c:v>56.2</c:v>
                </c:pt>
                <c:pt idx="1577">
                  <c:v>19.399999999999899</c:v>
                </c:pt>
                <c:pt idx="1578">
                  <c:v>19.6999999999999</c:v>
                </c:pt>
                <c:pt idx="1579">
                  <c:v>14.6</c:v>
                </c:pt>
                <c:pt idx="1580">
                  <c:v>7.1</c:v>
                </c:pt>
                <c:pt idx="1581">
                  <c:v>62.5</c:v>
                </c:pt>
                <c:pt idx="1582">
                  <c:v>20.1999999999999</c:v>
                </c:pt>
                <c:pt idx="1583">
                  <c:v>7.1</c:v>
                </c:pt>
                <c:pt idx="1584">
                  <c:v>2.2999999999999998</c:v>
                </c:pt>
                <c:pt idx="1585">
                  <c:v>17</c:v>
                </c:pt>
                <c:pt idx="1586">
                  <c:v>1.7</c:v>
                </c:pt>
                <c:pt idx="1587">
                  <c:v>18.1999999999999</c:v>
                </c:pt>
                <c:pt idx="1588">
                  <c:v>1.8</c:v>
                </c:pt>
                <c:pt idx="1589">
                  <c:v>0.3</c:v>
                </c:pt>
                <c:pt idx="1590">
                  <c:v>68.299999999999898</c:v>
                </c:pt>
                <c:pt idx="1591">
                  <c:v>75</c:v>
                </c:pt>
                <c:pt idx="1592">
                  <c:v>25.1</c:v>
                </c:pt>
                <c:pt idx="1593">
                  <c:v>1024.2</c:v>
                </c:pt>
                <c:pt idx="1594">
                  <c:v>179.3</c:v>
                </c:pt>
                <c:pt idx="1595">
                  <c:v>4193.6999999999898</c:v>
                </c:pt>
                <c:pt idx="1596">
                  <c:v>1.3316011576131619</c:v>
                </c:pt>
                <c:pt idx="1597">
                  <c:v>0.27051015611891616</c:v>
                </c:pt>
                <c:pt idx="1598">
                  <c:v>0.41151884685943652</c:v>
                </c:pt>
                <c:pt idx="1599">
                  <c:v>1.8</c:v>
                </c:pt>
                <c:pt idx="1600">
                  <c:v>0.4</c:v>
                </c:pt>
                <c:pt idx="1601">
                  <c:v>0.6</c:v>
                </c:pt>
                <c:pt idx="1602">
                  <c:v>0.6</c:v>
                </c:pt>
                <c:pt idx="1603">
                  <c:v>0.18567729223840684</c:v>
                </c:pt>
                <c:pt idx="1604">
                  <c:v>0.3</c:v>
                </c:pt>
                <c:pt idx="1605">
                  <c:v>0.4</c:v>
                </c:pt>
                <c:pt idx="1606">
                  <c:v>0.5</c:v>
                </c:pt>
                <c:pt idx="1607">
                  <c:v>0.7</c:v>
                </c:pt>
                <c:pt idx="1608">
                  <c:v>0.5</c:v>
                </c:pt>
                <c:pt idx="1609">
                  <c:v>0.5</c:v>
                </c:pt>
                <c:pt idx="1610">
                  <c:v>1.1000000000000001</c:v>
                </c:pt>
                <c:pt idx="1611">
                  <c:v>0.3</c:v>
                </c:pt>
                <c:pt idx="1612">
                  <c:v>0.3</c:v>
                </c:pt>
                <c:pt idx="1613">
                  <c:v>0.7</c:v>
                </c:pt>
                <c:pt idx="1614">
                  <c:v>0.3</c:v>
                </c:pt>
                <c:pt idx="1615">
                  <c:v>208.19999999999899</c:v>
                </c:pt>
                <c:pt idx="1616">
                  <c:v>0.5</c:v>
                </c:pt>
                <c:pt idx="1617">
                  <c:v>0.2</c:v>
                </c:pt>
                <c:pt idx="1618">
                  <c:v>0.3</c:v>
                </c:pt>
                <c:pt idx="1619">
                  <c:v>0.4</c:v>
                </c:pt>
                <c:pt idx="1620">
                  <c:v>0.9</c:v>
                </c:pt>
                <c:pt idx="1621">
                  <c:v>0.6</c:v>
                </c:pt>
                <c:pt idx="1622">
                  <c:v>70.2</c:v>
                </c:pt>
                <c:pt idx="1623">
                  <c:v>20.3</c:v>
                </c:pt>
                <c:pt idx="1624">
                  <c:v>0.9</c:v>
                </c:pt>
                <c:pt idx="1625">
                  <c:v>3.6</c:v>
                </c:pt>
                <c:pt idx="1626">
                  <c:v>62</c:v>
                </c:pt>
                <c:pt idx="1627">
                  <c:v>56.6</c:v>
                </c:pt>
                <c:pt idx="1628">
                  <c:v>1.8</c:v>
                </c:pt>
                <c:pt idx="1629">
                  <c:v>2.7</c:v>
                </c:pt>
                <c:pt idx="1630">
                  <c:v>30.5</c:v>
                </c:pt>
                <c:pt idx="1631">
                  <c:v>3.2</c:v>
                </c:pt>
                <c:pt idx="1632">
                  <c:v>0.7</c:v>
                </c:pt>
                <c:pt idx="1633">
                  <c:v>1.4266962120420181</c:v>
                </c:pt>
                <c:pt idx="1634">
                  <c:v>3.5</c:v>
                </c:pt>
                <c:pt idx="1635">
                  <c:v>5.3</c:v>
                </c:pt>
                <c:pt idx="1636">
                  <c:v>0.7</c:v>
                </c:pt>
                <c:pt idx="1637">
                  <c:v>1</c:v>
                </c:pt>
                <c:pt idx="1638">
                  <c:v>0.9</c:v>
                </c:pt>
                <c:pt idx="1639">
                  <c:v>2.7</c:v>
                </c:pt>
                <c:pt idx="1640">
                  <c:v>1.7</c:v>
                </c:pt>
                <c:pt idx="1641">
                  <c:v>2.1</c:v>
                </c:pt>
                <c:pt idx="1642">
                  <c:v>3</c:v>
                </c:pt>
                <c:pt idx="1643">
                  <c:v>0.7</c:v>
                </c:pt>
                <c:pt idx="1644">
                  <c:v>0.8</c:v>
                </c:pt>
                <c:pt idx="1645">
                  <c:v>1.1000000000000001</c:v>
                </c:pt>
                <c:pt idx="1646">
                  <c:v>0.1</c:v>
                </c:pt>
                <c:pt idx="1647">
                  <c:v>0.9</c:v>
                </c:pt>
                <c:pt idx="1648">
                  <c:v>0.6</c:v>
                </c:pt>
                <c:pt idx="1649">
                  <c:v>10.5</c:v>
                </c:pt>
                <c:pt idx="1650">
                  <c:v>34.152851394991842</c:v>
                </c:pt>
                <c:pt idx="1651">
                  <c:v>0.62564360728316792</c:v>
                </c:pt>
                <c:pt idx="1652">
                  <c:v>2.0381342638159397</c:v>
                </c:pt>
                <c:pt idx="1653">
                  <c:v>0.7</c:v>
                </c:pt>
                <c:pt idx="1654">
                  <c:v>0.6</c:v>
                </c:pt>
                <c:pt idx="1655">
                  <c:v>6.8</c:v>
                </c:pt>
                <c:pt idx="1656">
                  <c:v>0.9</c:v>
                </c:pt>
                <c:pt idx="1657">
                  <c:v>10.5</c:v>
                </c:pt>
                <c:pt idx="1658">
                  <c:v>6.3</c:v>
                </c:pt>
                <c:pt idx="1659">
                  <c:v>3.7</c:v>
                </c:pt>
                <c:pt idx="1660">
                  <c:v>3.4</c:v>
                </c:pt>
                <c:pt idx="1661">
                  <c:v>1</c:v>
                </c:pt>
                <c:pt idx="1662">
                  <c:v>1.4</c:v>
                </c:pt>
                <c:pt idx="1663">
                  <c:v>1.1000000000000001</c:v>
                </c:pt>
                <c:pt idx="1664">
                  <c:v>4.4000000000000004</c:v>
                </c:pt>
                <c:pt idx="1665">
                  <c:v>3.5</c:v>
                </c:pt>
                <c:pt idx="1666">
                  <c:v>1.2</c:v>
                </c:pt>
                <c:pt idx="1667">
                  <c:v>5.5</c:v>
                </c:pt>
                <c:pt idx="1668">
                  <c:v>1.7</c:v>
                </c:pt>
                <c:pt idx="1669">
                  <c:v>3.4</c:v>
                </c:pt>
                <c:pt idx="1670">
                  <c:v>1.2</c:v>
                </c:pt>
                <c:pt idx="1671">
                  <c:v>8.5</c:v>
                </c:pt>
                <c:pt idx="1672">
                  <c:v>0.5</c:v>
                </c:pt>
                <c:pt idx="1673">
                  <c:v>5.8020431485812054</c:v>
                </c:pt>
                <c:pt idx="1674">
                  <c:v>1.2064605020446442</c:v>
                </c:pt>
                <c:pt idx="1675">
                  <c:v>6.2</c:v>
                </c:pt>
                <c:pt idx="1676">
                  <c:v>1.3</c:v>
                </c:pt>
                <c:pt idx="1677">
                  <c:v>2.2000000000000002</c:v>
                </c:pt>
                <c:pt idx="1678">
                  <c:v>1.4</c:v>
                </c:pt>
                <c:pt idx="1679">
                  <c:v>4.3</c:v>
                </c:pt>
                <c:pt idx="1680">
                  <c:v>1</c:v>
                </c:pt>
                <c:pt idx="1681">
                  <c:v>5.7</c:v>
                </c:pt>
                <c:pt idx="1682">
                  <c:v>11.203721527736821</c:v>
                </c:pt>
                <c:pt idx="1683">
                  <c:v>1.3</c:v>
                </c:pt>
                <c:pt idx="1684">
                  <c:v>0.9</c:v>
                </c:pt>
                <c:pt idx="1685">
                  <c:v>10.6999999999999</c:v>
                </c:pt>
                <c:pt idx="1686">
                  <c:v>2</c:v>
                </c:pt>
                <c:pt idx="1687">
                  <c:v>6.7</c:v>
                </c:pt>
                <c:pt idx="1688">
                  <c:v>5.2</c:v>
                </c:pt>
                <c:pt idx="1689">
                  <c:v>2.2000000000000002</c:v>
                </c:pt>
                <c:pt idx="1690">
                  <c:v>1.3</c:v>
                </c:pt>
                <c:pt idx="1691">
                  <c:v>4.4000000000000004</c:v>
                </c:pt>
                <c:pt idx="1692">
                  <c:v>12.3</c:v>
                </c:pt>
                <c:pt idx="1693">
                  <c:v>1.3</c:v>
                </c:pt>
                <c:pt idx="1694">
                  <c:v>0.3</c:v>
                </c:pt>
                <c:pt idx="1695">
                  <c:v>1.6</c:v>
                </c:pt>
                <c:pt idx="1696">
                  <c:v>3.3</c:v>
                </c:pt>
                <c:pt idx="1697">
                  <c:v>0.3</c:v>
                </c:pt>
                <c:pt idx="1698">
                  <c:v>0.6</c:v>
                </c:pt>
                <c:pt idx="1699">
                  <c:v>6.4</c:v>
                </c:pt>
                <c:pt idx="1700">
                  <c:v>2.7</c:v>
                </c:pt>
                <c:pt idx="1701">
                  <c:v>0.5</c:v>
                </c:pt>
                <c:pt idx="1702">
                  <c:v>1.3</c:v>
                </c:pt>
                <c:pt idx="1703">
                  <c:v>0.6</c:v>
                </c:pt>
                <c:pt idx="1704">
                  <c:v>0.6</c:v>
                </c:pt>
                <c:pt idx="1705">
                  <c:v>2.1</c:v>
                </c:pt>
                <c:pt idx="1706">
                  <c:v>0.5</c:v>
                </c:pt>
                <c:pt idx="1707">
                  <c:v>0.55193288953900488</c:v>
                </c:pt>
                <c:pt idx="1708">
                  <c:v>1.3</c:v>
                </c:pt>
                <c:pt idx="1709">
                  <c:v>2</c:v>
                </c:pt>
                <c:pt idx="1710">
                  <c:v>0.4</c:v>
                </c:pt>
                <c:pt idx="1711">
                  <c:v>0.3</c:v>
                </c:pt>
                <c:pt idx="1712">
                  <c:v>0.11432270776159312</c:v>
                </c:pt>
                <c:pt idx="1713">
                  <c:v>0.4</c:v>
                </c:pt>
                <c:pt idx="1714">
                  <c:v>0.8</c:v>
                </c:pt>
                <c:pt idx="1715">
                  <c:v>0.4</c:v>
                </c:pt>
                <c:pt idx="1716">
                  <c:v>0.2</c:v>
                </c:pt>
                <c:pt idx="1717">
                  <c:v>0.8</c:v>
                </c:pt>
                <c:pt idx="1718">
                  <c:v>14.4</c:v>
                </c:pt>
                <c:pt idx="1719">
                  <c:v>0.2</c:v>
                </c:pt>
                <c:pt idx="1720">
                  <c:v>0.3</c:v>
                </c:pt>
                <c:pt idx="1721">
                  <c:v>0.6</c:v>
                </c:pt>
                <c:pt idx="1722">
                  <c:v>3</c:v>
                </c:pt>
                <c:pt idx="1723">
                  <c:v>0.4</c:v>
                </c:pt>
                <c:pt idx="1724">
                  <c:v>0.5</c:v>
                </c:pt>
                <c:pt idx="1725">
                  <c:v>0.7</c:v>
                </c:pt>
                <c:pt idx="1726">
                  <c:v>1.2</c:v>
                </c:pt>
                <c:pt idx="1727">
                  <c:v>2.1</c:v>
                </c:pt>
                <c:pt idx="1728">
                  <c:v>1.6</c:v>
                </c:pt>
                <c:pt idx="1729">
                  <c:v>3.3</c:v>
                </c:pt>
                <c:pt idx="1730">
                  <c:v>0.8</c:v>
                </c:pt>
                <c:pt idx="1731">
                  <c:v>0.4</c:v>
                </c:pt>
                <c:pt idx="1732">
                  <c:v>0.2</c:v>
                </c:pt>
                <c:pt idx="1733">
                  <c:v>2</c:v>
                </c:pt>
                <c:pt idx="1734">
                  <c:v>2.4</c:v>
                </c:pt>
                <c:pt idx="1735">
                  <c:v>3.8</c:v>
                </c:pt>
                <c:pt idx="1736">
                  <c:v>1</c:v>
                </c:pt>
                <c:pt idx="1737">
                  <c:v>1</c:v>
                </c:pt>
                <c:pt idx="1738">
                  <c:v>0.5</c:v>
                </c:pt>
                <c:pt idx="1739">
                  <c:v>0.8</c:v>
                </c:pt>
                <c:pt idx="1740">
                  <c:v>1.4</c:v>
                </c:pt>
                <c:pt idx="1741">
                  <c:v>3.3</c:v>
                </c:pt>
                <c:pt idx="1742">
                  <c:v>0.8</c:v>
                </c:pt>
                <c:pt idx="1743">
                  <c:v>2</c:v>
                </c:pt>
                <c:pt idx="1744">
                  <c:v>17.600000000000001</c:v>
                </c:pt>
                <c:pt idx="1745">
                  <c:v>0.7</c:v>
                </c:pt>
                <c:pt idx="1746">
                  <c:v>0.4</c:v>
                </c:pt>
                <c:pt idx="1747">
                  <c:v>0.6</c:v>
                </c:pt>
                <c:pt idx="1748">
                  <c:v>2.1</c:v>
                </c:pt>
                <c:pt idx="1749">
                  <c:v>18.6999999999999</c:v>
                </c:pt>
                <c:pt idx="1750">
                  <c:v>1.6</c:v>
                </c:pt>
                <c:pt idx="1751">
                  <c:v>0.4</c:v>
                </c:pt>
                <c:pt idx="1752">
                  <c:v>0.8</c:v>
                </c:pt>
                <c:pt idx="1753">
                  <c:v>0.3</c:v>
                </c:pt>
                <c:pt idx="1754">
                  <c:v>0.7</c:v>
                </c:pt>
                <c:pt idx="1755">
                  <c:v>2.4</c:v>
                </c:pt>
                <c:pt idx="1756">
                  <c:v>0.4</c:v>
                </c:pt>
                <c:pt idx="1757">
                  <c:v>9.9</c:v>
                </c:pt>
                <c:pt idx="1758">
                  <c:v>1.9</c:v>
                </c:pt>
                <c:pt idx="1759">
                  <c:v>0.6</c:v>
                </c:pt>
                <c:pt idx="1760">
                  <c:v>1.6</c:v>
                </c:pt>
                <c:pt idx="1761">
                  <c:v>0.8</c:v>
                </c:pt>
                <c:pt idx="1762">
                  <c:v>1.2</c:v>
                </c:pt>
                <c:pt idx="1763">
                  <c:v>0.2</c:v>
                </c:pt>
                <c:pt idx="1764">
                  <c:v>1.7</c:v>
                </c:pt>
                <c:pt idx="1765">
                  <c:v>0.7</c:v>
                </c:pt>
                <c:pt idx="1766">
                  <c:v>0.1</c:v>
                </c:pt>
                <c:pt idx="1767">
                  <c:v>12.6</c:v>
                </c:pt>
                <c:pt idx="1768">
                  <c:v>2.1</c:v>
                </c:pt>
                <c:pt idx="1769">
                  <c:v>0.3</c:v>
                </c:pt>
                <c:pt idx="1770">
                  <c:v>3.7</c:v>
                </c:pt>
                <c:pt idx="1771">
                  <c:v>2.2000000000000002</c:v>
                </c:pt>
                <c:pt idx="1772">
                  <c:v>2</c:v>
                </c:pt>
                <c:pt idx="1773">
                  <c:v>2.4</c:v>
                </c:pt>
                <c:pt idx="1774">
                  <c:v>1.6</c:v>
                </c:pt>
                <c:pt idx="1775">
                  <c:v>0.5</c:v>
                </c:pt>
                <c:pt idx="1776">
                  <c:v>0.7</c:v>
                </c:pt>
                <c:pt idx="1777">
                  <c:v>0.6</c:v>
                </c:pt>
                <c:pt idx="1778">
                  <c:v>2.7</c:v>
                </c:pt>
                <c:pt idx="1779">
                  <c:v>1</c:v>
                </c:pt>
                <c:pt idx="1780">
                  <c:v>5.6</c:v>
                </c:pt>
                <c:pt idx="1781">
                  <c:v>0.3</c:v>
                </c:pt>
                <c:pt idx="1782">
                  <c:v>1.4</c:v>
                </c:pt>
                <c:pt idx="1783">
                  <c:v>0.9</c:v>
                </c:pt>
                <c:pt idx="1784">
                  <c:v>0.9</c:v>
                </c:pt>
                <c:pt idx="1785">
                  <c:v>7.3</c:v>
                </c:pt>
                <c:pt idx="1786">
                  <c:v>0.7</c:v>
                </c:pt>
                <c:pt idx="1787">
                  <c:v>0.9</c:v>
                </c:pt>
                <c:pt idx="1788">
                  <c:v>7.0092576339477191</c:v>
                </c:pt>
                <c:pt idx="1789">
                  <c:v>0.8</c:v>
                </c:pt>
                <c:pt idx="1790">
                  <c:v>2.2999999999999998</c:v>
                </c:pt>
                <c:pt idx="1791">
                  <c:v>1.2</c:v>
                </c:pt>
                <c:pt idx="1792">
                  <c:v>4.5999999999999996</c:v>
                </c:pt>
                <c:pt idx="1793">
                  <c:v>4.9000000000000004</c:v>
                </c:pt>
                <c:pt idx="1794">
                  <c:v>2.1</c:v>
                </c:pt>
                <c:pt idx="1795">
                  <c:v>1</c:v>
                </c:pt>
                <c:pt idx="1796">
                  <c:v>3.8</c:v>
                </c:pt>
                <c:pt idx="1797">
                  <c:v>6</c:v>
                </c:pt>
                <c:pt idx="1798">
                  <c:v>0.9</c:v>
                </c:pt>
                <c:pt idx="1799">
                  <c:v>5.8</c:v>
                </c:pt>
                <c:pt idx="1800">
                  <c:v>1.5</c:v>
                </c:pt>
                <c:pt idx="1801">
                  <c:v>1</c:v>
                </c:pt>
                <c:pt idx="1802">
                  <c:v>1.6</c:v>
                </c:pt>
                <c:pt idx="1803">
                  <c:v>0.9</c:v>
                </c:pt>
                <c:pt idx="1804">
                  <c:v>10.1999999999999</c:v>
                </c:pt>
                <c:pt idx="1805">
                  <c:v>1.5</c:v>
                </c:pt>
                <c:pt idx="1806">
                  <c:v>0.2</c:v>
                </c:pt>
                <c:pt idx="1807">
                  <c:v>0.4</c:v>
                </c:pt>
                <c:pt idx="1808">
                  <c:v>0.8</c:v>
                </c:pt>
                <c:pt idx="1809">
                  <c:v>0.7</c:v>
                </c:pt>
                <c:pt idx="1810">
                  <c:v>2</c:v>
                </c:pt>
                <c:pt idx="1811">
                  <c:v>3.2</c:v>
                </c:pt>
                <c:pt idx="1812">
                  <c:v>1.3</c:v>
                </c:pt>
                <c:pt idx="1813">
                  <c:v>1.4</c:v>
                </c:pt>
                <c:pt idx="1814">
                  <c:v>2</c:v>
                </c:pt>
                <c:pt idx="1815">
                  <c:v>4</c:v>
                </c:pt>
                <c:pt idx="1816">
                  <c:v>0.6</c:v>
                </c:pt>
                <c:pt idx="1817">
                  <c:v>0.3</c:v>
                </c:pt>
                <c:pt idx="1818">
                  <c:v>0.7</c:v>
                </c:pt>
                <c:pt idx="1819">
                  <c:v>0.8</c:v>
                </c:pt>
                <c:pt idx="1820">
                  <c:v>0.64806711046099497</c:v>
                </c:pt>
                <c:pt idx="1821">
                  <c:v>0.3</c:v>
                </c:pt>
                <c:pt idx="1822">
                  <c:v>13.290498749376948</c:v>
                </c:pt>
                <c:pt idx="1823">
                  <c:v>1</c:v>
                </c:pt>
                <c:pt idx="1824">
                  <c:v>1.3</c:v>
                </c:pt>
                <c:pt idx="1825">
                  <c:v>0.7</c:v>
                </c:pt>
                <c:pt idx="1826">
                  <c:v>12.1</c:v>
                </c:pt>
                <c:pt idx="1827">
                  <c:v>1.5</c:v>
                </c:pt>
                <c:pt idx="1828">
                  <c:v>1</c:v>
                </c:pt>
                <c:pt idx="1829">
                  <c:v>0.4</c:v>
                </c:pt>
                <c:pt idx="1830">
                  <c:v>0.5</c:v>
                </c:pt>
                <c:pt idx="1831">
                  <c:v>1</c:v>
                </c:pt>
                <c:pt idx="1832">
                  <c:v>1.5</c:v>
                </c:pt>
                <c:pt idx="1833">
                  <c:v>6.6</c:v>
                </c:pt>
                <c:pt idx="1834">
                  <c:v>2.1</c:v>
                </c:pt>
                <c:pt idx="1835">
                  <c:v>1.3</c:v>
                </c:pt>
                <c:pt idx="1836">
                  <c:v>1.3</c:v>
                </c:pt>
                <c:pt idx="1837">
                  <c:v>0.7</c:v>
                </c:pt>
                <c:pt idx="1838">
                  <c:v>1.6</c:v>
                </c:pt>
                <c:pt idx="1839">
                  <c:v>0.8</c:v>
                </c:pt>
                <c:pt idx="1840">
                  <c:v>0.7</c:v>
                </c:pt>
                <c:pt idx="1841">
                  <c:v>0.4</c:v>
                </c:pt>
                <c:pt idx="1842">
                  <c:v>2.2999999999999998</c:v>
                </c:pt>
                <c:pt idx="1843">
                  <c:v>0.2</c:v>
                </c:pt>
                <c:pt idx="1844">
                  <c:v>11.5</c:v>
                </c:pt>
                <c:pt idx="1845">
                  <c:v>24.6999999999999</c:v>
                </c:pt>
                <c:pt idx="1846">
                  <c:v>1.2</c:v>
                </c:pt>
                <c:pt idx="1847">
                  <c:v>9.9</c:v>
                </c:pt>
                <c:pt idx="1848">
                  <c:v>12.1999999999999</c:v>
                </c:pt>
                <c:pt idx="1849">
                  <c:v>1</c:v>
                </c:pt>
                <c:pt idx="1850">
                  <c:v>39.399999999999899</c:v>
                </c:pt>
                <c:pt idx="1851">
                  <c:v>12.4</c:v>
                </c:pt>
                <c:pt idx="1852">
                  <c:v>0.1</c:v>
                </c:pt>
                <c:pt idx="1853">
                  <c:v>10.9</c:v>
                </c:pt>
                <c:pt idx="1854">
                  <c:v>0.9</c:v>
                </c:pt>
                <c:pt idx="1855">
                  <c:v>4</c:v>
                </c:pt>
                <c:pt idx="1856">
                  <c:v>34.1</c:v>
                </c:pt>
                <c:pt idx="1857">
                  <c:v>2.4</c:v>
                </c:pt>
                <c:pt idx="1858">
                  <c:v>51.6</c:v>
                </c:pt>
                <c:pt idx="1859">
                  <c:v>0.3</c:v>
                </c:pt>
                <c:pt idx="1860">
                  <c:v>0.4</c:v>
                </c:pt>
                <c:pt idx="1861">
                  <c:v>0.3</c:v>
                </c:pt>
                <c:pt idx="1862">
                  <c:v>0.3</c:v>
                </c:pt>
                <c:pt idx="1863">
                  <c:v>0.7</c:v>
                </c:pt>
                <c:pt idx="1864">
                  <c:v>0.3</c:v>
                </c:pt>
                <c:pt idx="1865">
                  <c:v>0.8</c:v>
                </c:pt>
                <c:pt idx="1866">
                  <c:v>0.2</c:v>
                </c:pt>
                <c:pt idx="1867">
                  <c:v>0.6</c:v>
                </c:pt>
                <c:pt idx="1868">
                  <c:v>8.6999999999999904</c:v>
                </c:pt>
                <c:pt idx="1869">
                  <c:v>0.1</c:v>
                </c:pt>
                <c:pt idx="1870">
                  <c:v>58.6</c:v>
                </c:pt>
                <c:pt idx="1871">
                  <c:v>14</c:v>
                </c:pt>
                <c:pt idx="1872">
                  <c:v>0.2</c:v>
                </c:pt>
                <c:pt idx="1873">
                  <c:v>1</c:v>
                </c:pt>
                <c:pt idx="1874">
                  <c:v>0.4</c:v>
                </c:pt>
                <c:pt idx="1875">
                  <c:v>45.6</c:v>
                </c:pt>
                <c:pt idx="1876">
                  <c:v>2.2999999999999998</c:v>
                </c:pt>
                <c:pt idx="1877">
                  <c:v>0.6</c:v>
                </c:pt>
                <c:pt idx="1878">
                  <c:v>0.1</c:v>
                </c:pt>
                <c:pt idx="1879">
                  <c:v>4.9000000000000004</c:v>
                </c:pt>
                <c:pt idx="1880">
                  <c:v>0.9</c:v>
                </c:pt>
                <c:pt idx="1881">
                  <c:v>1.2</c:v>
                </c:pt>
                <c:pt idx="1882">
                  <c:v>0.6</c:v>
                </c:pt>
                <c:pt idx="1883">
                  <c:v>3.5</c:v>
                </c:pt>
                <c:pt idx="1884">
                  <c:v>1</c:v>
                </c:pt>
                <c:pt idx="1885">
                  <c:v>15.6999999999999</c:v>
                </c:pt>
                <c:pt idx="1886">
                  <c:v>15</c:v>
                </c:pt>
                <c:pt idx="1887">
                  <c:v>0.8</c:v>
                </c:pt>
                <c:pt idx="1888">
                  <c:v>0.8</c:v>
                </c:pt>
                <c:pt idx="1889">
                  <c:v>2.7</c:v>
                </c:pt>
                <c:pt idx="1890">
                  <c:v>16.1999999999999</c:v>
                </c:pt>
                <c:pt idx="1891">
                  <c:v>15.8</c:v>
                </c:pt>
                <c:pt idx="1892">
                  <c:v>1.1000000000000001</c:v>
                </c:pt>
                <c:pt idx="1893">
                  <c:v>0.2</c:v>
                </c:pt>
                <c:pt idx="1894">
                  <c:v>0.2</c:v>
                </c:pt>
                <c:pt idx="1895">
                  <c:v>0.3</c:v>
                </c:pt>
                <c:pt idx="1896">
                  <c:v>59.399999999999899</c:v>
                </c:pt>
                <c:pt idx="1897">
                  <c:v>2.2999999999999998</c:v>
                </c:pt>
                <c:pt idx="1898">
                  <c:v>3</c:v>
                </c:pt>
                <c:pt idx="1899">
                  <c:v>4</c:v>
                </c:pt>
                <c:pt idx="1900">
                  <c:v>1.7</c:v>
                </c:pt>
                <c:pt idx="1901">
                  <c:v>5.692661087666778</c:v>
                </c:pt>
                <c:pt idx="1902">
                  <c:v>2.9</c:v>
                </c:pt>
                <c:pt idx="1903">
                  <c:v>18.1999999999999</c:v>
                </c:pt>
                <c:pt idx="1904">
                  <c:v>21.1999999999999</c:v>
                </c:pt>
                <c:pt idx="1905">
                  <c:v>98.2</c:v>
                </c:pt>
                <c:pt idx="1906">
                  <c:v>2.5</c:v>
                </c:pt>
                <c:pt idx="1907">
                  <c:v>2.2000000000000002</c:v>
                </c:pt>
                <c:pt idx="1908">
                  <c:v>21.6</c:v>
                </c:pt>
                <c:pt idx="1909">
                  <c:v>13.3</c:v>
                </c:pt>
                <c:pt idx="1910">
                  <c:v>58.1</c:v>
                </c:pt>
                <c:pt idx="1911">
                  <c:v>7.8</c:v>
                </c:pt>
                <c:pt idx="1912">
                  <c:v>0.6</c:v>
                </c:pt>
                <c:pt idx="1913">
                  <c:v>15</c:v>
                </c:pt>
                <c:pt idx="1914">
                  <c:v>4.4000000000000004</c:v>
                </c:pt>
                <c:pt idx="1915">
                  <c:v>37.1</c:v>
                </c:pt>
                <c:pt idx="1916">
                  <c:v>4.5999999999999996</c:v>
                </c:pt>
                <c:pt idx="1917">
                  <c:v>6.1</c:v>
                </c:pt>
                <c:pt idx="1918">
                  <c:v>2.2999999999999998</c:v>
                </c:pt>
                <c:pt idx="1919">
                  <c:v>3.3</c:v>
                </c:pt>
                <c:pt idx="1920">
                  <c:v>8.9</c:v>
                </c:pt>
                <c:pt idx="1921">
                  <c:v>18.3</c:v>
                </c:pt>
                <c:pt idx="1922">
                  <c:v>2.2000000000000002</c:v>
                </c:pt>
                <c:pt idx="1923">
                  <c:v>1.3</c:v>
                </c:pt>
                <c:pt idx="1924">
                  <c:v>20.8</c:v>
                </c:pt>
                <c:pt idx="1925">
                  <c:v>1.4545499192040809</c:v>
                </c:pt>
                <c:pt idx="1926">
                  <c:v>2.4</c:v>
                </c:pt>
                <c:pt idx="1927">
                  <c:v>11.1999999999999</c:v>
                </c:pt>
                <c:pt idx="1928">
                  <c:v>2.8</c:v>
                </c:pt>
                <c:pt idx="1929">
                  <c:v>2.4</c:v>
                </c:pt>
                <c:pt idx="1930">
                  <c:v>3.7</c:v>
                </c:pt>
                <c:pt idx="1931">
                  <c:v>0.7</c:v>
                </c:pt>
                <c:pt idx="1932">
                  <c:v>51.1</c:v>
                </c:pt>
                <c:pt idx="1933">
                  <c:v>4.3</c:v>
                </c:pt>
                <c:pt idx="1934">
                  <c:v>1.4</c:v>
                </c:pt>
                <c:pt idx="1935">
                  <c:v>0.6</c:v>
                </c:pt>
                <c:pt idx="1936">
                  <c:v>3.3</c:v>
                </c:pt>
                <c:pt idx="1937">
                  <c:v>10.1</c:v>
                </c:pt>
                <c:pt idx="1938">
                  <c:v>1</c:v>
                </c:pt>
                <c:pt idx="1939">
                  <c:v>1</c:v>
                </c:pt>
                <c:pt idx="1940">
                  <c:v>3</c:v>
                </c:pt>
                <c:pt idx="1941">
                  <c:v>45.899999999999899</c:v>
                </c:pt>
                <c:pt idx="1942">
                  <c:v>34.799999999999898</c:v>
                </c:pt>
                <c:pt idx="1943">
                  <c:v>89.5</c:v>
                </c:pt>
                <c:pt idx="1944">
                  <c:v>31.899999999999899</c:v>
                </c:pt>
                <c:pt idx="1945">
                  <c:v>2.2000000000000002</c:v>
                </c:pt>
                <c:pt idx="1946">
                  <c:v>15.3</c:v>
                </c:pt>
                <c:pt idx="1947">
                  <c:v>11.6999999999999</c:v>
                </c:pt>
                <c:pt idx="1948">
                  <c:v>4.5</c:v>
                </c:pt>
                <c:pt idx="1949">
                  <c:v>17.100000000000001</c:v>
                </c:pt>
                <c:pt idx="1950">
                  <c:v>15.1</c:v>
                </c:pt>
                <c:pt idx="1951">
                  <c:v>30.5</c:v>
                </c:pt>
                <c:pt idx="1952">
                  <c:v>2.2999999999999998</c:v>
                </c:pt>
                <c:pt idx="1953">
                  <c:v>1.6</c:v>
                </c:pt>
                <c:pt idx="1954">
                  <c:v>7.4</c:v>
                </c:pt>
                <c:pt idx="1955">
                  <c:v>2.2999999999999998</c:v>
                </c:pt>
                <c:pt idx="1956">
                  <c:v>2.9</c:v>
                </c:pt>
                <c:pt idx="1957">
                  <c:v>8.8000000000000007</c:v>
                </c:pt>
                <c:pt idx="1958">
                  <c:v>10.3</c:v>
                </c:pt>
                <c:pt idx="1959">
                  <c:v>27.399999999999899</c:v>
                </c:pt>
                <c:pt idx="1960">
                  <c:v>18.3</c:v>
                </c:pt>
                <c:pt idx="1961">
                  <c:v>284.5</c:v>
                </c:pt>
                <c:pt idx="1962">
                  <c:v>2.1</c:v>
                </c:pt>
                <c:pt idx="1963">
                  <c:v>31.6999999999999</c:v>
                </c:pt>
                <c:pt idx="1964">
                  <c:v>7.2</c:v>
                </c:pt>
                <c:pt idx="1965">
                  <c:v>2</c:v>
                </c:pt>
                <c:pt idx="1966">
                  <c:v>1.6</c:v>
                </c:pt>
                <c:pt idx="1967">
                  <c:v>6.8</c:v>
                </c:pt>
                <c:pt idx="1968">
                  <c:v>19.50950125062295</c:v>
                </c:pt>
                <c:pt idx="1969">
                  <c:v>3.1</c:v>
                </c:pt>
                <c:pt idx="1970">
                  <c:v>32.200000000000003</c:v>
                </c:pt>
                <c:pt idx="1971">
                  <c:v>0.7</c:v>
                </c:pt>
                <c:pt idx="1972">
                  <c:v>1.1000000000000001</c:v>
                </c:pt>
                <c:pt idx="1973">
                  <c:v>0.3</c:v>
                </c:pt>
                <c:pt idx="1974">
                  <c:v>1.2</c:v>
                </c:pt>
                <c:pt idx="1975">
                  <c:v>3.9</c:v>
                </c:pt>
                <c:pt idx="1976">
                  <c:v>1</c:v>
                </c:pt>
                <c:pt idx="1977">
                  <c:v>24.1999999999999</c:v>
                </c:pt>
                <c:pt idx="1978">
                  <c:v>6.8</c:v>
                </c:pt>
                <c:pt idx="1979">
                  <c:v>0.7</c:v>
                </c:pt>
                <c:pt idx="1980">
                  <c:v>0.3</c:v>
                </c:pt>
                <c:pt idx="1981">
                  <c:v>2.6</c:v>
                </c:pt>
                <c:pt idx="1982">
                  <c:v>0.5</c:v>
                </c:pt>
                <c:pt idx="1983">
                  <c:v>1</c:v>
                </c:pt>
                <c:pt idx="1984">
                  <c:v>3.3</c:v>
                </c:pt>
                <c:pt idx="1985">
                  <c:v>2.1</c:v>
                </c:pt>
                <c:pt idx="1986">
                  <c:v>1.3</c:v>
                </c:pt>
                <c:pt idx="1987">
                  <c:v>0.1</c:v>
                </c:pt>
                <c:pt idx="1988">
                  <c:v>0.2</c:v>
                </c:pt>
                <c:pt idx="1989">
                  <c:v>1.8</c:v>
                </c:pt>
                <c:pt idx="1990">
                  <c:v>2.4</c:v>
                </c:pt>
                <c:pt idx="1991">
                  <c:v>4.8</c:v>
                </c:pt>
                <c:pt idx="1992">
                  <c:v>1.7</c:v>
                </c:pt>
                <c:pt idx="1993">
                  <c:v>1.2</c:v>
                </c:pt>
                <c:pt idx="1994">
                  <c:v>0.4</c:v>
                </c:pt>
                <c:pt idx="1995">
                  <c:v>0.7</c:v>
                </c:pt>
                <c:pt idx="1996">
                  <c:v>0.6</c:v>
                </c:pt>
                <c:pt idx="1997">
                  <c:v>5</c:v>
                </c:pt>
                <c:pt idx="1998">
                  <c:v>0.3</c:v>
                </c:pt>
                <c:pt idx="1999">
                  <c:v>0.8</c:v>
                </c:pt>
                <c:pt idx="2000">
                  <c:v>2.7</c:v>
                </c:pt>
                <c:pt idx="2001">
                  <c:v>5.8</c:v>
                </c:pt>
                <c:pt idx="2002">
                  <c:v>4.5999999999999996</c:v>
                </c:pt>
                <c:pt idx="2003">
                  <c:v>4.8</c:v>
                </c:pt>
                <c:pt idx="2004">
                  <c:v>2.9</c:v>
                </c:pt>
                <c:pt idx="2005">
                  <c:v>0.6</c:v>
                </c:pt>
                <c:pt idx="2006">
                  <c:v>3.2</c:v>
                </c:pt>
                <c:pt idx="2007">
                  <c:v>1.2</c:v>
                </c:pt>
                <c:pt idx="2008">
                  <c:v>5.3</c:v>
                </c:pt>
                <c:pt idx="2009">
                  <c:v>10.1</c:v>
                </c:pt>
                <c:pt idx="2010">
                  <c:v>17.100000000000001</c:v>
                </c:pt>
                <c:pt idx="2011">
                  <c:v>4.2</c:v>
                </c:pt>
                <c:pt idx="2012">
                  <c:v>1.4</c:v>
                </c:pt>
                <c:pt idx="2013">
                  <c:v>12.9</c:v>
                </c:pt>
                <c:pt idx="2014">
                  <c:v>2.8</c:v>
                </c:pt>
                <c:pt idx="2015">
                  <c:v>2.5</c:v>
                </c:pt>
                <c:pt idx="2016">
                  <c:v>1</c:v>
                </c:pt>
                <c:pt idx="2017">
                  <c:v>3.2</c:v>
                </c:pt>
                <c:pt idx="2018">
                  <c:v>1.9</c:v>
                </c:pt>
                <c:pt idx="2019">
                  <c:v>0.4</c:v>
                </c:pt>
                <c:pt idx="2020">
                  <c:v>2</c:v>
                </c:pt>
                <c:pt idx="2021">
                  <c:v>2</c:v>
                </c:pt>
                <c:pt idx="2022">
                  <c:v>2</c:v>
                </c:pt>
                <c:pt idx="2023">
                  <c:v>1206</c:v>
                </c:pt>
                <c:pt idx="2024">
                  <c:v>2.9</c:v>
                </c:pt>
                <c:pt idx="2025">
                  <c:v>8</c:v>
                </c:pt>
                <c:pt idx="2026">
                  <c:v>11.5</c:v>
                </c:pt>
                <c:pt idx="2027">
                  <c:v>4.3</c:v>
                </c:pt>
                <c:pt idx="2028">
                  <c:v>3.7</c:v>
                </c:pt>
                <c:pt idx="2029">
                  <c:v>16.1999999999999</c:v>
                </c:pt>
                <c:pt idx="2030">
                  <c:v>0.9</c:v>
                </c:pt>
                <c:pt idx="2031">
                  <c:v>0.7</c:v>
                </c:pt>
                <c:pt idx="2032">
                  <c:v>0.5</c:v>
                </c:pt>
                <c:pt idx="2033">
                  <c:v>1.5</c:v>
                </c:pt>
                <c:pt idx="2034">
                  <c:v>2.8</c:v>
                </c:pt>
                <c:pt idx="2035">
                  <c:v>1.8</c:v>
                </c:pt>
                <c:pt idx="2036">
                  <c:v>4.5999999999999996</c:v>
                </c:pt>
                <c:pt idx="2037">
                  <c:v>1.2</c:v>
                </c:pt>
                <c:pt idx="2038">
                  <c:v>4.8</c:v>
                </c:pt>
                <c:pt idx="2039">
                  <c:v>0.6</c:v>
                </c:pt>
                <c:pt idx="2040">
                  <c:v>73.7</c:v>
                </c:pt>
                <c:pt idx="2041">
                  <c:v>7.6</c:v>
                </c:pt>
                <c:pt idx="2042">
                  <c:v>6.7</c:v>
                </c:pt>
                <c:pt idx="2043">
                  <c:v>2.4</c:v>
                </c:pt>
                <c:pt idx="2044">
                  <c:v>3.6</c:v>
                </c:pt>
                <c:pt idx="2045">
                  <c:v>1.5</c:v>
                </c:pt>
                <c:pt idx="2046">
                  <c:v>1.9</c:v>
                </c:pt>
                <c:pt idx="2047">
                  <c:v>1.2</c:v>
                </c:pt>
                <c:pt idx="2048">
                  <c:v>20.100000000000001</c:v>
                </c:pt>
                <c:pt idx="2049">
                  <c:v>0.6</c:v>
                </c:pt>
                <c:pt idx="2050">
                  <c:v>2.8</c:v>
                </c:pt>
                <c:pt idx="2051">
                  <c:v>11.3</c:v>
                </c:pt>
                <c:pt idx="2052">
                  <c:v>1.9</c:v>
                </c:pt>
                <c:pt idx="2053">
                  <c:v>0.48044155387005999</c:v>
                </c:pt>
                <c:pt idx="2054">
                  <c:v>0.6</c:v>
                </c:pt>
                <c:pt idx="2055">
                  <c:v>0.5</c:v>
                </c:pt>
                <c:pt idx="2056">
                  <c:v>1.3</c:v>
                </c:pt>
                <c:pt idx="2057">
                  <c:v>1.9</c:v>
                </c:pt>
                <c:pt idx="2058">
                  <c:v>44.5</c:v>
                </c:pt>
                <c:pt idx="2059">
                  <c:v>15.5</c:v>
                </c:pt>
                <c:pt idx="2060">
                  <c:v>0.5</c:v>
                </c:pt>
                <c:pt idx="2061">
                  <c:v>11.8</c:v>
                </c:pt>
                <c:pt idx="2062">
                  <c:v>21.1999999999999</c:v>
                </c:pt>
                <c:pt idx="2063">
                  <c:v>16.899999999999899</c:v>
                </c:pt>
                <c:pt idx="2064">
                  <c:v>1.9</c:v>
                </c:pt>
                <c:pt idx="2065">
                  <c:v>1.1000000000000001</c:v>
                </c:pt>
                <c:pt idx="2066">
                  <c:v>2</c:v>
                </c:pt>
                <c:pt idx="2067">
                  <c:v>183.9</c:v>
                </c:pt>
                <c:pt idx="2068">
                  <c:v>1.3980247533614962</c:v>
                </c:pt>
                <c:pt idx="2069">
                  <c:v>2.4</c:v>
                </c:pt>
                <c:pt idx="2070">
                  <c:v>0.9</c:v>
                </c:pt>
                <c:pt idx="2071">
                  <c:v>3.7</c:v>
                </c:pt>
                <c:pt idx="2072">
                  <c:v>1.7</c:v>
                </c:pt>
                <c:pt idx="2073">
                  <c:v>6.1</c:v>
                </c:pt>
                <c:pt idx="2074">
                  <c:v>2.2000000000000002</c:v>
                </c:pt>
                <c:pt idx="2075">
                  <c:v>3.6</c:v>
                </c:pt>
                <c:pt idx="2076">
                  <c:v>6.8</c:v>
                </c:pt>
                <c:pt idx="2077">
                  <c:v>2.7</c:v>
                </c:pt>
                <c:pt idx="2078">
                  <c:v>4.2655766183058219E-2</c:v>
                </c:pt>
                <c:pt idx="2079">
                  <c:v>20</c:v>
                </c:pt>
                <c:pt idx="2080">
                  <c:v>5.9</c:v>
                </c:pt>
                <c:pt idx="2081">
                  <c:v>32.399999999999899</c:v>
                </c:pt>
                <c:pt idx="2082">
                  <c:v>3.9</c:v>
                </c:pt>
                <c:pt idx="2083">
                  <c:v>2.8</c:v>
                </c:pt>
                <c:pt idx="2084">
                  <c:v>9.6278472263180037E-2</c:v>
                </c:pt>
                <c:pt idx="2085">
                  <c:v>0.3</c:v>
                </c:pt>
                <c:pt idx="2086">
                  <c:v>24.3</c:v>
                </c:pt>
                <c:pt idx="2087">
                  <c:v>10.1</c:v>
                </c:pt>
                <c:pt idx="2088">
                  <c:v>2.7</c:v>
                </c:pt>
                <c:pt idx="2089">
                  <c:v>1.4</c:v>
                </c:pt>
                <c:pt idx="2090">
                  <c:v>2.6794675915618433</c:v>
                </c:pt>
                <c:pt idx="2091">
                  <c:v>7</c:v>
                </c:pt>
                <c:pt idx="2092">
                  <c:v>3.4</c:v>
                </c:pt>
                <c:pt idx="2093">
                  <c:v>5.7</c:v>
                </c:pt>
                <c:pt idx="2094">
                  <c:v>1.5</c:v>
                </c:pt>
                <c:pt idx="2095">
                  <c:v>1.8</c:v>
                </c:pt>
                <c:pt idx="2096">
                  <c:v>4.3</c:v>
                </c:pt>
                <c:pt idx="2097">
                  <c:v>8.5</c:v>
                </c:pt>
                <c:pt idx="2098">
                  <c:v>0.9</c:v>
                </c:pt>
                <c:pt idx="2099">
                  <c:v>5.9</c:v>
                </c:pt>
                <c:pt idx="2100">
                  <c:v>38.5</c:v>
                </c:pt>
                <c:pt idx="2101">
                  <c:v>9.1999999999999904</c:v>
                </c:pt>
                <c:pt idx="2102">
                  <c:v>45.299999999999898</c:v>
                </c:pt>
                <c:pt idx="2103">
                  <c:v>5.8</c:v>
                </c:pt>
                <c:pt idx="2104">
                  <c:v>6.6</c:v>
                </c:pt>
                <c:pt idx="2105">
                  <c:v>2.4</c:v>
                </c:pt>
                <c:pt idx="2106">
                  <c:v>19.600000000000001</c:v>
                </c:pt>
                <c:pt idx="2107">
                  <c:v>4.4000000000000004</c:v>
                </c:pt>
                <c:pt idx="2108">
                  <c:v>1.8</c:v>
                </c:pt>
                <c:pt idx="2109">
                  <c:v>7.8</c:v>
                </c:pt>
                <c:pt idx="2110">
                  <c:v>10.5</c:v>
                </c:pt>
                <c:pt idx="2111">
                  <c:v>5.5</c:v>
                </c:pt>
                <c:pt idx="2112">
                  <c:v>5.6</c:v>
                </c:pt>
                <c:pt idx="2113">
                  <c:v>21.899999999999899</c:v>
                </c:pt>
                <c:pt idx="2114">
                  <c:v>1.2</c:v>
                </c:pt>
                <c:pt idx="2115">
                  <c:v>17.6999999999999</c:v>
                </c:pt>
                <c:pt idx="2116">
                  <c:v>1</c:v>
                </c:pt>
                <c:pt idx="2117">
                  <c:v>0.7</c:v>
                </c:pt>
                <c:pt idx="2118">
                  <c:v>2.1</c:v>
                </c:pt>
                <c:pt idx="2119">
                  <c:v>7.1</c:v>
                </c:pt>
                <c:pt idx="2120">
                  <c:v>9.6</c:v>
                </c:pt>
                <c:pt idx="2121">
                  <c:v>3.3</c:v>
                </c:pt>
                <c:pt idx="2122">
                  <c:v>5.4</c:v>
                </c:pt>
                <c:pt idx="2123">
                  <c:v>415.6</c:v>
                </c:pt>
                <c:pt idx="2124">
                  <c:v>2.8</c:v>
                </c:pt>
                <c:pt idx="2125">
                  <c:v>6.8</c:v>
                </c:pt>
                <c:pt idx="2126">
                  <c:v>2.9</c:v>
                </c:pt>
                <c:pt idx="2127">
                  <c:v>101</c:v>
                </c:pt>
                <c:pt idx="2128">
                  <c:v>0.8</c:v>
                </c:pt>
                <c:pt idx="2129">
                  <c:v>4.2</c:v>
                </c:pt>
                <c:pt idx="2130">
                  <c:v>23.1</c:v>
                </c:pt>
                <c:pt idx="2131">
                  <c:v>24.3</c:v>
                </c:pt>
                <c:pt idx="2132">
                  <c:v>0.20357504921190617</c:v>
                </c:pt>
                <c:pt idx="2133">
                  <c:v>0.5</c:v>
                </c:pt>
                <c:pt idx="2134">
                  <c:v>10.354294552152913</c:v>
                </c:pt>
                <c:pt idx="2135">
                  <c:v>1</c:v>
                </c:pt>
                <c:pt idx="2136">
                  <c:v>5.6743563927168319</c:v>
                </c:pt>
                <c:pt idx="2137">
                  <c:v>14</c:v>
                </c:pt>
                <c:pt idx="2138">
                  <c:v>10.4</c:v>
                </c:pt>
                <c:pt idx="2139">
                  <c:v>0.9</c:v>
                </c:pt>
                <c:pt idx="2140">
                  <c:v>1.7</c:v>
                </c:pt>
                <c:pt idx="2141">
                  <c:v>1.7</c:v>
                </c:pt>
                <c:pt idx="2142">
                  <c:v>15.5</c:v>
                </c:pt>
                <c:pt idx="2143">
                  <c:v>1.5</c:v>
                </c:pt>
                <c:pt idx="2144">
                  <c:v>1.4</c:v>
                </c:pt>
                <c:pt idx="2145">
                  <c:v>1.9</c:v>
                </c:pt>
                <c:pt idx="2146">
                  <c:v>14.6</c:v>
                </c:pt>
                <c:pt idx="2147">
                  <c:v>1.3</c:v>
                </c:pt>
                <c:pt idx="2148">
                  <c:v>1.1000000000000001</c:v>
                </c:pt>
                <c:pt idx="2149">
                  <c:v>1.2</c:v>
                </c:pt>
                <c:pt idx="2150">
                  <c:v>4.0999999999999996</c:v>
                </c:pt>
                <c:pt idx="2151">
                  <c:v>0.9</c:v>
                </c:pt>
                <c:pt idx="2152">
                  <c:v>0.8</c:v>
                </c:pt>
                <c:pt idx="2153">
                  <c:v>2.4</c:v>
                </c:pt>
                <c:pt idx="2154">
                  <c:v>0.5</c:v>
                </c:pt>
                <c:pt idx="2155">
                  <c:v>2.8</c:v>
                </c:pt>
                <c:pt idx="2156">
                  <c:v>11.9</c:v>
                </c:pt>
                <c:pt idx="2157">
                  <c:v>4.9000000000000004</c:v>
                </c:pt>
                <c:pt idx="2158">
                  <c:v>10.4</c:v>
                </c:pt>
                <c:pt idx="2159">
                  <c:v>5.4</c:v>
                </c:pt>
                <c:pt idx="2160">
                  <c:v>2.2999999999999998</c:v>
                </c:pt>
                <c:pt idx="2161">
                  <c:v>2.1</c:v>
                </c:pt>
                <c:pt idx="2162">
                  <c:v>2</c:v>
                </c:pt>
                <c:pt idx="2163">
                  <c:v>11.3</c:v>
                </c:pt>
                <c:pt idx="2164">
                  <c:v>0.8</c:v>
                </c:pt>
                <c:pt idx="2165">
                  <c:v>4.2</c:v>
                </c:pt>
                <c:pt idx="2166">
                  <c:v>4.4000000000000004</c:v>
                </c:pt>
                <c:pt idx="2167">
                  <c:v>5.5</c:v>
                </c:pt>
                <c:pt idx="2168">
                  <c:v>0.8</c:v>
                </c:pt>
                <c:pt idx="2169">
                  <c:v>47.799999999999898</c:v>
                </c:pt>
                <c:pt idx="2170">
                  <c:v>0.4</c:v>
                </c:pt>
                <c:pt idx="2171">
                  <c:v>13.6999999999999</c:v>
                </c:pt>
                <c:pt idx="2172">
                  <c:v>1.9</c:v>
                </c:pt>
                <c:pt idx="2173">
                  <c:v>0.9</c:v>
                </c:pt>
                <c:pt idx="2174">
                  <c:v>0.3</c:v>
                </c:pt>
                <c:pt idx="2175">
                  <c:v>9.7928540528551427</c:v>
                </c:pt>
                <c:pt idx="2176">
                  <c:v>13.56186573618406</c:v>
                </c:pt>
                <c:pt idx="2177">
                  <c:v>7.4</c:v>
                </c:pt>
                <c:pt idx="2178">
                  <c:v>2.1</c:v>
                </c:pt>
                <c:pt idx="2179">
                  <c:v>2</c:v>
                </c:pt>
                <c:pt idx="2180">
                  <c:v>0.5</c:v>
                </c:pt>
                <c:pt idx="2181">
                  <c:v>3</c:v>
                </c:pt>
                <c:pt idx="2182">
                  <c:v>7.2</c:v>
                </c:pt>
                <c:pt idx="2183">
                  <c:v>1</c:v>
                </c:pt>
                <c:pt idx="2184">
                  <c:v>10.6</c:v>
                </c:pt>
                <c:pt idx="2185">
                  <c:v>2</c:v>
                </c:pt>
                <c:pt idx="2186">
                  <c:v>1</c:v>
                </c:pt>
                <c:pt idx="2187">
                  <c:v>4.1979568514187928</c:v>
                </c:pt>
                <c:pt idx="2188">
                  <c:v>12.3</c:v>
                </c:pt>
                <c:pt idx="2189">
                  <c:v>3.4</c:v>
                </c:pt>
                <c:pt idx="2190">
                  <c:v>3.2935394979553561</c:v>
                </c:pt>
                <c:pt idx="2191">
                  <c:v>2.8</c:v>
                </c:pt>
                <c:pt idx="2192">
                  <c:v>14.3</c:v>
                </c:pt>
                <c:pt idx="2193">
                  <c:v>2.2000000000000002</c:v>
                </c:pt>
                <c:pt idx="2194">
                  <c:v>16</c:v>
                </c:pt>
                <c:pt idx="2195">
                  <c:v>3</c:v>
                </c:pt>
                <c:pt idx="2196">
                  <c:v>2.7</c:v>
                </c:pt>
                <c:pt idx="2197">
                  <c:v>3.4</c:v>
                </c:pt>
                <c:pt idx="2198">
                  <c:v>22.6999999999999</c:v>
                </c:pt>
                <c:pt idx="2199">
                  <c:v>3.3</c:v>
                </c:pt>
                <c:pt idx="2200">
                  <c:v>0.2</c:v>
                </c:pt>
                <c:pt idx="2201">
                  <c:v>1.7</c:v>
                </c:pt>
                <c:pt idx="2202">
                  <c:v>0.5</c:v>
                </c:pt>
                <c:pt idx="2203">
                  <c:v>0.4</c:v>
                </c:pt>
                <c:pt idx="2204">
                  <c:v>2.2000000000000002</c:v>
                </c:pt>
                <c:pt idx="2205">
                  <c:v>37</c:v>
                </c:pt>
                <c:pt idx="2206">
                  <c:v>2.2000000000000002</c:v>
                </c:pt>
                <c:pt idx="2207">
                  <c:v>5</c:v>
                </c:pt>
                <c:pt idx="2208">
                  <c:v>14.1</c:v>
                </c:pt>
                <c:pt idx="2209">
                  <c:v>8.6999999999999904</c:v>
                </c:pt>
                <c:pt idx="2210">
                  <c:v>5</c:v>
                </c:pt>
                <c:pt idx="2211">
                  <c:v>0.2</c:v>
                </c:pt>
                <c:pt idx="2212">
                  <c:v>2.2999999999999998</c:v>
                </c:pt>
                <c:pt idx="2213">
                  <c:v>8</c:v>
                </c:pt>
                <c:pt idx="2214">
                  <c:v>1.6</c:v>
                </c:pt>
                <c:pt idx="2215">
                  <c:v>5.0999999999999996</c:v>
                </c:pt>
                <c:pt idx="2216">
                  <c:v>2.9</c:v>
                </c:pt>
                <c:pt idx="2217">
                  <c:v>1.3</c:v>
                </c:pt>
                <c:pt idx="2218">
                  <c:v>0.30197524663850367</c:v>
                </c:pt>
                <c:pt idx="2219">
                  <c:v>1.6</c:v>
                </c:pt>
                <c:pt idx="2220">
                  <c:v>0.5</c:v>
                </c:pt>
                <c:pt idx="2221">
                  <c:v>17.399999999999899</c:v>
                </c:pt>
                <c:pt idx="2222">
                  <c:v>0.5</c:v>
                </c:pt>
                <c:pt idx="2223">
                  <c:v>6.3</c:v>
                </c:pt>
                <c:pt idx="2224">
                  <c:v>0.55734423381694176</c:v>
                </c:pt>
                <c:pt idx="2225">
                  <c:v>1.8</c:v>
                </c:pt>
                <c:pt idx="2226">
                  <c:v>1.4</c:v>
                </c:pt>
                <c:pt idx="2227">
                  <c:v>2.1</c:v>
                </c:pt>
                <c:pt idx="2228">
                  <c:v>6.5</c:v>
                </c:pt>
                <c:pt idx="2229">
                  <c:v>0.92053240843815698</c:v>
                </c:pt>
                <c:pt idx="2230">
                  <c:v>1.7</c:v>
                </c:pt>
                <c:pt idx="2231">
                  <c:v>4.7</c:v>
                </c:pt>
                <c:pt idx="2232">
                  <c:v>4.5999999999999996</c:v>
                </c:pt>
                <c:pt idx="2233">
                  <c:v>4.3</c:v>
                </c:pt>
                <c:pt idx="2234">
                  <c:v>35.799999999999898</c:v>
                </c:pt>
                <c:pt idx="2235">
                  <c:v>13.8</c:v>
                </c:pt>
                <c:pt idx="2236">
                  <c:v>13.9</c:v>
                </c:pt>
                <c:pt idx="2237">
                  <c:v>7.1</c:v>
                </c:pt>
                <c:pt idx="2238">
                  <c:v>1</c:v>
                </c:pt>
                <c:pt idx="2239">
                  <c:v>3.4</c:v>
                </c:pt>
                <c:pt idx="2240">
                  <c:v>3.4</c:v>
                </c:pt>
                <c:pt idx="2241">
                  <c:v>5.7</c:v>
                </c:pt>
                <c:pt idx="2242">
                  <c:v>0.7</c:v>
                </c:pt>
                <c:pt idx="2243">
                  <c:v>1</c:v>
                </c:pt>
                <c:pt idx="2244">
                  <c:v>26.399999999999899</c:v>
                </c:pt>
                <c:pt idx="2245">
                  <c:v>3.8</c:v>
                </c:pt>
                <c:pt idx="2246">
                  <c:v>1.5</c:v>
                </c:pt>
                <c:pt idx="2247">
                  <c:v>28.3</c:v>
                </c:pt>
                <c:pt idx="2248">
                  <c:v>5.7</c:v>
                </c:pt>
                <c:pt idx="2249">
                  <c:v>2.4</c:v>
                </c:pt>
                <c:pt idx="2250">
                  <c:v>26.5</c:v>
                </c:pt>
                <c:pt idx="2251">
                  <c:v>8.1</c:v>
                </c:pt>
                <c:pt idx="2252">
                  <c:v>0.4</c:v>
                </c:pt>
                <c:pt idx="2253">
                  <c:v>37.200000000000003</c:v>
                </c:pt>
                <c:pt idx="2254">
                  <c:v>62.5</c:v>
                </c:pt>
                <c:pt idx="2255">
                  <c:v>1.5</c:v>
                </c:pt>
                <c:pt idx="2256">
                  <c:v>1.4</c:v>
                </c:pt>
                <c:pt idx="2257">
                  <c:v>36.799999999999898</c:v>
                </c:pt>
                <c:pt idx="2258">
                  <c:v>9.3000000000000007</c:v>
                </c:pt>
                <c:pt idx="2259">
                  <c:v>3.1</c:v>
                </c:pt>
                <c:pt idx="2260">
                  <c:v>14.1999999999999</c:v>
                </c:pt>
                <c:pt idx="2261">
                  <c:v>4.4000000000000004</c:v>
                </c:pt>
                <c:pt idx="2262">
                  <c:v>1.5</c:v>
                </c:pt>
                <c:pt idx="2263">
                  <c:v>0.3</c:v>
                </c:pt>
                <c:pt idx="2264">
                  <c:v>0.2</c:v>
                </c:pt>
                <c:pt idx="2265">
                  <c:v>0.8</c:v>
                </c:pt>
                <c:pt idx="2266">
                  <c:v>1.8</c:v>
                </c:pt>
                <c:pt idx="2267">
                  <c:v>27.5</c:v>
                </c:pt>
                <c:pt idx="2268">
                  <c:v>5.5</c:v>
                </c:pt>
                <c:pt idx="2269">
                  <c:v>46.5</c:v>
                </c:pt>
                <c:pt idx="2270">
                  <c:v>12.9</c:v>
                </c:pt>
                <c:pt idx="2271">
                  <c:v>22.399999999999899</c:v>
                </c:pt>
                <c:pt idx="2272">
                  <c:v>3.8</c:v>
                </c:pt>
                <c:pt idx="2273">
                  <c:v>223.5</c:v>
                </c:pt>
                <c:pt idx="2274">
                  <c:v>25.899999999999899</c:v>
                </c:pt>
                <c:pt idx="2275">
                  <c:v>3.3</c:v>
                </c:pt>
                <c:pt idx="2276">
                  <c:v>2.1</c:v>
                </c:pt>
                <c:pt idx="2277">
                  <c:v>745.1</c:v>
                </c:pt>
                <c:pt idx="2278">
                  <c:v>3</c:v>
                </c:pt>
                <c:pt idx="2279">
                  <c:v>2.9</c:v>
                </c:pt>
                <c:pt idx="2280">
                  <c:v>13.5</c:v>
                </c:pt>
                <c:pt idx="2281">
                  <c:v>41.799999999999898</c:v>
                </c:pt>
                <c:pt idx="2282">
                  <c:v>6.7</c:v>
                </c:pt>
                <c:pt idx="2283">
                  <c:v>4.0999999999999996</c:v>
                </c:pt>
                <c:pt idx="2284">
                  <c:v>429.89999999999901</c:v>
                </c:pt>
                <c:pt idx="2285">
                  <c:v>1.5</c:v>
                </c:pt>
                <c:pt idx="2286">
                  <c:v>19.899999999999899</c:v>
                </c:pt>
                <c:pt idx="2287">
                  <c:v>2</c:v>
                </c:pt>
                <c:pt idx="2288">
                  <c:v>7.4</c:v>
                </c:pt>
                <c:pt idx="2289">
                  <c:v>4.2</c:v>
                </c:pt>
                <c:pt idx="2290">
                  <c:v>121.7</c:v>
                </c:pt>
                <c:pt idx="2291">
                  <c:v>0.9</c:v>
                </c:pt>
                <c:pt idx="2292">
                  <c:v>1.5</c:v>
                </c:pt>
                <c:pt idx="2293">
                  <c:v>18</c:v>
                </c:pt>
                <c:pt idx="2294">
                  <c:v>6.4</c:v>
                </c:pt>
                <c:pt idx="2295">
                  <c:v>90.099999999999895</c:v>
                </c:pt>
                <c:pt idx="2296">
                  <c:v>19.3</c:v>
                </c:pt>
                <c:pt idx="2297">
                  <c:v>6.7</c:v>
                </c:pt>
                <c:pt idx="2298">
                  <c:v>18.5</c:v>
                </c:pt>
                <c:pt idx="2299">
                  <c:v>118.599999999999</c:v>
                </c:pt>
                <c:pt idx="2300">
                  <c:v>4.5999999999999996</c:v>
                </c:pt>
                <c:pt idx="2301">
                  <c:v>8.2073389123332205</c:v>
                </c:pt>
                <c:pt idx="2302">
                  <c:v>47.1</c:v>
                </c:pt>
                <c:pt idx="2303">
                  <c:v>2.2000000000000002</c:v>
                </c:pt>
                <c:pt idx="2304">
                  <c:v>17.1999999999999</c:v>
                </c:pt>
                <c:pt idx="2305">
                  <c:v>1.4</c:v>
                </c:pt>
                <c:pt idx="2306">
                  <c:v>32.399999999999899</c:v>
                </c:pt>
                <c:pt idx="2307">
                  <c:v>33.799999999999898</c:v>
                </c:pt>
                <c:pt idx="2308">
                  <c:v>4.3</c:v>
                </c:pt>
                <c:pt idx="2309">
                  <c:v>7</c:v>
                </c:pt>
                <c:pt idx="2310">
                  <c:v>39.200000000000003</c:v>
                </c:pt>
                <c:pt idx="2311">
                  <c:v>36.299999999999898</c:v>
                </c:pt>
                <c:pt idx="2312">
                  <c:v>1.2</c:v>
                </c:pt>
                <c:pt idx="2313">
                  <c:v>4.3</c:v>
                </c:pt>
                <c:pt idx="2314">
                  <c:v>0.6</c:v>
                </c:pt>
                <c:pt idx="2315">
                  <c:v>5.6</c:v>
                </c:pt>
                <c:pt idx="2316">
                  <c:v>2.4</c:v>
                </c:pt>
                <c:pt idx="2317">
                  <c:v>0.4</c:v>
                </c:pt>
                <c:pt idx="2318">
                  <c:v>4.9000000000000004</c:v>
                </c:pt>
                <c:pt idx="2319">
                  <c:v>11.8</c:v>
                </c:pt>
                <c:pt idx="2320">
                  <c:v>22.6</c:v>
                </c:pt>
                <c:pt idx="2321">
                  <c:v>2.8</c:v>
                </c:pt>
                <c:pt idx="2322">
                  <c:v>15.1999999999999</c:v>
                </c:pt>
                <c:pt idx="2323">
                  <c:v>0.9</c:v>
                </c:pt>
                <c:pt idx="2324">
                  <c:v>1.3983272098021997</c:v>
                </c:pt>
                <c:pt idx="2325">
                  <c:v>7.9</c:v>
                </c:pt>
                <c:pt idx="2326">
                  <c:v>4.5</c:v>
                </c:pt>
                <c:pt idx="2327">
                  <c:v>15.6999999999999</c:v>
                </c:pt>
                <c:pt idx="2328">
                  <c:v>19</c:v>
                </c:pt>
                <c:pt idx="2329">
                  <c:v>8.1999999999999904</c:v>
                </c:pt>
                <c:pt idx="2330">
                  <c:v>25.6</c:v>
                </c:pt>
                <c:pt idx="2331">
                  <c:v>9.5</c:v>
                </c:pt>
                <c:pt idx="2332">
                  <c:v>13.4</c:v>
                </c:pt>
                <c:pt idx="2333">
                  <c:v>9.1</c:v>
                </c:pt>
                <c:pt idx="2334">
                  <c:v>13.3</c:v>
                </c:pt>
                <c:pt idx="2335">
                  <c:v>38.899999999999899</c:v>
                </c:pt>
                <c:pt idx="2336">
                  <c:v>18.899999999999899</c:v>
                </c:pt>
                <c:pt idx="2337">
                  <c:v>3</c:v>
                </c:pt>
                <c:pt idx="2338">
                  <c:v>1.2</c:v>
                </c:pt>
                <c:pt idx="2339">
                  <c:v>5.8</c:v>
                </c:pt>
                <c:pt idx="2340">
                  <c:v>2.7</c:v>
                </c:pt>
                <c:pt idx="2341">
                  <c:v>1.3</c:v>
                </c:pt>
                <c:pt idx="2342">
                  <c:v>5.2</c:v>
                </c:pt>
                <c:pt idx="2343">
                  <c:v>4</c:v>
                </c:pt>
                <c:pt idx="2344">
                  <c:v>4.5999999999999996</c:v>
                </c:pt>
                <c:pt idx="2345">
                  <c:v>3.1</c:v>
                </c:pt>
                <c:pt idx="2346">
                  <c:v>2.2999999999999998</c:v>
                </c:pt>
                <c:pt idx="2347">
                  <c:v>0.4</c:v>
                </c:pt>
                <c:pt idx="2348">
                  <c:v>0.4</c:v>
                </c:pt>
                <c:pt idx="2349">
                  <c:v>5.6</c:v>
                </c:pt>
                <c:pt idx="2350">
                  <c:v>12.3</c:v>
                </c:pt>
                <c:pt idx="2351">
                  <c:v>3.6</c:v>
                </c:pt>
                <c:pt idx="2352">
                  <c:v>1.5</c:v>
                </c:pt>
                <c:pt idx="2353">
                  <c:v>45.2</c:v>
                </c:pt>
                <c:pt idx="2354">
                  <c:v>0.6</c:v>
                </c:pt>
                <c:pt idx="2355">
                  <c:v>1.2504120559895602</c:v>
                </c:pt>
                <c:pt idx="2356">
                  <c:v>424.3</c:v>
                </c:pt>
                <c:pt idx="2357">
                  <c:v>4.3</c:v>
                </c:pt>
                <c:pt idx="2358">
                  <c:v>3.6</c:v>
                </c:pt>
                <c:pt idx="2359">
                  <c:v>0.4</c:v>
                </c:pt>
                <c:pt idx="2360">
                  <c:v>2.4</c:v>
                </c:pt>
                <c:pt idx="2361">
                  <c:v>3.5</c:v>
                </c:pt>
                <c:pt idx="2362">
                  <c:v>3.5</c:v>
                </c:pt>
                <c:pt idx="2363">
                  <c:v>2.4</c:v>
                </c:pt>
                <c:pt idx="2364">
                  <c:v>8.1</c:v>
                </c:pt>
                <c:pt idx="2365">
                  <c:v>2.2000000000000002</c:v>
                </c:pt>
                <c:pt idx="2366">
                  <c:v>6</c:v>
                </c:pt>
                <c:pt idx="2367">
                  <c:v>1.3</c:v>
                </c:pt>
                <c:pt idx="2368">
                  <c:v>2.6</c:v>
                </c:pt>
                <c:pt idx="2369">
                  <c:v>0.6</c:v>
                </c:pt>
                <c:pt idx="2370">
                  <c:v>0.6</c:v>
                </c:pt>
                <c:pt idx="2371">
                  <c:v>7.5</c:v>
                </c:pt>
                <c:pt idx="2372">
                  <c:v>44</c:v>
                </c:pt>
                <c:pt idx="2373">
                  <c:v>0.9</c:v>
                </c:pt>
                <c:pt idx="2374">
                  <c:v>2.4</c:v>
                </c:pt>
                <c:pt idx="2375">
                  <c:v>4.2</c:v>
                </c:pt>
                <c:pt idx="2376">
                  <c:v>5.2</c:v>
                </c:pt>
                <c:pt idx="2377">
                  <c:v>42</c:v>
                </c:pt>
                <c:pt idx="2378">
                  <c:v>2.1</c:v>
                </c:pt>
                <c:pt idx="2379">
                  <c:v>57.899999999999899</c:v>
                </c:pt>
                <c:pt idx="2380">
                  <c:v>14.3</c:v>
                </c:pt>
                <c:pt idx="2381">
                  <c:v>10.8</c:v>
                </c:pt>
                <c:pt idx="2382">
                  <c:v>56.2</c:v>
                </c:pt>
                <c:pt idx="2383">
                  <c:v>5.3</c:v>
                </c:pt>
                <c:pt idx="2384">
                  <c:v>3.6</c:v>
                </c:pt>
                <c:pt idx="2385">
                  <c:v>6.6</c:v>
                </c:pt>
                <c:pt idx="2386">
                  <c:v>34.299999999999898</c:v>
                </c:pt>
                <c:pt idx="2387">
                  <c:v>0.2</c:v>
                </c:pt>
                <c:pt idx="2388">
                  <c:v>3.4</c:v>
                </c:pt>
                <c:pt idx="2389">
                  <c:v>10.1</c:v>
                </c:pt>
                <c:pt idx="2390">
                  <c:v>1.1000000000000001</c:v>
                </c:pt>
                <c:pt idx="2391">
                  <c:v>3.1</c:v>
                </c:pt>
                <c:pt idx="2392">
                  <c:v>12.5</c:v>
                </c:pt>
                <c:pt idx="2393">
                  <c:v>0.3</c:v>
                </c:pt>
                <c:pt idx="2394">
                  <c:v>10.6</c:v>
                </c:pt>
                <c:pt idx="2395">
                  <c:v>0.9</c:v>
                </c:pt>
                <c:pt idx="2396">
                  <c:v>0.6</c:v>
                </c:pt>
                <c:pt idx="2397">
                  <c:v>2.2000000000000002</c:v>
                </c:pt>
                <c:pt idx="2398">
                  <c:v>12.6999999999999</c:v>
                </c:pt>
                <c:pt idx="2399">
                  <c:v>1.2</c:v>
                </c:pt>
                <c:pt idx="2400">
                  <c:v>4</c:v>
                </c:pt>
                <c:pt idx="2401">
                  <c:v>0.7</c:v>
                </c:pt>
                <c:pt idx="2402">
                  <c:v>1</c:v>
                </c:pt>
                <c:pt idx="2403">
                  <c:v>2.4</c:v>
                </c:pt>
                <c:pt idx="2404">
                  <c:v>0.64732125280061481</c:v>
                </c:pt>
                <c:pt idx="2405">
                  <c:v>1.4</c:v>
                </c:pt>
                <c:pt idx="2406">
                  <c:v>2.1</c:v>
                </c:pt>
                <c:pt idx="2407">
                  <c:v>1.4</c:v>
                </c:pt>
                <c:pt idx="2408">
                  <c:v>8.4</c:v>
                </c:pt>
                <c:pt idx="2409">
                  <c:v>92.599999999999895</c:v>
                </c:pt>
                <c:pt idx="2410">
                  <c:v>0.6</c:v>
                </c:pt>
                <c:pt idx="2411">
                  <c:v>0.3</c:v>
                </c:pt>
                <c:pt idx="2412">
                  <c:v>92.799999999999898</c:v>
                </c:pt>
                <c:pt idx="2413">
                  <c:v>1.4</c:v>
                </c:pt>
                <c:pt idx="2414">
                  <c:v>2.7</c:v>
                </c:pt>
                <c:pt idx="2415">
                  <c:v>2.2999999999999998</c:v>
                </c:pt>
                <c:pt idx="2416">
                  <c:v>2.8</c:v>
                </c:pt>
                <c:pt idx="2417">
                  <c:v>1.3</c:v>
                </c:pt>
                <c:pt idx="2418">
                  <c:v>0.5</c:v>
                </c:pt>
                <c:pt idx="2419">
                  <c:v>13.3</c:v>
                </c:pt>
                <c:pt idx="2420">
                  <c:v>10.8</c:v>
                </c:pt>
                <c:pt idx="2421">
                  <c:v>3.5</c:v>
                </c:pt>
                <c:pt idx="2422">
                  <c:v>0.8</c:v>
                </c:pt>
                <c:pt idx="2423">
                  <c:v>13.1999999999999</c:v>
                </c:pt>
                <c:pt idx="2424">
                  <c:v>264.3</c:v>
                </c:pt>
                <c:pt idx="2425">
                  <c:v>1.6</c:v>
                </c:pt>
                <c:pt idx="2426">
                  <c:v>0.6</c:v>
                </c:pt>
                <c:pt idx="2427">
                  <c:v>7.4</c:v>
                </c:pt>
                <c:pt idx="2428">
                  <c:v>2.2999999999999998</c:v>
                </c:pt>
                <c:pt idx="2429">
                  <c:v>2.2999999999999998</c:v>
                </c:pt>
                <c:pt idx="2430">
                  <c:v>3.5</c:v>
                </c:pt>
                <c:pt idx="2431">
                  <c:v>1.9</c:v>
                </c:pt>
                <c:pt idx="2432">
                  <c:v>0.9</c:v>
                </c:pt>
                <c:pt idx="2433">
                  <c:v>2.4</c:v>
                </c:pt>
                <c:pt idx="2434">
                  <c:v>8</c:v>
                </c:pt>
                <c:pt idx="2435">
                  <c:v>1</c:v>
                </c:pt>
                <c:pt idx="2436">
                  <c:v>2.8</c:v>
                </c:pt>
                <c:pt idx="2437">
                  <c:v>29.3</c:v>
                </c:pt>
                <c:pt idx="2438">
                  <c:v>0.9</c:v>
                </c:pt>
                <c:pt idx="2439">
                  <c:v>0.6</c:v>
                </c:pt>
                <c:pt idx="2440">
                  <c:v>4.0999999999999996</c:v>
                </c:pt>
                <c:pt idx="2441">
                  <c:v>2.8</c:v>
                </c:pt>
                <c:pt idx="2442">
                  <c:v>2.6</c:v>
                </c:pt>
                <c:pt idx="2443">
                  <c:v>1.6</c:v>
                </c:pt>
                <c:pt idx="2444">
                  <c:v>3.1</c:v>
                </c:pt>
                <c:pt idx="2445">
                  <c:v>10</c:v>
                </c:pt>
                <c:pt idx="2446">
                  <c:v>1.5</c:v>
                </c:pt>
                <c:pt idx="2447">
                  <c:v>3.7</c:v>
                </c:pt>
                <c:pt idx="2448">
                  <c:v>9.6</c:v>
                </c:pt>
                <c:pt idx="2449">
                  <c:v>0.3</c:v>
                </c:pt>
                <c:pt idx="2450">
                  <c:v>0.4</c:v>
                </c:pt>
                <c:pt idx="2451">
                  <c:v>3.5</c:v>
                </c:pt>
                <c:pt idx="2452">
                  <c:v>0.6</c:v>
                </c:pt>
                <c:pt idx="2453">
                  <c:v>9.8000000000000007</c:v>
                </c:pt>
                <c:pt idx="2454">
                  <c:v>0.6</c:v>
                </c:pt>
                <c:pt idx="2455">
                  <c:v>7.5</c:v>
                </c:pt>
                <c:pt idx="2456">
                  <c:v>0.8</c:v>
                </c:pt>
                <c:pt idx="2457">
                  <c:v>9.1999999999999904</c:v>
                </c:pt>
                <c:pt idx="2458">
                  <c:v>0.1</c:v>
                </c:pt>
                <c:pt idx="2459">
                  <c:v>3.7</c:v>
                </c:pt>
                <c:pt idx="2460">
                  <c:v>5.4</c:v>
                </c:pt>
                <c:pt idx="2461">
                  <c:v>13</c:v>
                </c:pt>
                <c:pt idx="2462">
                  <c:v>2.4</c:v>
                </c:pt>
                <c:pt idx="2463">
                  <c:v>23.1999999999999</c:v>
                </c:pt>
                <c:pt idx="2464">
                  <c:v>3.3</c:v>
                </c:pt>
                <c:pt idx="2465">
                  <c:v>0.7</c:v>
                </c:pt>
                <c:pt idx="2466">
                  <c:v>0.4</c:v>
                </c:pt>
                <c:pt idx="2467">
                  <c:v>4</c:v>
                </c:pt>
                <c:pt idx="2468">
                  <c:v>0.3</c:v>
                </c:pt>
                <c:pt idx="2469">
                  <c:v>0.4</c:v>
                </c:pt>
                <c:pt idx="2470">
                  <c:v>0.7</c:v>
                </c:pt>
                <c:pt idx="2471">
                  <c:v>1.1000000000000001</c:v>
                </c:pt>
                <c:pt idx="2472">
                  <c:v>0.3</c:v>
                </c:pt>
                <c:pt idx="2473">
                  <c:v>0.6</c:v>
                </c:pt>
                <c:pt idx="2474">
                  <c:v>0.4</c:v>
                </c:pt>
                <c:pt idx="2475">
                  <c:v>2.8</c:v>
                </c:pt>
                <c:pt idx="2476">
                  <c:v>4.9000000000000004</c:v>
                </c:pt>
                <c:pt idx="2477">
                  <c:v>284.69999999999902</c:v>
                </c:pt>
                <c:pt idx="2478">
                  <c:v>31.899999999999899</c:v>
                </c:pt>
                <c:pt idx="2479">
                  <c:v>1.4</c:v>
                </c:pt>
                <c:pt idx="2480">
                  <c:v>17.3</c:v>
                </c:pt>
                <c:pt idx="2481">
                  <c:v>115.5</c:v>
                </c:pt>
                <c:pt idx="2482">
                  <c:v>17</c:v>
                </c:pt>
                <c:pt idx="2483">
                  <c:v>30.1</c:v>
                </c:pt>
                <c:pt idx="2484">
                  <c:v>22.1</c:v>
                </c:pt>
                <c:pt idx="2485">
                  <c:v>5.3</c:v>
                </c:pt>
                <c:pt idx="2486">
                  <c:v>11.6</c:v>
                </c:pt>
                <c:pt idx="2487">
                  <c:v>21.1</c:v>
                </c:pt>
                <c:pt idx="2488">
                  <c:v>3</c:v>
                </c:pt>
                <c:pt idx="2489">
                  <c:v>54.1</c:v>
                </c:pt>
                <c:pt idx="2490">
                  <c:v>11.1</c:v>
                </c:pt>
                <c:pt idx="2491">
                  <c:v>2.2000000000000002</c:v>
                </c:pt>
                <c:pt idx="2492">
                  <c:v>30.5</c:v>
                </c:pt>
                <c:pt idx="2493">
                  <c:v>9.6999999999999904</c:v>
                </c:pt>
                <c:pt idx="2494">
                  <c:v>7</c:v>
                </c:pt>
                <c:pt idx="2495">
                  <c:v>4.7016727901978008</c:v>
                </c:pt>
                <c:pt idx="2496">
                  <c:v>4</c:v>
                </c:pt>
                <c:pt idx="2497">
                  <c:v>6.1</c:v>
                </c:pt>
                <c:pt idx="2498">
                  <c:v>3.2</c:v>
                </c:pt>
                <c:pt idx="2499">
                  <c:v>2.2000000000000002</c:v>
                </c:pt>
                <c:pt idx="2500">
                  <c:v>2</c:v>
                </c:pt>
                <c:pt idx="2501">
                  <c:v>0.5</c:v>
                </c:pt>
                <c:pt idx="2502">
                  <c:v>9.4</c:v>
                </c:pt>
                <c:pt idx="2503">
                  <c:v>3.5</c:v>
                </c:pt>
                <c:pt idx="2504">
                  <c:v>2.1</c:v>
                </c:pt>
                <c:pt idx="2505">
                  <c:v>11.6</c:v>
                </c:pt>
                <c:pt idx="2506">
                  <c:v>3.3</c:v>
                </c:pt>
                <c:pt idx="2507">
                  <c:v>7.8</c:v>
                </c:pt>
                <c:pt idx="2508">
                  <c:v>1.7</c:v>
                </c:pt>
                <c:pt idx="2509">
                  <c:v>0.4</c:v>
                </c:pt>
                <c:pt idx="2510">
                  <c:v>0.3</c:v>
                </c:pt>
                <c:pt idx="2511">
                  <c:v>61.6</c:v>
                </c:pt>
                <c:pt idx="2512">
                  <c:v>254.8</c:v>
                </c:pt>
                <c:pt idx="2513">
                  <c:v>0.6</c:v>
                </c:pt>
                <c:pt idx="2514">
                  <c:v>0.5</c:v>
                </c:pt>
                <c:pt idx="2515">
                  <c:v>1.2</c:v>
                </c:pt>
                <c:pt idx="2516">
                  <c:v>3.6</c:v>
                </c:pt>
                <c:pt idx="2517">
                  <c:v>6.6</c:v>
                </c:pt>
                <c:pt idx="2518">
                  <c:v>12</c:v>
                </c:pt>
                <c:pt idx="2519">
                  <c:v>2</c:v>
                </c:pt>
                <c:pt idx="2520">
                  <c:v>1.4</c:v>
                </c:pt>
                <c:pt idx="2521">
                  <c:v>7.4</c:v>
                </c:pt>
                <c:pt idx="2522">
                  <c:v>6</c:v>
                </c:pt>
                <c:pt idx="2523">
                  <c:v>19.5</c:v>
                </c:pt>
                <c:pt idx="2524">
                  <c:v>57.299999999999898</c:v>
                </c:pt>
                <c:pt idx="2525">
                  <c:v>1.9</c:v>
                </c:pt>
                <c:pt idx="2526">
                  <c:v>2.2000000000000002</c:v>
                </c:pt>
                <c:pt idx="2527">
                  <c:v>1.3</c:v>
                </c:pt>
                <c:pt idx="2528">
                  <c:v>2.7</c:v>
                </c:pt>
                <c:pt idx="2529">
                  <c:v>2</c:v>
                </c:pt>
                <c:pt idx="2530">
                  <c:v>2.1</c:v>
                </c:pt>
                <c:pt idx="2531">
                  <c:v>0.8</c:v>
                </c:pt>
                <c:pt idx="2532">
                  <c:v>2</c:v>
                </c:pt>
                <c:pt idx="2533">
                  <c:v>1.2</c:v>
                </c:pt>
                <c:pt idx="2534">
                  <c:v>1.2</c:v>
                </c:pt>
                <c:pt idx="2535">
                  <c:v>16.3</c:v>
                </c:pt>
                <c:pt idx="2536">
                  <c:v>5.8</c:v>
                </c:pt>
                <c:pt idx="2537">
                  <c:v>87.2</c:v>
                </c:pt>
                <c:pt idx="2538">
                  <c:v>0.8</c:v>
                </c:pt>
                <c:pt idx="2539">
                  <c:v>0.3</c:v>
                </c:pt>
                <c:pt idx="2540">
                  <c:v>9.1999999999999904</c:v>
                </c:pt>
                <c:pt idx="2541">
                  <c:v>5.4</c:v>
                </c:pt>
                <c:pt idx="2542">
                  <c:v>0.8</c:v>
                </c:pt>
                <c:pt idx="2543">
                  <c:v>1.2</c:v>
                </c:pt>
                <c:pt idx="2544">
                  <c:v>4</c:v>
                </c:pt>
                <c:pt idx="2545">
                  <c:v>1.8</c:v>
                </c:pt>
                <c:pt idx="2546">
                  <c:v>6.6</c:v>
                </c:pt>
                <c:pt idx="2547">
                  <c:v>3.9</c:v>
                </c:pt>
                <c:pt idx="2548">
                  <c:v>0.7</c:v>
                </c:pt>
                <c:pt idx="2549">
                  <c:v>1.1000000000000001</c:v>
                </c:pt>
                <c:pt idx="2550">
                  <c:v>7.1</c:v>
                </c:pt>
                <c:pt idx="2551">
                  <c:v>3.4</c:v>
                </c:pt>
                <c:pt idx="2552">
                  <c:v>7</c:v>
                </c:pt>
                <c:pt idx="2553">
                  <c:v>0.7</c:v>
                </c:pt>
                <c:pt idx="2554">
                  <c:v>40.1</c:v>
                </c:pt>
                <c:pt idx="2555">
                  <c:v>1.3</c:v>
                </c:pt>
                <c:pt idx="2556">
                  <c:v>2.6</c:v>
                </c:pt>
                <c:pt idx="2557">
                  <c:v>3.7</c:v>
                </c:pt>
                <c:pt idx="2558">
                  <c:v>0.1</c:v>
                </c:pt>
                <c:pt idx="2559">
                  <c:v>4.3</c:v>
                </c:pt>
                <c:pt idx="2560">
                  <c:v>2.1</c:v>
                </c:pt>
                <c:pt idx="2561">
                  <c:v>5.0999999999999996</c:v>
                </c:pt>
                <c:pt idx="2562">
                  <c:v>1.7</c:v>
                </c:pt>
                <c:pt idx="2563">
                  <c:v>0.2</c:v>
                </c:pt>
                <c:pt idx="2564">
                  <c:v>8.5</c:v>
                </c:pt>
                <c:pt idx="2565">
                  <c:v>3.4</c:v>
                </c:pt>
                <c:pt idx="2566">
                  <c:v>0.9</c:v>
                </c:pt>
                <c:pt idx="2567">
                  <c:v>1.6</c:v>
                </c:pt>
                <c:pt idx="2568">
                  <c:v>0.5</c:v>
                </c:pt>
                <c:pt idx="2569">
                  <c:v>2.2999999999999998</c:v>
                </c:pt>
                <c:pt idx="2570">
                  <c:v>1</c:v>
                </c:pt>
                <c:pt idx="2571">
                  <c:v>6.9</c:v>
                </c:pt>
                <c:pt idx="2572">
                  <c:v>7.1</c:v>
                </c:pt>
                <c:pt idx="2573">
                  <c:v>4.7</c:v>
                </c:pt>
                <c:pt idx="2574">
                  <c:v>0.4</c:v>
                </c:pt>
                <c:pt idx="2575">
                  <c:v>2.6</c:v>
                </c:pt>
                <c:pt idx="2576">
                  <c:v>2.9</c:v>
                </c:pt>
                <c:pt idx="2577">
                  <c:v>7</c:v>
                </c:pt>
                <c:pt idx="2578">
                  <c:v>0.7</c:v>
                </c:pt>
                <c:pt idx="2579">
                  <c:v>6.4</c:v>
                </c:pt>
                <c:pt idx="2580">
                  <c:v>19</c:v>
                </c:pt>
                <c:pt idx="2581">
                  <c:v>16.3</c:v>
                </c:pt>
                <c:pt idx="2582">
                  <c:v>8</c:v>
                </c:pt>
                <c:pt idx="2583">
                  <c:v>5</c:v>
                </c:pt>
                <c:pt idx="2584">
                  <c:v>2.2999999999999998</c:v>
                </c:pt>
                <c:pt idx="2585">
                  <c:v>0.7</c:v>
                </c:pt>
                <c:pt idx="2586">
                  <c:v>3.4</c:v>
                </c:pt>
                <c:pt idx="2587">
                  <c:v>9.8000000000000007</c:v>
                </c:pt>
                <c:pt idx="2588">
                  <c:v>3.5</c:v>
                </c:pt>
                <c:pt idx="2589">
                  <c:v>0.2</c:v>
                </c:pt>
                <c:pt idx="2590">
                  <c:v>2.9</c:v>
                </c:pt>
                <c:pt idx="2591">
                  <c:v>0.8</c:v>
                </c:pt>
                <c:pt idx="2592">
                  <c:v>0.4</c:v>
                </c:pt>
                <c:pt idx="2593">
                  <c:v>0.2</c:v>
                </c:pt>
                <c:pt idx="2594">
                  <c:v>30.1999999999999</c:v>
                </c:pt>
                <c:pt idx="2595">
                  <c:v>14.4</c:v>
                </c:pt>
                <c:pt idx="2596">
                  <c:v>0.7</c:v>
                </c:pt>
                <c:pt idx="2597">
                  <c:v>2.2999999999999998</c:v>
                </c:pt>
                <c:pt idx="2598">
                  <c:v>11.6999999999999</c:v>
                </c:pt>
                <c:pt idx="2599">
                  <c:v>22.8</c:v>
                </c:pt>
                <c:pt idx="2600">
                  <c:v>3.6</c:v>
                </c:pt>
                <c:pt idx="2601">
                  <c:v>1.6</c:v>
                </c:pt>
                <c:pt idx="2602">
                  <c:v>3.9</c:v>
                </c:pt>
                <c:pt idx="2603">
                  <c:v>10.1</c:v>
                </c:pt>
                <c:pt idx="2604">
                  <c:v>40</c:v>
                </c:pt>
                <c:pt idx="2605">
                  <c:v>12.9</c:v>
                </c:pt>
                <c:pt idx="2606">
                  <c:v>93.099999999999895</c:v>
                </c:pt>
                <c:pt idx="2607">
                  <c:v>33.1</c:v>
                </c:pt>
                <c:pt idx="2608">
                  <c:v>3.3</c:v>
                </c:pt>
                <c:pt idx="2609">
                  <c:v>1.6</c:v>
                </c:pt>
                <c:pt idx="2610">
                  <c:v>5</c:v>
                </c:pt>
                <c:pt idx="2611">
                  <c:v>1.3</c:v>
                </c:pt>
                <c:pt idx="2612">
                  <c:v>0.6</c:v>
                </c:pt>
                <c:pt idx="2613">
                  <c:v>2.7</c:v>
                </c:pt>
                <c:pt idx="2614">
                  <c:v>3.2</c:v>
                </c:pt>
                <c:pt idx="2615">
                  <c:v>1.4</c:v>
                </c:pt>
                <c:pt idx="2616">
                  <c:v>11</c:v>
                </c:pt>
                <c:pt idx="2617">
                  <c:v>244</c:v>
                </c:pt>
                <c:pt idx="2618">
                  <c:v>1.3764837647917052</c:v>
                </c:pt>
                <c:pt idx="2619">
                  <c:v>9.6806063901280701E-2</c:v>
                </c:pt>
                <c:pt idx="2620">
                  <c:v>1.3</c:v>
                </c:pt>
                <c:pt idx="2621">
                  <c:v>7.1</c:v>
                </c:pt>
                <c:pt idx="2622">
                  <c:v>2.1</c:v>
                </c:pt>
                <c:pt idx="2623">
                  <c:v>5.5</c:v>
                </c:pt>
                <c:pt idx="2624">
                  <c:v>1.7</c:v>
                </c:pt>
                <c:pt idx="2625">
                  <c:v>3.2964249507880936</c:v>
                </c:pt>
                <c:pt idx="2626">
                  <c:v>4.5999999999999996</c:v>
                </c:pt>
                <c:pt idx="2627">
                  <c:v>1.3</c:v>
                </c:pt>
                <c:pt idx="2628">
                  <c:v>2.2000000000000002</c:v>
                </c:pt>
                <c:pt idx="2629">
                  <c:v>3.4</c:v>
                </c:pt>
                <c:pt idx="2630">
                  <c:v>95.799999999999898</c:v>
                </c:pt>
                <c:pt idx="2631">
                  <c:v>35.1</c:v>
                </c:pt>
                <c:pt idx="2632">
                  <c:v>5.7</c:v>
                </c:pt>
                <c:pt idx="2633">
                  <c:v>6.5</c:v>
                </c:pt>
                <c:pt idx="2634">
                  <c:v>3.1</c:v>
                </c:pt>
                <c:pt idx="2635">
                  <c:v>4.5999999999999996</c:v>
                </c:pt>
                <c:pt idx="2636">
                  <c:v>4.7</c:v>
                </c:pt>
                <c:pt idx="2637">
                  <c:v>9.4</c:v>
                </c:pt>
                <c:pt idx="2638">
                  <c:v>1.7</c:v>
                </c:pt>
                <c:pt idx="2639">
                  <c:v>7.7</c:v>
                </c:pt>
                <c:pt idx="2640">
                  <c:v>4.3</c:v>
                </c:pt>
                <c:pt idx="2641">
                  <c:v>12.1</c:v>
                </c:pt>
                <c:pt idx="2642">
                  <c:v>10.1</c:v>
                </c:pt>
                <c:pt idx="2643">
                  <c:v>3.9</c:v>
                </c:pt>
                <c:pt idx="2644">
                  <c:v>3.9</c:v>
                </c:pt>
                <c:pt idx="2645">
                  <c:v>2.5235162352082945</c:v>
                </c:pt>
                <c:pt idx="2646">
                  <c:v>6.9</c:v>
                </c:pt>
                <c:pt idx="2647">
                  <c:v>5.6031939360987195</c:v>
                </c:pt>
                <c:pt idx="2648">
                  <c:v>4.3</c:v>
                </c:pt>
                <c:pt idx="2649">
                  <c:v>0.7</c:v>
                </c:pt>
                <c:pt idx="2650">
                  <c:v>3.4</c:v>
                </c:pt>
                <c:pt idx="2651">
                  <c:v>3.5</c:v>
                </c:pt>
                <c:pt idx="2652">
                  <c:v>2.4</c:v>
                </c:pt>
                <c:pt idx="2653">
                  <c:v>2.1</c:v>
                </c:pt>
                <c:pt idx="2654">
                  <c:v>4.8</c:v>
                </c:pt>
                <c:pt idx="2655">
                  <c:v>1.4</c:v>
                </c:pt>
                <c:pt idx="2656">
                  <c:v>3.6</c:v>
                </c:pt>
                <c:pt idx="2657">
                  <c:v>1.5</c:v>
                </c:pt>
                <c:pt idx="2658">
                  <c:v>1.7</c:v>
                </c:pt>
                <c:pt idx="2659">
                  <c:v>5.4</c:v>
                </c:pt>
                <c:pt idx="2660">
                  <c:v>14.6999999999999</c:v>
                </c:pt>
                <c:pt idx="2661">
                  <c:v>0.5</c:v>
                </c:pt>
                <c:pt idx="2662">
                  <c:v>1.3</c:v>
                </c:pt>
                <c:pt idx="2663">
                  <c:v>15.6</c:v>
                </c:pt>
                <c:pt idx="2664">
                  <c:v>1.3</c:v>
                </c:pt>
                <c:pt idx="2665">
                  <c:v>1.9</c:v>
                </c:pt>
                <c:pt idx="2666">
                  <c:v>4.5999999999999996</c:v>
                </c:pt>
                <c:pt idx="2667">
                  <c:v>4.4000000000000004</c:v>
                </c:pt>
                <c:pt idx="2668">
                  <c:v>1.1000000000000001</c:v>
                </c:pt>
                <c:pt idx="2669">
                  <c:v>7.9195584461299395</c:v>
                </c:pt>
                <c:pt idx="2670">
                  <c:v>21.8</c:v>
                </c:pt>
                <c:pt idx="2671">
                  <c:v>11.3</c:v>
                </c:pt>
                <c:pt idx="2672">
                  <c:v>1.4</c:v>
                </c:pt>
                <c:pt idx="2673">
                  <c:v>398.8</c:v>
                </c:pt>
                <c:pt idx="2674">
                  <c:v>25.399999999999899</c:v>
                </c:pt>
                <c:pt idx="2675">
                  <c:v>2</c:v>
                </c:pt>
                <c:pt idx="2676">
                  <c:v>18.8</c:v>
                </c:pt>
                <c:pt idx="2677">
                  <c:v>194.9</c:v>
                </c:pt>
                <c:pt idx="2678">
                  <c:v>30.899999999999899</c:v>
                </c:pt>
                <c:pt idx="2679">
                  <c:v>10.9</c:v>
                </c:pt>
                <c:pt idx="2680">
                  <c:v>11.1999999999999</c:v>
                </c:pt>
                <c:pt idx="2681">
                  <c:v>2.7</c:v>
                </c:pt>
                <c:pt idx="2682">
                  <c:v>695.1</c:v>
                </c:pt>
                <c:pt idx="2683">
                  <c:v>34.899999999999899</c:v>
                </c:pt>
                <c:pt idx="2684">
                  <c:v>2.7</c:v>
                </c:pt>
                <c:pt idx="2685">
                  <c:v>23.399999999999899</c:v>
                </c:pt>
                <c:pt idx="2686">
                  <c:v>2.6</c:v>
                </c:pt>
                <c:pt idx="2687">
                  <c:v>346.89999999999901</c:v>
                </c:pt>
                <c:pt idx="2688">
                  <c:v>120.4</c:v>
                </c:pt>
                <c:pt idx="2689">
                  <c:v>636.79999999999905</c:v>
                </c:pt>
                <c:pt idx="2690">
                  <c:v>339.19999999999902</c:v>
                </c:pt>
                <c:pt idx="2691">
                  <c:v>80</c:v>
                </c:pt>
                <c:pt idx="2692">
                  <c:v>1698.8</c:v>
                </c:pt>
                <c:pt idx="2693">
                  <c:v>1330.3</c:v>
                </c:pt>
                <c:pt idx="2694">
                  <c:v>5</c:v>
                </c:pt>
                <c:pt idx="2695">
                  <c:v>114.8</c:v>
                </c:pt>
                <c:pt idx="2696">
                  <c:v>72.7</c:v>
                </c:pt>
                <c:pt idx="2697">
                  <c:v>27.3</c:v>
                </c:pt>
                <c:pt idx="2698">
                  <c:v>34.399999999999899</c:v>
                </c:pt>
                <c:pt idx="2699">
                  <c:v>6.2</c:v>
                </c:pt>
                <c:pt idx="2700">
                  <c:v>42.1</c:v>
                </c:pt>
                <c:pt idx="2701">
                  <c:v>70.282980152657203</c:v>
                </c:pt>
                <c:pt idx="2702">
                  <c:v>0.6</c:v>
                </c:pt>
                <c:pt idx="2703">
                  <c:v>0.9</c:v>
                </c:pt>
                <c:pt idx="2704">
                  <c:v>0.3</c:v>
                </c:pt>
                <c:pt idx="2705">
                  <c:v>27.399999999999899</c:v>
                </c:pt>
                <c:pt idx="2706">
                  <c:v>2.8</c:v>
                </c:pt>
                <c:pt idx="2707">
                  <c:v>74.299999999999898</c:v>
                </c:pt>
                <c:pt idx="2708">
                  <c:v>33.799999999999898</c:v>
                </c:pt>
                <c:pt idx="2709">
                  <c:v>10.3</c:v>
                </c:pt>
                <c:pt idx="2710">
                  <c:v>21.1999999999999</c:v>
                </c:pt>
                <c:pt idx="2711">
                  <c:v>3.4</c:v>
                </c:pt>
                <c:pt idx="2712">
                  <c:v>1.6</c:v>
                </c:pt>
                <c:pt idx="2713">
                  <c:v>2</c:v>
                </c:pt>
                <c:pt idx="2714">
                  <c:v>86.4</c:v>
                </c:pt>
                <c:pt idx="2715">
                  <c:v>0.4</c:v>
                </c:pt>
                <c:pt idx="2716">
                  <c:v>20.100000000000001</c:v>
                </c:pt>
                <c:pt idx="2717">
                  <c:v>1.3</c:v>
                </c:pt>
                <c:pt idx="2718">
                  <c:v>4.5999999999999996</c:v>
                </c:pt>
                <c:pt idx="2719">
                  <c:v>0.5</c:v>
                </c:pt>
                <c:pt idx="2720">
                  <c:v>3.6</c:v>
                </c:pt>
                <c:pt idx="2721">
                  <c:v>4.8</c:v>
                </c:pt>
                <c:pt idx="2722">
                  <c:v>33.6</c:v>
                </c:pt>
                <c:pt idx="2723">
                  <c:v>3.3</c:v>
                </c:pt>
                <c:pt idx="2724">
                  <c:v>3.7</c:v>
                </c:pt>
                <c:pt idx="2725">
                  <c:v>0.8</c:v>
                </c:pt>
                <c:pt idx="2726">
                  <c:v>6.2</c:v>
                </c:pt>
                <c:pt idx="2727">
                  <c:v>49.799999999999898</c:v>
                </c:pt>
                <c:pt idx="2728">
                  <c:v>50.299999999999898</c:v>
                </c:pt>
                <c:pt idx="2729">
                  <c:v>8.3000000000000007</c:v>
                </c:pt>
                <c:pt idx="2730">
                  <c:v>5383.3</c:v>
                </c:pt>
                <c:pt idx="2731">
                  <c:v>1</c:v>
                </c:pt>
                <c:pt idx="2732">
                  <c:v>933.39999999999895</c:v>
                </c:pt>
                <c:pt idx="2733">
                  <c:v>100.3</c:v>
                </c:pt>
                <c:pt idx="2734">
                  <c:v>20.100000000000001</c:v>
                </c:pt>
                <c:pt idx="2735">
                  <c:v>225.19999999999899</c:v>
                </c:pt>
                <c:pt idx="2736">
                  <c:v>179.599999999999</c:v>
                </c:pt>
                <c:pt idx="2737">
                  <c:v>3.2</c:v>
                </c:pt>
                <c:pt idx="2738">
                  <c:v>16.3</c:v>
                </c:pt>
                <c:pt idx="2739">
                  <c:v>67165.5</c:v>
                </c:pt>
                <c:pt idx="2740">
                  <c:v>8.9</c:v>
                </c:pt>
                <c:pt idx="2741">
                  <c:v>16</c:v>
                </c:pt>
                <c:pt idx="2742">
                  <c:v>10.1</c:v>
                </c:pt>
                <c:pt idx="2743">
                  <c:v>11.4</c:v>
                </c:pt>
                <c:pt idx="2744">
                  <c:v>8.6</c:v>
                </c:pt>
                <c:pt idx="2745">
                  <c:v>208.4</c:v>
                </c:pt>
                <c:pt idx="2746">
                  <c:v>3.7</c:v>
                </c:pt>
                <c:pt idx="2747">
                  <c:v>1.2</c:v>
                </c:pt>
                <c:pt idx="2748">
                  <c:v>4.5</c:v>
                </c:pt>
                <c:pt idx="2749">
                  <c:v>1.8</c:v>
                </c:pt>
                <c:pt idx="2750">
                  <c:v>175.19999999999899</c:v>
                </c:pt>
                <c:pt idx="2751">
                  <c:v>6.7</c:v>
                </c:pt>
                <c:pt idx="2752">
                  <c:v>6.7</c:v>
                </c:pt>
                <c:pt idx="2753">
                  <c:v>8.8000000000000007</c:v>
                </c:pt>
                <c:pt idx="2754">
                  <c:v>18.8</c:v>
                </c:pt>
                <c:pt idx="2755">
                  <c:v>55.299999999999898</c:v>
                </c:pt>
                <c:pt idx="2756">
                  <c:v>2.2000000000000002</c:v>
                </c:pt>
                <c:pt idx="2757">
                  <c:v>112.5</c:v>
                </c:pt>
                <c:pt idx="2758">
                  <c:v>9.3000000000000007</c:v>
                </c:pt>
                <c:pt idx="2759">
                  <c:v>1.5</c:v>
                </c:pt>
                <c:pt idx="2760">
                  <c:v>5.2</c:v>
                </c:pt>
                <c:pt idx="2761">
                  <c:v>100</c:v>
                </c:pt>
                <c:pt idx="2762">
                  <c:v>43.1</c:v>
                </c:pt>
                <c:pt idx="2763">
                  <c:v>189.4</c:v>
                </c:pt>
                <c:pt idx="2764">
                  <c:v>91.9</c:v>
                </c:pt>
                <c:pt idx="2765">
                  <c:v>3.1</c:v>
                </c:pt>
                <c:pt idx="2766">
                  <c:v>17.3</c:v>
                </c:pt>
                <c:pt idx="2767">
                  <c:v>22.1999999999999</c:v>
                </c:pt>
                <c:pt idx="2768">
                  <c:v>20.399999999999899</c:v>
                </c:pt>
                <c:pt idx="2769">
                  <c:v>0.5</c:v>
                </c:pt>
                <c:pt idx="2770">
                  <c:v>42.1</c:v>
                </c:pt>
                <c:pt idx="2771">
                  <c:v>2.2000000000000002</c:v>
                </c:pt>
                <c:pt idx="2772">
                  <c:v>74.799999999999898</c:v>
                </c:pt>
                <c:pt idx="2773">
                  <c:v>15.3</c:v>
                </c:pt>
                <c:pt idx="2774">
                  <c:v>94.7</c:v>
                </c:pt>
                <c:pt idx="2775">
                  <c:v>45</c:v>
                </c:pt>
                <c:pt idx="2776">
                  <c:v>25.5</c:v>
                </c:pt>
                <c:pt idx="2777">
                  <c:v>8.1</c:v>
                </c:pt>
                <c:pt idx="2778">
                  <c:v>29.1</c:v>
                </c:pt>
                <c:pt idx="2779">
                  <c:v>19.399999999999899</c:v>
                </c:pt>
                <c:pt idx="2780">
                  <c:v>1.2</c:v>
                </c:pt>
                <c:pt idx="2781">
                  <c:v>20</c:v>
                </c:pt>
                <c:pt idx="2782">
                  <c:v>17.600000000000001</c:v>
                </c:pt>
                <c:pt idx="2783">
                  <c:v>42.7</c:v>
                </c:pt>
                <c:pt idx="2784">
                  <c:v>27.399999999999899</c:v>
                </c:pt>
                <c:pt idx="2785">
                  <c:v>41.299999999999898</c:v>
                </c:pt>
                <c:pt idx="2786">
                  <c:v>5.8</c:v>
                </c:pt>
                <c:pt idx="2787">
                  <c:v>4.5</c:v>
                </c:pt>
                <c:pt idx="2788">
                  <c:v>3.8</c:v>
                </c:pt>
                <c:pt idx="2789">
                  <c:v>26.5</c:v>
                </c:pt>
                <c:pt idx="2790">
                  <c:v>2.4</c:v>
                </c:pt>
                <c:pt idx="2791">
                  <c:v>11.6999999999999</c:v>
                </c:pt>
                <c:pt idx="2792">
                  <c:v>6.6</c:v>
                </c:pt>
                <c:pt idx="2793">
                  <c:v>2.6</c:v>
                </c:pt>
                <c:pt idx="2794">
                  <c:v>0.6</c:v>
                </c:pt>
                <c:pt idx="2795">
                  <c:v>1</c:v>
                </c:pt>
                <c:pt idx="2796">
                  <c:v>1.2</c:v>
                </c:pt>
                <c:pt idx="2797">
                  <c:v>1.9</c:v>
                </c:pt>
                <c:pt idx="2798">
                  <c:v>2.1</c:v>
                </c:pt>
                <c:pt idx="2799">
                  <c:v>0.7</c:v>
                </c:pt>
                <c:pt idx="2800">
                  <c:v>0.9</c:v>
                </c:pt>
                <c:pt idx="2801">
                  <c:v>0.5</c:v>
                </c:pt>
                <c:pt idx="2802">
                  <c:v>5.5</c:v>
                </c:pt>
                <c:pt idx="2803">
                  <c:v>0.8</c:v>
                </c:pt>
                <c:pt idx="2804">
                  <c:v>1.3</c:v>
                </c:pt>
                <c:pt idx="2805">
                  <c:v>0.2</c:v>
                </c:pt>
                <c:pt idx="2806">
                  <c:v>0.3</c:v>
                </c:pt>
                <c:pt idx="2807">
                  <c:v>11.9</c:v>
                </c:pt>
                <c:pt idx="2808">
                  <c:v>5.6</c:v>
                </c:pt>
                <c:pt idx="2809">
                  <c:v>12.9</c:v>
                </c:pt>
                <c:pt idx="2810">
                  <c:v>13.9</c:v>
                </c:pt>
                <c:pt idx="2811">
                  <c:v>17</c:v>
                </c:pt>
                <c:pt idx="2812">
                  <c:v>129.9</c:v>
                </c:pt>
                <c:pt idx="2813">
                  <c:v>1.0846042555035171E-2</c:v>
                </c:pt>
                <c:pt idx="2814">
                  <c:v>1.6067117009005267</c:v>
                </c:pt>
                <c:pt idx="2815">
                  <c:v>0.4</c:v>
                </c:pt>
                <c:pt idx="2816">
                  <c:v>9</c:v>
                </c:pt>
                <c:pt idx="2817">
                  <c:v>2.1</c:v>
                </c:pt>
                <c:pt idx="2818">
                  <c:v>1.1000000000000001</c:v>
                </c:pt>
                <c:pt idx="2819">
                  <c:v>1.2</c:v>
                </c:pt>
                <c:pt idx="2820">
                  <c:v>5.7</c:v>
                </c:pt>
                <c:pt idx="2821">
                  <c:v>1</c:v>
                </c:pt>
                <c:pt idx="2822">
                  <c:v>7</c:v>
                </c:pt>
                <c:pt idx="2823">
                  <c:v>0.9</c:v>
                </c:pt>
                <c:pt idx="2824">
                  <c:v>35.5</c:v>
                </c:pt>
                <c:pt idx="2825">
                  <c:v>1.8</c:v>
                </c:pt>
                <c:pt idx="2826">
                  <c:v>3</c:v>
                </c:pt>
                <c:pt idx="2827">
                  <c:v>30.3</c:v>
                </c:pt>
                <c:pt idx="2828">
                  <c:v>3.4</c:v>
                </c:pt>
                <c:pt idx="2829">
                  <c:v>2.7</c:v>
                </c:pt>
                <c:pt idx="2830">
                  <c:v>3.1</c:v>
                </c:pt>
                <c:pt idx="2831">
                  <c:v>2.6</c:v>
                </c:pt>
                <c:pt idx="2832">
                  <c:v>3.5</c:v>
                </c:pt>
                <c:pt idx="2833">
                  <c:v>2</c:v>
                </c:pt>
                <c:pt idx="2834">
                  <c:v>12</c:v>
                </c:pt>
                <c:pt idx="2835">
                  <c:v>7.7</c:v>
                </c:pt>
                <c:pt idx="2836">
                  <c:v>2.2000000000000002</c:v>
                </c:pt>
                <c:pt idx="2837">
                  <c:v>24.5</c:v>
                </c:pt>
                <c:pt idx="2838">
                  <c:v>2.2999999999999998</c:v>
                </c:pt>
                <c:pt idx="2839">
                  <c:v>9.1999999999999904</c:v>
                </c:pt>
                <c:pt idx="2840">
                  <c:v>7.1</c:v>
                </c:pt>
                <c:pt idx="2841">
                  <c:v>65.5</c:v>
                </c:pt>
                <c:pt idx="2842">
                  <c:v>14.4</c:v>
                </c:pt>
                <c:pt idx="2843">
                  <c:v>2.4</c:v>
                </c:pt>
                <c:pt idx="2844">
                  <c:v>2.8</c:v>
                </c:pt>
                <c:pt idx="2845">
                  <c:v>5.8</c:v>
                </c:pt>
                <c:pt idx="2846">
                  <c:v>3.2</c:v>
                </c:pt>
                <c:pt idx="2847">
                  <c:v>0.9</c:v>
                </c:pt>
                <c:pt idx="2848">
                  <c:v>3.1</c:v>
                </c:pt>
                <c:pt idx="2849">
                  <c:v>8.1999999999999904</c:v>
                </c:pt>
                <c:pt idx="2850">
                  <c:v>1.3</c:v>
                </c:pt>
                <c:pt idx="2851">
                  <c:v>3.1647732269325868</c:v>
                </c:pt>
                <c:pt idx="2852">
                  <c:v>7.6</c:v>
                </c:pt>
                <c:pt idx="2853">
                  <c:v>5.0999999999999996</c:v>
                </c:pt>
                <c:pt idx="2854">
                  <c:v>1.9</c:v>
                </c:pt>
                <c:pt idx="2855">
                  <c:v>7.8</c:v>
                </c:pt>
                <c:pt idx="2856">
                  <c:v>17.5</c:v>
                </c:pt>
                <c:pt idx="2857">
                  <c:v>6.2</c:v>
                </c:pt>
                <c:pt idx="2858">
                  <c:v>25.3</c:v>
                </c:pt>
                <c:pt idx="2859">
                  <c:v>33.700000000000003</c:v>
                </c:pt>
                <c:pt idx="2860">
                  <c:v>8.6999999999999904</c:v>
                </c:pt>
                <c:pt idx="2861">
                  <c:v>42.1</c:v>
                </c:pt>
                <c:pt idx="2862">
                  <c:v>8.1999999999999904</c:v>
                </c:pt>
                <c:pt idx="2863">
                  <c:v>4.2</c:v>
                </c:pt>
                <c:pt idx="2864">
                  <c:v>1</c:v>
                </c:pt>
                <c:pt idx="2865">
                  <c:v>3.7</c:v>
                </c:pt>
                <c:pt idx="2866">
                  <c:v>1374.3</c:v>
                </c:pt>
                <c:pt idx="2867">
                  <c:v>21.899999999999899</c:v>
                </c:pt>
                <c:pt idx="2868">
                  <c:v>1.5</c:v>
                </c:pt>
                <c:pt idx="2869">
                  <c:v>37.5</c:v>
                </c:pt>
                <c:pt idx="2870">
                  <c:v>77.799999999999898</c:v>
                </c:pt>
                <c:pt idx="2871">
                  <c:v>14.1</c:v>
                </c:pt>
                <c:pt idx="2872">
                  <c:v>7.2</c:v>
                </c:pt>
                <c:pt idx="2873">
                  <c:v>12.6999999999999</c:v>
                </c:pt>
                <c:pt idx="2874">
                  <c:v>3.1</c:v>
                </c:pt>
                <c:pt idx="2875">
                  <c:v>9.1999999999999904</c:v>
                </c:pt>
                <c:pt idx="2876">
                  <c:v>57.299999999999898</c:v>
                </c:pt>
                <c:pt idx="2877">
                  <c:v>286.3</c:v>
                </c:pt>
                <c:pt idx="2878">
                  <c:v>66.299999999999898</c:v>
                </c:pt>
                <c:pt idx="2879">
                  <c:v>0.5</c:v>
                </c:pt>
                <c:pt idx="2880">
                  <c:v>10.9</c:v>
                </c:pt>
                <c:pt idx="2881">
                  <c:v>8.9</c:v>
                </c:pt>
                <c:pt idx="2882">
                  <c:v>2.5</c:v>
                </c:pt>
                <c:pt idx="2883">
                  <c:v>0.2</c:v>
                </c:pt>
                <c:pt idx="2884">
                  <c:v>1.2</c:v>
                </c:pt>
                <c:pt idx="2885">
                  <c:v>31.6999999999999</c:v>
                </c:pt>
                <c:pt idx="2886">
                  <c:v>0.2</c:v>
                </c:pt>
                <c:pt idx="2887">
                  <c:v>6.7</c:v>
                </c:pt>
                <c:pt idx="2888">
                  <c:v>2.7</c:v>
                </c:pt>
                <c:pt idx="2889">
                  <c:v>12.8</c:v>
                </c:pt>
                <c:pt idx="2890">
                  <c:v>4</c:v>
                </c:pt>
                <c:pt idx="2891">
                  <c:v>4.5</c:v>
                </c:pt>
                <c:pt idx="2892">
                  <c:v>8.5</c:v>
                </c:pt>
                <c:pt idx="2893">
                  <c:v>7.4</c:v>
                </c:pt>
                <c:pt idx="2894">
                  <c:v>39.299999999999898</c:v>
                </c:pt>
                <c:pt idx="2895">
                  <c:v>1</c:v>
                </c:pt>
                <c:pt idx="2896">
                  <c:v>0.3</c:v>
                </c:pt>
                <c:pt idx="2897">
                  <c:v>3.1</c:v>
                </c:pt>
                <c:pt idx="2898">
                  <c:v>6.8</c:v>
                </c:pt>
                <c:pt idx="2899">
                  <c:v>1.9</c:v>
                </c:pt>
                <c:pt idx="2900">
                  <c:v>1.6</c:v>
                </c:pt>
                <c:pt idx="2901">
                  <c:v>0.7</c:v>
                </c:pt>
                <c:pt idx="2902">
                  <c:v>42.399999999999899</c:v>
                </c:pt>
                <c:pt idx="2903">
                  <c:v>10.1</c:v>
                </c:pt>
                <c:pt idx="2904">
                  <c:v>1</c:v>
                </c:pt>
                <c:pt idx="2905">
                  <c:v>8.6999999999999904</c:v>
                </c:pt>
                <c:pt idx="2906">
                  <c:v>20.100000000000001</c:v>
                </c:pt>
                <c:pt idx="2907">
                  <c:v>6.7</c:v>
                </c:pt>
                <c:pt idx="2908">
                  <c:v>8.1</c:v>
                </c:pt>
                <c:pt idx="2909">
                  <c:v>2.2000000000000002</c:v>
                </c:pt>
                <c:pt idx="2910">
                  <c:v>13.9</c:v>
                </c:pt>
                <c:pt idx="2911">
                  <c:v>3.4</c:v>
                </c:pt>
                <c:pt idx="2912">
                  <c:v>7.7</c:v>
                </c:pt>
                <c:pt idx="2913">
                  <c:v>1.9</c:v>
                </c:pt>
                <c:pt idx="2914">
                  <c:v>0.8</c:v>
                </c:pt>
                <c:pt idx="2915">
                  <c:v>8</c:v>
                </c:pt>
                <c:pt idx="2916">
                  <c:v>19.100000000000001</c:v>
                </c:pt>
                <c:pt idx="2917">
                  <c:v>11.4</c:v>
                </c:pt>
                <c:pt idx="2918">
                  <c:v>3.8</c:v>
                </c:pt>
                <c:pt idx="2919">
                  <c:v>11.6999999999999</c:v>
                </c:pt>
                <c:pt idx="2920">
                  <c:v>24.899999999999899</c:v>
                </c:pt>
                <c:pt idx="2921">
                  <c:v>11</c:v>
                </c:pt>
                <c:pt idx="2922">
                  <c:v>4</c:v>
                </c:pt>
                <c:pt idx="2923">
                  <c:v>7.1</c:v>
                </c:pt>
                <c:pt idx="2924">
                  <c:v>38.200000000000003</c:v>
                </c:pt>
                <c:pt idx="2925">
                  <c:v>40.799999999999898</c:v>
                </c:pt>
                <c:pt idx="2926">
                  <c:v>40.1</c:v>
                </c:pt>
                <c:pt idx="2927">
                  <c:v>2.2999999999999998</c:v>
                </c:pt>
                <c:pt idx="2928">
                  <c:v>2.1</c:v>
                </c:pt>
                <c:pt idx="2929">
                  <c:v>0.5</c:v>
                </c:pt>
                <c:pt idx="2930">
                  <c:v>14.6</c:v>
                </c:pt>
                <c:pt idx="2931">
                  <c:v>34.1</c:v>
                </c:pt>
                <c:pt idx="2932">
                  <c:v>11.1</c:v>
                </c:pt>
                <c:pt idx="2933">
                  <c:v>1</c:v>
                </c:pt>
                <c:pt idx="2934">
                  <c:v>3</c:v>
                </c:pt>
                <c:pt idx="2935">
                  <c:v>12.1999999999999</c:v>
                </c:pt>
                <c:pt idx="2936">
                  <c:v>9</c:v>
                </c:pt>
                <c:pt idx="2937">
                  <c:v>2.6</c:v>
                </c:pt>
                <c:pt idx="2938">
                  <c:v>2.4</c:v>
                </c:pt>
                <c:pt idx="2939">
                  <c:v>8.4</c:v>
                </c:pt>
                <c:pt idx="2940">
                  <c:v>9.1</c:v>
                </c:pt>
                <c:pt idx="2941">
                  <c:v>0.3</c:v>
                </c:pt>
                <c:pt idx="2942">
                  <c:v>39</c:v>
                </c:pt>
                <c:pt idx="2943">
                  <c:v>10.5</c:v>
                </c:pt>
                <c:pt idx="2944">
                  <c:v>15.1</c:v>
                </c:pt>
                <c:pt idx="2945">
                  <c:v>4.3</c:v>
                </c:pt>
                <c:pt idx="2946">
                  <c:v>2.7</c:v>
                </c:pt>
                <c:pt idx="2947">
                  <c:v>1.1000000000000001</c:v>
                </c:pt>
                <c:pt idx="2948">
                  <c:v>4.2</c:v>
                </c:pt>
                <c:pt idx="2949">
                  <c:v>20.6999999999999</c:v>
                </c:pt>
                <c:pt idx="2950">
                  <c:v>5.0999999999999996</c:v>
                </c:pt>
                <c:pt idx="2951">
                  <c:v>1.3</c:v>
                </c:pt>
                <c:pt idx="2952">
                  <c:v>3.2</c:v>
                </c:pt>
                <c:pt idx="2953">
                  <c:v>6.9</c:v>
                </c:pt>
                <c:pt idx="2954">
                  <c:v>2.2999999999999998</c:v>
                </c:pt>
                <c:pt idx="2955">
                  <c:v>9.8000000000000007</c:v>
                </c:pt>
                <c:pt idx="2956">
                  <c:v>6.1</c:v>
                </c:pt>
                <c:pt idx="2957">
                  <c:v>3.7</c:v>
                </c:pt>
                <c:pt idx="2958">
                  <c:v>18.1999999999999</c:v>
                </c:pt>
                <c:pt idx="2959">
                  <c:v>6.6</c:v>
                </c:pt>
                <c:pt idx="2960">
                  <c:v>7.7</c:v>
                </c:pt>
                <c:pt idx="2961">
                  <c:v>55.7</c:v>
                </c:pt>
                <c:pt idx="2962">
                  <c:v>18.100000000000001</c:v>
                </c:pt>
                <c:pt idx="2963">
                  <c:v>2.2000000000000002</c:v>
                </c:pt>
                <c:pt idx="2964">
                  <c:v>13.1</c:v>
                </c:pt>
                <c:pt idx="2965">
                  <c:v>0.8</c:v>
                </c:pt>
                <c:pt idx="2966">
                  <c:v>4.2</c:v>
                </c:pt>
                <c:pt idx="2967">
                  <c:v>19.3</c:v>
                </c:pt>
                <c:pt idx="2968">
                  <c:v>1.4</c:v>
                </c:pt>
                <c:pt idx="2969">
                  <c:v>5</c:v>
                </c:pt>
                <c:pt idx="2970">
                  <c:v>0.7</c:v>
                </c:pt>
                <c:pt idx="2971">
                  <c:v>0.3</c:v>
                </c:pt>
                <c:pt idx="2972">
                  <c:v>852.89999999999895</c:v>
                </c:pt>
                <c:pt idx="2973">
                  <c:v>2</c:v>
                </c:pt>
                <c:pt idx="2974">
                  <c:v>2.2000000000000002</c:v>
                </c:pt>
                <c:pt idx="2975">
                  <c:v>0.3</c:v>
                </c:pt>
                <c:pt idx="2976">
                  <c:v>6.4</c:v>
                </c:pt>
                <c:pt idx="2977">
                  <c:v>53.2</c:v>
                </c:pt>
                <c:pt idx="2978">
                  <c:v>6.3</c:v>
                </c:pt>
                <c:pt idx="2979">
                  <c:v>9.5</c:v>
                </c:pt>
                <c:pt idx="2980">
                  <c:v>2.6</c:v>
                </c:pt>
                <c:pt idx="2981">
                  <c:v>0.7</c:v>
                </c:pt>
                <c:pt idx="2982">
                  <c:v>1.7</c:v>
                </c:pt>
                <c:pt idx="2983">
                  <c:v>0.3</c:v>
                </c:pt>
                <c:pt idx="2984">
                  <c:v>10.1999999999999</c:v>
                </c:pt>
                <c:pt idx="2985">
                  <c:v>0.6</c:v>
                </c:pt>
                <c:pt idx="2986">
                  <c:v>1.2</c:v>
                </c:pt>
                <c:pt idx="2987">
                  <c:v>32.799999999999898</c:v>
                </c:pt>
                <c:pt idx="2988">
                  <c:v>1.4</c:v>
                </c:pt>
                <c:pt idx="2989">
                  <c:v>12</c:v>
                </c:pt>
                <c:pt idx="2990">
                  <c:v>2.2999999999999998</c:v>
                </c:pt>
                <c:pt idx="2991">
                  <c:v>5.6</c:v>
                </c:pt>
                <c:pt idx="2992">
                  <c:v>8.6</c:v>
                </c:pt>
                <c:pt idx="2993">
                  <c:v>57.5</c:v>
                </c:pt>
                <c:pt idx="2994">
                  <c:v>47.799999999999898</c:v>
                </c:pt>
                <c:pt idx="2995">
                  <c:v>41</c:v>
                </c:pt>
                <c:pt idx="2996">
                  <c:v>2.2999999999999998</c:v>
                </c:pt>
                <c:pt idx="2997">
                  <c:v>3.7</c:v>
                </c:pt>
                <c:pt idx="2998">
                  <c:v>4.9000000000000004</c:v>
                </c:pt>
                <c:pt idx="2999">
                  <c:v>1.9</c:v>
                </c:pt>
                <c:pt idx="3000">
                  <c:v>2.5</c:v>
                </c:pt>
                <c:pt idx="3001">
                  <c:v>4.8</c:v>
                </c:pt>
                <c:pt idx="3002">
                  <c:v>2.1</c:v>
                </c:pt>
                <c:pt idx="3003">
                  <c:v>1.8</c:v>
                </c:pt>
                <c:pt idx="3004">
                  <c:v>7.1</c:v>
                </c:pt>
                <c:pt idx="3005">
                  <c:v>2.6</c:v>
                </c:pt>
                <c:pt idx="3006">
                  <c:v>2.2000000000000002</c:v>
                </c:pt>
                <c:pt idx="3007">
                  <c:v>0.4</c:v>
                </c:pt>
                <c:pt idx="3008">
                  <c:v>2.8</c:v>
                </c:pt>
                <c:pt idx="3009">
                  <c:v>2.6</c:v>
                </c:pt>
                <c:pt idx="3010">
                  <c:v>18.600000000000001</c:v>
                </c:pt>
                <c:pt idx="3011">
                  <c:v>3.6</c:v>
                </c:pt>
                <c:pt idx="3012">
                  <c:v>3.3</c:v>
                </c:pt>
                <c:pt idx="3013">
                  <c:v>0.6</c:v>
                </c:pt>
                <c:pt idx="3014">
                  <c:v>13</c:v>
                </c:pt>
                <c:pt idx="3015">
                  <c:v>24.8</c:v>
                </c:pt>
                <c:pt idx="3016">
                  <c:v>3.4</c:v>
                </c:pt>
                <c:pt idx="3017">
                  <c:v>11</c:v>
                </c:pt>
                <c:pt idx="3018">
                  <c:v>4.8</c:v>
                </c:pt>
                <c:pt idx="3019">
                  <c:v>29.1999999999999</c:v>
                </c:pt>
                <c:pt idx="3020">
                  <c:v>13.5</c:v>
                </c:pt>
                <c:pt idx="3021">
                  <c:v>3.6</c:v>
                </c:pt>
                <c:pt idx="3022">
                  <c:v>2.2999999999999998</c:v>
                </c:pt>
                <c:pt idx="3023">
                  <c:v>0.9</c:v>
                </c:pt>
                <c:pt idx="3024">
                  <c:v>25.6999999999999</c:v>
                </c:pt>
                <c:pt idx="3025">
                  <c:v>2.8</c:v>
                </c:pt>
                <c:pt idx="3026">
                  <c:v>8.9</c:v>
                </c:pt>
                <c:pt idx="3027">
                  <c:v>1.1000000000000001</c:v>
                </c:pt>
                <c:pt idx="3028">
                  <c:v>4</c:v>
                </c:pt>
                <c:pt idx="3029">
                  <c:v>2</c:v>
                </c:pt>
                <c:pt idx="3030">
                  <c:v>4.2</c:v>
                </c:pt>
                <c:pt idx="3031">
                  <c:v>56.799999999999898</c:v>
                </c:pt>
                <c:pt idx="3032">
                  <c:v>33</c:v>
                </c:pt>
                <c:pt idx="3033">
                  <c:v>3.2</c:v>
                </c:pt>
                <c:pt idx="3034">
                  <c:v>24.1</c:v>
                </c:pt>
                <c:pt idx="3035">
                  <c:v>7.5</c:v>
                </c:pt>
                <c:pt idx="3036">
                  <c:v>1.7</c:v>
                </c:pt>
                <c:pt idx="3037">
                  <c:v>26.5</c:v>
                </c:pt>
                <c:pt idx="3038">
                  <c:v>0.84958794401044002</c:v>
                </c:pt>
                <c:pt idx="3039">
                  <c:v>9.4</c:v>
                </c:pt>
                <c:pt idx="3040">
                  <c:v>5.4</c:v>
                </c:pt>
                <c:pt idx="3041">
                  <c:v>0.6</c:v>
                </c:pt>
                <c:pt idx="3042">
                  <c:v>1</c:v>
                </c:pt>
                <c:pt idx="3043">
                  <c:v>3</c:v>
                </c:pt>
                <c:pt idx="3044">
                  <c:v>5.6</c:v>
                </c:pt>
                <c:pt idx="3045">
                  <c:v>3.3</c:v>
                </c:pt>
                <c:pt idx="3046">
                  <c:v>5.9</c:v>
                </c:pt>
                <c:pt idx="3047">
                  <c:v>2.2999999999999998</c:v>
                </c:pt>
                <c:pt idx="3048">
                  <c:v>201.599999999999</c:v>
                </c:pt>
                <c:pt idx="3049">
                  <c:v>8.3000000000000007</c:v>
                </c:pt>
                <c:pt idx="3050">
                  <c:v>15.5</c:v>
                </c:pt>
                <c:pt idx="3051">
                  <c:v>51.2</c:v>
                </c:pt>
                <c:pt idx="3052">
                  <c:v>7.5</c:v>
                </c:pt>
                <c:pt idx="3053">
                  <c:v>7.3</c:v>
                </c:pt>
                <c:pt idx="3054">
                  <c:v>1.4</c:v>
                </c:pt>
                <c:pt idx="3055">
                  <c:v>1.7</c:v>
                </c:pt>
                <c:pt idx="3056">
                  <c:v>25.3</c:v>
                </c:pt>
                <c:pt idx="3057">
                  <c:v>0.8</c:v>
                </c:pt>
                <c:pt idx="3058">
                  <c:v>0.5</c:v>
                </c:pt>
                <c:pt idx="3059">
                  <c:v>4.3</c:v>
                </c:pt>
                <c:pt idx="3060">
                  <c:v>0.6</c:v>
                </c:pt>
                <c:pt idx="3061">
                  <c:v>4.5</c:v>
                </c:pt>
                <c:pt idx="3062">
                  <c:v>0.3</c:v>
                </c:pt>
                <c:pt idx="3063">
                  <c:v>113.8</c:v>
                </c:pt>
                <c:pt idx="3064">
                  <c:v>2.4</c:v>
                </c:pt>
                <c:pt idx="3065">
                  <c:v>15.6</c:v>
                </c:pt>
                <c:pt idx="3066">
                  <c:v>1.8</c:v>
                </c:pt>
                <c:pt idx="3067">
                  <c:v>2.1</c:v>
                </c:pt>
                <c:pt idx="3068">
                  <c:v>2.2999999999999998</c:v>
                </c:pt>
                <c:pt idx="3069">
                  <c:v>4.2</c:v>
                </c:pt>
                <c:pt idx="3070">
                  <c:v>8</c:v>
                </c:pt>
                <c:pt idx="3071">
                  <c:v>7.2</c:v>
                </c:pt>
                <c:pt idx="3072">
                  <c:v>1.6</c:v>
                </c:pt>
                <c:pt idx="3073">
                  <c:v>0.4</c:v>
                </c:pt>
                <c:pt idx="3074">
                  <c:v>0.8</c:v>
                </c:pt>
                <c:pt idx="3075">
                  <c:v>2.6</c:v>
                </c:pt>
                <c:pt idx="3076">
                  <c:v>2</c:v>
                </c:pt>
                <c:pt idx="3077">
                  <c:v>2.1</c:v>
                </c:pt>
                <c:pt idx="3078">
                  <c:v>9.9</c:v>
                </c:pt>
                <c:pt idx="3079">
                  <c:v>2.1</c:v>
                </c:pt>
                <c:pt idx="3080">
                  <c:v>0.4</c:v>
                </c:pt>
                <c:pt idx="3081">
                  <c:v>0.5</c:v>
                </c:pt>
                <c:pt idx="3082">
                  <c:v>9</c:v>
                </c:pt>
                <c:pt idx="3083">
                  <c:v>5.0999999999999996</c:v>
                </c:pt>
                <c:pt idx="3084">
                  <c:v>2.1</c:v>
                </c:pt>
                <c:pt idx="3085">
                  <c:v>2</c:v>
                </c:pt>
                <c:pt idx="3086">
                  <c:v>2</c:v>
                </c:pt>
                <c:pt idx="3087">
                  <c:v>2.1</c:v>
                </c:pt>
                <c:pt idx="3088">
                  <c:v>48.799999999999898</c:v>
                </c:pt>
                <c:pt idx="3089">
                  <c:v>0.5</c:v>
                </c:pt>
                <c:pt idx="3090">
                  <c:v>2.2000000000000002</c:v>
                </c:pt>
                <c:pt idx="3091">
                  <c:v>2</c:v>
                </c:pt>
                <c:pt idx="3092">
                  <c:v>0.8</c:v>
                </c:pt>
                <c:pt idx="3093">
                  <c:v>7.3</c:v>
                </c:pt>
                <c:pt idx="3094">
                  <c:v>0.5</c:v>
                </c:pt>
                <c:pt idx="3095">
                  <c:v>3.2</c:v>
                </c:pt>
                <c:pt idx="3096">
                  <c:v>6.6</c:v>
                </c:pt>
                <c:pt idx="3097">
                  <c:v>4.3</c:v>
                </c:pt>
                <c:pt idx="3098">
                  <c:v>2.1</c:v>
                </c:pt>
                <c:pt idx="3099">
                  <c:v>8.8000000000000007</c:v>
                </c:pt>
                <c:pt idx="3100">
                  <c:v>4.0999999999999996</c:v>
                </c:pt>
                <c:pt idx="3101">
                  <c:v>8.9</c:v>
                </c:pt>
                <c:pt idx="3102">
                  <c:v>2.2000000000000002</c:v>
                </c:pt>
                <c:pt idx="3103">
                  <c:v>0.3</c:v>
                </c:pt>
                <c:pt idx="3104">
                  <c:v>0.4</c:v>
                </c:pt>
                <c:pt idx="3105">
                  <c:v>0.7</c:v>
                </c:pt>
                <c:pt idx="3106">
                  <c:v>4.7</c:v>
                </c:pt>
                <c:pt idx="3107">
                  <c:v>11.1999999999999</c:v>
                </c:pt>
                <c:pt idx="3108">
                  <c:v>3.1</c:v>
                </c:pt>
                <c:pt idx="3109">
                  <c:v>10.4</c:v>
                </c:pt>
                <c:pt idx="3110">
                  <c:v>7.4</c:v>
                </c:pt>
                <c:pt idx="3111">
                  <c:v>4</c:v>
                </c:pt>
                <c:pt idx="3112">
                  <c:v>2.2999999999999998</c:v>
                </c:pt>
                <c:pt idx="3113">
                  <c:v>2.8</c:v>
                </c:pt>
                <c:pt idx="3114">
                  <c:v>7.5</c:v>
                </c:pt>
                <c:pt idx="3115">
                  <c:v>0.8</c:v>
                </c:pt>
                <c:pt idx="3116">
                  <c:v>12.1</c:v>
                </c:pt>
                <c:pt idx="3117">
                  <c:v>0.2</c:v>
                </c:pt>
                <c:pt idx="3118">
                  <c:v>2</c:v>
                </c:pt>
                <c:pt idx="3119">
                  <c:v>1</c:v>
                </c:pt>
                <c:pt idx="3120">
                  <c:v>32.5</c:v>
                </c:pt>
                <c:pt idx="3121">
                  <c:v>2.5</c:v>
                </c:pt>
                <c:pt idx="3122">
                  <c:v>5.2</c:v>
                </c:pt>
                <c:pt idx="3123">
                  <c:v>21</c:v>
                </c:pt>
                <c:pt idx="3124">
                  <c:v>0.2</c:v>
                </c:pt>
                <c:pt idx="3125">
                  <c:v>0.2</c:v>
                </c:pt>
                <c:pt idx="3126">
                  <c:v>2.1</c:v>
                </c:pt>
                <c:pt idx="3127">
                  <c:v>0.4</c:v>
                </c:pt>
                <c:pt idx="3128">
                  <c:v>2.8</c:v>
                </c:pt>
                <c:pt idx="3129">
                  <c:v>34.899999999999899</c:v>
                </c:pt>
                <c:pt idx="3130">
                  <c:v>2.5</c:v>
                </c:pt>
                <c:pt idx="3131">
                  <c:v>14.3</c:v>
                </c:pt>
                <c:pt idx="3132">
                  <c:v>5.9</c:v>
                </c:pt>
                <c:pt idx="3133">
                  <c:v>2.9</c:v>
                </c:pt>
                <c:pt idx="3134">
                  <c:v>32.299999999999898</c:v>
                </c:pt>
                <c:pt idx="3135">
                  <c:v>2.2999999999999998</c:v>
                </c:pt>
                <c:pt idx="3136">
                  <c:v>1.1000000000000001</c:v>
                </c:pt>
                <c:pt idx="3137">
                  <c:v>2.1</c:v>
                </c:pt>
                <c:pt idx="3138">
                  <c:v>4.0999999999999996</c:v>
                </c:pt>
                <c:pt idx="3139">
                  <c:v>2</c:v>
                </c:pt>
                <c:pt idx="3140">
                  <c:v>13.1999999999999</c:v>
                </c:pt>
                <c:pt idx="3141">
                  <c:v>2.2999999999999998</c:v>
                </c:pt>
                <c:pt idx="3142">
                  <c:v>4.2</c:v>
                </c:pt>
                <c:pt idx="3143">
                  <c:v>2.2999999999999998</c:v>
                </c:pt>
                <c:pt idx="3144">
                  <c:v>2</c:v>
                </c:pt>
                <c:pt idx="3145">
                  <c:v>0.2</c:v>
                </c:pt>
                <c:pt idx="3146">
                  <c:v>5.0999999999999996</c:v>
                </c:pt>
                <c:pt idx="3147">
                  <c:v>2.1</c:v>
                </c:pt>
                <c:pt idx="3148">
                  <c:v>3.8</c:v>
                </c:pt>
                <c:pt idx="3149">
                  <c:v>14.8</c:v>
                </c:pt>
                <c:pt idx="3150">
                  <c:v>1</c:v>
                </c:pt>
                <c:pt idx="3151">
                  <c:v>2.5</c:v>
                </c:pt>
                <c:pt idx="3152">
                  <c:v>2.1</c:v>
                </c:pt>
                <c:pt idx="3153">
                  <c:v>0.9</c:v>
                </c:pt>
                <c:pt idx="3154">
                  <c:v>20.899999999999899</c:v>
                </c:pt>
                <c:pt idx="3155">
                  <c:v>2</c:v>
                </c:pt>
                <c:pt idx="3156">
                  <c:v>1.3</c:v>
                </c:pt>
                <c:pt idx="3157">
                  <c:v>0.5</c:v>
                </c:pt>
                <c:pt idx="3158">
                  <c:v>1.1000000000000001</c:v>
                </c:pt>
                <c:pt idx="3159">
                  <c:v>11.8</c:v>
                </c:pt>
                <c:pt idx="3160">
                  <c:v>2.2000000000000002</c:v>
                </c:pt>
                <c:pt idx="3161">
                  <c:v>7.4</c:v>
                </c:pt>
                <c:pt idx="3162">
                  <c:v>2</c:v>
                </c:pt>
                <c:pt idx="3163">
                  <c:v>21.899999999999899</c:v>
                </c:pt>
                <c:pt idx="3164">
                  <c:v>43.399999999999899</c:v>
                </c:pt>
                <c:pt idx="3165">
                  <c:v>2.2000000000000002</c:v>
                </c:pt>
                <c:pt idx="3166">
                  <c:v>2</c:v>
                </c:pt>
                <c:pt idx="3167">
                  <c:v>2.1</c:v>
                </c:pt>
                <c:pt idx="3168">
                  <c:v>67.599999999999895</c:v>
                </c:pt>
                <c:pt idx="3169">
                  <c:v>1.6</c:v>
                </c:pt>
                <c:pt idx="3170">
                  <c:v>8.1999999999999904</c:v>
                </c:pt>
                <c:pt idx="3171">
                  <c:v>7.6</c:v>
                </c:pt>
                <c:pt idx="3172">
                  <c:v>21.6999999999999</c:v>
                </c:pt>
                <c:pt idx="3173">
                  <c:v>5</c:v>
                </c:pt>
                <c:pt idx="3174">
                  <c:v>5.4</c:v>
                </c:pt>
                <c:pt idx="3175">
                  <c:v>3.1</c:v>
                </c:pt>
                <c:pt idx="3176">
                  <c:v>28.1</c:v>
                </c:pt>
                <c:pt idx="3177">
                  <c:v>7.6</c:v>
                </c:pt>
                <c:pt idx="3178">
                  <c:v>2.5</c:v>
                </c:pt>
                <c:pt idx="3179">
                  <c:v>40.299999999999898</c:v>
                </c:pt>
                <c:pt idx="3180">
                  <c:v>130.599999999999</c:v>
                </c:pt>
                <c:pt idx="3181">
                  <c:v>13.1999999999999</c:v>
                </c:pt>
                <c:pt idx="3182">
                  <c:v>19.399999999999899</c:v>
                </c:pt>
                <c:pt idx="3183">
                  <c:v>7.3</c:v>
                </c:pt>
                <c:pt idx="3184">
                  <c:v>2</c:v>
                </c:pt>
                <c:pt idx="3185">
                  <c:v>5.7</c:v>
                </c:pt>
                <c:pt idx="3186">
                  <c:v>2.9</c:v>
                </c:pt>
                <c:pt idx="3187">
                  <c:v>2.6</c:v>
                </c:pt>
                <c:pt idx="3188">
                  <c:v>0.3</c:v>
                </c:pt>
                <c:pt idx="3189">
                  <c:v>2</c:v>
                </c:pt>
                <c:pt idx="3190">
                  <c:v>2.2000000000000002</c:v>
                </c:pt>
                <c:pt idx="3191">
                  <c:v>1.252678747199385</c:v>
                </c:pt>
                <c:pt idx="3192">
                  <c:v>0.4</c:v>
                </c:pt>
                <c:pt idx="3193">
                  <c:v>14.4</c:v>
                </c:pt>
                <c:pt idx="3194">
                  <c:v>23</c:v>
                </c:pt>
                <c:pt idx="3195">
                  <c:v>9</c:v>
                </c:pt>
                <c:pt idx="3196">
                  <c:v>2.7</c:v>
                </c:pt>
                <c:pt idx="3197">
                  <c:v>14.5</c:v>
                </c:pt>
                <c:pt idx="3198">
                  <c:v>2.7</c:v>
                </c:pt>
                <c:pt idx="3199">
                  <c:v>2.9</c:v>
                </c:pt>
                <c:pt idx="3200">
                  <c:v>0.9</c:v>
                </c:pt>
                <c:pt idx="3201">
                  <c:v>0.83522677306741322</c:v>
                </c:pt>
                <c:pt idx="3202">
                  <c:v>4.0999999999999996</c:v>
                </c:pt>
                <c:pt idx="3203">
                  <c:v>2.9</c:v>
                </c:pt>
                <c:pt idx="3204">
                  <c:v>2.1</c:v>
                </c:pt>
                <c:pt idx="3205">
                  <c:v>23.6999999999999</c:v>
                </c:pt>
                <c:pt idx="3206">
                  <c:v>20.8</c:v>
                </c:pt>
                <c:pt idx="3207">
                  <c:v>9.1999999999999904</c:v>
                </c:pt>
                <c:pt idx="3208">
                  <c:v>2.2000000000000002</c:v>
                </c:pt>
                <c:pt idx="3209">
                  <c:v>10.9</c:v>
                </c:pt>
                <c:pt idx="3210">
                  <c:v>0.1</c:v>
                </c:pt>
                <c:pt idx="3211">
                  <c:v>98.299999999999898</c:v>
                </c:pt>
                <c:pt idx="3212">
                  <c:v>0.6</c:v>
                </c:pt>
                <c:pt idx="3213">
                  <c:v>47.299999999999898</c:v>
                </c:pt>
                <c:pt idx="3214">
                  <c:v>2.2000000000000002</c:v>
                </c:pt>
                <c:pt idx="3215">
                  <c:v>34.1</c:v>
                </c:pt>
                <c:pt idx="3216">
                  <c:v>2.4</c:v>
                </c:pt>
                <c:pt idx="3217">
                  <c:v>9.6999999999999904</c:v>
                </c:pt>
                <c:pt idx="3218">
                  <c:v>8.5</c:v>
                </c:pt>
                <c:pt idx="3219">
                  <c:v>8.1999999999999904</c:v>
                </c:pt>
                <c:pt idx="3220">
                  <c:v>1.7</c:v>
                </c:pt>
                <c:pt idx="3221">
                  <c:v>9.9</c:v>
                </c:pt>
                <c:pt idx="3222">
                  <c:v>85.099999999999895</c:v>
                </c:pt>
                <c:pt idx="3223">
                  <c:v>25</c:v>
                </c:pt>
                <c:pt idx="3224">
                  <c:v>3.5</c:v>
                </c:pt>
                <c:pt idx="3225">
                  <c:v>2.6</c:v>
                </c:pt>
                <c:pt idx="3226">
                  <c:v>4.3</c:v>
                </c:pt>
                <c:pt idx="3227">
                  <c:v>80.2</c:v>
                </c:pt>
                <c:pt idx="3228">
                  <c:v>2.4</c:v>
                </c:pt>
                <c:pt idx="3229">
                  <c:v>7.5</c:v>
                </c:pt>
                <c:pt idx="3230">
                  <c:v>2.6</c:v>
                </c:pt>
                <c:pt idx="3231">
                  <c:v>9.5</c:v>
                </c:pt>
                <c:pt idx="3232">
                  <c:v>31.1999999999999</c:v>
                </c:pt>
                <c:pt idx="3233">
                  <c:v>2.7</c:v>
                </c:pt>
                <c:pt idx="3234">
                  <c:v>14.1</c:v>
                </c:pt>
                <c:pt idx="3235">
                  <c:v>1.4</c:v>
                </c:pt>
                <c:pt idx="3236">
                  <c:v>14.9</c:v>
                </c:pt>
                <c:pt idx="3237">
                  <c:v>9.6</c:v>
                </c:pt>
                <c:pt idx="3238">
                  <c:v>4</c:v>
                </c:pt>
                <c:pt idx="3239">
                  <c:v>0.7</c:v>
                </c:pt>
                <c:pt idx="3240">
                  <c:v>9</c:v>
                </c:pt>
                <c:pt idx="3241">
                  <c:v>10</c:v>
                </c:pt>
                <c:pt idx="3242">
                  <c:v>5.6</c:v>
                </c:pt>
                <c:pt idx="3243">
                  <c:v>66.5</c:v>
                </c:pt>
                <c:pt idx="3244">
                  <c:v>16.100000000000001</c:v>
                </c:pt>
                <c:pt idx="3245">
                  <c:v>2.4</c:v>
                </c:pt>
                <c:pt idx="3246">
                  <c:v>5.7172101092984214E-2</c:v>
                </c:pt>
                <c:pt idx="3247">
                  <c:v>10</c:v>
                </c:pt>
                <c:pt idx="3248">
                  <c:v>11.9</c:v>
                </c:pt>
                <c:pt idx="3249">
                  <c:v>26</c:v>
                </c:pt>
                <c:pt idx="3250">
                  <c:v>17.505281455614082</c:v>
                </c:pt>
                <c:pt idx="3251">
                  <c:v>33.542281971150913</c:v>
                </c:pt>
                <c:pt idx="3252">
                  <c:v>166.099999999999</c:v>
                </c:pt>
                <c:pt idx="3253">
                  <c:v>91.099999999999895</c:v>
                </c:pt>
                <c:pt idx="3254">
                  <c:v>0.8</c:v>
                </c:pt>
                <c:pt idx="3255">
                  <c:v>10.6999999999999</c:v>
                </c:pt>
                <c:pt idx="3256">
                  <c:v>18.899999999999899</c:v>
                </c:pt>
                <c:pt idx="3257">
                  <c:v>47.2</c:v>
                </c:pt>
                <c:pt idx="3258">
                  <c:v>14.5</c:v>
                </c:pt>
                <c:pt idx="3259">
                  <c:v>16.600000000000001</c:v>
                </c:pt>
                <c:pt idx="3260">
                  <c:v>22.6</c:v>
                </c:pt>
                <c:pt idx="3261">
                  <c:v>10.6999999999999</c:v>
                </c:pt>
                <c:pt idx="3262">
                  <c:v>45.7</c:v>
                </c:pt>
                <c:pt idx="3263">
                  <c:v>1.3</c:v>
                </c:pt>
                <c:pt idx="3264">
                  <c:v>2.8</c:v>
                </c:pt>
                <c:pt idx="3265">
                  <c:v>7.9</c:v>
                </c:pt>
                <c:pt idx="3266">
                  <c:v>1.3</c:v>
                </c:pt>
                <c:pt idx="3267">
                  <c:v>5.0999999999999996</c:v>
                </c:pt>
                <c:pt idx="3268">
                  <c:v>1.6</c:v>
                </c:pt>
                <c:pt idx="3269">
                  <c:v>1.5</c:v>
                </c:pt>
                <c:pt idx="3270">
                  <c:v>8.5</c:v>
                </c:pt>
                <c:pt idx="3271">
                  <c:v>14</c:v>
                </c:pt>
                <c:pt idx="3272">
                  <c:v>14.5</c:v>
                </c:pt>
                <c:pt idx="3273">
                  <c:v>59.399999999999899</c:v>
                </c:pt>
                <c:pt idx="3274">
                  <c:v>5.0999999999999996</c:v>
                </c:pt>
                <c:pt idx="3275">
                  <c:v>14.6999999999999</c:v>
                </c:pt>
                <c:pt idx="3276">
                  <c:v>23.1999999999999</c:v>
                </c:pt>
                <c:pt idx="3277">
                  <c:v>14.8</c:v>
                </c:pt>
                <c:pt idx="3278">
                  <c:v>2.9</c:v>
                </c:pt>
                <c:pt idx="3279">
                  <c:v>2.6</c:v>
                </c:pt>
                <c:pt idx="3280">
                  <c:v>2.2000000000000002</c:v>
                </c:pt>
                <c:pt idx="3281">
                  <c:v>3.6</c:v>
                </c:pt>
                <c:pt idx="3282">
                  <c:v>3.6</c:v>
                </c:pt>
                <c:pt idx="3283">
                  <c:v>15</c:v>
                </c:pt>
                <c:pt idx="3284">
                  <c:v>9.1</c:v>
                </c:pt>
                <c:pt idx="3285">
                  <c:v>11.4</c:v>
                </c:pt>
                <c:pt idx="3286">
                  <c:v>1.4</c:v>
                </c:pt>
                <c:pt idx="3287">
                  <c:v>65.599999999999895</c:v>
                </c:pt>
                <c:pt idx="3288">
                  <c:v>0.3</c:v>
                </c:pt>
                <c:pt idx="3289">
                  <c:v>23</c:v>
                </c:pt>
                <c:pt idx="3290">
                  <c:v>3.3</c:v>
                </c:pt>
                <c:pt idx="3291">
                  <c:v>0.9</c:v>
                </c:pt>
                <c:pt idx="3292">
                  <c:v>8.1</c:v>
                </c:pt>
                <c:pt idx="3293">
                  <c:v>5</c:v>
                </c:pt>
                <c:pt idx="3294">
                  <c:v>15.1</c:v>
                </c:pt>
                <c:pt idx="3295">
                  <c:v>3.6</c:v>
                </c:pt>
                <c:pt idx="3296">
                  <c:v>7.8</c:v>
                </c:pt>
                <c:pt idx="3297">
                  <c:v>171.4</c:v>
                </c:pt>
                <c:pt idx="3298">
                  <c:v>4.0999999999999996</c:v>
                </c:pt>
                <c:pt idx="3299">
                  <c:v>8.6999999999999904</c:v>
                </c:pt>
                <c:pt idx="3300">
                  <c:v>18.6999999999999</c:v>
                </c:pt>
                <c:pt idx="3301">
                  <c:v>17.100000000000001</c:v>
                </c:pt>
                <c:pt idx="3302">
                  <c:v>3.8</c:v>
                </c:pt>
                <c:pt idx="3303">
                  <c:v>46.7</c:v>
                </c:pt>
                <c:pt idx="3304">
                  <c:v>523.5</c:v>
                </c:pt>
                <c:pt idx="3305">
                  <c:v>8.3000000000000007</c:v>
                </c:pt>
                <c:pt idx="3306">
                  <c:v>4.0999999999999996</c:v>
                </c:pt>
                <c:pt idx="3307">
                  <c:v>8.6999999999999904</c:v>
                </c:pt>
                <c:pt idx="3308">
                  <c:v>13.6</c:v>
                </c:pt>
                <c:pt idx="3309">
                  <c:v>14.1</c:v>
                </c:pt>
                <c:pt idx="3310">
                  <c:v>6</c:v>
                </c:pt>
                <c:pt idx="3311">
                  <c:v>5.3</c:v>
                </c:pt>
                <c:pt idx="3312">
                  <c:v>11.1</c:v>
                </c:pt>
                <c:pt idx="3313">
                  <c:v>2.4</c:v>
                </c:pt>
                <c:pt idx="3314">
                  <c:v>7.5</c:v>
                </c:pt>
                <c:pt idx="3315">
                  <c:v>1.4</c:v>
                </c:pt>
                <c:pt idx="3316">
                  <c:v>2.8</c:v>
                </c:pt>
                <c:pt idx="3317">
                  <c:v>1.8</c:v>
                </c:pt>
                <c:pt idx="3318">
                  <c:v>23.994241594957643</c:v>
                </c:pt>
                <c:pt idx="3319">
                  <c:v>398.69999999999902</c:v>
                </c:pt>
                <c:pt idx="3320">
                  <c:v>384.3</c:v>
                </c:pt>
                <c:pt idx="3321">
                  <c:v>63.5</c:v>
                </c:pt>
                <c:pt idx="3322">
                  <c:v>2.2000000000000002</c:v>
                </c:pt>
                <c:pt idx="3323">
                  <c:v>3.4</c:v>
                </c:pt>
                <c:pt idx="3324">
                  <c:v>34.6</c:v>
                </c:pt>
                <c:pt idx="3325">
                  <c:v>4</c:v>
                </c:pt>
                <c:pt idx="3326">
                  <c:v>2.1</c:v>
                </c:pt>
                <c:pt idx="3327">
                  <c:v>1.4</c:v>
                </c:pt>
                <c:pt idx="3328">
                  <c:v>2</c:v>
                </c:pt>
                <c:pt idx="3329">
                  <c:v>3.1989663113379052</c:v>
                </c:pt>
                <c:pt idx="3330">
                  <c:v>4.3504999727808258</c:v>
                </c:pt>
                <c:pt idx="3331">
                  <c:v>566.89999999999895</c:v>
                </c:pt>
                <c:pt idx="3332">
                  <c:v>7.6</c:v>
                </c:pt>
                <c:pt idx="3333">
                  <c:v>7.3</c:v>
                </c:pt>
                <c:pt idx="3334">
                  <c:v>11</c:v>
                </c:pt>
                <c:pt idx="3335">
                  <c:v>8.298874468456054</c:v>
                </c:pt>
                <c:pt idx="3336">
                  <c:v>4.642827898907016</c:v>
                </c:pt>
                <c:pt idx="3337">
                  <c:v>23.899999999999899</c:v>
                </c:pt>
                <c:pt idx="3338">
                  <c:v>3.8947185443858188</c:v>
                </c:pt>
                <c:pt idx="3339">
                  <c:v>5.7718028849089102E-2</c:v>
                </c:pt>
                <c:pt idx="3340">
                  <c:v>14.1</c:v>
                </c:pt>
                <c:pt idx="3341">
                  <c:v>3.5</c:v>
                </c:pt>
                <c:pt idx="3342">
                  <c:v>29.5</c:v>
                </c:pt>
                <c:pt idx="3343">
                  <c:v>18.899999999999899</c:v>
                </c:pt>
                <c:pt idx="3344">
                  <c:v>25.1999999999999</c:v>
                </c:pt>
                <c:pt idx="3345">
                  <c:v>1.4</c:v>
                </c:pt>
                <c:pt idx="3346">
                  <c:v>51.899999999999899</c:v>
                </c:pt>
                <c:pt idx="3347">
                  <c:v>0.7</c:v>
                </c:pt>
                <c:pt idx="3348">
                  <c:v>1.1000000000000001</c:v>
                </c:pt>
                <c:pt idx="3349">
                  <c:v>17.100000000000001</c:v>
                </c:pt>
                <c:pt idx="3350">
                  <c:v>6.9</c:v>
                </c:pt>
                <c:pt idx="3351">
                  <c:v>42.7</c:v>
                </c:pt>
                <c:pt idx="3352">
                  <c:v>14.3</c:v>
                </c:pt>
                <c:pt idx="3353">
                  <c:v>0.2</c:v>
                </c:pt>
                <c:pt idx="3354">
                  <c:v>2.5</c:v>
                </c:pt>
                <c:pt idx="3355">
                  <c:v>2.5</c:v>
                </c:pt>
                <c:pt idx="3356">
                  <c:v>47.5</c:v>
                </c:pt>
                <c:pt idx="3357">
                  <c:v>13.8</c:v>
                </c:pt>
                <c:pt idx="3358">
                  <c:v>2.1631459961701207</c:v>
                </c:pt>
                <c:pt idx="3359">
                  <c:v>24.5</c:v>
                </c:pt>
                <c:pt idx="3360">
                  <c:v>1.7</c:v>
                </c:pt>
                <c:pt idx="3361">
                  <c:v>4.5999999999999996</c:v>
                </c:pt>
                <c:pt idx="3362">
                  <c:v>5</c:v>
                </c:pt>
                <c:pt idx="3363">
                  <c:v>3.9</c:v>
                </c:pt>
                <c:pt idx="3364">
                  <c:v>6.4</c:v>
                </c:pt>
                <c:pt idx="3365">
                  <c:v>26.001125531543842</c:v>
                </c:pt>
                <c:pt idx="3366">
                  <c:v>326.39999999999901</c:v>
                </c:pt>
                <c:pt idx="3367">
                  <c:v>18.3</c:v>
                </c:pt>
                <c:pt idx="3368">
                  <c:v>368.32959641178894</c:v>
                </c:pt>
                <c:pt idx="3369">
                  <c:v>10.976466540187982</c:v>
                </c:pt>
                <c:pt idx="3370">
                  <c:v>1.1000000000000001</c:v>
                </c:pt>
                <c:pt idx="3371">
                  <c:v>6.4</c:v>
                </c:pt>
                <c:pt idx="3372">
                  <c:v>3.1</c:v>
                </c:pt>
                <c:pt idx="3373">
                  <c:v>11.8</c:v>
                </c:pt>
                <c:pt idx="3374">
                  <c:v>6.0057584050423589</c:v>
                </c:pt>
                <c:pt idx="3375">
                  <c:v>17.8</c:v>
                </c:pt>
                <c:pt idx="3376">
                  <c:v>76.099999999999895</c:v>
                </c:pt>
                <c:pt idx="3377">
                  <c:v>32.700000000000003</c:v>
                </c:pt>
                <c:pt idx="3378">
                  <c:v>47.899999999999899</c:v>
                </c:pt>
                <c:pt idx="3379">
                  <c:v>8.1999999999999904</c:v>
                </c:pt>
                <c:pt idx="3380">
                  <c:v>12.518978776305675</c:v>
                </c:pt>
                <c:pt idx="3381">
                  <c:v>33.6</c:v>
                </c:pt>
                <c:pt idx="3382">
                  <c:v>76</c:v>
                </c:pt>
                <c:pt idx="3383">
                  <c:v>30.1999999999999</c:v>
                </c:pt>
                <c:pt idx="3384">
                  <c:v>5</c:v>
                </c:pt>
                <c:pt idx="3385">
                  <c:v>1.7</c:v>
                </c:pt>
                <c:pt idx="3386">
                  <c:v>37.899999999999899</c:v>
                </c:pt>
                <c:pt idx="3387">
                  <c:v>0.5</c:v>
                </c:pt>
                <c:pt idx="3388">
                  <c:v>16.100000000000001</c:v>
                </c:pt>
                <c:pt idx="3389">
                  <c:v>8</c:v>
                </c:pt>
                <c:pt idx="3390">
                  <c:v>10.4</c:v>
                </c:pt>
                <c:pt idx="3391">
                  <c:v>4.3810212236942263</c:v>
                </c:pt>
                <c:pt idx="3392">
                  <c:v>31.1999999999999</c:v>
                </c:pt>
                <c:pt idx="3393">
                  <c:v>9.4</c:v>
                </c:pt>
                <c:pt idx="3394">
                  <c:v>30</c:v>
                </c:pt>
                <c:pt idx="3395">
                  <c:v>1.6</c:v>
                </c:pt>
                <c:pt idx="3396">
                  <c:v>11.4</c:v>
                </c:pt>
                <c:pt idx="3397">
                  <c:v>0.44950002721917387</c:v>
                </c:pt>
                <c:pt idx="3398">
                  <c:v>103.7</c:v>
                </c:pt>
                <c:pt idx="3399">
                  <c:v>17.600000000000001</c:v>
                </c:pt>
                <c:pt idx="3400">
                  <c:v>28.5</c:v>
                </c:pt>
                <c:pt idx="3401">
                  <c:v>3.4</c:v>
                </c:pt>
                <c:pt idx="3402">
                  <c:v>3</c:v>
                </c:pt>
                <c:pt idx="3403">
                  <c:v>500.69999999999902</c:v>
                </c:pt>
                <c:pt idx="3404">
                  <c:v>4.3</c:v>
                </c:pt>
                <c:pt idx="3405">
                  <c:v>10.1999999999999</c:v>
                </c:pt>
                <c:pt idx="3406">
                  <c:v>2.1</c:v>
                </c:pt>
                <c:pt idx="3407">
                  <c:v>5.8</c:v>
                </c:pt>
                <c:pt idx="3408">
                  <c:v>6.7</c:v>
                </c:pt>
                <c:pt idx="3409">
                  <c:v>2.1</c:v>
                </c:pt>
                <c:pt idx="3410">
                  <c:v>12.3</c:v>
                </c:pt>
                <c:pt idx="3411">
                  <c:v>5</c:v>
                </c:pt>
                <c:pt idx="3412">
                  <c:v>22.6</c:v>
                </c:pt>
                <c:pt idx="3413">
                  <c:v>79.400000000000006</c:v>
                </c:pt>
                <c:pt idx="3414">
                  <c:v>20</c:v>
                </c:pt>
                <c:pt idx="3415">
                  <c:v>17.899999999999899</c:v>
                </c:pt>
                <c:pt idx="3416">
                  <c:v>8.8000000000000007</c:v>
                </c:pt>
                <c:pt idx="3417">
                  <c:v>10.6999999999999</c:v>
                </c:pt>
                <c:pt idx="3418">
                  <c:v>1.9</c:v>
                </c:pt>
                <c:pt idx="3419">
                  <c:v>7.2</c:v>
                </c:pt>
                <c:pt idx="3420">
                  <c:v>20.623533459812016</c:v>
                </c:pt>
                <c:pt idx="3421">
                  <c:v>0.5</c:v>
                </c:pt>
                <c:pt idx="3422">
                  <c:v>5.4</c:v>
                </c:pt>
                <c:pt idx="3423">
                  <c:v>1.6</c:v>
                </c:pt>
                <c:pt idx="3424">
                  <c:v>3.4</c:v>
                </c:pt>
                <c:pt idx="3425">
                  <c:v>15.5</c:v>
                </c:pt>
                <c:pt idx="3426">
                  <c:v>20.177783980697775</c:v>
                </c:pt>
                <c:pt idx="3427">
                  <c:v>18.600000000000001</c:v>
                </c:pt>
                <c:pt idx="3428">
                  <c:v>3.8</c:v>
                </c:pt>
                <c:pt idx="3429">
                  <c:v>9.4749815820372554</c:v>
                </c:pt>
                <c:pt idx="3430">
                  <c:v>37.200000000000003</c:v>
                </c:pt>
                <c:pt idx="3431">
                  <c:v>2.1673822271777299</c:v>
                </c:pt>
                <c:pt idx="3432">
                  <c:v>36</c:v>
                </c:pt>
                <c:pt idx="3433">
                  <c:v>3.2</c:v>
                </c:pt>
                <c:pt idx="3434">
                  <c:v>0.9</c:v>
                </c:pt>
                <c:pt idx="3435">
                  <c:v>54.7</c:v>
                </c:pt>
                <c:pt idx="3436">
                  <c:v>1.6</c:v>
                </c:pt>
                <c:pt idx="3437">
                  <c:v>15.8</c:v>
                </c:pt>
                <c:pt idx="3438">
                  <c:v>3.3</c:v>
                </c:pt>
                <c:pt idx="3439">
                  <c:v>4</c:v>
                </c:pt>
                <c:pt idx="3440">
                  <c:v>61.899999999999899</c:v>
                </c:pt>
                <c:pt idx="3441">
                  <c:v>4.3</c:v>
                </c:pt>
                <c:pt idx="3442">
                  <c:v>1</c:v>
                </c:pt>
                <c:pt idx="3443">
                  <c:v>9.5</c:v>
                </c:pt>
                <c:pt idx="3444">
                  <c:v>27.1</c:v>
                </c:pt>
                <c:pt idx="3445">
                  <c:v>39.899999999999899</c:v>
                </c:pt>
                <c:pt idx="3446">
                  <c:v>10.6999999999999</c:v>
                </c:pt>
                <c:pt idx="3447">
                  <c:v>5.3</c:v>
                </c:pt>
                <c:pt idx="3448">
                  <c:v>7.2</c:v>
                </c:pt>
                <c:pt idx="3449">
                  <c:v>30.5</c:v>
                </c:pt>
                <c:pt idx="3450">
                  <c:v>24.5</c:v>
                </c:pt>
                <c:pt idx="3451">
                  <c:v>81.799999999999898</c:v>
                </c:pt>
                <c:pt idx="3452">
                  <c:v>82.299999999999898</c:v>
                </c:pt>
                <c:pt idx="3453">
                  <c:v>0.3</c:v>
                </c:pt>
                <c:pt idx="3454">
                  <c:v>2.7</c:v>
                </c:pt>
                <c:pt idx="3455">
                  <c:v>27.1999999999999</c:v>
                </c:pt>
                <c:pt idx="3456">
                  <c:v>274.89999999999901</c:v>
                </c:pt>
                <c:pt idx="3457">
                  <c:v>46.6</c:v>
                </c:pt>
                <c:pt idx="3458">
                  <c:v>18.899999999999899</c:v>
                </c:pt>
                <c:pt idx="3459">
                  <c:v>335.8</c:v>
                </c:pt>
                <c:pt idx="3460">
                  <c:v>4.5999999999999996</c:v>
                </c:pt>
                <c:pt idx="3461">
                  <c:v>14.8</c:v>
                </c:pt>
                <c:pt idx="3462">
                  <c:v>62.799999999999898</c:v>
                </c:pt>
                <c:pt idx="3463">
                  <c:v>26.3</c:v>
                </c:pt>
                <c:pt idx="3464">
                  <c:v>0.6</c:v>
                </c:pt>
                <c:pt idx="3465">
                  <c:v>66.5</c:v>
                </c:pt>
                <c:pt idx="3466">
                  <c:v>49.5</c:v>
                </c:pt>
                <c:pt idx="3467">
                  <c:v>3.1</c:v>
                </c:pt>
                <c:pt idx="3468">
                  <c:v>3.7</c:v>
                </c:pt>
                <c:pt idx="3469">
                  <c:v>12</c:v>
                </c:pt>
                <c:pt idx="3470">
                  <c:v>108.7</c:v>
                </c:pt>
                <c:pt idx="3471">
                  <c:v>2.8</c:v>
                </c:pt>
                <c:pt idx="3472">
                  <c:v>8.8000000000000007</c:v>
                </c:pt>
                <c:pt idx="3473">
                  <c:v>107.099999999999</c:v>
                </c:pt>
                <c:pt idx="3474">
                  <c:v>7.1</c:v>
                </c:pt>
                <c:pt idx="3475">
                  <c:v>5.2647666051029498</c:v>
                </c:pt>
                <c:pt idx="3476">
                  <c:v>17</c:v>
                </c:pt>
                <c:pt idx="3477">
                  <c:v>104.5</c:v>
                </c:pt>
                <c:pt idx="3478">
                  <c:v>17.1999999999999</c:v>
                </c:pt>
                <c:pt idx="3479">
                  <c:v>4.7</c:v>
                </c:pt>
                <c:pt idx="3480">
                  <c:v>3.8</c:v>
                </c:pt>
                <c:pt idx="3481">
                  <c:v>12.3</c:v>
                </c:pt>
                <c:pt idx="3482">
                  <c:v>5.3</c:v>
                </c:pt>
                <c:pt idx="3483">
                  <c:v>1.5</c:v>
                </c:pt>
                <c:pt idx="3484">
                  <c:v>58</c:v>
                </c:pt>
                <c:pt idx="3485">
                  <c:v>8.6</c:v>
                </c:pt>
                <c:pt idx="3486">
                  <c:v>35.200000000000003</c:v>
                </c:pt>
                <c:pt idx="3487">
                  <c:v>25.3</c:v>
                </c:pt>
                <c:pt idx="3488">
                  <c:v>2.9</c:v>
                </c:pt>
                <c:pt idx="3489">
                  <c:v>2.7</c:v>
                </c:pt>
                <c:pt idx="3490">
                  <c:v>7.4</c:v>
                </c:pt>
                <c:pt idx="3491">
                  <c:v>0.8</c:v>
                </c:pt>
                <c:pt idx="3492">
                  <c:v>0.7</c:v>
                </c:pt>
                <c:pt idx="3493">
                  <c:v>4</c:v>
                </c:pt>
                <c:pt idx="3494">
                  <c:v>7.9</c:v>
                </c:pt>
                <c:pt idx="3495">
                  <c:v>3.6</c:v>
                </c:pt>
                <c:pt idx="3496">
                  <c:v>36.899999999999899</c:v>
                </c:pt>
                <c:pt idx="3497">
                  <c:v>11.5</c:v>
                </c:pt>
                <c:pt idx="3498">
                  <c:v>436.8</c:v>
                </c:pt>
                <c:pt idx="3499">
                  <c:v>9.1999999999999904</c:v>
                </c:pt>
                <c:pt idx="3500">
                  <c:v>38.399999999999899</c:v>
                </c:pt>
                <c:pt idx="3501">
                  <c:v>73.2</c:v>
                </c:pt>
                <c:pt idx="3502">
                  <c:v>15.8</c:v>
                </c:pt>
                <c:pt idx="3503">
                  <c:v>313.3</c:v>
                </c:pt>
                <c:pt idx="3504">
                  <c:v>202.3</c:v>
                </c:pt>
                <c:pt idx="3505">
                  <c:v>7</c:v>
                </c:pt>
                <c:pt idx="3506">
                  <c:v>1.8</c:v>
                </c:pt>
                <c:pt idx="3507">
                  <c:v>4.8</c:v>
                </c:pt>
                <c:pt idx="3508">
                  <c:v>20.842910612519798</c:v>
                </c:pt>
                <c:pt idx="3509">
                  <c:v>9.6</c:v>
                </c:pt>
                <c:pt idx="3510">
                  <c:v>11.6</c:v>
                </c:pt>
                <c:pt idx="3511">
                  <c:v>86.9</c:v>
                </c:pt>
                <c:pt idx="3512">
                  <c:v>235.5</c:v>
                </c:pt>
                <c:pt idx="3513">
                  <c:v>31</c:v>
                </c:pt>
                <c:pt idx="3514">
                  <c:v>45.399999999999899</c:v>
                </c:pt>
                <c:pt idx="3515">
                  <c:v>33.1</c:v>
                </c:pt>
                <c:pt idx="3516">
                  <c:v>8</c:v>
                </c:pt>
                <c:pt idx="3517">
                  <c:v>28.6</c:v>
                </c:pt>
                <c:pt idx="3518">
                  <c:v>7.6</c:v>
                </c:pt>
                <c:pt idx="3519">
                  <c:v>277.39999999999901</c:v>
                </c:pt>
                <c:pt idx="3520">
                  <c:v>3.3</c:v>
                </c:pt>
                <c:pt idx="3521">
                  <c:v>3.1</c:v>
                </c:pt>
                <c:pt idx="3522">
                  <c:v>189.099999999999</c:v>
                </c:pt>
                <c:pt idx="3523">
                  <c:v>39.5</c:v>
                </c:pt>
                <c:pt idx="3524">
                  <c:v>38</c:v>
                </c:pt>
                <c:pt idx="3525">
                  <c:v>9</c:v>
                </c:pt>
                <c:pt idx="3526">
                  <c:v>9.4222160193022244</c:v>
                </c:pt>
                <c:pt idx="3527">
                  <c:v>5.5</c:v>
                </c:pt>
                <c:pt idx="3528">
                  <c:v>4.5978419026967829</c:v>
                </c:pt>
                <c:pt idx="3529">
                  <c:v>25.875670360797258</c:v>
                </c:pt>
                <c:pt idx="3530">
                  <c:v>0.20483744619204544</c:v>
                </c:pt>
                <c:pt idx="3531">
                  <c:v>0.33128265259021705</c:v>
                </c:pt>
                <c:pt idx="3532">
                  <c:v>10.3</c:v>
                </c:pt>
                <c:pt idx="3533">
                  <c:v>15.454232529281931</c:v>
                </c:pt>
                <c:pt idx="3534">
                  <c:v>1.2</c:v>
                </c:pt>
                <c:pt idx="3535">
                  <c:v>89.7</c:v>
                </c:pt>
                <c:pt idx="3536">
                  <c:v>6.9</c:v>
                </c:pt>
                <c:pt idx="3537">
                  <c:v>16.8</c:v>
                </c:pt>
                <c:pt idx="3538">
                  <c:v>7.3</c:v>
                </c:pt>
                <c:pt idx="3539">
                  <c:v>112.66005497361814</c:v>
                </c:pt>
                <c:pt idx="3540">
                  <c:v>7.1</c:v>
                </c:pt>
                <c:pt idx="3541">
                  <c:v>1.7878303021122295</c:v>
                </c:pt>
                <c:pt idx="3542">
                  <c:v>1.7</c:v>
                </c:pt>
                <c:pt idx="3543">
                  <c:v>7.6</c:v>
                </c:pt>
                <c:pt idx="3544">
                  <c:v>1.5</c:v>
                </c:pt>
                <c:pt idx="3545">
                  <c:v>4.0999999999999996</c:v>
                </c:pt>
                <c:pt idx="3546">
                  <c:v>2.5847231850446426</c:v>
                </c:pt>
                <c:pt idx="3547">
                  <c:v>387</c:v>
                </c:pt>
                <c:pt idx="3548">
                  <c:v>134.9</c:v>
                </c:pt>
                <c:pt idx="3549">
                  <c:v>5.8</c:v>
                </c:pt>
                <c:pt idx="3550">
                  <c:v>1.8368540038298791</c:v>
                </c:pt>
                <c:pt idx="3551">
                  <c:v>3.6</c:v>
                </c:pt>
                <c:pt idx="3552">
                  <c:v>3.2</c:v>
                </c:pt>
                <c:pt idx="3553">
                  <c:v>2</c:v>
                </c:pt>
                <c:pt idx="3554">
                  <c:v>1.6</c:v>
                </c:pt>
                <c:pt idx="3555">
                  <c:v>1.7</c:v>
                </c:pt>
                <c:pt idx="3556">
                  <c:v>0.9</c:v>
                </c:pt>
                <c:pt idx="3557">
                  <c:v>3</c:v>
                </c:pt>
                <c:pt idx="3558">
                  <c:v>3</c:v>
                </c:pt>
                <c:pt idx="3559">
                  <c:v>9</c:v>
                </c:pt>
                <c:pt idx="3560">
                  <c:v>6.3</c:v>
                </c:pt>
                <c:pt idx="3561">
                  <c:v>8.6</c:v>
                </c:pt>
                <c:pt idx="3562">
                  <c:v>3.7</c:v>
                </c:pt>
                <c:pt idx="3563">
                  <c:v>0.8</c:v>
                </c:pt>
                <c:pt idx="3564">
                  <c:v>18.3</c:v>
                </c:pt>
                <c:pt idx="3565">
                  <c:v>42.5</c:v>
                </c:pt>
                <c:pt idx="3566">
                  <c:v>34.700000000000003</c:v>
                </c:pt>
                <c:pt idx="3567">
                  <c:v>7.8</c:v>
                </c:pt>
                <c:pt idx="3568">
                  <c:v>13.523075151864587</c:v>
                </c:pt>
                <c:pt idx="3569">
                  <c:v>6.8</c:v>
                </c:pt>
                <c:pt idx="3570">
                  <c:v>72.299999999999898</c:v>
                </c:pt>
                <c:pt idx="3571">
                  <c:v>2.2000000000000002</c:v>
                </c:pt>
                <c:pt idx="3572">
                  <c:v>3.3</c:v>
                </c:pt>
                <c:pt idx="3573">
                  <c:v>18.399999999999899</c:v>
                </c:pt>
                <c:pt idx="3574">
                  <c:v>87.5</c:v>
                </c:pt>
                <c:pt idx="3575">
                  <c:v>40.6</c:v>
                </c:pt>
                <c:pt idx="3576">
                  <c:v>22.5</c:v>
                </c:pt>
                <c:pt idx="3577">
                  <c:v>1.8</c:v>
                </c:pt>
                <c:pt idx="3578">
                  <c:v>1.7891539574449651</c:v>
                </c:pt>
                <c:pt idx="3579">
                  <c:v>0.49328829909947342</c:v>
                </c:pt>
                <c:pt idx="3580">
                  <c:v>12.6999999999999</c:v>
                </c:pt>
                <c:pt idx="3581">
                  <c:v>3.4</c:v>
                </c:pt>
                <c:pt idx="3582">
                  <c:v>3.6</c:v>
                </c:pt>
                <c:pt idx="3583">
                  <c:v>0.6</c:v>
                </c:pt>
                <c:pt idx="3584">
                  <c:v>19</c:v>
                </c:pt>
                <c:pt idx="3585">
                  <c:v>292</c:v>
                </c:pt>
                <c:pt idx="3586">
                  <c:v>10.9</c:v>
                </c:pt>
                <c:pt idx="3587">
                  <c:v>566.29999999999905</c:v>
                </c:pt>
                <c:pt idx="3588">
                  <c:v>5.4</c:v>
                </c:pt>
                <c:pt idx="3589">
                  <c:v>5.4</c:v>
                </c:pt>
                <c:pt idx="3590">
                  <c:v>4.9000000000000004</c:v>
                </c:pt>
                <c:pt idx="3591">
                  <c:v>13.876924848135316</c:v>
                </c:pt>
                <c:pt idx="3592">
                  <c:v>6.8</c:v>
                </c:pt>
                <c:pt idx="3593">
                  <c:v>14</c:v>
                </c:pt>
                <c:pt idx="3594">
                  <c:v>17</c:v>
                </c:pt>
                <c:pt idx="3595">
                  <c:v>2.7</c:v>
                </c:pt>
                <c:pt idx="3596">
                  <c:v>7.2</c:v>
                </c:pt>
                <c:pt idx="3597">
                  <c:v>18.1999999999999</c:v>
                </c:pt>
                <c:pt idx="3598">
                  <c:v>9.9</c:v>
                </c:pt>
                <c:pt idx="3599">
                  <c:v>288</c:v>
                </c:pt>
                <c:pt idx="3600">
                  <c:v>3.9</c:v>
                </c:pt>
                <c:pt idx="3601">
                  <c:v>13.1999999999999</c:v>
                </c:pt>
                <c:pt idx="3602">
                  <c:v>29.1</c:v>
                </c:pt>
                <c:pt idx="3603">
                  <c:v>2</c:v>
                </c:pt>
                <c:pt idx="3604">
                  <c:v>5.7</c:v>
                </c:pt>
                <c:pt idx="3605">
                  <c:v>79.799999999999898</c:v>
                </c:pt>
                <c:pt idx="3606">
                  <c:v>79</c:v>
                </c:pt>
                <c:pt idx="3607">
                  <c:v>5</c:v>
                </c:pt>
                <c:pt idx="3608">
                  <c:v>93</c:v>
                </c:pt>
                <c:pt idx="3609">
                  <c:v>18</c:v>
                </c:pt>
                <c:pt idx="3610">
                  <c:v>34.899999999999899</c:v>
                </c:pt>
                <c:pt idx="3611">
                  <c:v>85.599999999999895</c:v>
                </c:pt>
                <c:pt idx="3612">
                  <c:v>0.4</c:v>
                </c:pt>
                <c:pt idx="3613">
                  <c:v>332.69999999999902</c:v>
                </c:pt>
                <c:pt idx="3614">
                  <c:v>39.200000000000003</c:v>
                </c:pt>
                <c:pt idx="3615">
                  <c:v>7</c:v>
                </c:pt>
                <c:pt idx="3616">
                  <c:v>43</c:v>
                </c:pt>
                <c:pt idx="3617">
                  <c:v>1.3</c:v>
                </c:pt>
                <c:pt idx="3618">
                  <c:v>332.89999999999901</c:v>
                </c:pt>
                <c:pt idx="3619">
                  <c:v>12.1999999999999</c:v>
                </c:pt>
                <c:pt idx="3620">
                  <c:v>7.7</c:v>
                </c:pt>
                <c:pt idx="3621">
                  <c:v>31</c:v>
                </c:pt>
                <c:pt idx="3622">
                  <c:v>26.3</c:v>
                </c:pt>
                <c:pt idx="3623">
                  <c:v>1.1000000000000001</c:v>
                </c:pt>
                <c:pt idx="3624">
                  <c:v>16.899999999999899</c:v>
                </c:pt>
                <c:pt idx="3625">
                  <c:v>4.7</c:v>
                </c:pt>
                <c:pt idx="3626">
                  <c:v>6.2</c:v>
                </c:pt>
                <c:pt idx="3627">
                  <c:v>37.6</c:v>
                </c:pt>
                <c:pt idx="3628">
                  <c:v>3.3</c:v>
                </c:pt>
                <c:pt idx="3629">
                  <c:v>25.8</c:v>
                </c:pt>
                <c:pt idx="3630">
                  <c:v>2.9</c:v>
                </c:pt>
                <c:pt idx="3631">
                  <c:v>13.9</c:v>
                </c:pt>
                <c:pt idx="3632">
                  <c:v>292.3</c:v>
                </c:pt>
                <c:pt idx="3633">
                  <c:v>345.89999999999901</c:v>
                </c:pt>
                <c:pt idx="3634">
                  <c:v>3.2</c:v>
                </c:pt>
                <c:pt idx="3635">
                  <c:v>5.6</c:v>
                </c:pt>
                <c:pt idx="3636">
                  <c:v>48.299999999999898</c:v>
                </c:pt>
                <c:pt idx="3637">
                  <c:v>26.6</c:v>
                </c:pt>
                <c:pt idx="3638">
                  <c:v>144</c:v>
                </c:pt>
                <c:pt idx="3639">
                  <c:v>51</c:v>
                </c:pt>
                <c:pt idx="3640">
                  <c:v>41.299999999999898</c:v>
                </c:pt>
                <c:pt idx="3641">
                  <c:v>8.3000000000000007</c:v>
                </c:pt>
                <c:pt idx="3642">
                  <c:v>137</c:v>
                </c:pt>
                <c:pt idx="3643">
                  <c:v>18</c:v>
                </c:pt>
                <c:pt idx="3644">
                  <c:v>325.19999999999902</c:v>
                </c:pt>
                <c:pt idx="3645">
                  <c:v>8.5</c:v>
                </c:pt>
                <c:pt idx="3646">
                  <c:v>1.8</c:v>
                </c:pt>
                <c:pt idx="3647">
                  <c:v>1.5</c:v>
                </c:pt>
                <c:pt idx="3648">
                  <c:v>2.5</c:v>
                </c:pt>
                <c:pt idx="3649">
                  <c:v>2.2999999999999998</c:v>
                </c:pt>
                <c:pt idx="3650">
                  <c:v>2.501841796274518E-2</c:v>
                </c:pt>
                <c:pt idx="3651">
                  <c:v>14.9</c:v>
                </c:pt>
                <c:pt idx="3652">
                  <c:v>11.6</c:v>
                </c:pt>
                <c:pt idx="3653">
                  <c:v>3.1326177728222699</c:v>
                </c:pt>
                <c:pt idx="3654">
                  <c:v>3.4</c:v>
                </c:pt>
                <c:pt idx="3655">
                  <c:v>8.5</c:v>
                </c:pt>
                <c:pt idx="3656">
                  <c:v>12.802158097303117</c:v>
                </c:pt>
                <c:pt idx="3657">
                  <c:v>22.6999999999999</c:v>
                </c:pt>
                <c:pt idx="3658">
                  <c:v>4.6243296392027409</c:v>
                </c:pt>
                <c:pt idx="3659">
                  <c:v>9.7951625538079554</c:v>
                </c:pt>
                <c:pt idx="3660">
                  <c:v>22.899999999999899</c:v>
                </c:pt>
                <c:pt idx="3661">
                  <c:v>12.3</c:v>
                </c:pt>
                <c:pt idx="3662">
                  <c:v>17.5</c:v>
                </c:pt>
                <c:pt idx="3663">
                  <c:v>1.6</c:v>
                </c:pt>
                <c:pt idx="3664">
                  <c:v>10.4</c:v>
                </c:pt>
                <c:pt idx="3665">
                  <c:v>86.799999999999898</c:v>
                </c:pt>
                <c:pt idx="3666">
                  <c:v>3.8</c:v>
                </c:pt>
                <c:pt idx="3667">
                  <c:v>4.6687173474097836</c:v>
                </c:pt>
                <c:pt idx="3668">
                  <c:v>5.5457674707180669</c:v>
                </c:pt>
                <c:pt idx="3669">
                  <c:v>36.200000000000003</c:v>
                </c:pt>
                <c:pt idx="3670">
                  <c:v>1.6</c:v>
                </c:pt>
                <c:pt idx="3671">
                  <c:v>28.439945026380855</c:v>
                </c:pt>
                <c:pt idx="3672">
                  <c:v>2.2121696978877705</c:v>
                </c:pt>
                <c:pt idx="3673">
                  <c:v>0.9</c:v>
                </c:pt>
                <c:pt idx="3674">
                  <c:v>4.2</c:v>
                </c:pt>
                <c:pt idx="3675">
                  <c:v>219.8</c:v>
                </c:pt>
                <c:pt idx="3676">
                  <c:v>5</c:v>
                </c:pt>
                <c:pt idx="3677">
                  <c:v>4.5352333948970518</c:v>
                </c:pt>
                <c:pt idx="3678">
                  <c:v>4.2</c:v>
                </c:pt>
                <c:pt idx="3679">
                  <c:v>1.3</c:v>
                </c:pt>
                <c:pt idx="3680">
                  <c:v>7.8</c:v>
                </c:pt>
                <c:pt idx="3681">
                  <c:v>1.7</c:v>
                </c:pt>
                <c:pt idx="3682">
                  <c:v>11.6</c:v>
                </c:pt>
                <c:pt idx="3683">
                  <c:v>13</c:v>
                </c:pt>
                <c:pt idx="3684">
                  <c:v>8.3000000000000007</c:v>
                </c:pt>
                <c:pt idx="3685">
                  <c:v>25.5</c:v>
                </c:pt>
                <c:pt idx="3686">
                  <c:v>11.1999999999999</c:v>
                </c:pt>
                <c:pt idx="3687">
                  <c:v>12.1999999999999</c:v>
                </c:pt>
                <c:pt idx="3688">
                  <c:v>7.2</c:v>
                </c:pt>
                <c:pt idx="3689">
                  <c:v>14.6</c:v>
                </c:pt>
                <c:pt idx="3690">
                  <c:v>177.69999999999899</c:v>
                </c:pt>
                <c:pt idx="3691">
                  <c:v>536.39999999999895</c:v>
                </c:pt>
                <c:pt idx="3692">
                  <c:v>75.099999999999895</c:v>
                </c:pt>
                <c:pt idx="3693">
                  <c:v>29.5</c:v>
                </c:pt>
                <c:pt idx="3694">
                  <c:v>352.6</c:v>
                </c:pt>
                <c:pt idx="3695">
                  <c:v>5.7</c:v>
                </c:pt>
                <c:pt idx="3696">
                  <c:v>1.7</c:v>
                </c:pt>
                <c:pt idx="3697">
                  <c:v>2.2000000000000002</c:v>
                </c:pt>
                <c:pt idx="3698">
                  <c:v>3.7</c:v>
                </c:pt>
                <c:pt idx="3699">
                  <c:v>39.299999999999898</c:v>
                </c:pt>
                <c:pt idx="3700">
                  <c:v>3.3</c:v>
                </c:pt>
                <c:pt idx="3701">
                  <c:v>97.4</c:v>
                </c:pt>
                <c:pt idx="3702">
                  <c:v>4.0999999999999996</c:v>
                </c:pt>
                <c:pt idx="3703">
                  <c:v>31.899999999999899</c:v>
                </c:pt>
                <c:pt idx="3704">
                  <c:v>195.9</c:v>
                </c:pt>
                <c:pt idx="3705">
                  <c:v>27.6</c:v>
                </c:pt>
                <c:pt idx="3706">
                  <c:v>90.4</c:v>
                </c:pt>
                <c:pt idx="3707">
                  <c:v>1.3</c:v>
                </c:pt>
                <c:pt idx="3708">
                  <c:v>1.2</c:v>
                </c:pt>
                <c:pt idx="3709">
                  <c:v>4</c:v>
                </c:pt>
                <c:pt idx="3710">
                  <c:v>0.9</c:v>
                </c:pt>
                <c:pt idx="3711">
                  <c:v>0.7</c:v>
                </c:pt>
                <c:pt idx="3712">
                  <c:v>35.120176014956051</c:v>
                </c:pt>
                <c:pt idx="3713">
                  <c:v>26.1999999999999</c:v>
                </c:pt>
                <c:pt idx="3714">
                  <c:v>0.7</c:v>
                </c:pt>
                <c:pt idx="3715">
                  <c:v>0.1</c:v>
                </c:pt>
                <c:pt idx="3716">
                  <c:v>0.6</c:v>
                </c:pt>
                <c:pt idx="3717">
                  <c:v>0.7</c:v>
                </c:pt>
                <c:pt idx="3718">
                  <c:v>2.2999999999999998</c:v>
                </c:pt>
                <c:pt idx="3719">
                  <c:v>0.5</c:v>
                </c:pt>
                <c:pt idx="3720">
                  <c:v>0.6</c:v>
                </c:pt>
                <c:pt idx="3721">
                  <c:v>7.8</c:v>
                </c:pt>
                <c:pt idx="3722">
                  <c:v>2.6</c:v>
                </c:pt>
                <c:pt idx="3723">
                  <c:v>0.8</c:v>
                </c:pt>
                <c:pt idx="3724">
                  <c:v>2.9</c:v>
                </c:pt>
                <c:pt idx="3725">
                  <c:v>500.3</c:v>
                </c:pt>
                <c:pt idx="3726">
                  <c:v>3.2</c:v>
                </c:pt>
                <c:pt idx="3727">
                  <c:v>29</c:v>
                </c:pt>
                <c:pt idx="3728">
                  <c:v>508.69999999999902</c:v>
                </c:pt>
                <c:pt idx="3729">
                  <c:v>29.6999999999999</c:v>
                </c:pt>
                <c:pt idx="3730">
                  <c:v>1.4</c:v>
                </c:pt>
                <c:pt idx="3731">
                  <c:v>94.4</c:v>
                </c:pt>
                <c:pt idx="3732">
                  <c:v>0.7</c:v>
                </c:pt>
                <c:pt idx="3733">
                  <c:v>19.6999999999999</c:v>
                </c:pt>
                <c:pt idx="3734">
                  <c:v>1.4</c:v>
                </c:pt>
                <c:pt idx="3735">
                  <c:v>0.1</c:v>
                </c:pt>
                <c:pt idx="3736">
                  <c:v>38.899999999999899</c:v>
                </c:pt>
                <c:pt idx="3737">
                  <c:v>2.5</c:v>
                </c:pt>
                <c:pt idx="3738">
                  <c:v>11</c:v>
                </c:pt>
                <c:pt idx="3739">
                  <c:v>0.9</c:v>
                </c:pt>
                <c:pt idx="3740">
                  <c:v>128.5</c:v>
                </c:pt>
                <c:pt idx="3741">
                  <c:v>4.4000000000000004</c:v>
                </c:pt>
                <c:pt idx="3742">
                  <c:v>26.6</c:v>
                </c:pt>
                <c:pt idx="3743">
                  <c:v>39.5</c:v>
                </c:pt>
                <c:pt idx="3744">
                  <c:v>14</c:v>
                </c:pt>
                <c:pt idx="3745">
                  <c:v>17.8</c:v>
                </c:pt>
                <c:pt idx="3746">
                  <c:v>31.8</c:v>
                </c:pt>
                <c:pt idx="3747">
                  <c:v>26.1999999999999</c:v>
                </c:pt>
                <c:pt idx="3748">
                  <c:v>7.6</c:v>
                </c:pt>
                <c:pt idx="3749">
                  <c:v>2.4</c:v>
                </c:pt>
                <c:pt idx="3750">
                  <c:v>7.3</c:v>
                </c:pt>
                <c:pt idx="3751">
                  <c:v>3</c:v>
                </c:pt>
                <c:pt idx="3752">
                  <c:v>6.1</c:v>
                </c:pt>
                <c:pt idx="3753">
                  <c:v>9.5</c:v>
                </c:pt>
                <c:pt idx="3754">
                  <c:v>15</c:v>
                </c:pt>
                <c:pt idx="3755">
                  <c:v>0.4</c:v>
                </c:pt>
                <c:pt idx="3756">
                  <c:v>10.9</c:v>
                </c:pt>
                <c:pt idx="3757">
                  <c:v>4.0999999999999996</c:v>
                </c:pt>
                <c:pt idx="3758">
                  <c:v>8.6999999999999904</c:v>
                </c:pt>
                <c:pt idx="3759">
                  <c:v>0.9</c:v>
                </c:pt>
                <c:pt idx="3760">
                  <c:v>6.2</c:v>
                </c:pt>
                <c:pt idx="3761">
                  <c:v>15.8</c:v>
                </c:pt>
                <c:pt idx="3762">
                  <c:v>31.399999999999899</c:v>
                </c:pt>
                <c:pt idx="3763">
                  <c:v>32.700000000000003</c:v>
                </c:pt>
                <c:pt idx="3764">
                  <c:v>14.313896072250037</c:v>
                </c:pt>
                <c:pt idx="3765">
                  <c:v>1.2</c:v>
                </c:pt>
                <c:pt idx="3766">
                  <c:v>0.2</c:v>
                </c:pt>
                <c:pt idx="3767">
                  <c:v>5.4</c:v>
                </c:pt>
                <c:pt idx="3768">
                  <c:v>16.100000000000001</c:v>
                </c:pt>
                <c:pt idx="3769">
                  <c:v>2</c:v>
                </c:pt>
                <c:pt idx="3770">
                  <c:v>1</c:v>
                </c:pt>
                <c:pt idx="3771">
                  <c:v>5.9</c:v>
                </c:pt>
                <c:pt idx="3772">
                  <c:v>13.1999999999999</c:v>
                </c:pt>
                <c:pt idx="3773">
                  <c:v>9.8000000000000007</c:v>
                </c:pt>
                <c:pt idx="3774">
                  <c:v>250.5</c:v>
                </c:pt>
                <c:pt idx="3775">
                  <c:v>221.69999999999899</c:v>
                </c:pt>
                <c:pt idx="3776">
                  <c:v>44.2</c:v>
                </c:pt>
                <c:pt idx="3777">
                  <c:v>15.1999999999999</c:v>
                </c:pt>
                <c:pt idx="3778">
                  <c:v>6.0570893874801044</c:v>
                </c:pt>
                <c:pt idx="3779">
                  <c:v>115.4</c:v>
                </c:pt>
                <c:pt idx="3780">
                  <c:v>38.399999999999899</c:v>
                </c:pt>
                <c:pt idx="3781">
                  <c:v>10.5</c:v>
                </c:pt>
                <c:pt idx="3782">
                  <c:v>61.399999999999899</c:v>
                </c:pt>
                <c:pt idx="3783">
                  <c:v>9.6</c:v>
                </c:pt>
                <c:pt idx="3784">
                  <c:v>1</c:v>
                </c:pt>
                <c:pt idx="3785">
                  <c:v>0.8</c:v>
                </c:pt>
                <c:pt idx="3786">
                  <c:v>2.4</c:v>
                </c:pt>
                <c:pt idx="3787">
                  <c:v>2.2999999999999998</c:v>
                </c:pt>
                <c:pt idx="3788">
                  <c:v>102.3</c:v>
                </c:pt>
                <c:pt idx="3789">
                  <c:v>2.1</c:v>
                </c:pt>
                <c:pt idx="3790">
                  <c:v>4.9000000000000004</c:v>
                </c:pt>
                <c:pt idx="3791">
                  <c:v>1.7</c:v>
                </c:pt>
                <c:pt idx="3792">
                  <c:v>0.5</c:v>
                </c:pt>
                <c:pt idx="3793">
                  <c:v>1.1000000000000001</c:v>
                </c:pt>
                <c:pt idx="3794">
                  <c:v>3.2</c:v>
                </c:pt>
                <c:pt idx="3795">
                  <c:v>0.2</c:v>
                </c:pt>
                <c:pt idx="3796">
                  <c:v>0.9</c:v>
                </c:pt>
                <c:pt idx="3797">
                  <c:v>1</c:v>
                </c:pt>
                <c:pt idx="3798">
                  <c:v>10.9</c:v>
                </c:pt>
                <c:pt idx="3799">
                  <c:v>7</c:v>
                </c:pt>
                <c:pt idx="3800">
                  <c:v>0.8</c:v>
                </c:pt>
                <c:pt idx="3801">
                  <c:v>335.69999999999902</c:v>
                </c:pt>
                <c:pt idx="3802">
                  <c:v>1.3</c:v>
                </c:pt>
                <c:pt idx="3803">
                  <c:v>1.1000000000000001</c:v>
                </c:pt>
                <c:pt idx="3804">
                  <c:v>4.0999999999999996</c:v>
                </c:pt>
                <c:pt idx="3805">
                  <c:v>1.1000000000000001</c:v>
                </c:pt>
                <c:pt idx="3806">
                  <c:v>3.2</c:v>
                </c:pt>
                <c:pt idx="3807">
                  <c:v>107.4</c:v>
                </c:pt>
                <c:pt idx="3808">
                  <c:v>17.600000000000001</c:v>
                </c:pt>
                <c:pt idx="3809">
                  <c:v>43.7</c:v>
                </c:pt>
                <c:pt idx="3810">
                  <c:v>2.2192476625947252E-2</c:v>
                </c:pt>
                <c:pt idx="3811">
                  <c:v>28.8</c:v>
                </c:pt>
                <c:pt idx="3812">
                  <c:v>1.3</c:v>
                </c:pt>
                <c:pt idx="3813">
                  <c:v>0.9</c:v>
                </c:pt>
                <c:pt idx="3814">
                  <c:v>2.2999999999999998</c:v>
                </c:pt>
                <c:pt idx="3815">
                  <c:v>0.6</c:v>
                </c:pt>
                <c:pt idx="3816">
                  <c:v>2.3241245751736952</c:v>
                </c:pt>
                <c:pt idx="3817">
                  <c:v>91.878247177708047</c:v>
                </c:pt>
                <c:pt idx="3818">
                  <c:v>2.1</c:v>
                </c:pt>
                <c:pt idx="3819">
                  <c:v>5.0999999999999996</c:v>
                </c:pt>
                <c:pt idx="3820">
                  <c:v>7.8</c:v>
                </c:pt>
                <c:pt idx="3821">
                  <c:v>1.5</c:v>
                </c:pt>
                <c:pt idx="3822">
                  <c:v>0.9</c:v>
                </c:pt>
                <c:pt idx="3823">
                  <c:v>1.2</c:v>
                </c:pt>
                <c:pt idx="3824">
                  <c:v>6.7</c:v>
                </c:pt>
                <c:pt idx="3825">
                  <c:v>2.4</c:v>
                </c:pt>
                <c:pt idx="3826">
                  <c:v>0.4</c:v>
                </c:pt>
                <c:pt idx="3827">
                  <c:v>150.5</c:v>
                </c:pt>
                <c:pt idx="3828">
                  <c:v>271.10000000000002</c:v>
                </c:pt>
                <c:pt idx="3829">
                  <c:v>6.5</c:v>
                </c:pt>
                <c:pt idx="3830">
                  <c:v>1034.8</c:v>
                </c:pt>
                <c:pt idx="3831">
                  <c:v>3.8</c:v>
                </c:pt>
                <c:pt idx="3832">
                  <c:v>68.5</c:v>
                </c:pt>
                <c:pt idx="3833">
                  <c:v>3.5</c:v>
                </c:pt>
                <c:pt idx="3834">
                  <c:v>0.8</c:v>
                </c:pt>
                <c:pt idx="3835">
                  <c:v>0.5</c:v>
                </c:pt>
                <c:pt idx="3836">
                  <c:v>4.9000000000000004</c:v>
                </c:pt>
                <c:pt idx="3837">
                  <c:v>274.69999999999902</c:v>
                </c:pt>
                <c:pt idx="3838">
                  <c:v>0.7</c:v>
                </c:pt>
                <c:pt idx="3839">
                  <c:v>1.2</c:v>
                </c:pt>
                <c:pt idx="3840">
                  <c:v>622.6</c:v>
                </c:pt>
                <c:pt idx="3841">
                  <c:v>1.5</c:v>
                </c:pt>
                <c:pt idx="3842">
                  <c:v>6</c:v>
                </c:pt>
                <c:pt idx="3843">
                  <c:v>6.8</c:v>
                </c:pt>
                <c:pt idx="3844">
                  <c:v>25.3</c:v>
                </c:pt>
                <c:pt idx="3845">
                  <c:v>0.8</c:v>
                </c:pt>
                <c:pt idx="3846">
                  <c:v>3.6</c:v>
                </c:pt>
                <c:pt idx="3847">
                  <c:v>0.5</c:v>
                </c:pt>
                <c:pt idx="3848">
                  <c:v>18.077807523374055</c:v>
                </c:pt>
                <c:pt idx="3849">
                  <c:v>5.6</c:v>
                </c:pt>
                <c:pt idx="3850">
                  <c:v>15.1</c:v>
                </c:pt>
                <c:pt idx="3851">
                  <c:v>12.6</c:v>
                </c:pt>
                <c:pt idx="3852">
                  <c:v>4.5</c:v>
                </c:pt>
                <c:pt idx="3853">
                  <c:v>1.9</c:v>
                </c:pt>
                <c:pt idx="3854">
                  <c:v>0.2</c:v>
                </c:pt>
                <c:pt idx="3855">
                  <c:v>2.6</c:v>
                </c:pt>
                <c:pt idx="3856">
                  <c:v>1.3</c:v>
                </c:pt>
                <c:pt idx="3857">
                  <c:v>65.2</c:v>
                </c:pt>
                <c:pt idx="3858">
                  <c:v>4.2</c:v>
                </c:pt>
                <c:pt idx="3859">
                  <c:v>1.7</c:v>
                </c:pt>
                <c:pt idx="3860">
                  <c:v>2.1758754248263052</c:v>
                </c:pt>
                <c:pt idx="3861">
                  <c:v>16.42175282229196</c:v>
                </c:pt>
                <c:pt idx="3862">
                  <c:v>115.9</c:v>
                </c:pt>
                <c:pt idx="3863">
                  <c:v>215.61701984734179</c:v>
                </c:pt>
                <c:pt idx="3864">
                  <c:v>155.099999999999</c:v>
                </c:pt>
                <c:pt idx="3865">
                  <c:v>438.39999999999901</c:v>
                </c:pt>
                <c:pt idx="3866">
                  <c:v>26.579823985043948</c:v>
                </c:pt>
                <c:pt idx="3867">
                  <c:v>2.2000000000000002</c:v>
                </c:pt>
                <c:pt idx="3868">
                  <c:v>44.5</c:v>
                </c:pt>
                <c:pt idx="3869">
                  <c:v>3.3</c:v>
                </c:pt>
                <c:pt idx="3870">
                  <c:v>1</c:v>
                </c:pt>
                <c:pt idx="3871">
                  <c:v>79.599999999999895</c:v>
                </c:pt>
                <c:pt idx="3872">
                  <c:v>1.6</c:v>
                </c:pt>
                <c:pt idx="3873">
                  <c:v>1.6</c:v>
                </c:pt>
                <c:pt idx="3874">
                  <c:v>4.9000000000000004</c:v>
                </c:pt>
                <c:pt idx="3875">
                  <c:v>51.399999999999899</c:v>
                </c:pt>
                <c:pt idx="3876">
                  <c:v>121.099999999999</c:v>
                </c:pt>
                <c:pt idx="3877">
                  <c:v>29.1</c:v>
                </c:pt>
                <c:pt idx="3878">
                  <c:v>3.5</c:v>
                </c:pt>
                <c:pt idx="3879">
                  <c:v>9.4</c:v>
                </c:pt>
                <c:pt idx="3880">
                  <c:v>2.1</c:v>
                </c:pt>
                <c:pt idx="3881">
                  <c:v>2.7</c:v>
                </c:pt>
                <c:pt idx="3882">
                  <c:v>3.1</c:v>
                </c:pt>
                <c:pt idx="3883">
                  <c:v>2.2000000000000002</c:v>
                </c:pt>
                <c:pt idx="3884">
                  <c:v>3.5</c:v>
                </c:pt>
                <c:pt idx="3885">
                  <c:v>3.7</c:v>
                </c:pt>
                <c:pt idx="3886">
                  <c:v>5.7</c:v>
                </c:pt>
                <c:pt idx="3887">
                  <c:v>0.6</c:v>
                </c:pt>
                <c:pt idx="3888">
                  <c:v>3.8919170249039485</c:v>
                </c:pt>
                <c:pt idx="3889">
                  <c:v>21.5</c:v>
                </c:pt>
                <c:pt idx="3890">
                  <c:v>9.6</c:v>
                </c:pt>
                <c:pt idx="3891">
                  <c:v>13.1999999999999</c:v>
                </c:pt>
                <c:pt idx="3892">
                  <c:v>21.6</c:v>
                </c:pt>
                <c:pt idx="3893">
                  <c:v>23.3</c:v>
                </c:pt>
                <c:pt idx="3894">
                  <c:v>48.6</c:v>
                </c:pt>
                <c:pt idx="3895">
                  <c:v>11.4</c:v>
                </c:pt>
                <c:pt idx="3896">
                  <c:v>63.7</c:v>
                </c:pt>
                <c:pt idx="3897">
                  <c:v>20.399999999999899</c:v>
                </c:pt>
                <c:pt idx="3898">
                  <c:v>3.6</c:v>
                </c:pt>
                <c:pt idx="3899">
                  <c:v>27.899999999999899</c:v>
                </c:pt>
                <c:pt idx="3900">
                  <c:v>0.11527681495535738</c:v>
                </c:pt>
                <c:pt idx="3901">
                  <c:v>4.5999999999999996</c:v>
                </c:pt>
                <c:pt idx="3902">
                  <c:v>1.2</c:v>
                </c:pt>
                <c:pt idx="3903">
                  <c:v>5.4</c:v>
                </c:pt>
                <c:pt idx="3904">
                  <c:v>1.3</c:v>
                </c:pt>
                <c:pt idx="3905">
                  <c:v>20.5</c:v>
                </c:pt>
                <c:pt idx="3906">
                  <c:v>0.90808297509605096</c:v>
                </c:pt>
                <c:pt idx="3907">
                  <c:v>4.5</c:v>
                </c:pt>
                <c:pt idx="3908">
                  <c:v>1.1000000000000001</c:v>
                </c:pt>
                <c:pt idx="3909">
                  <c:v>7.4</c:v>
                </c:pt>
                <c:pt idx="3910">
                  <c:v>39.1</c:v>
                </c:pt>
                <c:pt idx="3911">
                  <c:v>14.4</c:v>
                </c:pt>
                <c:pt idx="3912">
                  <c:v>15.4</c:v>
                </c:pt>
                <c:pt idx="3913">
                  <c:v>2.1</c:v>
                </c:pt>
                <c:pt idx="3914">
                  <c:v>10.4</c:v>
                </c:pt>
                <c:pt idx="3915">
                  <c:v>54</c:v>
                </c:pt>
                <c:pt idx="3916">
                  <c:v>30.1</c:v>
                </c:pt>
                <c:pt idx="3917">
                  <c:v>59.1</c:v>
                </c:pt>
                <c:pt idx="3918">
                  <c:v>29.686103927749958</c:v>
                </c:pt>
                <c:pt idx="3919">
                  <c:v>187.5</c:v>
                </c:pt>
                <c:pt idx="3920">
                  <c:v>104.3</c:v>
                </c:pt>
                <c:pt idx="3921">
                  <c:v>32</c:v>
                </c:pt>
                <c:pt idx="3922">
                  <c:v>55.7</c:v>
                </c:pt>
                <c:pt idx="3923">
                  <c:v>165.099999999999</c:v>
                </c:pt>
                <c:pt idx="3924">
                  <c:v>15</c:v>
                </c:pt>
                <c:pt idx="3925">
                  <c:v>3661</c:v>
                </c:pt>
                <c:pt idx="3926">
                  <c:v>16.966493513440831</c:v>
                </c:pt>
                <c:pt idx="3927">
                  <c:v>8.5</c:v>
                </c:pt>
                <c:pt idx="3928">
                  <c:v>8.9</c:v>
                </c:pt>
                <c:pt idx="3929">
                  <c:v>4.5999999999999996</c:v>
                </c:pt>
                <c:pt idx="3930">
                  <c:v>254</c:v>
                </c:pt>
                <c:pt idx="3931">
                  <c:v>5.4</c:v>
                </c:pt>
                <c:pt idx="3932">
                  <c:v>4.5999999999999996</c:v>
                </c:pt>
                <c:pt idx="3933">
                  <c:v>82.799999999999898</c:v>
                </c:pt>
                <c:pt idx="3934">
                  <c:v>4.5999999999999996</c:v>
                </c:pt>
                <c:pt idx="3935">
                  <c:v>4.4000000000000004</c:v>
                </c:pt>
                <c:pt idx="3936">
                  <c:v>67.465819985880728</c:v>
                </c:pt>
                <c:pt idx="3937">
                  <c:v>1.4</c:v>
                </c:pt>
                <c:pt idx="3938">
                  <c:v>1.7</c:v>
                </c:pt>
                <c:pt idx="3939">
                  <c:v>2.9</c:v>
                </c:pt>
                <c:pt idx="3940">
                  <c:v>1.5</c:v>
                </c:pt>
                <c:pt idx="3941">
                  <c:v>0.4</c:v>
                </c:pt>
                <c:pt idx="3942">
                  <c:v>0.8</c:v>
                </c:pt>
                <c:pt idx="3943">
                  <c:v>13.1</c:v>
                </c:pt>
                <c:pt idx="3944">
                  <c:v>2.1</c:v>
                </c:pt>
                <c:pt idx="3945">
                  <c:v>0.6</c:v>
                </c:pt>
                <c:pt idx="3946">
                  <c:v>4.8</c:v>
                </c:pt>
                <c:pt idx="3947">
                  <c:v>1.6</c:v>
                </c:pt>
                <c:pt idx="3948">
                  <c:v>0.4</c:v>
                </c:pt>
                <c:pt idx="3949">
                  <c:v>3.5</c:v>
                </c:pt>
                <c:pt idx="3950">
                  <c:v>83.4</c:v>
                </c:pt>
                <c:pt idx="3951">
                  <c:v>0.4</c:v>
                </c:pt>
                <c:pt idx="3952">
                  <c:v>8.1999999999999904</c:v>
                </c:pt>
                <c:pt idx="3953">
                  <c:v>3</c:v>
                </c:pt>
                <c:pt idx="3954">
                  <c:v>0.6</c:v>
                </c:pt>
                <c:pt idx="3955">
                  <c:v>1</c:v>
                </c:pt>
                <c:pt idx="3956">
                  <c:v>1.5</c:v>
                </c:pt>
                <c:pt idx="3957">
                  <c:v>0.5</c:v>
                </c:pt>
                <c:pt idx="3958">
                  <c:v>0.3</c:v>
                </c:pt>
                <c:pt idx="3959">
                  <c:v>0.9</c:v>
                </c:pt>
                <c:pt idx="3960">
                  <c:v>0.1</c:v>
                </c:pt>
                <c:pt idx="3961">
                  <c:v>1.5</c:v>
                </c:pt>
                <c:pt idx="3962">
                  <c:v>0.4</c:v>
                </c:pt>
                <c:pt idx="3963">
                  <c:v>167.9</c:v>
                </c:pt>
                <c:pt idx="3964">
                  <c:v>0.8</c:v>
                </c:pt>
                <c:pt idx="3965">
                  <c:v>14.3</c:v>
                </c:pt>
                <c:pt idx="3966">
                  <c:v>3.7</c:v>
                </c:pt>
                <c:pt idx="3967">
                  <c:v>5.6</c:v>
                </c:pt>
                <c:pt idx="3968">
                  <c:v>0.3</c:v>
                </c:pt>
                <c:pt idx="3969">
                  <c:v>134</c:v>
                </c:pt>
                <c:pt idx="3970">
                  <c:v>0.2</c:v>
                </c:pt>
                <c:pt idx="3971">
                  <c:v>6043.8999999999896</c:v>
                </c:pt>
                <c:pt idx="3972">
                  <c:v>1.3</c:v>
                </c:pt>
                <c:pt idx="3973">
                  <c:v>25.1999999999999</c:v>
                </c:pt>
                <c:pt idx="3974">
                  <c:v>1.8</c:v>
                </c:pt>
                <c:pt idx="3975">
                  <c:v>41.5</c:v>
                </c:pt>
                <c:pt idx="3976">
                  <c:v>1066.7</c:v>
                </c:pt>
                <c:pt idx="3977">
                  <c:v>22.3</c:v>
                </c:pt>
                <c:pt idx="3978">
                  <c:v>204.8</c:v>
                </c:pt>
                <c:pt idx="3979">
                  <c:v>163.9</c:v>
                </c:pt>
                <c:pt idx="3980">
                  <c:v>198.099999999999</c:v>
                </c:pt>
                <c:pt idx="3981">
                  <c:v>0.7</c:v>
                </c:pt>
                <c:pt idx="3982">
                  <c:v>13.6999999999999</c:v>
                </c:pt>
                <c:pt idx="3983">
                  <c:v>16.100000000000001</c:v>
                </c:pt>
                <c:pt idx="3984">
                  <c:v>0.9341800141192842</c:v>
                </c:pt>
                <c:pt idx="3985">
                  <c:v>48.899999999999899</c:v>
                </c:pt>
                <c:pt idx="3986">
                  <c:v>9.4</c:v>
                </c:pt>
                <c:pt idx="3987">
                  <c:v>9.8000000000000007</c:v>
                </c:pt>
                <c:pt idx="3988">
                  <c:v>9.6</c:v>
                </c:pt>
                <c:pt idx="3989">
                  <c:v>4.5999999999999996</c:v>
                </c:pt>
                <c:pt idx="3990">
                  <c:v>9.1</c:v>
                </c:pt>
                <c:pt idx="3991">
                  <c:v>51.299999999999898</c:v>
                </c:pt>
                <c:pt idx="3992">
                  <c:v>18.3</c:v>
                </c:pt>
                <c:pt idx="3993">
                  <c:v>59.299999999999898</c:v>
                </c:pt>
                <c:pt idx="3994">
                  <c:v>6.6</c:v>
                </c:pt>
                <c:pt idx="3995">
                  <c:v>4.4000000000000004</c:v>
                </c:pt>
                <c:pt idx="3996">
                  <c:v>2.5</c:v>
                </c:pt>
                <c:pt idx="3997">
                  <c:v>8.8000000000000007</c:v>
                </c:pt>
                <c:pt idx="3998">
                  <c:v>4.7335064865590697</c:v>
                </c:pt>
                <c:pt idx="3999">
                  <c:v>33.899999999999899</c:v>
                </c:pt>
                <c:pt idx="4000">
                  <c:v>163.099999999999</c:v>
                </c:pt>
                <c:pt idx="4001">
                  <c:v>5</c:v>
                </c:pt>
                <c:pt idx="4002">
                  <c:v>2.2999999999999998</c:v>
                </c:pt>
                <c:pt idx="4003">
                  <c:v>54.1</c:v>
                </c:pt>
                <c:pt idx="4004">
                  <c:v>9.9</c:v>
                </c:pt>
                <c:pt idx="4005">
                  <c:v>10.6</c:v>
                </c:pt>
                <c:pt idx="4006">
                  <c:v>2304.8000000000002</c:v>
                </c:pt>
                <c:pt idx="4007">
                  <c:v>64.7</c:v>
                </c:pt>
                <c:pt idx="4008">
                  <c:v>7.5358492158754</c:v>
                </c:pt>
                <c:pt idx="4009">
                  <c:v>41.799999999999898</c:v>
                </c:pt>
                <c:pt idx="4010">
                  <c:v>23.144315682930905</c:v>
                </c:pt>
                <c:pt idx="4011">
                  <c:v>1.2</c:v>
                </c:pt>
                <c:pt idx="4012">
                  <c:v>82.099999999999895</c:v>
                </c:pt>
                <c:pt idx="4013">
                  <c:v>40.700000000000003</c:v>
                </c:pt>
                <c:pt idx="4014">
                  <c:v>11.4</c:v>
                </c:pt>
                <c:pt idx="4015">
                  <c:v>0.4</c:v>
                </c:pt>
                <c:pt idx="4016">
                  <c:v>2.5</c:v>
                </c:pt>
                <c:pt idx="4017">
                  <c:v>8.6999999999999904</c:v>
                </c:pt>
                <c:pt idx="4018">
                  <c:v>2.1</c:v>
                </c:pt>
                <c:pt idx="4019">
                  <c:v>2.2999999999999998</c:v>
                </c:pt>
                <c:pt idx="4020">
                  <c:v>69.7</c:v>
                </c:pt>
                <c:pt idx="4021">
                  <c:v>110.099999999999</c:v>
                </c:pt>
                <c:pt idx="4022">
                  <c:v>443.69999999999902</c:v>
                </c:pt>
                <c:pt idx="4023">
                  <c:v>5.6</c:v>
                </c:pt>
                <c:pt idx="4024">
                  <c:v>4.0999999999999996</c:v>
                </c:pt>
                <c:pt idx="4025">
                  <c:v>0.6</c:v>
                </c:pt>
                <c:pt idx="4026">
                  <c:v>65</c:v>
                </c:pt>
                <c:pt idx="4027">
                  <c:v>20.1999999999999</c:v>
                </c:pt>
                <c:pt idx="4028">
                  <c:v>26.6999999999999</c:v>
                </c:pt>
                <c:pt idx="4029">
                  <c:v>2349.0999999999899</c:v>
                </c:pt>
                <c:pt idx="4030">
                  <c:v>5.2</c:v>
                </c:pt>
                <c:pt idx="4031">
                  <c:v>137</c:v>
                </c:pt>
                <c:pt idx="4032">
                  <c:v>922.7</c:v>
                </c:pt>
                <c:pt idx="4033">
                  <c:v>70.299999999999898</c:v>
                </c:pt>
                <c:pt idx="4034">
                  <c:v>53.1</c:v>
                </c:pt>
                <c:pt idx="4035">
                  <c:v>32</c:v>
                </c:pt>
                <c:pt idx="4036">
                  <c:v>4.7</c:v>
                </c:pt>
                <c:pt idx="4037">
                  <c:v>35.6</c:v>
                </c:pt>
                <c:pt idx="4038">
                  <c:v>3.6</c:v>
                </c:pt>
                <c:pt idx="4039">
                  <c:v>3.2</c:v>
                </c:pt>
                <c:pt idx="4040">
                  <c:v>12.1</c:v>
                </c:pt>
                <c:pt idx="4041">
                  <c:v>1.5</c:v>
                </c:pt>
                <c:pt idx="4042">
                  <c:v>69.2</c:v>
                </c:pt>
                <c:pt idx="4043">
                  <c:v>2.8</c:v>
                </c:pt>
                <c:pt idx="4044">
                  <c:v>0.4</c:v>
                </c:pt>
                <c:pt idx="4045">
                  <c:v>2</c:v>
                </c:pt>
                <c:pt idx="4046">
                  <c:v>10.6</c:v>
                </c:pt>
                <c:pt idx="4047">
                  <c:v>2.1</c:v>
                </c:pt>
                <c:pt idx="4048">
                  <c:v>7.5</c:v>
                </c:pt>
                <c:pt idx="4049">
                  <c:v>8</c:v>
                </c:pt>
                <c:pt idx="4050">
                  <c:v>3.5</c:v>
                </c:pt>
                <c:pt idx="4051">
                  <c:v>1.3</c:v>
                </c:pt>
                <c:pt idx="4052">
                  <c:v>11</c:v>
                </c:pt>
                <c:pt idx="4053">
                  <c:v>17.1999999999999</c:v>
                </c:pt>
                <c:pt idx="4054">
                  <c:v>91.599999999999895</c:v>
                </c:pt>
                <c:pt idx="4055">
                  <c:v>0.9</c:v>
                </c:pt>
                <c:pt idx="4056">
                  <c:v>150.30000000000001</c:v>
                </c:pt>
                <c:pt idx="4057">
                  <c:v>8.6</c:v>
                </c:pt>
                <c:pt idx="4058">
                  <c:v>11.9</c:v>
                </c:pt>
                <c:pt idx="4059">
                  <c:v>38.6</c:v>
                </c:pt>
                <c:pt idx="4060">
                  <c:v>8.9</c:v>
                </c:pt>
                <c:pt idx="4061">
                  <c:v>10.6999999999999</c:v>
                </c:pt>
                <c:pt idx="4062">
                  <c:v>16</c:v>
                </c:pt>
                <c:pt idx="4063">
                  <c:v>9.4</c:v>
                </c:pt>
                <c:pt idx="4064">
                  <c:v>6.1</c:v>
                </c:pt>
                <c:pt idx="4065">
                  <c:v>123.099999999999</c:v>
                </c:pt>
                <c:pt idx="4066">
                  <c:v>1</c:v>
                </c:pt>
                <c:pt idx="4067">
                  <c:v>4.5999999999999996</c:v>
                </c:pt>
                <c:pt idx="4068">
                  <c:v>205.4</c:v>
                </c:pt>
                <c:pt idx="4069">
                  <c:v>9.4062083360728312</c:v>
                </c:pt>
                <c:pt idx="4070">
                  <c:v>178.8</c:v>
                </c:pt>
                <c:pt idx="4071">
                  <c:v>84.965264667643353</c:v>
                </c:pt>
                <c:pt idx="4072">
                  <c:v>1.0607649031012674</c:v>
                </c:pt>
                <c:pt idx="4073">
                  <c:v>19.3</c:v>
                </c:pt>
                <c:pt idx="4074">
                  <c:v>0.8</c:v>
                </c:pt>
                <c:pt idx="4075">
                  <c:v>0.4</c:v>
                </c:pt>
                <c:pt idx="4076">
                  <c:v>2.4</c:v>
                </c:pt>
                <c:pt idx="4077">
                  <c:v>225.8</c:v>
                </c:pt>
                <c:pt idx="4078">
                  <c:v>3.2</c:v>
                </c:pt>
                <c:pt idx="4079">
                  <c:v>179.599999999999</c:v>
                </c:pt>
                <c:pt idx="4080">
                  <c:v>33.6</c:v>
                </c:pt>
                <c:pt idx="4081">
                  <c:v>2.7</c:v>
                </c:pt>
                <c:pt idx="4082">
                  <c:v>829.2</c:v>
                </c:pt>
                <c:pt idx="4083">
                  <c:v>1.9</c:v>
                </c:pt>
                <c:pt idx="4084">
                  <c:v>1.1000000000000001</c:v>
                </c:pt>
                <c:pt idx="4085">
                  <c:v>9.1999999999999904</c:v>
                </c:pt>
                <c:pt idx="4086">
                  <c:v>15.5</c:v>
                </c:pt>
                <c:pt idx="4087">
                  <c:v>1.2</c:v>
                </c:pt>
                <c:pt idx="4088">
                  <c:v>1.3</c:v>
                </c:pt>
                <c:pt idx="4089">
                  <c:v>5.3</c:v>
                </c:pt>
                <c:pt idx="4090">
                  <c:v>5.9</c:v>
                </c:pt>
                <c:pt idx="4091">
                  <c:v>5.3</c:v>
                </c:pt>
                <c:pt idx="4092">
                  <c:v>11</c:v>
                </c:pt>
                <c:pt idx="4093">
                  <c:v>5.2</c:v>
                </c:pt>
                <c:pt idx="4094">
                  <c:v>8.5</c:v>
                </c:pt>
                <c:pt idx="4095">
                  <c:v>4</c:v>
                </c:pt>
                <c:pt idx="4096">
                  <c:v>45</c:v>
                </c:pt>
                <c:pt idx="4097">
                  <c:v>12.3</c:v>
                </c:pt>
                <c:pt idx="4098">
                  <c:v>2.4</c:v>
                </c:pt>
                <c:pt idx="4099">
                  <c:v>9.4</c:v>
                </c:pt>
                <c:pt idx="4100">
                  <c:v>1.3</c:v>
                </c:pt>
                <c:pt idx="4101">
                  <c:v>9.4</c:v>
                </c:pt>
                <c:pt idx="4102">
                  <c:v>1.8</c:v>
                </c:pt>
                <c:pt idx="4103">
                  <c:v>2.2000000000000002</c:v>
                </c:pt>
                <c:pt idx="4104">
                  <c:v>3.7</c:v>
                </c:pt>
                <c:pt idx="4105">
                  <c:v>2.5</c:v>
                </c:pt>
                <c:pt idx="4106">
                  <c:v>114.5</c:v>
                </c:pt>
                <c:pt idx="4107">
                  <c:v>4.4000000000000004</c:v>
                </c:pt>
                <c:pt idx="4108">
                  <c:v>2.6</c:v>
                </c:pt>
                <c:pt idx="4109">
                  <c:v>0.3</c:v>
                </c:pt>
                <c:pt idx="4110">
                  <c:v>6</c:v>
                </c:pt>
                <c:pt idx="4111">
                  <c:v>61.299999999999898</c:v>
                </c:pt>
                <c:pt idx="4112">
                  <c:v>12.6</c:v>
                </c:pt>
                <c:pt idx="4113">
                  <c:v>7</c:v>
                </c:pt>
                <c:pt idx="4114">
                  <c:v>3</c:v>
                </c:pt>
                <c:pt idx="4115">
                  <c:v>2</c:v>
                </c:pt>
                <c:pt idx="4116">
                  <c:v>0.9</c:v>
                </c:pt>
                <c:pt idx="4117">
                  <c:v>2.7</c:v>
                </c:pt>
                <c:pt idx="4118">
                  <c:v>0.7</c:v>
                </c:pt>
                <c:pt idx="4119">
                  <c:v>6.8</c:v>
                </c:pt>
                <c:pt idx="4120">
                  <c:v>28.899999999999899</c:v>
                </c:pt>
                <c:pt idx="4121">
                  <c:v>0.7</c:v>
                </c:pt>
                <c:pt idx="4122">
                  <c:v>23.6</c:v>
                </c:pt>
                <c:pt idx="4123">
                  <c:v>0.7</c:v>
                </c:pt>
                <c:pt idx="4124">
                  <c:v>0.6</c:v>
                </c:pt>
                <c:pt idx="4125">
                  <c:v>0.9</c:v>
                </c:pt>
                <c:pt idx="4126">
                  <c:v>18.600000000000001</c:v>
                </c:pt>
                <c:pt idx="4127">
                  <c:v>1.2</c:v>
                </c:pt>
                <c:pt idx="4128">
                  <c:v>0.7</c:v>
                </c:pt>
                <c:pt idx="4129">
                  <c:v>0.5</c:v>
                </c:pt>
                <c:pt idx="4130">
                  <c:v>7.1</c:v>
                </c:pt>
                <c:pt idx="4131">
                  <c:v>311</c:v>
                </c:pt>
                <c:pt idx="4132">
                  <c:v>0.8</c:v>
                </c:pt>
                <c:pt idx="4133">
                  <c:v>5.2</c:v>
                </c:pt>
                <c:pt idx="4134">
                  <c:v>1.316212366582338</c:v>
                </c:pt>
                <c:pt idx="4135">
                  <c:v>58.7</c:v>
                </c:pt>
                <c:pt idx="4136">
                  <c:v>27.8</c:v>
                </c:pt>
                <c:pt idx="4137">
                  <c:v>328.5</c:v>
                </c:pt>
                <c:pt idx="4138">
                  <c:v>13</c:v>
                </c:pt>
                <c:pt idx="4139">
                  <c:v>5276.1999999999898</c:v>
                </c:pt>
                <c:pt idx="4140">
                  <c:v>1.7</c:v>
                </c:pt>
                <c:pt idx="4141">
                  <c:v>1.3</c:v>
                </c:pt>
                <c:pt idx="4142">
                  <c:v>2</c:v>
                </c:pt>
                <c:pt idx="4143">
                  <c:v>9.1999999999999904</c:v>
                </c:pt>
                <c:pt idx="4144">
                  <c:v>1.3</c:v>
                </c:pt>
                <c:pt idx="4145">
                  <c:v>0.6</c:v>
                </c:pt>
                <c:pt idx="4146">
                  <c:v>0.2</c:v>
                </c:pt>
                <c:pt idx="4147">
                  <c:v>0.6</c:v>
                </c:pt>
                <c:pt idx="4148">
                  <c:v>0.7</c:v>
                </c:pt>
                <c:pt idx="4149">
                  <c:v>0.5</c:v>
                </c:pt>
                <c:pt idx="4150">
                  <c:v>0.4</c:v>
                </c:pt>
                <c:pt idx="4151">
                  <c:v>0.1</c:v>
                </c:pt>
                <c:pt idx="4152">
                  <c:v>0.4</c:v>
                </c:pt>
                <c:pt idx="4153">
                  <c:v>0.5</c:v>
                </c:pt>
                <c:pt idx="4154">
                  <c:v>1.1000000000000001</c:v>
                </c:pt>
                <c:pt idx="4155">
                  <c:v>1.9</c:v>
                </c:pt>
                <c:pt idx="4156">
                  <c:v>2.8</c:v>
                </c:pt>
                <c:pt idx="4157">
                  <c:v>0.8</c:v>
                </c:pt>
                <c:pt idx="4158">
                  <c:v>0.6</c:v>
                </c:pt>
                <c:pt idx="4159">
                  <c:v>0.3</c:v>
                </c:pt>
                <c:pt idx="4160">
                  <c:v>0.6</c:v>
                </c:pt>
                <c:pt idx="4161">
                  <c:v>0.6466966685697948</c:v>
                </c:pt>
                <c:pt idx="4162">
                  <c:v>0.2</c:v>
                </c:pt>
                <c:pt idx="4163">
                  <c:v>0.6</c:v>
                </c:pt>
                <c:pt idx="4164">
                  <c:v>0.7</c:v>
                </c:pt>
                <c:pt idx="4165">
                  <c:v>2.7</c:v>
                </c:pt>
                <c:pt idx="4166">
                  <c:v>4.3</c:v>
                </c:pt>
                <c:pt idx="4167">
                  <c:v>0.1</c:v>
                </c:pt>
                <c:pt idx="4168">
                  <c:v>3.3</c:v>
                </c:pt>
                <c:pt idx="4169">
                  <c:v>2047.5</c:v>
                </c:pt>
                <c:pt idx="4170">
                  <c:v>0.7</c:v>
                </c:pt>
                <c:pt idx="4171">
                  <c:v>1.4</c:v>
                </c:pt>
                <c:pt idx="4172">
                  <c:v>2.5</c:v>
                </c:pt>
                <c:pt idx="4173">
                  <c:v>3.8</c:v>
                </c:pt>
                <c:pt idx="4174">
                  <c:v>0.5</c:v>
                </c:pt>
                <c:pt idx="4175">
                  <c:v>0.4</c:v>
                </c:pt>
                <c:pt idx="4176">
                  <c:v>2.1</c:v>
                </c:pt>
                <c:pt idx="4177">
                  <c:v>1.5</c:v>
                </c:pt>
                <c:pt idx="4178">
                  <c:v>0.4</c:v>
                </c:pt>
                <c:pt idx="4179">
                  <c:v>0.9</c:v>
                </c:pt>
                <c:pt idx="4180">
                  <c:v>21.1999999999999</c:v>
                </c:pt>
                <c:pt idx="4181">
                  <c:v>3.4</c:v>
                </c:pt>
                <c:pt idx="4182">
                  <c:v>2.1</c:v>
                </c:pt>
                <c:pt idx="4183">
                  <c:v>2.2999999999999998</c:v>
                </c:pt>
                <c:pt idx="4184">
                  <c:v>0.5</c:v>
                </c:pt>
                <c:pt idx="4185">
                  <c:v>4.2</c:v>
                </c:pt>
                <c:pt idx="4186">
                  <c:v>1.1000000000000001</c:v>
                </c:pt>
                <c:pt idx="4187">
                  <c:v>75.2</c:v>
                </c:pt>
                <c:pt idx="4188">
                  <c:v>22.8</c:v>
                </c:pt>
                <c:pt idx="4189">
                  <c:v>0.5</c:v>
                </c:pt>
                <c:pt idx="4190">
                  <c:v>0.23012269321238563</c:v>
                </c:pt>
                <c:pt idx="4191">
                  <c:v>0.1</c:v>
                </c:pt>
                <c:pt idx="4192">
                  <c:v>1</c:v>
                </c:pt>
                <c:pt idx="4193">
                  <c:v>0.6</c:v>
                </c:pt>
                <c:pt idx="4194">
                  <c:v>4.7</c:v>
                </c:pt>
                <c:pt idx="4195">
                  <c:v>21.6</c:v>
                </c:pt>
                <c:pt idx="4196">
                  <c:v>1.3</c:v>
                </c:pt>
                <c:pt idx="4197">
                  <c:v>31.6</c:v>
                </c:pt>
                <c:pt idx="4198">
                  <c:v>11.4</c:v>
                </c:pt>
                <c:pt idx="4199">
                  <c:v>1.7</c:v>
                </c:pt>
                <c:pt idx="4200">
                  <c:v>42.5</c:v>
                </c:pt>
                <c:pt idx="4201">
                  <c:v>28.899999999999899</c:v>
                </c:pt>
                <c:pt idx="4202">
                  <c:v>210.5</c:v>
                </c:pt>
                <c:pt idx="4203">
                  <c:v>7.1</c:v>
                </c:pt>
                <c:pt idx="4204">
                  <c:v>8.3000000000000007</c:v>
                </c:pt>
                <c:pt idx="4205">
                  <c:v>114.2</c:v>
                </c:pt>
                <c:pt idx="4206">
                  <c:v>113.0184159097731</c:v>
                </c:pt>
                <c:pt idx="4207">
                  <c:v>24.1</c:v>
                </c:pt>
                <c:pt idx="4208">
                  <c:v>3.2</c:v>
                </c:pt>
                <c:pt idx="4209">
                  <c:v>2.9</c:v>
                </c:pt>
                <c:pt idx="4210">
                  <c:v>7.5</c:v>
                </c:pt>
                <c:pt idx="4211">
                  <c:v>4.0999999999999996</c:v>
                </c:pt>
                <c:pt idx="4212">
                  <c:v>3</c:v>
                </c:pt>
                <c:pt idx="4213">
                  <c:v>50.399999999999899</c:v>
                </c:pt>
                <c:pt idx="4214">
                  <c:v>0.7</c:v>
                </c:pt>
                <c:pt idx="4215">
                  <c:v>4.7</c:v>
                </c:pt>
                <c:pt idx="4216">
                  <c:v>1</c:v>
                </c:pt>
                <c:pt idx="4217">
                  <c:v>1.1000000000000001</c:v>
                </c:pt>
                <c:pt idx="4218">
                  <c:v>1.4</c:v>
                </c:pt>
                <c:pt idx="4219">
                  <c:v>1.5</c:v>
                </c:pt>
                <c:pt idx="4220">
                  <c:v>5.0999999999999996</c:v>
                </c:pt>
                <c:pt idx="4221">
                  <c:v>2.2999999999999998</c:v>
                </c:pt>
                <c:pt idx="4222">
                  <c:v>3.7</c:v>
                </c:pt>
                <c:pt idx="4223">
                  <c:v>3</c:v>
                </c:pt>
                <c:pt idx="4224">
                  <c:v>12.5</c:v>
                </c:pt>
                <c:pt idx="4225">
                  <c:v>9.4</c:v>
                </c:pt>
                <c:pt idx="4226">
                  <c:v>2.7</c:v>
                </c:pt>
                <c:pt idx="4227">
                  <c:v>7</c:v>
                </c:pt>
                <c:pt idx="4228">
                  <c:v>1.8</c:v>
                </c:pt>
                <c:pt idx="4229">
                  <c:v>1.8</c:v>
                </c:pt>
                <c:pt idx="4230">
                  <c:v>4.5</c:v>
                </c:pt>
                <c:pt idx="4231">
                  <c:v>4.5</c:v>
                </c:pt>
                <c:pt idx="4232">
                  <c:v>0.2</c:v>
                </c:pt>
                <c:pt idx="4233">
                  <c:v>22.1</c:v>
                </c:pt>
                <c:pt idx="4234">
                  <c:v>3.1</c:v>
                </c:pt>
                <c:pt idx="4235">
                  <c:v>1.5</c:v>
                </c:pt>
                <c:pt idx="4236">
                  <c:v>35.200000000000003</c:v>
                </c:pt>
                <c:pt idx="4237">
                  <c:v>1.7</c:v>
                </c:pt>
                <c:pt idx="4238">
                  <c:v>2.8</c:v>
                </c:pt>
                <c:pt idx="4239">
                  <c:v>11.8</c:v>
                </c:pt>
                <c:pt idx="4240">
                  <c:v>18.3</c:v>
                </c:pt>
                <c:pt idx="4241">
                  <c:v>3.3</c:v>
                </c:pt>
                <c:pt idx="4242">
                  <c:v>3.3</c:v>
                </c:pt>
                <c:pt idx="4243">
                  <c:v>2.2999999999999998</c:v>
                </c:pt>
                <c:pt idx="4244">
                  <c:v>37.6</c:v>
                </c:pt>
                <c:pt idx="4245">
                  <c:v>2.2999999999999998</c:v>
                </c:pt>
                <c:pt idx="4246">
                  <c:v>4.9000000000000004</c:v>
                </c:pt>
                <c:pt idx="4247">
                  <c:v>17.5</c:v>
                </c:pt>
                <c:pt idx="4248">
                  <c:v>1.6</c:v>
                </c:pt>
                <c:pt idx="4249">
                  <c:v>0.8</c:v>
                </c:pt>
                <c:pt idx="4250">
                  <c:v>102.7</c:v>
                </c:pt>
                <c:pt idx="4251">
                  <c:v>2</c:v>
                </c:pt>
                <c:pt idx="4252">
                  <c:v>3.3</c:v>
                </c:pt>
                <c:pt idx="4253">
                  <c:v>6.1</c:v>
                </c:pt>
                <c:pt idx="4254">
                  <c:v>7.3</c:v>
                </c:pt>
                <c:pt idx="4255">
                  <c:v>2.9</c:v>
                </c:pt>
                <c:pt idx="4256">
                  <c:v>1.1000000000000001</c:v>
                </c:pt>
                <c:pt idx="4257">
                  <c:v>1</c:v>
                </c:pt>
                <c:pt idx="4258">
                  <c:v>1.3</c:v>
                </c:pt>
                <c:pt idx="4259">
                  <c:v>1.7</c:v>
                </c:pt>
                <c:pt idx="4260">
                  <c:v>24.399999999999899</c:v>
                </c:pt>
                <c:pt idx="4261">
                  <c:v>1.4</c:v>
                </c:pt>
                <c:pt idx="4262">
                  <c:v>1.9</c:v>
                </c:pt>
                <c:pt idx="4263">
                  <c:v>12.3</c:v>
                </c:pt>
                <c:pt idx="4264">
                  <c:v>22.5</c:v>
                </c:pt>
                <c:pt idx="4265">
                  <c:v>3.2</c:v>
                </c:pt>
                <c:pt idx="4266">
                  <c:v>4.8</c:v>
                </c:pt>
                <c:pt idx="4267">
                  <c:v>68.599999999999895</c:v>
                </c:pt>
                <c:pt idx="4268">
                  <c:v>3.2</c:v>
                </c:pt>
                <c:pt idx="4269">
                  <c:v>7.2</c:v>
                </c:pt>
                <c:pt idx="4270">
                  <c:v>2.4</c:v>
                </c:pt>
                <c:pt idx="4271">
                  <c:v>6.2</c:v>
                </c:pt>
                <c:pt idx="4272">
                  <c:v>6.8</c:v>
                </c:pt>
                <c:pt idx="4273">
                  <c:v>2.7</c:v>
                </c:pt>
                <c:pt idx="4274">
                  <c:v>4.5</c:v>
                </c:pt>
                <c:pt idx="4275">
                  <c:v>19.100000000000001</c:v>
                </c:pt>
                <c:pt idx="4276">
                  <c:v>102.03119079419491</c:v>
                </c:pt>
                <c:pt idx="4277">
                  <c:v>0.3</c:v>
                </c:pt>
                <c:pt idx="4278">
                  <c:v>0.4</c:v>
                </c:pt>
                <c:pt idx="4279">
                  <c:v>12</c:v>
                </c:pt>
                <c:pt idx="4280">
                  <c:v>4.0999999999999996</c:v>
                </c:pt>
                <c:pt idx="4281">
                  <c:v>0.4</c:v>
                </c:pt>
                <c:pt idx="4282">
                  <c:v>2.7</c:v>
                </c:pt>
                <c:pt idx="4283">
                  <c:v>2.1</c:v>
                </c:pt>
                <c:pt idx="4284">
                  <c:v>5</c:v>
                </c:pt>
                <c:pt idx="4285">
                  <c:v>6.6</c:v>
                </c:pt>
                <c:pt idx="4286">
                  <c:v>1.1000000000000001</c:v>
                </c:pt>
                <c:pt idx="4287">
                  <c:v>1.5</c:v>
                </c:pt>
                <c:pt idx="4288">
                  <c:v>2.7</c:v>
                </c:pt>
                <c:pt idx="4289">
                  <c:v>0.6</c:v>
                </c:pt>
                <c:pt idx="4290">
                  <c:v>11.6</c:v>
                </c:pt>
                <c:pt idx="4291">
                  <c:v>31.5</c:v>
                </c:pt>
                <c:pt idx="4292">
                  <c:v>799.89999999999895</c:v>
                </c:pt>
                <c:pt idx="4293">
                  <c:v>1.8</c:v>
                </c:pt>
                <c:pt idx="4294">
                  <c:v>0.6</c:v>
                </c:pt>
                <c:pt idx="4295">
                  <c:v>0.9</c:v>
                </c:pt>
                <c:pt idx="4296">
                  <c:v>2.7</c:v>
                </c:pt>
                <c:pt idx="4297">
                  <c:v>3</c:v>
                </c:pt>
                <c:pt idx="4298">
                  <c:v>5.3</c:v>
                </c:pt>
                <c:pt idx="4299">
                  <c:v>4.4837876334176627</c:v>
                </c:pt>
                <c:pt idx="4300">
                  <c:v>687.6</c:v>
                </c:pt>
                <c:pt idx="4301">
                  <c:v>79.099999999999895</c:v>
                </c:pt>
                <c:pt idx="4302">
                  <c:v>14.6999999999999</c:v>
                </c:pt>
                <c:pt idx="4303">
                  <c:v>2614.9</c:v>
                </c:pt>
                <c:pt idx="4304">
                  <c:v>56.1</c:v>
                </c:pt>
                <c:pt idx="4305">
                  <c:v>5.0999999999999996</c:v>
                </c:pt>
                <c:pt idx="4306">
                  <c:v>2.8</c:v>
                </c:pt>
                <c:pt idx="4307">
                  <c:v>7</c:v>
                </c:pt>
                <c:pt idx="4308">
                  <c:v>29.899999999999899</c:v>
                </c:pt>
                <c:pt idx="4309">
                  <c:v>4.0999999999999996</c:v>
                </c:pt>
                <c:pt idx="4310">
                  <c:v>0.5</c:v>
                </c:pt>
                <c:pt idx="4311">
                  <c:v>4.5999999999999996</c:v>
                </c:pt>
                <c:pt idx="4312">
                  <c:v>6.6</c:v>
                </c:pt>
                <c:pt idx="4313">
                  <c:v>9.3000000000000007</c:v>
                </c:pt>
                <c:pt idx="4314">
                  <c:v>14.8</c:v>
                </c:pt>
                <c:pt idx="4315">
                  <c:v>7.8</c:v>
                </c:pt>
                <c:pt idx="4316">
                  <c:v>0.5</c:v>
                </c:pt>
                <c:pt idx="4317">
                  <c:v>0.9</c:v>
                </c:pt>
                <c:pt idx="4318">
                  <c:v>0.7</c:v>
                </c:pt>
                <c:pt idx="4319">
                  <c:v>0.5</c:v>
                </c:pt>
                <c:pt idx="4320">
                  <c:v>1.5</c:v>
                </c:pt>
                <c:pt idx="4321">
                  <c:v>21.6999999999999</c:v>
                </c:pt>
                <c:pt idx="4322">
                  <c:v>1.2</c:v>
                </c:pt>
                <c:pt idx="4323">
                  <c:v>0.4</c:v>
                </c:pt>
                <c:pt idx="4324">
                  <c:v>1.8</c:v>
                </c:pt>
                <c:pt idx="4325">
                  <c:v>2.9</c:v>
                </c:pt>
                <c:pt idx="4326">
                  <c:v>6.6</c:v>
                </c:pt>
                <c:pt idx="4327">
                  <c:v>4</c:v>
                </c:pt>
                <c:pt idx="4328">
                  <c:v>0.6</c:v>
                </c:pt>
                <c:pt idx="4329">
                  <c:v>0.5</c:v>
                </c:pt>
                <c:pt idx="4330">
                  <c:v>1.1000000000000001</c:v>
                </c:pt>
                <c:pt idx="4331">
                  <c:v>2</c:v>
                </c:pt>
                <c:pt idx="4332">
                  <c:v>287.69999999999902</c:v>
                </c:pt>
                <c:pt idx="4333">
                  <c:v>37.700000000000003</c:v>
                </c:pt>
                <c:pt idx="4334">
                  <c:v>9.3000000000000007</c:v>
                </c:pt>
                <c:pt idx="4335">
                  <c:v>0.1</c:v>
                </c:pt>
                <c:pt idx="4336">
                  <c:v>0.6</c:v>
                </c:pt>
                <c:pt idx="4337">
                  <c:v>2</c:v>
                </c:pt>
                <c:pt idx="4338">
                  <c:v>0.6</c:v>
                </c:pt>
                <c:pt idx="4339">
                  <c:v>0.7</c:v>
                </c:pt>
                <c:pt idx="4340">
                  <c:v>11.1</c:v>
                </c:pt>
                <c:pt idx="4341">
                  <c:v>0.4</c:v>
                </c:pt>
                <c:pt idx="4342">
                  <c:v>0.5</c:v>
                </c:pt>
                <c:pt idx="4343">
                  <c:v>0.3</c:v>
                </c:pt>
                <c:pt idx="4344">
                  <c:v>3.7</c:v>
                </c:pt>
                <c:pt idx="4345">
                  <c:v>2.1</c:v>
                </c:pt>
                <c:pt idx="4346">
                  <c:v>163.5</c:v>
                </c:pt>
                <c:pt idx="4347">
                  <c:v>0.3</c:v>
                </c:pt>
                <c:pt idx="4348">
                  <c:v>0.7</c:v>
                </c:pt>
                <c:pt idx="4349">
                  <c:v>4.9000000000000004</c:v>
                </c:pt>
                <c:pt idx="4350">
                  <c:v>0.1</c:v>
                </c:pt>
                <c:pt idx="4351">
                  <c:v>23</c:v>
                </c:pt>
                <c:pt idx="4352">
                  <c:v>0.9</c:v>
                </c:pt>
                <c:pt idx="4353">
                  <c:v>3.2</c:v>
                </c:pt>
                <c:pt idx="4354">
                  <c:v>0.1</c:v>
                </c:pt>
                <c:pt idx="4355">
                  <c:v>1.2</c:v>
                </c:pt>
                <c:pt idx="4356">
                  <c:v>0.3</c:v>
                </c:pt>
                <c:pt idx="4357">
                  <c:v>0.1</c:v>
                </c:pt>
                <c:pt idx="4358">
                  <c:v>22.3</c:v>
                </c:pt>
                <c:pt idx="4359">
                  <c:v>57.584086699989783</c:v>
                </c:pt>
                <c:pt idx="4360">
                  <c:v>19.8</c:v>
                </c:pt>
                <c:pt idx="4361">
                  <c:v>0.1</c:v>
                </c:pt>
                <c:pt idx="4362">
                  <c:v>0.2</c:v>
                </c:pt>
                <c:pt idx="4363">
                  <c:v>0.2</c:v>
                </c:pt>
                <c:pt idx="4364">
                  <c:v>1.4</c:v>
                </c:pt>
                <c:pt idx="4365">
                  <c:v>0.1</c:v>
                </c:pt>
                <c:pt idx="4366">
                  <c:v>9.1999999999999904</c:v>
                </c:pt>
                <c:pt idx="4367">
                  <c:v>0.2</c:v>
                </c:pt>
                <c:pt idx="4368">
                  <c:v>0.1</c:v>
                </c:pt>
                <c:pt idx="4369">
                  <c:v>0.2</c:v>
                </c:pt>
                <c:pt idx="4370">
                  <c:v>0.5</c:v>
                </c:pt>
                <c:pt idx="4371">
                  <c:v>0.2</c:v>
                </c:pt>
                <c:pt idx="4372">
                  <c:v>0.2</c:v>
                </c:pt>
                <c:pt idx="4373">
                  <c:v>0.7</c:v>
                </c:pt>
                <c:pt idx="4374">
                  <c:v>1.4</c:v>
                </c:pt>
                <c:pt idx="4375">
                  <c:v>0.2</c:v>
                </c:pt>
                <c:pt idx="4376">
                  <c:v>7.6</c:v>
                </c:pt>
                <c:pt idx="4377">
                  <c:v>0.4</c:v>
                </c:pt>
                <c:pt idx="4378">
                  <c:v>0.4</c:v>
                </c:pt>
                <c:pt idx="4379">
                  <c:v>0.9</c:v>
                </c:pt>
                <c:pt idx="4380">
                  <c:v>0.2</c:v>
                </c:pt>
                <c:pt idx="4381">
                  <c:v>33.399999999999899</c:v>
                </c:pt>
                <c:pt idx="4382">
                  <c:v>3.2</c:v>
                </c:pt>
                <c:pt idx="4383">
                  <c:v>2.7</c:v>
                </c:pt>
                <c:pt idx="4384">
                  <c:v>0.3</c:v>
                </c:pt>
                <c:pt idx="4385">
                  <c:v>4.0999999999999996</c:v>
                </c:pt>
                <c:pt idx="4386">
                  <c:v>23.5</c:v>
                </c:pt>
                <c:pt idx="4387">
                  <c:v>0.4</c:v>
                </c:pt>
                <c:pt idx="4388">
                  <c:v>4.7</c:v>
                </c:pt>
                <c:pt idx="4389">
                  <c:v>0.7</c:v>
                </c:pt>
                <c:pt idx="4390">
                  <c:v>0.2</c:v>
                </c:pt>
                <c:pt idx="4391">
                  <c:v>6.2</c:v>
                </c:pt>
                <c:pt idx="4392">
                  <c:v>3.5</c:v>
                </c:pt>
                <c:pt idx="4393">
                  <c:v>0.4</c:v>
                </c:pt>
                <c:pt idx="4394">
                  <c:v>0.8</c:v>
                </c:pt>
                <c:pt idx="4395">
                  <c:v>97.599999999999895</c:v>
                </c:pt>
                <c:pt idx="4396">
                  <c:v>0.3</c:v>
                </c:pt>
                <c:pt idx="4397">
                  <c:v>0.2</c:v>
                </c:pt>
                <c:pt idx="4398">
                  <c:v>4.3</c:v>
                </c:pt>
                <c:pt idx="4399">
                  <c:v>0.1</c:v>
                </c:pt>
                <c:pt idx="4400">
                  <c:v>0.8</c:v>
                </c:pt>
                <c:pt idx="4401">
                  <c:v>294.3</c:v>
                </c:pt>
                <c:pt idx="4402">
                  <c:v>0.4</c:v>
                </c:pt>
                <c:pt idx="4403">
                  <c:v>0.1</c:v>
                </c:pt>
                <c:pt idx="4404">
                  <c:v>0.2</c:v>
                </c:pt>
                <c:pt idx="4405">
                  <c:v>0.3</c:v>
                </c:pt>
                <c:pt idx="4406">
                  <c:v>0.7</c:v>
                </c:pt>
                <c:pt idx="4407">
                  <c:v>0.1</c:v>
                </c:pt>
                <c:pt idx="4408">
                  <c:v>1.538024895476005</c:v>
                </c:pt>
                <c:pt idx="4409">
                  <c:v>0.2</c:v>
                </c:pt>
                <c:pt idx="4410">
                  <c:v>1.2</c:v>
                </c:pt>
                <c:pt idx="4411">
                  <c:v>0.3</c:v>
                </c:pt>
                <c:pt idx="4412">
                  <c:v>7.6</c:v>
                </c:pt>
                <c:pt idx="4413">
                  <c:v>2.9190757415989745</c:v>
                </c:pt>
                <c:pt idx="4414">
                  <c:v>8.9750943470641324</c:v>
                </c:pt>
                <c:pt idx="4415">
                  <c:v>0.14905421681734782</c:v>
                </c:pt>
                <c:pt idx="4416">
                  <c:v>89.055591921674733</c:v>
                </c:pt>
                <c:pt idx="4417">
                  <c:v>10.6</c:v>
                </c:pt>
                <c:pt idx="4418">
                  <c:v>2.7287733397058931</c:v>
                </c:pt>
                <c:pt idx="4419">
                  <c:v>8.5</c:v>
                </c:pt>
                <c:pt idx="4420">
                  <c:v>12.60025052309393</c:v>
                </c:pt>
                <c:pt idx="4421">
                  <c:v>192.19999999999899</c:v>
                </c:pt>
                <c:pt idx="4422">
                  <c:v>8.4</c:v>
                </c:pt>
                <c:pt idx="4423">
                  <c:v>17.3</c:v>
                </c:pt>
                <c:pt idx="4424">
                  <c:v>5.9</c:v>
                </c:pt>
                <c:pt idx="4425">
                  <c:v>18.399999999999899</c:v>
                </c:pt>
                <c:pt idx="4426">
                  <c:v>11.3</c:v>
                </c:pt>
                <c:pt idx="4427">
                  <c:v>7</c:v>
                </c:pt>
                <c:pt idx="4428">
                  <c:v>22.5</c:v>
                </c:pt>
                <c:pt idx="4429">
                  <c:v>117.599999999999</c:v>
                </c:pt>
                <c:pt idx="4430">
                  <c:v>7.7</c:v>
                </c:pt>
                <c:pt idx="4431">
                  <c:v>1</c:v>
                </c:pt>
                <c:pt idx="4432">
                  <c:v>0.3</c:v>
                </c:pt>
                <c:pt idx="4433">
                  <c:v>5.6</c:v>
                </c:pt>
                <c:pt idx="4434">
                  <c:v>74.900000000000006</c:v>
                </c:pt>
                <c:pt idx="4435">
                  <c:v>1.3</c:v>
                </c:pt>
                <c:pt idx="4436">
                  <c:v>16.100000000000001</c:v>
                </c:pt>
                <c:pt idx="4437">
                  <c:v>61</c:v>
                </c:pt>
                <c:pt idx="4438">
                  <c:v>9.9</c:v>
                </c:pt>
                <c:pt idx="4439">
                  <c:v>5.4</c:v>
                </c:pt>
                <c:pt idx="4440">
                  <c:v>4.3</c:v>
                </c:pt>
                <c:pt idx="4441">
                  <c:v>2.5</c:v>
                </c:pt>
                <c:pt idx="4442">
                  <c:v>30</c:v>
                </c:pt>
                <c:pt idx="4443">
                  <c:v>26.5</c:v>
                </c:pt>
                <c:pt idx="4444">
                  <c:v>20.6999999999999</c:v>
                </c:pt>
                <c:pt idx="4445">
                  <c:v>2</c:v>
                </c:pt>
                <c:pt idx="4446">
                  <c:v>1.8</c:v>
                </c:pt>
                <c:pt idx="4447">
                  <c:v>1.6800506834252089</c:v>
                </c:pt>
                <c:pt idx="4448">
                  <c:v>2.7</c:v>
                </c:pt>
                <c:pt idx="4449">
                  <c:v>7.9937916639270661</c:v>
                </c:pt>
                <c:pt idx="4450">
                  <c:v>0.13473533235654495</c:v>
                </c:pt>
                <c:pt idx="4451">
                  <c:v>1.9392350968987326</c:v>
                </c:pt>
                <c:pt idx="4452">
                  <c:v>2.4</c:v>
                </c:pt>
                <c:pt idx="4453">
                  <c:v>0.4</c:v>
                </c:pt>
                <c:pt idx="4454">
                  <c:v>10</c:v>
                </c:pt>
                <c:pt idx="4455">
                  <c:v>21.399999999999899</c:v>
                </c:pt>
                <c:pt idx="4456">
                  <c:v>0.11994931657479083</c:v>
                </c:pt>
                <c:pt idx="4457">
                  <c:v>29.6999999999999</c:v>
                </c:pt>
                <c:pt idx="4458">
                  <c:v>6.2159133000101177</c:v>
                </c:pt>
                <c:pt idx="4459">
                  <c:v>0.2</c:v>
                </c:pt>
                <c:pt idx="4460">
                  <c:v>1.2</c:v>
                </c:pt>
                <c:pt idx="4461">
                  <c:v>13.6999999999999</c:v>
                </c:pt>
                <c:pt idx="4462">
                  <c:v>27.5</c:v>
                </c:pt>
                <c:pt idx="4463">
                  <c:v>1.6</c:v>
                </c:pt>
                <c:pt idx="4464">
                  <c:v>4.4000000000000004</c:v>
                </c:pt>
                <c:pt idx="4465">
                  <c:v>1.5619751045239954</c:v>
                </c:pt>
                <c:pt idx="4466">
                  <c:v>22.6</c:v>
                </c:pt>
                <c:pt idx="4467">
                  <c:v>6.6</c:v>
                </c:pt>
                <c:pt idx="4468">
                  <c:v>12.9</c:v>
                </c:pt>
                <c:pt idx="4469">
                  <c:v>10.6</c:v>
                </c:pt>
                <c:pt idx="4470">
                  <c:v>0.1</c:v>
                </c:pt>
                <c:pt idx="4471">
                  <c:v>13.6</c:v>
                </c:pt>
                <c:pt idx="4472">
                  <c:v>1</c:v>
                </c:pt>
                <c:pt idx="4473">
                  <c:v>3.8</c:v>
                </c:pt>
                <c:pt idx="4474">
                  <c:v>0.5</c:v>
                </c:pt>
                <c:pt idx="4475">
                  <c:v>2.1</c:v>
                </c:pt>
                <c:pt idx="4476">
                  <c:v>8.9</c:v>
                </c:pt>
                <c:pt idx="4477">
                  <c:v>1.9</c:v>
                </c:pt>
                <c:pt idx="4478">
                  <c:v>0.1</c:v>
                </c:pt>
                <c:pt idx="4479">
                  <c:v>1.8</c:v>
                </c:pt>
                <c:pt idx="4480">
                  <c:v>0.9</c:v>
                </c:pt>
                <c:pt idx="4481">
                  <c:v>2.2000000000000002</c:v>
                </c:pt>
                <c:pt idx="4482">
                  <c:v>0.1</c:v>
                </c:pt>
                <c:pt idx="4483">
                  <c:v>0.6</c:v>
                </c:pt>
                <c:pt idx="4484">
                  <c:v>1.9</c:v>
                </c:pt>
                <c:pt idx="4485">
                  <c:v>1.7</c:v>
                </c:pt>
                <c:pt idx="4486">
                  <c:v>0.1</c:v>
                </c:pt>
                <c:pt idx="4487">
                  <c:v>6.8</c:v>
                </c:pt>
                <c:pt idx="4488">
                  <c:v>0.3</c:v>
                </c:pt>
                <c:pt idx="4489">
                  <c:v>3.3</c:v>
                </c:pt>
                <c:pt idx="4490">
                  <c:v>19.6999999999999</c:v>
                </c:pt>
                <c:pt idx="4491">
                  <c:v>4.4000000000000004</c:v>
                </c:pt>
                <c:pt idx="4492">
                  <c:v>0.2</c:v>
                </c:pt>
                <c:pt idx="4493">
                  <c:v>4.4000000000000004</c:v>
                </c:pt>
                <c:pt idx="4494">
                  <c:v>0.4</c:v>
                </c:pt>
                <c:pt idx="4495">
                  <c:v>0.3</c:v>
                </c:pt>
                <c:pt idx="4496">
                  <c:v>3.9</c:v>
                </c:pt>
                <c:pt idx="4497">
                  <c:v>0.3</c:v>
                </c:pt>
                <c:pt idx="4498">
                  <c:v>0.4</c:v>
                </c:pt>
                <c:pt idx="4499">
                  <c:v>0.9</c:v>
                </c:pt>
                <c:pt idx="4500">
                  <c:v>0.3</c:v>
                </c:pt>
                <c:pt idx="4501">
                  <c:v>32.399999999999899</c:v>
                </c:pt>
                <c:pt idx="4502">
                  <c:v>1.1000000000000001</c:v>
                </c:pt>
                <c:pt idx="4503">
                  <c:v>0.2</c:v>
                </c:pt>
                <c:pt idx="4504">
                  <c:v>45.6</c:v>
                </c:pt>
                <c:pt idx="4505">
                  <c:v>0.3</c:v>
                </c:pt>
                <c:pt idx="4506">
                  <c:v>0.7</c:v>
                </c:pt>
                <c:pt idx="4507">
                  <c:v>2.4</c:v>
                </c:pt>
                <c:pt idx="4508">
                  <c:v>0.5</c:v>
                </c:pt>
                <c:pt idx="4509">
                  <c:v>0.7</c:v>
                </c:pt>
                <c:pt idx="4510">
                  <c:v>0.2</c:v>
                </c:pt>
                <c:pt idx="4511">
                  <c:v>0.4</c:v>
                </c:pt>
                <c:pt idx="4512">
                  <c:v>0.4</c:v>
                </c:pt>
                <c:pt idx="4513">
                  <c:v>0.3</c:v>
                </c:pt>
                <c:pt idx="4514">
                  <c:v>1.2</c:v>
                </c:pt>
                <c:pt idx="4515">
                  <c:v>0.8</c:v>
                </c:pt>
                <c:pt idx="4516">
                  <c:v>0.8</c:v>
                </c:pt>
                <c:pt idx="4517">
                  <c:v>37</c:v>
                </c:pt>
                <c:pt idx="4518">
                  <c:v>0.3</c:v>
                </c:pt>
                <c:pt idx="4519">
                  <c:v>3</c:v>
                </c:pt>
                <c:pt idx="4520">
                  <c:v>0.3</c:v>
                </c:pt>
                <c:pt idx="4521">
                  <c:v>1.8</c:v>
                </c:pt>
                <c:pt idx="4522">
                  <c:v>0.9</c:v>
                </c:pt>
                <c:pt idx="4523">
                  <c:v>8.1</c:v>
                </c:pt>
                <c:pt idx="4524">
                  <c:v>1.1000000000000001</c:v>
                </c:pt>
                <c:pt idx="4525">
                  <c:v>2</c:v>
                </c:pt>
                <c:pt idx="4526">
                  <c:v>68.900000000000006</c:v>
                </c:pt>
                <c:pt idx="4527">
                  <c:v>1.7</c:v>
                </c:pt>
                <c:pt idx="4528">
                  <c:v>0.5</c:v>
                </c:pt>
                <c:pt idx="4529">
                  <c:v>0.3</c:v>
                </c:pt>
                <c:pt idx="4530">
                  <c:v>0.2</c:v>
                </c:pt>
                <c:pt idx="4531">
                  <c:v>0.3</c:v>
                </c:pt>
                <c:pt idx="4532">
                  <c:v>0.3</c:v>
                </c:pt>
                <c:pt idx="4533">
                  <c:v>5.9</c:v>
                </c:pt>
                <c:pt idx="4534">
                  <c:v>7.2</c:v>
                </c:pt>
                <c:pt idx="4535">
                  <c:v>6.1</c:v>
                </c:pt>
                <c:pt idx="4536">
                  <c:v>9.8000000000000007</c:v>
                </c:pt>
                <c:pt idx="4537">
                  <c:v>36</c:v>
                </c:pt>
                <c:pt idx="4538">
                  <c:v>14.3</c:v>
                </c:pt>
                <c:pt idx="4539">
                  <c:v>0.7</c:v>
                </c:pt>
                <c:pt idx="4540">
                  <c:v>1.6</c:v>
                </c:pt>
                <c:pt idx="4541">
                  <c:v>6.8</c:v>
                </c:pt>
                <c:pt idx="4542">
                  <c:v>0.8</c:v>
                </c:pt>
                <c:pt idx="4543">
                  <c:v>1</c:v>
                </c:pt>
                <c:pt idx="4544">
                  <c:v>5.9809242584010258</c:v>
                </c:pt>
                <c:pt idx="4545">
                  <c:v>1.2</c:v>
                </c:pt>
                <c:pt idx="4546">
                  <c:v>39.224905652935867</c:v>
                </c:pt>
                <c:pt idx="4547">
                  <c:v>128.80000000000001</c:v>
                </c:pt>
                <c:pt idx="4548">
                  <c:v>5.4</c:v>
                </c:pt>
                <c:pt idx="4549">
                  <c:v>2.4</c:v>
                </c:pt>
                <c:pt idx="4550">
                  <c:v>2.2999999999999998</c:v>
                </c:pt>
                <c:pt idx="4551">
                  <c:v>10.6999999999999</c:v>
                </c:pt>
                <c:pt idx="4552">
                  <c:v>0.4</c:v>
                </c:pt>
                <c:pt idx="4553">
                  <c:v>2.1</c:v>
                </c:pt>
                <c:pt idx="4554">
                  <c:v>22.6</c:v>
                </c:pt>
                <c:pt idx="4555">
                  <c:v>15.1</c:v>
                </c:pt>
                <c:pt idx="4556">
                  <c:v>1.8</c:v>
                </c:pt>
                <c:pt idx="4557">
                  <c:v>1.2</c:v>
                </c:pt>
                <c:pt idx="4558">
                  <c:v>0.3</c:v>
                </c:pt>
                <c:pt idx="4559">
                  <c:v>0.3</c:v>
                </c:pt>
                <c:pt idx="4560">
                  <c:v>0.2</c:v>
                </c:pt>
                <c:pt idx="4561">
                  <c:v>3.8</c:v>
                </c:pt>
                <c:pt idx="4562">
                  <c:v>5.0999999999999996</c:v>
                </c:pt>
                <c:pt idx="4563">
                  <c:v>1.3533033314302052</c:v>
                </c:pt>
                <c:pt idx="4564">
                  <c:v>4.8</c:v>
                </c:pt>
                <c:pt idx="4565">
                  <c:v>0.4</c:v>
                </c:pt>
                <c:pt idx="4566">
                  <c:v>0.1</c:v>
                </c:pt>
                <c:pt idx="4567">
                  <c:v>0.3</c:v>
                </c:pt>
                <c:pt idx="4568">
                  <c:v>3</c:v>
                </c:pt>
                <c:pt idx="4569">
                  <c:v>12</c:v>
                </c:pt>
                <c:pt idx="4570">
                  <c:v>0.8</c:v>
                </c:pt>
                <c:pt idx="4571">
                  <c:v>3.8</c:v>
                </c:pt>
                <c:pt idx="4572">
                  <c:v>1.5</c:v>
                </c:pt>
                <c:pt idx="4573">
                  <c:v>0.2</c:v>
                </c:pt>
                <c:pt idx="4574">
                  <c:v>1.2</c:v>
                </c:pt>
                <c:pt idx="4575">
                  <c:v>8</c:v>
                </c:pt>
                <c:pt idx="4576">
                  <c:v>1</c:v>
                </c:pt>
                <c:pt idx="4577">
                  <c:v>2.9</c:v>
                </c:pt>
                <c:pt idx="4578">
                  <c:v>0.3</c:v>
                </c:pt>
                <c:pt idx="4579">
                  <c:v>1</c:v>
                </c:pt>
                <c:pt idx="4580">
                  <c:v>15.1</c:v>
                </c:pt>
                <c:pt idx="4581">
                  <c:v>0.7</c:v>
                </c:pt>
                <c:pt idx="4582">
                  <c:v>2.4</c:v>
                </c:pt>
                <c:pt idx="4583">
                  <c:v>0.2</c:v>
                </c:pt>
                <c:pt idx="4584">
                  <c:v>12.9</c:v>
                </c:pt>
                <c:pt idx="4585">
                  <c:v>1.3</c:v>
                </c:pt>
                <c:pt idx="4586">
                  <c:v>0.4</c:v>
                </c:pt>
                <c:pt idx="4587">
                  <c:v>3.6</c:v>
                </c:pt>
                <c:pt idx="4588">
                  <c:v>0.1</c:v>
                </c:pt>
                <c:pt idx="4589">
                  <c:v>0.1</c:v>
                </c:pt>
                <c:pt idx="4590">
                  <c:v>3.3</c:v>
                </c:pt>
                <c:pt idx="4591">
                  <c:v>7.6</c:v>
                </c:pt>
                <c:pt idx="4592">
                  <c:v>5.3</c:v>
                </c:pt>
                <c:pt idx="4593">
                  <c:v>0.2</c:v>
                </c:pt>
                <c:pt idx="4594">
                  <c:v>0.7</c:v>
                </c:pt>
                <c:pt idx="4595">
                  <c:v>0.2</c:v>
                </c:pt>
                <c:pt idx="4596">
                  <c:v>5.5</c:v>
                </c:pt>
                <c:pt idx="4597">
                  <c:v>0.3</c:v>
                </c:pt>
                <c:pt idx="4598">
                  <c:v>18.5</c:v>
                </c:pt>
                <c:pt idx="4599">
                  <c:v>12.6999999999999</c:v>
                </c:pt>
                <c:pt idx="4600">
                  <c:v>0.1</c:v>
                </c:pt>
                <c:pt idx="4601">
                  <c:v>0.5</c:v>
                </c:pt>
                <c:pt idx="4602">
                  <c:v>30.899999999999899</c:v>
                </c:pt>
                <c:pt idx="4603">
                  <c:v>1.6</c:v>
                </c:pt>
                <c:pt idx="4604">
                  <c:v>30</c:v>
                </c:pt>
                <c:pt idx="4605">
                  <c:v>0.3</c:v>
                </c:pt>
                <c:pt idx="4606">
                  <c:v>6.9</c:v>
                </c:pt>
                <c:pt idx="4607">
                  <c:v>3.7</c:v>
                </c:pt>
                <c:pt idx="4608">
                  <c:v>0.4</c:v>
                </c:pt>
                <c:pt idx="4609">
                  <c:v>9.6999999999999904</c:v>
                </c:pt>
                <c:pt idx="4610">
                  <c:v>0.2</c:v>
                </c:pt>
                <c:pt idx="4611">
                  <c:v>12.1999999999999</c:v>
                </c:pt>
                <c:pt idx="4612">
                  <c:v>23.6</c:v>
                </c:pt>
                <c:pt idx="4613">
                  <c:v>1.8</c:v>
                </c:pt>
                <c:pt idx="4614">
                  <c:v>3.5</c:v>
                </c:pt>
                <c:pt idx="4615">
                  <c:v>1.3</c:v>
                </c:pt>
                <c:pt idx="4616">
                  <c:v>1.1000000000000001</c:v>
                </c:pt>
                <c:pt idx="4617">
                  <c:v>3.3</c:v>
                </c:pt>
                <c:pt idx="4618">
                  <c:v>3.8</c:v>
                </c:pt>
                <c:pt idx="4619">
                  <c:v>1.1000000000000001</c:v>
                </c:pt>
                <c:pt idx="4620">
                  <c:v>0.2</c:v>
                </c:pt>
                <c:pt idx="4621">
                  <c:v>0.2</c:v>
                </c:pt>
                <c:pt idx="4622">
                  <c:v>2.1</c:v>
                </c:pt>
                <c:pt idx="4623">
                  <c:v>16.899999999999899</c:v>
                </c:pt>
                <c:pt idx="4624">
                  <c:v>3.9</c:v>
                </c:pt>
                <c:pt idx="4625">
                  <c:v>1.1000000000000001</c:v>
                </c:pt>
                <c:pt idx="4626">
                  <c:v>2.2999999999999998</c:v>
                </c:pt>
                <c:pt idx="4627">
                  <c:v>0.6</c:v>
                </c:pt>
                <c:pt idx="4628">
                  <c:v>0.3</c:v>
                </c:pt>
                <c:pt idx="4629">
                  <c:v>1.6</c:v>
                </c:pt>
                <c:pt idx="4630">
                  <c:v>1.7</c:v>
                </c:pt>
                <c:pt idx="4631">
                  <c:v>7.3</c:v>
                </c:pt>
                <c:pt idx="4632">
                  <c:v>9</c:v>
                </c:pt>
                <c:pt idx="4633">
                  <c:v>0.5</c:v>
                </c:pt>
                <c:pt idx="4634">
                  <c:v>0.2</c:v>
                </c:pt>
                <c:pt idx="4635">
                  <c:v>0.4</c:v>
                </c:pt>
                <c:pt idx="4636">
                  <c:v>0.4</c:v>
                </c:pt>
                <c:pt idx="4637">
                  <c:v>1.9</c:v>
                </c:pt>
                <c:pt idx="4638">
                  <c:v>6.9877306787614349E-2</c:v>
                </c:pt>
                <c:pt idx="4639">
                  <c:v>0.4</c:v>
                </c:pt>
                <c:pt idx="4640">
                  <c:v>0.4</c:v>
                </c:pt>
                <c:pt idx="4641">
                  <c:v>5.7</c:v>
                </c:pt>
                <c:pt idx="4642">
                  <c:v>28.899999999999899</c:v>
                </c:pt>
                <c:pt idx="4643">
                  <c:v>0.5</c:v>
                </c:pt>
                <c:pt idx="4644">
                  <c:v>1.1000000000000001</c:v>
                </c:pt>
                <c:pt idx="4645">
                  <c:v>18.468809205805076</c:v>
                </c:pt>
                <c:pt idx="4646">
                  <c:v>14.9</c:v>
                </c:pt>
                <c:pt idx="4647">
                  <c:v>9.3000000000000007</c:v>
                </c:pt>
                <c:pt idx="4648">
                  <c:v>3.7</c:v>
                </c:pt>
                <c:pt idx="4649">
                  <c:v>81.900000000000006</c:v>
                </c:pt>
                <c:pt idx="4650">
                  <c:v>7.5</c:v>
                </c:pt>
                <c:pt idx="4651">
                  <c:v>0.4</c:v>
                </c:pt>
                <c:pt idx="4652">
                  <c:v>1.4</c:v>
                </c:pt>
                <c:pt idx="4653">
                  <c:v>19.3</c:v>
                </c:pt>
                <c:pt idx="4654">
                  <c:v>9.3000000000000007</c:v>
                </c:pt>
                <c:pt idx="4655">
                  <c:v>1</c:v>
                </c:pt>
                <c:pt idx="4656">
                  <c:v>1</c:v>
                </c:pt>
                <c:pt idx="4657">
                  <c:v>31</c:v>
                </c:pt>
                <c:pt idx="4658">
                  <c:v>0.4</c:v>
                </c:pt>
                <c:pt idx="4659">
                  <c:v>0.4</c:v>
                </c:pt>
                <c:pt idx="4660">
                  <c:v>1.3</c:v>
                </c:pt>
                <c:pt idx="4661">
                  <c:v>0.5</c:v>
                </c:pt>
                <c:pt idx="4662">
                  <c:v>5.2</c:v>
                </c:pt>
                <c:pt idx="4663">
                  <c:v>2.1</c:v>
                </c:pt>
                <c:pt idx="4664">
                  <c:v>0.5</c:v>
                </c:pt>
                <c:pt idx="4665">
                  <c:v>16.100000000000001</c:v>
                </c:pt>
                <c:pt idx="4666">
                  <c:v>2.4</c:v>
                </c:pt>
                <c:pt idx="4667">
                  <c:v>4.7</c:v>
                </c:pt>
                <c:pt idx="4668">
                  <c:v>17.5</c:v>
                </c:pt>
                <c:pt idx="4669">
                  <c:v>0.2</c:v>
                </c:pt>
                <c:pt idx="4670">
                  <c:v>0.8</c:v>
                </c:pt>
                <c:pt idx="4671">
                  <c:v>0.2</c:v>
                </c:pt>
                <c:pt idx="4672">
                  <c:v>0.4</c:v>
                </c:pt>
                <c:pt idx="4673">
                  <c:v>0.9</c:v>
                </c:pt>
                <c:pt idx="4674">
                  <c:v>0.4</c:v>
                </c:pt>
                <c:pt idx="4675">
                  <c:v>0.2</c:v>
                </c:pt>
                <c:pt idx="4676">
                  <c:v>0.3</c:v>
                </c:pt>
                <c:pt idx="4677">
                  <c:v>10.1</c:v>
                </c:pt>
                <c:pt idx="4678">
                  <c:v>0.4</c:v>
                </c:pt>
                <c:pt idx="4679">
                  <c:v>118.9</c:v>
                </c:pt>
                <c:pt idx="4680">
                  <c:v>1.2</c:v>
                </c:pt>
                <c:pt idx="4681">
                  <c:v>0.5</c:v>
                </c:pt>
                <c:pt idx="4682">
                  <c:v>2.2999999999999998</c:v>
                </c:pt>
                <c:pt idx="4683">
                  <c:v>0.8</c:v>
                </c:pt>
                <c:pt idx="4684">
                  <c:v>0.4</c:v>
                </c:pt>
                <c:pt idx="4685">
                  <c:v>12</c:v>
                </c:pt>
                <c:pt idx="4686">
                  <c:v>64.099999999999895</c:v>
                </c:pt>
                <c:pt idx="4687">
                  <c:v>0.9</c:v>
                </c:pt>
                <c:pt idx="4688">
                  <c:v>0.6</c:v>
                </c:pt>
                <c:pt idx="4689">
                  <c:v>0.1</c:v>
                </c:pt>
                <c:pt idx="4690">
                  <c:v>0.3</c:v>
                </c:pt>
                <c:pt idx="4691">
                  <c:v>0.1</c:v>
                </c:pt>
                <c:pt idx="4692">
                  <c:v>0.1</c:v>
                </c:pt>
                <c:pt idx="4693">
                  <c:v>0.4</c:v>
                </c:pt>
                <c:pt idx="4694">
                  <c:v>0.1</c:v>
                </c:pt>
                <c:pt idx="4695">
                  <c:v>0.3</c:v>
                </c:pt>
                <c:pt idx="4696">
                  <c:v>0.7</c:v>
                </c:pt>
                <c:pt idx="4697">
                  <c:v>0.2</c:v>
                </c:pt>
                <c:pt idx="4698">
                  <c:v>1.1000000000000001</c:v>
                </c:pt>
                <c:pt idx="4699">
                  <c:v>0.7</c:v>
                </c:pt>
                <c:pt idx="4700">
                  <c:v>1.2</c:v>
                </c:pt>
                <c:pt idx="4701">
                  <c:v>0.3</c:v>
                </c:pt>
                <c:pt idx="4702">
                  <c:v>0.1</c:v>
                </c:pt>
                <c:pt idx="4703">
                  <c:v>10.9</c:v>
                </c:pt>
                <c:pt idx="4704">
                  <c:v>43.5</c:v>
                </c:pt>
                <c:pt idx="4705">
                  <c:v>1.9</c:v>
                </c:pt>
                <c:pt idx="4706">
                  <c:v>0.8</c:v>
                </c:pt>
                <c:pt idx="4707">
                  <c:v>1.2</c:v>
                </c:pt>
                <c:pt idx="4708">
                  <c:v>3.7</c:v>
                </c:pt>
                <c:pt idx="4709">
                  <c:v>1.2</c:v>
                </c:pt>
                <c:pt idx="4710">
                  <c:v>7.2</c:v>
                </c:pt>
                <c:pt idx="4711">
                  <c:v>7.2</c:v>
                </c:pt>
                <c:pt idx="4712">
                  <c:v>0.3</c:v>
                </c:pt>
                <c:pt idx="4713">
                  <c:v>0.2</c:v>
                </c:pt>
                <c:pt idx="4714">
                  <c:v>0.9</c:v>
                </c:pt>
                <c:pt idx="4715">
                  <c:v>0.3</c:v>
                </c:pt>
                <c:pt idx="4716">
                  <c:v>1.4</c:v>
                </c:pt>
                <c:pt idx="4717">
                  <c:v>15.6</c:v>
                </c:pt>
                <c:pt idx="4718">
                  <c:v>0.3</c:v>
                </c:pt>
                <c:pt idx="4719">
                  <c:v>0.3</c:v>
                </c:pt>
                <c:pt idx="4720">
                  <c:v>0.1</c:v>
                </c:pt>
                <c:pt idx="4721">
                  <c:v>4.4000000000000004</c:v>
                </c:pt>
                <c:pt idx="4722">
                  <c:v>2.8</c:v>
                </c:pt>
                <c:pt idx="4723">
                  <c:v>0.1</c:v>
                </c:pt>
                <c:pt idx="4724">
                  <c:v>0.1</c:v>
                </c:pt>
                <c:pt idx="4725">
                  <c:v>1.9</c:v>
                </c:pt>
                <c:pt idx="4726">
                  <c:v>0.1</c:v>
                </c:pt>
                <c:pt idx="4727">
                  <c:v>0.1</c:v>
                </c:pt>
                <c:pt idx="4728">
                  <c:v>0.1</c:v>
                </c:pt>
                <c:pt idx="4729">
                  <c:v>0.5</c:v>
                </c:pt>
                <c:pt idx="4730">
                  <c:v>94.2</c:v>
                </c:pt>
                <c:pt idx="4731">
                  <c:v>175.8</c:v>
                </c:pt>
                <c:pt idx="4732">
                  <c:v>4.0999999999999996</c:v>
                </c:pt>
                <c:pt idx="4733">
                  <c:v>73.400000000000006</c:v>
                </c:pt>
                <c:pt idx="4734">
                  <c:v>147.9</c:v>
                </c:pt>
                <c:pt idx="4735">
                  <c:v>27</c:v>
                </c:pt>
                <c:pt idx="4736">
                  <c:v>5.6</c:v>
                </c:pt>
                <c:pt idx="4737">
                  <c:v>1.3</c:v>
                </c:pt>
                <c:pt idx="4738">
                  <c:v>0.2</c:v>
                </c:pt>
                <c:pt idx="4739">
                  <c:v>22.1999999999999</c:v>
                </c:pt>
                <c:pt idx="4740">
                  <c:v>0.4</c:v>
                </c:pt>
                <c:pt idx="4741">
                  <c:v>0.2</c:v>
                </c:pt>
                <c:pt idx="4742">
                  <c:v>0.1</c:v>
                </c:pt>
                <c:pt idx="4743">
                  <c:v>0.3</c:v>
                </c:pt>
                <c:pt idx="4744">
                  <c:v>3</c:v>
                </c:pt>
                <c:pt idx="4745">
                  <c:v>1.8</c:v>
                </c:pt>
                <c:pt idx="4746">
                  <c:v>332.5</c:v>
                </c:pt>
                <c:pt idx="4747">
                  <c:v>3.4</c:v>
                </c:pt>
                <c:pt idx="4748">
                  <c:v>11.1999999999999</c:v>
                </c:pt>
                <c:pt idx="4749">
                  <c:v>132.5</c:v>
                </c:pt>
                <c:pt idx="4750">
                  <c:v>14.3</c:v>
                </c:pt>
                <c:pt idx="4751">
                  <c:v>0.3</c:v>
                </c:pt>
                <c:pt idx="4752">
                  <c:v>1.2</c:v>
                </c:pt>
                <c:pt idx="4753">
                  <c:v>0.5</c:v>
                </c:pt>
                <c:pt idx="4754">
                  <c:v>0.3</c:v>
                </c:pt>
                <c:pt idx="4755">
                  <c:v>8.6</c:v>
                </c:pt>
                <c:pt idx="4756">
                  <c:v>218.4</c:v>
                </c:pt>
                <c:pt idx="4757">
                  <c:v>4.5</c:v>
                </c:pt>
                <c:pt idx="4758">
                  <c:v>15.465509889679165</c:v>
                </c:pt>
                <c:pt idx="4759">
                  <c:v>21.6999999999999</c:v>
                </c:pt>
                <c:pt idx="4760">
                  <c:v>0.8015643266696324</c:v>
                </c:pt>
                <c:pt idx="4761">
                  <c:v>1.1000000000000001</c:v>
                </c:pt>
                <c:pt idx="4762">
                  <c:v>6.8</c:v>
                </c:pt>
                <c:pt idx="4763">
                  <c:v>3</c:v>
                </c:pt>
                <c:pt idx="4764">
                  <c:v>0.2</c:v>
                </c:pt>
                <c:pt idx="4765">
                  <c:v>0.3</c:v>
                </c:pt>
                <c:pt idx="4766">
                  <c:v>1.4</c:v>
                </c:pt>
                <c:pt idx="4767">
                  <c:v>0.2</c:v>
                </c:pt>
                <c:pt idx="4768">
                  <c:v>1.7</c:v>
                </c:pt>
                <c:pt idx="4769">
                  <c:v>13.3</c:v>
                </c:pt>
                <c:pt idx="4770">
                  <c:v>0.8</c:v>
                </c:pt>
                <c:pt idx="4771">
                  <c:v>0.7</c:v>
                </c:pt>
                <c:pt idx="4772">
                  <c:v>0.5</c:v>
                </c:pt>
                <c:pt idx="4773">
                  <c:v>0.2</c:v>
                </c:pt>
                <c:pt idx="4774">
                  <c:v>1.8</c:v>
                </c:pt>
                <c:pt idx="4775">
                  <c:v>0.2</c:v>
                </c:pt>
                <c:pt idx="4776">
                  <c:v>2.5</c:v>
                </c:pt>
                <c:pt idx="4777">
                  <c:v>0.5</c:v>
                </c:pt>
                <c:pt idx="4778">
                  <c:v>0.2</c:v>
                </c:pt>
                <c:pt idx="4779">
                  <c:v>0.8</c:v>
                </c:pt>
                <c:pt idx="4780">
                  <c:v>11.1</c:v>
                </c:pt>
                <c:pt idx="4781">
                  <c:v>3.2</c:v>
                </c:pt>
                <c:pt idx="4782">
                  <c:v>3.449011032083623E-2</c:v>
                </c:pt>
                <c:pt idx="4783">
                  <c:v>8.9984356733303681</c:v>
                </c:pt>
                <c:pt idx="4784">
                  <c:v>12.6999999999999</c:v>
                </c:pt>
                <c:pt idx="4785">
                  <c:v>4.5999999999999996</c:v>
                </c:pt>
                <c:pt idx="4786">
                  <c:v>73.799999999999898</c:v>
                </c:pt>
                <c:pt idx="4787">
                  <c:v>7.8</c:v>
                </c:pt>
                <c:pt idx="4788">
                  <c:v>46.399999999999899</c:v>
                </c:pt>
                <c:pt idx="4789">
                  <c:v>11.8</c:v>
                </c:pt>
                <c:pt idx="4790">
                  <c:v>49.399999999999899</c:v>
                </c:pt>
                <c:pt idx="4791">
                  <c:v>7.3</c:v>
                </c:pt>
                <c:pt idx="4792">
                  <c:v>12.1</c:v>
                </c:pt>
                <c:pt idx="4793">
                  <c:v>35.6</c:v>
                </c:pt>
                <c:pt idx="4794">
                  <c:v>38.799999999999898</c:v>
                </c:pt>
                <c:pt idx="4795">
                  <c:v>333.19999999999902</c:v>
                </c:pt>
                <c:pt idx="4796">
                  <c:v>206.19999999999899</c:v>
                </c:pt>
                <c:pt idx="4797">
                  <c:v>56.5</c:v>
                </c:pt>
                <c:pt idx="4798">
                  <c:v>43.5</c:v>
                </c:pt>
                <c:pt idx="4799">
                  <c:v>583.6</c:v>
                </c:pt>
                <c:pt idx="4800">
                  <c:v>237.3</c:v>
                </c:pt>
                <c:pt idx="4801">
                  <c:v>507</c:v>
                </c:pt>
                <c:pt idx="4802">
                  <c:v>33.6</c:v>
                </c:pt>
                <c:pt idx="4803">
                  <c:v>30</c:v>
                </c:pt>
                <c:pt idx="4804">
                  <c:v>178.4</c:v>
                </c:pt>
                <c:pt idx="4805">
                  <c:v>129.19999999999899</c:v>
                </c:pt>
                <c:pt idx="4806">
                  <c:v>42.5</c:v>
                </c:pt>
                <c:pt idx="4807">
                  <c:v>250.099999999999</c:v>
                </c:pt>
                <c:pt idx="4808">
                  <c:v>348.89999999999901</c:v>
                </c:pt>
                <c:pt idx="4809">
                  <c:v>1077.3</c:v>
                </c:pt>
                <c:pt idx="4810">
                  <c:v>591.79999999999905</c:v>
                </c:pt>
                <c:pt idx="4811">
                  <c:v>928.39999999999895</c:v>
                </c:pt>
                <c:pt idx="4812">
                  <c:v>12.8</c:v>
                </c:pt>
                <c:pt idx="4813">
                  <c:v>289.3</c:v>
                </c:pt>
                <c:pt idx="4814">
                  <c:v>192.9</c:v>
                </c:pt>
                <c:pt idx="4815">
                  <c:v>15.8</c:v>
                </c:pt>
                <c:pt idx="4816">
                  <c:v>511.19999999999902</c:v>
                </c:pt>
                <c:pt idx="4817">
                  <c:v>27.1</c:v>
                </c:pt>
                <c:pt idx="4818">
                  <c:v>91.599999999999895</c:v>
                </c:pt>
                <c:pt idx="4819">
                  <c:v>44.2</c:v>
                </c:pt>
                <c:pt idx="4820">
                  <c:v>1203.5999999999899</c:v>
                </c:pt>
                <c:pt idx="4821">
                  <c:v>209.599999999999</c:v>
                </c:pt>
                <c:pt idx="4822">
                  <c:v>83.5</c:v>
                </c:pt>
                <c:pt idx="4823">
                  <c:v>201.3</c:v>
                </c:pt>
                <c:pt idx="4824">
                  <c:v>407.3</c:v>
                </c:pt>
                <c:pt idx="4825">
                  <c:v>8.4</c:v>
                </c:pt>
                <c:pt idx="4826">
                  <c:v>4.2</c:v>
                </c:pt>
                <c:pt idx="4827">
                  <c:v>19.6999999999999</c:v>
                </c:pt>
                <c:pt idx="4828">
                  <c:v>22.6999999999999</c:v>
                </c:pt>
                <c:pt idx="4829">
                  <c:v>39.799999999999898</c:v>
                </c:pt>
                <c:pt idx="4830">
                  <c:v>341.19999999999902</c:v>
                </c:pt>
                <c:pt idx="4831">
                  <c:v>16.100000000000001</c:v>
                </c:pt>
                <c:pt idx="4832">
                  <c:v>29.850945783182652</c:v>
                </c:pt>
                <c:pt idx="4833">
                  <c:v>373.5</c:v>
                </c:pt>
                <c:pt idx="4834">
                  <c:v>3.6</c:v>
                </c:pt>
                <c:pt idx="4835">
                  <c:v>15.844408078325273</c:v>
                </c:pt>
                <c:pt idx="4836">
                  <c:v>2.4</c:v>
                </c:pt>
                <c:pt idx="4837">
                  <c:v>7.3</c:v>
                </c:pt>
                <c:pt idx="4838">
                  <c:v>7.7</c:v>
                </c:pt>
                <c:pt idx="4839">
                  <c:v>21.1999999999999</c:v>
                </c:pt>
                <c:pt idx="4840">
                  <c:v>7.8</c:v>
                </c:pt>
                <c:pt idx="4841">
                  <c:v>22</c:v>
                </c:pt>
                <c:pt idx="4842">
                  <c:v>11.1</c:v>
                </c:pt>
                <c:pt idx="4843">
                  <c:v>23.6</c:v>
                </c:pt>
                <c:pt idx="4844">
                  <c:v>99.7</c:v>
                </c:pt>
                <c:pt idx="4845">
                  <c:v>4.9000000000000004</c:v>
                </c:pt>
                <c:pt idx="4846">
                  <c:v>8.3000000000000007</c:v>
                </c:pt>
                <c:pt idx="4847">
                  <c:v>0.67122666029410682</c:v>
                </c:pt>
                <c:pt idx="4848">
                  <c:v>403.8</c:v>
                </c:pt>
                <c:pt idx="4849">
                  <c:v>1156.5</c:v>
                </c:pt>
                <c:pt idx="4850">
                  <c:v>10.5</c:v>
                </c:pt>
                <c:pt idx="4851">
                  <c:v>6.7</c:v>
                </c:pt>
                <c:pt idx="4852">
                  <c:v>44.799999999999898</c:v>
                </c:pt>
                <c:pt idx="4853">
                  <c:v>115.099999999999</c:v>
                </c:pt>
                <c:pt idx="4854">
                  <c:v>142.69999999999899</c:v>
                </c:pt>
                <c:pt idx="4855">
                  <c:v>2.6</c:v>
                </c:pt>
                <c:pt idx="4856">
                  <c:v>61.1</c:v>
                </c:pt>
                <c:pt idx="4857">
                  <c:v>2.5</c:v>
                </c:pt>
                <c:pt idx="4858">
                  <c:v>28.3</c:v>
                </c:pt>
                <c:pt idx="4859">
                  <c:v>77.5</c:v>
                </c:pt>
                <c:pt idx="4860">
                  <c:v>5.6</c:v>
                </c:pt>
                <c:pt idx="4861">
                  <c:v>3.2</c:v>
                </c:pt>
                <c:pt idx="4862">
                  <c:v>1111.2</c:v>
                </c:pt>
                <c:pt idx="4863">
                  <c:v>84.799999999999898</c:v>
                </c:pt>
                <c:pt idx="4864">
                  <c:v>118</c:v>
                </c:pt>
                <c:pt idx="4865">
                  <c:v>7.2</c:v>
                </c:pt>
                <c:pt idx="4866">
                  <c:v>4.8</c:v>
                </c:pt>
                <c:pt idx="4867">
                  <c:v>18.099749476905966</c:v>
                </c:pt>
                <c:pt idx="4868">
                  <c:v>533.5</c:v>
                </c:pt>
                <c:pt idx="4869">
                  <c:v>718.5</c:v>
                </c:pt>
                <c:pt idx="4870">
                  <c:v>74</c:v>
                </c:pt>
                <c:pt idx="4871">
                  <c:v>220.9</c:v>
                </c:pt>
                <c:pt idx="4872">
                  <c:v>3.4</c:v>
                </c:pt>
                <c:pt idx="4873">
                  <c:v>56.299999999999898</c:v>
                </c:pt>
                <c:pt idx="4874">
                  <c:v>3.8</c:v>
                </c:pt>
                <c:pt idx="4875">
                  <c:v>20.1999999999999</c:v>
                </c:pt>
                <c:pt idx="4876">
                  <c:v>3.3</c:v>
                </c:pt>
                <c:pt idx="4877">
                  <c:v>7.6</c:v>
                </c:pt>
                <c:pt idx="4878">
                  <c:v>45.764150784124496</c:v>
                </c:pt>
                <c:pt idx="4879">
                  <c:v>9.1</c:v>
                </c:pt>
                <c:pt idx="4880">
                  <c:v>2.1</c:v>
                </c:pt>
                <c:pt idx="4881">
                  <c:v>62.2</c:v>
                </c:pt>
                <c:pt idx="4882">
                  <c:v>15.6999999999999</c:v>
                </c:pt>
                <c:pt idx="4883">
                  <c:v>1.3</c:v>
                </c:pt>
                <c:pt idx="4884">
                  <c:v>1.7</c:v>
                </c:pt>
                <c:pt idx="4885">
                  <c:v>3.6</c:v>
                </c:pt>
                <c:pt idx="4886">
                  <c:v>3.5</c:v>
                </c:pt>
                <c:pt idx="4887">
                  <c:v>45.299999999999898</c:v>
                </c:pt>
                <c:pt idx="4888">
                  <c:v>107.5</c:v>
                </c:pt>
                <c:pt idx="4889">
                  <c:v>0.2</c:v>
                </c:pt>
                <c:pt idx="4890">
                  <c:v>1.3</c:v>
                </c:pt>
                <c:pt idx="4891">
                  <c:v>16.8</c:v>
                </c:pt>
                <c:pt idx="4892">
                  <c:v>1.5</c:v>
                </c:pt>
                <c:pt idx="4893">
                  <c:v>0.9</c:v>
                </c:pt>
                <c:pt idx="4894">
                  <c:v>5.6</c:v>
                </c:pt>
                <c:pt idx="4895">
                  <c:v>1.3</c:v>
                </c:pt>
                <c:pt idx="4896">
                  <c:v>21</c:v>
                </c:pt>
                <c:pt idx="4897">
                  <c:v>5.7</c:v>
                </c:pt>
                <c:pt idx="4898">
                  <c:v>0.6</c:v>
                </c:pt>
                <c:pt idx="4899">
                  <c:v>2.5</c:v>
                </c:pt>
                <c:pt idx="4900">
                  <c:v>2.2999999999999998</c:v>
                </c:pt>
                <c:pt idx="4901">
                  <c:v>18</c:v>
                </c:pt>
                <c:pt idx="4902">
                  <c:v>3</c:v>
                </c:pt>
                <c:pt idx="4903">
                  <c:v>1.3</c:v>
                </c:pt>
                <c:pt idx="4904">
                  <c:v>35.5</c:v>
                </c:pt>
                <c:pt idx="4905">
                  <c:v>0.3</c:v>
                </c:pt>
                <c:pt idx="4906">
                  <c:v>110.9</c:v>
                </c:pt>
                <c:pt idx="4907">
                  <c:v>8.3815840902268928</c:v>
                </c:pt>
                <c:pt idx="4908">
                  <c:v>2.6</c:v>
                </c:pt>
                <c:pt idx="4909">
                  <c:v>0.3</c:v>
                </c:pt>
                <c:pt idx="4910">
                  <c:v>6.4</c:v>
                </c:pt>
                <c:pt idx="4911">
                  <c:v>54.899999999999899</c:v>
                </c:pt>
                <c:pt idx="4912">
                  <c:v>45</c:v>
                </c:pt>
                <c:pt idx="4913">
                  <c:v>0.5</c:v>
                </c:pt>
                <c:pt idx="4914">
                  <c:v>39.5</c:v>
                </c:pt>
                <c:pt idx="4915">
                  <c:v>2.8</c:v>
                </c:pt>
                <c:pt idx="4916">
                  <c:v>2.8</c:v>
                </c:pt>
                <c:pt idx="4917">
                  <c:v>1.2</c:v>
                </c:pt>
                <c:pt idx="4918">
                  <c:v>9.8000000000000007</c:v>
                </c:pt>
                <c:pt idx="4919">
                  <c:v>4</c:v>
                </c:pt>
                <c:pt idx="4920">
                  <c:v>1.8</c:v>
                </c:pt>
                <c:pt idx="4921">
                  <c:v>0.8</c:v>
                </c:pt>
                <c:pt idx="4922">
                  <c:v>8.6</c:v>
                </c:pt>
                <c:pt idx="4923">
                  <c:v>3.5</c:v>
                </c:pt>
                <c:pt idx="4924">
                  <c:v>2.1</c:v>
                </c:pt>
                <c:pt idx="4925">
                  <c:v>43.5</c:v>
                </c:pt>
                <c:pt idx="4926">
                  <c:v>1.6</c:v>
                </c:pt>
                <c:pt idx="4927">
                  <c:v>2.1</c:v>
                </c:pt>
                <c:pt idx="4928">
                  <c:v>0.5</c:v>
                </c:pt>
                <c:pt idx="4929">
                  <c:v>1.5</c:v>
                </c:pt>
                <c:pt idx="4930">
                  <c:v>2.4</c:v>
                </c:pt>
                <c:pt idx="4931">
                  <c:v>11</c:v>
                </c:pt>
                <c:pt idx="4932">
                  <c:v>13.9</c:v>
                </c:pt>
                <c:pt idx="4933">
                  <c:v>16.100000000000001</c:v>
                </c:pt>
                <c:pt idx="4934">
                  <c:v>7.7</c:v>
                </c:pt>
                <c:pt idx="4935">
                  <c:v>37.5</c:v>
                </c:pt>
                <c:pt idx="4936">
                  <c:v>17.899999999999899</c:v>
                </c:pt>
                <c:pt idx="4937">
                  <c:v>25.6999999999999</c:v>
                </c:pt>
                <c:pt idx="4938">
                  <c:v>5.3</c:v>
                </c:pt>
                <c:pt idx="4939">
                  <c:v>6.1</c:v>
                </c:pt>
                <c:pt idx="4940">
                  <c:v>1.4</c:v>
                </c:pt>
                <c:pt idx="4941">
                  <c:v>1.2</c:v>
                </c:pt>
                <c:pt idx="4942">
                  <c:v>5.9</c:v>
                </c:pt>
                <c:pt idx="4943">
                  <c:v>2</c:v>
                </c:pt>
                <c:pt idx="4944">
                  <c:v>0.4</c:v>
                </c:pt>
                <c:pt idx="4945">
                  <c:v>25.6</c:v>
                </c:pt>
                <c:pt idx="4946">
                  <c:v>15.5</c:v>
                </c:pt>
                <c:pt idx="4947">
                  <c:v>6</c:v>
                </c:pt>
                <c:pt idx="4948">
                  <c:v>3.7</c:v>
                </c:pt>
                <c:pt idx="4949">
                  <c:v>148.30000000000001</c:v>
                </c:pt>
                <c:pt idx="4950">
                  <c:v>1.1000000000000001</c:v>
                </c:pt>
                <c:pt idx="4951">
                  <c:v>2.1</c:v>
                </c:pt>
                <c:pt idx="4952">
                  <c:v>34.799999999999898</c:v>
                </c:pt>
                <c:pt idx="4953">
                  <c:v>5.7</c:v>
                </c:pt>
                <c:pt idx="4954">
                  <c:v>3.4</c:v>
                </c:pt>
                <c:pt idx="4955">
                  <c:v>31.899999999999899</c:v>
                </c:pt>
                <c:pt idx="4956">
                  <c:v>5.8</c:v>
                </c:pt>
                <c:pt idx="4957">
                  <c:v>1.6</c:v>
                </c:pt>
                <c:pt idx="4958">
                  <c:v>0.9</c:v>
                </c:pt>
                <c:pt idx="4959">
                  <c:v>0.7</c:v>
                </c:pt>
                <c:pt idx="4960">
                  <c:v>5.0999999999999996</c:v>
                </c:pt>
                <c:pt idx="4961">
                  <c:v>220.19999999999899</c:v>
                </c:pt>
                <c:pt idx="4962">
                  <c:v>230</c:v>
                </c:pt>
                <c:pt idx="4963">
                  <c:v>17.6999999999999</c:v>
                </c:pt>
                <c:pt idx="4964">
                  <c:v>14.1999999999999</c:v>
                </c:pt>
                <c:pt idx="4965">
                  <c:v>19.1999999999999</c:v>
                </c:pt>
                <c:pt idx="4966">
                  <c:v>8.6</c:v>
                </c:pt>
                <c:pt idx="4967">
                  <c:v>5.5</c:v>
                </c:pt>
                <c:pt idx="4968">
                  <c:v>2.8</c:v>
                </c:pt>
                <c:pt idx="4969">
                  <c:v>86.099999999999895</c:v>
                </c:pt>
                <c:pt idx="4970">
                  <c:v>23.955684317069089</c:v>
                </c:pt>
                <c:pt idx="4971">
                  <c:v>238.099999999999</c:v>
                </c:pt>
                <c:pt idx="4972">
                  <c:v>395.8</c:v>
                </c:pt>
                <c:pt idx="4973">
                  <c:v>163.9</c:v>
                </c:pt>
                <c:pt idx="4974">
                  <c:v>36.1</c:v>
                </c:pt>
                <c:pt idx="4975">
                  <c:v>711.5</c:v>
                </c:pt>
                <c:pt idx="4976">
                  <c:v>16.8</c:v>
                </c:pt>
                <c:pt idx="4977">
                  <c:v>230.8</c:v>
                </c:pt>
                <c:pt idx="4978">
                  <c:v>53.399999999999899</c:v>
                </c:pt>
                <c:pt idx="4979">
                  <c:v>30.399999999999899</c:v>
                </c:pt>
                <c:pt idx="4980">
                  <c:v>8.1</c:v>
                </c:pt>
                <c:pt idx="4981">
                  <c:v>2.7</c:v>
                </c:pt>
                <c:pt idx="4982">
                  <c:v>1.8</c:v>
                </c:pt>
                <c:pt idx="4983">
                  <c:v>276.60000000000002</c:v>
                </c:pt>
                <c:pt idx="4984">
                  <c:v>6.4</c:v>
                </c:pt>
                <c:pt idx="4985">
                  <c:v>13.1999999999999</c:v>
                </c:pt>
                <c:pt idx="4986">
                  <c:v>3</c:v>
                </c:pt>
                <c:pt idx="4987">
                  <c:v>13.6999999999999</c:v>
                </c:pt>
                <c:pt idx="4988">
                  <c:v>3.7</c:v>
                </c:pt>
                <c:pt idx="4989">
                  <c:v>3.7</c:v>
                </c:pt>
                <c:pt idx="4990">
                  <c:v>91.5</c:v>
                </c:pt>
                <c:pt idx="4991">
                  <c:v>17.3</c:v>
                </c:pt>
                <c:pt idx="4992">
                  <c:v>5.5</c:v>
                </c:pt>
                <c:pt idx="4993">
                  <c:v>1.5</c:v>
                </c:pt>
                <c:pt idx="4994">
                  <c:v>3</c:v>
                </c:pt>
                <c:pt idx="4995">
                  <c:v>1.7</c:v>
                </c:pt>
                <c:pt idx="4996">
                  <c:v>10.1</c:v>
                </c:pt>
                <c:pt idx="4997">
                  <c:v>1.3</c:v>
                </c:pt>
                <c:pt idx="4998">
                  <c:v>2.9</c:v>
                </c:pt>
                <c:pt idx="4999">
                  <c:v>2.1</c:v>
                </c:pt>
                <c:pt idx="5000">
                  <c:v>0.7</c:v>
                </c:pt>
                <c:pt idx="5001">
                  <c:v>1.5</c:v>
                </c:pt>
                <c:pt idx="5002">
                  <c:v>56.299999999999898</c:v>
                </c:pt>
                <c:pt idx="5003">
                  <c:v>102.4</c:v>
                </c:pt>
                <c:pt idx="5004">
                  <c:v>11.1</c:v>
                </c:pt>
                <c:pt idx="5005">
                  <c:v>6.8</c:v>
                </c:pt>
                <c:pt idx="5006">
                  <c:v>4.3</c:v>
                </c:pt>
                <c:pt idx="5007">
                  <c:v>18.6999999999999</c:v>
                </c:pt>
                <c:pt idx="5008">
                  <c:v>3</c:v>
                </c:pt>
                <c:pt idx="5009">
                  <c:v>102.9</c:v>
                </c:pt>
                <c:pt idx="5010">
                  <c:v>6.1</c:v>
                </c:pt>
                <c:pt idx="5011">
                  <c:v>6.9</c:v>
                </c:pt>
                <c:pt idx="5012">
                  <c:v>5.3</c:v>
                </c:pt>
                <c:pt idx="5013">
                  <c:v>17.8</c:v>
                </c:pt>
                <c:pt idx="5014">
                  <c:v>0.7</c:v>
                </c:pt>
                <c:pt idx="5015">
                  <c:v>10.3</c:v>
                </c:pt>
                <c:pt idx="5016">
                  <c:v>5.9</c:v>
                </c:pt>
                <c:pt idx="5017">
                  <c:v>4.0999999999999996</c:v>
                </c:pt>
                <c:pt idx="5018">
                  <c:v>2.2000000000000002</c:v>
                </c:pt>
                <c:pt idx="5019">
                  <c:v>45.6</c:v>
                </c:pt>
                <c:pt idx="5020">
                  <c:v>2.1</c:v>
                </c:pt>
                <c:pt idx="5021">
                  <c:v>3.8</c:v>
                </c:pt>
                <c:pt idx="5022">
                  <c:v>0.20056400006849889</c:v>
                </c:pt>
                <c:pt idx="5023">
                  <c:v>12.5</c:v>
                </c:pt>
                <c:pt idx="5024">
                  <c:v>2.9</c:v>
                </c:pt>
                <c:pt idx="5025">
                  <c:v>1.3</c:v>
                </c:pt>
                <c:pt idx="5026">
                  <c:v>7.4</c:v>
                </c:pt>
                <c:pt idx="5027">
                  <c:v>14.5</c:v>
                </c:pt>
                <c:pt idx="5028">
                  <c:v>6.1</c:v>
                </c:pt>
                <c:pt idx="5029">
                  <c:v>1.9</c:v>
                </c:pt>
                <c:pt idx="5030">
                  <c:v>3.4</c:v>
                </c:pt>
                <c:pt idx="5031">
                  <c:v>1</c:v>
                </c:pt>
                <c:pt idx="5032">
                  <c:v>2.5</c:v>
                </c:pt>
                <c:pt idx="5033">
                  <c:v>2.8</c:v>
                </c:pt>
                <c:pt idx="5034">
                  <c:v>6.7</c:v>
                </c:pt>
                <c:pt idx="5035">
                  <c:v>51.907588426524363</c:v>
                </c:pt>
                <c:pt idx="5036">
                  <c:v>2.4</c:v>
                </c:pt>
                <c:pt idx="5037">
                  <c:v>14</c:v>
                </c:pt>
                <c:pt idx="5038">
                  <c:v>6.6</c:v>
                </c:pt>
                <c:pt idx="5039">
                  <c:v>3.4754679160873296</c:v>
                </c:pt>
                <c:pt idx="5040">
                  <c:v>1.3</c:v>
                </c:pt>
                <c:pt idx="5041">
                  <c:v>8</c:v>
                </c:pt>
                <c:pt idx="5042">
                  <c:v>2.6</c:v>
                </c:pt>
                <c:pt idx="5043">
                  <c:v>8.8000000000000007</c:v>
                </c:pt>
                <c:pt idx="5044">
                  <c:v>2.4</c:v>
                </c:pt>
                <c:pt idx="5045">
                  <c:v>33.700000000000003</c:v>
                </c:pt>
                <c:pt idx="5046">
                  <c:v>2.4</c:v>
                </c:pt>
                <c:pt idx="5047">
                  <c:v>2.1</c:v>
                </c:pt>
                <c:pt idx="5048">
                  <c:v>66.299999999999898</c:v>
                </c:pt>
                <c:pt idx="5049">
                  <c:v>1.6</c:v>
                </c:pt>
                <c:pt idx="5050">
                  <c:v>2.8</c:v>
                </c:pt>
                <c:pt idx="5051">
                  <c:v>1.2</c:v>
                </c:pt>
                <c:pt idx="5052">
                  <c:v>1.1000000000000001</c:v>
                </c:pt>
                <c:pt idx="5053">
                  <c:v>8.1999999999999904</c:v>
                </c:pt>
                <c:pt idx="5054">
                  <c:v>28.1</c:v>
                </c:pt>
                <c:pt idx="5055">
                  <c:v>1.8</c:v>
                </c:pt>
                <c:pt idx="5056">
                  <c:v>14.8</c:v>
                </c:pt>
                <c:pt idx="5057">
                  <c:v>0.7</c:v>
                </c:pt>
                <c:pt idx="5058">
                  <c:v>3.2</c:v>
                </c:pt>
                <c:pt idx="5059">
                  <c:v>4.5</c:v>
                </c:pt>
                <c:pt idx="5060">
                  <c:v>0.3</c:v>
                </c:pt>
                <c:pt idx="5061">
                  <c:v>43.2</c:v>
                </c:pt>
                <c:pt idx="5062">
                  <c:v>0.4</c:v>
                </c:pt>
                <c:pt idx="5063">
                  <c:v>2.1</c:v>
                </c:pt>
                <c:pt idx="5064">
                  <c:v>0.7</c:v>
                </c:pt>
                <c:pt idx="5065">
                  <c:v>2</c:v>
                </c:pt>
                <c:pt idx="5066">
                  <c:v>7</c:v>
                </c:pt>
                <c:pt idx="5067">
                  <c:v>3.2</c:v>
                </c:pt>
                <c:pt idx="5068">
                  <c:v>5.5</c:v>
                </c:pt>
                <c:pt idx="5069">
                  <c:v>9.4</c:v>
                </c:pt>
                <c:pt idx="5070">
                  <c:v>5.3</c:v>
                </c:pt>
                <c:pt idx="5071">
                  <c:v>1.4</c:v>
                </c:pt>
                <c:pt idx="5072">
                  <c:v>0.8</c:v>
                </c:pt>
                <c:pt idx="5073">
                  <c:v>41.6</c:v>
                </c:pt>
                <c:pt idx="5074">
                  <c:v>6.2</c:v>
                </c:pt>
                <c:pt idx="5075">
                  <c:v>7.9</c:v>
                </c:pt>
                <c:pt idx="5076">
                  <c:v>2.5</c:v>
                </c:pt>
                <c:pt idx="5077">
                  <c:v>19.3</c:v>
                </c:pt>
                <c:pt idx="5078">
                  <c:v>1.6</c:v>
                </c:pt>
                <c:pt idx="5079">
                  <c:v>2.8</c:v>
                </c:pt>
                <c:pt idx="5080">
                  <c:v>3.7</c:v>
                </c:pt>
                <c:pt idx="5081">
                  <c:v>0.7</c:v>
                </c:pt>
                <c:pt idx="5082">
                  <c:v>5.2</c:v>
                </c:pt>
                <c:pt idx="5083">
                  <c:v>1</c:v>
                </c:pt>
                <c:pt idx="5084">
                  <c:v>1.1000000000000001</c:v>
                </c:pt>
                <c:pt idx="5085">
                  <c:v>3.9</c:v>
                </c:pt>
                <c:pt idx="5086">
                  <c:v>1.8</c:v>
                </c:pt>
                <c:pt idx="5087">
                  <c:v>0.4</c:v>
                </c:pt>
                <c:pt idx="5088">
                  <c:v>8.6999999999999904</c:v>
                </c:pt>
                <c:pt idx="5089">
                  <c:v>48.799999999999898</c:v>
                </c:pt>
                <c:pt idx="5090">
                  <c:v>0.9</c:v>
                </c:pt>
                <c:pt idx="5091">
                  <c:v>1.5</c:v>
                </c:pt>
                <c:pt idx="5092">
                  <c:v>1.7</c:v>
                </c:pt>
                <c:pt idx="5093">
                  <c:v>18.399999999999899</c:v>
                </c:pt>
                <c:pt idx="5094">
                  <c:v>15.9</c:v>
                </c:pt>
                <c:pt idx="5095">
                  <c:v>2</c:v>
                </c:pt>
                <c:pt idx="5096">
                  <c:v>1.8</c:v>
                </c:pt>
                <c:pt idx="5097">
                  <c:v>2.4</c:v>
                </c:pt>
                <c:pt idx="5098">
                  <c:v>4</c:v>
                </c:pt>
                <c:pt idx="5099">
                  <c:v>1.3</c:v>
                </c:pt>
                <c:pt idx="5100">
                  <c:v>0.8</c:v>
                </c:pt>
                <c:pt idx="5101">
                  <c:v>0.7</c:v>
                </c:pt>
                <c:pt idx="5102">
                  <c:v>6.7</c:v>
                </c:pt>
                <c:pt idx="5103">
                  <c:v>4</c:v>
                </c:pt>
                <c:pt idx="5104">
                  <c:v>0.8</c:v>
                </c:pt>
                <c:pt idx="5105">
                  <c:v>6.8</c:v>
                </c:pt>
                <c:pt idx="5106">
                  <c:v>3.9</c:v>
                </c:pt>
                <c:pt idx="5107">
                  <c:v>0.6</c:v>
                </c:pt>
                <c:pt idx="5108">
                  <c:v>16</c:v>
                </c:pt>
                <c:pt idx="5109">
                  <c:v>6.7</c:v>
                </c:pt>
                <c:pt idx="5110">
                  <c:v>2.7</c:v>
                </c:pt>
                <c:pt idx="5111">
                  <c:v>3.8</c:v>
                </c:pt>
                <c:pt idx="5112">
                  <c:v>1.9</c:v>
                </c:pt>
                <c:pt idx="5113">
                  <c:v>4.8</c:v>
                </c:pt>
                <c:pt idx="5114">
                  <c:v>5.3</c:v>
                </c:pt>
                <c:pt idx="5115">
                  <c:v>0.5</c:v>
                </c:pt>
                <c:pt idx="5116">
                  <c:v>0.3</c:v>
                </c:pt>
                <c:pt idx="5117">
                  <c:v>1.2</c:v>
                </c:pt>
                <c:pt idx="5118">
                  <c:v>7.8</c:v>
                </c:pt>
                <c:pt idx="5119">
                  <c:v>3.7</c:v>
                </c:pt>
                <c:pt idx="5120">
                  <c:v>3.9</c:v>
                </c:pt>
                <c:pt idx="5121">
                  <c:v>2.6</c:v>
                </c:pt>
                <c:pt idx="5122">
                  <c:v>15.8</c:v>
                </c:pt>
                <c:pt idx="5123">
                  <c:v>2.2000000000000002</c:v>
                </c:pt>
                <c:pt idx="5124">
                  <c:v>0.2</c:v>
                </c:pt>
                <c:pt idx="5125">
                  <c:v>15.4</c:v>
                </c:pt>
                <c:pt idx="5126">
                  <c:v>3.6</c:v>
                </c:pt>
                <c:pt idx="5127">
                  <c:v>2.9</c:v>
                </c:pt>
                <c:pt idx="5128">
                  <c:v>3.6</c:v>
                </c:pt>
                <c:pt idx="5129">
                  <c:v>23.8</c:v>
                </c:pt>
                <c:pt idx="5130">
                  <c:v>0.5</c:v>
                </c:pt>
                <c:pt idx="5131">
                  <c:v>4.4000000000000004</c:v>
                </c:pt>
                <c:pt idx="5132">
                  <c:v>9.5</c:v>
                </c:pt>
                <c:pt idx="5133">
                  <c:v>2</c:v>
                </c:pt>
                <c:pt idx="5134">
                  <c:v>1.3</c:v>
                </c:pt>
                <c:pt idx="5135">
                  <c:v>7.3</c:v>
                </c:pt>
                <c:pt idx="5136">
                  <c:v>3.6</c:v>
                </c:pt>
                <c:pt idx="5137">
                  <c:v>8.8000000000000007</c:v>
                </c:pt>
                <c:pt idx="5138">
                  <c:v>0.7</c:v>
                </c:pt>
                <c:pt idx="5139">
                  <c:v>2.2999999999999998</c:v>
                </c:pt>
                <c:pt idx="5140">
                  <c:v>10.4</c:v>
                </c:pt>
                <c:pt idx="5141">
                  <c:v>0.7</c:v>
                </c:pt>
                <c:pt idx="5142">
                  <c:v>0.3</c:v>
                </c:pt>
                <c:pt idx="5143">
                  <c:v>1</c:v>
                </c:pt>
                <c:pt idx="5144">
                  <c:v>0.5</c:v>
                </c:pt>
                <c:pt idx="5145">
                  <c:v>0.4</c:v>
                </c:pt>
                <c:pt idx="5146">
                  <c:v>0.4</c:v>
                </c:pt>
                <c:pt idx="5147">
                  <c:v>0.8</c:v>
                </c:pt>
                <c:pt idx="5148">
                  <c:v>9.4</c:v>
                </c:pt>
                <c:pt idx="5149">
                  <c:v>8.5</c:v>
                </c:pt>
                <c:pt idx="5150">
                  <c:v>0.6</c:v>
                </c:pt>
                <c:pt idx="5151">
                  <c:v>1.2</c:v>
                </c:pt>
                <c:pt idx="5152">
                  <c:v>5.4</c:v>
                </c:pt>
                <c:pt idx="5153">
                  <c:v>1.5</c:v>
                </c:pt>
                <c:pt idx="5154">
                  <c:v>3.6</c:v>
                </c:pt>
                <c:pt idx="5155">
                  <c:v>2.5</c:v>
                </c:pt>
                <c:pt idx="5156">
                  <c:v>4</c:v>
                </c:pt>
                <c:pt idx="5157">
                  <c:v>0.9</c:v>
                </c:pt>
                <c:pt idx="5158">
                  <c:v>2.9</c:v>
                </c:pt>
                <c:pt idx="5159">
                  <c:v>0.3</c:v>
                </c:pt>
                <c:pt idx="5160">
                  <c:v>0.3</c:v>
                </c:pt>
                <c:pt idx="5161">
                  <c:v>4</c:v>
                </c:pt>
                <c:pt idx="5162">
                  <c:v>3.6</c:v>
                </c:pt>
                <c:pt idx="5163">
                  <c:v>0.6</c:v>
                </c:pt>
                <c:pt idx="5164">
                  <c:v>0.8</c:v>
                </c:pt>
                <c:pt idx="5165">
                  <c:v>2.8</c:v>
                </c:pt>
                <c:pt idx="5166">
                  <c:v>4.4000000000000004</c:v>
                </c:pt>
                <c:pt idx="5167">
                  <c:v>1.9</c:v>
                </c:pt>
                <c:pt idx="5168">
                  <c:v>3.3</c:v>
                </c:pt>
                <c:pt idx="5169">
                  <c:v>1.8</c:v>
                </c:pt>
                <c:pt idx="5170">
                  <c:v>3.1</c:v>
                </c:pt>
                <c:pt idx="5171">
                  <c:v>1.0812848547397129</c:v>
                </c:pt>
                <c:pt idx="5172">
                  <c:v>221.50988579870693</c:v>
                </c:pt>
                <c:pt idx="5173">
                  <c:v>8.3000000000000007</c:v>
                </c:pt>
                <c:pt idx="5174">
                  <c:v>4.8</c:v>
                </c:pt>
                <c:pt idx="5175">
                  <c:v>0.9</c:v>
                </c:pt>
                <c:pt idx="5176">
                  <c:v>0.6</c:v>
                </c:pt>
                <c:pt idx="5177">
                  <c:v>5.3</c:v>
                </c:pt>
                <c:pt idx="5178">
                  <c:v>412.6</c:v>
                </c:pt>
                <c:pt idx="5179">
                  <c:v>1.7</c:v>
                </c:pt>
                <c:pt idx="5180">
                  <c:v>5.4</c:v>
                </c:pt>
                <c:pt idx="5181">
                  <c:v>8</c:v>
                </c:pt>
                <c:pt idx="5182">
                  <c:v>1.8</c:v>
                </c:pt>
                <c:pt idx="5183">
                  <c:v>2.8</c:v>
                </c:pt>
                <c:pt idx="5184">
                  <c:v>2.2999999999999998</c:v>
                </c:pt>
                <c:pt idx="5185">
                  <c:v>2.2999999999999998</c:v>
                </c:pt>
                <c:pt idx="5186">
                  <c:v>7.2</c:v>
                </c:pt>
                <c:pt idx="5187">
                  <c:v>3.4</c:v>
                </c:pt>
                <c:pt idx="5188">
                  <c:v>6.2</c:v>
                </c:pt>
                <c:pt idx="5189">
                  <c:v>29.8</c:v>
                </c:pt>
                <c:pt idx="5190">
                  <c:v>51.299999999999898</c:v>
                </c:pt>
                <c:pt idx="5191">
                  <c:v>0.1</c:v>
                </c:pt>
                <c:pt idx="5192">
                  <c:v>34.6</c:v>
                </c:pt>
                <c:pt idx="5193">
                  <c:v>10.170783741203291</c:v>
                </c:pt>
                <c:pt idx="5194">
                  <c:v>1.6</c:v>
                </c:pt>
                <c:pt idx="5195">
                  <c:v>2.7218272700724464</c:v>
                </c:pt>
                <c:pt idx="5196">
                  <c:v>12.9</c:v>
                </c:pt>
                <c:pt idx="5197">
                  <c:v>44.399999999999899</c:v>
                </c:pt>
                <c:pt idx="5198">
                  <c:v>3.2</c:v>
                </c:pt>
                <c:pt idx="5199">
                  <c:v>8.9</c:v>
                </c:pt>
                <c:pt idx="5200">
                  <c:v>0.2</c:v>
                </c:pt>
                <c:pt idx="5201">
                  <c:v>3.9</c:v>
                </c:pt>
                <c:pt idx="5202">
                  <c:v>4.9000000000000004</c:v>
                </c:pt>
                <c:pt idx="5203">
                  <c:v>8.9</c:v>
                </c:pt>
                <c:pt idx="5204">
                  <c:v>12.1</c:v>
                </c:pt>
                <c:pt idx="5205">
                  <c:v>5.3</c:v>
                </c:pt>
                <c:pt idx="5206">
                  <c:v>10.5</c:v>
                </c:pt>
                <c:pt idx="5207">
                  <c:v>4.3</c:v>
                </c:pt>
                <c:pt idx="5208">
                  <c:v>60.2</c:v>
                </c:pt>
                <c:pt idx="5209">
                  <c:v>6</c:v>
                </c:pt>
                <c:pt idx="5210">
                  <c:v>22.399999999999899</c:v>
                </c:pt>
                <c:pt idx="5211">
                  <c:v>2.5</c:v>
                </c:pt>
                <c:pt idx="5212">
                  <c:v>25.1</c:v>
                </c:pt>
                <c:pt idx="5213">
                  <c:v>4.8</c:v>
                </c:pt>
                <c:pt idx="5214">
                  <c:v>55.899999999999899</c:v>
                </c:pt>
                <c:pt idx="5215">
                  <c:v>4.5999999999999996</c:v>
                </c:pt>
                <c:pt idx="5216">
                  <c:v>0.3</c:v>
                </c:pt>
                <c:pt idx="5217">
                  <c:v>8.3000000000000007</c:v>
                </c:pt>
                <c:pt idx="5218">
                  <c:v>8.1999999999999904</c:v>
                </c:pt>
                <c:pt idx="5219">
                  <c:v>1.6</c:v>
                </c:pt>
                <c:pt idx="5220">
                  <c:v>13.1999999999999</c:v>
                </c:pt>
                <c:pt idx="5221">
                  <c:v>1.1000000000000001</c:v>
                </c:pt>
                <c:pt idx="5222">
                  <c:v>5.2</c:v>
                </c:pt>
                <c:pt idx="5223">
                  <c:v>8.6</c:v>
                </c:pt>
                <c:pt idx="5224">
                  <c:v>3.1</c:v>
                </c:pt>
                <c:pt idx="5225">
                  <c:v>7.1</c:v>
                </c:pt>
                <c:pt idx="5226">
                  <c:v>7.4</c:v>
                </c:pt>
                <c:pt idx="5227">
                  <c:v>3.4</c:v>
                </c:pt>
                <c:pt idx="5228">
                  <c:v>11.6</c:v>
                </c:pt>
                <c:pt idx="5229">
                  <c:v>39.010906558752104</c:v>
                </c:pt>
                <c:pt idx="5230">
                  <c:v>3</c:v>
                </c:pt>
                <c:pt idx="5231">
                  <c:v>3.7</c:v>
                </c:pt>
                <c:pt idx="5232">
                  <c:v>4.5999999999999996</c:v>
                </c:pt>
                <c:pt idx="5233">
                  <c:v>11.5</c:v>
                </c:pt>
                <c:pt idx="5234">
                  <c:v>1.1000000000000001</c:v>
                </c:pt>
                <c:pt idx="5235">
                  <c:v>6.1</c:v>
                </c:pt>
                <c:pt idx="5236">
                  <c:v>17.600000000000001</c:v>
                </c:pt>
                <c:pt idx="5237">
                  <c:v>3.9</c:v>
                </c:pt>
                <c:pt idx="5238">
                  <c:v>2.5</c:v>
                </c:pt>
                <c:pt idx="5239">
                  <c:v>23.399999999999899</c:v>
                </c:pt>
                <c:pt idx="5240">
                  <c:v>10.1</c:v>
                </c:pt>
                <c:pt idx="5241">
                  <c:v>20.5</c:v>
                </c:pt>
                <c:pt idx="5242">
                  <c:v>1.1000000000000001</c:v>
                </c:pt>
                <c:pt idx="5243">
                  <c:v>4</c:v>
                </c:pt>
                <c:pt idx="5244">
                  <c:v>1.8</c:v>
                </c:pt>
                <c:pt idx="5245">
                  <c:v>3.1</c:v>
                </c:pt>
                <c:pt idx="5246">
                  <c:v>3.2</c:v>
                </c:pt>
                <c:pt idx="5247">
                  <c:v>3.2</c:v>
                </c:pt>
                <c:pt idx="5248">
                  <c:v>25.6</c:v>
                </c:pt>
                <c:pt idx="5249">
                  <c:v>2.4</c:v>
                </c:pt>
                <c:pt idx="5250">
                  <c:v>5</c:v>
                </c:pt>
                <c:pt idx="5251">
                  <c:v>1.9</c:v>
                </c:pt>
                <c:pt idx="5252">
                  <c:v>8.4</c:v>
                </c:pt>
                <c:pt idx="5253">
                  <c:v>4.3</c:v>
                </c:pt>
                <c:pt idx="5254">
                  <c:v>6.2</c:v>
                </c:pt>
                <c:pt idx="5255">
                  <c:v>0.8</c:v>
                </c:pt>
                <c:pt idx="5256">
                  <c:v>14.6999999999999</c:v>
                </c:pt>
                <c:pt idx="5257">
                  <c:v>92.7</c:v>
                </c:pt>
                <c:pt idx="5258">
                  <c:v>0.4</c:v>
                </c:pt>
                <c:pt idx="5259">
                  <c:v>8</c:v>
                </c:pt>
                <c:pt idx="5260">
                  <c:v>2.9</c:v>
                </c:pt>
                <c:pt idx="5261">
                  <c:v>10.3</c:v>
                </c:pt>
                <c:pt idx="5262">
                  <c:v>1.9</c:v>
                </c:pt>
                <c:pt idx="5263">
                  <c:v>1.3</c:v>
                </c:pt>
                <c:pt idx="5264">
                  <c:v>3.1</c:v>
                </c:pt>
                <c:pt idx="5265">
                  <c:v>13.4</c:v>
                </c:pt>
                <c:pt idx="5266">
                  <c:v>3.6</c:v>
                </c:pt>
                <c:pt idx="5267">
                  <c:v>59.1</c:v>
                </c:pt>
                <c:pt idx="5268">
                  <c:v>1.1000000000000001</c:v>
                </c:pt>
                <c:pt idx="5269">
                  <c:v>2</c:v>
                </c:pt>
                <c:pt idx="5270">
                  <c:v>2.1</c:v>
                </c:pt>
                <c:pt idx="5271">
                  <c:v>30.034173049352205</c:v>
                </c:pt>
                <c:pt idx="5272">
                  <c:v>8.4</c:v>
                </c:pt>
                <c:pt idx="5273">
                  <c:v>1.3</c:v>
                </c:pt>
                <c:pt idx="5274">
                  <c:v>58.799999999999898</c:v>
                </c:pt>
                <c:pt idx="5275">
                  <c:v>1.1000000000000001</c:v>
                </c:pt>
                <c:pt idx="5276">
                  <c:v>1.1000000000000001</c:v>
                </c:pt>
                <c:pt idx="5277">
                  <c:v>1.7</c:v>
                </c:pt>
                <c:pt idx="5278">
                  <c:v>2.9776949562197617</c:v>
                </c:pt>
                <c:pt idx="5279">
                  <c:v>4.532207868662562</c:v>
                </c:pt>
                <c:pt idx="5280">
                  <c:v>26.016955502065393</c:v>
                </c:pt>
                <c:pt idx="5281">
                  <c:v>8</c:v>
                </c:pt>
                <c:pt idx="5282">
                  <c:v>15</c:v>
                </c:pt>
                <c:pt idx="5283">
                  <c:v>2.5</c:v>
                </c:pt>
                <c:pt idx="5284">
                  <c:v>3.110517211087457</c:v>
                </c:pt>
                <c:pt idx="5285">
                  <c:v>19.100000000000001</c:v>
                </c:pt>
                <c:pt idx="5286">
                  <c:v>8.9</c:v>
                </c:pt>
                <c:pt idx="5287">
                  <c:v>13.8</c:v>
                </c:pt>
                <c:pt idx="5288">
                  <c:v>6.3</c:v>
                </c:pt>
                <c:pt idx="5289">
                  <c:v>7.6</c:v>
                </c:pt>
                <c:pt idx="5290">
                  <c:v>6</c:v>
                </c:pt>
                <c:pt idx="5291">
                  <c:v>19.399999999999899</c:v>
                </c:pt>
                <c:pt idx="5292">
                  <c:v>10.697129090629625</c:v>
                </c:pt>
                <c:pt idx="5293">
                  <c:v>52.7</c:v>
                </c:pt>
                <c:pt idx="5294">
                  <c:v>14.478602854184741</c:v>
                </c:pt>
                <c:pt idx="5295">
                  <c:v>10.6</c:v>
                </c:pt>
                <c:pt idx="5296">
                  <c:v>25.5</c:v>
                </c:pt>
                <c:pt idx="5297">
                  <c:v>11.3</c:v>
                </c:pt>
                <c:pt idx="5298">
                  <c:v>31.899999999999899</c:v>
                </c:pt>
                <c:pt idx="5299">
                  <c:v>41.1</c:v>
                </c:pt>
                <c:pt idx="5300">
                  <c:v>5.2</c:v>
                </c:pt>
                <c:pt idx="5301">
                  <c:v>7.8</c:v>
                </c:pt>
                <c:pt idx="5302">
                  <c:v>21.3</c:v>
                </c:pt>
                <c:pt idx="5303">
                  <c:v>2</c:v>
                </c:pt>
                <c:pt idx="5304">
                  <c:v>7.4</c:v>
                </c:pt>
                <c:pt idx="5305">
                  <c:v>2</c:v>
                </c:pt>
                <c:pt idx="5306">
                  <c:v>7.7</c:v>
                </c:pt>
                <c:pt idx="5307">
                  <c:v>10.1999999999999</c:v>
                </c:pt>
                <c:pt idx="5308">
                  <c:v>1.4</c:v>
                </c:pt>
                <c:pt idx="5309">
                  <c:v>2.6</c:v>
                </c:pt>
                <c:pt idx="5310">
                  <c:v>5.7</c:v>
                </c:pt>
                <c:pt idx="5311">
                  <c:v>4.3</c:v>
                </c:pt>
                <c:pt idx="5312">
                  <c:v>18.6999999999999</c:v>
                </c:pt>
                <c:pt idx="5313">
                  <c:v>10.9</c:v>
                </c:pt>
                <c:pt idx="5314">
                  <c:v>10.9</c:v>
                </c:pt>
                <c:pt idx="5315">
                  <c:v>8.1</c:v>
                </c:pt>
                <c:pt idx="5316">
                  <c:v>4</c:v>
                </c:pt>
                <c:pt idx="5317">
                  <c:v>42</c:v>
                </c:pt>
                <c:pt idx="5318">
                  <c:v>2.7</c:v>
                </c:pt>
                <c:pt idx="5319">
                  <c:v>5.2</c:v>
                </c:pt>
                <c:pt idx="5320">
                  <c:v>4.0999999999999996</c:v>
                </c:pt>
                <c:pt idx="5321">
                  <c:v>1.8</c:v>
                </c:pt>
                <c:pt idx="5322">
                  <c:v>3.4</c:v>
                </c:pt>
                <c:pt idx="5323">
                  <c:v>2.5</c:v>
                </c:pt>
                <c:pt idx="5324">
                  <c:v>8</c:v>
                </c:pt>
                <c:pt idx="5325">
                  <c:v>4.7416952432818675</c:v>
                </c:pt>
                <c:pt idx="5326">
                  <c:v>6.9</c:v>
                </c:pt>
                <c:pt idx="5327">
                  <c:v>8.1999999999999904</c:v>
                </c:pt>
                <c:pt idx="5328">
                  <c:v>27.473379059883563</c:v>
                </c:pt>
                <c:pt idx="5329">
                  <c:v>6.4</c:v>
                </c:pt>
                <c:pt idx="5330">
                  <c:v>3.2</c:v>
                </c:pt>
                <c:pt idx="5331">
                  <c:v>2.1</c:v>
                </c:pt>
                <c:pt idx="5332">
                  <c:v>6.9</c:v>
                </c:pt>
                <c:pt idx="5333">
                  <c:v>1.8223050437802386</c:v>
                </c:pt>
                <c:pt idx="5334">
                  <c:v>19.267792131337437</c:v>
                </c:pt>
                <c:pt idx="5335">
                  <c:v>1.2</c:v>
                </c:pt>
                <c:pt idx="5336">
                  <c:v>4.5999999999999996</c:v>
                </c:pt>
                <c:pt idx="5337">
                  <c:v>9.6</c:v>
                </c:pt>
                <c:pt idx="5338">
                  <c:v>33.305178224026903</c:v>
                </c:pt>
                <c:pt idx="5339">
                  <c:v>3.8</c:v>
                </c:pt>
                <c:pt idx="5340">
                  <c:v>39.399999999999899</c:v>
                </c:pt>
                <c:pt idx="5341">
                  <c:v>1.3</c:v>
                </c:pt>
                <c:pt idx="5342">
                  <c:v>1.1000000000000001</c:v>
                </c:pt>
                <c:pt idx="5343">
                  <c:v>6.4</c:v>
                </c:pt>
                <c:pt idx="5344">
                  <c:v>3.6</c:v>
                </c:pt>
                <c:pt idx="5345">
                  <c:v>144.099999999999</c:v>
                </c:pt>
                <c:pt idx="5346">
                  <c:v>21.1</c:v>
                </c:pt>
                <c:pt idx="5347">
                  <c:v>4.5999999999999996</c:v>
                </c:pt>
                <c:pt idx="5348">
                  <c:v>45.2</c:v>
                </c:pt>
                <c:pt idx="5349">
                  <c:v>22.399999999999899</c:v>
                </c:pt>
                <c:pt idx="5350">
                  <c:v>5.5</c:v>
                </c:pt>
                <c:pt idx="5351">
                  <c:v>4.5</c:v>
                </c:pt>
                <c:pt idx="5352">
                  <c:v>3.9</c:v>
                </c:pt>
                <c:pt idx="5353">
                  <c:v>0.7</c:v>
                </c:pt>
                <c:pt idx="5354">
                  <c:v>9.6999999999999904</c:v>
                </c:pt>
                <c:pt idx="5355">
                  <c:v>18</c:v>
                </c:pt>
                <c:pt idx="5356">
                  <c:v>6.4</c:v>
                </c:pt>
                <c:pt idx="5357">
                  <c:v>19.338594035258811</c:v>
                </c:pt>
                <c:pt idx="5358">
                  <c:v>46.899999999999899</c:v>
                </c:pt>
                <c:pt idx="5359">
                  <c:v>1.6</c:v>
                </c:pt>
                <c:pt idx="5360">
                  <c:v>3.0530126547117706E-2</c:v>
                </c:pt>
                <c:pt idx="5361">
                  <c:v>19.1999999999999</c:v>
                </c:pt>
                <c:pt idx="5362">
                  <c:v>5.0999999999999996</c:v>
                </c:pt>
                <c:pt idx="5363">
                  <c:v>9.1999999999999904</c:v>
                </c:pt>
                <c:pt idx="5364">
                  <c:v>6.7</c:v>
                </c:pt>
                <c:pt idx="5365">
                  <c:v>6.7</c:v>
                </c:pt>
                <c:pt idx="5366">
                  <c:v>14.9</c:v>
                </c:pt>
                <c:pt idx="5367">
                  <c:v>6.6</c:v>
                </c:pt>
                <c:pt idx="5368">
                  <c:v>7.6</c:v>
                </c:pt>
                <c:pt idx="5369">
                  <c:v>0.2</c:v>
                </c:pt>
                <c:pt idx="5370">
                  <c:v>3.2</c:v>
                </c:pt>
                <c:pt idx="5371">
                  <c:v>12</c:v>
                </c:pt>
                <c:pt idx="5372">
                  <c:v>27.3</c:v>
                </c:pt>
                <c:pt idx="5373">
                  <c:v>118.599999999999</c:v>
                </c:pt>
                <c:pt idx="5374">
                  <c:v>59</c:v>
                </c:pt>
                <c:pt idx="5375">
                  <c:v>107.5</c:v>
                </c:pt>
                <c:pt idx="5376">
                  <c:v>3.03764145800162</c:v>
                </c:pt>
                <c:pt idx="5377">
                  <c:v>17.492814445796295</c:v>
                </c:pt>
                <c:pt idx="5378">
                  <c:v>6.8</c:v>
                </c:pt>
                <c:pt idx="5379">
                  <c:v>6.7</c:v>
                </c:pt>
                <c:pt idx="5380">
                  <c:v>3.1</c:v>
                </c:pt>
                <c:pt idx="5381">
                  <c:v>31.3</c:v>
                </c:pt>
                <c:pt idx="5382">
                  <c:v>4.084947464561278</c:v>
                </c:pt>
                <c:pt idx="5383">
                  <c:v>1.4</c:v>
                </c:pt>
                <c:pt idx="5384">
                  <c:v>6.0023529162133119E-2</c:v>
                </c:pt>
                <c:pt idx="5385">
                  <c:v>0.7</c:v>
                </c:pt>
                <c:pt idx="5386">
                  <c:v>126.5</c:v>
                </c:pt>
                <c:pt idx="5387">
                  <c:v>0.7</c:v>
                </c:pt>
                <c:pt idx="5388">
                  <c:v>4</c:v>
                </c:pt>
                <c:pt idx="5389">
                  <c:v>1.4</c:v>
                </c:pt>
                <c:pt idx="5390">
                  <c:v>0.5</c:v>
                </c:pt>
                <c:pt idx="5391">
                  <c:v>3.1</c:v>
                </c:pt>
                <c:pt idx="5392">
                  <c:v>1.6</c:v>
                </c:pt>
                <c:pt idx="5393">
                  <c:v>2.6</c:v>
                </c:pt>
                <c:pt idx="5394">
                  <c:v>0.62697528972209182</c:v>
                </c:pt>
                <c:pt idx="5395">
                  <c:v>6.3936298028370455</c:v>
                </c:pt>
                <c:pt idx="5396">
                  <c:v>1.3</c:v>
                </c:pt>
                <c:pt idx="5397">
                  <c:v>1.7</c:v>
                </c:pt>
                <c:pt idx="5398">
                  <c:v>2.9</c:v>
                </c:pt>
                <c:pt idx="5399">
                  <c:v>5.0999999999999996</c:v>
                </c:pt>
                <c:pt idx="5400">
                  <c:v>11.1999999999999</c:v>
                </c:pt>
                <c:pt idx="5401">
                  <c:v>4.7</c:v>
                </c:pt>
                <c:pt idx="5402">
                  <c:v>1.1000000000000001</c:v>
                </c:pt>
                <c:pt idx="5403">
                  <c:v>24.6999999999999</c:v>
                </c:pt>
                <c:pt idx="5404">
                  <c:v>61.1</c:v>
                </c:pt>
                <c:pt idx="5405">
                  <c:v>1.5</c:v>
                </c:pt>
                <c:pt idx="5406">
                  <c:v>0.7</c:v>
                </c:pt>
                <c:pt idx="5407">
                  <c:v>5.3</c:v>
                </c:pt>
                <c:pt idx="5408">
                  <c:v>6.6</c:v>
                </c:pt>
                <c:pt idx="5409">
                  <c:v>10</c:v>
                </c:pt>
                <c:pt idx="5410">
                  <c:v>1.4</c:v>
                </c:pt>
                <c:pt idx="5411">
                  <c:v>12.3</c:v>
                </c:pt>
                <c:pt idx="5412">
                  <c:v>1</c:v>
                </c:pt>
                <c:pt idx="5413">
                  <c:v>3</c:v>
                </c:pt>
                <c:pt idx="5414">
                  <c:v>3.9</c:v>
                </c:pt>
                <c:pt idx="5415">
                  <c:v>2.6</c:v>
                </c:pt>
                <c:pt idx="5416">
                  <c:v>1.2</c:v>
                </c:pt>
                <c:pt idx="5417">
                  <c:v>0.8</c:v>
                </c:pt>
                <c:pt idx="5418">
                  <c:v>5.8</c:v>
                </c:pt>
                <c:pt idx="5419">
                  <c:v>1.2</c:v>
                </c:pt>
                <c:pt idx="5420">
                  <c:v>0.6</c:v>
                </c:pt>
                <c:pt idx="5421">
                  <c:v>30.1999999999999</c:v>
                </c:pt>
                <c:pt idx="5422">
                  <c:v>2</c:v>
                </c:pt>
                <c:pt idx="5423">
                  <c:v>0.8</c:v>
                </c:pt>
                <c:pt idx="5424">
                  <c:v>4.3735995474931135</c:v>
                </c:pt>
                <c:pt idx="5425">
                  <c:v>1.1000000000000001</c:v>
                </c:pt>
                <c:pt idx="5426">
                  <c:v>2.2999999999999998</c:v>
                </c:pt>
                <c:pt idx="5427">
                  <c:v>0.5</c:v>
                </c:pt>
                <c:pt idx="5428">
                  <c:v>14.8</c:v>
                </c:pt>
                <c:pt idx="5429">
                  <c:v>2.7</c:v>
                </c:pt>
                <c:pt idx="5430">
                  <c:v>2.2000000000000002</c:v>
                </c:pt>
                <c:pt idx="5431">
                  <c:v>0.7</c:v>
                </c:pt>
                <c:pt idx="5432">
                  <c:v>2.2999999999999998</c:v>
                </c:pt>
                <c:pt idx="5433">
                  <c:v>9.8000000000000007</c:v>
                </c:pt>
                <c:pt idx="5434">
                  <c:v>3.1</c:v>
                </c:pt>
                <c:pt idx="5435">
                  <c:v>120.7</c:v>
                </c:pt>
                <c:pt idx="5436">
                  <c:v>52.1</c:v>
                </c:pt>
                <c:pt idx="5437">
                  <c:v>2</c:v>
                </c:pt>
                <c:pt idx="5438">
                  <c:v>0.7</c:v>
                </c:pt>
                <c:pt idx="5439">
                  <c:v>2.2999999999999998</c:v>
                </c:pt>
                <c:pt idx="5440">
                  <c:v>1.1000000000000001</c:v>
                </c:pt>
                <c:pt idx="5441">
                  <c:v>581</c:v>
                </c:pt>
                <c:pt idx="5442">
                  <c:v>98.599999999999895</c:v>
                </c:pt>
                <c:pt idx="5443">
                  <c:v>2.2999999999999998</c:v>
                </c:pt>
                <c:pt idx="5444">
                  <c:v>1.1000000000000001</c:v>
                </c:pt>
                <c:pt idx="5445">
                  <c:v>0.9</c:v>
                </c:pt>
                <c:pt idx="5446">
                  <c:v>2.7</c:v>
                </c:pt>
                <c:pt idx="5447">
                  <c:v>60.799999999999898</c:v>
                </c:pt>
                <c:pt idx="5448">
                  <c:v>1.4</c:v>
                </c:pt>
                <c:pt idx="5449">
                  <c:v>1.4</c:v>
                </c:pt>
                <c:pt idx="5450">
                  <c:v>1.8</c:v>
                </c:pt>
                <c:pt idx="5451">
                  <c:v>4.5999999999999996</c:v>
                </c:pt>
                <c:pt idx="5452">
                  <c:v>40.299999999999898</c:v>
                </c:pt>
                <c:pt idx="5453">
                  <c:v>9</c:v>
                </c:pt>
                <c:pt idx="5454">
                  <c:v>4.0999999999999996</c:v>
                </c:pt>
                <c:pt idx="5455">
                  <c:v>2.4</c:v>
                </c:pt>
                <c:pt idx="5456">
                  <c:v>15.5</c:v>
                </c:pt>
                <c:pt idx="5457">
                  <c:v>0.9</c:v>
                </c:pt>
                <c:pt idx="5458">
                  <c:v>2.7</c:v>
                </c:pt>
                <c:pt idx="5459">
                  <c:v>12.699435999931502</c:v>
                </c:pt>
                <c:pt idx="5460">
                  <c:v>2.7</c:v>
                </c:pt>
                <c:pt idx="5461">
                  <c:v>2</c:v>
                </c:pt>
                <c:pt idx="5462">
                  <c:v>2</c:v>
                </c:pt>
                <c:pt idx="5463">
                  <c:v>1.3</c:v>
                </c:pt>
                <c:pt idx="5464">
                  <c:v>0.2</c:v>
                </c:pt>
                <c:pt idx="5465">
                  <c:v>3.2</c:v>
                </c:pt>
                <c:pt idx="5466">
                  <c:v>443.69241157347562</c:v>
                </c:pt>
                <c:pt idx="5467">
                  <c:v>4.8</c:v>
                </c:pt>
                <c:pt idx="5468">
                  <c:v>3.1</c:v>
                </c:pt>
                <c:pt idx="5469">
                  <c:v>1.2245320839126705</c:v>
                </c:pt>
                <c:pt idx="5470">
                  <c:v>62.140239243754181</c:v>
                </c:pt>
                <c:pt idx="5471">
                  <c:v>4.0999999999999996</c:v>
                </c:pt>
                <c:pt idx="5472">
                  <c:v>1.4</c:v>
                </c:pt>
                <c:pt idx="5473">
                  <c:v>0.61505253543872196</c:v>
                </c:pt>
                <c:pt idx="5474">
                  <c:v>10</c:v>
                </c:pt>
                <c:pt idx="5475">
                  <c:v>1.5</c:v>
                </c:pt>
                <c:pt idx="5476">
                  <c:v>0.5</c:v>
                </c:pt>
                <c:pt idx="5477">
                  <c:v>8.6999999999999904</c:v>
                </c:pt>
                <c:pt idx="5478">
                  <c:v>0.9</c:v>
                </c:pt>
                <c:pt idx="5479">
                  <c:v>3.1</c:v>
                </c:pt>
                <c:pt idx="5480">
                  <c:v>39.399999999999899</c:v>
                </c:pt>
                <c:pt idx="5481">
                  <c:v>9.6999999999999904</c:v>
                </c:pt>
                <c:pt idx="5482">
                  <c:v>0.6</c:v>
                </c:pt>
                <c:pt idx="5483">
                  <c:v>1.1000000000000001</c:v>
                </c:pt>
                <c:pt idx="5484">
                  <c:v>1.8</c:v>
                </c:pt>
                <c:pt idx="5485">
                  <c:v>1.4399764708378668</c:v>
                </c:pt>
                <c:pt idx="5486">
                  <c:v>0.17581969413134652</c:v>
                </c:pt>
                <c:pt idx="5487">
                  <c:v>0.5</c:v>
                </c:pt>
                <c:pt idx="5488">
                  <c:v>4.8</c:v>
                </c:pt>
                <c:pt idx="5489">
                  <c:v>2.1</c:v>
                </c:pt>
                <c:pt idx="5490">
                  <c:v>0.5</c:v>
                </c:pt>
                <c:pt idx="5491">
                  <c:v>3.5</c:v>
                </c:pt>
                <c:pt idx="5492">
                  <c:v>0.7</c:v>
                </c:pt>
                <c:pt idx="5493">
                  <c:v>0.6</c:v>
                </c:pt>
                <c:pt idx="5494">
                  <c:v>1.2</c:v>
                </c:pt>
                <c:pt idx="5495">
                  <c:v>6.3</c:v>
                </c:pt>
                <c:pt idx="5496">
                  <c:v>7.4</c:v>
                </c:pt>
                <c:pt idx="5497">
                  <c:v>10.6</c:v>
                </c:pt>
                <c:pt idx="5498">
                  <c:v>40.5</c:v>
                </c:pt>
                <c:pt idx="5499">
                  <c:v>3.206370197162955</c:v>
                </c:pt>
                <c:pt idx="5500">
                  <c:v>362.19999999999902</c:v>
                </c:pt>
                <c:pt idx="5501">
                  <c:v>0.3</c:v>
                </c:pt>
                <c:pt idx="5502">
                  <c:v>6.6</c:v>
                </c:pt>
                <c:pt idx="5503">
                  <c:v>1.6</c:v>
                </c:pt>
                <c:pt idx="5504">
                  <c:v>2.7</c:v>
                </c:pt>
                <c:pt idx="5505">
                  <c:v>29.1999999999999</c:v>
                </c:pt>
                <c:pt idx="5506">
                  <c:v>37.5</c:v>
                </c:pt>
                <c:pt idx="5507">
                  <c:v>5.2</c:v>
                </c:pt>
                <c:pt idx="5508">
                  <c:v>1.5</c:v>
                </c:pt>
                <c:pt idx="5509">
                  <c:v>4.0999999999999996</c:v>
                </c:pt>
                <c:pt idx="5510">
                  <c:v>2</c:v>
                </c:pt>
                <c:pt idx="5511">
                  <c:v>1.2</c:v>
                </c:pt>
                <c:pt idx="5512">
                  <c:v>0.9</c:v>
                </c:pt>
                <c:pt idx="5513">
                  <c:v>0.4</c:v>
                </c:pt>
                <c:pt idx="5514">
                  <c:v>2.6</c:v>
                </c:pt>
                <c:pt idx="5515">
                  <c:v>0.9</c:v>
                </c:pt>
                <c:pt idx="5516">
                  <c:v>9.3000000000000007</c:v>
                </c:pt>
                <c:pt idx="5517">
                  <c:v>8.1999999999999904</c:v>
                </c:pt>
                <c:pt idx="5518">
                  <c:v>2.8</c:v>
                </c:pt>
                <c:pt idx="5519">
                  <c:v>2.3264004525068867</c:v>
                </c:pt>
                <c:pt idx="5520">
                  <c:v>4.0999999999999996</c:v>
                </c:pt>
                <c:pt idx="5521">
                  <c:v>0.9</c:v>
                </c:pt>
                <c:pt idx="5522">
                  <c:v>1.0160887452270393</c:v>
                </c:pt>
                <c:pt idx="5523">
                  <c:v>11.6</c:v>
                </c:pt>
                <c:pt idx="5524">
                  <c:v>1</c:v>
                </c:pt>
                <c:pt idx="5525">
                  <c:v>1.3</c:v>
                </c:pt>
                <c:pt idx="5526">
                  <c:v>5.9</c:v>
                </c:pt>
                <c:pt idx="5527">
                  <c:v>11.3</c:v>
                </c:pt>
                <c:pt idx="5528">
                  <c:v>14</c:v>
                </c:pt>
                <c:pt idx="5529">
                  <c:v>2.9</c:v>
                </c:pt>
                <c:pt idx="5530">
                  <c:v>2.7</c:v>
                </c:pt>
                <c:pt idx="5531">
                  <c:v>65.2</c:v>
                </c:pt>
                <c:pt idx="5532">
                  <c:v>17.899999999999899</c:v>
                </c:pt>
                <c:pt idx="5533">
                  <c:v>0.9</c:v>
                </c:pt>
                <c:pt idx="5534">
                  <c:v>814.2</c:v>
                </c:pt>
                <c:pt idx="5535">
                  <c:v>11.8</c:v>
                </c:pt>
                <c:pt idx="5536">
                  <c:v>6</c:v>
                </c:pt>
                <c:pt idx="5537">
                  <c:v>3.9</c:v>
                </c:pt>
                <c:pt idx="5538">
                  <c:v>5.5</c:v>
                </c:pt>
                <c:pt idx="5539">
                  <c:v>2.1</c:v>
                </c:pt>
                <c:pt idx="5540">
                  <c:v>3.6</c:v>
                </c:pt>
                <c:pt idx="5541">
                  <c:v>19.100000000000001</c:v>
                </c:pt>
                <c:pt idx="5542">
                  <c:v>1.3</c:v>
                </c:pt>
                <c:pt idx="5543">
                  <c:v>11.8</c:v>
                </c:pt>
                <c:pt idx="5544">
                  <c:v>7.7</c:v>
                </c:pt>
                <c:pt idx="5545">
                  <c:v>0.8</c:v>
                </c:pt>
                <c:pt idx="5546">
                  <c:v>0.7</c:v>
                </c:pt>
                <c:pt idx="5547">
                  <c:v>3.1</c:v>
                </c:pt>
                <c:pt idx="5548">
                  <c:v>6.9</c:v>
                </c:pt>
                <c:pt idx="5549">
                  <c:v>1.3</c:v>
                </c:pt>
                <c:pt idx="5550">
                  <c:v>2.5</c:v>
                </c:pt>
                <c:pt idx="5551">
                  <c:v>13.5</c:v>
                </c:pt>
                <c:pt idx="5552">
                  <c:v>11</c:v>
                </c:pt>
                <c:pt idx="5553">
                  <c:v>2.8</c:v>
                </c:pt>
                <c:pt idx="5554">
                  <c:v>1.1000000000000001</c:v>
                </c:pt>
                <c:pt idx="5555">
                  <c:v>2.5</c:v>
                </c:pt>
                <c:pt idx="5556">
                  <c:v>8.5</c:v>
                </c:pt>
                <c:pt idx="5557">
                  <c:v>18</c:v>
                </c:pt>
                <c:pt idx="5558">
                  <c:v>48.1</c:v>
                </c:pt>
                <c:pt idx="5559">
                  <c:v>2.2999999999999998</c:v>
                </c:pt>
                <c:pt idx="5560">
                  <c:v>14.3</c:v>
                </c:pt>
                <c:pt idx="5561">
                  <c:v>1.1000000000000001</c:v>
                </c:pt>
                <c:pt idx="5562">
                  <c:v>12.6999999999999</c:v>
                </c:pt>
                <c:pt idx="5563">
                  <c:v>25.6999999999999</c:v>
                </c:pt>
                <c:pt idx="5564">
                  <c:v>3.5</c:v>
                </c:pt>
                <c:pt idx="5565">
                  <c:v>4.2</c:v>
                </c:pt>
                <c:pt idx="5566">
                  <c:v>0.7</c:v>
                </c:pt>
                <c:pt idx="5567">
                  <c:v>74.400000000000006</c:v>
                </c:pt>
                <c:pt idx="5568">
                  <c:v>10.9</c:v>
                </c:pt>
                <c:pt idx="5569">
                  <c:v>3</c:v>
                </c:pt>
                <c:pt idx="5570">
                  <c:v>5</c:v>
                </c:pt>
                <c:pt idx="5571">
                  <c:v>1.5</c:v>
                </c:pt>
                <c:pt idx="5572">
                  <c:v>3.9623585419983796</c:v>
                </c:pt>
                <c:pt idx="5573">
                  <c:v>1.8</c:v>
                </c:pt>
                <c:pt idx="5574">
                  <c:v>2.1071855542037077</c:v>
                </c:pt>
                <c:pt idx="5575">
                  <c:v>2</c:v>
                </c:pt>
                <c:pt idx="5576">
                  <c:v>1.4</c:v>
                </c:pt>
                <c:pt idx="5577">
                  <c:v>8.1</c:v>
                </c:pt>
                <c:pt idx="5578">
                  <c:v>75.099999999999895</c:v>
                </c:pt>
                <c:pt idx="5579">
                  <c:v>57.2</c:v>
                </c:pt>
                <c:pt idx="5580">
                  <c:v>1.4</c:v>
                </c:pt>
                <c:pt idx="5581">
                  <c:v>13.1</c:v>
                </c:pt>
                <c:pt idx="5582">
                  <c:v>22.6</c:v>
                </c:pt>
                <c:pt idx="5583">
                  <c:v>2.2999999999999998</c:v>
                </c:pt>
                <c:pt idx="5584">
                  <c:v>7.8</c:v>
                </c:pt>
                <c:pt idx="5585">
                  <c:v>2.7</c:v>
                </c:pt>
                <c:pt idx="5586">
                  <c:v>2</c:v>
                </c:pt>
                <c:pt idx="5587">
                  <c:v>1.9</c:v>
                </c:pt>
                <c:pt idx="5588">
                  <c:v>1.8</c:v>
                </c:pt>
                <c:pt idx="5589">
                  <c:v>1.5</c:v>
                </c:pt>
                <c:pt idx="5590">
                  <c:v>1.2</c:v>
                </c:pt>
                <c:pt idx="5591">
                  <c:v>1.9</c:v>
                </c:pt>
                <c:pt idx="5592">
                  <c:v>1</c:v>
                </c:pt>
                <c:pt idx="5593">
                  <c:v>6.4</c:v>
                </c:pt>
                <c:pt idx="5594">
                  <c:v>0.57302471027790813</c:v>
                </c:pt>
                <c:pt idx="5595">
                  <c:v>5.9</c:v>
                </c:pt>
                <c:pt idx="5596">
                  <c:v>1.8</c:v>
                </c:pt>
                <c:pt idx="5597">
                  <c:v>2.1</c:v>
                </c:pt>
                <c:pt idx="5598">
                  <c:v>4.2</c:v>
                </c:pt>
                <c:pt idx="5599">
                  <c:v>0.7</c:v>
                </c:pt>
                <c:pt idx="5600">
                  <c:v>2.7</c:v>
                </c:pt>
                <c:pt idx="5601">
                  <c:v>2.9</c:v>
                </c:pt>
                <c:pt idx="5602">
                  <c:v>2.2000000000000002</c:v>
                </c:pt>
                <c:pt idx="5603">
                  <c:v>0.4</c:v>
                </c:pt>
                <c:pt idx="5604">
                  <c:v>1.2</c:v>
                </c:pt>
                <c:pt idx="5605">
                  <c:v>1.3</c:v>
                </c:pt>
                <c:pt idx="5606">
                  <c:v>4.9000000000000004</c:v>
                </c:pt>
                <c:pt idx="5607">
                  <c:v>0.4</c:v>
                </c:pt>
                <c:pt idx="5608">
                  <c:v>2.2999999999999998</c:v>
                </c:pt>
                <c:pt idx="5609">
                  <c:v>5.2</c:v>
                </c:pt>
                <c:pt idx="5610">
                  <c:v>1.2</c:v>
                </c:pt>
                <c:pt idx="5611">
                  <c:v>6.4</c:v>
                </c:pt>
                <c:pt idx="5612">
                  <c:v>2.7</c:v>
                </c:pt>
                <c:pt idx="5613">
                  <c:v>1.3</c:v>
                </c:pt>
                <c:pt idx="5614">
                  <c:v>0.47437638713793967</c:v>
                </c:pt>
                <c:pt idx="5615">
                  <c:v>3.6</c:v>
                </c:pt>
                <c:pt idx="5616">
                  <c:v>13.6999999999999</c:v>
                </c:pt>
                <c:pt idx="5617">
                  <c:v>1126.8</c:v>
                </c:pt>
                <c:pt idx="5618">
                  <c:v>6.4</c:v>
                </c:pt>
                <c:pt idx="5619">
                  <c:v>2.1</c:v>
                </c:pt>
                <c:pt idx="5620">
                  <c:v>3</c:v>
                </c:pt>
                <c:pt idx="5621">
                  <c:v>7.4</c:v>
                </c:pt>
                <c:pt idx="5622">
                  <c:v>1.8</c:v>
                </c:pt>
                <c:pt idx="5623">
                  <c:v>10.4</c:v>
                </c:pt>
                <c:pt idx="5624">
                  <c:v>8</c:v>
                </c:pt>
                <c:pt idx="5625">
                  <c:v>3.4</c:v>
                </c:pt>
                <c:pt idx="5626">
                  <c:v>7</c:v>
                </c:pt>
                <c:pt idx="5627">
                  <c:v>17.1999999999999</c:v>
                </c:pt>
                <c:pt idx="5628">
                  <c:v>2.4</c:v>
                </c:pt>
                <c:pt idx="5629">
                  <c:v>2.4</c:v>
                </c:pt>
                <c:pt idx="5630">
                  <c:v>28.899999999999899</c:v>
                </c:pt>
                <c:pt idx="5631">
                  <c:v>1092.5999999999899</c:v>
                </c:pt>
                <c:pt idx="5632">
                  <c:v>15</c:v>
                </c:pt>
                <c:pt idx="5633">
                  <c:v>2.7</c:v>
                </c:pt>
                <c:pt idx="5634">
                  <c:v>228.4</c:v>
                </c:pt>
                <c:pt idx="5635">
                  <c:v>1.4</c:v>
                </c:pt>
                <c:pt idx="5636">
                  <c:v>1.2</c:v>
                </c:pt>
                <c:pt idx="5637">
                  <c:v>2.2999999999999998</c:v>
                </c:pt>
                <c:pt idx="5638">
                  <c:v>16.3</c:v>
                </c:pt>
                <c:pt idx="5639">
                  <c:v>1.4</c:v>
                </c:pt>
                <c:pt idx="5640">
                  <c:v>84.799999999999898</c:v>
                </c:pt>
                <c:pt idx="5641">
                  <c:v>3.3</c:v>
                </c:pt>
                <c:pt idx="5642">
                  <c:v>9.3000000000000007</c:v>
                </c:pt>
                <c:pt idx="5643">
                  <c:v>36</c:v>
                </c:pt>
                <c:pt idx="5644">
                  <c:v>3.6</c:v>
                </c:pt>
                <c:pt idx="5645">
                  <c:v>6.8</c:v>
                </c:pt>
                <c:pt idx="5646">
                  <c:v>13.5</c:v>
                </c:pt>
                <c:pt idx="5647">
                  <c:v>2.2000000000000002</c:v>
                </c:pt>
                <c:pt idx="5648">
                  <c:v>6.9</c:v>
                </c:pt>
                <c:pt idx="5649">
                  <c:v>18.100000000000001</c:v>
                </c:pt>
                <c:pt idx="5650">
                  <c:v>3.7</c:v>
                </c:pt>
                <c:pt idx="5651">
                  <c:v>3</c:v>
                </c:pt>
                <c:pt idx="5652">
                  <c:v>8.6</c:v>
                </c:pt>
                <c:pt idx="5653">
                  <c:v>109.3</c:v>
                </c:pt>
                <c:pt idx="5654">
                  <c:v>12.4</c:v>
                </c:pt>
                <c:pt idx="5655">
                  <c:v>2</c:v>
                </c:pt>
                <c:pt idx="5656">
                  <c:v>6.1</c:v>
                </c:pt>
                <c:pt idx="5657">
                  <c:v>6.2</c:v>
                </c:pt>
                <c:pt idx="5658">
                  <c:v>1.5</c:v>
                </c:pt>
                <c:pt idx="5659">
                  <c:v>5.6</c:v>
                </c:pt>
                <c:pt idx="5660">
                  <c:v>0.8</c:v>
                </c:pt>
                <c:pt idx="5661">
                  <c:v>20.565826950647804</c:v>
                </c:pt>
                <c:pt idx="5662">
                  <c:v>9.6999999999999904</c:v>
                </c:pt>
                <c:pt idx="5663">
                  <c:v>0.3</c:v>
                </c:pt>
                <c:pt idx="5664">
                  <c:v>2.8</c:v>
                </c:pt>
                <c:pt idx="5665">
                  <c:v>1.1000000000000001</c:v>
                </c:pt>
                <c:pt idx="5666">
                  <c:v>8.4</c:v>
                </c:pt>
                <c:pt idx="5667">
                  <c:v>1.9</c:v>
                </c:pt>
                <c:pt idx="5668">
                  <c:v>2.7</c:v>
                </c:pt>
                <c:pt idx="5669">
                  <c:v>2.2999999999999998</c:v>
                </c:pt>
                <c:pt idx="5670">
                  <c:v>3.1</c:v>
                </c:pt>
                <c:pt idx="5671">
                  <c:v>3</c:v>
                </c:pt>
                <c:pt idx="5672">
                  <c:v>8.1999999999999904</c:v>
                </c:pt>
                <c:pt idx="5673">
                  <c:v>4.3</c:v>
                </c:pt>
                <c:pt idx="5674">
                  <c:v>10</c:v>
                </c:pt>
                <c:pt idx="5675">
                  <c:v>5.5</c:v>
                </c:pt>
                <c:pt idx="5676">
                  <c:v>5</c:v>
                </c:pt>
                <c:pt idx="5677">
                  <c:v>15.1</c:v>
                </c:pt>
                <c:pt idx="5678">
                  <c:v>1.6</c:v>
                </c:pt>
                <c:pt idx="5679">
                  <c:v>1.7</c:v>
                </c:pt>
                <c:pt idx="5680">
                  <c:v>9.8000000000000007</c:v>
                </c:pt>
                <c:pt idx="5681">
                  <c:v>5.3</c:v>
                </c:pt>
                <c:pt idx="5682">
                  <c:v>2</c:v>
                </c:pt>
                <c:pt idx="5683">
                  <c:v>15.6</c:v>
                </c:pt>
                <c:pt idx="5684">
                  <c:v>50</c:v>
                </c:pt>
                <c:pt idx="5685">
                  <c:v>3.6</c:v>
                </c:pt>
                <c:pt idx="5686">
                  <c:v>7.8</c:v>
                </c:pt>
                <c:pt idx="5687">
                  <c:v>1.8</c:v>
                </c:pt>
                <c:pt idx="5688">
                  <c:v>8.3000000000000007</c:v>
                </c:pt>
                <c:pt idx="5689">
                  <c:v>5.7</c:v>
                </c:pt>
                <c:pt idx="5690">
                  <c:v>8.1</c:v>
                </c:pt>
                <c:pt idx="5691">
                  <c:v>12.8</c:v>
                </c:pt>
                <c:pt idx="5692">
                  <c:v>3.4</c:v>
                </c:pt>
                <c:pt idx="5693">
                  <c:v>6.8</c:v>
                </c:pt>
                <c:pt idx="5694">
                  <c:v>3.2</c:v>
                </c:pt>
                <c:pt idx="5695">
                  <c:v>16.1999999999999</c:v>
                </c:pt>
                <c:pt idx="5696">
                  <c:v>36.6</c:v>
                </c:pt>
                <c:pt idx="5697">
                  <c:v>14.3</c:v>
                </c:pt>
                <c:pt idx="5698">
                  <c:v>24.6</c:v>
                </c:pt>
                <c:pt idx="5699">
                  <c:v>42.899999999999899</c:v>
                </c:pt>
                <c:pt idx="5700">
                  <c:v>1.4</c:v>
                </c:pt>
                <c:pt idx="5701">
                  <c:v>40.200000000000003</c:v>
                </c:pt>
                <c:pt idx="5702">
                  <c:v>65.900000000000006</c:v>
                </c:pt>
                <c:pt idx="5703">
                  <c:v>2.4</c:v>
                </c:pt>
                <c:pt idx="5704">
                  <c:v>3.5</c:v>
                </c:pt>
                <c:pt idx="5705">
                  <c:v>34.299999999999898</c:v>
                </c:pt>
                <c:pt idx="5706">
                  <c:v>1.4</c:v>
                </c:pt>
                <c:pt idx="5707">
                  <c:v>3.3</c:v>
                </c:pt>
                <c:pt idx="5708">
                  <c:v>28.3</c:v>
                </c:pt>
                <c:pt idx="5709">
                  <c:v>21.1999999999999</c:v>
                </c:pt>
                <c:pt idx="5710">
                  <c:v>1.4</c:v>
                </c:pt>
                <c:pt idx="5711">
                  <c:v>16.600000000000001</c:v>
                </c:pt>
                <c:pt idx="5712">
                  <c:v>13.6999999999999</c:v>
                </c:pt>
                <c:pt idx="5713">
                  <c:v>12.6</c:v>
                </c:pt>
                <c:pt idx="5714">
                  <c:v>9.9148793505578094</c:v>
                </c:pt>
                <c:pt idx="5715">
                  <c:v>9</c:v>
                </c:pt>
                <c:pt idx="5716">
                  <c:v>5.7</c:v>
                </c:pt>
                <c:pt idx="5717">
                  <c:v>186.8</c:v>
                </c:pt>
                <c:pt idx="5718">
                  <c:v>175.8</c:v>
                </c:pt>
                <c:pt idx="5719">
                  <c:v>30.5</c:v>
                </c:pt>
                <c:pt idx="5720">
                  <c:v>96.4</c:v>
                </c:pt>
                <c:pt idx="5721">
                  <c:v>8.6256236128620607</c:v>
                </c:pt>
                <c:pt idx="5722">
                  <c:v>6.1</c:v>
                </c:pt>
                <c:pt idx="5723">
                  <c:v>0.8</c:v>
                </c:pt>
                <c:pt idx="5724">
                  <c:v>12.4</c:v>
                </c:pt>
                <c:pt idx="5725">
                  <c:v>1.3</c:v>
                </c:pt>
                <c:pt idx="5726">
                  <c:v>3.8</c:v>
                </c:pt>
                <c:pt idx="5727">
                  <c:v>1.7</c:v>
                </c:pt>
                <c:pt idx="5728">
                  <c:v>1.3</c:v>
                </c:pt>
                <c:pt idx="5729">
                  <c:v>13.98512064944209</c:v>
                </c:pt>
                <c:pt idx="5730">
                  <c:v>24.6</c:v>
                </c:pt>
                <c:pt idx="5731">
                  <c:v>12.6999999999999</c:v>
                </c:pt>
                <c:pt idx="5732">
                  <c:v>15.6999999999999</c:v>
                </c:pt>
                <c:pt idx="5733">
                  <c:v>1.8</c:v>
                </c:pt>
                <c:pt idx="5734">
                  <c:v>4.2</c:v>
                </c:pt>
                <c:pt idx="5735">
                  <c:v>33.399999999999899</c:v>
                </c:pt>
                <c:pt idx="5736">
                  <c:v>18.899999999999899</c:v>
                </c:pt>
                <c:pt idx="5737">
                  <c:v>2</c:v>
                </c:pt>
                <c:pt idx="5738">
                  <c:v>19.1999999999999</c:v>
                </c:pt>
                <c:pt idx="5739">
                  <c:v>8.6999999999999904</c:v>
                </c:pt>
                <c:pt idx="5740">
                  <c:v>44.1</c:v>
                </c:pt>
                <c:pt idx="5741">
                  <c:v>30.3</c:v>
                </c:pt>
                <c:pt idx="5742">
                  <c:v>3</c:v>
                </c:pt>
                <c:pt idx="5743">
                  <c:v>9.8000000000000007</c:v>
                </c:pt>
                <c:pt idx="5744">
                  <c:v>39.299999999999898</c:v>
                </c:pt>
                <c:pt idx="5745">
                  <c:v>8.8000000000000007</c:v>
                </c:pt>
                <c:pt idx="5746">
                  <c:v>0.8</c:v>
                </c:pt>
                <c:pt idx="5747">
                  <c:v>3</c:v>
                </c:pt>
                <c:pt idx="5748">
                  <c:v>1.6</c:v>
                </c:pt>
                <c:pt idx="5749">
                  <c:v>3.9</c:v>
                </c:pt>
                <c:pt idx="5750">
                  <c:v>4.4000000000000004</c:v>
                </c:pt>
                <c:pt idx="5751">
                  <c:v>2.7</c:v>
                </c:pt>
                <c:pt idx="5752">
                  <c:v>4.0999999999999996</c:v>
                </c:pt>
                <c:pt idx="5753">
                  <c:v>1.6</c:v>
                </c:pt>
                <c:pt idx="5754">
                  <c:v>4.8</c:v>
                </c:pt>
                <c:pt idx="5755">
                  <c:v>16.6999999999999</c:v>
                </c:pt>
                <c:pt idx="5756">
                  <c:v>82.7</c:v>
                </c:pt>
                <c:pt idx="5757">
                  <c:v>2.7</c:v>
                </c:pt>
                <c:pt idx="5758">
                  <c:v>58.7</c:v>
                </c:pt>
                <c:pt idx="5759">
                  <c:v>2.9</c:v>
                </c:pt>
                <c:pt idx="5760">
                  <c:v>2.9</c:v>
                </c:pt>
                <c:pt idx="5761">
                  <c:v>118.099999999999</c:v>
                </c:pt>
                <c:pt idx="5762">
                  <c:v>6.6</c:v>
                </c:pt>
                <c:pt idx="5763">
                  <c:v>3.7</c:v>
                </c:pt>
                <c:pt idx="5764">
                  <c:v>101.5</c:v>
                </c:pt>
                <c:pt idx="5765">
                  <c:v>1.4</c:v>
                </c:pt>
                <c:pt idx="5766">
                  <c:v>21.399999999999899</c:v>
                </c:pt>
                <c:pt idx="5767">
                  <c:v>114.7</c:v>
                </c:pt>
                <c:pt idx="5768">
                  <c:v>71.299999999999898</c:v>
                </c:pt>
                <c:pt idx="5769">
                  <c:v>5.7</c:v>
                </c:pt>
                <c:pt idx="5770">
                  <c:v>9</c:v>
                </c:pt>
                <c:pt idx="5771">
                  <c:v>153.099999999999</c:v>
                </c:pt>
                <c:pt idx="5772">
                  <c:v>35</c:v>
                </c:pt>
                <c:pt idx="5773">
                  <c:v>0.7</c:v>
                </c:pt>
                <c:pt idx="5774">
                  <c:v>21.1</c:v>
                </c:pt>
                <c:pt idx="5775">
                  <c:v>1.5</c:v>
                </c:pt>
                <c:pt idx="5776">
                  <c:v>2.2000000000000002</c:v>
                </c:pt>
                <c:pt idx="5777">
                  <c:v>79.400000000000006</c:v>
                </c:pt>
                <c:pt idx="5778">
                  <c:v>1.4</c:v>
                </c:pt>
                <c:pt idx="5779">
                  <c:v>15.6</c:v>
                </c:pt>
                <c:pt idx="5780">
                  <c:v>2.4</c:v>
                </c:pt>
                <c:pt idx="5781">
                  <c:v>1.9</c:v>
                </c:pt>
                <c:pt idx="5782">
                  <c:v>4</c:v>
                </c:pt>
                <c:pt idx="5783">
                  <c:v>79.599999999999895</c:v>
                </c:pt>
                <c:pt idx="5784">
                  <c:v>12.4</c:v>
                </c:pt>
                <c:pt idx="5785">
                  <c:v>27.3</c:v>
                </c:pt>
                <c:pt idx="5786">
                  <c:v>0.7</c:v>
                </c:pt>
                <c:pt idx="5787">
                  <c:v>0.4</c:v>
                </c:pt>
                <c:pt idx="5788">
                  <c:v>67.400000000000006</c:v>
                </c:pt>
                <c:pt idx="5789">
                  <c:v>2.2999999999999998</c:v>
                </c:pt>
                <c:pt idx="5790">
                  <c:v>35</c:v>
                </c:pt>
                <c:pt idx="5791">
                  <c:v>1.5</c:v>
                </c:pt>
                <c:pt idx="5792">
                  <c:v>1.6</c:v>
                </c:pt>
                <c:pt idx="5793">
                  <c:v>2</c:v>
                </c:pt>
                <c:pt idx="5794">
                  <c:v>3.3</c:v>
                </c:pt>
                <c:pt idx="5795">
                  <c:v>48.799999999999898</c:v>
                </c:pt>
                <c:pt idx="5796">
                  <c:v>9.3000000000000007</c:v>
                </c:pt>
                <c:pt idx="5797">
                  <c:v>3.8</c:v>
                </c:pt>
                <c:pt idx="5798">
                  <c:v>24.5</c:v>
                </c:pt>
                <c:pt idx="5799">
                  <c:v>2.5</c:v>
                </c:pt>
                <c:pt idx="5800">
                  <c:v>1.6</c:v>
                </c:pt>
                <c:pt idx="5801">
                  <c:v>118.5</c:v>
                </c:pt>
                <c:pt idx="5802">
                  <c:v>6.1</c:v>
                </c:pt>
                <c:pt idx="5803">
                  <c:v>2</c:v>
                </c:pt>
                <c:pt idx="5804">
                  <c:v>31.399999999999899</c:v>
                </c:pt>
                <c:pt idx="5805">
                  <c:v>2</c:v>
                </c:pt>
                <c:pt idx="5806">
                  <c:v>2.2000000000000002</c:v>
                </c:pt>
                <c:pt idx="5807">
                  <c:v>22.6999999999999</c:v>
                </c:pt>
                <c:pt idx="5808">
                  <c:v>4.0999999999999996</c:v>
                </c:pt>
                <c:pt idx="5809">
                  <c:v>135.4</c:v>
                </c:pt>
                <c:pt idx="5810">
                  <c:v>9.4</c:v>
                </c:pt>
                <c:pt idx="5811">
                  <c:v>354.89999999999901</c:v>
                </c:pt>
                <c:pt idx="5812">
                  <c:v>94.299999999999898</c:v>
                </c:pt>
                <c:pt idx="5813">
                  <c:v>4</c:v>
                </c:pt>
                <c:pt idx="5814">
                  <c:v>20.5</c:v>
                </c:pt>
                <c:pt idx="5815">
                  <c:v>14.4</c:v>
                </c:pt>
                <c:pt idx="5816">
                  <c:v>2.8</c:v>
                </c:pt>
                <c:pt idx="5817">
                  <c:v>5.4</c:v>
                </c:pt>
                <c:pt idx="5818">
                  <c:v>11.3</c:v>
                </c:pt>
                <c:pt idx="5819">
                  <c:v>1.3</c:v>
                </c:pt>
                <c:pt idx="5820">
                  <c:v>5.2</c:v>
                </c:pt>
                <c:pt idx="5821">
                  <c:v>3.7</c:v>
                </c:pt>
                <c:pt idx="5822">
                  <c:v>20.100000000000001</c:v>
                </c:pt>
                <c:pt idx="5823">
                  <c:v>4.4000000000000004</c:v>
                </c:pt>
                <c:pt idx="5824">
                  <c:v>23.6999999999999</c:v>
                </c:pt>
                <c:pt idx="5825">
                  <c:v>4.8</c:v>
                </c:pt>
                <c:pt idx="5826">
                  <c:v>20.399999999999899</c:v>
                </c:pt>
                <c:pt idx="5827">
                  <c:v>1.6948217759730952</c:v>
                </c:pt>
                <c:pt idx="5828">
                  <c:v>3.6</c:v>
                </c:pt>
                <c:pt idx="5829">
                  <c:v>18.8</c:v>
                </c:pt>
                <c:pt idx="5830">
                  <c:v>1.6</c:v>
                </c:pt>
                <c:pt idx="5831">
                  <c:v>22.6999999999999</c:v>
                </c:pt>
                <c:pt idx="5832">
                  <c:v>3.1</c:v>
                </c:pt>
                <c:pt idx="5833">
                  <c:v>8.1</c:v>
                </c:pt>
                <c:pt idx="5834">
                  <c:v>4.8</c:v>
                </c:pt>
                <c:pt idx="5835">
                  <c:v>2.4</c:v>
                </c:pt>
                <c:pt idx="5836">
                  <c:v>0.8</c:v>
                </c:pt>
                <c:pt idx="5837">
                  <c:v>2.7</c:v>
                </c:pt>
                <c:pt idx="5838">
                  <c:v>1</c:v>
                </c:pt>
                <c:pt idx="5839">
                  <c:v>8.1</c:v>
                </c:pt>
                <c:pt idx="5840">
                  <c:v>13</c:v>
                </c:pt>
                <c:pt idx="5841">
                  <c:v>37.200000000000003</c:v>
                </c:pt>
                <c:pt idx="5842">
                  <c:v>4.9000000000000004</c:v>
                </c:pt>
                <c:pt idx="5843">
                  <c:v>54.399999999999899</c:v>
                </c:pt>
                <c:pt idx="5844">
                  <c:v>4.9000000000000004</c:v>
                </c:pt>
                <c:pt idx="5845">
                  <c:v>15.4</c:v>
                </c:pt>
                <c:pt idx="5846">
                  <c:v>7</c:v>
                </c:pt>
                <c:pt idx="5847">
                  <c:v>47.899999999999899</c:v>
                </c:pt>
                <c:pt idx="5848">
                  <c:v>1.4</c:v>
                </c:pt>
                <c:pt idx="5849">
                  <c:v>0.6</c:v>
                </c:pt>
                <c:pt idx="5850">
                  <c:v>5</c:v>
                </c:pt>
                <c:pt idx="5851">
                  <c:v>4.5</c:v>
                </c:pt>
                <c:pt idx="5852">
                  <c:v>21.399999999999899</c:v>
                </c:pt>
                <c:pt idx="5853">
                  <c:v>263.10000000000002</c:v>
                </c:pt>
                <c:pt idx="5854">
                  <c:v>11.1</c:v>
                </c:pt>
                <c:pt idx="5855">
                  <c:v>3.8</c:v>
                </c:pt>
                <c:pt idx="5856">
                  <c:v>43.1</c:v>
                </c:pt>
                <c:pt idx="5857">
                  <c:v>28.6999999999999</c:v>
                </c:pt>
                <c:pt idx="5858">
                  <c:v>4.0999999999999996</c:v>
                </c:pt>
                <c:pt idx="5859">
                  <c:v>93.2</c:v>
                </c:pt>
                <c:pt idx="5860">
                  <c:v>17.600000000000001</c:v>
                </c:pt>
                <c:pt idx="5861">
                  <c:v>3.1</c:v>
                </c:pt>
                <c:pt idx="5862">
                  <c:v>3.1</c:v>
                </c:pt>
                <c:pt idx="5863">
                  <c:v>40.5</c:v>
                </c:pt>
                <c:pt idx="5864">
                  <c:v>84.4</c:v>
                </c:pt>
                <c:pt idx="5865">
                  <c:v>6.4</c:v>
                </c:pt>
                <c:pt idx="5866">
                  <c:v>39</c:v>
                </c:pt>
                <c:pt idx="5867">
                  <c:v>11.9</c:v>
                </c:pt>
                <c:pt idx="5868">
                  <c:v>21.399999999999899</c:v>
                </c:pt>
                <c:pt idx="5869">
                  <c:v>4.2</c:v>
                </c:pt>
                <c:pt idx="5870">
                  <c:v>0.7</c:v>
                </c:pt>
                <c:pt idx="5871">
                  <c:v>4.7</c:v>
                </c:pt>
                <c:pt idx="5872">
                  <c:v>7.2</c:v>
                </c:pt>
                <c:pt idx="5873">
                  <c:v>2.1</c:v>
                </c:pt>
                <c:pt idx="5874">
                  <c:v>69.900000000000006</c:v>
                </c:pt>
                <c:pt idx="5875">
                  <c:v>2.2614059647411913</c:v>
                </c:pt>
                <c:pt idx="5876">
                  <c:v>60.299999999999898</c:v>
                </c:pt>
                <c:pt idx="5877">
                  <c:v>8.5</c:v>
                </c:pt>
                <c:pt idx="5878">
                  <c:v>26.1999999999999</c:v>
                </c:pt>
                <c:pt idx="5879">
                  <c:v>1.4</c:v>
                </c:pt>
                <c:pt idx="5880">
                  <c:v>25.899999999999899</c:v>
                </c:pt>
                <c:pt idx="5881">
                  <c:v>6.7</c:v>
                </c:pt>
                <c:pt idx="5882">
                  <c:v>9.5</c:v>
                </c:pt>
                <c:pt idx="5883">
                  <c:v>16.899999999999899</c:v>
                </c:pt>
                <c:pt idx="5884">
                  <c:v>6.9</c:v>
                </c:pt>
                <c:pt idx="5885">
                  <c:v>5.5</c:v>
                </c:pt>
                <c:pt idx="5886">
                  <c:v>5.2</c:v>
                </c:pt>
                <c:pt idx="5887">
                  <c:v>6.2</c:v>
                </c:pt>
                <c:pt idx="5888">
                  <c:v>3.5</c:v>
                </c:pt>
                <c:pt idx="5889">
                  <c:v>5.6</c:v>
                </c:pt>
                <c:pt idx="5890">
                  <c:v>2.8</c:v>
                </c:pt>
                <c:pt idx="5891">
                  <c:v>68.7</c:v>
                </c:pt>
                <c:pt idx="5892">
                  <c:v>1.4</c:v>
                </c:pt>
                <c:pt idx="5893">
                  <c:v>40.1</c:v>
                </c:pt>
                <c:pt idx="5894">
                  <c:v>6.1</c:v>
                </c:pt>
                <c:pt idx="5895">
                  <c:v>1.7</c:v>
                </c:pt>
                <c:pt idx="5896">
                  <c:v>65.5</c:v>
                </c:pt>
                <c:pt idx="5897">
                  <c:v>4.9000000000000004</c:v>
                </c:pt>
                <c:pt idx="5898">
                  <c:v>6.4</c:v>
                </c:pt>
                <c:pt idx="5899">
                  <c:v>68.5</c:v>
                </c:pt>
                <c:pt idx="5900">
                  <c:v>21.1999999999999</c:v>
                </c:pt>
                <c:pt idx="5901">
                  <c:v>2.6</c:v>
                </c:pt>
                <c:pt idx="5902">
                  <c:v>50.6</c:v>
                </c:pt>
                <c:pt idx="5903">
                  <c:v>29.1</c:v>
                </c:pt>
                <c:pt idx="5904">
                  <c:v>43.1</c:v>
                </c:pt>
                <c:pt idx="5905">
                  <c:v>3.9</c:v>
                </c:pt>
                <c:pt idx="5906">
                  <c:v>137.69999999999899</c:v>
                </c:pt>
                <c:pt idx="5907">
                  <c:v>93.2</c:v>
                </c:pt>
                <c:pt idx="5908">
                  <c:v>79.900000000000006</c:v>
                </c:pt>
                <c:pt idx="5909">
                  <c:v>11.1</c:v>
                </c:pt>
                <c:pt idx="5910">
                  <c:v>3.7</c:v>
                </c:pt>
                <c:pt idx="5911">
                  <c:v>9</c:v>
                </c:pt>
                <c:pt idx="5912">
                  <c:v>2.4</c:v>
                </c:pt>
                <c:pt idx="5913">
                  <c:v>6.5</c:v>
                </c:pt>
                <c:pt idx="5914">
                  <c:v>12.1</c:v>
                </c:pt>
                <c:pt idx="5915">
                  <c:v>1.3</c:v>
                </c:pt>
                <c:pt idx="5916">
                  <c:v>5.8</c:v>
                </c:pt>
                <c:pt idx="5917">
                  <c:v>23.5</c:v>
                </c:pt>
                <c:pt idx="5918">
                  <c:v>6.8</c:v>
                </c:pt>
                <c:pt idx="5919">
                  <c:v>2.4</c:v>
                </c:pt>
                <c:pt idx="5920">
                  <c:v>39.200000000000003</c:v>
                </c:pt>
                <c:pt idx="5921">
                  <c:v>1.7</c:v>
                </c:pt>
                <c:pt idx="5922">
                  <c:v>4.3</c:v>
                </c:pt>
                <c:pt idx="5923">
                  <c:v>23.8</c:v>
                </c:pt>
                <c:pt idx="5924">
                  <c:v>10</c:v>
                </c:pt>
                <c:pt idx="5925">
                  <c:v>4.4000000000000004</c:v>
                </c:pt>
                <c:pt idx="5926">
                  <c:v>1.9</c:v>
                </c:pt>
                <c:pt idx="5927">
                  <c:v>3.3</c:v>
                </c:pt>
                <c:pt idx="5928">
                  <c:v>10.8</c:v>
                </c:pt>
                <c:pt idx="5929">
                  <c:v>1.2</c:v>
                </c:pt>
                <c:pt idx="5930">
                  <c:v>4.7</c:v>
                </c:pt>
                <c:pt idx="5931">
                  <c:v>17</c:v>
                </c:pt>
                <c:pt idx="5932">
                  <c:v>11.8</c:v>
                </c:pt>
                <c:pt idx="5933">
                  <c:v>3.6</c:v>
                </c:pt>
                <c:pt idx="5934">
                  <c:v>0.5</c:v>
                </c:pt>
                <c:pt idx="5935">
                  <c:v>1.1000000000000001</c:v>
                </c:pt>
                <c:pt idx="5936">
                  <c:v>0.8</c:v>
                </c:pt>
                <c:pt idx="5937">
                  <c:v>3.2</c:v>
                </c:pt>
                <c:pt idx="5938">
                  <c:v>8</c:v>
                </c:pt>
                <c:pt idx="5939">
                  <c:v>4.7</c:v>
                </c:pt>
                <c:pt idx="5940">
                  <c:v>7.9</c:v>
                </c:pt>
                <c:pt idx="5941">
                  <c:v>118.099999999999</c:v>
                </c:pt>
                <c:pt idx="5942">
                  <c:v>28.6</c:v>
                </c:pt>
                <c:pt idx="5943">
                  <c:v>3.5</c:v>
                </c:pt>
                <c:pt idx="5944">
                  <c:v>12.9</c:v>
                </c:pt>
                <c:pt idx="5945">
                  <c:v>4.4000000000000004</c:v>
                </c:pt>
                <c:pt idx="5946">
                  <c:v>9</c:v>
                </c:pt>
                <c:pt idx="5947">
                  <c:v>16</c:v>
                </c:pt>
                <c:pt idx="5948">
                  <c:v>156.5</c:v>
                </c:pt>
                <c:pt idx="5949">
                  <c:v>1.3</c:v>
                </c:pt>
                <c:pt idx="5950">
                  <c:v>7.4</c:v>
                </c:pt>
                <c:pt idx="5951">
                  <c:v>4.0999999999999996</c:v>
                </c:pt>
                <c:pt idx="5952">
                  <c:v>13.1</c:v>
                </c:pt>
                <c:pt idx="5953">
                  <c:v>9.6999999999999904</c:v>
                </c:pt>
                <c:pt idx="5954">
                  <c:v>70.599999999999895</c:v>
                </c:pt>
                <c:pt idx="5955">
                  <c:v>17.8</c:v>
                </c:pt>
                <c:pt idx="5956">
                  <c:v>0.9</c:v>
                </c:pt>
                <c:pt idx="5957">
                  <c:v>7.9</c:v>
                </c:pt>
                <c:pt idx="5958">
                  <c:v>8.1999999999999904</c:v>
                </c:pt>
                <c:pt idx="5959">
                  <c:v>22.8</c:v>
                </c:pt>
                <c:pt idx="5960">
                  <c:v>7.1</c:v>
                </c:pt>
                <c:pt idx="5961">
                  <c:v>47.1</c:v>
                </c:pt>
                <c:pt idx="5962">
                  <c:v>29</c:v>
                </c:pt>
                <c:pt idx="5963">
                  <c:v>2</c:v>
                </c:pt>
                <c:pt idx="5964">
                  <c:v>2.9</c:v>
                </c:pt>
                <c:pt idx="5965">
                  <c:v>4.8</c:v>
                </c:pt>
                <c:pt idx="5966">
                  <c:v>2.9</c:v>
                </c:pt>
                <c:pt idx="5967">
                  <c:v>61.6</c:v>
                </c:pt>
                <c:pt idx="5968">
                  <c:v>45.299999999999898</c:v>
                </c:pt>
                <c:pt idx="5969">
                  <c:v>4.5</c:v>
                </c:pt>
                <c:pt idx="5970">
                  <c:v>599.6</c:v>
                </c:pt>
                <c:pt idx="5971">
                  <c:v>3.6</c:v>
                </c:pt>
                <c:pt idx="5972">
                  <c:v>42.6</c:v>
                </c:pt>
                <c:pt idx="5973">
                  <c:v>380.1</c:v>
                </c:pt>
                <c:pt idx="5974">
                  <c:v>2.4</c:v>
                </c:pt>
                <c:pt idx="5975">
                  <c:v>23.5</c:v>
                </c:pt>
                <c:pt idx="5976">
                  <c:v>17.8</c:v>
                </c:pt>
                <c:pt idx="5977">
                  <c:v>80.5</c:v>
                </c:pt>
                <c:pt idx="5978">
                  <c:v>5.0999999999999996</c:v>
                </c:pt>
                <c:pt idx="5979">
                  <c:v>2.2000000000000002</c:v>
                </c:pt>
                <c:pt idx="5980">
                  <c:v>1.1000000000000001</c:v>
                </c:pt>
                <c:pt idx="5981">
                  <c:v>15.3</c:v>
                </c:pt>
                <c:pt idx="5982">
                  <c:v>3.5</c:v>
                </c:pt>
                <c:pt idx="5983">
                  <c:v>219.599999999999</c:v>
                </c:pt>
                <c:pt idx="5984">
                  <c:v>8.9</c:v>
                </c:pt>
                <c:pt idx="5985">
                  <c:v>3</c:v>
                </c:pt>
                <c:pt idx="5986">
                  <c:v>19.100000000000001</c:v>
                </c:pt>
                <c:pt idx="5987">
                  <c:v>2.2999999999999998</c:v>
                </c:pt>
                <c:pt idx="5988">
                  <c:v>3.6</c:v>
                </c:pt>
                <c:pt idx="5989">
                  <c:v>51.299999999999898</c:v>
                </c:pt>
                <c:pt idx="5990">
                  <c:v>43.7</c:v>
                </c:pt>
                <c:pt idx="5991">
                  <c:v>43.6</c:v>
                </c:pt>
                <c:pt idx="5992">
                  <c:v>2.1</c:v>
                </c:pt>
                <c:pt idx="5993">
                  <c:v>4</c:v>
                </c:pt>
                <c:pt idx="5994">
                  <c:v>3</c:v>
                </c:pt>
                <c:pt idx="5995">
                  <c:v>37.299999999999898</c:v>
                </c:pt>
                <c:pt idx="5996">
                  <c:v>9.1</c:v>
                </c:pt>
                <c:pt idx="5997">
                  <c:v>30.6</c:v>
                </c:pt>
                <c:pt idx="5998">
                  <c:v>19.8</c:v>
                </c:pt>
                <c:pt idx="5999">
                  <c:v>10.1999999999999</c:v>
                </c:pt>
                <c:pt idx="6000">
                  <c:v>19.3</c:v>
                </c:pt>
                <c:pt idx="6001">
                  <c:v>8.9</c:v>
                </c:pt>
                <c:pt idx="6002">
                  <c:v>11.9</c:v>
                </c:pt>
                <c:pt idx="6003">
                  <c:v>5</c:v>
                </c:pt>
                <c:pt idx="6004">
                  <c:v>5.3</c:v>
                </c:pt>
                <c:pt idx="6005">
                  <c:v>7.1</c:v>
                </c:pt>
                <c:pt idx="6006">
                  <c:v>30.1</c:v>
                </c:pt>
                <c:pt idx="6007">
                  <c:v>0.1</c:v>
                </c:pt>
                <c:pt idx="6008">
                  <c:v>28.399999999999899</c:v>
                </c:pt>
                <c:pt idx="6009">
                  <c:v>8.3000000000000007</c:v>
                </c:pt>
                <c:pt idx="6010">
                  <c:v>55.1</c:v>
                </c:pt>
                <c:pt idx="6011">
                  <c:v>59.1</c:v>
                </c:pt>
                <c:pt idx="6012">
                  <c:v>2.6</c:v>
                </c:pt>
                <c:pt idx="6013">
                  <c:v>89.069469873452789</c:v>
                </c:pt>
                <c:pt idx="6014">
                  <c:v>1.5</c:v>
                </c:pt>
                <c:pt idx="6015">
                  <c:v>7.7728648513428125</c:v>
                </c:pt>
                <c:pt idx="6016">
                  <c:v>2.2000000000000002</c:v>
                </c:pt>
                <c:pt idx="6017">
                  <c:v>0.4</c:v>
                </c:pt>
                <c:pt idx="6018">
                  <c:v>8.9</c:v>
                </c:pt>
                <c:pt idx="6019">
                  <c:v>71.099999999999895</c:v>
                </c:pt>
                <c:pt idx="6020">
                  <c:v>12.9</c:v>
                </c:pt>
                <c:pt idx="6021">
                  <c:v>180.8</c:v>
                </c:pt>
                <c:pt idx="6022">
                  <c:v>34.823461141562113</c:v>
                </c:pt>
                <c:pt idx="6023">
                  <c:v>2.6</c:v>
                </c:pt>
                <c:pt idx="6024">
                  <c:v>5.5</c:v>
                </c:pt>
                <c:pt idx="6025">
                  <c:v>2.7</c:v>
                </c:pt>
                <c:pt idx="6026">
                  <c:v>2.9</c:v>
                </c:pt>
                <c:pt idx="6027">
                  <c:v>5.2</c:v>
                </c:pt>
                <c:pt idx="6028">
                  <c:v>3.6</c:v>
                </c:pt>
                <c:pt idx="6029">
                  <c:v>2.5</c:v>
                </c:pt>
                <c:pt idx="6030">
                  <c:v>0.8</c:v>
                </c:pt>
                <c:pt idx="6031">
                  <c:v>38.399999999999899</c:v>
                </c:pt>
                <c:pt idx="6032">
                  <c:v>2.2999999999999998</c:v>
                </c:pt>
                <c:pt idx="6033">
                  <c:v>13.1999999999999</c:v>
                </c:pt>
                <c:pt idx="6034">
                  <c:v>6.5</c:v>
                </c:pt>
                <c:pt idx="6035">
                  <c:v>3.8</c:v>
                </c:pt>
                <c:pt idx="6036">
                  <c:v>24.5</c:v>
                </c:pt>
                <c:pt idx="6037">
                  <c:v>37</c:v>
                </c:pt>
                <c:pt idx="6038">
                  <c:v>39.399999999999899</c:v>
                </c:pt>
                <c:pt idx="6039">
                  <c:v>4.3</c:v>
                </c:pt>
                <c:pt idx="6040">
                  <c:v>112</c:v>
                </c:pt>
                <c:pt idx="6041">
                  <c:v>2.8</c:v>
                </c:pt>
                <c:pt idx="6042">
                  <c:v>22.1</c:v>
                </c:pt>
                <c:pt idx="6043">
                  <c:v>1</c:v>
                </c:pt>
                <c:pt idx="6044">
                  <c:v>7.1</c:v>
                </c:pt>
                <c:pt idx="6045">
                  <c:v>4.8</c:v>
                </c:pt>
                <c:pt idx="6046">
                  <c:v>3.1</c:v>
                </c:pt>
                <c:pt idx="6047">
                  <c:v>19.1999999999999</c:v>
                </c:pt>
                <c:pt idx="6048">
                  <c:v>3.9</c:v>
                </c:pt>
                <c:pt idx="6049">
                  <c:v>5.6</c:v>
                </c:pt>
                <c:pt idx="6050">
                  <c:v>2.8</c:v>
                </c:pt>
                <c:pt idx="6051">
                  <c:v>36.1</c:v>
                </c:pt>
                <c:pt idx="6052">
                  <c:v>13.15792604265966</c:v>
                </c:pt>
                <c:pt idx="6053">
                  <c:v>3</c:v>
                </c:pt>
                <c:pt idx="6054">
                  <c:v>8.8000000000000007</c:v>
                </c:pt>
                <c:pt idx="6055">
                  <c:v>19.568319493049483</c:v>
                </c:pt>
                <c:pt idx="6056">
                  <c:v>58.5</c:v>
                </c:pt>
                <c:pt idx="6057">
                  <c:v>9</c:v>
                </c:pt>
                <c:pt idx="6058">
                  <c:v>2.1</c:v>
                </c:pt>
                <c:pt idx="6059">
                  <c:v>1.7</c:v>
                </c:pt>
                <c:pt idx="6060">
                  <c:v>1</c:v>
                </c:pt>
                <c:pt idx="6061">
                  <c:v>9.9</c:v>
                </c:pt>
                <c:pt idx="6062">
                  <c:v>9</c:v>
                </c:pt>
                <c:pt idx="6063">
                  <c:v>2.5</c:v>
                </c:pt>
                <c:pt idx="6064">
                  <c:v>8</c:v>
                </c:pt>
                <c:pt idx="6065">
                  <c:v>1.4</c:v>
                </c:pt>
                <c:pt idx="6066">
                  <c:v>189.19999999999899</c:v>
                </c:pt>
                <c:pt idx="6067">
                  <c:v>43.7</c:v>
                </c:pt>
                <c:pt idx="6068">
                  <c:v>26.899999999999899</c:v>
                </c:pt>
                <c:pt idx="6069">
                  <c:v>1.6</c:v>
                </c:pt>
                <c:pt idx="6070">
                  <c:v>5.4</c:v>
                </c:pt>
                <c:pt idx="6071">
                  <c:v>11.6999999999999</c:v>
                </c:pt>
                <c:pt idx="6072">
                  <c:v>3.2</c:v>
                </c:pt>
                <c:pt idx="6073">
                  <c:v>44.299999999999898</c:v>
                </c:pt>
                <c:pt idx="6074">
                  <c:v>36.799999999999898</c:v>
                </c:pt>
                <c:pt idx="6075">
                  <c:v>36.200000000000003</c:v>
                </c:pt>
                <c:pt idx="6076">
                  <c:v>133.599999999999</c:v>
                </c:pt>
                <c:pt idx="6077">
                  <c:v>9.6</c:v>
                </c:pt>
                <c:pt idx="6078">
                  <c:v>180.8</c:v>
                </c:pt>
                <c:pt idx="6079">
                  <c:v>52.68975499187971</c:v>
                </c:pt>
                <c:pt idx="6080">
                  <c:v>5.6</c:v>
                </c:pt>
                <c:pt idx="6081">
                  <c:v>26.3</c:v>
                </c:pt>
                <c:pt idx="6082">
                  <c:v>2.2999999999999998</c:v>
                </c:pt>
                <c:pt idx="6083">
                  <c:v>131.4</c:v>
                </c:pt>
                <c:pt idx="6084">
                  <c:v>3.4</c:v>
                </c:pt>
                <c:pt idx="6085">
                  <c:v>0.3</c:v>
                </c:pt>
                <c:pt idx="6086">
                  <c:v>0.6</c:v>
                </c:pt>
                <c:pt idx="6087">
                  <c:v>9</c:v>
                </c:pt>
                <c:pt idx="6088">
                  <c:v>2</c:v>
                </c:pt>
                <c:pt idx="6089">
                  <c:v>3</c:v>
                </c:pt>
                <c:pt idx="6090">
                  <c:v>223.3</c:v>
                </c:pt>
                <c:pt idx="6091">
                  <c:v>55.7</c:v>
                </c:pt>
                <c:pt idx="6092">
                  <c:v>3.7</c:v>
                </c:pt>
                <c:pt idx="6093">
                  <c:v>0.8</c:v>
                </c:pt>
                <c:pt idx="6094">
                  <c:v>69.900000000000006</c:v>
                </c:pt>
                <c:pt idx="6095">
                  <c:v>2.5</c:v>
                </c:pt>
                <c:pt idx="6096">
                  <c:v>3.2</c:v>
                </c:pt>
                <c:pt idx="6097">
                  <c:v>9.4</c:v>
                </c:pt>
                <c:pt idx="6098">
                  <c:v>1</c:v>
                </c:pt>
                <c:pt idx="6099">
                  <c:v>18.100000000000001</c:v>
                </c:pt>
                <c:pt idx="6100">
                  <c:v>25</c:v>
                </c:pt>
                <c:pt idx="6101">
                  <c:v>220.9</c:v>
                </c:pt>
                <c:pt idx="6102">
                  <c:v>8.8000000000000007</c:v>
                </c:pt>
                <c:pt idx="6103">
                  <c:v>1.8</c:v>
                </c:pt>
                <c:pt idx="6104">
                  <c:v>3.8</c:v>
                </c:pt>
                <c:pt idx="6105">
                  <c:v>37.899999999999899</c:v>
                </c:pt>
                <c:pt idx="6106">
                  <c:v>32.399999999999899</c:v>
                </c:pt>
                <c:pt idx="6107">
                  <c:v>89.799999999999898</c:v>
                </c:pt>
                <c:pt idx="6108">
                  <c:v>1.4</c:v>
                </c:pt>
                <c:pt idx="6109">
                  <c:v>5.6</c:v>
                </c:pt>
                <c:pt idx="6110">
                  <c:v>19.6999999999999</c:v>
                </c:pt>
                <c:pt idx="6111">
                  <c:v>134</c:v>
                </c:pt>
                <c:pt idx="6112">
                  <c:v>18.600000000000001</c:v>
                </c:pt>
                <c:pt idx="6113">
                  <c:v>11.1</c:v>
                </c:pt>
                <c:pt idx="6114">
                  <c:v>3.5</c:v>
                </c:pt>
                <c:pt idx="6115">
                  <c:v>2.9</c:v>
                </c:pt>
                <c:pt idx="6116">
                  <c:v>2.2000000000000002</c:v>
                </c:pt>
                <c:pt idx="6117">
                  <c:v>6.6</c:v>
                </c:pt>
                <c:pt idx="6118">
                  <c:v>3.4</c:v>
                </c:pt>
                <c:pt idx="6119">
                  <c:v>14.1999999999999</c:v>
                </c:pt>
                <c:pt idx="6120">
                  <c:v>27.1</c:v>
                </c:pt>
                <c:pt idx="6121">
                  <c:v>126.3</c:v>
                </c:pt>
                <c:pt idx="6122">
                  <c:v>6.1</c:v>
                </c:pt>
                <c:pt idx="6123">
                  <c:v>2.2000000000000002</c:v>
                </c:pt>
                <c:pt idx="6124">
                  <c:v>3.5</c:v>
                </c:pt>
                <c:pt idx="6125">
                  <c:v>1.8</c:v>
                </c:pt>
                <c:pt idx="6126">
                  <c:v>11</c:v>
                </c:pt>
                <c:pt idx="6127">
                  <c:v>83.5</c:v>
                </c:pt>
                <c:pt idx="6128">
                  <c:v>28.899999999999899</c:v>
                </c:pt>
                <c:pt idx="6129">
                  <c:v>12.8</c:v>
                </c:pt>
                <c:pt idx="6130">
                  <c:v>18.600000000000001</c:v>
                </c:pt>
                <c:pt idx="6131">
                  <c:v>8.4</c:v>
                </c:pt>
                <c:pt idx="6132">
                  <c:v>4.4000000000000004</c:v>
                </c:pt>
                <c:pt idx="6133">
                  <c:v>31.1999999999999</c:v>
                </c:pt>
                <c:pt idx="6134">
                  <c:v>0.7</c:v>
                </c:pt>
                <c:pt idx="6135">
                  <c:v>1.8</c:v>
                </c:pt>
                <c:pt idx="6136">
                  <c:v>5.7</c:v>
                </c:pt>
                <c:pt idx="6137">
                  <c:v>5.5</c:v>
                </c:pt>
                <c:pt idx="6138">
                  <c:v>35.200000000000003</c:v>
                </c:pt>
                <c:pt idx="6139">
                  <c:v>0.8</c:v>
                </c:pt>
                <c:pt idx="6140">
                  <c:v>11.9</c:v>
                </c:pt>
                <c:pt idx="6141">
                  <c:v>64.5</c:v>
                </c:pt>
                <c:pt idx="6142">
                  <c:v>6.3</c:v>
                </c:pt>
                <c:pt idx="6143">
                  <c:v>1.7</c:v>
                </c:pt>
                <c:pt idx="6144">
                  <c:v>2.6</c:v>
                </c:pt>
                <c:pt idx="6145">
                  <c:v>1</c:v>
                </c:pt>
                <c:pt idx="6146">
                  <c:v>8.3000000000000007</c:v>
                </c:pt>
                <c:pt idx="6147">
                  <c:v>18.100000000000001</c:v>
                </c:pt>
                <c:pt idx="6148">
                  <c:v>1.7</c:v>
                </c:pt>
                <c:pt idx="6149">
                  <c:v>1.6</c:v>
                </c:pt>
                <c:pt idx="6150">
                  <c:v>1.1000000000000001</c:v>
                </c:pt>
                <c:pt idx="6151">
                  <c:v>0.9</c:v>
                </c:pt>
                <c:pt idx="6152">
                  <c:v>0.2</c:v>
                </c:pt>
                <c:pt idx="6153">
                  <c:v>1.3</c:v>
                </c:pt>
                <c:pt idx="6154">
                  <c:v>0.4</c:v>
                </c:pt>
                <c:pt idx="6155">
                  <c:v>121.099999999999</c:v>
                </c:pt>
                <c:pt idx="6156">
                  <c:v>1.7</c:v>
                </c:pt>
                <c:pt idx="6157">
                  <c:v>3.6</c:v>
                </c:pt>
                <c:pt idx="6158">
                  <c:v>1.4</c:v>
                </c:pt>
                <c:pt idx="6159">
                  <c:v>0.2</c:v>
                </c:pt>
                <c:pt idx="6160">
                  <c:v>0.8</c:v>
                </c:pt>
                <c:pt idx="6161">
                  <c:v>0.1</c:v>
                </c:pt>
                <c:pt idx="6162">
                  <c:v>3.1</c:v>
                </c:pt>
                <c:pt idx="6163">
                  <c:v>1.7</c:v>
                </c:pt>
                <c:pt idx="6164">
                  <c:v>13.3</c:v>
                </c:pt>
                <c:pt idx="6165">
                  <c:v>5</c:v>
                </c:pt>
                <c:pt idx="6166">
                  <c:v>14.5</c:v>
                </c:pt>
                <c:pt idx="6167">
                  <c:v>23.1</c:v>
                </c:pt>
                <c:pt idx="6168">
                  <c:v>1418.8</c:v>
                </c:pt>
                <c:pt idx="6169">
                  <c:v>3.4</c:v>
                </c:pt>
                <c:pt idx="6170">
                  <c:v>0.4</c:v>
                </c:pt>
                <c:pt idx="6171">
                  <c:v>7</c:v>
                </c:pt>
                <c:pt idx="6172">
                  <c:v>1.1042559582933094</c:v>
                </c:pt>
                <c:pt idx="6173">
                  <c:v>1.4848115673822007</c:v>
                </c:pt>
                <c:pt idx="6174">
                  <c:v>3.5680678577101101</c:v>
                </c:pt>
                <c:pt idx="6175">
                  <c:v>2.7</c:v>
                </c:pt>
                <c:pt idx="6176">
                  <c:v>2.8</c:v>
                </c:pt>
                <c:pt idx="6177">
                  <c:v>17.100000000000001</c:v>
                </c:pt>
                <c:pt idx="6178">
                  <c:v>0.1</c:v>
                </c:pt>
                <c:pt idx="6179">
                  <c:v>11.1999999999999</c:v>
                </c:pt>
                <c:pt idx="6180">
                  <c:v>31.6</c:v>
                </c:pt>
                <c:pt idx="6181">
                  <c:v>10.6999999999999</c:v>
                </c:pt>
                <c:pt idx="6182">
                  <c:v>4475.1000000000004</c:v>
                </c:pt>
                <c:pt idx="6183">
                  <c:v>0.7</c:v>
                </c:pt>
                <c:pt idx="6184">
                  <c:v>9.6</c:v>
                </c:pt>
                <c:pt idx="6185">
                  <c:v>35.94098307287198</c:v>
                </c:pt>
                <c:pt idx="6186">
                  <c:v>58</c:v>
                </c:pt>
                <c:pt idx="6187">
                  <c:v>4.7275278551914832</c:v>
                </c:pt>
                <c:pt idx="6188">
                  <c:v>45.1</c:v>
                </c:pt>
                <c:pt idx="6189">
                  <c:v>16.311303340764329</c:v>
                </c:pt>
                <c:pt idx="6190">
                  <c:v>180</c:v>
                </c:pt>
                <c:pt idx="6191">
                  <c:v>63.6</c:v>
                </c:pt>
                <c:pt idx="6192">
                  <c:v>323.19999999999902</c:v>
                </c:pt>
                <c:pt idx="6193">
                  <c:v>379.1</c:v>
                </c:pt>
                <c:pt idx="6194">
                  <c:v>27.6999999999999</c:v>
                </c:pt>
                <c:pt idx="6195">
                  <c:v>2.8</c:v>
                </c:pt>
                <c:pt idx="6196">
                  <c:v>53</c:v>
                </c:pt>
                <c:pt idx="6197">
                  <c:v>12.9</c:v>
                </c:pt>
                <c:pt idx="6198">
                  <c:v>4.2</c:v>
                </c:pt>
                <c:pt idx="6199">
                  <c:v>17.5</c:v>
                </c:pt>
                <c:pt idx="6200">
                  <c:v>8.1</c:v>
                </c:pt>
                <c:pt idx="6201">
                  <c:v>7.6</c:v>
                </c:pt>
                <c:pt idx="6202">
                  <c:v>257.19999999999902</c:v>
                </c:pt>
                <c:pt idx="6203">
                  <c:v>0.9</c:v>
                </c:pt>
                <c:pt idx="6204">
                  <c:v>5.2</c:v>
                </c:pt>
                <c:pt idx="6205">
                  <c:v>41.1</c:v>
                </c:pt>
                <c:pt idx="6206">
                  <c:v>26.583044497934615</c:v>
                </c:pt>
                <c:pt idx="6207">
                  <c:v>9.8000000000000007</c:v>
                </c:pt>
                <c:pt idx="6208">
                  <c:v>3.9</c:v>
                </c:pt>
                <c:pt idx="6209">
                  <c:v>6</c:v>
                </c:pt>
                <c:pt idx="6210">
                  <c:v>3.8</c:v>
                </c:pt>
                <c:pt idx="6211">
                  <c:v>17.399999999999899</c:v>
                </c:pt>
                <c:pt idx="6212">
                  <c:v>2.8</c:v>
                </c:pt>
                <c:pt idx="6213">
                  <c:v>4</c:v>
                </c:pt>
                <c:pt idx="6214">
                  <c:v>29.5</c:v>
                </c:pt>
                <c:pt idx="6215">
                  <c:v>7</c:v>
                </c:pt>
                <c:pt idx="6216">
                  <c:v>6.4</c:v>
                </c:pt>
                <c:pt idx="6217">
                  <c:v>4.0999999999999996</c:v>
                </c:pt>
                <c:pt idx="6218">
                  <c:v>41.5</c:v>
                </c:pt>
                <c:pt idx="6219">
                  <c:v>44.899999999999899</c:v>
                </c:pt>
                <c:pt idx="6220">
                  <c:v>1.5</c:v>
                </c:pt>
                <c:pt idx="6221">
                  <c:v>18.899999999999899</c:v>
                </c:pt>
                <c:pt idx="6222">
                  <c:v>44.2</c:v>
                </c:pt>
                <c:pt idx="6223">
                  <c:v>0.18948278891254267</c:v>
                </c:pt>
                <c:pt idx="6224">
                  <c:v>34.700000000000003</c:v>
                </c:pt>
                <c:pt idx="6225">
                  <c:v>10.8</c:v>
                </c:pt>
                <c:pt idx="6226">
                  <c:v>17</c:v>
                </c:pt>
                <c:pt idx="6227">
                  <c:v>1.2</c:v>
                </c:pt>
                <c:pt idx="6228">
                  <c:v>15.4</c:v>
                </c:pt>
                <c:pt idx="6229">
                  <c:v>1.6</c:v>
                </c:pt>
                <c:pt idx="6230">
                  <c:v>15.5</c:v>
                </c:pt>
                <c:pt idx="6231">
                  <c:v>41</c:v>
                </c:pt>
                <c:pt idx="6232">
                  <c:v>73</c:v>
                </c:pt>
                <c:pt idx="6233">
                  <c:v>8</c:v>
                </c:pt>
                <c:pt idx="6234">
                  <c:v>41.2</c:v>
                </c:pt>
                <c:pt idx="6235">
                  <c:v>3.5</c:v>
                </c:pt>
                <c:pt idx="6236">
                  <c:v>4.0999999999999996</c:v>
                </c:pt>
                <c:pt idx="6237">
                  <c:v>6.1</c:v>
                </c:pt>
                <c:pt idx="6238">
                  <c:v>9.8000000000000007</c:v>
                </c:pt>
                <c:pt idx="6239">
                  <c:v>12.3</c:v>
                </c:pt>
                <c:pt idx="6240">
                  <c:v>28</c:v>
                </c:pt>
                <c:pt idx="6241">
                  <c:v>5</c:v>
                </c:pt>
                <c:pt idx="6242">
                  <c:v>28.6</c:v>
                </c:pt>
                <c:pt idx="6243">
                  <c:v>11.4</c:v>
                </c:pt>
                <c:pt idx="6244">
                  <c:v>3.3</c:v>
                </c:pt>
                <c:pt idx="6245">
                  <c:v>0.5</c:v>
                </c:pt>
                <c:pt idx="6246">
                  <c:v>1.6</c:v>
                </c:pt>
                <c:pt idx="6247">
                  <c:v>35</c:v>
                </c:pt>
                <c:pt idx="6248">
                  <c:v>1.1000000000000001</c:v>
                </c:pt>
                <c:pt idx="6249">
                  <c:v>1.2</c:v>
                </c:pt>
                <c:pt idx="6250">
                  <c:v>2.6</c:v>
                </c:pt>
                <c:pt idx="6251">
                  <c:v>39.399999999999899</c:v>
                </c:pt>
                <c:pt idx="6252">
                  <c:v>7.1</c:v>
                </c:pt>
                <c:pt idx="6253">
                  <c:v>3.6</c:v>
                </c:pt>
                <c:pt idx="6254">
                  <c:v>19347</c:v>
                </c:pt>
                <c:pt idx="6255">
                  <c:v>5.9</c:v>
                </c:pt>
                <c:pt idx="6256">
                  <c:v>2.1</c:v>
                </c:pt>
                <c:pt idx="6257">
                  <c:v>40.6</c:v>
                </c:pt>
                <c:pt idx="6258">
                  <c:v>5.9</c:v>
                </c:pt>
                <c:pt idx="6259">
                  <c:v>6.8</c:v>
                </c:pt>
                <c:pt idx="6260">
                  <c:v>5.9</c:v>
                </c:pt>
                <c:pt idx="6261">
                  <c:v>4</c:v>
                </c:pt>
                <c:pt idx="6262">
                  <c:v>634.80287090937043</c:v>
                </c:pt>
                <c:pt idx="6263">
                  <c:v>5</c:v>
                </c:pt>
                <c:pt idx="6264">
                  <c:v>3.6</c:v>
                </c:pt>
                <c:pt idx="6265">
                  <c:v>2.9</c:v>
                </c:pt>
                <c:pt idx="6266">
                  <c:v>18.399999999999899</c:v>
                </c:pt>
                <c:pt idx="6267">
                  <c:v>0.4</c:v>
                </c:pt>
                <c:pt idx="6268">
                  <c:v>21.6</c:v>
                </c:pt>
                <c:pt idx="6269">
                  <c:v>3.2</c:v>
                </c:pt>
                <c:pt idx="6270">
                  <c:v>16.821397145815258</c:v>
                </c:pt>
                <c:pt idx="6271">
                  <c:v>8.6</c:v>
                </c:pt>
                <c:pt idx="6272">
                  <c:v>21.399999999999899</c:v>
                </c:pt>
                <c:pt idx="6273">
                  <c:v>8.6999999999999904</c:v>
                </c:pt>
                <c:pt idx="6274">
                  <c:v>5.6</c:v>
                </c:pt>
                <c:pt idx="6275">
                  <c:v>5.5</c:v>
                </c:pt>
                <c:pt idx="6276">
                  <c:v>3.2</c:v>
                </c:pt>
                <c:pt idx="6277">
                  <c:v>10.9</c:v>
                </c:pt>
                <c:pt idx="6278">
                  <c:v>2</c:v>
                </c:pt>
                <c:pt idx="6279">
                  <c:v>206.8</c:v>
                </c:pt>
                <c:pt idx="6280">
                  <c:v>3.2</c:v>
                </c:pt>
                <c:pt idx="6281">
                  <c:v>6.6</c:v>
                </c:pt>
                <c:pt idx="6282">
                  <c:v>2.8</c:v>
                </c:pt>
                <c:pt idx="6283">
                  <c:v>7.3</c:v>
                </c:pt>
                <c:pt idx="6284">
                  <c:v>6.7</c:v>
                </c:pt>
                <c:pt idx="6285">
                  <c:v>4.2</c:v>
                </c:pt>
                <c:pt idx="6286">
                  <c:v>9.4</c:v>
                </c:pt>
                <c:pt idx="6287">
                  <c:v>2.2999999999999998</c:v>
                </c:pt>
                <c:pt idx="6288">
                  <c:v>162.64387784061023</c:v>
                </c:pt>
                <c:pt idx="6289">
                  <c:v>19.297738347986343</c:v>
                </c:pt>
                <c:pt idx="6290">
                  <c:v>147.8680308024642</c:v>
                </c:pt>
                <c:pt idx="6291">
                  <c:v>2.2000000000000002</c:v>
                </c:pt>
                <c:pt idx="6292">
                  <c:v>7.7</c:v>
                </c:pt>
                <c:pt idx="6293">
                  <c:v>28.80782314283384</c:v>
                </c:pt>
                <c:pt idx="6294">
                  <c:v>6.2</c:v>
                </c:pt>
                <c:pt idx="6295">
                  <c:v>4.2</c:v>
                </c:pt>
                <c:pt idx="6296">
                  <c:v>4.5</c:v>
                </c:pt>
                <c:pt idx="6297">
                  <c:v>3.7</c:v>
                </c:pt>
                <c:pt idx="6298">
                  <c:v>2.9</c:v>
                </c:pt>
                <c:pt idx="6299">
                  <c:v>2.1</c:v>
                </c:pt>
                <c:pt idx="6300">
                  <c:v>2.9</c:v>
                </c:pt>
                <c:pt idx="6301">
                  <c:v>3</c:v>
                </c:pt>
                <c:pt idx="6302">
                  <c:v>33.293206550263392</c:v>
                </c:pt>
                <c:pt idx="6303">
                  <c:v>1.9</c:v>
                </c:pt>
                <c:pt idx="6304">
                  <c:v>3.3</c:v>
                </c:pt>
                <c:pt idx="6305">
                  <c:v>2.2000000000000002</c:v>
                </c:pt>
                <c:pt idx="6306">
                  <c:v>24.822586268296952</c:v>
                </c:pt>
                <c:pt idx="6307">
                  <c:v>1164.5</c:v>
                </c:pt>
                <c:pt idx="6308">
                  <c:v>47.799999999999898</c:v>
                </c:pt>
                <c:pt idx="6309">
                  <c:v>13.8</c:v>
                </c:pt>
                <c:pt idx="6310">
                  <c:v>7.7</c:v>
                </c:pt>
                <c:pt idx="6311">
                  <c:v>79</c:v>
                </c:pt>
                <c:pt idx="6312">
                  <c:v>24.5</c:v>
                </c:pt>
                <c:pt idx="6313">
                  <c:v>8.5</c:v>
                </c:pt>
                <c:pt idx="6314">
                  <c:v>4.4000000000000004</c:v>
                </c:pt>
                <c:pt idx="6315">
                  <c:v>12.6</c:v>
                </c:pt>
                <c:pt idx="6316">
                  <c:v>3.8</c:v>
                </c:pt>
                <c:pt idx="6317">
                  <c:v>7.2</c:v>
                </c:pt>
                <c:pt idx="6318">
                  <c:v>10.6999999999999</c:v>
                </c:pt>
                <c:pt idx="6319">
                  <c:v>6.4</c:v>
                </c:pt>
                <c:pt idx="6320">
                  <c:v>163.30000000000001</c:v>
                </c:pt>
                <c:pt idx="6321">
                  <c:v>14.811705690159053</c:v>
                </c:pt>
                <c:pt idx="6322">
                  <c:v>3.0437522600242795</c:v>
                </c:pt>
                <c:pt idx="6323">
                  <c:v>7</c:v>
                </c:pt>
                <c:pt idx="6324">
                  <c:v>1.8</c:v>
                </c:pt>
                <c:pt idx="6325">
                  <c:v>2.1</c:v>
                </c:pt>
                <c:pt idx="6326">
                  <c:v>1.3</c:v>
                </c:pt>
                <c:pt idx="6327">
                  <c:v>2.2999999999999998</c:v>
                </c:pt>
                <c:pt idx="6328">
                  <c:v>5.3</c:v>
                </c:pt>
                <c:pt idx="6329">
                  <c:v>2.4</c:v>
                </c:pt>
                <c:pt idx="6330">
                  <c:v>3.1</c:v>
                </c:pt>
                <c:pt idx="6331">
                  <c:v>12.1999999999999</c:v>
                </c:pt>
                <c:pt idx="6332">
                  <c:v>2.8</c:v>
                </c:pt>
                <c:pt idx="6333">
                  <c:v>7.9</c:v>
                </c:pt>
                <c:pt idx="6334">
                  <c:v>18.399999999999899</c:v>
                </c:pt>
                <c:pt idx="6335">
                  <c:v>26.5</c:v>
                </c:pt>
                <c:pt idx="6336">
                  <c:v>24.6</c:v>
                </c:pt>
                <c:pt idx="6337">
                  <c:v>0.8</c:v>
                </c:pt>
                <c:pt idx="6338">
                  <c:v>4.7</c:v>
                </c:pt>
                <c:pt idx="6339">
                  <c:v>31.862433492992167</c:v>
                </c:pt>
                <c:pt idx="6340">
                  <c:v>2.5</c:v>
                </c:pt>
                <c:pt idx="6341">
                  <c:v>4.3</c:v>
                </c:pt>
                <c:pt idx="6342">
                  <c:v>4.2</c:v>
                </c:pt>
                <c:pt idx="6343">
                  <c:v>1.6</c:v>
                </c:pt>
                <c:pt idx="6344">
                  <c:v>1.7</c:v>
                </c:pt>
                <c:pt idx="6345">
                  <c:v>53.299999999999898</c:v>
                </c:pt>
                <c:pt idx="6346">
                  <c:v>41.399999999999899</c:v>
                </c:pt>
                <c:pt idx="6347">
                  <c:v>3.7</c:v>
                </c:pt>
                <c:pt idx="6348">
                  <c:v>21.906793449736607</c:v>
                </c:pt>
                <c:pt idx="6349">
                  <c:v>5.5</c:v>
                </c:pt>
                <c:pt idx="6350">
                  <c:v>5.2</c:v>
                </c:pt>
                <c:pt idx="6351">
                  <c:v>28.399999999999899</c:v>
                </c:pt>
                <c:pt idx="6352">
                  <c:v>13.5</c:v>
                </c:pt>
                <c:pt idx="6353">
                  <c:v>2.9</c:v>
                </c:pt>
                <c:pt idx="6354">
                  <c:v>9</c:v>
                </c:pt>
                <c:pt idx="6355">
                  <c:v>6.6</c:v>
                </c:pt>
                <c:pt idx="6356">
                  <c:v>6.3</c:v>
                </c:pt>
                <c:pt idx="6357">
                  <c:v>10.4</c:v>
                </c:pt>
                <c:pt idx="6358">
                  <c:v>11.8</c:v>
                </c:pt>
                <c:pt idx="6359">
                  <c:v>2.8</c:v>
                </c:pt>
                <c:pt idx="6360">
                  <c:v>0.8</c:v>
                </c:pt>
                <c:pt idx="6361">
                  <c:v>2.2999999999999998</c:v>
                </c:pt>
                <c:pt idx="6362">
                  <c:v>7.5</c:v>
                </c:pt>
                <c:pt idx="6363">
                  <c:v>3</c:v>
                </c:pt>
                <c:pt idx="6364">
                  <c:v>3.1</c:v>
                </c:pt>
                <c:pt idx="6365">
                  <c:v>10.6999999999999</c:v>
                </c:pt>
                <c:pt idx="6366">
                  <c:v>3.7</c:v>
                </c:pt>
                <c:pt idx="6367">
                  <c:v>2.1</c:v>
                </c:pt>
                <c:pt idx="6368">
                  <c:v>5.3</c:v>
                </c:pt>
                <c:pt idx="6369">
                  <c:v>2.4</c:v>
                </c:pt>
                <c:pt idx="6370">
                  <c:v>2.9</c:v>
                </c:pt>
                <c:pt idx="6371">
                  <c:v>1.7</c:v>
                </c:pt>
                <c:pt idx="6372">
                  <c:v>2.1</c:v>
                </c:pt>
                <c:pt idx="6373">
                  <c:v>1.5</c:v>
                </c:pt>
                <c:pt idx="6374">
                  <c:v>24.877413731703054</c:v>
                </c:pt>
                <c:pt idx="6375">
                  <c:v>5.5</c:v>
                </c:pt>
                <c:pt idx="6376">
                  <c:v>4</c:v>
                </c:pt>
                <c:pt idx="6377">
                  <c:v>17.600000000000001</c:v>
                </c:pt>
                <c:pt idx="6378">
                  <c:v>3.3</c:v>
                </c:pt>
                <c:pt idx="6379">
                  <c:v>1.8</c:v>
                </c:pt>
                <c:pt idx="6380">
                  <c:v>3.6</c:v>
                </c:pt>
                <c:pt idx="6381">
                  <c:v>8.1999999999999904</c:v>
                </c:pt>
                <c:pt idx="6382">
                  <c:v>6.1</c:v>
                </c:pt>
                <c:pt idx="6383">
                  <c:v>8.5</c:v>
                </c:pt>
                <c:pt idx="6384">
                  <c:v>10.4</c:v>
                </c:pt>
                <c:pt idx="6385">
                  <c:v>3.4</c:v>
                </c:pt>
                <c:pt idx="6386">
                  <c:v>2.8</c:v>
                </c:pt>
                <c:pt idx="6387">
                  <c:v>4.5999999999999996</c:v>
                </c:pt>
                <c:pt idx="6388">
                  <c:v>10.1999999999999</c:v>
                </c:pt>
                <c:pt idx="6389">
                  <c:v>10.3</c:v>
                </c:pt>
                <c:pt idx="6390">
                  <c:v>4.5999999999999996</c:v>
                </c:pt>
                <c:pt idx="6391">
                  <c:v>1.9</c:v>
                </c:pt>
                <c:pt idx="6392">
                  <c:v>2.4</c:v>
                </c:pt>
                <c:pt idx="6393">
                  <c:v>4.9000000000000004</c:v>
                </c:pt>
                <c:pt idx="6394">
                  <c:v>0.4</c:v>
                </c:pt>
                <c:pt idx="6395">
                  <c:v>7.7</c:v>
                </c:pt>
                <c:pt idx="6396">
                  <c:v>10.8</c:v>
                </c:pt>
                <c:pt idx="6397">
                  <c:v>13.8</c:v>
                </c:pt>
                <c:pt idx="6398">
                  <c:v>5.8</c:v>
                </c:pt>
                <c:pt idx="6399">
                  <c:v>0.3</c:v>
                </c:pt>
                <c:pt idx="6400">
                  <c:v>4.9000000000000004</c:v>
                </c:pt>
                <c:pt idx="6401">
                  <c:v>8.9</c:v>
                </c:pt>
                <c:pt idx="6402">
                  <c:v>5.6</c:v>
                </c:pt>
                <c:pt idx="6403">
                  <c:v>5.6</c:v>
                </c:pt>
                <c:pt idx="6404">
                  <c:v>4.8</c:v>
                </c:pt>
                <c:pt idx="6405">
                  <c:v>2.4</c:v>
                </c:pt>
                <c:pt idx="6406">
                  <c:v>7.7899684728616929</c:v>
                </c:pt>
                <c:pt idx="6407">
                  <c:v>0.7</c:v>
                </c:pt>
                <c:pt idx="6408">
                  <c:v>5.5</c:v>
                </c:pt>
                <c:pt idx="6409">
                  <c:v>10.4</c:v>
                </c:pt>
                <c:pt idx="6410">
                  <c:v>19.8</c:v>
                </c:pt>
                <c:pt idx="6411">
                  <c:v>2.4</c:v>
                </c:pt>
                <c:pt idx="6412">
                  <c:v>2.6</c:v>
                </c:pt>
                <c:pt idx="6413">
                  <c:v>24</c:v>
                </c:pt>
                <c:pt idx="6414">
                  <c:v>3.6</c:v>
                </c:pt>
                <c:pt idx="6415">
                  <c:v>6.3</c:v>
                </c:pt>
                <c:pt idx="6416">
                  <c:v>0.7</c:v>
                </c:pt>
                <c:pt idx="6417">
                  <c:v>5.2</c:v>
                </c:pt>
                <c:pt idx="6418">
                  <c:v>4.5999999999999996</c:v>
                </c:pt>
                <c:pt idx="6419">
                  <c:v>7.5</c:v>
                </c:pt>
                <c:pt idx="6420">
                  <c:v>1.3</c:v>
                </c:pt>
                <c:pt idx="6421">
                  <c:v>0.8</c:v>
                </c:pt>
                <c:pt idx="6422">
                  <c:v>5.5</c:v>
                </c:pt>
                <c:pt idx="6423">
                  <c:v>7.8</c:v>
                </c:pt>
                <c:pt idx="6424">
                  <c:v>40.200000000000003</c:v>
                </c:pt>
                <c:pt idx="6425">
                  <c:v>5.5</c:v>
                </c:pt>
                <c:pt idx="6426">
                  <c:v>1.8</c:v>
                </c:pt>
                <c:pt idx="6427">
                  <c:v>1</c:v>
                </c:pt>
                <c:pt idx="6428">
                  <c:v>5.4</c:v>
                </c:pt>
                <c:pt idx="6429">
                  <c:v>2.9</c:v>
                </c:pt>
                <c:pt idx="6430">
                  <c:v>2.7</c:v>
                </c:pt>
                <c:pt idx="6431">
                  <c:v>2.6</c:v>
                </c:pt>
                <c:pt idx="6432">
                  <c:v>2.6</c:v>
                </c:pt>
                <c:pt idx="6433">
                  <c:v>2.1</c:v>
                </c:pt>
                <c:pt idx="6434">
                  <c:v>1.5</c:v>
                </c:pt>
                <c:pt idx="6435">
                  <c:v>1</c:v>
                </c:pt>
                <c:pt idx="6436">
                  <c:v>4.5</c:v>
                </c:pt>
                <c:pt idx="6437">
                  <c:v>1.2</c:v>
                </c:pt>
                <c:pt idx="6438">
                  <c:v>4.2</c:v>
                </c:pt>
                <c:pt idx="6439">
                  <c:v>33</c:v>
                </c:pt>
                <c:pt idx="6440">
                  <c:v>11.9</c:v>
                </c:pt>
                <c:pt idx="6441">
                  <c:v>2.8</c:v>
                </c:pt>
                <c:pt idx="6442">
                  <c:v>2.9</c:v>
                </c:pt>
                <c:pt idx="6443">
                  <c:v>4.8</c:v>
                </c:pt>
                <c:pt idx="6444">
                  <c:v>1.3</c:v>
                </c:pt>
                <c:pt idx="6445">
                  <c:v>3.3</c:v>
                </c:pt>
                <c:pt idx="6446">
                  <c:v>7</c:v>
                </c:pt>
                <c:pt idx="6447">
                  <c:v>27.8</c:v>
                </c:pt>
                <c:pt idx="6448">
                  <c:v>68.258304756718132</c:v>
                </c:pt>
                <c:pt idx="6449">
                  <c:v>10.6</c:v>
                </c:pt>
                <c:pt idx="6450">
                  <c:v>1.2</c:v>
                </c:pt>
                <c:pt idx="6451">
                  <c:v>1.1271351486571879</c:v>
                </c:pt>
                <c:pt idx="6452">
                  <c:v>1.2</c:v>
                </c:pt>
                <c:pt idx="6453">
                  <c:v>7.3</c:v>
                </c:pt>
                <c:pt idx="6454">
                  <c:v>3.3</c:v>
                </c:pt>
                <c:pt idx="6455">
                  <c:v>0.42662094011633583</c:v>
                </c:pt>
                <c:pt idx="6456">
                  <c:v>7.9</c:v>
                </c:pt>
                <c:pt idx="6457">
                  <c:v>15.6999999999999</c:v>
                </c:pt>
                <c:pt idx="6458">
                  <c:v>1.5</c:v>
                </c:pt>
                <c:pt idx="6459">
                  <c:v>2.7</c:v>
                </c:pt>
                <c:pt idx="6460">
                  <c:v>2.2000000000000002</c:v>
                </c:pt>
                <c:pt idx="6461">
                  <c:v>18</c:v>
                </c:pt>
                <c:pt idx="6462">
                  <c:v>30.8</c:v>
                </c:pt>
                <c:pt idx="6463">
                  <c:v>2.8</c:v>
                </c:pt>
                <c:pt idx="6464">
                  <c:v>1.8</c:v>
                </c:pt>
                <c:pt idx="6465">
                  <c:v>1.7</c:v>
                </c:pt>
                <c:pt idx="6466">
                  <c:v>68.599999999999895</c:v>
                </c:pt>
                <c:pt idx="6467">
                  <c:v>1.9</c:v>
                </c:pt>
                <c:pt idx="6468">
                  <c:v>14.6</c:v>
                </c:pt>
                <c:pt idx="6469">
                  <c:v>205.29223519463253</c:v>
                </c:pt>
                <c:pt idx="6470">
                  <c:v>131.74700980879913</c:v>
                </c:pt>
                <c:pt idx="6471">
                  <c:v>19</c:v>
                </c:pt>
                <c:pt idx="6472">
                  <c:v>32</c:v>
                </c:pt>
                <c:pt idx="6473">
                  <c:v>159.5</c:v>
                </c:pt>
                <c:pt idx="6474">
                  <c:v>8.1999999999999904</c:v>
                </c:pt>
                <c:pt idx="6475">
                  <c:v>0.9</c:v>
                </c:pt>
                <c:pt idx="6476">
                  <c:v>89.599999999999895</c:v>
                </c:pt>
                <c:pt idx="6477">
                  <c:v>8.7857407428069045</c:v>
                </c:pt>
                <c:pt idx="6478">
                  <c:v>58.399999999999899</c:v>
                </c:pt>
                <c:pt idx="6479">
                  <c:v>52.799999999999898</c:v>
                </c:pt>
                <c:pt idx="6480">
                  <c:v>59.6</c:v>
                </c:pt>
                <c:pt idx="6481">
                  <c:v>1.4</c:v>
                </c:pt>
                <c:pt idx="6482">
                  <c:v>4.0999999999999996</c:v>
                </c:pt>
                <c:pt idx="6483">
                  <c:v>8.1528179084140867E-2</c:v>
                </c:pt>
                <c:pt idx="6484">
                  <c:v>18.600000000000001</c:v>
                </c:pt>
                <c:pt idx="6485">
                  <c:v>35</c:v>
                </c:pt>
                <c:pt idx="6486">
                  <c:v>2.6</c:v>
                </c:pt>
                <c:pt idx="6487">
                  <c:v>17.600000000000001</c:v>
                </c:pt>
                <c:pt idx="6488">
                  <c:v>7.1</c:v>
                </c:pt>
                <c:pt idx="6489">
                  <c:v>0.41616575668486633</c:v>
                </c:pt>
                <c:pt idx="6490">
                  <c:v>5.7</c:v>
                </c:pt>
                <c:pt idx="6491">
                  <c:v>1.6</c:v>
                </c:pt>
                <c:pt idx="6492">
                  <c:v>127.7</c:v>
                </c:pt>
                <c:pt idx="6493">
                  <c:v>4</c:v>
                </c:pt>
                <c:pt idx="6494">
                  <c:v>12.9</c:v>
                </c:pt>
                <c:pt idx="6495">
                  <c:v>6.8</c:v>
                </c:pt>
                <c:pt idx="6496">
                  <c:v>2.7</c:v>
                </c:pt>
                <c:pt idx="6497">
                  <c:v>3</c:v>
                </c:pt>
                <c:pt idx="6498">
                  <c:v>9.1999999999999904</c:v>
                </c:pt>
                <c:pt idx="6499">
                  <c:v>1.6</c:v>
                </c:pt>
                <c:pt idx="6500">
                  <c:v>16.899999999999899</c:v>
                </c:pt>
                <c:pt idx="6501">
                  <c:v>16.6999999999999</c:v>
                </c:pt>
                <c:pt idx="6502">
                  <c:v>7.8</c:v>
                </c:pt>
                <c:pt idx="6503">
                  <c:v>4.8</c:v>
                </c:pt>
                <c:pt idx="6504">
                  <c:v>10</c:v>
                </c:pt>
                <c:pt idx="6505">
                  <c:v>1.9</c:v>
                </c:pt>
                <c:pt idx="6506">
                  <c:v>8.1999999999999904</c:v>
                </c:pt>
                <c:pt idx="6507">
                  <c:v>38.399999999999899</c:v>
                </c:pt>
                <c:pt idx="6508">
                  <c:v>7.4</c:v>
                </c:pt>
                <c:pt idx="6509">
                  <c:v>1.1000000000000001</c:v>
                </c:pt>
                <c:pt idx="6510">
                  <c:v>1.8</c:v>
                </c:pt>
                <c:pt idx="6511">
                  <c:v>16.6999999999999</c:v>
                </c:pt>
                <c:pt idx="6512">
                  <c:v>0.2</c:v>
                </c:pt>
                <c:pt idx="6513">
                  <c:v>13.6</c:v>
                </c:pt>
                <c:pt idx="6514">
                  <c:v>1.3</c:v>
                </c:pt>
                <c:pt idx="6515">
                  <c:v>4</c:v>
                </c:pt>
                <c:pt idx="6516">
                  <c:v>1.7</c:v>
                </c:pt>
                <c:pt idx="6517">
                  <c:v>1.2</c:v>
                </c:pt>
                <c:pt idx="6518">
                  <c:v>1.3</c:v>
                </c:pt>
                <c:pt idx="6519">
                  <c:v>1.3</c:v>
                </c:pt>
                <c:pt idx="6520">
                  <c:v>0.9</c:v>
                </c:pt>
                <c:pt idx="6521">
                  <c:v>1.9</c:v>
                </c:pt>
                <c:pt idx="6522">
                  <c:v>5.5</c:v>
                </c:pt>
                <c:pt idx="6523">
                  <c:v>8.5</c:v>
                </c:pt>
                <c:pt idx="6524">
                  <c:v>1.6</c:v>
                </c:pt>
                <c:pt idx="6525">
                  <c:v>15.1999999999999</c:v>
                </c:pt>
                <c:pt idx="6526">
                  <c:v>11.1</c:v>
                </c:pt>
                <c:pt idx="6527">
                  <c:v>1</c:v>
                </c:pt>
                <c:pt idx="6528">
                  <c:v>3.2</c:v>
                </c:pt>
                <c:pt idx="6529">
                  <c:v>0.6</c:v>
                </c:pt>
                <c:pt idx="6530">
                  <c:v>3</c:v>
                </c:pt>
                <c:pt idx="6531">
                  <c:v>2.4</c:v>
                </c:pt>
                <c:pt idx="6532">
                  <c:v>2.8</c:v>
                </c:pt>
                <c:pt idx="6533">
                  <c:v>26.6999999999999</c:v>
                </c:pt>
                <c:pt idx="6534">
                  <c:v>8.5</c:v>
                </c:pt>
                <c:pt idx="6535">
                  <c:v>3.3</c:v>
                </c:pt>
                <c:pt idx="6536">
                  <c:v>3.4</c:v>
                </c:pt>
                <c:pt idx="6537">
                  <c:v>11.5</c:v>
                </c:pt>
                <c:pt idx="6538">
                  <c:v>12</c:v>
                </c:pt>
                <c:pt idx="6539">
                  <c:v>6.4</c:v>
                </c:pt>
                <c:pt idx="6540">
                  <c:v>4.2</c:v>
                </c:pt>
                <c:pt idx="6541">
                  <c:v>18.3</c:v>
                </c:pt>
                <c:pt idx="6542">
                  <c:v>2.5</c:v>
                </c:pt>
                <c:pt idx="6543">
                  <c:v>7.4</c:v>
                </c:pt>
                <c:pt idx="6544">
                  <c:v>37.799999999999898</c:v>
                </c:pt>
                <c:pt idx="6545">
                  <c:v>15.1</c:v>
                </c:pt>
                <c:pt idx="6546">
                  <c:v>1.4</c:v>
                </c:pt>
                <c:pt idx="6547">
                  <c:v>0.8</c:v>
                </c:pt>
                <c:pt idx="6548">
                  <c:v>1.5</c:v>
                </c:pt>
                <c:pt idx="6549">
                  <c:v>11.3</c:v>
                </c:pt>
                <c:pt idx="6550">
                  <c:v>2.2000000000000002</c:v>
                </c:pt>
                <c:pt idx="6551">
                  <c:v>2.2000000000000002</c:v>
                </c:pt>
                <c:pt idx="6552">
                  <c:v>316</c:v>
                </c:pt>
                <c:pt idx="6553">
                  <c:v>108.83141000690919</c:v>
                </c:pt>
                <c:pt idx="6554">
                  <c:v>1.3</c:v>
                </c:pt>
                <c:pt idx="6555">
                  <c:v>2.4876522908645247</c:v>
                </c:pt>
                <c:pt idx="6556">
                  <c:v>59.2</c:v>
                </c:pt>
                <c:pt idx="6557">
                  <c:v>16.1999999999999</c:v>
                </c:pt>
                <c:pt idx="6558">
                  <c:v>0.8</c:v>
                </c:pt>
                <c:pt idx="6559">
                  <c:v>412.1</c:v>
                </c:pt>
                <c:pt idx="6560">
                  <c:v>428.3</c:v>
                </c:pt>
                <c:pt idx="6561">
                  <c:v>4.5999999999999996</c:v>
                </c:pt>
                <c:pt idx="6562">
                  <c:v>4.3</c:v>
                </c:pt>
                <c:pt idx="6563">
                  <c:v>2</c:v>
                </c:pt>
                <c:pt idx="6564">
                  <c:v>0.9</c:v>
                </c:pt>
                <c:pt idx="6565">
                  <c:v>22.5</c:v>
                </c:pt>
                <c:pt idx="6566">
                  <c:v>1.4</c:v>
                </c:pt>
                <c:pt idx="6567">
                  <c:v>97.9</c:v>
                </c:pt>
                <c:pt idx="6568">
                  <c:v>75.299999999999898</c:v>
                </c:pt>
                <c:pt idx="6569">
                  <c:v>7</c:v>
                </c:pt>
                <c:pt idx="6570">
                  <c:v>0.5</c:v>
                </c:pt>
                <c:pt idx="6571">
                  <c:v>11</c:v>
                </c:pt>
                <c:pt idx="6572">
                  <c:v>360.3</c:v>
                </c:pt>
                <c:pt idx="6573">
                  <c:v>23.1</c:v>
                </c:pt>
                <c:pt idx="6574">
                  <c:v>269.19999999999902</c:v>
                </c:pt>
                <c:pt idx="6575">
                  <c:v>106.599999999999</c:v>
                </c:pt>
                <c:pt idx="6576">
                  <c:v>1.6</c:v>
                </c:pt>
                <c:pt idx="6577">
                  <c:v>18.8</c:v>
                </c:pt>
                <c:pt idx="6578">
                  <c:v>4.5</c:v>
                </c:pt>
                <c:pt idx="6579">
                  <c:v>125.5</c:v>
                </c:pt>
                <c:pt idx="6580">
                  <c:v>486.6</c:v>
                </c:pt>
                <c:pt idx="6581">
                  <c:v>3.1</c:v>
                </c:pt>
                <c:pt idx="6582">
                  <c:v>0.9</c:v>
                </c:pt>
                <c:pt idx="6583">
                  <c:v>3.5</c:v>
                </c:pt>
                <c:pt idx="6584">
                  <c:v>4.2</c:v>
                </c:pt>
                <c:pt idx="6585">
                  <c:v>0.5</c:v>
                </c:pt>
                <c:pt idx="6586">
                  <c:v>23.3</c:v>
                </c:pt>
                <c:pt idx="6587">
                  <c:v>60.7</c:v>
                </c:pt>
                <c:pt idx="6588">
                  <c:v>1.3</c:v>
                </c:pt>
                <c:pt idx="6589">
                  <c:v>1.4</c:v>
                </c:pt>
                <c:pt idx="6590">
                  <c:v>0.3</c:v>
                </c:pt>
                <c:pt idx="6591">
                  <c:v>52</c:v>
                </c:pt>
                <c:pt idx="6592">
                  <c:v>10.3</c:v>
                </c:pt>
                <c:pt idx="6593">
                  <c:v>0.9</c:v>
                </c:pt>
                <c:pt idx="6594">
                  <c:v>1.9</c:v>
                </c:pt>
                <c:pt idx="6595">
                  <c:v>1.2</c:v>
                </c:pt>
                <c:pt idx="6596">
                  <c:v>3.1</c:v>
                </c:pt>
                <c:pt idx="6597">
                  <c:v>3.4</c:v>
                </c:pt>
                <c:pt idx="6598">
                  <c:v>1.4</c:v>
                </c:pt>
                <c:pt idx="6599">
                  <c:v>3.7</c:v>
                </c:pt>
                <c:pt idx="6600">
                  <c:v>2.5</c:v>
                </c:pt>
                <c:pt idx="6601">
                  <c:v>0.4</c:v>
                </c:pt>
                <c:pt idx="6602">
                  <c:v>6.2</c:v>
                </c:pt>
                <c:pt idx="6603">
                  <c:v>0.6</c:v>
                </c:pt>
                <c:pt idx="6604">
                  <c:v>2.7</c:v>
                </c:pt>
                <c:pt idx="6605">
                  <c:v>4.5</c:v>
                </c:pt>
                <c:pt idx="6606">
                  <c:v>43.6</c:v>
                </c:pt>
                <c:pt idx="6607">
                  <c:v>5.3</c:v>
                </c:pt>
                <c:pt idx="6608">
                  <c:v>94.799999999999898</c:v>
                </c:pt>
                <c:pt idx="6609">
                  <c:v>3.3</c:v>
                </c:pt>
                <c:pt idx="6610">
                  <c:v>29.1</c:v>
                </c:pt>
                <c:pt idx="6611">
                  <c:v>0.6</c:v>
                </c:pt>
                <c:pt idx="6612">
                  <c:v>2.7</c:v>
                </c:pt>
                <c:pt idx="6613">
                  <c:v>10.8</c:v>
                </c:pt>
                <c:pt idx="6614">
                  <c:v>1.1000000000000001</c:v>
                </c:pt>
                <c:pt idx="6615">
                  <c:v>1.4</c:v>
                </c:pt>
                <c:pt idx="6616">
                  <c:v>2.4</c:v>
                </c:pt>
                <c:pt idx="6617">
                  <c:v>5.8</c:v>
                </c:pt>
                <c:pt idx="6618">
                  <c:v>106.099999999999</c:v>
                </c:pt>
                <c:pt idx="6619">
                  <c:v>40.5</c:v>
                </c:pt>
                <c:pt idx="6620">
                  <c:v>8.8000000000000007</c:v>
                </c:pt>
                <c:pt idx="6621">
                  <c:v>12.9</c:v>
                </c:pt>
                <c:pt idx="6622">
                  <c:v>27.8</c:v>
                </c:pt>
                <c:pt idx="6623">
                  <c:v>4</c:v>
                </c:pt>
                <c:pt idx="6624">
                  <c:v>5.7</c:v>
                </c:pt>
                <c:pt idx="6625">
                  <c:v>1.8</c:v>
                </c:pt>
                <c:pt idx="6626">
                  <c:v>15.9</c:v>
                </c:pt>
                <c:pt idx="6627">
                  <c:v>3.4</c:v>
                </c:pt>
                <c:pt idx="6628">
                  <c:v>59.6</c:v>
                </c:pt>
                <c:pt idx="6629">
                  <c:v>12.5</c:v>
                </c:pt>
                <c:pt idx="6630">
                  <c:v>4.5597607562458196</c:v>
                </c:pt>
                <c:pt idx="6631">
                  <c:v>25.1</c:v>
                </c:pt>
                <c:pt idx="6632">
                  <c:v>1.4</c:v>
                </c:pt>
                <c:pt idx="6633">
                  <c:v>2.6</c:v>
                </c:pt>
                <c:pt idx="6634">
                  <c:v>199.3</c:v>
                </c:pt>
                <c:pt idx="6635">
                  <c:v>30.5</c:v>
                </c:pt>
                <c:pt idx="6636">
                  <c:v>28.6999999999999</c:v>
                </c:pt>
                <c:pt idx="6637">
                  <c:v>1</c:v>
                </c:pt>
                <c:pt idx="6638">
                  <c:v>10</c:v>
                </c:pt>
                <c:pt idx="6639">
                  <c:v>1.9241803058686535</c:v>
                </c:pt>
                <c:pt idx="6640">
                  <c:v>49.807764805366489</c:v>
                </c:pt>
                <c:pt idx="6641">
                  <c:v>443.05299019119991</c:v>
                </c:pt>
                <c:pt idx="6642">
                  <c:v>22.399999999999899</c:v>
                </c:pt>
                <c:pt idx="6643">
                  <c:v>10.4</c:v>
                </c:pt>
                <c:pt idx="6644">
                  <c:v>12.614259257192993</c:v>
                </c:pt>
                <c:pt idx="6645">
                  <c:v>88</c:v>
                </c:pt>
                <c:pt idx="6646">
                  <c:v>71.099999999999895</c:v>
                </c:pt>
                <c:pt idx="6647">
                  <c:v>64.7</c:v>
                </c:pt>
                <c:pt idx="6648">
                  <c:v>17.5</c:v>
                </c:pt>
                <c:pt idx="6649">
                  <c:v>99.799999999999898</c:v>
                </c:pt>
                <c:pt idx="6650">
                  <c:v>0.1</c:v>
                </c:pt>
                <c:pt idx="6651">
                  <c:v>0.9</c:v>
                </c:pt>
                <c:pt idx="6652">
                  <c:v>3.2</c:v>
                </c:pt>
                <c:pt idx="6653">
                  <c:v>1.3</c:v>
                </c:pt>
                <c:pt idx="6654">
                  <c:v>120.5</c:v>
                </c:pt>
                <c:pt idx="6655">
                  <c:v>1.6</c:v>
                </c:pt>
                <c:pt idx="6656">
                  <c:v>10.51847182091586</c:v>
                </c:pt>
                <c:pt idx="6657">
                  <c:v>24.899999999999899</c:v>
                </c:pt>
                <c:pt idx="6658">
                  <c:v>1.8</c:v>
                </c:pt>
                <c:pt idx="6659">
                  <c:v>7.9</c:v>
                </c:pt>
                <c:pt idx="6660">
                  <c:v>13.6</c:v>
                </c:pt>
                <c:pt idx="6661">
                  <c:v>1.3</c:v>
                </c:pt>
                <c:pt idx="6662">
                  <c:v>4.9000000000000004</c:v>
                </c:pt>
                <c:pt idx="6663">
                  <c:v>5</c:v>
                </c:pt>
                <c:pt idx="6664">
                  <c:v>3.4</c:v>
                </c:pt>
                <c:pt idx="6665">
                  <c:v>12.4</c:v>
                </c:pt>
                <c:pt idx="6666">
                  <c:v>1.9</c:v>
                </c:pt>
                <c:pt idx="6667">
                  <c:v>111</c:v>
                </c:pt>
                <c:pt idx="6668">
                  <c:v>6.1</c:v>
                </c:pt>
                <c:pt idx="6669">
                  <c:v>155.69999999999899</c:v>
                </c:pt>
                <c:pt idx="6670">
                  <c:v>1.8</c:v>
                </c:pt>
                <c:pt idx="6671">
                  <c:v>8.3420739573403395</c:v>
                </c:pt>
                <c:pt idx="6672">
                  <c:v>39.1</c:v>
                </c:pt>
                <c:pt idx="6673">
                  <c:v>9.6316805069504188</c:v>
                </c:pt>
                <c:pt idx="6674">
                  <c:v>7.2</c:v>
                </c:pt>
                <c:pt idx="6675">
                  <c:v>9.4</c:v>
                </c:pt>
                <c:pt idx="6676">
                  <c:v>154.80000000000001</c:v>
                </c:pt>
                <c:pt idx="6677">
                  <c:v>12.5</c:v>
                </c:pt>
                <c:pt idx="6678">
                  <c:v>25.1999999999999</c:v>
                </c:pt>
                <c:pt idx="6679">
                  <c:v>5</c:v>
                </c:pt>
                <c:pt idx="6680">
                  <c:v>166.9</c:v>
                </c:pt>
                <c:pt idx="6681">
                  <c:v>4.2</c:v>
                </c:pt>
                <c:pt idx="6682">
                  <c:v>1.4</c:v>
                </c:pt>
                <c:pt idx="6683">
                  <c:v>9.9102450081202882</c:v>
                </c:pt>
                <c:pt idx="6684">
                  <c:v>1.8</c:v>
                </c:pt>
                <c:pt idx="6685">
                  <c:v>1.8</c:v>
                </c:pt>
                <c:pt idx="6686">
                  <c:v>2.6</c:v>
                </c:pt>
                <c:pt idx="6687">
                  <c:v>1.3</c:v>
                </c:pt>
                <c:pt idx="6688">
                  <c:v>0.7</c:v>
                </c:pt>
                <c:pt idx="6689">
                  <c:v>0.8</c:v>
                </c:pt>
                <c:pt idx="6690">
                  <c:v>3.2</c:v>
                </c:pt>
                <c:pt idx="6691">
                  <c:v>4</c:v>
                </c:pt>
                <c:pt idx="6692">
                  <c:v>1.4</c:v>
                </c:pt>
                <c:pt idx="6693">
                  <c:v>23.1</c:v>
                </c:pt>
                <c:pt idx="6694">
                  <c:v>11.1999999999999</c:v>
                </c:pt>
                <c:pt idx="6695">
                  <c:v>15.6999999999999</c:v>
                </c:pt>
                <c:pt idx="6696">
                  <c:v>4.3</c:v>
                </c:pt>
                <c:pt idx="6697">
                  <c:v>4.3</c:v>
                </c:pt>
                <c:pt idx="6698">
                  <c:v>110.4</c:v>
                </c:pt>
                <c:pt idx="6699">
                  <c:v>28.1999999999999</c:v>
                </c:pt>
                <c:pt idx="6700">
                  <c:v>1</c:v>
                </c:pt>
                <c:pt idx="6701">
                  <c:v>18.8</c:v>
                </c:pt>
                <c:pt idx="6702">
                  <c:v>1.3</c:v>
                </c:pt>
                <c:pt idx="6703">
                  <c:v>0.6</c:v>
                </c:pt>
                <c:pt idx="6704">
                  <c:v>25.6</c:v>
                </c:pt>
                <c:pt idx="6705">
                  <c:v>79.099999999999895</c:v>
                </c:pt>
                <c:pt idx="6706">
                  <c:v>11.8</c:v>
                </c:pt>
                <c:pt idx="6707">
                  <c:v>6.5</c:v>
                </c:pt>
                <c:pt idx="6708">
                  <c:v>7.4</c:v>
                </c:pt>
                <c:pt idx="6709">
                  <c:v>16.100000000000001</c:v>
                </c:pt>
                <c:pt idx="6710">
                  <c:v>131.5</c:v>
                </c:pt>
                <c:pt idx="6711">
                  <c:v>83.9</c:v>
                </c:pt>
                <c:pt idx="6712">
                  <c:v>120.8</c:v>
                </c:pt>
                <c:pt idx="6713">
                  <c:v>7.3</c:v>
                </c:pt>
                <c:pt idx="6714">
                  <c:v>0.4</c:v>
                </c:pt>
                <c:pt idx="6715">
                  <c:v>38</c:v>
                </c:pt>
                <c:pt idx="6716">
                  <c:v>43.299999999999898</c:v>
                </c:pt>
                <c:pt idx="6717">
                  <c:v>3.6</c:v>
                </c:pt>
                <c:pt idx="6718">
                  <c:v>9.3000000000000007</c:v>
                </c:pt>
                <c:pt idx="6719">
                  <c:v>20.6999999999999</c:v>
                </c:pt>
                <c:pt idx="6720">
                  <c:v>52.2</c:v>
                </c:pt>
                <c:pt idx="6721">
                  <c:v>10.6</c:v>
                </c:pt>
                <c:pt idx="6722">
                  <c:v>18.5</c:v>
                </c:pt>
                <c:pt idx="6723">
                  <c:v>5.3</c:v>
                </c:pt>
                <c:pt idx="6724">
                  <c:v>52.5</c:v>
                </c:pt>
                <c:pt idx="6725">
                  <c:v>4.5999999999999996</c:v>
                </c:pt>
                <c:pt idx="6726">
                  <c:v>5.3</c:v>
                </c:pt>
                <c:pt idx="6727">
                  <c:v>46.7</c:v>
                </c:pt>
                <c:pt idx="6728">
                  <c:v>4</c:v>
                </c:pt>
                <c:pt idx="6729">
                  <c:v>25.1</c:v>
                </c:pt>
                <c:pt idx="6730">
                  <c:v>110.3</c:v>
                </c:pt>
                <c:pt idx="6731">
                  <c:v>6.4</c:v>
                </c:pt>
                <c:pt idx="6732">
                  <c:v>6.4</c:v>
                </c:pt>
                <c:pt idx="6733">
                  <c:v>9.9</c:v>
                </c:pt>
                <c:pt idx="6734">
                  <c:v>34.399999999999899</c:v>
                </c:pt>
                <c:pt idx="6735">
                  <c:v>12.3</c:v>
                </c:pt>
                <c:pt idx="6736">
                  <c:v>63.299999999999898</c:v>
                </c:pt>
                <c:pt idx="6737">
                  <c:v>29.1</c:v>
                </c:pt>
                <c:pt idx="6738">
                  <c:v>6.9</c:v>
                </c:pt>
                <c:pt idx="6739">
                  <c:v>78.400000000000006</c:v>
                </c:pt>
                <c:pt idx="6740">
                  <c:v>10</c:v>
                </c:pt>
                <c:pt idx="6741">
                  <c:v>299.5</c:v>
                </c:pt>
                <c:pt idx="6742">
                  <c:v>6.5</c:v>
                </c:pt>
                <c:pt idx="6743">
                  <c:v>68.099999999999895</c:v>
                </c:pt>
                <c:pt idx="6744">
                  <c:v>12.6999999999999</c:v>
                </c:pt>
                <c:pt idx="6745">
                  <c:v>9.5</c:v>
                </c:pt>
                <c:pt idx="6746">
                  <c:v>27.5</c:v>
                </c:pt>
                <c:pt idx="6747">
                  <c:v>70.799999999999898</c:v>
                </c:pt>
                <c:pt idx="6748">
                  <c:v>24.8</c:v>
                </c:pt>
                <c:pt idx="6749">
                  <c:v>4.4000000000000004</c:v>
                </c:pt>
                <c:pt idx="6750">
                  <c:v>63.299999999999898</c:v>
                </c:pt>
                <c:pt idx="6751">
                  <c:v>92</c:v>
                </c:pt>
                <c:pt idx="6752">
                  <c:v>4.7</c:v>
                </c:pt>
                <c:pt idx="6753">
                  <c:v>21.1</c:v>
                </c:pt>
                <c:pt idx="6754">
                  <c:v>5.9</c:v>
                </c:pt>
                <c:pt idx="6755">
                  <c:v>13.4</c:v>
                </c:pt>
                <c:pt idx="6756">
                  <c:v>26.6999999999999</c:v>
                </c:pt>
                <c:pt idx="6757">
                  <c:v>25.5</c:v>
                </c:pt>
                <c:pt idx="6758">
                  <c:v>10.888294309840845</c:v>
                </c:pt>
                <c:pt idx="6759">
                  <c:v>12.5</c:v>
                </c:pt>
                <c:pt idx="6760">
                  <c:v>14.6999999999999</c:v>
                </c:pt>
                <c:pt idx="6761">
                  <c:v>56.456247739975723</c:v>
                </c:pt>
                <c:pt idx="6762">
                  <c:v>17.899999999999899</c:v>
                </c:pt>
                <c:pt idx="6763">
                  <c:v>2.1</c:v>
                </c:pt>
                <c:pt idx="6764">
                  <c:v>31.8</c:v>
                </c:pt>
                <c:pt idx="6765">
                  <c:v>28.8</c:v>
                </c:pt>
                <c:pt idx="6766">
                  <c:v>3.9</c:v>
                </c:pt>
                <c:pt idx="6767">
                  <c:v>21</c:v>
                </c:pt>
                <c:pt idx="6768">
                  <c:v>35.700000000000003</c:v>
                </c:pt>
                <c:pt idx="6769">
                  <c:v>2.1</c:v>
                </c:pt>
                <c:pt idx="6770">
                  <c:v>15.1</c:v>
                </c:pt>
                <c:pt idx="6771">
                  <c:v>33.899999999999899</c:v>
                </c:pt>
                <c:pt idx="6772">
                  <c:v>5.4</c:v>
                </c:pt>
                <c:pt idx="6773">
                  <c:v>2.8</c:v>
                </c:pt>
                <c:pt idx="6774">
                  <c:v>1.3</c:v>
                </c:pt>
                <c:pt idx="6775">
                  <c:v>3.7</c:v>
                </c:pt>
                <c:pt idx="6776">
                  <c:v>20.899999999999899</c:v>
                </c:pt>
                <c:pt idx="6777">
                  <c:v>2.4</c:v>
                </c:pt>
                <c:pt idx="6778">
                  <c:v>6.5</c:v>
                </c:pt>
                <c:pt idx="6779">
                  <c:v>10.9</c:v>
                </c:pt>
                <c:pt idx="6780">
                  <c:v>10.8</c:v>
                </c:pt>
                <c:pt idx="6781">
                  <c:v>8.9</c:v>
                </c:pt>
                <c:pt idx="6782">
                  <c:v>17.600000000000001</c:v>
                </c:pt>
                <c:pt idx="6783">
                  <c:v>4</c:v>
                </c:pt>
                <c:pt idx="6784">
                  <c:v>23.6</c:v>
                </c:pt>
                <c:pt idx="6785">
                  <c:v>118.7</c:v>
                </c:pt>
                <c:pt idx="6786">
                  <c:v>2.8</c:v>
                </c:pt>
                <c:pt idx="6787">
                  <c:v>26.8</c:v>
                </c:pt>
                <c:pt idx="6788">
                  <c:v>3.3</c:v>
                </c:pt>
                <c:pt idx="6789">
                  <c:v>0.4</c:v>
                </c:pt>
                <c:pt idx="6790">
                  <c:v>4.2</c:v>
                </c:pt>
                <c:pt idx="6791">
                  <c:v>3.2</c:v>
                </c:pt>
                <c:pt idx="6792">
                  <c:v>17.399999999999899</c:v>
                </c:pt>
                <c:pt idx="6793">
                  <c:v>1.7</c:v>
                </c:pt>
                <c:pt idx="6794">
                  <c:v>1.4</c:v>
                </c:pt>
                <c:pt idx="6795">
                  <c:v>6.5</c:v>
                </c:pt>
                <c:pt idx="6796">
                  <c:v>181.8</c:v>
                </c:pt>
                <c:pt idx="6797">
                  <c:v>3.1</c:v>
                </c:pt>
                <c:pt idx="6798">
                  <c:v>16.8</c:v>
                </c:pt>
                <c:pt idx="6799">
                  <c:v>4.7</c:v>
                </c:pt>
                <c:pt idx="6800">
                  <c:v>13.5</c:v>
                </c:pt>
                <c:pt idx="6801">
                  <c:v>4.3</c:v>
                </c:pt>
                <c:pt idx="6802">
                  <c:v>15.8</c:v>
                </c:pt>
                <c:pt idx="6803">
                  <c:v>0.4</c:v>
                </c:pt>
                <c:pt idx="6804">
                  <c:v>4.3</c:v>
                </c:pt>
                <c:pt idx="6805">
                  <c:v>1.8</c:v>
                </c:pt>
                <c:pt idx="6806">
                  <c:v>3.4</c:v>
                </c:pt>
                <c:pt idx="6807">
                  <c:v>1.9</c:v>
                </c:pt>
                <c:pt idx="6808">
                  <c:v>2.5</c:v>
                </c:pt>
                <c:pt idx="6809">
                  <c:v>10.1999999999999</c:v>
                </c:pt>
                <c:pt idx="6810">
                  <c:v>4.5999999999999996</c:v>
                </c:pt>
                <c:pt idx="6811">
                  <c:v>5.2</c:v>
                </c:pt>
                <c:pt idx="6812">
                  <c:v>4.7</c:v>
                </c:pt>
                <c:pt idx="6813">
                  <c:v>2.4</c:v>
                </c:pt>
                <c:pt idx="6814">
                  <c:v>2.9</c:v>
                </c:pt>
                <c:pt idx="6815">
                  <c:v>0.6</c:v>
                </c:pt>
                <c:pt idx="6816">
                  <c:v>16.399999999999899</c:v>
                </c:pt>
                <c:pt idx="6817">
                  <c:v>1.3</c:v>
                </c:pt>
                <c:pt idx="6818">
                  <c:v>0.3</c:v>
                </c:pt>
                <c:pt idx="6819">
                  <c:v>1.3</c:v>
                </c:pt>
                <c:pt idx="6820">
                  <c:v>4.4000000000000004</c:v>
                </c:pt>
                <c:pt idx="6821">
                  <c:v>96.099999999999895</c:v>
                </c:pt>
                <c:pt idx="6822">
                  <c:v>0.9</c:v>
                </c:pt>
                <c:pt idx="6823">
                  <c:v>1.4</c:v>
                </c:pt>
                <c:pt idx="6824">
                  <c:v>3.7</c:v>
                </c:pt>
                <c:pt idx="6825">
                  <c:v>4</c:v>
                </c:pt>
                <c:pt idx="6826">
                  <c:v>0.8</c:v>
                </c:pt>
                <c:pt idx="6827">
                  <c:v>1.4</c:v>
                </c:pt>
                <c:pt idx="6828">
                  <c:v>1.7</c:v>
                </c:pt>
                <c:pt idx="6829">
                  <c:v>8.6999999999999904</c:v>
                </c:pt>
                <c:pt idx="6830">
                  <c:v>1</c:v>
                </c:pt>
                <c:pt idx="6831">
                  <c:v>1.8</c:v>
                </c:pt>
                <c:pt idx="6832">
                  <c:v>3.1</c:v>
                </c:pt>
                <c:pt idx="6833">
                  <c:v>1.2</c:v>
                </c:pt>
                <c:pt idx="6834">
                  <c:v>20.3</c:v>
                </c:pt>
                <c:pt idx="6835">
                  <c:v>0.2</c:v>
                </c:pt>
                <c:pt idx="6836">
                  <c:v>3.7</c:v>
                </c:pt>
                <c:pt idx="6837">
                  <c:v>2.9</c:v>
                </c:pt>
                <c:pt idx="6838">
                  <c:v>1.7</c:v>
                </c:pt>
                <c:pt idx="6839">
                  <c:v>10.4</c:v>
                </c:pt>
                <c:pt idx="6840">
                  <c:v>9.6999999999999904</c:v>
                </c:pt>
                <c:pt idx="6841">
                  <c:v>8.5561221593887797</c:v>
                </c:pt>
                <c:pt idx="6842">
                  <c:v>34.299999999999898</c:v>
                </c:pt>
                <c:pt idx="6843">
                  <c:v>7.302261652013657</c:v>
                </c:pt>
                <c:pt idx="6844">
                  <c:v>8.8000000000000007</c:v>
                </c:pt>
                <c:pt idx="6845">
                  <c:v>25.731969197534813</c:v>
                </c:pt>
                <c:pt idx="6846">
                  <c:v>2.2000000000000002</c:v>
                </c:pt>
                <c:pt idx="6847">
                  <c:v>17.492176857166058</c:v>
                </c:pt>
                <c:pt idx="6848">
                  <c:v>3.4</c:v>
                </c:pt>
                <c:pt idx="6849">
                  <c:v>4.4000000000000004</c:v>
                </c:pt>
                <c:pt idx="6850">
                  <c:v>16.3</c:v>
                </c:pt>
                <c:pt idx="6851">
                  <c:v>2.9</c:v>
                </c:pt>
                <c:pt idx="6852">
                  <c:v>2</c:v>
                </c:pt>
                <c:pt idx="6853">
                  <c:v>0.3</c:v>
                </c:pt>
                <c:pt idx="6854">
                  <c:v>21</c:v>
                </c:pt>
                <c:pt idx="6855">
                  <c:v>1.3</c:v>
                </c:pt>
                <c:pt idx="6856">
                  <c:v>6.6</c:v>
                </c:pt>
                <c:pt idx="6857">
                  <c:v>2.8</c:v>
                </c:pt>
                <c:pt idx="6858">
                  <c:v>1.8</c:v>
                </c:pt>
                <c:pt idx="6859">
                  <c:v>1</c:v>
                </c:pt>
                <c:pt idx="6860">
                  <c:v>1.2</c:v>
                </c:pt>
                <c:pt idx="6861">
                  <c:v>3.4</c:v>
                </c:pt>
                <c:pt idx="6862">
                  <c:v>2.5</c:v>
                </c:pt>
                <c:pt idx="6863">
                  <c:v>6.5</c:v>
                </c:pt>
                <c:pt idx="6864">
                  <c:v>5.4</c:v>
                </c:pt>
                <c:pt idx="6865">
                  <c:v>2.2000000000000002</c:v>
                </c:pt>
                <c:pt idx="6866">
                  <c:v>30.6999999999999</c:v>
                </c:pt>
                <c:pt idx="6867">
                  <c:v>3.2</c:v>
                </c:pt>
                <c:pt idx="6868">
                  <c:v>2.8</c:v>
                </c:pt>
                <c:pt idx="6869">
                  <c:v>1.2</c:v>
                </c:pt>
                <c:pt idx="6870">
                  <c:v>1.9</c:v>
                </c:pt>
                <c:pt idx="6871">
                  <c:v>3.8</c:v>
                </c:pt>
                <c:pt idx="6872">
                  <c:v>4</c:v>
                </c:pt>
                <c:pt idx="6873">
                  <c:v>6.8100315271383067</c:v>
                </c:pt>
                <c:pt idx="6874">
                  <c:v>3</c:v>
                </c:pt>
                <c:pt idx="6875">
                  <c:v>6.4</c:v>
                </c:pt>
                <c:pt idx="6876">
                  <c:v>3.4</c:v>
                </c:pt>
                <c:pt idx="6877">
                  <c:v>6.3</c:v>
                </c:pt>
                <c:pt idx="6878">
                  <c:v>4.4000000000000004</c:v>
                </c:pt>
                <c:pt idx="6879">
                  <c:v>2.6</c:v>
                </c:pt>
                <c:pt idx="6880">
                  <c:v>1.5</c:v>
                </c:pt>
                <c:pt idx="6881">
                  <c:v>1.9</c:v>
                </c:pt>
                <c:pt idx="6882">
                  <c:v>2.1</c:v>
                </c:pt>
                <c:pt idx="6883">
                  <c:v>3.9</c:v>
                </c:pt>
                <c:pt idx="6884">
                  <c:v>1.4</c:v>
                </c:pt>
                <c:pt idx="6885">
                  <c:v>1.8</c:v>
                </c:pt>
                <c:pt idx="6886">
                  <c:v>1.3</c:v>
                </c:pt>
                <c:pt idx="6887">
                  <c:v>1</c:v>
                </c:pt>
                <c:pt idx="6888">
                  <c:v>44.7</c:v>
                </c:pt>
                <c:pt idx="6889">
                  <c:v>1.1000000000000001</c:v>
                </c:pt>
                <c:pt idx="6890">
                  <c:v>3.5</c:v>
                </c:pt>
                <c:pt idx="6891">
                  <c:v>6.1</c:v>
                </c:pt>
                <c:pt idx="6892">
                  <c:v>2.5</c:v>
                </c:pt>
                <c:pt idx="6893">
                  <c:v>9</c:v>
                </c:pt>
                <c:pt idx="6894">
                  <c:v>5.8</c:v>
                </c:pt>
                <c:pt idx="6895">
                  <c:v>34.076538858437885</c:v>
                </c:pt>
                <c:pt idx="6896">
                  <c:v>81.537566507007824</c:v>
                </c:pt>
                <c:pt idx="6897">
                  <c:v>16</c:v>
                </c:pt>
                <c:pt idx="6898">
                  <c:v>6.2</c:v>
                </c:pt>
                <c:pt idx="6899">
                  <c:v>21.899999999999899</c:v>
                </c:pt>
                <c:pt idx="6900">
                  <c:v>2.4</c:v>
                </c:pt>
                <c:pt idx="6901">
                  <c:v>97.599999999999895</c:v>
                </c:pt>
                <c:pt idx="6902">
                  <c:v>1.5</c:v>
                </c:pt>
                <c:pt idx="6903">
                  <c:v>1.4</c:v>
                </c:pt>
                <c:pt idx="6904">
                  <c:v>2.6</c:v>
                </c:pt>
                <c:pt idx="6905">
                  <c:v>0.2</c:v>
                </c:pt>
                <c:pt idx="6906">
                  <c:v>5.5</c:v>
                </c:pt>
                <c:pt idx="6907">
                  <c:v>17</c:v>
                </c:pt>
                <c:pt idx="6908">
                  <c:v>3</c:v>
                </c:pt>
                <c:pt idx="6909">
                  <c:v>6.5</c:v>
                </c:pt>
                <c:pt idx="6910">
                  <c:v>2.2000000000000002</c:v>
                </c:pt>
                <c:pt idx="6911">
                  <c:v>10.5</c:v>
                </c:pt>
                <c:pt idx="6912">
                  <c:v>16.3</c:v>
                </c:pt>
                <c:pt idx="6913">
                  <c:v>5.4</c:v>
                </c:pt>
                <c:pt idx="6914">
                  <c:v>0.9</c:v>
                </c:pt>
                <c:pt idx="6915">
                  <c:v>1.2</c:v>
                </c:pt>
                <c:pt idx="6916">
                  <c:v>3.9</c:v>
                </c:pt>
                <c:pt idx="6917">
                  <c:v>1</c:v>
                </c:pt>
                <c:pt idx="6918">
                  <c:v>19.6999999999999</c:v>
                </c:pt>
                <c:pt idx="6919">
                  <c:v>25.6</c:v>
                </c:pt>
                <c:pt idx="6920">
                  <c:v>4.0999999999999996</c:v>
                </c:pt>
                <c:pt idx="6921">
                  <c:v>7.5</c:v>
                </c:pt>
                <c:pt idx="6922">
                  <c:v>3.1</c:v>
                </c:pt>
                <c:pt idx="6923">
                  <c:v>1.5</c:v>
                </c:pt>
                <c:pt idx="6924">
                  <c:v>0.7</c:v>
                </c:pt>
                <c:pt idx="6925">
                  <c:v>1.4</c:v>
                </c:pt>
                <c:pt idx="6926">
                  <c:v>3.6</c:v>
                </c:pt>
                <c:pt idx="6927">
                  <c:v>1.8</c:v>
                </c:pt>
                <c:pt idx="6928">
                  <c:v>1.5</c:v>
                </c:pt>
                <c:pt idx="6929">
                  <c:v>3.2</c:v>
                </c:pt>
                <c:pt idx="6930">
                  <c:v>2.2999999999999998</c:v>
                </c:pt>
                <c:pt idx="6931">
                  <c:v>3.8</c:v>
                </c:pt>
                <c:pt idx="6932">
                  <c:v>2.4</c:v>
                </c:pt>
                <c:pt idx="6933">
                  <c:v>2</c:v>
                </c:pt>
                <c:pt idx="6934">
                  <c:v>3.2</c:v>
                </c:pt>
                <c:pt idx="6935">
                  <c:v>10.1</c:v>
                </c:pt>
                <c:pt idx="6936">
                  <c:v>7.2</c:v>
                </c:pt>
                <c:pt idx="6937">
                  <c:v>2.1</c:v>
                </c:pt>
                <c:pt idx="6938">
                  <c:v>3.6</c:v>
                </c:pt>
                <c:pt idx="6939">
                  <c:v>1.5</c:v>
                </c:pt>
                <c:pt idx="6940">
                  <c:v>7.7</c:v>
                </c:pt>
                <c:pt idx="6941">
                  <c:v>8.3000000000000007</c:v>
                </c:pt>
                <c:pt idx="6942">
                  <c:v>1.6</c:v>
                </c:pt>
                <c:pt idx="6943">
                  <c:v>1.2</c:v>
                </c:pt>
                <c:pt idx="6944">
                  <c:v>3.6</c:v>
                </c:pt>
                <c:pt idx="6945">
                  <c:v>1.6</c:v>
                </c:pt>
                <c:pt idx="6946">
                  <c:v>2</c:v>
                </c:pt>
                <c:pt idx="6947">
                  <c:v>2.1</c:v>
                </c:pt>
                <c:pt idx="6948">
                  <c:v>9.1999999999999904</c:v>
                </c:pt>
                <c:pt idx="6949">
                  <c:v>3</c:v>
                </c:pt>
                <c:pt idx="6950">
                  <c:v>1.8</c:v>
                </c:pt>
                <c:pt idx="6951">
                  <c:v>4.9000000000000004</c:v>
                </c:pt>
                <c:pt idx="6952">
                  <c:v>8.6</c:v>
                </c:pt>
                <c:pt idx="6953">
                  <c:v>0.1</c:v>
                </c:pt>
                <c:pt idx="6954">
                  <c:v>2.8</c:v>
                </c:pt>
                <c:pt idx="6955">
                  <c:v>2.7</c:v>
                </c:pt>
                <c:pt idx="6956">
                  <c:v>5.5</c:v>
                </c:pt>
                <c:pt idx="6957">
                  <c:v>103.2</c:v>
                </c:pt>
                <c:pt idx="6958">
                  <c:v>21.899999999999899</c:v>
                </c:pt>
                <c:pt idx="6959">
                  <c:v>1.8704035882101062</c:v>
                </c:pt>
                <c:pt idx="6960">
                  <c:v>2.5</c:v>
                </c:pt>
                <c:pt idx="6961">
                  <c:v>1.5</c:v>
                </c:pt>
                <c:pt idx="6962">
                  <c:v>43.401033688662103</c:v>
                </c:pt>
                <c:pt idx="6963">
                  <c:v>16.6999999999999</c:v>
                </c:pt>
                <c:pt idx="6964">
                  <c:v>153.30000000000001</c:v>
                </c:pt>
                <c:pt idx="6965">
                  <c:v>0.3</c:v>
                </c:pt>
                <c:pt idx="6966">
                  <c:v>15.5</c:v>
                </c:pt>
                <c:pt idx="6967">
                  <c:v>101.599999999999</c:v>
                </c:pt>
                <c:pt idx="6968">
                  <c:v>6.4</c:v>
                </c:pt>
                <c:pt idx="6969">
                  <c:v>4.5</c:v>
                </c:pt>
              </c:numCache>
            </c:numRef>
          </c:yVal>
          <c:smooth val="0"/>
          <c:extLst>
            <c:ext xmlns:c16="http://schemas.microsoft.com/office/drawing/2014/chart" uri="{C3380CC4-5D6E-409C-BE32-E72D297353CC}">
              <c16:uniqueId val="{00000001-FEFD-4611-BFBA-261C7803032E}"/>
            </c:ext>
          </c:extLst>
        </c:ser>
        <c:dLbls>
          <c:showLegendKey val="0"/>
          <c:showVal val="0"/>
          <c:showCatName val="0"/>
          <c:showSerName val="0"/>
          <c:showPercent val="0"/>
          <c:showBubbleSize val="0"/>
        </c:dLbls>
        <c:axId val="75950336"/>
        <c:axId val="75952512"/>
      </c:scatterChart>
      <c:valAx>
        <c:axId val="75950336"/>
        <c:scaling>
          <c:logBase val="10"/>
          <c:orientation val="minMax"/>
        </c:scaling>
        <c:delete val="0"/>
        <c:axPos val="b"/>
        <c:majorGridlines>
          <c:spPr>
            <a:ln w="9525" cap="flat" cmpd="sng" algn="ctr">
              <a:solidFill>
                <a:schemeClr val="tx1"/>
              </a:solidFill>
              <a:prstDash val="dash"/>
              <a:round/>
            </a:ln>
            <a:effectLst/>
          </c:spPr>
        </c:majorGridlines>
        <c:title>
          <c:tx>
            <c:rich>
              <a:bodyPr rot="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200" b="1">
                    <a:solidFill>
                      <a:sysClr val="windowText" lastClr="000000"/>
                    </a:solidFill>
                    <a:latin typeface="Times New Roman" panose="02020603050405020304" pitchFamily="18" charset="0"/>
                    <a:cs typeface="Times New Roman" panose="02020603050405020304" pitchFamily="18" charset="0"/>
                  </a:rPr>
                  <a:t>Volume</a:t>
                </a:r>
                <a:r>
                  <a:rPr lang="en-US" sz="1200" b="1" baseline="0">
                    <a:solidFill>
                      <a:sysClr val="windowText" lastClr="000000"/>
                    </a:solidFill>
                    <a:latin typeface="Times New Roman" panose="02020603050405020304" pitchFamily="18" charset="0"/>
                    <a:cs typeface="Times New Roman" panose="02020603050405020304" pitchFamily="18" charset="0"/>
                  </a:rPr>
                  <a:t> (MCM)</a:t>
                </a:r>
                <a:endParaRPr lang="en-US" sz="1200" b="1">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75952512"/>
        <c:crossesAt val="1.0000000000000002E-3"/>
        <c:crossBetween val="midCat"/>
      </c:valAx>
      <c:valAx>
        <c:axId val="75952512"/>
        <c:scaling>
          <c:logBase val="10"/>
          <c:orientation val="minMax"/>
        </c:scaling>
        <c:delete val="0"/>
        <c:axPos val="l"/>
        <c:majorGridlines>
          <c:spPr>
            <a:ln w="9525" cap="flat" cmpd="sng" algn="ctr">
              <a:solidFill>
                <a:schemeClr val="tx1"/>
              </a:solidFill>
              <a:prstDash val="dash"/>
              <a:round/>
            </a:ln>
            <a:effectLst/>
          </c:spPr>
        </c:majorGridlines>
        <c:title>
          <c:tx>
            <c:rich>
              <a:bodyPr rot="-540000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200" b="1">
                    <a:solidFill>
                      <a:sysClr val="windowText" lastClr="000000"/>
                    </a:solidFill>
                    <a:latin typeface="Times New Roman" panose="02020603050405020304" pitchFamily="18" charset="0"/>
                    <a:cs typeface="Times New Roman" panose="02020603050405020304" pitchFamily="18" charset="0"/>
                  </a:rPr>
                  <a:t>Area (km2)</a:t>
                </a:r>
              </a:p>
            </c:rich>
          </c:tx>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75950336"/>
        <c:crossesAt val="1.0000000000000002E-3"/>
        <c:crossBetween val="midCat"/>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3F4E72-50CF-4342-AFD3-0D7A43264916}" type="datetime1">
              <a:rPr lang="en-US" smtClean="0"/>
              <a:t>12/14/2016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8CAA7A3-792E-8740-90E6-33D217587445}" type="slidenum">
              <a:rPr lang="en-US" smtClean="0"/>
              <a:t>‹#›</a:t>
            </a:fld>
            <a:endParaRPr lang="en-US"/>
          </a:p>
        </p:txBody>
      </p:sp>
    </p:spTree>
    <p:extLst>
      <p:ext uri="{BB962C8B-B14F-4D97-AF65-F5344CB8AC3E}">
        <p14:creationId xmlns:p14="http://schemas.microsoft.com/office/powerpoint/2010/main" val="66583109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85C0AE-3602-C640-A58D-A23957CC1DC7}" type="datetime1">
              <a:rPr lang="en-US" smtClean="0"/>
              <a:t>12/14/2016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5F14ED-155B-2242-8C19-399843828240}" type="slidenum">
              <a:rPr lang="en-US" smtClean="0"/>
              <a:t>‹#›</a:t>
            </a:fld>
            <a:endParaRPr lang="en-US"/>
          </a:p>
        </p:txBody>
      </p:sp>
    </p:spTree>
    <p:extLst>
      <p:ext uri="{BB962C8B-B14F-4D97-AF65-F5344CB8AC3E}">
        <p14:creationId xmlns:p14="http://schemas.microsoft.com/office/powerpoint/2010/main" val="2879255835"/>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1945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Gorges</a:t>
            </a:r>
            <a:r>
              <a:rPr lang="en-US" baseline="0" dirty="0"/>
              <a:t> Dam 22,500 MW   </a:t>
            </a:r>
            <a:r>
              <a:rPr lang="en-US" sz="1200" b="0" kern="1200" dirty="0">
                <a:solidFill>
                  <a:schemeClr val="tx1"/>
                </a:solidFill>
                <a:effectLst/>
                <a:latin typeface="+mn-lt"/>
                <a:ea typeface="+mn-ea"/>
                <a:cs typeface="+mn-cs"/>
              </a:rPr>
              <a:t>39.3 km</a:t>
            </a:r>
            <a:r>
              <a:rPr lang="en-US" sz="1200" b="0" kern="1200" baseline="30000" dirty="0">
                <a:solidFill>
                  <a:schemeClr val="tx1"/>
                </a:solidFill>
                <a:effectLst/>
                <a:latin typeface="+mn-lt"/>
                <a:ea typeface="+mn-ea"/>
                <a:cs typeface="+mn-cs"/>
              </a:rPr>
              <a:t>3</a:t>
            </a:r>
            <a:r>
              <a:rPr lang="en-US" sz="1200" b="0" kern="1200" dirty="0">
                <a:solidFill>
                  <a:schemeClr val="tx1"/>
                </a:solidFill>
                <a:effectLst/>
                <a:latin typeface="+mn-lt"/>
                <a:ea typeface="+mn-ea"/>
                <a:cs typeface="+mn-cs"/>
              </a:rPr>
              <a:t> (1045 km2)</a:t>
            </a:r>
            <a:endParaRPr lang="en-US" baseline="0" dirty="0"/>
          </a:p>
          <a:p>
            <a:r>
              <a:rPr lang="en-US" baseline="0" dirty="0"/>
              <a:t>Hoover Dam 2,000 MW  </a:t>
            </a:r>
            <a:r>
              <a:rPr lang="en-US" dirty="0">
                <a:effectLst/>
              </a:rPr>
              <a:t>32.22 km</a:t>
            </a:r>
            <a:r>
              <a:rPr lang="en-US" baseline="30000" dirty="0">
                <a:effectLst/>
              </a:rPr>
              <a:t>3 (</a:t>
            </a:r>
            <a:r>
              <a:rPr lang="en-US" dirty="0">
                <a:effectLst/>
              </a:rPr>
              <a:t>640 km</a:t>
            </a:r>
            <a:r>
              <a:rPr lang="en-US" baseline="30000" dirty="0">
                <a:effectLst/>
              </a:rPr>
              <a:t>2</a:t>
            </a:r>
            <a:r>
              <a:rPr lang="en-US" baseline="0" dirty="0">
                <a:effectLst/>
              </a:rPr>
              <a:t>)</a:t>
            </a:r>
          </a:p>
          <a:p>
            <a:endParaRPr lang="en-US" baseline="0" dirty="0">
              <a:effectLst/>
            </a:endParaRPr>
          </a:p>
          <a:p>
            <a:r>
              <a:rPr lang="en-US" baseline="0" dirty="0" err="1">
                <a:effectLst/>
              </a:rPr>
              <a:t>GRanD</a:t>
            </a:r>
            <a:r>
              <a:rPr lang="en-US" baseline="0" dirty="0">
                <a:effectLst/>
              </a:rPr>
              <a:t>: Global Reservoir and Dam (</a:t>
            </a:r>
            <a:r>
              <a:rPr lang="en-US" baseline="0" dirty="0" err="1">
                <a:effectLst/>
              </a:rPr>
              <a:t>GRanD</a:t>
            </a:r>
            <a:r>
              <a:rPr lang="en-US" baseline="0" dirty="0">
                <a:effectLst/>
              </a:rPr>
              <a:t>) Database</a:t>
            </a:r>
            <a:endParaRPr lang="en-US" dirty="0"/>
          </a:p>
        </p:txBody>
      </p:sp>
      <p:sp>
        <p:nvSpPr>
          <p:cNvPr id="4" name="Slide Number Placeholder 3"/>
          <p:cNvSpPr>
            <a:spLocks noGrp="1"/>
          </p:cNvSpPr>
          <p:nvPr>
            <p:ph type="sldNum" sz="quarter" idx="10"/>
          </p:nvPr>
        </p:nvSpPr>
        <p:spPr/>
        <p:txBody>
          <a:bodyPr/>
          <a:lstStyle/>
          <a:p>
            <a:fld id="{45F5CBB5-77EC-4D4B-ABCD-BB2818511792}" type="slidenum">
              <a:rPr lang="ru-RU" smtClean="0">
                <a:solidFill>
                  <a:prstClr val="black"/>
                </a:solidFill>
              </a:rPr>
              <a:pPr/>
              <a:t>2</a:t>
            </a:fld>
            <a:endParaRPr lang="ru-RU">
              <a:solidFill>
                <a:prstClr val="black"/>
              </a:solidFill>
            </a:endParaRPr>
          </a:p>
        </p:txBody>
      </p:sp>
    </p:spTree>
    <p:extLst>
      <p:ext uri="{BB962C8B-B14F-4D97-AF65-F5344CB8AC3E}">
        <p14:creationId xmlns:p14="http://schemas.microsoft.com/office/powerpoint/2010/main" val="1563522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As such, percolation or seepage loss is small for most of the reservoirs and progressively gets lowered with the passage of time since the sediment getting deposited at the reservoir bottom helps to reduce percolation losses - See more at: http://rctechite.blogspot.co.at/2013/09/reservoir-losses-and-their-minimization.html#sthash.zrzM3QJV.dpuf</a:t>
            </a:r>
            <a:endParaRPr lang="en-US" dirty="0"/>
          </a:p>
        </p:txBody>
      </p:sp>
    </p:spTree>
    <p:extLst>
      <p:ext uri="{BB962C8B-B14F-4D97-AF65-F5344CB8AC3E}">
        <p14:creationId xmlns:p14="http://schemas.microsoft.com/office/powerpoint/2010/main" val="1073574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Proof of concept for methodology</a:t>
            </a:r>
          </a:p>
          <a:p>
            <a:r>
              <a:rPr lang="en-US" dirty="0"/>
              <a:t>Apply</a:t>
            </a:r>
            <a:r>
              <a:rPr lang="en-US" baseline="0" dirty="0"/>
              <a:t> for full model combination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ISI-MIP: </a:t>
            </a:r>
            <a:r>
              <a:rPr lang="en-US" sz="1200" b="0" i="0" kern="1200" dirty="0">
                <a:solidFill>
                  <a:schemeClr val="tx1"/>
                </a:solidFill>
                <a:effectLst/>
                <a:latin typeface="+mn-lt"/>
                <a:ea typeface="+mn-ea"/>
                <a:cs typeface="+mn-cs"/>
              </a:rPr>
              <a:t>The Inter-Sectoral Impact Model </a:t>
            </a:r>
            <a:r>
              <a:rPr lang="en-US" sz="1200" b="0" i="0" kern="1200" dirty="0" err="1">
                <a:solidFill>
                  <a:schemeClr val="tx1"/>
                </a:solidFill>
                <a:effectLst/>
                <a:latin typeface="+mn-lt"/>
                <a:ea typeface="+mn-ea"/>
                <a:cs typeface="+mn-cs"/>
              </a:rPr>
              <a:t>Intercomparison</a:t>
            </a:r>
            <a:r>
              <a:rPr lang="en-US" sz="1200" b="0" i="0" kern="1200" dirty="0">
                <a:solidFill>
                  <a:schemeClr val="tx1"/>
                </a:solidFill>
                <a:effectLst/>
                <a:latin typeface="+mn-lt"/>
                <a:ea typeface="+mn-ea"/>
                <a:cs typeface="+mn-cs"/>
              </a:rPr>
              <a:t> Project</a:t>
            </a:r>
          </a:p>
          <a:p>
            <a:endParaRPr lang="en-US" dirty="0"/>
          </a:p>
        </p:txBody>
      </p:sp>
      <p:sp>
        <p:nvSpPr>
          <p:cNvPr id="4" name="Slide Number Placeholder 3"/>
          <p:cNvSpPr>
            <a:spLocks noGrp="1"/>
          </p:cNvSpPr>
          <p:nvPr>
            <p:ph type="sldNum" sz="quarter" idx="10"/>
          </p:nvPr>
        </p:nvSpPr>
        <p:spPr/>
        <p:txBody>
          <a:bodyPr/>
          <a:lstStyle/>
          <a:p>
            <a:fld id="{45F5CBB5-77EC-4D4B-ABCD-BB2818511792}" type="slidenum">
              <a:rPr lang="ru-RU" smtClean="0">
                <a:solidFill>
                  <a:prstClr val="black"/>
                </a:solidFill>
              </a:rPr>
              <a:pPr/>
              <a:t>4</a:t>
            </a:fld>
            <a:endParaRPr lang="ru-RU">
              <a:solidFill>
                <a:prstClr val="black"/>
              </a:solidFill>
            </a:endParaRPr>
          </a:p>
        </p:txBody>
      </p:sp>
    </p:spTree>
    <p:extLst>
      <p:ext uri="{BB962C8B-B14F-4D97-AF65-F5344CB8AC3E}">
        <p14:creationId xmlns:p14="http://schemas.microsoft.com/office/powerpoint/2010/main" val="2804456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RCP2.6</a:t>
            </a:r>
            <a:r>
              <a:rPr lang="en-US" baseline="0" dirty="0">
                <a:effectLst/>
              </a:rPr>
              <a:t> </a:t>
            </a:r>
            <a:r>
              <a:rPr lang="en-US" dirty="0">
                <a:effectLst/>
              </a:rPr>
              <a:t>(0.3 to 1.7)</a:t>
            </a:r>
          </a:p>
          <a:p>
            <a:r>
              <a:rPr lang="en-US" dirty="0">
                <a:effectLst/>
              </a:rPr>
              <a:t>RCP4.5</a:t>
            </a:r>
            <a:r>
              <a:rPr lang="en-US" baseline="0" dirty="0">
                <a:effectLst/>
              </a:rPr>
              <a:t> </a:t>
            </a:r>
            <a:r>
              <a:rPr lang="en-US" dirty="0">
                <a:effectLst/>
              </a:rPr>
              <a:t>(1.1 to 2.6)</a:t>
            </a:r>
          </a:p>
          <a:p>
            <a:r>
              <a:rPr lang="en-US">
                <a:effectLst/>
              </a:rPr>
              <a:t>RCP6.0</a:t>
            </a:r>
            <a:r>
              <a:rPr lang="en-US" baseline="0">
                <a:effectLst/>
              </a:rPr>
              <a:t> </a:t>
            </a:r>
            <a:r>
              <a:rPr lang="en-US">
                <a:effectLst/>
              </a:rPr>
              <a:t>(1.4 </a:t>
            </a:r>
            <a:r>
              <a:rPr lang="en-US" dirty="0">
                <a:effectLst/>
              </a:rPr>
              <a:t>to 3.1)</a:t>
            </a:r>
          </a:p>
          <a:p>
            <a:r>
              <a:rPr lang="en-US" dirty="0">
                <a:effectLst/>
              </a:rPr>
              <a:t>RCP8.5</a:t>
            </a:r>
            <a:r>
              <a:rPr lang="en-US" baseline="0" dirty="0">
                <a:effectLst/>
              </a:rPr>
              <a:t> </a:t>
            </a:r>
            <a:r>
              <a:rPr lang="en-US" dirty="0">
                <a:effectLst/>
              </a:rPr>
              <a:t>(2.6 to 4.8)</a:t>
            </a:r>
            <a:endParaRPr lang="en-US" dirty="0"/>
          </a:p>
        </p:txBody>
      </p:sp>
    </p:spTree>
    <p:extLst>
      <p:ext uri="{BB962C8B-B14F-4D97-AF65-F5344CB8AC3E}">
        <p14:creationId xmlns:p14="http://schemas.microsoft.com/office/powerpoint/2010/main" val="3728196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9661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entry-slide-title-0"/>
          <p:cNvPicPr>
            <a:picLocks noChangeAspect="1" noChangeArrowheads="1"/>
          </p:cNvPicPr>
          <p:nvPr/>
        </p:nvPicPr>
        <p:blipFill>
          <a:blip r:embed="rId2" cstate="print"/>
          <a:srcRect/>
          <a:stretch>
            <a:fillRect/>
          </a:stretch>
        </p:blipFill>
        <p:spPr bwMode="auto">
          <a:xfrm>
            <a:off x="0" y="-9525"/>
            <a:ext cx="9144000" cy="6877050"/>
          </a:xfrm>
          <a:prstGeom prst="rect">
            <a:avLst/>
          </a:prstGeom>
          <a:noFill/>
          <a:ln w="9525">
            <a:noFill/>
            <a:miter lim="800000"/>
            <a:headEnd/>
            <a:tailEnd/>
          </a:ln>
        </p:spPr>
      </p:pic>
      <p:sp>
        <p:nvSpPr>
          <p:cNvPr id="8202" name="Rectangle 10"/>
          <p:cNvSpPr>
            <a:spLocks noGrp="1" noChangeArrowheads="1"/>
          </p:cNvSpPr>
          <p:nvPr>
            <p:ph type="ctrTitle"/>
          </p:nvPr>
        </p:nvSpPr>
        <p:spPr>
          <a:xfrm>
            <a:off x="2513013" y="1919288"/>
            <a:ext cx="6630987" cy="1470025"/>
          </a:xfrm>
        </p:spPr>
        <p:txBody>
          <a:bodyPr lIns="457200" rIns="457200" anchor="ctr"/>
          <a:lstStyle>
            <a:lvl1pPr>
              <a:defRPr>
                <a:solidFill>
                  <a:srgbClr val="003399"/>
                </a:solidFill>
              </a:defRPr>
            </a:lvl1pPr>
          </a:lstStyle>
          <a:p>
            <a:r>
              <a:rPr lang="en-US"/>
              <a:t>Click to edit Master title style</a:t>
            </a:r>
            <a:endParaRPr lang="en-US" dirty="0"/>
          </a:p>
        </p:txBody>
      </p:sp>
      <p:sp>
        <p:nvSpPr>
          <p:cNvPr id="8203" name="Rectangle 11"/>
          <p:cNvSpPr>
            <a:spLocks noGrp="1" noChangeArrowheads="1"/>
          </p:cNvSpPr>
          <p:nvPr>
            <p:ph type="subTitle" idx="1"/>
          </p:nvPr>
        </p:nvSpPr>
        <p:spPr>
          <a:xfrm>
            <a:off x="2513013" y="3886200"/>
            <a:ext cx="6627812" cy="1752600"/>
          </a:xfrm>
        </p:spPr>
        <p:txBody>
          <a:bodyPr lIns="457200" rIns="457200"/>
          <a:lstStyle>
            <a:lvl1pPr marL="0" indent="0">
              <a:buFontTx/>
              <a:buNone/>
              <a:defRPr>
                <a:solidFill>
                  <a:srgbClr val="003399"/>
                </a:solidFill>
              </a:defRPr>
            </a:lvl1pPr>
          </a:lstStyle>
          <a:p>
            <a:r>
              <a:rPr lang="en-US"/>
              <a:t>Click to edit Master subtitle style</a:t>
            </a:r>
            <a:endParaRPr lang="en-US" dirty="0"/>
          </a:p>
        </p:txBody>
      </p:sp>
      <p:sp>
        <p:nvSpPr>
          <p:cNvPr id="5" name="Rectangle 13"/>
          <p:cNvSpPr>
            <a:spLocks noGrp="1" noChangeArrowheads="1"/>
          </p:cNvSpPr>
          <p:nvPr>
            <p:ph type="sldNum" sz="quarter" idx="10"/>
          </p:nvPr>
        </p:nvSpPr>
        <p:spPr>
          <a:xfrm>
            <a:off x="7092950" y="6516688"/>
            <a:ext cx="1582738" cy="320675"/>
          </a:xfrm>
        </p:spPr>
        <p:txBody>
          <a:bodyPr/>
          <a:lstStyle>
            <a:lvl1pPr>
              <a:defRPr>
                <a:solidFill>
                  <a:srgbClr val="003399"/>
                </a:solidFill>
              </a:defRPr>
            </a:lvl1pPr>
          </a:lstStyle>
          <a:p>
            <a:pPr>
              <a:defRPr/>
            </a:pPr>
            <a:fld id="{1E4312B2-5599-4BAB-9629-F8FF3E2D26F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5" y="455613"/>
            <a:ext cx="1998663" cy="5670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4213" y="455613"/>
            <a:ext cx="5846762" cy="5670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6"/>
          <p:cNvSpPr>
            <a:spLocks noGrp="1" noChangeArrowheads="1"/>
          </p:cNvSpPr>
          <p:nvPr>
            <p:ph type="ftr" sz="quarter" idx="10"/>
          </p:nvPr>
        </p:nvSpPr>
        <p:spPr>
          <a:ln/>
        </p:spPr>
        <p:txBody>
          <a:bodyPr/>
          <a:lstStyle>
            <a:lvl1pPr>
              <a:defRPr/>
            </a:lvl1pPr>
          </a:lstStyle>
          <a:p>
            <a:pPr>
              <a:defRPr/>
            </a:pP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8356F685-8D31-4F3D-8A52-5F9F92A1AC1B}" type="slidenum">
              <a:rPr lang="en-US"/>
              <a:pPr>
                <a:defRPr/>
              </a:pPr>
              <a:t>‹#›</a:t>
            </a:fld>
            <a:r>
              <a:rPr lang="en-US"/>
              <a:t>, date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entry-slide-title-0"/>
          <p:cNvPicPr>
            <a:picLocks noChangeAspect="1" noChangeArrowheads="1"/>
          </p:cNvPicPr>
          <p:nvPr/>
        </p:nvPicPr>
        <p:blipFill>
          <a:blip r:embed="rId2" cstate="print"/>
          <a:srcRect/>
          <a:stretch>
            <a:fillRect/>
          </a:stretch>
        </p:blipFill>
        <p:spPr bwMode="auto">
          <a:xfrm>
            <a:off x="0" y="-9525"/>
            <a:ext cx="9144000" cy="6877050"/>
          </a:xfrm>
          <a:prstGeom prst="rect">
            <a:avLst/>
          </a:prstGeom>
          <a:noFill/>
          <a:ln w="9525">
            <a:noFill/>
            <a:miter lim="800000"/>
            <a:headEnd/>
            <a:tailEnd/>
          </a:ln>
        </p:spPr>
      </p:pic>
      <p:sp>
        <p:nvSpPr>
          <p:cNvPr id="106505" name="Rectangle 9"/>
          <p:cNvSpPr>
            <a:spLocks noGrp="1" noChangeArrowheads="1"/>
          </p:cNvSpPr>
          <p:nvPr>
            <p:ph type="ctrTitle"/>
          </p:nvPr>
        </p:nvSpPr>
        <p:spPr>
          <a:xfrm>
            <a:off x="2513013" y="1919288"/>
            <a:ext cx="6630987" cy="1470025"/>
          </a:xfrm>
        </p:spPr>
        <p:txBody>
          <a:bodyPr lIns="457200" rIns="457200" anchor="ctr"/>
          <a:lstStyle>
            <a:lvl1pPr>
              <a:defRPr sz="4500"/>
            </a:lvl1pPr>
          </a:lstStyle>
          <a:p>
            <a:r>
              <a:rPr lang="en-US" dirty="0"/>
              <a:t>Click to edit Master</a:t>
            </a:r>
            <a:br>
              <a:rPr lang="en-US" dirty="0"/>
            </a:br>
            <a:r>
              <a:rPr lang="en-US" dirty="0"/>
              <a:t>title style</a:t>
            </a:r>
          </a:p>
        </p:txBody>
      </p:sp>
      <p:sp>
        <p:nvSpPr>
          <p:cNvPr id="106506" name="Rectangle 10"/>
          <p:cNvSpPr>
            <a:spLocks noGrp="1" noChangeArrowheads="1"/>
          </p:cNvSpPr>
          <p:nvPr>
            <p:ph type="subTitle" idx="1"/>
          </p:nvPr>
        </p:nvSpPr>
        <p:spPr>
          <a:xfrm>
            <a:off x="2513013" y="3886200"/>
            <a:ext cx="6627812" cy="1752600"/>
          </a:xfrm>
        </p:spPr>
        <p:txBody>
          <a:bodyPr lIns="457200" rIns="457200"/>
          <a:lstStyle>
            <a:lvl1pPr marL="0" indent="0">
              <a:buFontTx/>
              <a:buNone/>
              <a:defRPr/>
            </a:lvl1pPr>
          </a:lstStyle>
          <a:p>
            <a:r>
              <a:rPr lang="en-US" dirty="0"/>
              <a:t>Click to edit Master subtitle style</a:t>
            </a:r>
          </a:p>
        </p:txBody>
      </p:sp>
      <p:sp>
        <p:nvSpPr>
          <p:cNvPr id="5" name="Rectangle 12"/>
          <p:cNvSpPr>
            <a:spLocks noGrp="1" noChangeArrowheads="1"/>
          </p:cNvSpPr>
          <p:nvPr>
            <p:ph type="sldNum" sz="quarter" idx="10"/>
          </p:nvPr>
        </p:nvSpPr>
        <p:spPr>
          <a:xfrm>
            <a:off x="7092950" y="6516688"/>
            <a:ext cx="1582738" cy="320675"/>
          </a:xfrm>
        </p:spPr>
        <p:txBody>
          <a:bodyPr/>
          <a:lstStyle>
            <a:lvl1pPr>
              <a:defRPr/>
            </a:lvl1pPr>
          </a:lstStyle>
          <a:p>
            <a:pPr>
              <a:defRPr/>
            </a:pPr>
            <a:fld id="{5F6694AA-2A09-4281-A0AC-055865A5D50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defRPr/>
            </a:lvl1pPr>
          </a:lstStyle>
          <a:p>
            <a:pPr>
              <a:defRPr/>
            </a:pPr>
            <a:fld id="{4114CD66-9604-4305-B5A8-78B29733E3FB}" type="slidenum">
              <a:rPr lang="en-US"/>
              <a:pPr>
                <a:defRPr/>
              </a:pPr>
              <a:t>‹#›</a:t>
            </a:fld>
            <a:r>
              <a:rPr lang="en-US"/>
              <a:t>, date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3" y="1600200"/>
            <a:ext cx="3922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9325" y="1600200"/>
            <a:ext cx="39227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defRPr/>
            </a:lvl1pPr>
          </a:lstStyle>
          <a:p>
            <a:pPr>
              <a:defRPr/>
            </a:pPr>
            <a:fld id="{56642101-ADE3-4411-8509-CE09211AA481}" type="slidenum">
              <a:rPr lang="en-US"/>
              <a:pPr>
                <a:defRPr/>
              </a:pPr>
              <a:t>‹#›</a:t>
            </a:fld>
            <a:r>
              <a:rPr lang="en-US"/>
              <a:t>, date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ftr" sz="quarter" idx="10"/>
          </p:nvPr>
        </p:nvSpPr>
        <p:spPr>
          <a:ln/>
        </p:spPr>
        <p:txBody>
          <a:bodyPr/>
          <a:lstStyle>
            <a:lvl1pPr>
              <a:defRPr/>
            </a:lvl1pPr>
          </a:lstStyle>
          <a:p>
            <a:pPr>
              <a:defRPr/>
            </a:pPr>
            <a:endParaRPr lang="en-US"/>
          </a:p>
        </p:txBody>
      </p:sp>
      <p:sp>
        <p:nvSpPr>
          <p:cNvPr id="8" name="Rectangle 10"/>
          <p:cNvSpPr>
            <a:spLocks noGrp="1" noChangeArrowheads="1"/>
          </p:cNvSpPr>
          <p:nvPr>
            <p:ph type="sldNum" sz="quarter" idx="11"/>
          </p:nvPr>
        </p:nvSpPr>
        <p:spPr>
          <a:ln/>
        </p:spPr>
        <p:txBody>
          <a:bodyPr/>
          <a:lstStyle>
            <a:lvl1pPr>
              <a:defRPr/>
            </a:lvl1pPr>
          </a:lstStyle>
          <a:p>
            <a:pPr>
              <a:defRPr/>
            </a:pPr>
            <a:fld id="{30857529-EAD9-48B3-91A9-187C3E17D5BF}" type="slidenum">
              <a:rPr lang="en-US"/>
              <a:pPr>
                <a:defRPr/>
              </a:pPr>
              <a:t>‹#›</a:t>
            </a:fld>
            <a:r>
              <a:rPr lang="en-US"/>
              <a:t>, date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a:p>
        </p:txBody>
      </p:sp>
      <p:sp>
        <p:nvSpPr>
          <p:cNvPr id="4" name="Rectangle 10"/>
          <p:cNvSpPr>
            <a:spLocks noGrp="1" noChangeArrowheads="1"/>
          </p:cNvSpPr>
          <p:nvPr>
            <p:ph type="sldNum" sz="quarter" idx="11"/>
          </p:nvPr>
        </p:nvSpPr>
        <p:spPr>
          <a:ln/>
        </p:spPr>
        <p:txBody>
          <a:bodyPr/>
          <a:lstStyle>
            <a:lvl1pPr>
              <a:defRPr/>
            </a:lvl1pPr>
          </a:lstStyle>
          <a:p>
            <a:pPr>
              <a:defRPr/>
            </a:pPr>
            <a:fld id="{87B575DE-90EA-43E8-99E7-C79D7B8D1FF9}" type="slidenum">
              <a:rPr lang="en-US"/>
              <a:pPr>
                <a:defRPr/>
              </a:pPr>
              <a:t>‹#›</a:t>
            </a:fld>
            <a:r>
              <a:rPr lang="en-US"/>
              <a:t>, date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a:p>
        </p:txBody>
      </p:sp>
      <p:sp>
        <p:nvSpPr>
          <p:cNvPr id="3" name="Rectangle 10"/>
          <p:cNvSpPr>
            <a:spLocks noGrp="1" noChangeArrowheads="1"/>
          </p:cNvSpPr>
          <p:nvPr>
            <p:ph type="sldNum" sz="quarter" idx="11"/>
          </p:nvPr>
        </p:nvSpPr>
        <p:spPr>
          <a:ln/>
        </p:spPr>
        <p:txBody>
          <a:bodyPr/>
          <a:lstStyle>
            <a:lvl1pPr>
              <a:defRPr/>
            </a:lvl1pPr>
          </a:lstStyle>
          <a:p>
            <a:pPr>
              <a:defRPr/>
            </a:pPr>
            <a:fld id="{F2B785DD-37C5-4445-A386-69E4688B873F}" type="slidenum">
              <a:rPr lang="en-US"/>
              <a:pPr>
                <a:defRPr/>
              </a:pPr>
              <a:t>‹#›</a:t>
            </a:fld>
            <a:r>
              <a:rPr lang="en-US"/>
              <a:t>, date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defRPr/>
            </a:lvl1pPr>
          </a:lstStyle>
          <a:p>
            <a:pPr>
              <a:defRPr/>
            </a:pPr>
            <a:fld id="{EA2A11DA-FCFA-40A2-8A7C-551411CC873A}" type="slidenum">
              <a:rPr lang="en-US"/>
              <a:pPr>
                <a:defRPr/>
              </a:pPr>
              <a:t>‹#›</a:t>
            </a:fld>
            <a:r>
              <a:rPr lang="en-US"/>
              <a:t>, date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defRPr/>
            </a:lvl1pPr>
          </a:lstStyle>
          <a:p>
            <a:pPr>
              <a:defRPr/>
            </a:pPr>
            <a:fld id="{2AA39C79-261A-4A22-ACC0-31F52339D5E6}" type="slidenum">
              <a:rPr lang="en-US"/>
              <a:pPr>
                <a:defRPr/>
              </a:pPr>
              <a:t>‹#›</a:t>
            </a:fld>
            <a:r>
              <a:rPr lang="en-US"/>
              <a:t>, date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defRPr/>
            </a:lvl1pPr>
          </a:lstStyle>
          <a:p>
            <a:pPr>
              <a:defRPr/>
            </a:pPr>
            <a:fld id="{332F412E-6CE6-4894-9AD8-4FECDCDD323A}" type="slidenum">
              <a:rPr lang="en-US"/>
              <a:pPr>
                <a:defRPr/>
              </a:pPr>
              <a:t>‹#›</a:t>
            </a:fld>
            <a:r>
              <a:rPr lang="en-US"/>
              <a:t>, date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6"/>
          <p:cNvSpPr>
            <a:spLocks noGrp="1" noChangeArrowheads="1"/>
          </p:cNvSpPr>
          <p:nvPr>
            <p:ph type="ftr" sz="quarter" idx="10"/>
          </p:nvPr>
        </p:nvSpPr>
        <p:spPr>
          <a:ln/>
        </p:spPr>
        <p:txBody>
          <a:bodyPr/>
          <a:lstStyle>
            <a:lvl1pPr>
              <a:defRPr/>
            </a:lvl1pPr>
          </a:lstStyle>
          <a:p>
            <a:pPr>
              <a:defRPr/>
            </a:pP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8F2CA046-3722-4950-924C-5359C54C5ADE}" type="slidenum">
              <a:rPr lang="en-US"/>
              <a:pPr>
                <a:defRPr/>
              </a:pPr>
              <a:t>‹#›</a:t>
            </a:fld>
            <a:r>
              <a:rPr lang="en-US"/>
              <a:t>, date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5" y="455613"/>
            <a:ext cx="1998663" cy="5670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4213" y="455613"/>
            <a:ext cx="5846762" cy="5670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defRPr/>
            </a:lvl1pPr>
          </a:lstStyle>
          <a:p>
            <a:pPr>
              <a:defRPr/>
            </a:pPr>
            <a:fld id="{3165EA59-A23C-4E7E-9995-208EA4FE05B4}" type="slidenum">
              <a:rPr lang="en-US"/>
              <a:pPr>
                <a:defRPr/>
              </a:pPr>
              <a:t>‹#›</a:t>
            </a:fld>
            <a:r>
              <a:rPr lang="en-US"/>
              <a:t>, date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entry-slide-title-0"/>
          <p:cNvPicPr>
            <a:picLocks noChangeAspect="1" noChangeArrowheads="1"/>
          </p:cNvPicPr>
          <p:nvPr/>
        </p:nvPicPr>
        <p:blipFill>
          <a:blip r:embed="rId2" cstate="print"/>
          <a:srcRect/>
          <a:stretch>
            <a:fillRect/>
          </a:stretch>
        </p:blipFill>
        <p:spPr bwMode="auto">
          <a:xfrm>
            <a:off x="0" y="-9525"/>
            <a:ext cx="9144000" cy="6877050"/>
          </a:xfrm>
          <a:prstGeom prst="rect">
            <a:avLst/>
          </a:prstGeom>
          <a:noFill/>
          <a:ln w="9525">
            <a:noFill/>
            <a:miter lim="800000"/>
            <a:headEnd/>
            <a:tailEnd/>
          </a:ln>
        </p:spPr>
      </p:pic>
      <p:sp>
        <p:nvSpPr>
          <p:cNvPr id="106505" name="Rectangle 9"/>
          <p:cNvSpPr>
            <a:spLocks noGrp="1" noChangeArrowheads="1"/>
          </p:cNvSpPr>
          <p:nvPr>
            <p:ph type="ctrTitle"/>
          </p:nvPr>
        </p:nvSpPr>
        <p:spPr>
          <a:xfrm>
            <a:off x="2513013" y="1919288"/>
            <a:ext cx="6630987" cy="1470025"/>
          </a:xfrm>
        </p:spPr>
        <p:txBody>
          <a:bodyPr lIns="457200" rIns="457200" anchor="ctr"/>
          <a:lstStyle>
            <a:lvl1pPr>
              <a:defRPr sz="4500"/>
            </a:lvl1pPr>
          </a:lstStyle>
          <a:p>
            <a:r>
              <a:rPr lang="en-US" dirty="0"/>
              <a:t>Click to edit Master</a:t>
            </a:r>
            <a:br>
              <a:rPr lang="en-US" dirty="0"/>
            </a:br>
            <a:r>
              <a:rPr lang="en-US" dirty="0"/>
              <a:t>title style</a:t>
            </a:r>
          </a:p>
        </p:txBody>
      </p:sp>
      <p:sp>
        <p:nvSpPr>
          <p:cNvPr id="106506" name="Rectangle 10"/>
          <p:cNvSpPr>
            <a:spLocks noGrp="1" noChangeArrowheads="1"/>
          </p:cNvSpPr>
          <p:nvPr>
            <p:ph type="subTitle" idx="1"/>
          </p:nvPr>
        </p:nvSpPr>
        <p:spPr>
          <a:xfrm>
            <a:off x="2513013" y="3886200"/>
            <a:ext cx="6627812" cy="1752600"/>
          </a:xfrm>
        </p:spPr>
        <p:txBody>
          <a:bodyPr lIns="457200" rIns="457200"/>
          <a:lstStyle>
            <a:lvl1pPr marL="0" indent="0">
              <a:buFontTx/>
              <a:buNone/>
              <a:defRPr/>
            </a:lvl1pPr>
          </a:lstStyle>
          <a:p>
            <a:r>
              <a:rPr lang="en-US" dirty="0"/>
              <a:t>Click to edit Master subtitle style</a:t>
            </a:r>
          </a:p>
        </p:txBody>
      </p:sp>
      <p:sp>
        <p:nvSpPr>
          <p:cNvPr id="5" name="Rectangle 12"/>
          <p:cNvSpPr>
            <a:spLocks noGrp="1" noChangeArrowheads="1"/>
          </p:cNvSpPr>
          <p:nvPr>
            <p:ph type="sldNum" sz="quarter" idx="10"/>
          </p:nvPr>
        </p:nvSpPr>
        <p:spPr>
          <a:xfrm>
            <a:off x="7092950" y="6516688"/>
            <a:ext cx="1582738" cy="320675"/>
          </a:xfrm>
        </p:spPr>
        <p:txBody>
          <a:bodyPr/>
          <a:lstStyle>
            <a:lvl1pPr>
              <a:defRPr/>
            </a:lvl1pPr>
          </a:lstStyle>
          <a:p>
            <a:pPr>
              <a:defRPr/>
            </a:pPr>
            <a:fld id="{5F6694AA-2A09-4281-A0AC-055865A5D50D}" type="slidenum">
              <a:rPr lang="en-US"/>
              <a:pPr>
                <a:defRPr/>
              </a:pPr>
              <a:t>‹#›</a:t>
            </a:fld>
            <a:endParaRPr lang="en-US"/>
          </a:p>
        </p:txBody>
      </p:sp>
    </p:spTree>
    <p:extLst>
      <p:ext uri="{BB962C8B-B14F-4D97-AF65-F5344CB8AC3E}">
        <p14:creationId xmlns:p14="http://schemas.microsoft.com/office/powerpoint/2010/main" val="465214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defRPr/>
            </a:lvl1pPr>
          </a:lstStyle>
          <a:p>
            <a:pPr>
              <a:defRPr/>
            </a:pPr>
            <a:fld id="{4114CD66-9604-4305-B5A8-78B29733E3FB}" type="slidenum">
              <a:rPr lang="en-US"/>
              <a:pPr>
                <a:defRPr/>
              </a:pPr>
              <a:t>‹#›</a:t>
            </a:fld>
            <a:r>
              <a:rPr lang="en-US"/>
              <a:t>, date</a:t>
            </a:r>
          </a:p>
        </p:txBody>
      </p:sp>
    </p:spTree>
    <p:extLst>
      <p:ext uri="{BB962C8B-B14F-4D97-AF65-F5344CB8AC3E}">
        <p14:creationId xmlns:p14="http://schemas.microsoft.com/office/powerpoint/2010/main" val="2128560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3" y="1600200"/>
            <a:ext cx="3922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9325" y="1600200"/>
            <a:ext cx="39227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defRPr/>
            </a:lvl1pPr>
          </a:lstStyle>
          <a:p>
            <a:pPr>
              <a:defRPr/>
            </a:pPr>
            <a:fld id="{56642101-ADE3-4411-8509-CE09211AA481}" type="slidenum">
              <a:rPr lang="en-US"/>
              <a:pPr>
                <a:defRPr/>
              </a:pPr>
              <a:t>‹#›</a:t>
            </a:fld>
            <a:r>
              <a:rPr lang="en-US"/>
              <a:t>, date</a:t>
            </a:r>
          </a:p>
        </p:txBody>
      </p:sp>
    </p:spTree>
    <p:extLst>
      <p:ext uri="{BB962C8B-B14F-4D97-AF65-F5344CB8AC3E}">
        <p14:creationId xmlns:p14="http://schemas.microsoft.com/office/powerpoint/2010/main" val="1934930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ftr" sz="quarter" idx="10"/>
          </p:nvPr>
        </p:nvSpPr>
        <p:spPr>
          <a:ln/>
        </p:spPr>
        <p:txBody>
          <a:bodyPr/>
          <a:lstStyle>
            <a:lvl1pPr>
              <a:defRPr/>
            </a:lvl1pPr>
          </a:lstStyle>
          <a:p>
            <a:pPr>
              <a:defRPr/>
            </a:pPr>
            <a:endParaRPr lang="en-US"/>
          </a:p>
        </p:txBody>
      </p:sp>
      <p:sp>
        <p:nvSpPr>
          <p:cNvPr id="8" name="Rectangle 10"/>
          <p:cNvSpPr>
            <a:spLocks noGrp="1" noChangeArrowheads="1"/>
          </p:cNvSpPr>
          <p:nvPr>
            <p:ph type="sldNum" sz="quarter" idx="11"/>
          </p:nvPr>
        </p:nvSpPr>
        <p:spPr>
          <a:ln/>
        </p:spPr>
        <p:txBody>
          <a:bodyPr/>
          <a:lstStyle>
            <a:lvl1pPr>
              <a:defRPr/>
            </a:lvl1pPr>
          </a:lstStyle>
          <a:p>
            <a:pPr>
              <a:defRPr/>
            </a:pPr>
            <a:fld id="{30857529-EAD9-48B3-91A9-187C3E17D5BF}" type="slidenum">
              <a:rPr lang="en-US"/>
              <a:pPr>
                <a:defRPr/>
              </a:pPr>
              <a:t>‹#›</a:t>
            </a:fld>
            <a:r>
              <a:rPr lang="en-US"/>
              <a:t>, date</a:t>
            </a:r>
          </a:p>
        </p:txBody>
      </p:sp>
    </p:spTree>
    <p:extLst>
      <p:ext uri="{BB962C8B-B14F-4D97-AF65-F5344CB8AC3E}">
        <p14:creationId xmlns:p14="http://schemas.microsoft.com/office/powerpoint/2010/main" val="4203196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a:p>
        </p:txBody>
      </p:sp>
      <p:sp>
        <p:nvSpPr>
          <p:cNvPr id="4" name="Rectangle 10"/>
          <p:cNvSpPr>
            <a:spLocks noGrp="1" noChangeArrowheads="1"/>
          </p:cNvSpPr>
          <p:nvPr>
            <p:ph type="sldNum" sz="quarter" idx="11"/>
          </p:nvPr>
        </p:nvSpPr>
        <p:spPr>
          <a:ln/>
        </p:spPr>
        <p:txBody>
          <a:bodyPr/>
          <a:lstStyle>
            <a:lvl1pPr>
              <a:defRPr/>
            </a:lvl1pPr>
          </a:lstStyle>
          <a:p>
            <a:pPr>
              <a:defRPr/>
            </a:pPr>
            <a:fld id="{87B575DE-90EA-43E8-99E7-C79D7B8D1FF9}" type="slidenum">
              <a:rPr lang="en-US"/>
              <a:pPr>
                <a:defRPr/>
              </a:pPr>
              <a:t>‹#›</a:t>
            </a:fld>
            <a:r>
              <a:rPr lang="en-US"/>
              <a:t>, date</a:t>
            </a:r>
          </a:p>
        </p:txBody>
      </p:sp>
    </p:spTree>
    <p:extLst>
      <p:ext uri="{BB962C8B-B14F-4D97-AF65-F5344CB8AC3E}">
        <p14:creationId xmlns:p14="http://schemas.microsoft.com/office/powerpoint/2010/main" val="2603482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a:p>
        </p:txBody>
      </p:sp>
      <p:sp>
        <p:nvSpPr>
          <p:cNvPr id="3" name="Rectangle 10"/>
          <p:cNvSpPr>
            <a:spLocks noGrp="1" noChangeArrowheads="1"/>
          </p:cNvSpPr>
          <p:nvPr>
            <p:ph type="sldNum" sz="quarter" idx="11"/>
          </p:nvPr>
        </p:nvSpPr>
        <p:spPr>
          <a:ln/>
        </p:spPr>
        <p:txBody>
          <a:bodyPr/>
          <a:lstStyle>
            <a:lvl1pPr>
              <a:defRPr/>
            </a:lvl1pPr>
          </a:lstStyle>
          <a:p>
            <a:pPr>
              <a:defRPr/>
            </a:pPr>
            <a:fld id="{F2B785DD-37C5-4445-A386-69E4688B873F}" type="slidenum">
              <a:rPr lang="en-US"/>
              <a:pPr>
                <a:defRPr/>
              </a:pPr>
              <a:t>‹#›</a:t>
            </a:fld>
            <a:r>
              <a:rPr lang="en-US"/>
              <a:t>, date</a:t>
            </a:r>
          </a:p>
        </p:txBody>
      </p:sp>
    </p:spTree>
    <p:extLst>
      <p:ext uri="{BB962C8B-B14F-4D97-AF65-F5344CB8AC3E}">
        <p14:creationId xmlns:p14="http://schemas.microsoft.com/office/powerpoint/2010/main" val="23790446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defRPr/>
            </a:lvl1pPr>
          </a:lstStyle>
          <a:p>
            <a:pPr>
              <a:defRPr/>
            </a:pPr>
            <a:fld id="{EA2A11DA-FCFA-40A2-8A7C-551411CC873A}" type="slidenum">
              <a:rPr lang="en-US"/>
              <a:pPr>
                <a:defRPr/>
              </a:pPr>
              <a:t>‹#›</a:t>
            </a:fld>
            <a:r>
              <a:rPr lang="en-US"/>
              <a:t>, date</a:t>
            </a:r>
          </a:p>
        </p:txBody>
      </p:sp>
    </p:spTree>
    <p:extLst>
      <p:ext uri="{BB962C8B-B14F-4D97-AF65-F5344CB8AC3E}">
        <p14:creationId xmlns:p14="http://schemas.microsoft.com/office/powerpoint/2010/main" val="2732165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defRPr/>
            </a:lvl1pPr>
          </a:lstStyle>
          <a:p>
            <a:pPr>
              <a:defRPr/>
            </a:pPr>
            <a:fld id="{2AA39C79-261A-4A22-ACC0-31F52339D5E6}" type="slidenum">
              <a:rPr lang="en-US"/>
              <a:pPr>
                <a:defRPr/>
              </a:pPr>
              <a:t>‹#›</a:t>
            </a:fld>
            <a:r>
              <a:rPr lang="en-US"/>
              <a:t>, date</a:t>
            </a:r>
          </a:p>
        </p:txBody>
      </p:sp>
    </p:spTree>
    <p:extLst>
      <p:ext uri="{BB962C8B-B14F-4D97-AF65-F5344CB8AC3E}">
        <p14:creationId xmlns:p14="http://schemas.microsoft.com/office/powerpoint/2010/main" val="2283610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defRPr/>
            </a:lvl1pPr>
          </a:lstStyle>
          <a:p>
            <a:pPr>
              <a:defRPr/>
            </a:pPr>
            <a:fld id="{332F412E-6CE6-4894-9AD8-4FECDCDD323A}" type="slidenum">
              <a:rPr lang="en-US"/>
              <a:pPr>
                <a:defRPr/>
              </a:pPr>
              <a:t>‹#›</a:t>
            </a:fld>
            <a:r>
              <a:rPr lang="en-US"/>
              <a:t>, date</a:t>
            </a:r>
          </a:p>
        </p:txBody>
      </p:sp>
    </p:spTree>
    <p:extLst>
      <p:ext uri="{BB962C8B-B14F-4D97-AF65-F5344CB8AC3E}">
        <p14:creationId xmlns:p14="http://schemas.microsoft.com/office/powerpoint/2010/main" val="1169388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3" y="1600200"/>
            <a:ext cx="3922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9325" y="1600200"/>
            <a:ext cx="39227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6"/>
          <p:cNvSpPr>
            <a:spLocks noGrp="1" noChangeArrowheads="1"/>
          </p:cNvSpPr>
          <p:nvPr>
            <p:ph type="ftr" sz="quarter" idx="10"/>
          </p:nvPr>
        </p:nvSpPr>
        <p:spPr>
          <a:ln/>
        </p:spPr>
        <p:txBody>
          <a:bodyPr/>
          <a:lstStyle>
            <a:lvl1pPr>
              <a:defRPr/>
            </a:lvl1pPr>
          </a:lstStyle>
          <a:p>
            <a:pPr>
              <a:defRPr/>
            </a:pP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112711BC-CB1F-4E99-8CB3-0C61FE49B3B7}" type="slidenum">
              <a:rPr lang="en-US"/>
              <a:pPr>
                <a:defRPr/>
              </a:pPr>
              <a:t>‹#›</a:t>
            </a:fld>
            <a:r>
              <a:rPr lang="en-US"/>
              <a:t>, date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5" y="455613"/>
            <a:ext cx="1998663" cy="5670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4213" y="455613"/>
            <a:ext cx="5846762" cy="5670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defRPr/>
            </a:lvl1pPr>
          </a:lstStyle>
          <a:p>
            <a:pPr>
              <a:defRPr/>
            </a:pPr>
            <a:fld id="{3165EA59-A23C-4E7E-9995-208EA4FE05B4}" type="slidenum">
              <a:rPr lang="en-US"/>
              <a:pPr>
                <a:defRPr/>
              </a:pPr>
              <a:t>‹#›</a:t>
            </a:fld>
            <a:r>
              <a:rPr lang="en-US"/>
              <a:t>, date</a:t>
            </a:r>
          </a:p>
        </p:txBody>
      </p:sp>
    </p:spTree>
    <p:extLst>
      <p:ext uri="{BB962C8B-B14F-4D97-AF65-F5344CB8AC3E}">
        <p14:creationId xmlns:p14="http://schemas.microsoft.com/office/powerpoint/2010/main" val="1498706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628782"/>
            <a:ext cx="9144000" cy="1600438"/>
          </a:xfrm>
          <a:noFill/>
          <a:ln w="25400">
            <a:noFill/>
          </a:ln>
          <a:effectLst/>
        </p:spPr>
        <p:txBody>
          <a:bodyPr lIns="457200" tIns="457200" rIns="457200" bIns="457200" anchor="ctr">
            <a:spAutoFit/>
          </a:bodyPr>
          <a:lstStyle>
            <a:lvl1pPr algn="l">
              <a:defRPr sz="4400" b="1">
                <a:solidFill>
                  <a:schemeClr val="bg1"/>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457200" y="4800600"/>
            <a:ext cx="8229600" cy="457200"/>
          </a:xfrm>
        </p:spPr>
        <p:txBody>
          <a:bodyPr anchor="t"/>
          <a:lstStyle>
            <a:lvl1pPr marL="0" indent="0" algn="l">
              <a:spcBef>
                <a:spcPts val="0"/>
              </a:spcBef>
              <a:buNone/>
              <a:defRPr cap="all"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a:t>
            </a:r>
            <a:r>
              <a:rPr lang="en-US" dirty="0" err="1"/>
              <a:t>Name(S</a:t>
            </a:r>
            <a:r>
              <a:rPr lang="en-US" dirty="0"/>
              <a:t>)</a:t>
            </a:r>
          </a:p>
        </p:txBody>
      </p:sp>
      <p:sp>
        <p:nvSpPr>
          <p:cNvPr id="4" name="Date Placeholder 3"/>
          <p:cNvSpPr>
            <a:spLocks noGrp="1"/>
          </p:cNvSpPr>
          <p:nvPr>
            <p:ph type="dt" sz="half" idx="10"/>
          </p:nvPr>
        </p:nvSpPr>
        <p:spPr/>
        <p:txBody>
          <a:bodyPr/>
          <a:lstStyle>
            <a:lvl1pPr>
              <a:defRPr sz="900">
                <a:solidFill>
                  <a:srgbClr val="FFFFFF"/>
                </a:solidFill>
              </a:defRPr>
            </a:lvl1pPr>
          </a:lstStyle>
          <a:p>
            <a:fld id="{5B103FA7-31C3-4231-B07B-2AD66401A643}" type="datetimeFigureOut">
              <a:rPr lang="en-US" smtClean="0"/>
              <a:pPr/>
              <a:t>12/14/2016</a:t>
            </a:fld>
            <a:endParaRPr lang="en-US"/>
          </a:p>
        </p:txBody>
      </p:sp>
      <p:sp>
        <p:nvSpPr>
          <p:cNvPr id="5" name="Footer Placeholder 4"/>
          <p:cNvSpPr>
            <a:spLocks noGrp="1"/>
          </p:cNvSpPr>
          <p:nvPr>
            <p:ph type="ftr" sz="quarter" idx="11"/>
          </p:nvPr>
        </p:nvSpPr>
        <p:spPr/>
        <p:txBody>
          <a:bodyPr/>
          <a:lstStyle>
            <a:lvl1pPr>
              <a:defRPr sz="900">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sz="900">
                <a:solidFill>
                  <a:srgbClr val="FFFFFF"/>
                </a:solidFill>
              </a:defRPr>
            </a:lvl1pPr>
          </a:lstStyle>
          <a:p>
            <a:fld id="{2CD30698-E05F-4C0A-A9F1-EC97D229BD8D}" type="slidenum">
              <a:rPr lang="en-US" smtClean="0"/>
              <a:pPr/>
              <a:t>‹#›</a:t>
            </a:fld>
            <a:endParaRPr lang="en-US"/>
          </a:p>
        </p:txBody>
      </p:sp>
      <p:sp>
        <p:nvSpPr>
          <p:cNvPr id="19" name="Text Placeholder 6"/>
          <p:cNvSpPr>
            <a:spLocks noGrp="1"/>
          </p:cNvSpPr>
          <p:nvPr>
            <p:ph type="body" sz="quarter" idx="14" hasCustomPrompt="1"/>
          </p:nvPr>
        </p:nvSpPr>
        <p:spPr>
          <a:xfrm>
            <a:off x="455613" y="5257800"/>
            <a:ext cx="8229600" cy="228600"/>
          </a:xfrm>
        </p:spPr>
        <p:txBody>
          <a:bodyPr>
            <a:normAutofit/>
          </a:bodyPr>
          <a:lstStyle>
            <a:lvl1pPr marL="0" indent="0">
              <a:spcBef>
                <a:spcPts val="0"/>
              </a:spcBef>
              <a:buNone/>
              <a:defRPr sz="1400" baseline="0">
                <a:solidFill>
                  <a:srgbClr val="FFFFFF"/>
                </a:solidFill>
              </a:defRPr>
            </a:lvl1pPr>
          </a:lstStyle>
          <a:p>
            <a:pPr lvl="0"/>
            <a:r>
              <a:rPr lang="en-US" dirty="0"/>
              <a:t>Click to add presenter organization</a:t>
            </a:r>
          </a:p>
        </p:txBody>
      </p:sp>
      <p:sp>
        <p:nvSpPr>
          <p:cNvPr id="25" name="Text Placeholder 6"/>
          <p:cNvSpPr>
            <a:spLocks noGrp="1"/>
          </p:cNvSpPr>
          <p:nvPr>
            <p:ph type="body" sz="quarter" idx="15" hasCustomPrompt="1"/>
          </p:nvPr>
        </p:nvSpPr>
        <p:spPr>
          <a:xfrm>
            <a:off x="457200" y="5540477"/>
            <a:ext cx="8229600" cy="228600"/>
          </a:xfrm>
        </p:spPr>
        <p:txBody>
          <a:bodyPr>
            <a:normAutofit/>
          </a:bodyPr>
          <a:lstStyle>
            <a:lvl1pPr marL="0" indent="0">
              <a:spcBef>
                <a:spcPts val="0"/>
              </a:spcBef>
              <a:buNone/>
              <a:defRPr sz="1400" baseline="0">
                <a:solidFill>
                  <a:srgbClr val="FFFFFF"/>
                </a:solidFill>
              </a:defRPr>
            </a:lvl1pPr>
          </a:lstStyle>
          <a:p>
            <a:pPr lvl="0"/>
            <a:r>
              <a:rPr lang="en-US" dirty="0"/>
              <a:t>Click to add presentation event or location</a:t>
            </a:r>
          </a:p>
        </p:txBody>
      </p:sp>
    </p:spTree>
    <p:extLst>
      <p:ext uri="{BB962C8B-B14F-4D97-AF65-F5344CB8AC3E}">
        <p14:creationId xmlns:p14="http://schemas.microsoft.com/office/powerpoint/2010/main" val="3145334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Line Title + Content">
    <p:spTree>
      <p:nvGrpSpPr>
        <p:cNvPr id="1" name=""/>
        <p:cNvGrpSpPr/>
        <p:nvPr/>
      </p:nvGrpSpPr>
      <p:grpSpPr>
        <a:xfrm>
          <a:off x="0" y="0"/>
          <a:ext cx="0" cy="0"/>
          <a:chOff x="0" y="0"/>
          <a:chExt cx="0" cy="0"/>
        </a:xfrm>
      </p:grpSpPr>
      <p:sp>
        <p:nvSpPr>
          <p:cNvPr id="5" name="Rectangle 4"/>
          <p:cNvSpPr/>
          <p:nvPr/>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1"/>
          <p:cNvSpPr>
            <a:spLocks noGrp="1"/>
          </p:cNvSpPr>
          <p:nvPr>
            <p:ph type="title"/>
          </p:nvPr>
        </p:nvSpPr>
        <p:spPr>
          <a:xfrm>
            <a:off x="457200" y="356614"/>
            <a:ext cx="6629400" cy="621792"/>
          </a:xfrm>
        </p:spPr>
        <p:txBody>
          <a:bodyPr lIns="0" tIns="0" rIns="0" bIns="0" anchor="t" anchorCtr="0">
            <a:spAutoFit/>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457200" y="1371597"/>
            <a:ext cx="8229600" cy="4800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p:cNvSpPr>
            <a:spLocks noGrp="1"/>
          </p:cNvSpPr>
          <p:nvPr>
            <p:ph type="dt" sz="half" idx="10"/>
          </p:nvPr>
        </p:nvSpPr>
        <p:spPr/>
        <p:txBody>
          <a:bodyPr lIns="0" tIns="0" rIns="0" bIns="0"/>
          <a:lstStyle>
            <a:lvl1pPr>
              <a:defRPr sz="900">
                <a:latin typeface="Arial"/>
                <a:cs typeface="Arial"/>
              </a:defRPr>
            </a:lvl1pPr>
          </a:lstStyle>
          <a:p>
            <a:fld id="{5B103FA7-31C3-4231-B07B-2AD66401A643}" type="datetimeFigureOut">
              <a:rPr lang="en-US" smtClean="0"/>
              <a:pPr/>
              <a:t>12/14/2016</a:t>
            </a:fld>
            <a:endParaRPr lang="en-US"/>
          </a:p>
        </p:txBody>
      </p:sp>
      <p:sp>
        <p:nvSpPr>
          <p:cNvPr id="10" name="Slide Number Placeholder 9"/>
          <p:cNvSpPr>
            <a:spLocks noGrp="1"/>
          </p:cNvSpPr>
          <p:nvPr>
            <p:ph type="sldNum" sz="quarter" idx="11"/>
          </p:nvPr>
        </p:nvSpPr>
        <p:spPr/>
        <p:txBody>
          <a:bodyPr lIns="0" tIns="0" rIns="0" bIns="0"/>
          <a:lstStyle>
            <a:lvl1pPr>
              <a:defRPr sz="900">
                <a:latin typeface="Arial"/>
                <a:cs typeface="Arial"/>
              </a:defRPr>
            </a:lvl1pPr>
          </a:lstStyle>
          <a:p>
            <a:fld id="{2CD30698-E05F-4C0A-A9F1-EC97D229BD8D}" type="slidenum">
              <a:rPr lang="en-US" smtClean="0"/>
              <a:pPr/>
              <a:t>‹#›</a:t>
            </a:fld>
            <a:endParaRPr lang="en-US"/>
          </a:p>
        </p:txBody>
      </p:sp>
      <p:sp>
        <p:nvSpPr>
          <p:cNvPr id="11" name="Footer Placeholder 10"/>
          <p:cNvSpPr>
            <a:spLocks noGrp="1"/>
          </p:cNvSpPr>
          <p:nvPr>
            <p:ph type="ftr" sz="quarter" idx="12"/>
          </p:nvPr>
        </p:nvSpPr>
        <p:spPr/>
        <p:txBody>
          <a:bodyPr lIns="0" tIns="0" rIns="0" bIns="0"/>
          <a:lstStyle>
            <a:lvl1pPr>
              <a:defRPr sz="900">
                <a:latin typeface="Arial"/>
                <a:cs typeface="Arial"/>
              </a:defRPr>
            </a:lvl1pPr>
          </a:lstStyle>
          <a:p>
            <a:endParaRPr lang="en-US"/>
          </a:p>
        </p:txBody>
      </p:sp>
    </p:spTree>
    <p:extLst>
      <p:ext uri="{BB962C8B-B14F-4D97-AF65-F5344CB8AC3E}">
        <p14:creationId xmlns:p14="http://schemas.microsoft.com/office/powerpoint/2010/main" val="34917824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Line Title + 2-Column Content">
    <p:spTree>
      <p:nvGrpSpPr>
        <p:cNvPr id="1" name=""/>
        <p:cNvGrpSpPr/>
        <p:nvPr/>
      </p:nvGrpSpPr>
      <p:grpSpPr>
        <a:xfrm>
          <a:off x="0" y="0"/>
          <a:ext cx="0" cy="0"/>
          <a:chOff x="0" y="0"/>
          <a:chExt cx="0" cy="0"/>
        </a:xfrm>
      </p:grpSpPr>
      <p:sp>
        <p:nvSpPr>
          <p:cNvPr id="9" name="Rectangle 8"/>
          <p:cNvSpPr/>
          <p:nvPr/>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1"/>
          <p:cNvSpPr>
            <a:spLocks noGrp="1"/>
          </p:cNvSpPr>
          <p:nvPr>
            <p:ph type="title"/>
          </p:nvPr>
        </p:nvSpPr>
        <p:spPr>
          <a:xfrm>
            <a:off x="457200" y="356614"/>
            <a:ext cx="6629400" cy="621792"/>
          </a:xfrm>
        </p:spPr>
        <p:txBody>
          <a:bodyPr lIns="0" tIns="0" rIns="0" bIns="0" anchor="t">
            <a:spAutoFit/>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3" name="Content Placeholder 2"/>
          <p:cNvSpPr>
            <a:spLocks noGrp="1"/>
          </p:cNvSpPr>
          <p:nvPr>
            <p:ph sz="half" idx="1"/>
          </p:nvPr>
        </p:nvSpPr>
        <p:spPr>
          <a:xfrm>
            <a:off x="457200" y="1371597"/>
            <a:ext cx="3886200" cy="4800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lIns="0" tIns="0" rIns="0" bIns="0"/>
          <a:lstStyle>
            <a:lvl1pPr>
              <a:defRPr sz="900">
                <a:latin typeface="Arial"/>
                <a:cs typeface="Arial"/>
              </a:defRPr>
            </a:lvl1pPr>
          </a:lstStyle>
          <a:p>
            <a:fld id="{5B103FA7-31C3-4231-B07B-2AD66401A643}" type="datetimeFigureOut">
              <a:rPr lang="en-US" smtClean="0"/>
              <a:pPr/>
              <a:t>12/14/2016</a:t>
            </a:fld>
            <a:endParaRPr lang="en-US"/>
          </a:p>
        </p:txBody>
      </p:sp>
      <p:sp>
        <p:nvSpPr>
          <p:cNvPr id="6" name="Footer Placeholder 5"/>
          <p:cNvSpPr>
            <a:spLocks noGrp="1"/>
          </p:cNvSpPr>
          <p:nvPr>
            <p:ph type="ftr" sz="quarter" idx="11"/>
          </p:nvPr>
        </p:nvSpPr>
        <p:spPr/>
        <p:txBody>
          <a:bodyPr lIns="0" tIns="0" rIns="0" bIns="0"/>
          <a:lstStyle>
            <a:lvl1pPr>
              <a:defRPr sz="900">
                <a:latin typeface="Arial"/>
                <a:cs typeface="Arial"/>
              </a:defRPr>
            </a:lvl1pPr>
          </a:lstStyle>
          <a:p>
            <a:endParaRPr lang="en-US"/>
          </a:p>
        </p:txBody>
      </p:sp>
      <p:sp>
        <p:nvSpPr>
          <p:cNvPr id="7" name="Slide Number Placeholder 6"/>
          <p:cNvSpPr>
            <a:spLocks noGrp="1"/>
          </p:cNvSpPr>
          <p:nvPr>
            <p:ph type="sldNum" sz="quarter" idx="12"/>
          </p:nvPr>
        </p:nvSpPr>
        <p:spPr/>
        <p:txBody>
          <a:bodyPr lIns="0" tIns="0" rIns="0" bIns="0"/>
          <a:lstStyle>
            <a:lvl1pPr>
              <a:defRPr sz="900">
                <a:latin typeface="Arial"/>
                <a:cs typeface="Arial"/>
              </a:defRPr>
            </a:lvl1pPr>
          </a:lstStyle>
          <a:p>
            <a:fld id="{2CD30698-E05F-4C0A-A9F1-EC97D229BD8D}" type="slidenum">
              <a:rPr lang="en-US" smtClean="0"/>
              <a:pPr/>
              <a:t>‹#›</a:t>
            </a:fld>
            <a:endParaRPr lang="en-US"/>
          </a:p>
        </p:txBody>
      </p:sp>
      <p:sp>
        <p:nvSpPr>
          <p:cNvPr id="10" name="Content Placeholder 2"/>
          <p:cNvSpPr>
            <a:spLocks noGrp="1"/>
          </p:cNvSpPr>
          <p:nvPr>
            <p:ph sz="half" idx="13"/>
          </p:nvPr>
        </p:nvSpPr>
        <p:spPr>
          <a:xfrm>
            <a:off x="4800600" y="1371600"/>
            <a:ext cx="3886200" cy="4800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0436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Line Title + 2-Column Comparison">
    <p:spTree>
      <p:nvGrpSpPr>
        <p:cNvPr id="1" name=""/>
        <p:cNvGrpSpPr/>
        <p:nvPr/>
      </p:nvGrpSpPr>
      <p:grpSpPr>
        <a:xfrm>
          <a:off x="0" y="0"/>
          <a:ext cx="0" cy="0"/>
          <a:chOff x="0" y="0"/>
          <a:chExt cx="0" cy="0"/>
        </a:xfrm>
      </p:grpSpPr>
      <p:sp>
        <p:nvSpPr>
          <p:cNvPr id="11" name="Rectangle 10"/>
          <p:cNvSpPr/>
          <p:nvPr/>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2" name="Content Placeholder 2"/>
          <p:cNvSpPr>
            <a:spLocks noGrp="1"/>
          </p:cNvSpPr>
          <p:nvPr>
            <p:ph sz="half" idx="13"/>
          </p:nvPr>
        </p:nvSpPr>
        <p:spPr>
          <a:xfrm>
            <a:off x="457200" y="2059242"/>
            <a:ext cx="3886200" cy="41148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sz="half" idx="14"/>
          </p:nvPr>
        </p:nvSpPr>
        <p:spPr>
          <a:xfrm>
            <a:off x="4800600" y="2059245"/>
            <a:ext cx="3886200" cy="41148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57200" y="356614"/>
            <a:ext cx="6629400" cy="621792"/>
          </a:xfrm>
        </p:spPr>
        <p:txBody>
          <a:bodyPr lIns="0" tIns="0" rIns="0" bIns="0" anchor="t">
            <a:spAutoFit/>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457200" y="1371600"/>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371599"/>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lIns="0" tIns="0" rIns="0" bIns="0"/>
          <a:lstStyle>
            <a:lvl1pPr>
              <a:defRPr sz="900">
                <a:latin typeface="Arial"/>
                <a:cs typeface="Arial"/>
              </a:defRPr>
            </a:lvl1pPr>
          </a:lstStyle>
          <a:p>
            <a:fld id="{5B103FA7-31C3-4231-B07B-2AD66401A643}" type="datetimeFigureOut">
              <a:rPr lang="en-US" smtClean="0"/>
              <a:pPr/>
              <a:t>12/14/2016</a:t>
            </a:fld>
            <a:endParaRPr lang="en-US"/>
          </a:p>
        </p:txBody>
      </p:sp>
      <p:sp>
        <p:nvSpPr>
          <p:cNvPr id="8" name="Footer Placeholder 7"/>
          <p:cNvSpPr>
            <a:spLocks noGrp="1"/>
          </p:cNvSpPr>
          <p:nvPr>
            <p:ph type="ftr" sz="quarter" idx="11"/>
          </p:nvPr>
        </p:nvSpPr>
        <p:spPr/>
        <p:txBody>
          <a:bodyPr lIns="0" tIns="0" rIns="0" bIns="0"/>
          <a:lstStyle>
            <a:lvl1pPr>
              <a:defRPr sz="900">
                <a:latin typeface="Arial"/>
                <a:cs typeface="Arial"/>
              </a:defRPr>
            </a:lvl1pPr>
          </a:lstStyle>
          <a:p>
            <a:endParaRPr lang="en-US"/>
          </a:p>
        </p:txBody>
      </p:sp>
      <p:sp>
        <p:nvSpPr>
          <p:cNvPr id="9" name="Slide Number Placeholder 8"/>
          <p:cNvSpPr>
            <a:spLocks noGrp="1"/>
          </p:cNvSpPr>
          <p:nvPr>
            <p:ph type="sldNum" sz="quarter" idx="12"/>
          </p:nvPr>
        </p:nvSpPr>
        <p:spPr/>
        <p:txBody>
          <a:bodyPr lIns="0" tIns="0" rIns="0" bIns="0"/>
          <a:lstStyle>
            <a:lvl1pPr>
              <a:defRPr sz="900">
                <a:latin typeface="Arial"/>
                <a:cs typeface="Arial"/>
              </a:defRPr>
            </a:lvl1pPr>
          </a:lstStyle>
          <a:p>
            <a:fld id="{2CD30698-E05F-4C0A-A9F1-EC97D229BD8D}" type="slidenum">
              <a:rPr lang="en-US" smtClean="0"/>
              <a:pPr/>
              <a:t>‹#›</a:t>
            </a:fld>
            <a:endParaRPr lang="en-US"/>
          </a:p>
        </p:txBody>
      </p:sp>
    </p:spTree>
    <p:extLst>
      <p:ext uri="{BB962C8B-B14F-4D97-AF65-F5344CB8AC3E}">
        <p14:creationId xmlns:p14="http://schemas.microsoft.com/office/powerpoint/2010/main" val="4045711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1-Line Title + Picture with Caption">
    <p:spTree>
      <p:nvGrpSpPr>
        <p:cNvPr id="1" name=""/>
        <p:cNvGrpSpPr/>
        <p:nvPr/>
      </p:nvGrpSpPr>
      <p:grpSpPr>
        <a:xfrm>
          <a:off x="0" y="0"/>
          <a:ext cx="0" cy="0"/>
          <a:chOff x="0" y="0"/>
          <a:chExt cx="0" cy="0"/>
        </a:xfrm>
      </p:grpSpPr>
      <p:sp>
        <p:nvSpPr>
          <p:cNvPr id="9" name="Rectangle 8"/>
          <p:cNvSpPr/>
          <p:nvPr/>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1"/>
          <p:cNvSpPr>
            <a:spLocks noGrp="1"/>
          </p:cNvSpPr>
          <p:nvPr>
            <p:ph type="title"/>
          </p:nvPr>
        </p:nvSpPr>
        <p:spPr>
          <a:xfrm>
            <a:off x="457200" y="356614"/>
            <a:ext cx="6629400" cy="621792"/>
          </a:xfrm>
        </p:spPr>
        <p:txBody>
          <a:bodyPr lIns="0" tIns="0" rIns="0" bIns="0" anchor="t" anchorCtr="0">
            <a:spAutoFit/>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3" name="Picture Placeholder 2"/>
          <p:cNvSpPr>
            <a:spLocks noGrp="1"/>
          </p:cNvSpPr>
          <p:nvPr>
            <p:ph type="pic" idx="1"/>
          </p:nvPr>
        </p:nvSpPr>
        <p:spPr>
          <a:xfrm>
            <a:off x="457200" y="1371600"/>
            <a:ext cx="8229600" cy="3886200"/>
          </a:xfrm>
        </p:spPr>
        <p:txBody>
          <a:bodyPr lIns="0" tIns="0" rIns="0" bIns="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5486400"/>
            <a:ext cx="8229600" cy="685800"/>
          </a:xfrm>
        </p:spPr>
        <p:txBody>
          <a:bodyPr lIns="0" tIns="0" rIns="0" bIns="0">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lIns="0" tIns="0" rIns="0" bIns="0"/>
          <a:lstStyle>
            <a:lvl1pPr>
              <a:defRPr sz="900">
                <a:latin typeface="Arial"/>
                <a:cs typeface="Arial"/>
              </a:defRPr>
            </a:lvl1pPr>
          </a:lstStyle>
          <a:p>
            <a:fld id="{5B103FA7-31C3-4231-B07B-2AD66401A643}" type="datetimeFigureOut">
              <a:rPr lang="en-US" smtClean="0"/>
              <a:pPr/>
              <a:t>12/14/2016</a:t>
            </a:fld>
            <a:endParaRPr lang="en-US"/>
          </a:p>
        </p:txBody>
      </p:sp>
      <p:sp>
        <p:nvSpPr>
          <p:cNvPr id="6" name="Footer Placeholder 5"/>
          <p:cNvSpPr>
            <a:spLocks noGrp="1"/>
          </p:cNvSpPr>
          <p:nvPr>
            <p:ph type="ftr" sz="quarter" idx="11"/>
          </p:nvPr>
        </p:nvSpPr>
        <p:spPr/>
        <p:txBody>
          <a:bodyPr lIns="0" tIns="0" rIns="0" bIns="0"/>
          <a:lstStyle>
            <a:lvl1pPr>
              <a:defRPr sz="900">
                <a:latin typeface="Arial"/>
                <a:cs typeface="Arial"/>
              </a:defRPr>
            </a:lvl1pPr>
          </a:lstStyle>
          <a:p>
            <a:endParaRPr lang="en-US"/>
          </a:p>
        </p:txBody>
      </p:sp>
      <p:sp>
        <p:nvSpPr>
          <p:cNvPr id="7" name="Slide Number Placeholder 6"/>
          <p:cNvSpPr>
            <a:spLocks noGrp="1"/>
          </p:cNvSpPr>
          <p:nvPr>
            <p:ph type="sldNum" sz="quarter" idx="12"/>
          </p:nvPr>
        </p:nvSpPr>
        <p:spPr/>
        <p:txBody>
          <a:bodyPr lIns="0" tIns="0" rIns="0" bIns="0"/>
          <a:lstStyle>
            <a:lvl1pPr>
              <a:defRPr sz="900">
                <a:latin typeface="Arial"/>
                <a:cs typeface="Arial"/>
              </a:defRPr>
            </a:lvl1pPr>
          </a:lstStyle>
          <a:p>
            <a:fld id="{2CD30698-E05F-4C0A-A9F1-EC97D229BD8D}" type="slidenum">
              <a:rPr lang="en-US" smtClean="0"/>
              <a:pPr/>
              <a:t>‹#›</a:t>
            </a:fld>
            <a:endParaRPr lang="en-US"/>
          </a:p>
        </p:txBody>
      </p:sp>
    </p:spTree>
    <p:extLst>
      <p:ext uri="{BB962C8B-B14F-4D97-AF65-F5344CB8AC3E}">
        <p14:creationId xmlns:p14="http://schemas.microsoft.com/office/powerpoint/2010/main" val="1193990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1-Line Title Only">
    <p:spTree>
      <p:nvGrpSpPr>
        <p:cNvPr id="1" name=""/>
        <p:cNvGrpSpPr/>
        <p:nvPr/>
      </p:nvGrpSpPr>
      <p:grpSpPr>
        <a:xfrm>
          <a:off x="0" y="0"/>
          <a:ext cx="0" cy="0"/>
          <a:chOff x="0" y="0"/>
          <a:chExt cx="0" cy="0"/>
        </a:xfrm>
      </p:grpSpPr>
      <p:sp>
        <p:nvSpPr>
          <p:cNvPr id="8" name="Rectangle 7"/>
          <p:cNvSpPr/>
          <p:nvPr/>
        </p:nvSpPr>
        <p:spPr>
          <a:xfrm>
            <a:off x="0" y="987552"/>
            <a:ext cx="9144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1"/>
          <p:cNvSpPr>
            <a:spLocks noGrp="1"/>
          </p:cNvSpPr>
          <p:nvPr>
            <p:ph type="title"/>
          </p:nvPr>
        </p:nvSpPr>
        <p:spPr>
          <a:xfrm>
            <a:off x="457200" y="356614"/>
            <a:ext cx="6629400" cy="621792"/>
          </a:xfrm>
        </p:spPr>
        <p:txBody>
          <a:bodyPr lIns="0" tIns="0" rIns="0" bIns="0" anchor="t">
            <a:spAutoFit/>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3" name="Date Placeholder 2"/>
          <p:cNvSpPr>
            <a:spLocks noGrp="1"/>
          </p:cNvSpPr>
          <p:nvPr>
            <p:ph type="dt" sz="half" idx="10"/>
          </p:nvPr>
        </p:nvSpPr>
        <p:spPr/>
        <p:txBody>
          <a:bodyPr lIns="0" tIns="0" rIns="0" bIns="0"/>
          <a:lstStyle>
            <a:lvl1pPr>
              <a:defRPr sz="900">
                <a:latin typeface="Arial"/>
                <a:cs typeface="Arial"/>
              </a:defRPr>
            </a:lvl1pPr>
          </a:lstStyle>
          <a:p>
            <a:fld id="{5B103FA7-31C3-4231-B07B-2AD66401A643}" type="datetimeFigureOut">
              <a:rPr lang="en-US" smtClean="0"/>
              <a:pPr/>
              <a:t>12/14/2016</a:t>
            </a:fld>
            <a:endParaRPr lang="en-US"/>
          </a:p>
        </p:txBody>
      </p:sp>
      <p:sp>
        <p:nvSpPr>
          <p:cNvPr id="4" name="Footer Placeholder 3"/>
          <p:cNvSpPr>
            <a:spLocks noGrp="1"/>
          </p:cNvSpPr>
          <p:nvPr>
            <p:ph type="ftr" sz="quarter" idx="11"/>
          </p:nvPr>
        </p:nvSpPr>
        <p:spPr/>
        <p:txBody>
          <a:bodyPr lIns="0" tIns="0" rIns="0" bIns="0"/>
          <a:lstStyle>
            <a:lvl1pPr>
              <a:defRPr sz="900">
                <a:latin typeface="Arial"/>
                <a:cs typeface="Arial"/>
              </a:defRPr>
            </a:lvl1pPr>
          </a:lstStyle>
          <a:p>
            <a:endParaRPr lang="en-US"/>
          </a:p>
        </p:txBody>
      </p:sp>
      <p:sp>
        <p:nvSpPr>
          <p:cNvPr id="5" name="Slide Number Placeholder 4"/>
          <p:cNvSpPr>
            <a:spLocks noGrp="1"/>
          </p:cNvSpPr>
          <p:nvPr>
            <p:ph type="sldNum" sz="quarter" idx="12"/>
          </p:nvPr>
        </p:nvSpPr>
        <p:spPr/>
        <p:txBody>
          <a:bodyPr lIns="0" tIns="0" rIns="0" bIns="0"/>
          <a:lstStyle>
            <a:lvl1pPr>
              <a:defRPr sz="900">
                <a:latin typeface="Arial"/>
                <a:cs typeface="Arial"/>
              </a:defRPr>
            </a:lvl1pPr>
          </a:lstStyle>
          <a:p>
            <a:fld id="{2CD30698-E05F-4C0A-A9F1-EC97D229BD8D}" type="slidenum">
              <a:rPr lang="en-US" smtClean="0"/>
              <a:pPr/>
              <a:t>‹#›</a:t>
            </a:fld>
            <a:endParaRPr lang="en-US"/>
          </a:p>
        </p:txBody>
      </p:sp>
    </p:spTree>
    <p:extLst>
      <p:ext uri="{BB962C8B-B14F-4D97-AF65-F5344CB8AC3E}">
        <p14:creationId xmlns:p14="http://schemas.microsoft.com/office/powerpoint/2010/main" val="3259072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Line Title + Content">
    <p:spTree>
      <p:nvGrpSpPr>
        <p:cNvPr id="1" name=""/>
        <p:cNvGrpSpPr/>
        <p:nvPr/>
      </p:nvGrpSpPr>
      <p:grpSpPr>
        <a:xfrm>
          <a:off x="0" y="0"/>
          <a:ext cx="0" cy="0"/>
          <a:chOff x="0" y="0"/>
          <a:chExt cx="0" cy="0"/>
        </a:xfrm>
      </p:grpSpPr>
      <p:sp>
        <p:nvSpPr>
          <p:cNvPr id="12" name="Rectangle 11"/>
          <p:cNvSpPr/>
          <p:nvPr/>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1"/>
          <p:cNvSpPr>
            <a:spLocks noGrp="1"/>
          </p:cNvSpPr>
          <p:nvPr>
            <p:ph type="title"/>
          </p:nvPr>
        </p:nvSpPr>
        <p:spPr>
          <a:xfrm>
            <a:off x="457200" y="356614"/>
            <a:ext cx="6629400" cy="1005840"/>
          </a:xfrm>
        </p:spPr>
        <p:txBody>
          <a:bodyPr lIns="0" tIns="0" rIns="0" bIns="0" anchor="t" anchorCtr="0">
            <a:spAutoFit/>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9" name="Date Placeholder 8"/>
          <p:cNvSpPr>
            <a:spLocks noGrp="1"/>
          </p:cNvSpPr>
          <p:nvPr>
            <p:ph type="dt" sz="half" idx="10"/>
          </p:nvPr>
        </p:nvSpPr>
        <p:spPr/>
        <p:txBody>
          <a:bodyPr lIns="0" tIns="0" rIns="0" bIns="0"/>
          <a:lstStyle>
            <a:lvl1pPr>
              <a:defRPr sz="900">
                <a:latin typeface="Arial"/>
                <a:cs typeface="Arial"/>
              </a:defRPr>
            </a:lvl1pPr>
          </a:lstStyle>
          <a:p>
            <a:fld id="{5B103FA7-31C3-4231-B07B-2AD66401A643}" type="datetimeFigureOut">
              <a:rPr lang="en-US" smtClean="0"/>
              <a:pPr/>
              <a:t>12/14/2016</a:t>
            </a:fld>
            <a:endParaRPr lang="en-US"/>
          </a:p>
        </p:txBody>
      </p:sp>
      <p:sp>
        <p:nvSpPr>
          <p:cNvPr id="10" name="Slide Number Placeholder 9"/>
          <p:cNvSpPr>
            <a:spLocks noGrp="1"/>
          </p:cNvSpPr>
          <p:nvPr>
            <p:ph type="sldNum" sz="quarter" idx="11"/>
          </p:nvPr>
        </p:nvSpPr>
        <p:spPr/>
        <p:txBody>
          <a:bodyPr lIns="0" tIns="0" rIns="0" bIns="0"/>
          <a:lstStyle>
            <a:lvl1pPr>
              <a:defRPr sz="900">
                <a:latin typeface="Arial"/>
                <a:cs typeface="Arial"/>
              </a:defRPr>
            </a:lvl1pPr>
          </a:lstStyle>
          <a:p>
            <a:fld id="{2CD30698-E05F-4C0A-A9F1-EC97D229BD8D}" type="slidenum">
              <a:rPr lang="en-US" smtClean="0"/>
              <a:pPr/>
              <a:t>‹#›</a:t>
            </a:fld>
            <a:endParaRPr lang="en-US"/>
          </a:p>
        </p:txBody>
      </p:sp>
      <p:sp>
        <p:nvSpPr>
          <p:cNvPr id="11" name="Footer Placeholder 10"/>
          <p:cNvSpPr>
            <a:spLocks noGrp="1"/>
          </p:cNvSpPr>
          <p:nvPr>
            <p:ph type="ftr" sz="quarter" idx="12"/>
          </p:nvPr>
        </p:nvSpPr>
        <p:spPr/>
        <p:txBody>
          <a:bodyPr lIns="0" tIns="0" rIns="0" bIns="0"/>
          <a:lstStyle>
            <a:lvl1pPr>
              <a:defRPr sz="900">
                <a:latin typeface="Arial"/>
                <a:cs typeface="Arial"/>
              </a:defRPr>
            </a:lvl1pPr>
          </a:lstStyle>
          <a:p>
            <a:endParaRPr lang="en-US"/>
          </a:p>
        </p:txBody>
      </p:sp>
      <p:sp>
        <p:nvSpPr>
          <p:cNvPr id="8" name="Content Placeholder 2"/>
          <p:cNvSpPr>
            <a:spLocks noGrp="1"/>
          </p:cNvSpPr>
          <p:nvPr>
            <p:ph idx="13"/>
          </p:nvPr>
        </p:nvSpPr>
        <p:spPr>
          <a:xfrm>
            <a:off x="457200" y="1828800"/>
            <a:ext cx="8229600" cy="43434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86803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Line Title + 2-Column Content">
    <p:spTree>
      <p:nvGrpSpPr>
        <p:cNvPr id="1" name=""/>
        <p:cNvGrpSpPr/>
        <p:nvPr/>
      </p:nvGrpSpPr>
      <p:grpSpPr>
        <a:xfrm>
          <a:off x="0" y="0"/>
          <a:ext cx="0" cy="0"/>
          <a:chOff x="0" y="0"/>
          <a:chExt cx="0" cy="0"/>
        </a:xfrm>
      </p:grpSpPr>
      <p:sp>
        <p:nvSpPr>
          <p:cNvPr id="9" name="Rectangle 8"/>
          <p:cNvSpPr/>
          <p:nvPr/>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1"/>
          <p:cNvSpPr>
            <a:spLocks noGrp="1"/>
          </p:cNvSpPr>
          <p:nvPr>
            <p:ph type="title"/>
          </p:nvPr>
        </p:nvSpPr>
        <p:spPr>
          <a:xfrm>
            <a:off x="457200" y="356614"/>
            <a:ext cx="6629400" cy="1005840"/>
          </a:xfrm>
        </p:spPr>
        <p:txBody>
          <a:bodyPr lIns="0" tIns="0" rIns="0" bIns="0" anchor="t">
            <a:spAutoFit/>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5" name="Date Placeholder 4"/>
          <p:cNvSpPr>
            <a:spLocks noGrp="1"/>
          </p:cNvSpPr>
          <p:nvPr>
            <p:ph type="dt" sz="half" idx="10"/>
          </p:nvPr>
        </p:nvSpPr>
        <p:spPr/>
        <p:txBody>
          <a:bodyPr lIns="0" tIns="0" rIns="0" bIns="0"/>
          <a:lstStyle>
            <a:lvl1pPr>
              <a:defRPr sz="900">
                <a:latin typeface="Arial"/>
                <a:cs typeface="Arial"/>
              </a:defRPr>
            </a:lvl1pPr>
          </a:lstStyle>
          <a:p>
            <a:fld id="{5B103FA7-31C3-4231-B07B-2AD66401A643}" type="datetimeFigureOut">
              <a:rPr lang="en-US" smtClean="0"/>
              <a:pPr/>
              <a:t>12/14/2016</a:t>
            </a:fld>
            <a:endParaRPr lang="en-US"/>
          </a:p>
        </p:txBody>
      </p:sp>
      <p:sp>
        <p:nvSpPr>
          <p:cNvPr id="6" name="Footer Placeholder 5"/>
          <p:cNvSpPr>
            <a:spLocks noGrp="1"/>
          </p:cNvSpPr>
          <p:nvPr>
            <p:ph type="ftr" sz="quarter" idx="11"/>
          </p:nvPr>
        </p:nvSpPr>
        <p:spPr/>
        <p:txBody>
          <a:bodyPr lIns="0" tIns="0" rIns="0" bIns="0"/>
          <a:lstStyle>
            <a:lvl1pPr>
              <a:defRPr sz="900">
                <a:latin typeface="Arial"/>
                <a:cs typeface="Arial"/>
              </a:defRPr>
            </a:lvl1pPr>
          </a:lstStyle>
          <a:p>
            <a:endParaRPr lang="en-US"/>
          </a:p>
        </p:txBody>
      </p:sp>
      <p:sp>
        <p:nvSpPr>
          <p:cNvPr id="7" name="Slide Number Placeholder 6"/>
          <p:cNvSpPr>
            <a:spLocks noGrp="1"/>
          </p:cNvSpPr>
          <p:nvPr>
            <p:ph type="sldNum" sz="quarter" idx="12"/>
          </p:nvPr>
        </p:nvSpPr>
        <p:spPr/>
        <p:txBody>
          <a:bodyPr lIns="0" tIns="0" rIns="0" bIns="0"/>
          <a:lstStyle>
            <a:lvl1pPr>
              <a:defRPr sz="900">
                <a:latin typeface="Arial"/>
                <a:cs typeface="Arial"/>
              </a:defRPr>
            </a:lvl1pPr>
          </a:lstStyle>
          <a:p>
            <a:fld id="{2CD30698-E05F-4C0A-A9F1-EC97D229BD8D}" type="slidenum">
              <a:rPr lang="en-US" smtClean="0"/>
              <a:pPr/>
              <a:t>‹#›</a:t>
            </a:fld>
            <a:endParaRPr lang="en-US"/>
          </a:p>
        </p:txBody>
      </p:sp>
      <p:sp>
        <p:nvSpPr>
          <p:cNvPr id="10" name="Content Placeholder 2"/>
          <p:cNvSpPr>
            <a:spLocks noGrp="1"/>
          </p:cNvSpPr>
          <p:nvPr>
            <p:ph sz="half" idx="13"/>
          </p:nvPr>
        </p:nvSpPr>
        <p:spPr>
          <a:xfrm>
            <a:off x="457200" y="1830027"/>
            <a:ext cx="3886200" cy="43434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sz="half" idx="14"/>
          </p:nvPr>
        </p:nvSpPr>
        <p:spPr>
          <a:xfrm>
            <a:off x="4800600" y="1830030"/>
            <a:ext cx="3886200" cy="43434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9443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Line Title + 2-Column Comparison">
    <p:spTree>
      <p:nvGrpSpPr>
        <p:cNvPr id="1" name=""/>
        <p:cNvGrpSpPr/>
        <p:nvPr/>
      </p:nvGrpSpPr>
      <p:grpSpPr>
        <a:xfrm>
          <a:off x="0" y="0"/>
          <a:ext cx="0" cy="0"/>
          <a:chOff x="0" y="0"/>
          <a:chExt cx="0" cy="0"/>
        </a:xfrm>
      </p:grpSpPr>
      <p:sp>
        <p:nvSpPr>
          <p:cNvPr id="11" name="Rectangle 10"/>
          <p:cNvSpPr/>
          <p:nvPr/>
        </p:nvSpPr>
        <p:spPr>
          <a:xfrm>
            <a:off x="0" y="1371600"/>
            <a:ext cx="9144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1"/>
          <p:cNvSpPr>
            <a:spLocks noGrp="1"/>
          </p:cNvSpPr>
          <p:nvPr>
            <p:ph type="title"/>
          </p:nvPr>
        </p:nvSpPr>
        <p:spPr>
          <a:xfrm>
            <a:off x="457200" y="356614"/>
            <a:ext cx="6629400" cy="1005840"/>
          </a:xfrm>
        </p:spPr>
        <p:txBody>
          <a:bodyPr lIns="0" tIns="0" rIns="0" bIns="0" anchor="t">
            <a:spAutoFit/>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457200" y="1828800"/>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828799"/>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lIns="0" tIns="0" rIns="0" bIns="0"/>
          <a:lstStyle>
            <a:lvl1pPr>
              <a:defRPr sz="900">
                <a:latin typeface="Arial"/>
                <a:cs typeface="Arial"/>
              </a:defRPr>
            </a:lvl1pPr>
          </a:lstStyle>
          <a:p>
            <a:fld id="{5B103FA7-31C3-4231-B07B-2AD66401A643}" type="datetimeFigureOut">
              <a:rPr lang="en-US" smtClean="0"/>
              <a:pPr/>
              <a:t>12/14/2016</a:t>
            </a:fld>
            <a:endParaRPr lang="en-US"/>
          </a:p>
        </p:txBody>
      </p:sp>
      <p:sp>
        <p:nvSpPr>
          <p:cNvPr id="8" name="Footer Placeholder 7"/>
          <p:cNvSpPr>
            <a:spLocks noGrp="1"/>
          </p:cNvSpPr>
          <p:nvPr>
            <p:ph type="ftr" sz="quarter" idx="11"/>
          </p:nvPr>
        </p:nvSpPr>
        <p:spPr/>
        <p:txBody>
          <a:bodyPr lIns="0" tIns="0" rIns="0" bIns="0"/>
          <a:lstStyle>
            <a:lvl1pPr>
              <a:defRPr sz="900">
                <a:latin typeface="Arial"/>
                <a:cs typeface="Arial"/>
              </a:defRPr>
            </a:lvl1pPr>
          </a:lstStyle>
          <a:p>
            <a:endParaRPr lang="en-US"/>
          </a:p>
        </p:txBody>
      </p:sp>
      <p:sp>
        <p:nvSpPr>
          <p:cNvPr id="9" name="Slide Number Placeholder 8"/>
          <p:cNvSpPr>
            <a:spLocks noGrp="1"/>
          </p:cNvSpPr>
          <p:nvPr>
            <p:ph type="sldNum" sz="quarter" idx="12"/>
          </p:nvPr>
        </p:nvSpPr>
        <p:spPr/>
        <p:txBody>
          <a:bodyPr lIns="0" tIns="0" rIns="0" bIns="0"/>
          <a:lstStyle>
            <a:lvl1pPr>
              <a:defRPr sz="900">
                <a:latin typeface="Arial"/>
                <a:cs typeface="Arial"/>
              </a:defRPr>
            </a:lvl1pPr>
          </a:lstStyle>
          <a:p>
            <a:fld id="{2CD30698-E05F-4C0A-A9F1-EC97D229BD8D}" type="slidenum">
              <a:rPr lang="en-US" smtClean="0"/>
              <a:pPr/>
              <a:t>‹#›</a:t>
            </a:fld>
            <a:endParaRPr lang="en-US"/>
          </a:p>
        </p:txBody>
      </p:sp>
      <p:sp>
        <p:nvSpPr>
          <p:cNvPr id="12" name="Content Placeholder 2"/>
          <p:cNvSpPr>
            <a:spLocks noGrp="1"/>
          </p:cNvSpPr>
          <p:nvPr>
            <p:ph sz="half" idx="13"/>
          </p:nvPr>
        </p:nvSpPr>
        <p:spPr>
          <a:xfrm>
            <a:off x="457200" y="2517672"/>
            <a:ext cx="3886200" cy="3657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sz="half" idx="14"/>
          </p:nvPr>
        </p:nvSpPr>
        <p:spPr>
          <a:xfrm>
            <a:off x="4800600" y="2517675"/>
            <a:ext cx="3886200" cy="3657600"/>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5926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6"/>
          <p:cNvSpPr>
            <a:spLocks noGrp="1" noChangeArrowheads="1"/>
          </p:cNvSpPr>
          <p:nvPr>
            <p:ph type="ftr" sz="quarter" idx="10"/>
          </p:nvPr>
        </p:nvSpPr>
        <p:spPr>
          <a:ln/>
        </p:spPr>
        <p:txBody>
          <a:bodyPr/>
          <a:lstStyle>
            <a:lvl1pPr>
              <a:defRPr/>
            </a:lvl1pPr>
          </a:lstStyle>
          <a:p>
            <a:pPr>
              <a:defRPr/>
            </a:pPr>
            <a:endParaRPr lang="en-US"/>
          </a:p>
        </p:txBody>
      </p:sp>
      <p:sp>
        <p:nvSpPr>
          <p:cNvPr id="8" name="Rectangle 17"/>
          <p:cNvSpPr>
            <a:spLocks noGrp="1" noChangeArrowheads="1"/>
          </p:cNvSpPr>
          <p:nvPr>
            <p:ph type="sldNum" sz="quarter" idx="11"/>
          </p:nvPr>
        </p:nvSpPr>
        <p:spPr>
          <a:ln/>
        </p:spPr>
        <p:txBody>
          <a:bodyPr/>
          <a:lstStyle>
            <a:lvl1pPr>
              <a:defRPr/>
            </a:lvl1pPr>
          </a:lstStyle>
          <a:p>
            <a:pPr>
              <a:defRPr/>
            </a:pPr>
            <a:fld id="{C85BF2D6-F2CE-4825-AA43-5FCA2B174C18}" type="slidenum">
              <a:rPr lang="en-US"/>
              <a:pPr>
                <a:defRPr/>
              </a:pPr>
              <a:t>‹#›</a:t>
            </a:fld>
            <a:r>
              <a:rPr lang="en-US"/>
              <a:t>, date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ull-Color Backgroun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1005840"/>
          </a:xfrm>
        </p:spPr>
        <p:txBody>
          <a:bodyPr lIns="0" tIns="0" rIns="0" bIns="0" anchor="t" anchorCtr="0">
            <a:spAutoFit/>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457200" y="1828797"/>
            <a:ext cx="8229600" cy="4343400"/>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p:cNvSpPr>
            <a:spLocks noGrp="1"/>
          </p:cNvSpPr>
          <p:nvPr>
            <p:ph type="dt" sz="half" idx="10"/>
          </p:nvPr>
        </p:nvSpPr>
        <p:spPr/>
        <p:txBody>
          <a:bodyPr lIns="0" tIns="0" rIns="0" bIns="0"/>
          <a:lstStyle>
            <a:lvl1pPr>
              <a:defRPr sz="900">
                <a:solidFill>
                  <a:srgbClr val="FFFFFF"/>
                </a:solidFill>
                <a:latin typeface="Arial"/>
                <a:cs typeface="Arial"/>
              </a:defRPr>
            </a:lvl1pPr>
          </a:lstStyle>
          <a:p>
            <a:fld id="{5B103FA7-31C3-4231-B07B-2AD66401A643}" type="datetimeFigureOut">
              <a:rPr lang="en-US" smtClean="0"/>
              <a:pPr/>
              <a:t>12/14/2016</a:t>
            </a:fld>
            <a:endParaRPr lang="en-US"/>
          </a:p>
        </p:txBody>
      </p:sp>
      <p:sp>
        <p:nvSpPr>
          <p:cNvPr id="10" name="Slide Number Placeholder 9"/>
          <p:cNvSpPr>
            <a:spLocks noGrp="1"/>
          </p:cNvSpPr>
          <p:nvPr>
            <p:ph type="sldNum" sz="quarter" idx="11"/>
          </p:nvPr>
        </p:nvSpPr>
        <p:spPr/>
        <p:txBody>
          <a:bodyPr lIns="0" tIns="0" rIns="0" bIns="0"/>
          <a:lstStyle>
            <a:lvl1pPr>
              <a:defRPr sz="900">
                <a:solidFill>
                  <a:srgbClr val="FFFFFF"/>
                </a:solidFill>
                <a:latin typeface="Arial"/>
                <a:cs typeface="Arial"/>
              </a:defRPr>
            </a:lvl1pPr>
          </a:lstStyle>
          <a:p>
            <a:fld id="{2CD30698-E05F-4C0A-A9F1-EC97D229BD8D}" type="slidenum">
              <a:rPr lang="en-US" smtClean="0"/>
              <a:pPr/>
              <a:t>‹#›</a:t>
            </a:fld>
            <a:endParaRPr lang="en-US"/>
          </a:p>
        </p:txBody>
      </p:sp>
      <p:sp>
        <p:nvSpPr>
          <p:cNvPr id="11" name="Footer Placeholder 10"/>
          <p:cNvSpPr>
            <a:spLocks noGrp="1"/>
          </p:cNvSpPr>
          <p:nvPr>
            <p:ph type="ftr" sz="quarter" idx="12"/>
          </p:nvPr>
        </p:nvSpPr>
        <p:spPr/>
        <p:txBody>
          <a:bodyPr lIns="0" tIns="0" rIns="0" bIns="0"/>
          <a:lstStyle>
            <a:lvl1pPr>
              <a:defRPr sz="900">
                <a:solidFill>
                  <a:srgbClr val="FFFFFF"/>
                </a:solidFill>
                <a:latin typeface="Arial"/>
                <a:cs typeface="Arial"/>
              </a:defRPr>
            </a:lvl1pPr>
          </a:lstStyle>
          <a:p>
            <a:endParaRPr lang="en-US"/>
          </a:p>
        </p:txBody>
      </p:sp>
    </p:spTree>
    <p:extLst>
      <p:ext uri="{BB962C8B-B14F-4D97-AF65-F5344CB8AC3E}">
        <p14:creationId xmlns:p14="http://schemas.microsoft.com/office/powerpoint/2010/main" val="40590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ull-Color Background + 2-Column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828797"/>
            <a:ext cx="3886200" cy="4343400"/>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57200" y="356614"/>
            <a:ext cx="6629400" cy="1005840"/>
          </a:xfrm>
        </p:spPr>
        <p:txBody>
          <a:bodyPr lIns="0" tIns="0" rIns="0" bIns="0" anchor="t">
            <a:spAutoFit/>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5" name="Date Placeholder 4"/>
          <p:cNvSpPr>
            <a:spLocks noGrp="1"/>
          </p:cNvSpPr>
          <p:nvPr>
            <p:ph type="dt" sz="half" idx="10"/>
          </p:nvPr>
        </p:nvSpPr>
        <p:spPr/>
        <p:txBody>
          <a:bodyPr lIns="0" tIns="0" rIns="0" bIns="0"/>
          <a:lstStyle>
            <a:lvl1pPr>
              <a:defRPr sz="900">
                <a:solidFill>
                  <a:srgbClr val="FFFFFF"/>
                </a:solidFill>
                <a:latin typeface="Arial"/>
                <a:cs typeface="Arial"/>
              </a:defRPr>
            </a:lvl1pPr>
          </a:lstStyle>
          <a:p>
            <a:fld id="{5B103FA7-31C3-4231-B07B-2AD66401A643}" type="datetimeFigureOut">
              <a:rPr lang="en-US" smtClean="0"/>
              <a:pPr/>
              <a:t>12/14/2016</a:t>
            </a:fld>
            <a:endParaRPr lang="en-US"/>
          </a:p>
        </p:txBody>
      </p:sp>
      <p:sp>
        <p:nvSpPr>
          <p:cNvPr id="6" name="Footer Placeholder 5"/>
          <p:cNvSpPr>
            <a:spLocks noGrp="1"/>
          </p:cNvSpPr>
          <p:nvPr>
            <p:ph type="ftr" sz="quarter" idx="11"/>
          </p:nvPr>
        </p:nvSpPr>
        <p:spPr/>
        <p:txBody>
          <a:bodyPr lIns="0" tIns="0" rIns="0" bIns="0"/>
          <a:lstStyle>
            <a:lvl1pPr>
              <a:defRPr sz="900">
                <a:solidFill>
                  <a:srgbClr val="FFFFFF"/>
                </a:solidFill>
                <a:latin typeface="Arial"/>
                <a:cs typeface="Arial"/>
              </a:defRPr>
            </a:lvl1pPr>
          </a:lstStyle>
          <a:p>
            <a:endParaRPr lang="en-US"/>
          </a:p>
        </p:txBody>
      </p:sp>
      <p:sp>
        <p:nvSpPr>
          <p:cNvPr id="7" name="Slide Number Placeholder 6"/>
          <p:cNvSpPr>
            <a:spLocks noGrp="1"/>
          </p:cNvSpPr>
          <p:nvPr>
            <p:ph type="sldNum" sz="quarter" idx="12"/>
          </p:nvPr>
        </p:nvSpPr>
        <p:spPr/>
        <p:txBody>
          <a:bodyPr lIns="0" tIns="0" rIns="0" bIns="0"/>
          <a:lstStyle>
            <a:lvl1pPr>
              <a:defRPr sz="900">
                <a:solidFill>
                  <a:srgbClr val="FFFFFF"/>
                </a:solidFill>
                <a:latin typeface="Arial"/>
                <a:cs typeface="Arial"/>
              </a:defRPr>
            </a:lvl1pPr>
          </a:lstStyle>
          <a:p>
            <a:fld id="{2CD30698-E05F-4C0A-A9F1-EC97D229BD8D}" type="slidenum">
              <a:rPr lang="en-US" smtClean="0"/>
              <a:pPr/>
              <a:t>‹#›</a:t>
            </a:fld>
            <a:endParaRPr lang="en-US"/>
          </a:p>
        </p:txBody>
      </p:sp>
      <p:sp>
        <p:nvSpPr>
          <p:cNvPr id="9" name="Content Placeholder 2"/>
          <p:cNvSpPr>
            <a:spLocks noGrp="1"/>
          </p:cNvSpPr>
          <p:nvPr>
            <p:ph idx="14"/>
          </p:nvPr>
        </p:nvSpPr>
        <p:spPr>
          <a:xfrm>
            <a:off x="4800600" y="1828800"/>
            <a:ext cx="3886200" cy="4343400"/>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4100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ull-Color Background + 2-Column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1005840"/>
          </a:xfrm>
        </p:spPr>
        <p:txBody>
          <a:bodyPr lIns="0" tIns="0" rIns="0" bIns="0" anchor="t">
            <a:spAutoFit/>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457200" y="1828799"/>
            <a:ext cx="3886200" cy="640080"/>
          </a:xfrm>
        </p:spPr>
        <p:txBody>
          <a:bodyPr lIns="0" tIns="0" rIns="0" bIns="0" anchor="t">
            <a:spAutoFit/>
          </a:bodyPr>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828798"/>
            <a:ext cx="3886200" cy="640080"/>
          </a:xfrm>
        </p:spPr>
        <p:txBody>
          <a:bodyPr lIns="0" tIns="0" rIns="0" bIns="0" anchor="t">
            <a:spAutoFit/>
          </a:bodyPr>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lIns="0" tIns="0" rIns="0" bIns="0"/>
          <a:lstStyle>
            <a:lvl1pPr>
              <a:defRPr sz="900">
                <a:solidFill>
                  <a:srgbClr val="FFFFFF"/>
                </a:solidFill>
                <a:latin typeface="Arial"/>
                <a:cs typeface="Arial"/>
              </a:defRPr>
            </a:lvl1pPr>
          </a:lstStyle>
          <a:p>
            <a:fld id="{5B103FA7-31C3-4231-B07B-2AD66401A643}" type="datetimeFigureOut">
              <a:rPr lang="en-US" smtClean="0"/>
              <a:pPr/>
              <a:t>12/14/2016</a:t>
            </a:fld>
            <a:endParaRPr lang="en-US"/>
          </a:p>
        </p:txBody>
      </p:sp>
      <p:sp>
        <p:nvSpPr>
          <p:cNvPr id="8" name="Footer Placeholder 7"/>
          <p:cNvSpPr>
            <a:spLocks noGrp="1"/>
          </p:cNvSpPr>
          <p:nvPr>
            <p:ph type="ftr" sz="quarter" idx="11"/>
          </p:nvPr>
        </p:nvSpPr>
        <p:spPr/>
        <p:txBody>
          <a:bodyPr lIns="0" tIns="0" rIns="0" bIns="0"/>
          <a:lstStyle>
            <a:lvl1pPr>
              <a:defRPr sz="900">
                <a:solidFill>
                  <a:srgbClr val="FFFFFF"/>
                </a:solidFill>
                <a:latin typeface="Arial"/>
                <a:cs typeface="Arial"/>
              </a:defRPr>
            </a:lvl1pPr>
          </a:lstStyle>
          <a:p>
            <a:endParaRPr lang="en-US"/>
          </a:p>
        </p:txBody>
      </p:sp>
      <p:sp>
        <p:nvSpPr>
          <p:cNvPr id="9" name="Slide Number Placeholder 8"/>
          <p:cNvSpPr>
            <a:spLocks noGrp="1"/>
          </p:cNvSpPr>
          <p:nvPr>
            <p:ph type="sldNum" sz="quarter" idx="12"/>
          </p:nvPr>
        </p:nvSpPr>
        <p:spPr/>
        <p:txBody>
          <a:bodyPr lIns="0" tIns="0" rIns="0" bIns="0"/>
          <a:lstStyle>
            <a:lvl1pPr>
              <a:defRPr sz="900">
                <a:solidFill>
                  <a:srgbClr val="FFFFFF"/>
                </a:solidFill>
                <a:latin typeface="Arial"/>
                <a:cs typeface="Arial"/>
              </a:defRPr>
            </a:lvl1pPr>
          </a:lstStyle>
          <a:p>
            <a:fld id="{2CD30698-E05F-4C0A-A9F1-EC97D229BD8D}" type="slidenum">
              <a:rPr lang="en-US" smtClean="0"/>
              <a:pPr/>
              <a:t>‹#›</a:t>
            </a:fld>
            <a:endParaRPr lang="en-US"/>
          </a:p>
        </p:txBody>
      </p:sp>
      <p:sp>
        <p:nvSpPr>
          <p:cNvPr id="10" name="Content Placeholder 2"/>
          <p:cNvSpPr>
            <a:spLocks noGrp="1"/>
          </p:cNvSpPr>
          <p:nvPr>
            <p:ph idx="13"/>
          </p:nvPr>
        </p:nvSpPr>
        <p:spPr>
          <a:xfrm>
            <a:off x="457200" y="2516451"/>
            <a:ext cx="3886200" cy="3657600"/>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4"/>
          </p:nvPr>
        </p:nvSpPr>
        <p:spPr>
          <a:xfrm>
            <a:off x="4800600" y="2516454"/>
            <a:ext cx="3886200" cy="3657600"/>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61691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Full-Color Background +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1005840"/>
          </a:xfrm>
        </p:spPr>
        <p:txBody>
          <a:bodyPr lIns="0" tIns="0" rIns="0" bIns="0" anchor="t" anchorCtr="0">
            <a:spAutoFit/>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3" name="Picture Placeholder 2"/>
          <p:cNvSpPr>
            <a:spLocks noGrp="1"/>
          </p:cNvSpPr>
          <p:nvPr>
            <p:ph type="pic" idx="1"/>
          </p:nvPr>
        </p:nvSpPr>
        <p:spPr>
          <a:xfrm>
            <a:off x="457200" y="1828800"/>
            <a:ext cx="8229600" cy="3429000"/>
          </a:xfrm>
        </p:spPr>
        <p:txBody>
          <a:bodyPr lIns="0" tIns="0" rIns="0" bIns="0" anchor="ctr">
            <a:spAutoFit/>
          </a:bodyPr>
          <a:lstStyle>
            <a:lvl1pPr marL="0" indent="0" algn="ctr">
              <a:buNone/>
              <a:defRPr sz="1800" i="1">
                <a:solidFill>
                  <a:srgbClr val="FFFFFF"/>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5486400"/>
            <a:ext cx="8229600" cy="685800"/>
          </a:xfrm>
        </p:spPr>
        <p:txBody>
          <a:bodyPr lIns="0" tIns="0" rIns="0" bIns="0">
            <a:spAutoFit/>
          </a:bodyPr>
          <a:lstStyle>
            <a:lvl1pPr marL="0" indent="0">
              <a:buNone/>
              <a:defRPr sz="1400">
                <a:solidFill>
                  <a:srgbClr val="FFFFFF"/>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lIns="0" tIns="0" rIns="0" bIns="0"/>
          <a:lstStyle>
            <a:lvl1pPr>
              <a:defRPr sz="900">
                <a:solidFill>
                  <a:srgbClr val="FFFFFF"/>
                </a:solidFill>
                <a:latin typeface="Arial"/>
                <a:cs typeface="Arial"/>
              </a:defRPr>
            </a:lvl1pPr>
          </a:lstStyle>
          <a:p>
            <a:fld id="{5B103FA7-31C3-4231-B07B-2AD66401A643}" type="datetimeFigureOut">
              <a:rPr lang="en-US" smtClean="0"/>
              <a:pPr/>
              <a:t>12/14/2016</a:t>
            </a:fld>
            <a:endParaRPr lang="en-US"/>
          </a:p>
        </p:txBody>
      </p:sp>
      <p:sp>
        <p:nvSpPr>
          <p:cNvPr id="6" name="Footer Placeholder 5"/>
          <p:cNvSpPr>
            <a:spLocks noGrp="1"/>
          </p:cNvSpPr>
          <p:nvPr>
            <p:ph type="ftr" sz="quarter" idx="11"/>
          </p:nvPr>
        </p:nvSpPr>
        <p:spPr/>
        <p:txBody>
          <a:bodyPr lIns="0" tIns="0" rIns="0" bIns="0"/>
          <a:lstStyle>
            <a:lvl1pPr>
              <a:defRPr sz="900">
                <a:solidFill>
                  <a:srgbClr val="FFFFFF"/>
                </a:solidFill>
                <a:latin typeface="Arial"/>
                <a:cs typeface="Arial"/>
              </a:defRPr>
            </a:lvl1pPr>
          </a:lstStyle>
          <a:p>
            <a:endParaRPr lang="en-US"/>
          </a:p>
        </p:txBody>
      </p:sp>
      <p:sp>
        <p:nvSpPr>
          <p:cNvPr id="7" name="Slide Number Placeholder 6"/>
          <p:cNvSpPr>
            <a:spLocks noGrp="1"/>
          </p:cNvSpPr>
          <p:nvPr>
            <p:ph type="sldNum" sz="quarter" idx="12"/>
          </p:nvPr>
        </p:nvSpPr>
        <p:spPr/>
        <p:txBody>
          <a:bodyPr lIns="0" tIns="0" rIns="0" bIns="0"/>
          <a:lstStyle>
            <a:lvl1pPr>
              <a:defRPr sz="900">
                <a:solidFill>
                  <a:srgbClr val="FFFFFF"/>
                </a:solidFill>
                <a:latin typeface="Arial"/>
                <a:cs typeface="Arial"/>
              </a:defRPr>
            </a:lvl1pPr>
          </a:lstStyle>
          <a:p>
            <a:fld id="{2CD30698-E05F-4C0A-A9F1-EC97D229BD8D}" type="slidenum">
              <a:rPr lang="en-US" smtClean="0"/>
              <a:pPr/>
              <a:t>‹#›</a:t>
            </a:fld>
            <a:endParaRPr lang="en-US"/>
          </a:p>
        </p:txBody>
      </p:sp>
    </p:spTree>
    <p:extLst>
      <p:ext uri="{BB962C8B-B14F-4D97-AF65-F5344CB8AC3E}">
        <p14:creationId xmlns:p14="http://schemas.microsoft.com/office/powerpoint/2010/main" val="1054892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Full-Color Background + 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4"/>
            <a:ext cx="6629400" cy="1005840"/>
          </a:xfrm>
        </p:spPr>
        <p:txBody>
          <a:bodyPr lIns="0" tIns="0" rIns="0" bIns="0" anchor="t">
            <a:spAutoFit/>
          </a:bodyPr>
          <a:lstStyle>
            <a:lvl1pPr algn="l">
              <a:defRPr sz="2500" b="1">
                <a:solidFill>
                  <a:srgbClr val="FFFFFF"/>
                </a:solidFill>
                <a:latin typeface="Arial"/>
                <a:cs typeface="Arial"/>
              </a:defRPr>
            </a:lvl1pPr>
          </a:lstStyle>
          <a:p>
            <a:r>
              <a:rPr lang="en-US"/>
              <a:t>Click to edit Master title style</a:t>
            </a:r>
            <a:endParaRPr lang="en-US" dirty="0"/>
          </a:p>
        </p:txBody>
      </p:sp>
      <p:sp>
        <p:nvSpPr>
          <p:cNvPr id="3" name="Date Placeholder 2"/>
          <p:cNvSpPr>
            <a:spLocks noGrp="1"/>
          </p:cNvSpPr>
          <p:nvPr>
            <p:ph type="dt" sz="half" idx="10"/>
          </p:nvPr>
        </p:nvSpPr>
        <p:spPr/>
        <p:txBody>
          <a:bodyPr lIns="0" tIns="0" rIns="0" bIns="0"/>
          <a:lstStyle>
            <a:lvl1pPr>
              <a:defRPr sz="900">
                <a:solidFill>
                  <a:srgbClr val="FFFFFF"/>
                </a:solidFill>
                <a:latin typeface="Arial"/>
                <a:cs typeface="Arial"/>
              </a:defRPr>
            </a:lvl1pPr>
          </a:lstStyle>
          <a:p>
            <a:fld id="{5B103FA7-31C3-4231-B07B-2AD66401A643}" type="datetimeFigureOut">
              <a:rPr lang="en-US" smtClean="0"/>
              <a:pPr/>
              <a:t>12/14/2016</a:t>
            </a:fld>
            <a:endParaRPr lang="en-US"/>
          </a:p>
        </p:txBody>
      </p:sp>
      <p:sp>
        <p:nvSpPr>
          <p:cNvPr id="4" name="Footer Placeholder 3"/>
          <p:cNvSpPr>
            <a:spLocks noGrp="1"/>
          </p:cNvSpPr>
          <p:nvPr>
            <p:ph type="ftr" sz="quarter" idx="11"/>
          </p:nvPr>
        </p:nvSpPr>
        <p:spPr/>
        <p:txBody>
          <a:bodyPr lIns="0" tIns="0" rIns="0" bIns="0"/>
          <a:lstStyle>
            <a:lvl1pPr>
              <a:defRPr sz="900">
                <a:solidFill>
                  <a:srgbClr val="FFFFFF"/>
                </a:solidFill>
                <a:latin typeface="Arial"/>
                <a:cs typeface="Arial"/>
              </a:defRPr>
            </a:lvl1pPr>
          </a:lstStyle>
          <a:p>
            <a:endParaRPr lang="en-US"/>
          </a:p>
        </p:txBody>
      </p:sp>
      <p:sp>
        <p:nvSpPr>
          <p:cNvPr id="5" name="Slide Number Placeholder 4"/>
          <p:cNvSpPr>
            <a:spLocks noGrp="1"/>
          </p:cNvSpPr>
          <p:nvPr>
            <p:ph type="sldNum" sz="quarter" idx="12"/>
          </p:nvPr>
        </p:nvSpPr>
        <p:spPr/>
        <p:txBody>
          <a:bodyPr lIns="0" tIns="0" rIns="0" bIns="0"/>
          <a:lstStyle>
            <a:lvl1pPr>
              <a:defRPr sz="900">
                <a:solidFill>
                  <a:srgbClr val="FFFFFF"/>
                </a:solidFill>
                <a:latin typeface="Arial"/>
                <a:cs typeface="Arial"/>
              </a:defRPr>
            </a:lvl1pPr>
          </a:lstStyle>
          <a:p>
            <a:fld id="{2CD30698-E05F-4C0A-A9F1-EC97D229BD8D}" type="slidenum">
              <a:rPr lang="en-US" smtClean="0"/>
              <a:pPr/>
              <a:t>‹#›</a:t>
            </a:fld>
            <a:endParaRPr lang="en-US"/>
          </a:p>
        </p:txBody>
      </p:sp>
    </p:spTree>
    <p:extLst>
      <p:ext uri="{BB962C8B-B14F-4D97-AF65-F5344CB8AC3E}">
        <p14:creationId xmlns:p14="http://schemas.microsoft.com/office/powerpoint/2010/main" val="4234080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6"/>
          <p:cNvSpPr>
            <a:spLocks noGrp="1" noChangeArrowheads="1"/>
          </p:cNvSpPr>
          <p:nvPr>
            <p:ph type="ftr" sz="quarter" idx="10"/>
          </p:nvPr>
        </p:nvSpPr>
        <p:spPr>
          <a:ln/>
        </p:spPr>
        <p:txBody>
          <a:bodyPr/>
          <a:lstStyle>
            <a:lvl1pPr>
              <a:defRPr/>
            </a:lvl1pPr>
          </a:lstStyle>
          <a:p>
            <a:pPr>
              <a:defRPr/>
            </a:pPr>
            <a:endParaRPr lang="en-US"/>
          </a:p>
        </p:txBody>
      </p:sp>
      <p:sp>
        <p:nvSpPr>
          <p:cNvPr id="4" name="Rectangle 17"/>
          <p:cNvSpPr>
            <a:spLocks noGrp="1" noChangeArrowheads="1"/>
          </p:cNvSpPr>
          <p:nvPr>
            <p:ph type="sldNum" sz="quarter" idx="11"/>
          </p:nvPr>
        </p:nvSpPr>
        <p:spPr>
          <a:ln/>
        </p:spPr>
        <p:txBody>
          <a:bodyPr/>
          <a:lstStyle>
            <a:lvl1pPr>
              <a:defRPr/>
            </a:lvl1pPr>
          </a:lstStyle>
          <a:p>
            <a:pPr>
              <a:defRPr/>
            </a:pPr>
            <a:fld id="{4193024A-A1CF-4A6E-8F6A-5095CE996DF9}" type="slidenum">
              <a:rPr lang="en-US"/>
              <a:pPr>
                <a:defRPr/>
              </a:pPr>
              <a:t>‹#›</a:t>
            </a:fld>
            <a:r>
              <a:rPr lang="en-US"/>
              <a:t>, date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endParaRPr lang="en-US"/>
          </a:p>
        </p:txBody>
      </p:sp>
      <p:sp>
        <p:nvSpPr>
          <p:cNvPr id="3" name="Rectangle 17"/>
          <p:cNvSpPr>
            <a:spLocks noGrp="1" noChangeArrowheads="1"/>
          </p:cNvSpPr>
          <p:nvPr>
            <p:ph type="sldNum" sz="quarter" idx="11"/>
          </p:nvPr>
        </p:nvSpPr>
        <p:spPr>
          <a:ln/>
        </p:spPr>
        <p:txBody>
          <a:bodyPr/>
          <a:lstStyle>
            <a:lvl1pPr>
              <a:defRPr/>
            </a:lvl1pPr>
          </a:lstStyle>
          <a:p>
            <a:pPr>
              <a:defRPr/>
            </a:pPr>
            <a:fld id="{AF2A010B-BAF6-40A5-B717-FF159C823536}" type="slidenum">
              <a:rPr lang="en-US"/>
              <a:pPr>
                <a:defRPr/>
              </a:pPr>
              <a:t>‹#›</a:t>
            </a:fld>
            <a:r>
              <a:rPr lang="en-US"/>
              <a:t>, date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0B9224A6-702E-4A01-99F0-96056F73EC9A}" type="slidenum">
              <a:rPr lang="en-US"/>
              <a:pPr>
                <a:defRPr/>
              </a:pPr>
              <a:t>‹#›</a:t>
            </a:fld>
            <a:r>
              <a:rPr lang="en-US"/>
              <a:t>, date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C3884531-87E1-44F5-B3D0-04F68C17036F}" type="slidenum">
              <a:rPr lang="en-US"/>
              <a:pPr>
                <a:defRPr/>
              </a:pPr>
              <a:t>‹#›</a:t>
            </a:fld>
            <a:r>
              <a:rPr lang="en-US"/>
              <a:t>, date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6"/>
          <p:cNvSpPr>
            <a:spLocks noGrp="1" noChangeArrowheads="1"/>
          </p:cNvSpPr>
          <p:nvPr>
            <p:ph type="ftr" sz="quarter" idx="10"/>
          </p:nvPr>
        </p:nvSpPr>
        <p:spPr>
          <a:ln/>
        </p:spPr>
        <p:txBody>
          <a:bodyPr/>
          <a:lstStyle>
            <a:lvl1pPr>
              <a:defRPr/>
            </a:lvl1pPr>
          </a:lstStyle>
          <a:p>
            <a:pPr>
              <a:defRPr/>
            </a:pP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EDEA0DC2-634B-4A4B-A9CE-6B1EFB94E78A}" type="slidenum">
              <a:rPr lang="en-US"/>
              <a:pPr>
                <a:defRPr/>
              </a:pPr>
              <a:t>‹#›</a:t>
            </a:fld>
            <a:r>
              <a:rPr lang="en-US"/>
              <a:t>, date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3.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3.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7.png"/><Relationship Id="rId3" Type="http://schemas.openxmlformats.org/officeDocument/2006/relationships/slideLayout" Target="../slideLayouts/slideLayout33.xml"/><Relationship Id="rId21" Type="http://schemas.openxmlformats.org/officeDocument/2006/relationships/image" Target="../media/image10.png"/><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6.emf"/><Relationship Id="rId2" Type="http://schemas.openxmlformats.org/officeDocument/2006/relationships/slideLayout" Target="../slideLayouts/slideLayout32.xml"/><Relationship Id="rId16" Type="http://schemas.openxmlformats.org/officeDocument/2006/relationships/image" Target="../media/image5.jpg"/><Relationship Id="rId20" Type="http://schemas.openxmlformats.org/officeDocument/2006/relationships/image" Target="../media/image9.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4.xml"/><Relationship Id="rId10" Type="http://schemas.openxmlformats.org/officeDocument/2006/relationships/slideLayout" Target="../slideLayouts/slideLayout40.xml"/><Relationship Id="rId19" Type="http://schemas.openxmlformats.org/officeDocument/2006/relationships/image" Target="../media/image8.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34EA2"/>
        </a:solidFill>
        <a:effectLst/>
      </p:bgPr>
    </p:bg>
    <p:spTree>
      <p:nvGrpSpPr>
        <p:cNvPr id="1" name=""/>
        <p:cNvGrpSpPr/>
        <p:nvPr/>
      </p:nvGrpSpPr>
      <p:grpSpPr>
        <a:xfrm>
          <a:off x="0" y="0"/>
          <a:ext cx="0" cy="0"/>
          <a:chOff x="0" y="0"/>
          <a:chExt cx="0" cy="0"/>
        </a:xfrm>
      </p:grpSpPr>
      <p:pic>
        <p:nvPicPr>
          <p:cNvPr id="13314" name="Picture 11" descr="entry-slide-content-dark"/>
          <p:cNvPicPr>
            <a:picLocks noChangeAspect="1" noChangeArrowheads="1"/>
          </p:cNvPicPr>
          <p:nvPr/>
        </p:nvPicPr>
        <p:blipFill>
          <a:blip r:embed="rId12" cstate="print"/>
          <a:srcRect/>
          <a:stretch>
            <a:fillRect/>
          </a:stretch>
        </p:blipFill>
        <p:spPr bwMode="auto">
          <a:xfrm>
            <a:off x="0" y="-9525"/>
            <a:ext cx="9144000" cy="6877050"/>
          </a:xfrm>
          <a:prstGeom prst="rect">
            <a:avLst/>
          </a:prstGeom>
          <a:noFill/>
          <a:ln w="9525">
            <a:noFill/>
            <a:miter lim="800000"/>
            <a:headEnd/>
            <a:tailEnd/>
          </a:ln>
        </p:spPr>
      </p:pic>
      <p:sp>
        <p:nvSpPr>
          <p:cNvPr id="13315" name="Rectangle 14"/>
          <p:cNvSpPr>
            <a:spLocks noGrp="1" noChangeArrowheads="1"/>
          </p:cNvSpPr>
          <p:nvPr>
            <p:ph type="title"/>
          </p:nvPr>
        </p:nvSpPr>
        <p:spPr bwMode="auto">
          <a:xfrm>
            <a:off x="684213" y="455613"/>
            <a:ext cx="799782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13316" name="Rectangle 15"/>
          <p:cNvSpPr>
            <a:spLocks noGrp="1" noChangeArrowheads="1"/>
          </p:cNvSpPr>
          <p:nvPr>
            <p:ph type="body" idx="1"/>
          </p:nvPr>
        </p:nvSpPr>
        <p:spPr bwMode="auto">
          <a:xfrm>
            <a:off x="684213" y="1600200"/>
            <a:ext cx="799782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184" name="Rectangle 16"/>
          <p:cNvSpPr>
            <a:spLocks noGrp="1" noChangeArrowheads="1"/>
          </p:cNvSpPr>
          <p:nvPr>
            <p:ph type="ftr" sz="quarter" idx="3"/>
          </p:nvPr>
        </p:nvSpPr>
        <p:spPr bwMode="auto">
          <a:xfrm>
            <a:off x="3408363" y="6516688"/>
            <a:ext cx="2895600"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1"/>
                </a:solidFill>
                <a:latin typeface="Arial" pitchFamily="34" charset="0"/>
                <a:cs typeface="Arial" pitchFamily="34" charset="0"/>
              </a:defRPr>
            </a:lvl1pPr>
          </a:lstStyle>
          <a:p>
            <a:pPr>
              <a:defRPr/>
            </a:pPr>
            <a:endParaRPr lang="en-US" dirty="0"/>
          </a:p>
        </p:txBody>
      </p:sp>
      <p:sp>
        <p:nvSpPr>
          <p:cNvPr id="7185" name="Rectangle 17"/>
          <p:cNvSpPr>
            <a:spLocks noGrp="1" noChangeArrowheads="1"/>
          </p:cNvSpPr>
          <p:nvPr>
            <p:ph type="sldNum" sz="quarter" idx="4"/>
          </p:nvPr>
        </p:nvSpPr>
        <p:spPr bwMode="auto">
          <a:xfrm>
            <a:off x="6516688" y="6516688"/>
            <a:ext cx="2166937"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1"/>
                </a:solidFill>
                <a:latin typeface="Arial" pitchFamily="34" charset="0"/>
                <a:cs typeface="Arial" pitchFamily="34" charset="0"/>
              </a:defRPr>
            </a:lvl1pPr>
          </a:lstStyle>
          <a:p>
            <a:pPr>
              <a:defRPr/>
            </a:pPr>
            <a:fld id="{71584800-6692-4F7A-844A-C16EE7CAB8D0}" type="slidenum">
              <a:rPr lang="en-US" smtClean="0"/>
              <a:pPr>
                <a:defRPr/>
              </a:pPr>
              <a:t>‹#›</a:t>
            </a:fld>
            <a:r>
              <a:rPr lang="en-US" dirty="0"/>
              <a:t>, date</a:t>
            </a:r>
          </a:p>
        </p:txBody>
      </p:sp>
    </p:spTree>
  </p:cSld>
  <p:clrMap bg1="lt1" tx1="dk1" bg2="lt2" tx2="dk2" accent1="accent1" accent2="accent2" accent3="accent3" accent4="accent4" accent5="accent5" accent6="accent6" hlink="hlink" folHlink="folHlink"/>
  <p:sldLayoutIdLst>
    <p:sldLayoutId id="2147483727" r:id="rId1"/>
    <p:sldLayoutId id="2147483694"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Lst>
  <p:hf sldNum="0" hdr="0" ftr="0" dt="0"/>
  <p:txStyles>
    <p:titleStyle>
      <a:lvl1pPr algn="l" rtl="0" eaLnBrk="1" fontAlgn="base" hangingPunct="1">
        <a:spcBef>
          <a:spcPct val="0"/>
        </a:spcBef>
        <a:spcAft>
          <a:spcPct val="0"/>
        </a:spcAft>
        <a:defRPr sz="4000">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4000">
          <a:solidFill>
            <a:schemeClr val="bg1"/>
          </a:solidFill>
          <a:latin typeface="Arial Narrow" pitchFamily="34" charset="0"/>
        </a:defRPr>
      </a:lvl2pPr>
      <a:lvl3pPr algn="l" rtl="0" eaLnBrk="1" fontAlgn="base" hangingPunct="1">
        <a:spcBef>
          <a:spcPct val="0"/>
        </a:spcBef>
        <a:spcAft>
          <a:spcPct val="0"/>
        </a:spcAft>
        <a:defRPr sz="4000">
          <a:solidFill>
            <a:schemeClr val="bg1"/>
          </a:solidFill>
          <a:latin typeface="Arial Narrow" pitchFamily="34" charset="0"/>
        </a:defRPr>
      </a:lvl3pPr>
      <a:lvl4pPr algn="l" rtl="0" eaLnBrk="1" fontAlgn="base" hangingPunct="1">
        <a:spcBef>
          <a:spcPct val="0"/>
        </a:spcBef>
        <a:spcAft>
          <a:spcPct val="0"/>
        </a:spcAft>
        <a:defRPr sz="4000">
          <a:solidFill>
            <a:schemeClr val="bg1"/>
          </a:solidFill>
          <a:latin typeface="Arial Narrow" pitchFamily="34" charset="0"/>
        </a:defRPr>
      </a:lvl4pPr>
      <a:lvl5pPr algn="l" rtl="0" eaLnBrk="1" fontAlgn="base" hangingPunct="1">
        <a:spcBef>
          <a:spcPct val="0"/>
        </a:spcBef>
        <a:spcAft>
          <a:spcPct val="0"/>
        </a:spcAft>
        <a:defRPr sz="4000">
          <a:solidFill>
            <a:schemeClr val="bg1"/>
          </a:solidFill>
          <a:latin typeface="Arial Narrow" pitchFamily="34" charset="0"/>
        </a:defRPr>
      </a:lvl5pPr>
      <a:lvl6pPr marL="457200" algn="l" rtl="0" eaLnBrk="1" fontAlgn="base" hangingPunct="1">
        <a:spcBef>
          <a:spcPct val="0"/>
        </a:spcBef>
        <a:spcAft>
          <a:spcPct val="0"/>
        </a:spcAft>
        <a:defRPr sz="4000">
          <a:solidFill>
            <a:schemeClr val="bg1"/>
          </a:solidFill>
          <a:latin typeface="Arial Narrow" pitchFamily="34" charset="0"/>
        </a:defRPr>
      </a:lvl6pPr>
      <a:lvl7pPr marL="914400" algn="l" rtl="0" eaLnBrk="1" fontAlgn="base" hangingPunct="1">
        <a:spcBef>
          <a:spcPct val="0"/>
        </a:spcBef>
        <a:spcAft>
          <a:spcPct val="0"/>
        </a:spcAft>
        <a:defRPr sz="4000">
          <a:solidFill>
            <a:schemeClr val="bg1"/>
          </a:solidFill>
          <a:latin typeface="Arial Narrow" pitchFamily="34" charset="0"/>
        </a:defRPr>
      </a:lvl7pPr>
      <a:lvl8pPr marL="1371600" algn="l" rtl="0" eaLnBrk="1" fontAlgn="base" hangingPunct="1">
        <a:spcBef>
          <a:spcPct val="0"/>
        </a:spcBef>
        <a:spcAft>
          <a:spcPct val="0"/>
        </a:spcAft>
        <a:defRPr sz="4000">
          <a:solidFill>
            <a:schemeClr val="bg1"/>
          </a:solidFill>
          <a:latin typeface="Arial Narrow" pitchFamily="34" charset="0"/>
        </a:defRPr>
      </a:lvl8pPr>
      <a:lvl9pPr marL="1828800" algn="l" rtl="0" eaLnBrk="1" fontAlgn="base" hangingPunct="1">
        <a:spcBef>
          <a:spcPct val="0"/>
        </a:spcBef>
        <a:spcAft>
          <a:spcPct val="0"/>
        </a:spcAft>
        <a:defRPr sz="4000">
          <a:solidFill>
            <a:schemeClr val="bg1"/>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bg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800">
          <a:solidFill>
            <a:schemeClr val="bg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bg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chemeClr val="bg1"/>
          </a:solidFill>
          <a:latin typeface="Arial" charset="0"/>
        </a:defRPr>
      </a:lvl6pPr>
      <a:lvl7pPr marL="2971800" indent="-228600" algn="l" rtl="0" eaLnBrk="1" fontAlgn="base" hangingPunct="1">
        <a:spcBef>
          <a:spcPct val="20000"/>
        </a:spcBef>
        <a:spcAft>
          <a:spcPct val="0"/>
        </a:spcAft>
        <a:buChar char="»"/>
        <a:defRPr sz="2000">
          <a:solidFill>
            <a:schemeClr val="bg1"/>
          </a:solidFill>
          <a:latin typeface="Arial" charset="0"/>
        </a:defRPr>
      </a:lvl7pPr>
      <a:lvl8pPr marL="3429000" indent="-228600" algn="l" rtl="0" eaLnBrk="1" fontAlgn="base" hangingPunct="1">
        <a:spcBef>
          <a:spcPct val="20000"/>
        </a:spcBef>
        <a:spcAft>
          <a:spcPct val="0"/>
        </a:spcAft>
        <a:buChar char="»"/>
        <a:defRPr sz="2000">
          <a:solidFill>
            <a:schemeClr val="bg1"/>
          </a:solidFill>
          <a:latin typeface="Arial" charset="0"/>
        </a:defRPr>
      </a:lvl8pPr>
      <a:lvl9pPr marL="3886200" indent="-228600" algn="l" rtl="0" eaLnBrk="1" fontAlgn="base" hangingPunct="1">
        <a:spcBef>
          <a:spcPct val="20000"/>
        </a:spcBef>
        <a:spcAft>
          <a:spcPct val="0"/>
        </a:spcAft>
        <a:buChar char="»"/>
        <a:defRPr sz="2000">
          <a:solidFill>
            <a:schemeClr val="bg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34EA2"/>
        </a:solidFill>
        <a:effectLst/>
      </p:bgPr>
    </p:bg>
    <p:spTree>
      <p:nvGrpSpPr>
        <p:cNvPr id="1" name=""/>
        <p:cNvGrpSpPr/>
        <p:nvPr/>
      </p:nvGrpSpPr>
      <p:grpSpPr>
        <a:xfrm>
          <a:off x="0" y="0"/>
          <a:ext cx="0" cy="0"/>
          <a:chOff x="0" y="0"/>
          <a:chExt cx="0" cy="0"/>
        </a:xfrm>
      </p:grpSpPr>
      <p:pic>
        <p:nvPicPr>
          <p:cNvPr id="37890" name="Picture 8" descr="entry-slide-content-light"/>
          <p:cNvPicPr>
            <a:picLocks noChangeAspect="1" noChangeArrowheads="1"/>
          </p:cNvPicPr>
          <p:nvPr/>
        </p:nvPicPr>
        <p:blipFill>
          <a:blip r:embed="rId12" cstate="print"/>
          <a:srcRect/>
          <a:stretch>
            <a:fillRect/>
          </a:stretch>
        </p:blipFill>
        <p:spPr bwMode="auto">
          <a:xfrm>
            <a:off x="0" y="0"/>
            <a:ext cx="9144000" cy="6877050"/>
          </a:xfrm>
          <a:prstGeom prst="rect">
            <a:avLst/>
          </a:prstGeom>
          <a:noFill/>
          <a:ln w="9525">
            <a:noFill/>
            <a:miter lim="800000"/>
            <a:headEnd/>
            <a:tailEnd/>
          </a:ln>
        </p:spPr>
      </p:pic>
      <p:sp>
        <p:nvSpPr>
          <p:cNvPr id="105481" name="Rectangle 9"/>
          <p:cNvSpPr>
            <a:spLocks noGrp="1" noChangeArrowheads="1"/>
          </p:cNvSpPr>
          <p:nvPr>
            <p:ph type="ftr" sz="quarter" idx="3"/>
          </p:nvPr>
        </p:nvSpPr>
        <p:spPr bwMode="auto">
          <a:xfrm>
            <a:off x="3408363" y="6516688"/>
            <a:ext cx="2895600"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rgbClr val="003399"/>
                </a:solidFill>
                <a:latin typeface="Arial" pitchFamily="34" charset="0"/>
                <a:cs typeface="Arial" pitchFamily="34" charset="0"/>
              </a:defRPr>
            </a:lvl1pPr>
          </a:lstStyle>
          <a:p>
            <a:pPr>
              <a:defRPr/>
            </a:pPr>
            <a:endParaRPr lang="en-US" dirty="0"/>
          </a:p>
        </p:txBody>
      </p:sp>
      <p:sp>
        <p:nvSpPr>
          <p:cNvPr id="105482" name="Rectangle 10"/>
          <p:cNvSpPr>
            <a:spLocks noGrp="1" noChangeArrowheads="1"/>
          </p:cNvSpPr>
          <p:nvPr>
            <p:ph type="sldNum" sz="quarter" idx="4"/>
          </p:nvPr>
        </p:nvSpPr>
        <p:spPr bwMode="auto">
          <a:xfrm>
            <a:off x="6516688" y="6516688"/>
            <a:ext cx="2166937"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rgbClr val="003399"/>
                </a:solidFill>
                <a:latin typeface="Arial" pitchFamily="34" charset="0"/>
                <a:cs typeface="Arial" pitchFamily="34" charset="0"/>
              </a:defRPr>
            </a:lvl1pPr>
          </a:lstStyle>
          <a:p>
            <a:pPr>
              <a:defRPr/>
            </a:pPr>
            <a:fld id="{0CCA0B88-0A52-4D2E-93D1-C5B7E15B7FE4}" type="slidenum">
              <a:rPr lang="en-US" smtClean="0"/>
              <a:pPr>
                <a:defRPr/>
              </a:pPr>
              <a:t>‹#›</a:t>
            </a:fld>
            <a:r>
              <a:rPr lang="en-US" dirty="0"/>
              <a:t>, date</a:t>
            </a:r>
          </a:p>
        </p:txBody>
      </p:sp>
      <p:sp>
        <p:nvSpPr>
          <p:cNvPr id="37893" name="Rectangle 11"/>
          <p:cNvSpPr>
            <a:spLocks noGrp="1" noChangeArrowheads="1"/>
          </p:cNvSpPr>
          <p:nvPr>
            <p:ph type="title"/>
          </p:nvPr>
        </p:nvSpPr>
        <p:spPr bwMode="auto">
          <a:xfrm>
            <a:off x="684213" y="455613"/>
            <a:ext cx="799782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37894" name="Rectangle 12"/>
          <p:cNvSpPr>
            <a:spLocks noGrp="1" noChangeArrowheads="1"/>
          </p:cNvSpPr>
          <p:nvPr>
            <p:ph type="body" idx="1"/>
          </p:nvPr>
        </p:nvSpPr>
        <p:spPr bwMode="auto">
          <a:xfrm>
            <a:off x="684213" y="1600200"/>
            <a:ext cx="799782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729" r:id="rId1"/>
    <p:sldLayoutId id="2147483714" r:id="rId2"/>
    <p:sldLayoutId id="2147483712" r:id="rId3"/>
    <p:sldLayoutId id="2147483711" r:id="rId4"/>
    <p:sldLayoutId id="2147483710" r:id="rId5"/>
    <p:sldLayoutId id="2147483709" r:id="rId6"/>
    <p:sldLayoutId id="2147483708" r:id="rId7"/>
    <p:sldLayoutId id="2147483707" r:id="rId8"/>
    <p:sldLayoutId id="2147483706" r:id="rId9"/>
    <p:sldLayoutId id="2147483705" r:id="rId10"/>
  </p:sldLayoutIdLst>
  <p:hf sldNum="0" hdr="0" ftr="0" dt="0"/>
  <p:txStyles>
    <p:titleStyle>
      <a:lvl1pPr algn="l" rtl="0" eaLnBrk="0" fontAlgn="base" hangingPunct="0">
        <a:spcBef>
          <a:spcPct val="0"/>
        </a:spcBef>
        <a:spcAft>
          <a:spcPct val="0"/>
        </a:spcAft>
        <a:defRPr sz="4000">
          <a:solidFill>
            <a:srgbClr val="003399"/>
          </a:solidFill>
          <a:latin typeface="Arial" pitchFamily="34" charset="0"/>
          <a:ea typeface="+mj-ea"/>
          <a:cs typeface="Arial" pitchFamily="34" charset="0"/>
        </a:defRPr>
      </a:lvl1pPr>
      <a:lvl2pPr algn="l" rtl="0" eaLnBrk="0" fontAlgn="base" hangingPunct="0">
        <a:spcBef>
          <a:spcPct val="0"/>
        </a:spcBef>
        <a:spcAft>
          <a:spcPct val="0"/>
        </a:spcAft>
        <a:defRPr sz="4000">
          <a:solidFill>
            <a:srgbClr val="003399"/>
          </a:solidFill>
          <a:latin typeface="Arial Narrow" pitchFamily="34" charset="0"/>
        </a:defRPr>
      </a:lvl2pPr>
      <a:lvl3pPr algn="l" rtl="0" eaLnBrk="0" fontAlgn="base" hangingPunct="0">
        <a:spcBef>
          <a:spcPct val="0"/>
        </a:spcBef>
        <a:spcAft>
          <a:spcPct val="0"/>
        </a:spcAft>
        <a:defRPr sz="4000">
          <a:solidFill>
            <a:srgbClr val="003399"/>
          </a:solidFill>
          <a:latin typeface="Arial Narrow" pitchFamily="34" charset="0"/>
        </a:defRPr>
      </a:lvl3pPr>
      <a:lvl4pPr algn="l" rtl="0" eaLnBrk="0" fontAlgn="base" hangingPunct="0">
        <a:spcBef>
          <a:spcPct val="0"/>
        </a:spcBef>
        <a:spcAft>
          <a:spcPct val="0"/>
        </a:spcAft>
        <a:defRPr sz="4000">
          <a:solidFill>
            <a:srgbClr val="003399"/>
          </a:solidFill>
          <a:latin typeface="Arial Narrow" pitchFamily="34" charset="0"/>
        </a:defRPr>
      </a:lvl4pPr>
      <a:lvl5pPr algn="l" rtl="0" eaLnBrk="0" fontAlgn="base" hangingPunct="0">
        <a:spcBef>
          <a:spcPct val="0"/>
        </a:spcBef>
        <a:spcAft>
          <a:spcPct val="0"/>
        </a:spcAft>
        <a:defRPr sz="4000">
          <a:solidFill>
            <a:srgbClr val="003399"/>
          </a:solidFill>
          <a:latin typeface="Arial Narrow" pitchFamily="34" charset="0"/>
        </a:defRPr>
      </a:lvl5pPr>
      <a:lvl6pPr marL="457200" algn="l" rtl="0" fontAlgn="base">
        <a:spcBef>
          <a:spcPct val="0"/>
        </a:spcBef>
        <a:spcAft>
          <a:spcPct val="0"/>
        </a:spcAft>
        <a:defRPr sz="4000">
          <a:solidFill>
            <a:srgbClr val="003399"/>
          </a:solidFill>
          <a:latin typeface="Arial Narrow" pitchFamily="34" charset="0"/>
        </a:defRPr>
      </a:lvl6pPr>
      <a:lvl7pPr marL="914400" algn="l" rtl="0" fontAlgn="base">
        <a:spcBef>
          <a:spcPct val="0"/>
        </a:spcBef>
        <a:spcAft>
          <a:spcPct val="0"/>
        </a:spcAft>
        <a:defRPr sz="4000">
          <a:solidFill>
            <a:srgbClr val="003399"/>
          </a:solidFill>
          <a:latin typeface="Arial Narrow" pitchFamily="34" charset="0"/>
        </a:defRPr>
      </a:lvl7pPr>
      <a:lvl8pPr marL="1371600" algn="l" rtl="0" fontAlgn="base">
        <a:spcBef>
          <a:spcPct val="0"/>
        </a:spcBef>
        <a:spcAft>
          <a:spcPct val="0"/>
        </a:spcAft>
        <a:defRPr sz="4000">
          <a:solidFill>
            <a:srgbClr val="003399"/>
          </a:solidFill>
          <a:latin typeface="Arial Narrow" pitchFamily="34" charset="0"/>
        </a:defRPr>
      </a:lvl8pPr>
      <a:lvl9pPr marL="1828800" algn="l" rtl="0" fontAlgn="base">
        <a:spcBef>
          <a:spcPct val="0"/>
        </a:spcBef>
        <a:spcAft>
          <a:spcPct val="0"/>
        </a:spcAft>
        <a:defRPr sz="4000">
          <a:solidFill>
            <a:srgbClr val="003399"/>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rgbClr val="003399"/>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3200">
          <a:solidFill>
            <a:srgbClr val="003399"/>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5pPr>
      <a:lvl6pPr marL="2514600" indent="-228600" algn="l" rtl="0" fontAlgn="base">
        <a:spcBef>
          <a:spcPct val="20000"/>
        </a:spcBef>
        <a:spcAft>
          <a:spcPct val="0"/>
        </a:spcAft>
        <a:buChar char="»"/>
        <a:defRPr sz="3200">
          <a:solidFill>
            <a:srgbClr val="003399"/>
          </a:solidFill>
          <a:latin typeface="+mn-lt"/>
        </a:defRPr>
      </a:lvl6pPr>
      <a:lvl7pPr marL="2971800" indent="-228600" algn="l" rtl="0" fontAlgn="base">
        <a:spcBef>
          <a:spcPct val="20000"/>
        </a:spcBef>
        <a:spcAft>
          <a:spcPct val="0"/>
        </a:spcAft>
        <a:buChar char="»"/>
        <a:defRPr sz="3200">
          <a:solidFill>
            <a:srgbClr val="003399"/>
          </a:solidFill>
          <a:latin typeface="+mn-lt"/>
        </a:defRPr>
      </a:lvl7pPr>
      <a:lvl8pPr marL="3429000" indent="-228600" algn="l" rtl="0" fontAlgn="base">
        <a:spcBef>
          <a:spcPct val="20000"/>
        </a:spcBef>
        <a:spcAft>
          <a:spcPct val="0"/>
        </a:spcAft>
        <a:buChar char="»"/>
        <a:defRPr sz="3200">
          <a:solidFill>
            <a:srgbClr val="003399"/>
          </a:solidFill>
          <a:latin typeface="+mn-lt"/>
        </a:defRPr>
      </a:lvl8pPr>
      <a:lvl9pPr marL="3886200" indent="-228600" algn="l" rtl="0" fontAlgn="base">
        <a:spcBef>
          <a:spcPct val="20000"/>
        </a:spcBef>
        <a:spcAft>
          <a:spcPct val="0"/>
        </a:spcAft>
        <a:buChar char="»"/>
        <a:defRPr sz="3200">
          <a:solidFill>
            <a:srgbClr val="00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34EA2"/>
        </a:solidFill>
        <a:effectLst/>
      </p:bgPr>
    </p:bg>
    <p:spTree>
      <p:nvGrpSpPr>
        <p:cNvPr id="1" name=""/>
        <p:cNvGrpSpPr/>
        <p:nvPr/>
      </p:nvGrpSpPr>
      <p:grpSpPr>
        <a:xfrm>
          <a:off x="0" y="0"/>
          <a:ext cx="0" cy="0"/>
          <a:chOff x="0" y="0"/>
          <a:chExt cx="0" cy="0"/>
        </a:xfrm>
      </p:grpSpPr>
      <p:pic>
        <p:nvPicPr>
          <p:cNvPr id="37890" name="Picture 8" descr="entry-slide-content-light"/>
          <p:cNvPicPr>
            <a:picLocks noChangeAspect="1" noChangeArrowheads="1"/>
          </p:cNvPicPr>
          <p:nvPr/>
        </p:nvPicPr>
        <p:blipFill>
          <a:blip r:embed="rId12" cstate="print"/>
          <a:srcRect/>
          <a:stretch>
            <a:fillRect/>
          </a:stretch>
        </p:blipFill>
        <p:spPr bwMode="auto">
          <a:xfrm>
            <a:off x="0" y="0"/>
            <a:ext cx="9144000" cy="6877050"/>
          </a:xfrm>
          <a:prstGeom prst="rect">
            <a:avLst/>
          </a:prstGeom>
          <a:noFill/>
          <a:ln w="9525">
            <a:noFill/>
            <a:miter lim="800000"/>
            <a:headEnd/>
            <a:tailEnd/>
          </a:ln>
        </p:spPr>
      </p:pic>
      <p:sp>
        <p:nvSpPr>
          <p:cNvPr id="105481" name="Rectangle 9"/>
          <p:cNvSpPr>
            <a:spLocks noGrp="1" noChangeArrowheads="1"/>
          </p:cNvSpPr>
          <p:nvPr>
            <p:ph type="ftr" sz="quarter" idx="3"/>
          </p:nvPr>
        </p:nvSpPr>
        <p:spPr bwMode="auto">
          <a:xfrm>
            <a:off x="3408363" y="6516688"/>
            <a:ext cx="2895600"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rgbClr val="003399"/>
                </a:solidFill>
                <a:latin typeface="Arial" pitchFamily="34" charset="0"/>
                <a:cs typeface="Arial" pitchFamily="34" charset="0"/>
              </a:defRPr>
            </a:lvl1pPr>
          </a:lstStyle>
          <a:p>
            <a:pPr>
              <a:defRPr/>
            </a:pPr>
            <a:endParaRPr lang="en-US" dirty="0"/>
          </a:p>
        </p:txBody>
      </p:sp>
      <p:sp>
        <p:nvSpPr>
          <p:cNvPr id="105482" name="Rectangle 10"/>
          <p:cNvSpPr>
            <a:spLocks noGrp="1" noChangeArrowheads="1"/>
          </p:cNvSpPr>
          <p:nvPr>
            <p:ph type="sldNum" sz="quarter" idx="4"/>
          </p:nvPr>
        </p:nvSpPr>
        <p:spPr bwMode="auto">
          <a:xfrm>
            <a:off x="6516688" y="6516688"/>
            <a:ext cx="2166937"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rgbClr val="003399"/>
                </a:solidFill>
                <a:latin typeface="Arial" pitchFamily="34" charset="0"/>
                <a:cs typeface="Arial" pitchFamily="34" charset="0"/>
              </a:defRPr>
            </a:lvl1pPr>
          </a:lstStyle>
          <a:p>
            <a:pPr>
              <a:defRPr/>
            </a:pPr>
            <a:fld id="{0CCA0B88-0A52-4D2E-93D1-C5B7E15B7FE4}" type="slidenum">
              <a:rPr lang="en-US" smtClean="0"/>
              <a:pPr>
                <a:defRPr/>
              </a:pPr>
              <a:t>‹#›</a:t>
            </a:fld>
            <a:r>
              <a:rPr lang="en-US" dirty="0"/>
              <a:t>, date</a:t>
            </a:r>
          </a:p>
        </p:txBody>
      </p:sp>
      <p:sp>
        <p:nvSpPr>
          <p:cNvPr id="37893" name="Rectangle 11"/>
          <p:cNvSpPr>
            <a:spLocks noGrp="1" noChangeArrowheads="1"/>
          </p:cNvSpPr>
          <p:nvPr>
            <p:ph type="title"/>
          </p:nvPr>
        </p:nvSpPr>
        <p:spPr bwMode="auto">
          <a:xfrm>
            <a:off x="684213" y="455613"/>
            <a:ext cx="799782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37894" name="Rectangle 12"/>
          <p:cNvSpPr>
            <a:spLocks noGrp="1" noChangeArrowheads="1"/>
          </p:cNvSpPr>
          <p:nvPr>
            <p:ph type="body" idx="1"/>
          </p:nvPr>
        </p:nvSpPr>
        <p:spPr bwMode="auto">
          <a:xfrm>
            <a:off x="684213" y="1600200"/>
            <a:ext cx="799782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962310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Lst>
  <p:hf sldNum="0" hdr="0" ftr="0"/>
  <p:txStyles>
    <p:titleStyle>
      <a:lvl1pPr algn="l" rtl="0" eaLnBrk="0" fontAlgn="base" hangingPunct="0">
        <a:spcBef>
          <a:spcPct val="0"/>
        </a:spcBef>
        <a:spcAft>
          <a:spcPct val="0"/>
        </a:spcAft>
        <a:defRPr sz="4000">
          <a:solidFill>
            <a:srgbClr val="003399"/>
          </a:solidFill>
          <a:latin typeface="Arial" pitchFamily="34" charset="0"/>
          <a:ea typeface="+mj-ea"/>
          <a:cs typeface="Arial" pitchFamily="34" charset="0"/>
        </a:defRPr>
      </a:lvl1pPr>
      <a:lvl2pPr algn="l" rtl="0" eaLnBrk="0" fontAlgn="base" hangingPunct="0">
        <a:spcBef>
          <a:spcPct val="0"/>
        </a:spcBef>
        <a:spcAft>
          <a:spcPct val="0"/>
        </a:spcAft>
        <a:defRPr sz="4000">
          <a:solidFill>
            <a:srgbClr val="003399"/>
          </a:solidFill>
          <a:latin typeface="Arial Narrow" pitchFamily="34" charset="0"/>
        </a:defRPr>
      </a:lvl2pPr>
      <a:lvl3pPr algn="l" rtl="0" eaLnBrk="0" fontAlgn="base" hangingPunct="0">
        <a:spcBef>
          <a:spcPct val="0"/>
        </a:spcBef>
        <a:spcAft>
          <a:spcPct val="0"/>
        </a:spcAft>
        <a:defRPr sz="4000">
          <a:solidFill>
            <a:srgbClr val="003399"/>
          </a:solidFill>
          <a:latin typeface="Arial Narrow" pitchFamily="34" charset="0"/>
        </a:defRPr>
      </a:lvl3pPr>
      <a:lvl4pPr algn="l" rtl="0" eaLnBrk="0" fontAlgn="base" hangingPunct="0">
        <a:spcBef>
          <a:spcPct val="0"/>
        </a:spcBef>
        <a:spcAft>
          <a:spcPct val="0"/>
        </a:spcAft>
        <a:defRPr sz="4000">
          <a:solidFill>
            <a:srgbClr val="003399"/>
          </a:solidFill>
          <a:latin typeface="Arial Narrow" pitchFamily="34" charset="0"/>
        </a:defRPr>
      </a:lvl4pPr>
      <a:lvl5pPr algn="l" rtl="0" eaLnBrk="0" fontAlgn="base" hangingPunct="0">
        <a:spcBef>
          <a:spcPct val="0"/>
        </a:spcBef>
        <a:spcAft>
          <a:spcPct val="0"/>
        </a:spcAft>
        <a:defRPr sz="4000">
          <a:solidFill>
            <a:srgbClr val="003399"/>
          </a:solidFill>
          <a:latin typeface="Arial Narrow" pitchFamily="34" charset="0"/>
        </a:defRPr>
      </a:lvl5pPr>
      <a:lvl6pPr marL="457200" algn="l" rtl="0" fontAlgn="base">
        <a:spcBef>
          <a:spcPct val="0"/>
        </a:spcBef>
        <a:spcAft>
          <a:spcPct val="0"/>
        </a:spcAft>
        <a:defRPr sz="4000">
          <a:solidFill>
            <a:srgbClr val="003399"/>
          </a:solidFill>
          <a:latin typeface="Arial Narrow" pitchFamily="34" charset="0"/>
        </a:defRPr>
      </a:lvl6pPr>
      <a:lvl7pPr marL="914400" algn="l" rtl="0" fontAlgn="base">
        <a:spcBef>
          <a:spcPct val="0"/>
        </a:spcBef>
        <a:spcAft>
          <a:spcPct val="0"/>
        </a:spcAft>
        <a:defRPr sz="4000">
          <a:solidFill>
            <a:srgbClr val="003399"/>
          </a:solidFill>
          <a:latin typeface="Arial Narrow" pitchFamily="34" charset="0"/>
        </a:defRPr>
      </a:lvl7pPr>
      <a:lvl8pPr marL="1371600" algn="l" rtl="0" fontAlgn="base">
        <a:spcBef>
          <a:spcPct val="0"/>
        </a:spcBef>
        <a:spcAft>
          <a:spcPct val="0"/>
        </a:spcAft>
        <a:defRPr sz="4000">
          <a:solidFill>
            <a:srgbClr val="003399"/>
          </a:solidFill>
          <a:latin typeface="Arial Narrow" pitchFamily="34" charset="0"/>
        </a:defRPr>
      </a:lvl8pPr>
      <a:lvl9pPr marL="1828800" algn="l" rtl="0" fontAlgn="base">
        <a:spcBef>
          <a:spcPct val="0"/>
        </a:spcBef>
        <a:spcAft>
          <a:spcPct val="0"/>
        </a:spcAft>
        <a:defRPr sz="4000">
          <a:solidFill>
            <a:srgbClr val="003399"/>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rgbClr val="003399"/>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3200">
          <a:solidFill>
            <a:srgbClr val="003399"/>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5pPr>
      <a:lvl6pPr marL="2514600" indent="-228600" algn="l" rtl="0" fontAlgn="base">
        <a:spcBef>
          <a:spcPct val="20000"/>
        </a:spcBef>
        <a:spcAft>
          <a:spcPct val="0"/>
        </a:spcAft>
        <a:buChar char="»"/>
        <a:defRPr sz="3200">
          <a:solidFill>
            <a:srgbClr val="003399"/>
          </a:solidFill>
          <a:latin typeface="+mn-lt"/>
        </a:defRPr>
      </a:lvl6pPr>
      <a:lvl7pPr marL="2971800" indent="-228600" algn="l" rtl="0" fontAlgn="base">
        <a:spcBef>
          <a:spcPct val="20000"/>
        </a:spcBef>
        <a:spcAft>
          <a:spcPct val="0"/>
        </a:spcAft>
        <a:buChar char="»"/>
        <a:defRPr sz="3200">
          <a:solidFill>
            <a:srgbClr val="003399"/>
          </a:solidFill>
          <a:latin typeface="+mn-lt"/>
        </a:defRPr>
      </a:lvl7pPr>
      <a:lvl8pPr marL="3429000" indent="-228600" algn="l" rtl="0" fontAlgn="base">
        <a:spcBef>
          <a:spcPct val="20000"/>
        </a:spcBef>
        <a:spcAft>
          <a:spcPct val="0"/>
        </a:spcAft>
        <a:buChar char="»"/>
        <a:defRPr sz="3200">
          <a:solidFill>
            <a:srgbClr val="003399"/>
          </a:solidFill>
          <a:latin typeface="+mn-lt"/>
        </a:defRPr>
      </a:lvl8pPr>
      <a:lvl9pPr marL="3886200" indent="-228600" algn="l" rtl="0" fontAlgn="base">
        <a:spcBef>
          <a:spcPct val="20000"/>
        </a:spcBef>
        <a:spcAft>
          <a:spcPct val="0"/>
        </a:spcAft>
        <a:buChar char="»"/>
        <a:defRPr sz="3200">
          <a:solidFill>
            <a:srgbClr val="00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9144000" cy="6858000"/>
          </a:xfrm>
        </p:grpSpPr>
        <p:pic>
          <p:nvPicPr>
            <p:cNvPr id="10" name="Picture 9" descr="Copper_PowerPoint_Background_08-19-2011.jp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a:blip r:embed="rId17"/>
            <a:stretch>
              <a:fillRect/>
            </a:stretch>
          </p:blipFill>
          <p:spPr>
            <a:xfrm>
              <a:off x="7570482" y="128766"/>
              <a:ext cx="1444752" cy="728658"/>
            </a:xfrm>
            <a:prstGeom prst="rect">
              <a:avLst/>
            </a:prstGeom>
          </p:spPr>
        </p:pic>
      </p:grpSp>
      <p:sp>
        <p:nvSpPr>
          <p:cNvPr id="2" name="Title Placeholder 1"/>
          <p:cNvSpPr>
            <a:spLocks noGrp="1"/>
          </p:cNvSpPr>
          <p:nvPr>
            <p:ph type="title"/>
          </p:nvPr>
        </p:nvSpPr>
        <p:spPr>
          <a:xfrm>
            <a:off x="457200" y="356615"/>
            <a:ext cx="6858000" cy="384721"/>
          </a:xfrm>
          <a:prstGeom prst="rect">
            <a:avLst/>
          </a:prstGeom>
        </p:spPr>
        <p:txBody>
          <a:bodyPr vert="horz"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457200" y="1828800"/>
            <a:ext cx="8229600" cy="43434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0" tIns="0" rIns="0" bIns="0" rtlCol="0" anchor="ctr"/>
          <a:lstStyle>
            <a:lvl1pPr algn="l">
              <a:defRPr sz="900">
                <a:solidFill>
                  <a:srgbClr val="707276"/>
                </a:solidFill>
                <a:latin typeface="Arial"/>
                <a:cs typeface="Arial"/>
              </a:defRPr>
            </a:lvl1pPr>
          </a:lstStyle>
          <a:p>
            <a:pPr fontAlgn="auto">
              <a:spcBef>
                <a:spcPts val="0"/>
              </a:spcBef>
              <a:spcAft>
                <a:spcPts val="0"/>
              </a:spcAft>
            </a:pPr>
            <a:fld id="{5B103FA7-31C3-4231-B07B-2AD66401A643}" type="datetimeFigureOut">
              <a:rPr lang="en-US" smtClean="0"/>
              <a:pPr fontAlgn="auto">
                <a:spcBef>
                  <a:spcPts val="0"/>
                </a:spcBef>
                <a:spcAft>
                  <a:spcPts val="0"/>
                </a:spcAft>
              </a:pPr>
              <a:t>12/14/2016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0" tIns="0" rIns="0" bIns="0" rtlCol="0" anchor="ctr"/>
          <a:lstStyle>
            <a:lvl1pPr algn="ctr">
              <a:defRPr sz="900">
                <a:solidFill>
                  <a:srgbClr val="707276"/>
                </a:solidFill>
                <a:latin typeface="Arial"/>
                <a:cs typeface="Arial"/>
              </a:defRPr>
            </a:lvl1pPr>
          </a:lstStyle>
          <a:p>
            <a:pPr fontAlgn="auto">
              <a:spcBef>
                <a:spcPts val="0"/>
              </a:spcBef>
              <a:spcAft>
                <a:spcPts val="0"/>
              </a:spcAft>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pPr fontAlgn="auto">
              <a:spcBef>
                <a:spcPts val="0"/>
              </a:spcBef>
              <a:spcAft>
                <a:spcPts val="0"/>
              </a:spcAft>
            </a:pPr>
            <a:fld id="{2CD30698-E05F-4C0A-A9F1-EC97D229BD8D}" type="slidenum">
              <a:rPr lang="en-US" smtClean="0"/>
              <a:pPr fontAlgn="auto">
                <a:spcBef>
                  <a:spcPts val="0"/>
                </a:spcBef>
                <a:spcAft>
                  <a:spcPts val="0"/>
                </a:spcAft>
              </a:pPr>
              <a:t>‹#›</a:t>
            </a:fld>
            <a:endParaRPr lang="en-US"/>
          </a:p>
        </p:txBody>
      </p:sp>
    </p:spTree>
    <p:extLst>
      <p:ext uri="{BB962C8B-B14F-4D97-AF65-F5344CB8AC3E}">
        <p14:creationId xmlns:p14="http://schemas.microsoft.com/office/powerpoint/2010/main" val="301759432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txStyles>
    <p:titleStyle>
      <a:lvl1pPr algn="l" defTabSz="457200" rtl="0" eaLnBrk="1" latinLnBrk="0" hangingPunct="1">
        <a:spcBef>
          <a:spcPct val="0"/>
        </a:spcBef>
        <a:buNone/>
        <a:defRPr sz="2500" b="1" kern="1200">
          <a:solidFill>
            <a:srgbClr val="FFFFFF"/>
          </a:solidFill>
          <a:latin typeface="Arial"/>
          <a:ea typeface="+mj-ea"/>
          <a:cs typeface="Arial"/>
        </a:defRPr>
      </a:lvl1pPr>
    </p:titleStyle>
    <p:bodyStyle>
      <a:lvl1pPr marL="342900" indent="-342900" algn="l" defTabSz="457200" rtl="0" eaLnBrk="1" latinLnBrk="0" hangingPunct="1">
        <a:spcBef>
          <a:spcPct val="20000"/>
        </a:spcBef>
        <a:buSzPct val="100000"/>
        <a:buFontTx/>
        <a:buBlip>
          <a:blip r:embed="rId18"/>
        </a:buBlip>
        <a:defRPr sz="2000" kern="1200">
          <a:solidFill>
            <a:schemeClr val="accent2"/>
          </a:solidFill>
          <a:latin typeface="Arial"/>
          <a:ea typeface="+mn-ea"/>
          <a:cs typeface="Arial"/>
        </a:defRPr>
      </a:lvl1pPr>
      <a:lvl2pPr marL="742950" indent="-285750" algn="l" defTabSz="457200" rtl="0" eaLnBrk="1" latinLnBrk="0" hangingPunct="1">
        <a:spcBef>
          <a:spcPct val="20000"/>
        </a:spcBef>
        <a:buFontTx/>
        <a:buBlip>
          <a:blip r:embed="rId19"/>
        </a:buBlip>
        <a:defRPr sz="1800" kern="1200">
          <a:solidFill>
            <a:schemeClr val="accent2"/>
          </a:solidFill>
          <a:latin typeface="Arial"/>
          <a:ea typeface="+mn-ea"/>
          <a:cs typeface="Arial"/>
        </a:defRPr>
      </a:lvl2pPr>
      <a:lvl3pPr marL="1143000" indent="-228600" algn="l" defTabSz="457200" rtl="0" eaLnBrk="1" latinLnBrk="0" hangingPunct="1">
        <a:spcBef>
          <a:spcPct val="20000"/>
        </a:spcBef>
        <a:buSzPct val="100000"/>
        <a:buFontTx/>
        <a:buBlip>
          <a:blip r:embed="rId20"/>
        </a:buBlip>
        <a:defRPr sz="1600" kern="1200">
          <a:solidFill>
            <a:schemeClr val="accent2"/>
          </a:solidFill>
          <a:latin typeface="Arial"/>
          <a:ea typeface="+mn-ea"/>
          <a:cs typeface="Arial"/>
        </a:defRPr>
      </a:lvl3pPr>
      <a:lvl4pPr marL="1600200" indent="-228600" algn="l" defTabSz="457200" rtl="0" eaLnBrk="1" latinLnBrk="0" hangingPunct="1">
        <a:spcBef>
          <a:spcPct val="20000"/>
        </a:spcBef>
        <a:buSzPct val="100000"/>
        <a:buFontTx/>
        <a:buBlip>
          <a:blip r:embed="rId21"/>
        </a:buBlip>
        <a:defRPr sz="1400" kern="1200">
          <a:solidFill>
            <a:schemeClr val="accent2"/>
          </a:solidFill>
          <a:latin typeface="Arial"/>
          <a:ea typeface="+mn-ea"/>
          <a:cs typeface="Arial"/>
        </a:defRPr>
      </a:lvl4pPr>
      <a:lvl5pPr marL="2057400" indent="-228600" algn="l" defTabSz="457200" rtl="0" eaLnBrk="1" latinLnBrk="0" hangingPunct="1">
        <a:spcBef>
          <a:spcPct val="20000"/>
        </a:spcBef>
        <a:buSzPct val="100000"/>
        <a:buFontTx/>
        <a:buBlip>
          <a:blip r:embed="rId18"/>
        </a:buBlip>
        <a:defRPr sz="1400" kern="1200">
          <a:solidFill>
            <a:schemeClr val="accent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2.xml"/><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1.png"/><Relationship Id="rId1" Type="http://schemas.openxmlformats.org/officeDocument/2006/relationships/slideLayout" Target="../slideLayouts/slideLayout22.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ctrTitle"/>
          </p:nvPr>
        </p:nvSpPr>
        <p:spPr>
          <a:xfrm>
            <a:off x="2411761" y="1844824"/>
            <a:ext cx="6732240" cy="1470025"/>
          </a:xfrm>
        </p:spPr>
        <p:txBody>
          <a:bodyPr/>
          <a:lstStyle/>
          <a:p>
            <a:r>
              <a:rPr lang="en-US" sz="2800" b="1" dirty="0"/>
              <a:t>Global surface water reservoir storage under climate change, land use constraints, and population growth </a:t>
            </a:r>
            <a:endParaRPr lang="en-US" sz="2800" dirty="0"/>
          </a:p>
        </p:txBody>
      </p:sp>
      <p:sp>
        <p:nvSpPr>
          <p:cNvPr id="62466" name="Rectangle 3"/>
          <p:cNvSpPr>
            <a:spLocks noGrp="1" noChangeArrowheads="1"/>
          </p:cNvSpPr>
          <p:nvPr>
            <p:ph type="subTitle" idx="1"/>
          </p:nvPr>
        </p:nvSpPr>
        <p:spPr>
          <a:xfrm>
            <a:off x="2411761" y="4005064"/>
            <a:ext cx="6729064" cy="2016224"/>
          </a:xfrm>
        </p:spPr>
        <p:txBody>
          <a:bodyPr/>
          <a:lstStyle/>
          <a:p>
            <a:r>
              <a:rPr lang="en-US" sz="2000" b="1" dirty="0"/>
              <a:t>Presenter: Lu Liu</a:t>
            </a:r>
          </a:p>
          <a:p>
            <a:r>
              <a:rPr lang="en-US" sz="1800" dirty="0"/>
              <a:t>Co-authors: Simon Parkinson, Matthew Gidden, Edward Byers, Yusuke Satoh, </a:t>
            </a:r>
            <a:r>
              <a:rPr lang="en-US" sz="1800" dirty="0" err="1"/>
              <a:t>Keywan</a:t>
            </a:r>
            <a:r>
              <a:rPr lang="en-US" sz="1800" dirty="0"/>
              <a:t> </a:t>
            </a:r>
            <a:r>
              <a:rPr lang="en-US" sz="1800" dirty="0" err="1"/>
              <a:t>Riahi</a:t>
            </a:r>
            <a:r>
              <a:rPr lang="en-US" sz="1800" dirty="0"/>
              <a:t>, and Barton Forman</a:t>
            </a:r>
          </a:p>
          <a:p>
            <a:endParaRPr lang="en-US" sz="1800" dirty="0"/>
          </a:p>
          <a:p>
            <a:r>
              <a:rPr lang="en-US" sz="1600" i="1" dirty="0"/>
              <a:t>Department of Civil and Environmental Engineering</a:t>
            </a:r>
          </a:p>
          <a:p>
            <a:r>
              <a:rPr lang="en-US" sz="1600" i="1" dirty="0"/>
              <a:t>University of Maryland</a:t>
            </a:r>
          </a:p>
          <a:p>
            <a:r>
              <a:rPr lang="en-US" sz="1600" dirty="0"/>
              <a:t>December 15</a:t>
            </a:r>
            <a:r>
              <a:rPr lang="en-US" sz="1600" baseline="30000" dirty="0"/>
              <a:t>th</a:t>
            </a:r>
            <a:r>
              <a:rPr lang="en-US" sz="1600" dirty="0"/>
              <a:t>, 2016</a:t>
            </a:r>
          </a:p>
          <a:p>
            <a:r>
              <a:rPr lang="en-US" sz="1600" dirty="0"/>
              <a:t>San Francisco, CA</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352" y="204801"/>
            <a:ext cx="1080120" cy="108012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6021288"/>
            <a:ext cx="1656184" cy="710348"/>
          </a:xfrm>
          <a:prstGeom prst="rect">
            <a:avLst/>
          </a:prstGeom>
        </p:spPr>
      </p:pic>
      <p:sp>
        <p:nvSpPr>
          <p:cNvPr id="2" name="TextBox 1"/>
          <p:cNvSpPr txBox="1"/>
          <p:nvPr/>
        </p:nvSpPr>
        <p:spPr>
          <a:xfrm>
            <a:off x="3563888" y="24327"/>
            <a:ext cx="3024336" cy="276999"/>
          </a:xfrm>
          <a:prstGeom prst="rect">
            <a:avLst/>
          </a:prstGeom>
          <a:noFill/>
        </p:spPr>
        <p:txBody>
          <a:bodyPr wrap="square" rtlCol="0">
            <a:spAutoFit/>
          </a:bodyPr>
          <a:lstStyle/>
          <a:p>
            <a:pPr algn="ctr"/>
            <a:r>
              <a:rPr lang="en-US" sz="1200" dirty="0"/>
              <a:t>2016 AGU Fall Meeting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a:srcRect l="23226" t="25601" r="16925" b="17785"/>
          <a:stretch/>
        </p:blipFill>
        <p:spPr>
          <a:xfrm>
            <a:off x="450644" y="1916832"/>
            <a:ext cx="7787043" cy="4141427"/>
          </a:xfrm>
          <a:prstGeom prst="rect">
            <a:avLst/>
          </a:prstGeom>
        </p:spPr>
      </p:pic>
      <p:sp>
        <p:nvSpPr>
          <p:cNvPr id="2" name="Title 1"/>
          <p:cNvSpPr>
            <a:spLocks noGrp="1"/>
          </p:cNvSpPr>
          <p:nvPr>
            <p:ph type="title"/>
          </p:nvPr>
        </p:nvSpPr>
        <p:spPr/>
        <p:txBody>
          <a:bodyPr/>
          <a:lstStyle/>
          <a:p>
            <a:r>
              <a:rPr lang="en-US" b="1" dirty="0"/>
              <a:t>Where to expand reservoirs?</a:t>
            </a:r>
          </a:p>
        </p:txBody>
      </p:sp>
      <p:sp>
        <p:nvSpPr>
          <p:cNvPr id="9" name="Oval 8"/>
          <p:cNvSpPr/>
          <p:nvPr/>
        </p:nvSpPr>
        <p:spPr>
          <a:xfrm>
            <a:off x="2232147" y="2708920"/>
            <a:ext cx="539653"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868144" y="3212976"/>
            <a:ext cx="576693"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067944" y="1413947"/>
            <a:ext cx="1512168" cy="369332"/>
          </a:xfrm>
          <a:prstGeom prst="rect">
            <a:avLst/>
          </a:prstGeom>
          <a:noFill/>
        </p:spPr>
        <p:txBody>
          <a:bodyPr wrap="square" rtlCol="0">
            <a:spAutoFit/>
          </a:bodyPr>
          <a:lstStyle/>
          <a:p>
            <a:r>
              <a:rPr lang="en-US" b="1" dirty="0"/>
              <a:t>SSP1 2050s</a:t>
            </a:r>
          </a:p>
        </p:txBody>
      </p:sp>
      <p:sp>
        <p:nvSpPr>
          <p:cNvPr id="49" name="TextBox 48"/>
          <p:cNvSpPr txBox="1"/>
          <p:nvPr/>
        </p:nvSpPr>
        <p:spPr>
          <a:xfrm>
            <a:off x="1044253" y="5445224"/>
            <a:ext cx="791443" cy="261610"/>
          </a:xfrm>
          <a:prstGeom prst="rect">
            <a:avLst/>
          </a:prstGeom>
          <a:noFill/>
        </p:spPr>
        <p:txBody>
          <a:bodyPr wrap="square" rtlCol="0">
            <a:spAutoFit/>
          </a:bodyPr>
          <a:lstStyle/>
          <a:p>
            <a:r>
              <a:rPr lang="en-US" sz="1100" dirty="0"/>
              <a:t>Low</a:t>
            </a:r>
          </a:p>
        </p:txBody>
      </p:sp>
      <p:sp>
        <p:nvSpPr>
          <p:cNvPr id="50" name="TextBox 49"/>
          <p:cNvSpPr txBox="1"/>
          <p:nvPr/>
        </p:nvSpPr>
        <p:spPr>
          <a:xfrm>
            <a:off x="1980357" y="4319518"/>
            <a:ext cx="791443" cy="261610"/>
          </a:xfrm>
          <a:prstGeom prst="rect">
            <a:avLst/>
          </a:prstGeom>
          <a:noFill/>
        </p:spPr>
        <p:txBody>
          <a:bodyPr wrap="square" rtlCol="0">
            <a:spAutoFit/>
          </a:bodyPr>
          <a:lstStyle/>
          <a:p>
            <a:pPr algn="ctr"/>
            <a:r>
              <a:rPr lang="en-US" sz="1100" dirty="0"/>
              <a:t>High</a:t>
            </a:r>
          </a:p>
        </p:txBody>
      </p:sp>
      <p:grpSp>
        <p:nvGrpSpPr>
          <p:cNvPr id="68" name="Group 67"/>
          <p:cNvGrpSpPr/>
          <p:nvPr/>
        </p:nvGrpSpPr>
        <p:grpSpPr>
          <a:xfrm>
            <a:off x="4579174" y="396902"/>
            <a:ext cx="4507895" cy="2308039"/>
            <a:chOff x="4626615" y="354142"/>
            <a:chExt cx="4507895" cy="2308039"/>
          </a:xfrm>
        </p:grpSpPr>
        <p:grpSp>
          <p:nvGrpSpPr>
            <p:cNvPr id="63" name="Group 62"/>
            <p:cNvGrpSpPr/>
            <p:nvPr/>
          </p:nvGrpSpPr>
          <p:grpSpPr>
            <a:xfrm>
              <a:off x="4626615" y="369127"/>
              <a:ext cx="4507895" cy="2293054"/>
              <a:chOff x="3802832" y="4355303"/>
              <a:chExt cx="4889081" cy="2502698"/>
            </a:xfrm>
          </p:grpSpPr>
          <p:pic>
            <p:nvPicPr>
              <p:cNvPr id="55" name="Picture 54"/>
              <p:cNvPicPr>
                <a:picLocks noChangeAspect="1"/>
              </p:cNvPicPr>
              <p:nvPr/>
            </p:nvPicPr>
            <p:blipFill rotWithShape="1">
              <a:blip r:embed="rId4"/>
              <a:srcRect l="7452" t="1715" b="5588"/>
              <a:stretch/>
            </p:blipFill>
            <p:spPr>
              <a:xfrm>
                <a:off x="3802832" y="4355303"/>
                <a:ext cx="4889081" cy="2502698"/>
              </a:xfrm>
              <a:prstGeom prst="rect">
                <a:avLst/>
              </a:prstGeom>
              <a:solidFill>
                <a:schemeClr val="bg1"/>
              </a:solidFill>
              <a:ln>
                <a:solidFill>
                  <a:schemeClr val="tx1"/>
                </a:solidFill>
              </a:ln>
            </p:spPr>
          </p:pic>
          <p:cxnSp>
            <p:nvCxnSpPr>
              <p:cNvPr id="57" name="Straight Connector 56"/>
              <p:cNvCxnSpPr/>
              <p:nvPr/>
            </p:nvCxnSpPr>
            <p:spPr>
              <a:xfrm>
                <a:off x="6898655" y="4897559"/>
                <a:ext cx="20275" cy="122413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4572000" y="4818968"/>
                <a:ext cx="2232248"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5724128" y="354142"/>
              <a:ext cx="3024336" cy="338554"/>
            </a:xfrm>
            <a:prstGeom prst="rect">
              <a:avLst/>
            </a:prstGeom>
            <a:noFill/>
          </p:spPr>
          <p:txBody>
            <a:bodyPr wrap="square" rtlCol="0">
              <a:spAutoFit/>
            </a:bodyPr>
            <a:lstStyle/>
            <a:p>
              <a:r>
                <a:rPr lang="en-US" sz="1600" dirty="0"/>
                <a:t>Ganges-Brahmaputra Basin</a:t>
              </a:r>
            </a:p>
          </p:txBody>
        </p:sp>
      </p:grpSp>
      <p:grpSp>
        <p:nvGrpSpPr>
          <p:cNvPr id="67" name="Group 66"/>
          <p:cNvGrpSpPr/>
          <p:nvPr/>
        </p:nvGrpSpPr>
        <p:grpSpPr>
          <a:xfrm>
            <a:off x="63637" y="415847"/>
            <a:ext cx="4419575" cy="2581105"/>
            <a:chOff x="63637" y="341347"/>
            <a:chExt cx="4419575" cy="2581105"/>
          </a:xfrm>
        </p:grpSpPr>
        <p:grpSp>
          <p:nvGrpSpPr>
            <p:cNvPr id="48" name="Group 47"/>
            <p:cNvGrpSpPr/>
            <p:nvPr/>
          </p:nvGrpSpPr>
          <p:grpSpPr>
            <a:xfrm>
              <a:off x="63637" y="341347"/>
              <a:ext cx="4419575" cy="2581105"/>
              <a:chOff x="4052952" y="1979427"/>
              <a:chExt cx="4419575" cy="2581105"/>
            </a:xfrm>
          </p:grpSpPr>
          <p:grpSp>
            <p:nvGrpSpPr>
              <p:cNvPr id="47" name="Group 46"/>
              <p:cNvGrpSpPr/>
              <p:nvPr/>
            </p:nvGrpSpPr>
            <p:grpSpPr>
              <a:xfrm>
                <a:off x="4052952" y="1979427"/>
                <a:ext cx="4419575" cy="2289094"/>
                <a:chOff x="4052952" y="1979427"/>
                <a:chExt cx="4419575" cy="2289094"/>
              </a:xfrm>
            </p:grpSpPr>
            <p:pic>
              <p:nvPicPr>
                <p:cNvPr id="31" name="Picture 30"/>
                <p:cNvPicPr>
                  <a:picLocks noChangeAspect="1"/>
                </p:cNvPicPr>
                <p:nvPr/>
              </p:nvPicPr>
              <p:blipFill rotWithShape="1">
                <a:blip r:embed="rId5"/>
                <a:srcRect t="2304" r="-646" b="4943"/>
                <a:stretch/>
              </p:blipFill>
              <p:spPr>
                <a:xfrm>
                  <a:off x="4052952" y="1979427"/>
                  <a:ext cx="4419575" cy="2289094"/>
                </a:xfrm>
                <a:prstGeom prst="rect">
                  <a:avLst/>
                </a:prstGeom>
                <a:solidFill>
                  <a:schemeClr val="bg1"/>
                </a:solidFill>
                <a:ln>
                  <a:solidFill>
                    <a:schemeClr val="tx1"/>
                  </a:solidFill>
                </a:ln>
              </p:spPr>
            </p:pic>
            <p:cxnSp>
              <p:nvCxnSpPr>
                <p:cNvPr id="33" name="Straight Connector 32"/>
                <p:cNvCxnSpPr/>
                <p:nvPr/>
              </p:nvCxnSpPr>
              <p:spPr>
                <a:xfrm>
                  <a:off x="4744891" y="3151431"/>
                  <a:ext cx="216024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6905131" y="3151431"/>
                  <a:ext cx="0" cy="43204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5" name="Arrow: Right 4"/>
              <p:cNvSpPr/>
              <p:nvPr/>
            </p:nvSpPr>
            <p:spPr>
              <a:xfrm rot="16200000">
                <a:off x="6277255" y="4292693"/>
                <a:ext cx="359168" cy="176509"/>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sp>
          <p:nvSpPr>
            <p:cNvPr id="66" name="TextBox 65"/>
            <p:cNvSpPr txBox="1"/>
            <p:nvPr/>
          </p:nvSpPr>
          <p:spPr>
            <a:xfrm>
              <a:off x="983314" y="369127"/>
              <a:ext cx="3024336" cy="338554"/>
            </a:xfrm>
            <a:prstGeom prst="rect">
              <a:avLst/>
            </a:prstGeom>
            <a:noFill/>
          </p:spPr>
          <p:txBody>
            <a:bodyPr wrap="square" rtlCol="0">
              <a:spAutoFit/>
            </a:bodyPr>
            <a:lstStyle/>
            <a:p>
              <a:pPr algn="ctr"/>
              <a:r>
                <a:rPr lang="en-US" sz="1600" dirty="0"/>
                <a:t>Missouri River Basin</a:t>
              </a:r>
            </a:p>
          </p:txBody>
        </p:sp>
      </p:grpSp>
      <p:sp>
        <p:nvSpPr>
          <p:cNvPr id="64" name="Arrow: Right 63"/>
          <p:cNvSpPr/>
          <p:nvPr/>
        </p:nvSpPr>
        <p:spPr>
          <a:xfrm rot="16200000">
            <a:off x="5835078" y="2766718"/>
            <a:ext cx="594921" cy="191291"/>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6321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25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250"/>
                                        <p:tgtEl>
                                          <p:spTgt spid="6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25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6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Research outputs</a:t>
            </a:r>
          </a:p>
        </p:txBody>
      </p:sp>
      <p:sp>
        <p:nvSpPr>
          <p:cNvPr id="3" name="Content Placeholder 2"/>
          <p:cNvSpPr>
            <a:spLocks noGrp="1"/>
          </p:cNvSpPr>
          <p:nvPr>
            <p:ph idx="1"/>
          </p:nvPr>
        </p:nvSpPr>
        <p:spPr>
          <a:xfrm>
            <a:off x="684213" y="1196752"/>
            <a:ext cx="7997825" cy="4525963"/>
          </a:xfrm>
        </p:spPr>
        <p:txBody>
          <a:bodyPr/>
          <a:lstStyle/>
          <a:p>
            <a:pPr marL="342900" lvl="1" indent="-342900">
              <a:buFontTx/>
              <a:buChar char="•"/>
            </a:pPr>
            <a:r>
              <a:rPr lang="en-US" dirty="0"/>
              <a:t>Data products</a:t>
            </a:r>
          </a:p>
          <a:p>
            <a:pPr lvl="1"/>
            <a:r>
              <a:rPr lang="en-US" sz="2800" dirty="0"/>
              <a:t>Maps of reservoirs potential under different climate and socioeconomic pathways</a:t>
            </a:r>
          </a:p>
          <a:p>
            <a:pPr lvl="1"/>
            <a:r>
              <a:rPr lang="en-US" sz="2800" dirty="0"/>
              <a:t>Reliability indicators for long-term reservoir planning</a:t>
            </a:r>
          </a:p>
          <a:p>
            <a:pPr marL="342900" lvl="1" indent="-342900">
              <a:buFontTx/>
              <a:buChar char="•"/>
            </a:pPr>
            <a:r>
              <a:rPr lang="en-US" dirty="0"/>
              <a:t>Policy implications</a:t>
            </a:r>
          </a:p>
          <a:p>
            <a:pPr lvl="1"/>
            <a:r>
              <a:rPr lang="en-US" sz="2800" dirty="0"/>
              <a:t>Identify regions where reservoir expansion will be particularly challenging</a:t>
            </a:r>
          </a:p>
          <a:p>
            <a:pPr lvl="1"/>
            <a:r>
              <a:rPr lang="en-US" sz="2800" dirty="0"/>
              <a:t>Marginal gain by expanding reservoirs</a:t>
            </a:r>
          </a:p>
          <a:p>
            <a:pPr lvl="1"/>
            <a:r>
              <a:rPr lang="en-US" sz="2800" dirty="0"/>
              <a:t>Is building reservoir the solution to water scarcity?</a:t>
            </a:r>
          </a:p>
          <a:p>
            <a:endParaRPr lang="en-US" dirty="0"/>
          </a:p>
        </p:txBody>
      </p:sp>
    </p:spTree>
    <p:extLst>
      <p:ext uri="{BB962C8B-B14F-4D97-AF65-F5344CB8AC3E}">
        <p14:creationId xmlns:p14="http://schemas.microsoft.com/office/powerpoint/2010/main" val="377536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25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25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25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25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250"/>
                                        <p:tgtEl>
                                          <p:spTgt spid="3">
                                            <p:txEl>
                                              <p:pRg st="4" end="4"/>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250"/>
                                        <p:tgtEl>
                                          <p:spTgt spid="3">
                                            <p:txEl>
                                              <p:pRg st="5" end="5"/>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2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Key messages</a:t>
            </a:r>
          </a:p>
        </p:txBody>
      </p:sp>
      <p:sp>
        <p:nvSpPr>
          <p:cNvPr id="3" name="Content Placeholder 2"/>
          <p:cNvSpPr>
            <a:spLocks noGrp="1"/>
          </p:cNvSpPr>
          <p:nvPr>
            <p:ph idx="1"/>
          </p:nvPr>
        </p:nvSpPr>
        <p:spPr/>
        <p:txBody>
          <a:bodyPr/>
          <a:lstStyle/>
          <a:p>
            <a:pPr>
              <a:spcBef>
                <a:spcPts val="0"/>
              </a:spcBef>
              <a:spcAft>
                <a:spcPts val="1200"/>
              </a:spcAft>
            </a:pPr>
            <a:r>
              <a:rPr lang="en-US" sz="2800" dirty="0"/>
              <a:t>Environmental constraints and human development pose significant impact on exploitable reservoir storage (~7-15%)</a:t>
            </a:r>
          </a:p>
          <a:p>
            <a:pPr>
              <a:spcBef>
                <a:spcPts val="0"/>
              </a:spcBef>
              <a:spcAft>
                <a:spcPts val="1200"/>
              </a:spcAft>
            </a:pPr>
            <a:r>
              <a:rPr lang="en-US" sz="2800" dirty="0"/>
              <a:t>Evaporation losses are non-trivial (~2-4%)</a:t>
            </a:r>
          </a:p>
          <a:p>
            <a:pPr>
              <a:spcBef>
                <a:spcPts val="0"/>
              </a:spcBef>
              <a:spcAft>
                <a:spcPts val="1200"/>
              </a:spcAft>
            </a:pPr>
            <a:r>
              <a:rPr lang="en-US" sz="2800" dirty="0"/>
              <a:t>Regional disparity in reservoir reliability and potential for expansion</a:t>
            </a:r>
          </a:p>
          <a:p>
            <a:pPr>
              <a:spcBef>
                <a:spcPts val="0"/>
              </a:spcBef>
              <a:spcAft>
                <a:spcPts val="1200"/>
              </a:spcAft>
            </a:pPr>
            <a:r>
              <a:rPr lang="en-US" sz="2800" dirty="0"/>
              <a:t>Provide scientific support for long-term planning of water infrastructure</a:t>
            </a:r>
          </a:p>
        </p:txBody>
      </p:sp>
    </p:spTree>
    <p:extLst>
      <p:ext uri="{BB962C8B-B14F-4D97-AF65-F5344CB8AC3E}">
        <p14:creationId xmlns:p14="http://schemas.microsoft.com/office/powerpoint/2010/main" val="316547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Acknowledgement</a:t>
            </a:r>
          </a:p>
        </p:txBody>
      </p:sp>
      <p:sp>
        <p:nvSpPr>
          <p:cNvPr id="3" name="Content Placeholder 2"/>
          <p:cNvSpPr>
            <a:spLocks noGrp="1"/>
          </p:cNvSpPr>
          <p:nvPr>
            <p:ph idx="1"/>
          </p:nvPr>
        </p:nvSpPr>
        <p:spPr/>
        <p:txBody>
          <a:bodyPr/>
          <a:lstStyle/>
          <a:p>
            <a:r>
              <a:rPr lang="en-US" sz="2400" dirty="0"/>
              <a:t>Young Scientists Summer Program (YSSP) at the International Institute for Systems Analysis (IIASA), </a:t>
            </a:r>
            <a:r>
              <a:rPr lang="en-US" sz="2400" dirty="0" err="1"/>
              <a:t>Laxenburg</a:t>
            </a:r>
            <a:r>
              <a:rPr lang="en-US" sz="2400" dirty="0"/>
              <a:t>, Austria </a:t>
            </a:r>
          </a:p>
          <a:p>
            <a:endParaRPr lang="en-US" sz="2400" dirty="0"/>
          </a:p>
          <a:p>
            <a:r>
              <a:rPr lang="en-US" sz="2400" dirty="0"/>
              <a:t>The Coupled Model </a:t>
            </a:r>
            <a:r>
              <a:rPr lang="en-US" sz="2400" dirty="0" err="1"/>
              <a:t>Intercomparison</a:t>
            </a:r>
            <a:r>
              <a:rPr lang="en-US" sz="2400" dirty="0"/>
              <a:t> Project Phase 5 (CMIP5) and the Inter-Sectoral Impact Model </a:t>
            </a:r>
            <a:r>
              <a:rPr lang="en-US" sz="2400" dirty="0" err="1"/>
              <a:t>Intercomparison</a:t>
            </a:r>
            <a:r>
              <a:rPr lang="en-US" sz="2400" dirty="0"/>
              <a:t> Project (ISI-MIP) </a:t>
            </a:r>
          </a:p>
        </p:txBody>
      </p:sp>
    </p:spTree>
    <p:extLst>
      <p:ext uri="{BB962C8B-B14F-4D97-AF65-F5344CB8AC3E}">
        <p14:creationId xmlns:p14="http://schemas.microsoft.com/office/powerpoint/2010/main" val="1425484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2718048"/>
            <a:ext cx="7997825" cy="1143000"/>
          </a:xfrm>
        </p:spPr>
        <p:txBody>
          <a:bodyPr/>
          <a:lstStyle/>
          <a:p>
            <a:pPr algn="ctr"/>
            <a:r>
              <a:rPr lang="en-US" b="1" dirty="0"/>
              <a:t>Additional slides</a:t>
            </a:r>
          </a:p>
        </p:txBody>
      </p:sp>
    </p:spTree>
    <p:extLst>
      <p:ext uri="{BB962C8B-B14F-4D97-AF65-F5344CB8AC3E}">
        <p14:creationId xmlns:p14="http://schemas.microsoft.com/office/powerpoint/2010/main" val="1872103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45173856"/>
              </p:ext>
            </p:extLst>
          </p:nvPr>
        </p:nvGraphicFramePr>
        <p:xfrm>
          <a:off x="684213" y="1600200"/>
          <a:ext cx="7997826" cy="2392680"/>
        </p:xfrm>
        <a:graphic>
          <a:graphicData uri="http://schemas.openxmlformats.org/drawingml/2006/table">
            <a:tbl>
              <a:tblPr firstRow="1" bandRow="1">
                <a:tableStyleId>{5C22544A-7EE6-4342-B048-85BDC9FD1C3A}</a:tableStyleId>
              </a:tblPr>
              <a:tblGrid>
                <a:gridCol w="3998913">
                  <a:extLst>
                    <a:ext uri="{9D8B030D-6E8A-4147-A177-3AD203B41FA5}">
                      <a16:colId xmlns:a16="http://schemas.microsoft.com/office/drawing/2014/main" val="1878735550"/>
                    </a:ext>
                  </a:extLst>
                </a:gridCol>
                <a:gridCol w="3998913">
                  <a:extLst>
                    <a:ext uri="{9D8B030D-6E8A-4147-A177-3AD203B41FA5}">
                      <a16:colId xmlns:a16="http://schemas.microsoft.com/office/drawing/2014/main" val="2063118092"/>
                    </a:ext>
                  </a:extLst>
                </a:gridCol>
              </a:tblGrid>
              <a:tr h="370840">
                <a:tc>
                  <a:txBody>
                    <a:bodyPr/>
                    <a:lstStyle/>
                    <a:p>
                      <a:endParaRPr lang="en-US" dirty="0">
                        <a:latin typeface="Aria"/>
                      </a:endParaRPr>
                    </a:p>
                  </a:txBody>
                  <a:tcPr/>
                </a:tc>
                <a:tc>
                  <a:txBody>
                    <a:bodyPr/>
                    <a:lstStyle/>
                    <a:p>
                      <a:endParaRPr lang="en-US" dirty="0">
                        <a:latin typeface="Aria"/>
                      </a:endParaRPr>
                    </a:p>
                  </a:txBody>
                  <a:tcPr/>
                </a:tc>
                <a:extLst>
                  <a:ext uri="{0D108BD9-81ED-4DB2-BD59-A6C34878D82A}">
                    <a16:rowId xmlns:a16="http://schemas.microsoft.com/office/drawing/2014/main" val="1133030339"/>
                  </a:ext>
                </a:extLst>
              </a:tr>
              <a:tr h="370840">
                <a:tc>
                  <a:txBody>
                    <a:bodyPr/>
                    <a:lstStyle/>
                    <a:p>
                      <a:r>
                        <a:rPr lang="en-US" dirty="0">
                          <a:latin typeface="Aria"/>
                        </a:rPr>
                        <a:t>Climate</a:t>
                      </a:r>
                    </a:p>
                  </a:txBody>
                  <a:tcPr/>
                </a:tc>
                <a:tc>
                  <a:txBody>
                    <a:bodyPr/>
                    <a:lstStyle/>
                    <a:p>
                      <a:r>
                        <a:rPr lang="en-US" dirty="0">
                          <a:latin typeface="Aria"/>
                        </a:rPr>
                        <a:t>RCP2.6, RCP4.5, RCP6.0 and RCP8.5</a:t>
                      </a:r>
                    </a:p>
                  </a:txBody>
                  <a:tcPr/>
                </a:tc>
                <a:extLst>
                  <a:ext uri="{0D108BD9-81ED-4DB2-BD59-A6C34878D82A}">
                    <a16:rowId xmlns:a16="http://schemas.microsoft.com/office/drawing/2014/main" val="2794673480"/>
                  </a:ext>
                </a:extLst>
              </a:tr>
              <a:tr h="370840">
                <a:tc>
                  <a:txBody>
                    <a:bodyPr/>
                    <a:lstStyle/>
                    <a:p>
                      <a:r>
                        <a:rPr lang="en-US" dirty="0">
                          <a:latin typeface="Aria"/>
                        </a:rPr>
                        <a:t>Population</a:t>
                      </a:r>
                    </a:p>
                  </a:txBody>
                  <a:tcPr/>
                </a:tc>
                <a:tc>
                  <a:txBody>
                    <a:bodyPr/>
                    <a:lstStyle/>
                    <a:p>
                      <a:r>
                        <a:rPr lang="en-US" dirty="0">
                          <a:latin typeface="Aria"/>
                        </a:rPr>
                        <a:t>SSP1 and SSP3</a:t>
                      </a:r>
                    </a:p>
                  </a:txBody>
                  <a:tcPr/>
                </a:tc>
                <a:extLst>
                  <a:ext uri="{0D108BD9-81ED-4DB2-BD59-A6C34878D82A}">
                    <a16:rowId xmlns:a16="http://schemas.microsoft.com/office/drawing/2014/main" val="2686008313"/>
                  </a:ext>
                </a:extLst>
              </a:tr>
              <a:tr h="640080">
                <a:tc>
                  <a:txBody>
                    <a:bodyPr/>
                    <a:lstStyle/>
                    <a:p>
                      <a:r>
                        <a:rPr lang="en-US" dirty="0">
                          <a:latin typeface="Aria"/>
                        </a:rPr>
                        <a:t>Time periods</a:t>
                      </a:r>
                    </a:p>
                  </a:txBody>
                  <a:tcPr/>
                </a:tc>
                <a:tc>
                  <a:txBody>
                    <a:bodyPr/>
                    <a:lstStyle/>
                    <a:p>
                      <a:r>
                        <a:rPr lang="en-US" dirty="0">
                          <a:latin typeface="Aria"/>
                        </a:rPr>
                        <a:t>1971-2000,</a:t>
                      </a:r>
                      <a:r>
                        <a:rPr lang="en-US" baseline="0" dirty="0">
                          <a:latin typeface="Aria"/>
                        </a:rPr>
                        <a:t> 2020s, 2030s, 2040s, 2050s, 2060s, 2070s and 2080s</a:t>
                      </a:r>
                      <a:endParaRPr lang="en-US" dirty="0">
                        <a:latin typeface="Aria"/>
                      </a:endParaRPr>
                    </a:p>
                  </a:txBody>
                  <a:tcPr/>
                </a:tc>
                <a:extLst>
                  <a:ext uri="{0D108BD9-81ED-4DB2-BD59-A6C34878D82A}">
                    <a16:rowId xmlns:a16="http://schemas.microsoft.com/office/drawing/2014/main" val="1456350204"/>
                  </a:ext>
                </a:extLst>
              </a:tr>
              <a:tr h="640080">
                <a:tc>
                  <a:txBody>
                    <a:bodyPr/>
                    <a:lstStyle/>
                    <a:p>
                      <a:r>
                        <a:rPr lang="en-US" dirty="0">
                          <a:latin typeface="Aria"/>
                        </a:rPr>
                        <a:t>Model</a:t>
                      </a:r>
                    </a:p>
                  </a:txBody>
                  <a:tcPr/>
                </a:tc>
                <a:tc>
                  <a:txBody>
                    <a:bodyPr/>
                    <a:lstStyle/>
                    <a:p>
                      <a:r>
                        <a:rPr lang="en-US" dirty="0">
                          <a:latin typeface="Aria"/>
                        </a:rPr>
                        <a:t>PCR-GLOBWB (GHM)</a:t>
                      </a:r>
                    </a:p>
                    <a:p>
                      <a:r>
                        <a:rPr lang="en-US" dirty="0">
                          <a:latin typeface="Aria"/>
                        </a:rPr>
                        <a:t>HadGEM2-ES (GCM)</a:t>
                      </a:r>
                    </a:p>
                  </a:txBody>
                  <a:tcPr/>
                </a:tc>
                <a:extLst>
                  <a:ext uri="{0D108BD9-81ED-4DB2-BD59-A6C34878D82A}">
                    <a16:rowId xmlns:a16="http://schemas.microsoft.com/office/drawing/2014/main" val="1001387070"/>
                  </a:ext>
                </a:extLst>
              </a:tr>
            </a:tbl>
          </a:graphicData>
        </a:graphic>
      </p:graphicFrame>
    </p:spTree>
    <p:extLst>
      <p:ext uri="{BB962C8B-B14F-4D97-AF65-F5344CB8AC3E}">
        <p14:creationId xmlns:p14="http://schemas.microsoft.com/office/powerpoint/2010/main" val="2882690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GRanD</a:t>
            </a:r>
            <a:r>
              <a:rPr lang="en-US" b="1" dirty="0"/>
              <a:t> reservoir database</a:t>
            </a:r>
          </a:p>
        </p:txBody>
      </p:sp>
      <p:pic>
        <p:nvPicPr>
          <p:cNvPr id="4" name="Picture 3"/>
          <p:cNvPicPr/>
          <p:nvPr/>
        </p:nvPicPr>
        <p:blipFill rotWithShape="1">
          <a:blip r:embed="rId2"/>
          <a:srcRect l="4122" t="16725" r="45587" b="8537"/>
          <a:stretch/>
        </p:blipFill>
        <p:spPr bwMode="auto">
          <a:xfrm>
            <a:off x="434653" y="1412776"/>
            <a:ext cx="8496944" cy="4536504"/>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6012160" y="4797152"/>
            <a:ext cx="1224136" cy="369332"/>
          </a:xfrm>
          <a:prstGeom prst="rect">
            <a:avLst/>
          </a:prstGeom>
          <a:noFill/>
        </p:spPr>
        <p:txBody>
          <a:bodyPr wrap="square" rtlCol="0">
            <a:spAutoFit/>
          </a:bodyPr>
          <a:lstStyle/>
          <a:p>
            <a:r>
              <a:rPr lang="en-US" dirty="0"/>
              <a:t>~6100km</a:t>
            </a:r>
            <a:r>
              <a:rPr lang="en-US" baseline="30000" dirty="0"/>
              <a:t>3 </a:t>
            </a:r>
          </a:p>
        </p:txBody>
      </p:sp>
    </p:spTree>
    <p:extLst>
      <p:ext uri="{BB962C8B-B14F-4D97-AF65-F5344CB8AC3E}">
        <p14:creationId xmlns:p14="http://schemas.microsoft.com/office/powerpoint/2010/main" val="951130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235 hydrological basins</a:t>
            </a:r>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l="5056" t="12477" r="4352" b="6837"/>
          <a:stretch/>
        </p:blipFill>
        <p:spPr bwMode="auto">
          <a:xfrm>
            <a:off x="251520" y="1598613"/>
            <a:ext cx="8640960" cy="46805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88882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Area-volume relationship</a:t>
            </a:r>
          </a:p>
        </p:txBody>
      </p:sp>
      <p:graphicFrame>
        <p:nvGraphicFramePr>
          <p:cNvPr id="4" name="Chart 3"/>
          <p:cNvGraphicFramePr/>
          <p:nvPr>
            <p:extLst>
              <p:ext uri="{D42A27DB-BD31-4B8C-83A1-F6EECF244321}">
                <p14:modId xmlns:p14="http://schemas.microsoft.com/office/powerpoint/2010/main" val="1483683009"/>
              </p:ext>
            </p:extLst>
          </p:nvPr>
        </p:nvGraphicFramePr>
        <p:xfrm>
          <a:off x="700771" y="1772816"/>
          <a:ext cx="7981267" cy="4248472"/>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1259632" y="5872325"/>
            <a:ext cx="7560840" cy="646331"/>
          </a:xfrm>
          <a:prstGeom prst="rect">
            <a:avLst/>
          </a:prstGeom>
        </p:spPr>
        <p:txBody>
          <a:bodyPr wrap="square">
            <a:spAutoFit/>
          </a:bodyPr>
          <a:lstStyle/>
          <a:p>
            <a:r>
              <a:rPr lang="en-US" dirty="0">
                <a:latin typeface="Arial" panose="020B0604020202020204" pitchFamily="34" charset="0"/>
                <a:ea typeface="Times New Roman" panose="02020603050405020304" pitchFamily="18" charset="0"/>
                <a:cs typeface="Arial" panose="020B0604020202020204" pitchFamily="34" charset="0"/>
              </a:rPr>
              <a:t>Surface area-volume relationship (log scale) derived from </a:t>
            </a:r>
            <a:r>
              <a:rPr lang="en-US" dirty="0" err="1">
                <a:latin typeface="Arial" panose="020B0604020202020204" pitchFamily="34" charset="0"/>
                <a:ea typeface="Times New Roman" panose="02020603050405020304" pitchFamily="18" charset="0"/>
                <a:cs typeface="Arial" panose="020B0604020202020204" pitchFamily="34" charset="0"/>
              </a:rPr>
              <a:t>GRanD</a:t>
            </a:r>
            <a:r>
              <a:rPr lang="en-US" dirty="0">
                <a:latin typeface="Arial" panose="020B0604020202020204" pitchFamily="34" charset="0"/>
                <a:ea typeface="Times New Roman" panose="02020603050405020304" pitchFamily="18" charset="0"/>
                <a:cs typeface="Arial" panose="020B0604020202020204" pitchFamily="34" charset="0"/>
              </a:rPr>
              <a:t> reservoir database (specific for each of the 235 basin)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446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2">
            <a:extLst>
              <a:ext uri="{28A0092B-C50C-407E-A947-70E740481C1C}">
                <a14:useLocalDpi xmlns:a14="http://schemas.microsoft.com/office/drawing/2010/main" val="0"/>
              </a:ext>
            </a:extLst>
          </a:blip>
          <a:srcRect t="10964" r="6328" b="2824"/>
          <a:stretch/>
        </p:blipFill>
        <p:spPr bwMode="auto">
          <a:xfrm>
            <a:off x="424928" y="1196752"/>
            <a:ext cx="5371208" cy="494347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sz="2800" b="1" dirty="0"/>
              <a:t>Effect of population growth and land-uses</a:t>
            </a:r>
          </a:p>
        </p:txBody>
      </p:sp>
      <p:sp>
        <p:nvSpPr>
          <p:cNvPr id="5" name="TextBox 4"/>
          <p:cNvSpPr txBox="1"/>
          <p:nvPr/>
        </p:nvSpPr>
        <p:spPr>
          <a:xfrm>
            <a:off x="5868144" y="1772816"/>
            <a:ext cx="3096344" cy="317009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Increasing impact on reservoir potential over time due to increasing total population</a:t>
            </a:r>
          </a:p>
          <a:p>
            <a:pPr marL="285750" indent="-285750">
              <a:spcAft>
                <a:spcPts val="1200"/>
              </a:spcAft>
              <a:buFont typeface="Arial" panose="020B0604020202020204" pitchFamily="34" charset="0"/>
              <a:buChar char="•"/>
            </a:pPr>
            <a:r>
              <a:rPr lang="en-US" dirty="0"/>
              <a:t>Higher urbanization, smaller impact on reservoir potential</a:t>
            </a:r>
          </a:p>
          <a:p>
            <a:pPr marL="285750" indent="-285750">
              <a:spcAft>
                <a:spcPts val="1200"/>
              </a:spcAft>
              <a:buFont typeface="Arial" panose="020B0604020202020204" pitchFamily="34" charset="0"/>
              <a:buChar char="•"/>
            </a:pPr>
            <a:r>
              <a:rPr lang="en-US" dirty="0"/>
              <a:t>More rural population relocation, smaller impact on reservoir potential</a:t>
            </a:r>
          </a:p>
        </p:txBody>
      </p:sp>
      <p:sp>
        <p:nvSpPr>
          <p:cNvPr id="6" name="Oval 5"/>
          <p:cNvSpPr/>
          <p:nvPr/>
        </p:nvSpPr>
        <p:spPr>
          <a:xfrm>
            <a:off x="4575378" y="2997825"/>
            <a:ext cx="1089591" cy="720080"/>
          </a:xfrm>
          <a:prstGeom prst="ellipse">
            <a:avLst/>
          </a:prstGeom>
          <a:no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275856" y="4481250"/>
            <a:ext cx="2808312" cy="461665"/>
          </a:xfrm>
          <a:prstGeom prst="rect">
            <a:avLst/>
          </a:prstGeom>
          <a:noFill/>
        </p:spPr>
        <p:txBody>
          <a:bodyPr wrap="square" rtlCol="0">
            <a:spAutoFit/>
          </a:bodyPr>
          <a:lstStyle/>
          <a:p>
            <a:r>
              <a:rPr lang="en-US" sz="1200" dirty="0"/>
              <a:t>SSP1: </a:t>
            </a:r>
            <a:r>
              <a:rPr lang="en-US" sz="1200" dirty="0">
                <a:solidFill>
                  <a:srgbClr val="FF0000"/>
                </a:solidFill>
              </a:rPr>
              <a:t>high </a:t>
            </a:r>
            <a:r>
              <a:rPr lang="en-US" sz="1200" dirty="0"/>
              <a:t>urbanization</a:t>
            </a:r>
          </a:p>
          <a:p>
            <a:r>
              <a:rPr lang="en-US" sz="1200" dirty="0"/>
              <a:t>SSP3: </a:t>
            </a:r>
            <a:r>
              <a:rPr lang="en-US" sz="1200" dirty="0">
                <a:solidFill>
                  <a:srgbClr val="003399"/>
                </a:solidFill>
              </a:rPr>
              <a:t>low </a:t>
            </a:r>
            <a:r>
              <a:rPr lang="en-US" sz="1200" dirty="0"/>
              <a:t>urbanization</a:t>
            </a:r>
          </a:p>
        </p:txBody>
      </p:sp>
      <p:sp>
        <p:nvSpPr>
          <p:cNvPr id="4" name="TextBox 3"/>
          <p:cNvSpPr txBox="1"/>
          <p:nvPr/>
        </p:nvSpPr>
        <p:spPr>
          <a:xfrm>
            <a:off x="1547664" y="1182850"/>
            <a:ext cx="3994673" cy="369332"/>
          </a:xfrm>
          <a:prstGeom prst="rect">
            <a:avLst/>
          </a:prstGeom>
          <a:noFill/>
        </p:spPr>
        <p:txBody>
          <a:bodyPr wrap="square" rtlCol="0">
            <a:spAutoFit/>
          </a:bodyPr>
          <a:lstStyle/>
          <a:p>
            <a:r>
              <a:rPr lang="en-US" b="1" dirty="0"/>
              <a:t>Reduction in potential storage</a:t>
            </a:r>
          </a:p>
        </p:txBody>
      </p:sp>
    </p:spTree>
    <p:extLst>
      <p:ext uri="{BB962C8B-B14F-4D97-AF65-F5344CB8AC3E}">
        <p14:creationId xmlns:p14="http://schemas.microsoft.com/office/powerpoint/2010/main" val="28273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50" fill="hold"/>
                                        <p:tgtEl>
                                          <p:spTgt spid="12"/>
                                        </p:tgtEl>
                                        <p:attrNameLst>
                                          <p:attrName>ppt_x</p:attrName>
                                        </p:attrNameLst>
                                      </p:cBhvr>
                                      <p:tavLst>
                                        <p:tav tm="0">
                                          <p:val>
                                            <p:strVal val="#ppt_x"/>
                                          </p:val>
                                        </p:tav>
                                        <p:tav tm="100000">
                                          <p:val>
                                            <p:strVal val="#ppt_x"/>
                                          </p:val>
                                        </p:tav>
                                      </p:tavLst>
                                    </p:anim>
                                    <p:anim calcmode="lin" valueType="num">
                                      <p:cBhvr additive="base">
                                        <p:cTn id="8"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25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2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barn(inVertical)">
                                      <p:cBhvr>
                                        <p:cTn id="23" dur="25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barn(inVertical)">
                                      <p:cBhvr>
                                        <p:cTn id="28" dur="25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a:t>
            </a:r>
          </a:p>
        </p:txBody>
      </p:sp>
      <p:sp>
        <p:nvSpPr>
          <p:cNvPr id="3" name="Content Placeholder 2"/>
          <p:cNvSpPr>
            <a:spLocks noGrp="1"/>
          </p:cNvSpPr>
          <p:nvPr>
            <p:ph idx="1"/>
          </p:nvPr>
        </p:nvSpPr>
        <p:spPr>
          <a:xfrm>
            <a:off x="684213" y="1340768"/>
            <a:ext cx="4895899" cy="4785395"/>
          </a:xfrm>
        </p:spPr>
        <p:txBody>
          <a:bodyPr/>
          <a:lstStyle/>
          <a:p>
            <a:pPr marL="0" indent="0">
              <a:buNone/>
            </a:pPr>
            <a:r>
              <a:rPr lang="en-US" dirty="0"/>
              <a:t>Reservoirs</a:t>
            </a:r>
          </a:p>
          <a:p>
            <a:r>
              <a:rPr lang="en-US" sz="2400" dirty="0"/>
              <a:t>Flood control</a:t>
            </a:r>
          </a:p>
          <a:p>
            <a:r>
              <a:rPr lang="en-US" sz="2400" dirty="0"/>
              <a:t>Hydro power</a:t>
            </a:r>
          </a:p>
          <a:p>
            <a:r>
              <a:rPr lang="en-US" sz="2400" dirty="0"/>
              <a:t>Irrigation</a:t>
            </a:r>
          </a:p>
          <a:p>
            <a:r>
              <a:rPr lang="en-US" sz="2400" dirty="0"/>
              <a:t>Water supply</a:t>
            </a:r>
          </a:p>
          <a:p>
            <a:r>
              <a:rPr lang="en-US" sz="2400" dirty="0"/>
              <a:t>Recreation</a:t>
            </a:r>
          </a:p>
          <a:p>
            <a:endParaRPr lang="en-US" sz="2400" dirty="0"/>
          </a:p>
          <a:p>
            <a:r>
              <a:rPr lang="en-US" sz="2400" dirty="0"/>
              <a:t>Relocation </a:t>
            </a:r>
          </a:p>
          <a:p>
            <a:r>
              <a:rPr lang="en-US" sz="2400" dirty="0"/>
              <a:t>Land occupation</a:t>
            </a:r>
          </a:p>
          <a:p>
            <a:r>
              <a:rPr lang="en-US" sz="2400" dirty="0"/>
              <a:t>Evaporation loss</a:t>
            </a:r>
          </a:p>
          <a:p>
            <a:r>
              <a:rPr lang="en-US" sz="2400" dirty="0"/>
              <a:t>GHG emissions</a:t>
            </a:r>
          </a:p>
          <a:p>
            <a:pPr marL="0" indent="0">
              <a:buNone/>
            </a:pPr>
            <a:r>
              <a:rPr lang="en-US" sz="1600" dirty="0"/>
              <a:t>(321Tg out of 9500Tg, ~3.4%)</a:t>
            </a:r>
          </a:p>
          <a:p>
            <a:endParaRPr lang="en-US" dirty="0"/>
          </a:p>
        </p:txBody>
      </p:sp>
      <p:pic>
        <p:nvPicPr>
          <p:cNvPr id="4" name="Picture 2" descr="https://svs.gsfc.nasa.gov/vis/a000000/a003400/a003433/3GorgesComposite.15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701988"/>
            <a:ext cx="5010140" cy="28203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211960" y="332656"/>
            <a:ext cx="3456384" cy="369332"/>
          </a:xfrm>
          <a:prstGeom prst="rect">
            <a:avLst/>
          </a:prstGeom>
          <a:noFill/>
        </p:spPr>
        <p:txBody>
          <a:bodyPr wrap="square" rtlCol="0">
            <a:spAutoFit/>
          </a:bodyPr>
          <a:lstStyle/>
          <a:p>
            <a:pPr algn="ctr"/>
            <a:r>
              <a:rPr lang="en-US" dirty="0">
                <a:solidFill>
                  <a:srgbClr val="000000"/>
                </a:solidFill>
              </a:rPr>
              <a:t>Three Gorges Dam Reservoir</a:t>
            </a:r>
          </a:p>
        </p:txBody>
      </p:sp>
      <p:sp>
        <p:nvSpPr>
          <p:cNvPr id="9" name="TextBox 8"/>
          <p:cNvSpPr txBox="1"/>
          <p:nvPr/>
        </p:nvSpPr>
        <p:spPr>
          <a:xfrm>
            <a:off x="3635896" y="3645024"/>
            <a:ext cx="5184576" cy="646331"/>
          </a:xfrm>
          <a:prstGeom prst="rect">
            <a:avLst/>
          </a:prstGeom>
          <a:noFill/>
        </p:spPr>
        <p:txBody>
          <a:bodyPr wrap="square" rtlCol="0">
            <a:spAutoFit/>
          </a:bodyPr>
          <a:lstStyle/>
          <a:p>
            <a:r>
              <a:rPr lang="en-US" dirty="0">
                <a:solidFill>
                  <a:srgbClr val="000000"/>
                </a:solidFill>
              </a:rPr>
              <a:t>Current global reservoir storage: 6197 km</a:t>
            </a:r>
            <a:r>
              <a:rPr lang="en-US" baseline="30000" dirty="0">
                <a:solidFill>
                  <a:srgbClr val="000000"/>
                </a:solidFill>
              </a:rPr>
              <a:t>3</a:t>
            </a:r>
            <a:r>
              <a:rPr lang="en-US" dirty="0">
                <a:solidFill>
                  <a:srgbClr val="000000"/>
                </a:solidFill>
              </a:rPr>
              <a:t> (source: </a:t>
            </a:r>
            <a:r>
              <a:rPr lang="en-US" dirty="0" err="1">
                <a:solidFill>
                  <a:srgbClr val="000000"/>
                </a:solidFill>
              </a:rPr>
              <a:t>GRanD</a:t>
            </a:r>
            <a:r>
              <a:rPr lang="en-US" dirty="0">
                <a:solidFill>
                  <a:srgbClr val="000000"/>
                </a:solidFill>
              </a:rPr>
              <a:t>)</a:t>
            </a:r>
          </a:p>
        </p:txBody>
      </p:sp>
      <p:sp>
        <p:nvSpPr>
          <p:cNvPr id="10" name="Rectangle 9"/>
          <p:cNvSpPr/>
          <p:nvPr/>
        </p:nvSpPr>
        <p:spPr>
          <a:xfrm>
            <a:off x="3641824" y="4437112"/>
            <a:ext cx="5328592" cy="2246769"/>
          </a:xfrm>
          <a:prstGeom prst="rect">
            <a:avLst/>
          </a:prstGeom>
          <a:solidFill>
            <a:srgbClr val="FFC000"/>
          </a:solidFill>
          <a:ln>
            <a:solidFill>
              <a:schemeClr val="tx1"/>
            </a:solidFill>
          </a:ln>
        </p:spPr>
        <p:txBody>
          <a:bodyPr wrap="square">
            <a:spAutoFit/>
          </a:bodyPr>
          <a:lstStyle/>
          <a:p>
            <a:r>
              <a:rPr lang="en-US" sz="2000" b="1" dirty="0">
                <a:solidFill>
                  <a:srgbClr val="000000"/>
                </a:solidFill>
                <a:latin typeface="Calibri" panose="020F0502020204030204" pitchFamily="34" charset="0"/>
              </a:rPr>
              <a:t>Research questions:</a:t>
            </a:r>
          </a:p>
          <a:p>
            <a:pPr marL="285750" indent="-285750">
              <a:buFont typeface="Arial" panose="020B0604020202020204" pitchFamily="34" charset="0"/>
              <a:buChar char="•"/>
            </a:pPr>
            <a:r>
              <a:rPr lang="en-US" sz="2000" dirty="0">
                <a:solidFill>
                  <a:srgbClr val="000000"/>
                </a:solidFill>
                <a:latin typeface="Calibri" panose="020F0502020204030204" pitchFamily="34" charset="0"/>
              </a:rPr>
              <a:t>What is the global exploitable reservoir storage capacity?</a:t>
            </a:r>
          </a:p>
          <a:p>
            <a:pPr marL="285750" indent="-285750">
              <a:buFont typeface="Arial" panose="020B0604020202020204" pitchFamily="34" charset="0"/>
              <a:buChar char="•"/>
            </a:pPr>
            <a:r>
              <a:rPr lang="en-US" sz="2000" dirty="0">
                <a:solidFill>
                  <a:srgbClr val="000000"/>
                </a:solidFill>
                <a:latin typeface="Calibri" panose="020F0502020204030204" pitchFamily="34" charset="0"/>
              </a:rPr>
              <a:t>How does streamflow variations affect the reliability of potential reservoirs?</a:t>
            </a:r>
          </a:p>
          <a:p>
            <a:pPr marL="285750" indent="-285750">
              <a:buFont typeface="Arial" panose="020B0604020202020204" pitchFamily="34" charset="0"/>
              <a:buChar char="•"/>
            </a:pPr>
            <a:r>
              <a:rPr lang="en-US" sz="2000" dirty="0">
                <a:solidFill>
                  <a:srgbClr val="000000"/>
                </a:solidFill>
                <a:latin typeface="Calibri" panose="020F0502020204030204" pitchFamily="34" charset="0"/>
              </a:rPr>
              <a:t>How will climate change, population growth and land-uses affect the potential storage?</a:t>
            </a:r>
          </a:p>
        </p:txBody>
      </p:sp>
    </p:spTree>
    <p:extLst>
      <p:ext uri="{BB962C8B-B14F-4D97-AF65-F5344CB8AC3E}">
        <p14:creationId xmlns:p14="http://schemas.microsoft.com/office/powerpoint/2010/main" val="408680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50"/>
                                        <p:tgtEl>
                                          <p:spTgt spid="8"/>
                                        </p:tgtEl>
                                      </p:cBhvr>
                                    </p:animEffect>
                                  </p:childTnLst>
                                </p:cTn>
                              </p:par>
                              <p:par>
                                <p:cTn id="28" presetID="6" presetClass="entr" presetSubtype="16"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5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500"/>
                                        <p:tgtEl>
                                          <p:spTgt spid="3">
                                            <p:txEl>
                                              <p:pRg st="11" end="1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arn(inVertical)">
                                      <p:cBhvr>
                                        <p:cTn id="54" dur="25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Programming</a:t>
            </a:r>
          </a:p>
        </p:txBody>
      </p:sp>
      <p:sp>
        <p:nvSpPr>
          <p:cNvPr id="3" name="Content Placeholder 2"/>
          <p:cNvSpPr>
            <a:spLocks noGrp="1"/>
          </p:cNvSpPr>
          <p:nvPr>
            <p:ph idx="1"/>
          </p:nvPr>
        </p:nvSpPr>
        <p:spPr/>
        <p:txBody>
          <a:bodyPr/>
          <a:lstStyle/>
          <a:p>
            <a:r>
              <a:rPr lang="en-US" dirty="0"/>
              <a:t>Find the minimum capacity that can fulfill the following subject functions.</a:t>
            </a:r>
          </a:p>
        </p:txBody>
      </p:sp>
      <p:pic>
        <p:nvPicPr>
          <p:cNvPr id="5" name="Picture 4"/>
          <p:cNvPicPr>
            <a:picLocks noChangeAspect="1"/>
          </p:cNvPicPr>
          <p:nvPr/>
        </p:nvPicPr>
        <p:blipFill rotWithShape="1">
          <a:blip r:embed="rId2"/>
          <a:srcRect l="25588" t="34593" r="39763" b="41596"/>
          <a:stretch/>
        </p:blipFill>
        <p:spPr>
          <a:xfrm>
            <a:off x="661373" y="2636912"/>
            <a:ext cx="7827687" cy="3024336"/>
          </a:xfrm>
          <a:prstGeom prst="rect">
            <a:avLst/>
          </a:prstGeom>
        </p:spPr>
      </p:pic>
    </p:spTree>
    <p:extLst>
      <p:ext uri="{BB962C8B-B14F-4D97-AF65-F5344CB8AC3E}">
        <p14:creationId xmlns:p14="http://schemas.microsoft.com/office/powerpoint/2010/main" val="1301316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Sensitivity analysis on temporal resolution</a:t>
            </a:r>
          </a:p>
        </p:txBody>
      </p:sp>
      <p:pic>
        <p:nvPicPr>
          <p:cNvPr id="4" name="Picture 3"/>
          <p:cNvPicPr/>
          <p:nvPr/>
        </p:nvPicPr>
        <p:blipFill rotWithShape="1">
          <a:blip r:embed="rId2">
            <a:extLst>
              <a:ext uri="{28A0092B-C50C-407E-A947-70E740481C1C}">
                <a14:useLocalDpi xmlns:a14="http://schemas.microsoft.com/office/drawing/2010/main" val="0"/>
              </a:ext>
            </a:extLst>
          </a:blip>
          <a:srcRect t="9449" b="2947"/>
          <a:stretch/>
        </p:blipFill>
        <p:spPr>
          <a:xfrm>
            <a:off x="1943735" y="1126807"/>
            <a:ext cx="5256530" cy="4604385"/>
          </a:xfrm>
          <a:prstGeom prst="rect">
            <a:avLst/>
          </a:prstGeom>
        </p:spPr>
      </p:pic>
      <p:sp>
        <p:nvSpPr>
          <p:cNvPr id="3" name="TextBox 2"/>
          <p:cNvSpPr txBox="1"/>
          <p:nvPr/>
        </p:nvSpPr>
        <p:spPr>
          <a:xfrm>
            <a:off x="3251448" y="5754776"/>
            <a:ext cx="3924409" cy="369332"/>
          </a:xfrm>
          <a:prstGeom prst="rect">
            <a:avLst/>
          </a:prstGeom>
          <a:noFill/>
        </p:spPr>
        <p:txBody>
          <a:bodyPr wrap="square" rtlCol="0">
            <a:spAutoFit/>
          </a:bodyPr>
          <a:lstStyle/>
          <a:p>
            <a:r>
              <a:rPr lang="en-US" dirty="0"/>
              <a:t>No substantial differences</a:t>
            </a:r>
          </a:p>
        </p:txBody>
      </p:sp>
    </p:spTree>
    <p:extLst>
      <p:ext uri="{BB962C8B-B14F-4D97-AF65-F5344CB8AC3E}">
        <p14:creationId xmlns:p14="http://schemas.microsoft.com/office/powerpoint/2010/main" val="2623415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2"/>
          <a:srcRect l="51437" t="17516" r="5105" b="8657"/>
          <a:stretch/>
        </p:blipFill>
        <p:spPr>
          <a:xfrm>
            <a:off x="4644008" y="3068960"/>
            <a:ext cx="3737464" cy="3574978"/>
          </a:xfrm>
          <a:prstGeom prst="rect">
            <a:avLst/>
          </a:prstGeom>
        </p:spPr>
      </p:pic>
      <p:sp>
        <p:nvSpPr>
          <p:cNvPr id="2" name="Title 1"/>
          <p:cNvSpPr>
            <a:spLocks noGrp="1"/>
          </p:cNvSpPr>
          <p:nvPr>
            <p:ph type="title"/>
          </p:nvPr>
        </p:nvSpPr>
        <p:spPr/>
        <p:txBody>
          <a:bodyPr/>
          <a:lstStyle/>
          <a:p>
            <a:r>
              <a:rPr lang="en-US" b="1" dirty="0"/>
              <a:t>Compute reliability</a:t>
            </a:r>
          </a:p>
        </p:txBody>
      </p:sp>
      <p:sp>
        <p:nvSpPr>
          <p:cNvPr id="3" name="Content Placeholder 2"/>
          <p:cNvSpPr>
            <a:spLocks noGrp="1"/>
          </p:cNvSpPr>
          <p:nvPr>
            <p:ph idx="1"/>
          </p:nvPr>
        </p:nvSpPr>
        <p:spPr>
          <a:xfrm>
            <a:off x="512041" y="1340768"/>
            <a:ext cx="7997825" cy="4785395"/>
          </a:xfrm>
        </p:spPr>
        <p:txBody>
          <a:bodyPr/>
          <a:lstStyle/>
          <a:p>
            <a:r>
              <a:rPr lang="en-US" dirty="0"/>
              <a:t>Run the analysis for multiple years and RCPs</a:t>
            </a:r>
          </a:p>
          <a:p>
            <a:r>
              <a:rPr lang="en-US" dirty="0"/>
              <a:t>Compute reliability indicator</a:t>
            </a:r>
          </a:p>
          <a:p>
            <a:endParaRPr lang="en-US" dirty="0"/>
          </a:p>
          <a:p>
            <a:endParaRPr lang="en-US" dirty="0"/>
          </a:p>
          <a:p>
            <a:endParaRPr lang="en-US" dirty="0"/>
          </a:p>
          <a:p>
            <a:endParaRPr lang="en-US" dirty="0"/>
          </a:p>
          <a:p>
            <a:endParaRPr lang="en-US" dirty="0"/>
          </a:p>
          <a:p>
            <a:endParaRPr lang="en-US" dirty="0"/>
          </a:p>
        </p:txBody>
      </p:sp>
      <p:pic>
        <p:nvPicPr>
          <p:cNvPr id="6" name="Picture 5"/>
          <p:cNvPicPr>
            <a:picLocks noChangeAspect="1"/>
          </p:cNvPicPr>
          <p:nvPr/>
        </p:nvPicPr>
        <p:blipFill rotWithShape="1">
          <a:blip r:embed="rId2"/>
          <a:srcRect l="6216" t="17516" r="50318" b="8657"/>
          <a:stretch/>
        </p:blipFill>
        <p:spPr>
          <a:xfrm>
            <a:off x="617787" y="3068960"/>
            <a:ext cx="3738189" cy="3574978"/>
          </a:xfrm>
          <a:prstGeom prst="rect">
            <a:avLst/>
          </a:prstGeom>
        </p:spPr>
      </p:pic>
      <p:grpSp>
        <p:nvGrpSpPr>
          <p:cNvPr id="24" name="Group 23"/>
          <p:cNvGrpSpPr/>
          <p:nvPr/>
        </p:nvGrpSpPr>
        <p:grpSpPr>
          <a:xfrm rot="5400000">
            <a:off x="3888416" y="3822422"/>
            <a:ext cx="1373746" cy="575714"/>
            <a:chOff x="5796135" y="3419130"/>
            <a:chExt cx="1266825" cy="876490"/>
          </a:xfrm>
        </p:grpSpPr>
        <p:sp>
          <p:nvSpPr>
            <p:cNvPr id="8" name="Freeform 7"/>
            <p:cNvSpPr/>
            <p:nvPr/>
          </p:nvSpPr>
          <p:spPr>
            <a:xfrm>
              <a:off x="5868144" y="3491138"/>
              <a:ext cx="877672" cy="801958"/>
            </a:xfrm>
            <a:custGeom>
              <a:avLst/>
              <a:gdLst>
                <a:gd name="connsiteX0" fmla="*/ 0 w 3018972"/>
                <a:gd name="connsiteY0" fmla="*/ 772930 h 801958"/>
                <a:gd name="connsiteX1" fmla="*/ 391886 w 3018972"/>
                <a:gd name="connsiteY1" fmla="*/ 772930 h 801958"/>
                <a:gd name="connsiteX2" fmla="*/ 566057 w 3018972"/>
                <a:gd name="connsiteY2" fmla="*/ 714873 h 801958"/>
                <a:gd name="connsiteX3" fmla="*/ 798286 w 3018972"/>
                <a:gd name="connsiteY3" fmla="*/ 453615 h 801958"/>
                <a:gd name="connsiteX4" fmla="*/ 1016000 w 3018972"/>
                <a:gd name="connsiteY4" fmla="*/ 177844 h 801958"/>
                <a:gd name="connsiteX5" fmla="*/ 1378857 w 3018972"/>
                <a:gd name="connsiteY5" fmla="*/ 18187 h 801958"/>
                <a:gd name="connsiteX6" fmla="*/ 1611086 w 3018972"/>
                <a:gd name="connsiteY6" fmla="*/ 18187 h 801958"/>
                <a:gd name="connsiteX7" fmla="*/ 1973943 w 3018972"/>
                <a:gd name="connsiteY7" fmla="*/ 148815 h 801958"/>
                <a:gd name="connsiteX8" fmla="*/ 2249714 w 3018972"/>
                <a:gd name="connsiteY8" fmla="*/ 424587 h 801958"/>
                <a:gd name="connsiteX9" fmla="*/ 2380343 w 3018972"/>
                <a:gd name="connsiteY9" fmla="*/ 685844 h 801958"/>
                <a:gd name="connsiteX10" fmla="*/ 2569029 w 3018972"/>
                <a:gd name="connsiteY10" fmla="*/ 772930 h 801958"/>
                <a:gd name="connsiteX11" fmla="*/ 2786743 w 3018972"/>
                <a:gd name="connsiteY11" fmla="*/ 787444 h 801958"/>
                <a:gd name="connsiteX12" fmla="*/ 3018972 w 3018972"/>
                <a:gd name="connsiteY12" fmla="*/ 801958 h 80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972" h="801958">
                  <a:moveTo>
                    <a:pt x="0" y="772930"/>
                  </a:moveTo>
                  <a:cubicBezTo>
                    <a:pt x="148771" y="777768"/>
                    <a:pt x="297543" y="782606"/>
                    <a:pt x="391886" y="772930"/>
                  </a:cubicBezTo>
                  <a:cubicBezTo>
                    <a:pt x="486229" y="763254"/>
                    <a:pt x="498324" y="768092"/>
                    <a:pt x="566057" y="714873"/>
                  </a:cubicBezTo>
                  <a:cubicBezTo>
                    <a:pt x="633790" y="661654"/>
                    <a:pt x="723296" y="543120"/>
                    <a:pt x="798286" y="453615"/>
                  </a:cubicBezTo>
                  <a:cubicBezTo>
                    <a:pt x="873276" y="364110"/>
                    <a:pt x="919238" y="250415"/>
                    <a:pt x="1016000" y="177844"/>
                  </a:cubicBezTo>
                  <a:cubicBezTo>
                    <a:pt x="1112762" y="105273"/>
                    <a:pt x="1279676" y="44796"/>
                    <a:pt x="1378857" y="18187"/>
                  </a:cubicBezTo>
                  <a:cubicBezTo>
                    <a:pt x="1478038" y="-8422"/>
                    <a:pt x="1511905" y="-3584"/>
                    <a:pt x="1611086" y="18187"/>
                  </a:cubicBezTo>
                  <a:cubicBezTo>
                    <a:pt x="1710267" y="39958"/>
                    <a:pt x="1867505" y="81082"/>
                    <a:pt x="1973943" y="148815"/>
                  </a:cubicBezTo>
                  <a:cubicBezTo>
                    <a:pt x="2080381" y="216548"/>
                    <a:pt x="2181981" y="335082"/>
                    <a:pt x="2249714" y="424587"/>
                  </a:cubicBezTo>
                  <a:cubicBezTo>
                    <a:pt x="2317447" y="514092"/>
                    <a:pt x="2327124" y="627787"/>
                    <a:pt x="2380343" y="685844"/>
                  </a:cubicBezTo>
                  <a:cubicBezTo>
                    <a:pt x="2433562" y="743901"/>
                    <a:pt x="2501296" y="755997"/>
                    <a:pt x="2569029" y="772930"/>
                  </a:cubicBezTo>
                  <a:cubicBezTo>
                    <a:pt x="2636762" y="789863"/>
                    <a:pt x="2786743" y="787444"/>
                    <a:pt x="2786743" y="787444"/>
                  </a:cubicBezTo>
                  <a:lnTo>
                    <a:pt x="3018972" y="801958"/>
                  </a:ln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rot="16200000">
              <a:off x="6429548" y="3662207"/>
              <a:ext cx="0" cy="1266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796136" y="3419130"/>
              <a:ext cx="0" cy="8764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8" name="Straight Connector 27"/>
          <p:cNvCxnSpPr/>
          <p:nvPr/>
        </p:nvCxnSpPr>
        <p:spPr>
          <a:xfrm>
            <a:off x="1334756" y="4292538"/>
            <a:ext cx="2808312" cy="0"/>
          </a:xfrm>
          <a:prstGeom prst="line">
            <a:avLst/>
          </a:prstGeom>
          <a:ln w="22225">
            <a:solidFill>
              <a:srgbClr val="C0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43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anim calcmode="lin" valueType="num">
                                      <p:cBhvr>
                                        <p:cTn id="8" dur="250" fill="hold"/>
                                        <p:tgtEl>
                                          <p:spTgt spid="6"/>
                                        </p:tgtEl>
                                        <p:attrNameLst>
                                          <p:attrName>ppt_x</p:attrName>
                                        </p:attrNameLst>
                                      </p:cBhvr>
                                      <p:tavLst>
                                        <p:tav tm="0">
                                          <p:val>
                                            <p:strVal val="#ppt_x"/>
                                          </p:val>
                                        </p:tav>
                                        <p:tav tm="100000">
                                          <p:val>
                                            <p:strVal val="#ppt_x"/>
                                          </p:val>
                                        </p:tav>
                                      </p:tavLst>
                                    </p:anim>
                                    <p:anim calcmode="lin" valueType="num">
                                      <p:cBhvr>
                                        <p:cTn id="9"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25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25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l="4017" r="7143"/>
          <a:stretch/>
        </p:blipFill>
        <p:spPr bwMode="auto">
          <a:xfrm>
            <a:off x="238869" y="242996"/>
            <a:ext cx="5917307" cy="3455412"/>
          </a:xfrm>
          <a:prstGeom prst="rect">
            <a:avLst/>
          </a:prstGeom>
          <a:noFill/>
          <a:ln>
            <a:noFill/>
          </a:ln>
          <a:extLst>
            <a:ext uri="{53640926-AAD7-44D8-BBD7-CCE9431645EC}">
              <a14:shadowObscured xmlns:a14="http://schemas.microsoft.com/office/drawing/2010/main"/>
            </a:ext>
          </a:extLst>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2143"/>
          <a:stretch/>
        </p:blipFill>
        <p:spPr bwMode="auto">
          <a:xfrm>
            <a:off x="238869" y="3671024"/>
            <a:ext cx="6480720" cy="3186976"/>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6176704" y="1268760"/>
            <a:ext cx="2747272" cy="923330"/>
          </a:xfrm>
          <a:prstGeom prst="rect">
            <a:avLst/>
          </a:prstGeom>
        </p:spPr>
        <p:txBody>
          <a:bodyPr wrap="square">
            <a:spAutoFit/>
          </a:bodyPr>
          <a:lstStyle/>
          <a:p>
            <a:r>
              <a:rPr lang="en-US" dirty="0">
                <a:latin typeface="Arial" panose="020B0604020202020204" pitchFamily="34" charset="0"/>
                <a:ea typeface="Times New Roman" panose="02020603050405020304" pitchFamily="18" charset="0"/>
                <a:cs typeface="Arial" panose="020B0604020202020204" pitchFamily="34" charset="0"/>
              </a:rPr>
              <a:t>Net evaporation in mm/day in the 2080s under RCP8.5 scenario</a:t>
            </a:r>
            <a:endParaRPr lang="en-US" dirty="0">
              <a:latin typeface="Arial" panose="020B0604020202020204" pitchFamily="34" charset="0"/>
              <a:cs typeface="Arial" panose="020B0604020202020204" pitchFamily="34" charset="0"/>
            </a:endParaRPr>
          </a:p>
        </p:txBody>
      </p:sp>
      <p:sp>
        <p:nvSpPr>
          <p:cNvPr id="3" name="Rectangle 2"/>
          <p:cNvSpPr/>
          <p:nvPr/>
        </p:nvSpPr>
        <p:spPr>
          <a:xfrm>
            <a:off x="6640511" y="4293096"/>
            <a:ext cx="2283465" cy="1477328"/>
          </a:xfrm>
          <a:prstGeom prst="rect">
            <a:avLst/>
          </a:prstGeom>
        </p:spPr>
        <p:txBody>
          <a:bodyPr wrap="square">
            <a:spAutoFit/>
          </a:bodyPr>
          <a:lstStyle/>
          <a:p>
            <a:r>
              <a:rPr lang="en-US" dirty="0">
                <a:latin typeface="Arial" panose="020B0604020202020204" pitchFamily="34" charset="0"/>
                <a:ea typeface="Times New Roman" panose="02020603050405020304" pitchFamily="18" charset="0"/>
                <a:cs typeface="Arial" panose="020B0604020202020204" pitchFamily="34" charset="0"/>
              </a:rPr>
              <a:t>Difference of net evaporation loss in the 2080s between RCP8.5 and RCP2.6</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9156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t="14777" b="3940"/>
          <a:stretch/>
        </p:blipFill>
        <p:spPr bwMode="auto">
          <a:xfrm>
            <a:off x="323528" y="764704"/>
            <a:ext cx="8298358" cy="4913967"/>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971600" y="5734997"/>
            <a:ext cx="7344816" cy="646331"/>
          </a:xfrm>
          <a:prstGeom prst="rect">
            <a:avLst/>
          </a:prstGeom>
        </p:spPr>
        <p:txBody>
          <a:bodyPr wrap="square">
            <a:spAutoFit/>
          </a:bodyPr>
          <a:lstStyle/>
          <a:p>
            <a:r>
              <a:rPr lang="en-US" dirty="0">
                <a:latin typeface="Arial" panose="020B0604020202020204" pitchFamily="34" charset="0"/>
                <a:ea typeface="Times New Roman" panose="02020603050405020304" pitchFamily="18" charset="0"/>
                <a:cs typeface="Arial" panose="020B0604020202020204" pitchFamily="34" charset="0"/>
              </a:rPr>
              <a:t>Cumulative spatial distribution of change of net evaporation in the 2080s relative to historical period under RCP2.6 and RCP8.5.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2719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Future directions for this work</a:t>
            </a:r>
          </a:p>
        </p:txBody>
      </p:sp>
      <p:sp>
        <p:nvSpPr>
          <p:cNvPr id="3" name="Content Placeholder 2"/>
          <p:cNvSpPr>
            <a:spLocks noGrp="1"/>
          </p:cNvSpPr>
          <p:nvPr>
            <p:ph idx="1"/>
          </p:nvPr>
        </p:nvSpPr>
        <p:spPr>
          <a:xfrm>
            <a:off x="683568" y="1268760"/>
            <a:ext cx="7997825" cy="4525963"/>
          </a:xfrm>
        </p:spPr>
        <p:txBody>
          <a:bodyPr/>
          <a:lstStyle/>
          <a:p>
            <a:r>
              <a:rPr lang="en-US" i="1" dirty="0"/>
              <a:t>The ability to adapt</a:t>
            </a:r>
          </a:p>
          <a:p>
            <a:pPr lvl="1"/>
            <a:r>
              <a:rPr lang="en-US" sz="2800" i="1" dirty="0"/>
              <a:t>Where are we currently on the curve?</a:t>
            </a:r>
          </a:p>
          <a:p>
            <a:pPr lvl="1"/>
            <a:r>
              <a:rPr lang="en-US" sz="2800" i="1" dirty="0"/>
              <a:t>How much additional storage is there?</a:t>
            </a:r>
          </a:p>
          <a:p>
            <a:r>
              <a:rPr lang="en-US" dirty="0"/>
              <a:t>The need to adapt</a:t>
            </a:r>
          </a:p>
          <a:p>
            <a:pPr lvl="1"/>
            <a:r>
              <a:rPr lang="en-US" sz="2800" dirty="0"/>
              <a:t>Is there water scarcity?</a:t>
            </a:r>
          </a:p>
          <a:p>
            <a:pPr lvl="1"/>
            <a:r>
              <a:rPr lang="en-US" sz="2800" dirty="0"/>
              <a:t>How much does it cost?</a:t>
            </a:r>
          </a:p>
          <a:p>
            <a:r>
              <a:rPr lang="en-US" dirty="0"/>
              <a:t>Social potential to adapt</a:t>
            </a:r>
          </a:p>
          <a:p>
            <a:pPr lvl="1"/>
            <a:r>
              <a:rPr lang="en-US" sz="2800" dirty="0"/>
              <a:t>Strength of government</a:t>
            </a:r>
          </a:p>
          <a:p>
            <a:pPr lvl="1"/>
            <a:r>
              <a:rPr lang="en-US" sz="2800" dirty="0"/>
              <a:t>Economic-institutional capacity</a:t>
            </a:r>
          </a:p>
          <a:p>
            <a:pPr lvl="1"/>
            <a:endParaRPr lang="en-US" dirty="0"/>
          </a:p>
        </p:txBody>
      </p:sp>
    </p:spTree>
    <p:extLst>
      <p:ext uri="{BB962C8B-B14F-4D97-AF65-F5344CB8AC3E}">
        <p14:creationId xmlns:p14="http://schemas.microsoft.com/office/powerpoint/2010/main" val="198914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anim calcmode="lin" valueType="num">
                                      <p:cBhvr>
                                        <p:cTn id="8"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anim calcmode="lin" valueType="num">
                                      <p:cBhvr>
                                        <p:cTn id="13"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25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anim calcmode="lin" valueType="num">
                                      <p:cBhvr>
                                        <p:cTn id="18"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250"/>
                                        <p:tgtEl>
                                          <p:spTgt spid="3">
                                            <p:txEl>
                                              <p:pRg st="3" end="3"/>
                                            </p:txEl>
                                          </p:spTgt>
                                        </p:tgtEl>
                                      </p:cBhvr>
                                    </p:animEffect>
                                    <p:anim calcmode="lin" valueType="num">
                                      <p:cBhvr>
                                        <p:cTn id="25"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25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250"/>
                                        <p:tgtEl>
                                          <p:spTgt spid="3">
                                            <p:txEl>
                                              <p:pRg st="4" end="4"/>
                                            </p:txEl>
                                          </p:spTgt>
                                        </p:tgtEl>
                                      </p:cBhvr>
                                    </p:animEffect>
                                    <p:anim calcmode="lin" valueType="num">
                                      <p:cBhvr>
                                        <p:cTn id="30"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25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250"/>
                                        <p:tgtEl>
                                          <p:spTgt spid="3">
                                            <p:txEl>
                                              <p:pRg st="5" end="5"/>
                                            </p:txEl>
                                          </p:spTgt>
                                        </p:tgtEl>
                                      </p:cBhvr>
                                    </p:animEffect>
                                    <p:anim calcmode="lin" valueType="num">
                                      <p:cBhvr>
                                        <p:cTn id="35" dur="2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2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250"/>
                                        <p:tgtEl>
                                          <p:spTgt spid="3">
                                            <p:txEl>
                                              <p:pRg st="6" end="6"/>
                                            </p:txEl>
                                          </p:spTgt>
                                        </p:tgtEl>
                                      </p:cBhvr>
                                    </p:animEffect>
                                    <p:anim calcmode="lin" valueType="num">
                                      <p:cBhvr>
                                        <p:cTn id="42" dur="25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25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250"/>
                                        <p:tgtEl>
                                          <p:spTgt spid="3">
                                            <p:txEl>
                                              <p:pRg st="7" end="7"/>
                                            </p:txEl>
                                          </p:spTgt>
                                        </p:tgtEl>
                                      </p:cBhvr>
                                    </p:animEffect>
                                    <p:anim calcmode="lin" valueType="num">
                                      <p:cBhvr>
                                        <p:cTn id="47" dur="25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25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250"/>
                                        <p:tgtEl>
                                          <p:spTgt spid="3">
                                            <p:txEl>
                                              <p:pRg st="8" end="8"/>
                                            </p:txEl>
                                          </p:spTgt>
                                        </p:tgtEl>
                                      </p:cBhvr>
                                    </p:animEffect>
                                    <p:anim calcmode="lin" valueType="num">
                                      <p:cBhvr>
                                        <p:cTn id="52" dur="25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25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Possible improvements</a:t>
            </a:r>
          </a:p>
        </p:txBody>
      </p:sp>
      <p:sp>
        <p:nvSpPr>
          <p:cNvPr id="3" name="Content Placeholder 2"/>
          <p:cNvSpPr>
            <a:spLocks noGrp="1"/>
          </p:cNvSpPr>
          <p:nvPr>
            <p:ph idx="1"/>
          </p:nvPr>
        </p:nvSpPr>
        <p:spPr/>
        <p:txBody>
          <a:bodyPr/>
          <a:lstStyle/>
          <a:p>
            <a:r>
              <a:rPr lang="en-US" sz="2800" dirty="0"/>
              <a:t>Evaporation from reservoirs</a:t>
            </a:r>
          </a:p>
          <a:p>
            <a:pPr lvl="1"/>
            <a:r>
              <a:rPr lang="en-US" sz="2800" dirty="0"/>
              <a:t>Should reflect excluded areas</a:t>
            </a:r>
          </a:p>
          <a:p>
            <a:r>
              <a:rPr lang="en-US" sz="2800" dirty="0"/>
              <a:t>Area-volume relationship</a:t>
            </a:r>
          </a:p>
          <a:p>
            <a:pPr lvl="1"/>
            <a:r>
              <a:rPr lang="en-US" sz="2800" dirty="0"/>
              <a:t>More robustness</a:t>
            </a:r>
          </a:p>
          <a:p>
            <a:r>
              <a:rPr lang="en-GB" sz="2800" dirty="0"/>
              <a:t>Exclusion zones</a:t>
            </a:r>
          </a:p>
          <a:p>
            <a:pPr lvl="1"/>
            <a:r>
              <a:rPr lang="en-GB" sz="2800" dirty="0"/>
              <a:t>Digital Elevation Model</a:t>
            </a:r>
          </a:p>
          <a:p>
            <a:pPr lvl="1"/>
            <a:r>
              <a:rPr lang="en-GB" sz="2800" dirty="0"/>
              <a:t>Decision criteria</a:t>
            </a:r>
            <a:endParaRPr lang="en-US" sz="2800" dirty="0"/>
          </a:p>
          <a:p>
            <a:r>
              <a:rPr lang="en-GB" sz="2800" dirty="0"/>
              <a:t>Environmental flow</a:t>
            </a:r>
          </a:p>
          <a:p>
            <a:pPr lvl="1"/>
            <a:r>
              <a:rPr lang="en-GB" sz="2800" dirty="0"/>
              <a:t>Varies by season and geographic location</a:t>
            </a:r>
          </a:p>
          <a:p>
            <a:pPr lvl="1"/>
            <a:endParaRPr lang="en-GB" sz="2800" dirty="0"/>
          </a:p>
          <a:p>
            <a:pPr lvl="1"/>
            <a:endParaRPr lang="en-US" sz="2800" dirty="0"/>
          </a:p>
          <a:p>
            <a:endParaRPr lang="en-US" sz="2800" dirty="0"/>
          </a:p>
        </p:txBody>
      </p:sp>
    </p:spTree>
    <p:extLst>
      <p:ext uri="{BB962C8B-B14F-4D97-AF65-F5344CB8AC3E}">
        <p14:creationId xmlns:p14="http://schemas.microsoft.com/office/powerpoint/2010/main" val="1879248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Methodology</a:t>
            </a:r>
          </a:p>
        </p:txBody>
      </p:sp>
      <p:sp>
        <p:nvSpPr>
          <p:cNvPr id="6" name="Content Placeholder 2"/>
          <p:cNvSpPr>
            <a:spLocks noGrp="1"/>
          </p:cNvSpPr>
          <p:nvPr>
            <p:ph idx="1"/>
          </p:nvPr>
        </p:nvSpPr>
        <p:spPr>
          <a:xfrm>
            <a:off x="395536" y="1268760"/>
            <a:ext cx="8291062" cy="1404415"/>
          </a:xfrm>
        </p:spPr>
        <p:txBody>
          <a:bodyPr/>
          <a:lstStyle/>
          <a:p>
            <a:r>
              <a:rPr lang="en-US" sz="2400" dirty="0">
                <a:solidFill>
                  <a:srgbClr val="C00000"/>
                </a:solidFill>
              </a:rPr>
              <a:t>Build Storage-Yield curves with Linear Programming</a:t>
            </a:r>
          </a:p>
          <a:p>
            <a:r>
              <a:rPr lang="en-US" sz="2400" dirty="0">
                <a:solidFill>
                  <a:srgbClr val="C00000"/>
                </a:solidFill>
              </a:rPr>
              <a:t>Modify Sequent Peak Algorithm (SPA) to incorporate evaporation loss from reservoirs</a:t>
            </a:r>
          </a:p>
          <a:p>
            <a:endParaRPr lang="en-US" sz="2400" dirty="0">
              <a:solidFill>
                <a:srgbClr val="C00000"/>
              </a:solidFill>
            </a:endParaRPr>
          </a:p>
        </p:txBody>
      </p:sp>
      <p:pic>
        <p:nvPicPr>
          <p:cNvPr id="7" name="Picture 2" descr="http://www.sswm.info/sites/default/files/toolbox/FAO%201992%20Stream%20Storage%20Reservo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780928"/>
            <a:ext cx="4628418" cy="3030333"/>
          </a:xfrm>
          <a:prstGeom prst="rect">
            <a:avLst/>
          </a:prstGeom>
          <a:noFill/>
          <a:extLst>
            <a:ext uri="{909E8E84-426E-40DD-AFC4-6F175D3DCCD1}">
              <a14:hiddenFill xmlns:a14="http://schemas.microsoft.com/office/drawing/2010/main">
                <a:solidFill>
                  <a:srgbClr val="FFFFFF"/>
                </a:solidFill>
              </a14:hiddenFill>
            </a:ext>
          </a:extLst>
        </p:spPr>
      </p:pic>
      <p:sp>
        <p:nvSpPr>
          <p:cNvPr id="30" name="Freeform 29"/>
          <p:cNvSpPr/>
          <p:nvPr/>
        </p:nvSpPr>
        <p:spPr>
          <a:xfrm>
            <a:off x="5204012" y="3872753"/>
            <a:ext cx="3106270" cy="1828800"/>
          </a:xfrm>
          <a:custGeom>
            <a:avLst/>
            <a:gdLst>
              <a:gd name="connsiteX0" fmla="*/ 0 w 3106270"/>
              <a:gd name="connsiteY0" fmla="*/ 1828800 h 1828800"/>
              <a:gd name="connsiteX1" fmla="*/ 161364 w 3106270"/>
              <a:gd name="connsiteY1" fmla="*/ 1304365 h 1828800"/>
              <a:gd name="connsiteX2" fmla="*/ 363070 w 3106270"/>
              <a:gd name="connsiteY2" fmla="*/ 927847 h 1828800"/>
              <a:gd name="connsiteX3" fmla="*/ 578223 w 3106270"/>
              <a:gd name="connsiteY3" fmla="*/ 551329 h 1828800"/>
              <a:gd name="connsiteX4" fmla="*/ 793376 w 3106270"/>
              <a:gd name="connsiteY4" fmla="*/ 309282 h 1828800"/>
              <a:gd name="connsiteX5" fmla="*/ 1035423 w 3106270"/>
              <a:gd name="connsiteY5" fmla="*/ 94129 h 1828800"/>
              <a:gd name="connsiteX6" fmla="*/ 1344706 w 3106270"/>
              <a:gd name="connsiteY6" fmla="*/ 26894 h 1828800"/>
              <a:gd name="connsiteX7" fmla="*/ 1573306 w 3106270"/>
              <a:gd name="connsiteY7" fmla="*/ 0 h 1828800"/>
              <a:gd name="connsiteX8" fmla="*/ 2070847 w 3106270"/>
              <a:gd name="connsiteY8" fmla="*/ 13447 h 1828800"/>
              <a:gd name="connsiteX9" fmla="*/ 2433917 w 3106270"/>
              <a:gd name="connsiteY9" fmla="*/ 13447 h 1828800"/>
              <a:gd name="connsiteX10" fmla="*/ 3106270 w 3106270"/>
              <a:gd name="connsiteY10" fmla="*/ 403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6270" h="1828800">
                <a:moveTo>
                  <a:pt x="0" y="1828800"/>
                </a:moveTo>
                <a:cubicBezTo>
                  <a:pt x="50426" y="1641662"/>
                  <a:pt x="100852" y="1454524"/>
                  <a:pt x="161364" y="1304365"/>
                </a:cubicBezTo>
                <a:cubicBezTo>
                  <a:pt x="221876" y="1154206"/>
                  <a:pt x="293593" y="1053353"/>
                  <a:pt x="363070" y="927847"/>
                </a:cubicBezTo>
                <a:cubicBezTo>
                  <a:pt x="432547" y="802341"/>
                  <a:pt x="506505" y="654423"/>
                  <a:pt x="578223" y="551329"/>
                </a:cubicBezTo>
                <a:cubicBezTo>
                  <a:pt x="649941" y="448235"/>
                  <a:pt x="717176" y="385482"/>
                  <a:pt x="793376" y="309282"/>
                </a:cubicBezTo>
                <a:cubicBezTo>
                  <a:pt x="869576" y="233082"/>
                  <a:pt x="943535" y="141194"/>
                  <a:pt x="1035423" y="94129"/>
                </a:cubicBezTo>
                <a:cubicBezTo>
                  <a:pt x="1127311" y="47064"/>
                  <a:pt x="1255059" y="42582"/>
                  <a:pt x="1344706" y="26894"/>
                </a:cubicBezTo>
                <a:cubicBezTo>
                  <a:pt x="1434353" y="11206"/>
                  <a:pt x="1573306" y="0"/>
                  <a:pt x="1573306" y="0"/>
                </a:cubicBezTo>
                <a:lnTo>
                  <a:pt x="2070847" y="13447"/>
                </a:lnTo>
                <a:cubicBezTo>
                  <a:pt x="2214282" y="15688"/>
                  <a:pt x="2261347" y="8965"/>
                  <a:pt x="2433917" y="13447"/>
                </a:cubicBezTo>
                <a:cubicBezTo>
                  <a:pt x="2606487" y="17929"/>
                  <a:pt x="2856378" y="29135"/>
                  <a:pt x="3106270" y="40341"/>
                </a:cubicBezTo>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6660232" y="3501008"/>
            <a:ext cx="0" cy="2200545"/>
          </a:xfrm>
          <a:prstGeom prst="line">
            <a:avLst/>
          </a:prstGeom>
        </p:spPr>
        <p:style>
          <a:lnRef idx="3">
            <a:schemeClr val="dk1"/>
          </a:lnRef>
          <a:fillRef idx="0">
            <a:schemeClr val="dk1"/>
          </a:fillRef>
          <a:effectRef idx="2">
            <a:schemeClr val="dk1"/>
          </a:effectRef>
          <a:fontRef idx="minor">
            <a:schemeClr val="tx1"/>
          </a:fontRef>
        </p:style>
      </p:cxnSp>
      <p:grpSp>
        <p:nvGrpSpPr>
          <p:cNvPr id="5" name="Group 4"/>
          <p:cNvGrpSpPr/>
          <p:nvPr/>
        </p:nvGrpSpPr>
        <p:grpSpPr>
          <a:xfrm>
            <a:off x="4628618" y="2549780"/>
            <a:ext cx="4377082" cy="3812157"/>
            <a:chOff x="4628618" y="2549780"/>
            <a:chExt cx="4377082" cy="3812157"/>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852936"/>
              <a:ext cx="4361692" cy="350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10800000">
              <a:off x="4628618" y="2549780"/>
              <a:ext cx="492443" cy="3399500"/>
            </a:xfrm>
            <a:prstGeom prst="rect">
              <a:avLst/>
            </a:prstGeom>
            <a:solidFill>
              <a:schemeClr val="bg1"/>
            </a:solidFill>
          </p:spPr>
          <p:txBody>
            <a:bodyPr vert="eaVert" wrap="square" rtlCol="0">
              <a:spAutoFit/>
            </a:bodyPr>
            <a:lstStyle/>
            <a:p>
              <a:r>
                <a:rPr lang="en-US" sz="2000" dirty="0"/>
                <a:t>Firm Yield (water demand)</a:t>
              </a:r>
            </a:p>
          </p:txBody>
        </p:sp>
      </p:grpSp>
      <p:sp>
        <p:nvSpPr>
          <p:cNvPr id="8" name="TextBox 7"/>
          <p:cNvSpPr txBox="1"/>
          <p:nvPr/>
        </p:nvSpPr>
        <p:spPr>
          <a:xfrm>
            <a:off x="6726627" y="4941168"/>
            <a:ext cx="2566719" cy="369332"/>
          </a:xfrm>
          <a:prstGeom prst="rect">
            <a:avLst/>
          </a:prstGeom>
          <a:noFill/>
        </p:spPr>
        <p:txBody>
          <a:bodyPr wrap="square" rtlCol="0">
            <a:spAutoFit/>
          </a:bodyPr>
          <a:lstStyle/>
          <a:p>
            <a:r>
              <a:rPr lang="en-US" dirty="0"/>
              <a:t>Storage-Yield curve</a:t>
            </a:r>
          </a:p>
        </p:txBody>
      </p:sp>
    </p:spTree>
    <p:extLst>
      <p:ext uri="{BB962C8B-B14F-4D97-AF65-F5344CB8AC3E}">
        <p14:creationId xmlns:p14="http://schemas.microsoft.com/office/powerpoint/2010/main" val="218827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heel(1)">
                                      <p:cBhvr>
                                        <p:cTn id="17" dur="25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heel(1)">
                                      <p:cBhvr>
                                        <p:cTn id="22" dur="25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5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30"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Workflow</a:t>
            </a:r>
          </a:p>
        </p:txBody>
      </p:sp>
      <p:sp>
        <p:nvSpPr>
          <p:cNvPr id="2" name="Oval 1"/>
          <p:cNvSpPr/>
          <p:nvPr/>
        </p:nvSpPr>
        <p:spPr>
          <a:xfrm>
            <a:off x="1968949" y="1710374"/>
            <a:ext cx="2520280" cy="8222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FFFFFF"/>
                </a:solidFill>
              </a:rPr>
              <a:t>ISI-MIP</a:t>
            </a:r>
          </a:p>
        </p:txBody>
      </p:sp>
      <p:sp>
        <p:nvSpPr>
          <p:cNvPr id="8" name="Rounded Rectangle 7"/>
          <p:cNvSpPr/>
          <p:nvPr/>
        </p:nvSpPr>
        <p:spPr>
          <a:xfrm>
            <a:off x="2420557" y="4178919"/>
            <a:ext cx="1573845"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Storage-yield curves</a:t>
            </a:r>
          </a:p>
        </p:txBody>
      </p:sp>
      <p:cxnSp>
        <p:nvCxnSpPr>
          <p:cNvPr id="12" name="Straight Arrow Connector 11"/>
          <p:cNvCxnSpPr>
            <a:stCxn id="2" idx="4"/>
          </p:cNvCxnSpPr>
          <p:nvPr/>
        </p:nvCxnSpPr>
        <p:spPr>
          <a:xfrm>
            <a:off x="3229089" y="2532649"/>
            <a:ext cx="0" cy="392643"/>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8" idx="1"/>
          </p:cNvCxnSpPr>
          <p:nvPr/>
        </p:nvCxnSpPr>
        <p:spPr>
          <a:xfrm>
            <a:off x="2114522" y="4538959"/>
            <a:ext cx="306035" cy="0"/>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4849269" y="1710373"/>
            <a:ext cx="2520280" cy="8222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err="1">
                <a:solidFill>
                  <a:srgbClr val="FFFFFF"/>
                </a:solidFill>
              </a:rPr>
              <a:t>GRanD</a:t>
            </a:r>
            <a:r>
              <a:rPr lang="en-US" b="1" dirty="0">
                <a:solidFill>
                  <a:srgbClr val="FFFFFF"/>
                </a:solidFill>
              </a:rPr>
              <a:t> reservoir data</a:t>
            </a:r>
          </a:p>
        </p:txBody>
      </p:sp>
      <p:cxnSp>
        <p:nvCxnSpPr>
          <p:cNvPr id="30" name="Straight Arrow Connector 29"/>
          <p:cNvCxnSpPr>
            <a:endCxn id="63" idx="0"/>
          </p:cNvCxnSpPr>
          <p:nvPr/>
        </p:nvCxnSpPr>
        <p:spPr>
          <a:xfrm flipH="1">
            <a:off x="6136374" y="2532648"/>
            <a:ext cx="816" cy="409087"/>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63" idx="2"/>
            <a:endCxn id="57" idx="0"/>
          </p:cNvCxnSpPr>
          <p:nvPr/>
        </p:nvCxnSpPr>
        <p:spPr>
          <a:xfrm>
            <a:off x="6136374" y="3661815"/>
            <a:ext cx="1" cy="517104"/>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57" name="Rounded Rectangle 56"/>
          <p:cNvSpPr/>
          <p:nvPr/>
        </p:nvSpPr>
        <p:spPr>
          <a:xfrm>
            <a:off x="5273835" y="4178919"/>
            <a:ext cx="1725079"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Evaporation from reservoirs</a:t>
            </a:r>
          </a:p>
        </p:txBody>
      </p:sp>
      <p:cxnSp>
        <p:nvCxnSpPr>
          <p:cNvPr id="60" name="Straight Arrow Connector 59"/>
          <p:cNvCxnSpPr>
            <a:stCxn id="57" idx="1"/>
            <a:endCxn id="8" idx="3"/>
          </p:cNvCxnSpPr>
          <p:nvPr/>
        </p:nvCxnSpPr>
        <p:spPr>
          <a:xfrm flipH="1">
            <a:off x="3994402" y="4538959"/>
            <a:ext cx="1279433" cy="0"/>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a:xfrm>
            <a:off x="4768673" y="2941735"/>
            <a:ext cx="2735402"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Surface area-volume relationship</a:t>
            </a:r>
          </a:p>
        </p:txBody>
      </p:sp>
      <p:cxnSp>
        <p:nvCxnSpPr>
          <p:cNvPr id="67" name="Straight Arrow Connector 66"/>
          <p:cNvCxnSpPr>
            <a:stCxn id="8" idx="2"/>
          </p:cNvCxnSpPr>
          <p:nvPr/>
        </p:nvCxnSpPr>
        <p:spPr>
          <a:xfrm>
            <a:off x="3207480" y="4898999"/>
            <a:ext cx="0" cy="419081"/>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70" name="Rounded Rectangle 69"/>
          <p:cNvSpPr/>
          <p:nvPr/>
        </p:nvSpPr>
        <p:spPr>
          <a:xfrm>
            <a:off x="2420556" y="5318080"/>
            <a:ext cx="3508833" cy="1279272"/>
          </a:xfrm>
          <a:prstGeom prst="roundRect">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solidFill>
                  <a:srgbClr val="000000"/>
                </a:solidFill>
              </a:rPr>
              <a:t>Global reservoir expansion potential and reliability</a:t>
            </a:r>
          </a:p>
        </p:txBody>
      </p:sp>
      <p:sp>
        <p:nvSpPr>
          <p:cNvPr id="71" name="Oval 70"/>
          <p:cNvSpPr/>
          <p:nvPr/>
        </p:nvSpPr>
        <p:spPr>
          <a:xfrm>
            <a:off x="69777" y="3819198"/>
            <a:ext cx="2023856" cy="143952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FFFFFF"/>
                </a:solidFill>
              </a:rPr>
              <a:t>235 Global hydrological basins</a:t>
            </a:r>
          </a:p>
        </p:txBody>
      </p:sp>
      <p:sp>
        <p:nvSpPr>
          <p:cNvPr id="72" name="Rectangle 71"/>
          <p:cNvSpPr/>
          <p:nvPr/>
        </p:nvSpPr>
        <p:spPr>
          <a:xfrm>
            <a:off x="6649469" y="5372086"/>
            <a:ext cx="1656184" cy="117126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F"/>
                </a:solidFill>
              </a:rPr>
              <a:t>Exclusion zones</a:t>
            </a:r>
          </a:p>
          <a:p>
            <a:pPr algn="ctr"/>
            <a:r>
              <a:rPr lang="en-US" sz="1400" dirty="0">
                <a:solidFill>
                  <a:srgbClr val="FFFFFF"/>
                </a:solidFill>
              </a:rPr>
              <a:t>(Population, irrigation areas, protected areas) </a:t>
            </a:r>
          </a:p>
        </p:txBody>
      </p:sp>
      <p:cxnSp>
        <p:nvCxnSpPr>
          <p:cNvPr id="73" name="Straight Arrow Connector 72"/>
          <p:cNvCxnSpPr>
            <a:stCxn id="72" idx="1"/>
            <a:endCxn id="70" idx="3"/>
          </p:cNvCxnSpPr>
          <p:nvPr/>
        </p:nvCxnSpPr>
        <p:spPr>
          <a:xfrm flipH="1">
            <a:off x="5929389" y="5957716"/>
            <a:ext cx="720080" cy="0"/>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1229114" y="2450365"/>
            <a:ext cx="2896006" cy="1464830"/>
            <a:chOff x="1229114" y="2450365"/>
            <a:chExt cx="2896006" cy="1464830"/>
          </a:xfrm>
        </p:grpSpPr>
        <p:grpSp>
          <p:nvGrpSpPr>
            <p:cNvPr id="7" name="Group 6"/>
            <p:cNvGrpSpPr/>
            <p:nvPr/>
          </p:nvGrpSpPr>
          <p:grpSpPr>
            <a:xfrm>
              <a:off x="1229114" y="2801854"/>
              <a:ext cx="2896006" cy="1113341"/>
              <a:chOff x="-469763" y="2218826"/>
              <a:chExt cx="2896006" cy="1113341"/>
            </a:xfrm>
          </p:grpSpPr>
          <p:sp>
            <p:nvSpPr>
              <p:cNvPr id="5" name="Flowchart: Multidocument 4"/>
              <p:cNvSpPr/>
              <p:nvPr/>
            </p:nvSpPr>
            <p:spPr>
              <a:xfrm>
                <a:off x="925817" y="2316830"/>
                <a:ext cx="1341805" cy="1015337"/>
              </a:xfrm>
              <a:prstGeom prst="flowChartMultidocumen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srgbClr val="000000"/>
                  </a:solidFill>
                </a:endParaRPr>
              </a:p>
            </p:txBody>
          </p:sp>
          <p:sp>
            <p:nvSpPr>
              <p:cNvPr id="6" name="TextBox 5"/>
              <p:cNvSpPr txBox="1"/>
              <p:nvPr/>
            </p:nvSpPr>
            <p:spPr>
              <a:xfrm>
                <a:off x="-469763" y="2524285"/>
                <a:ext cx="1340738" cy="646331"/>
              </a:xfrm>
              <a:prstGeom prst="rect">
                <a:avLst/>
              </a:prstGeom>
              <a:noFill/>
            </p:spPr>
            <p:txBody>
              <a:bodyPr wrap="square" rtlCol="0">
                <a:spAutoFit/>
              </a:bodyPr>
              <a:lstStyle/>
              <a:p>
                <a:pPr algn="r"/>
                <a:r>
                  <a:rPr lang="en-US" dirty="0">
                    <a:solidFill>
                      <a:srgbClr val="000000"/>
                    </a:solidFill>
                  </a:rPr>
                  <a:t>2020s</a:t>
                </a:r>
              </a:p>
              <a:p>
                <a:pPr algn="r"/>
                <a:r>
                  <a:rPr lang="en-US" dirty="0">
                    <a:solidFill>
                      <a:srgbClr val="000000"/>
                    </a:solidFill>
                  </a:rPr>
                  <a:t>1971-2000</a:t>
                </a:r>
              </a:p>
            </p:txBody>
          </p:sp>
          <p:sp>
            <p:nvSpPr>
              <p:cNvPr id="22" name="TextBox 21"/>
              <p:cNvSpPr txBox="1"/>
              <p:nvPr/>
            </p:nvSpPr>
            <p:spPr>
              <a:xfrm>
                <a:off x="141511" y="2248178"/>
                <a:ext cx="943587" cy="369332"/>
              </a:xfrm>
              <a:prstGeom prst="rect">
                <a:avLst/>
              </a:prstGeom>
              <a:noFill/>
            </p:spPr>
            <p:txBody>
              <a:bodyPr wrap="square" rtlCol="0">
                <a:spAutoFit/>
              </a:bodyPr>
              <a:lstStyle/>
              <a:p>
                <a:r>
                  <a:rPr lang="en-US" dirty="0">
                    <a:solidFill>
                      <a:srgbClr val="000000"/>
                    </a:solidFill>
                  </a:rPr>
                  <a:t>2030s</a:t>
                </a:r>
              </a:p>
            </p:txBody>
          </p:sp>
          <p:sp>
            <p:nvSpPr>
              <p:cNvPr id="25" name="TextBox 24"/>
              <p:cNvSpPr txBox="1"/>
              <p:nvPr/>
            </p:nvSpPr>
            <p:spPr>
              <a:xfrm rot="1360774">
                <a:off x="440619" y="2235633"/>
                <a:ext cx="943587" cy="297517"/>
              </a:xfrm>
              <a:prstGeom prst="rect">
                <a:avLst/>
              </a:prstGeom>
              <a:noFill/>
            </p:spPr>
            <p:txBody>
              <a:bodyPr wrap="square" rtlCol="0">
                <a:spAutoFit/>
              </a:bodyPr>
              <a:lstStyle/>
              <a:p>
                <a:pPr>
                  <a:lnSpc>
                    <a:spcPts val="400"/>
                  </a:lnSpc>
                </a:pPr>
                <a:r>
                  <a:rPr lang="en-US" dirty="0">
                    <a:solidFill>
                      <a:srgbClr val="000000"/>
                    </a:solidFill>
                  </a:rPr>
                  <a:t>.</a:t>
                </a:r>
              </a:p>
              <a:p>
                <a:pPr>
                  <a:lnSpc>
                    <a:spcPts val="400"/>
                  </a:lnSpc>
                </a:pPr>
                <a:r>
                  <a:rPr lang="en-US" dirty="0">
                    <a:solidFill>
                      <a:srgbClr val="000000"/>
                    </a:solidFill>
                  </a:rPr>
                  <a:t>.</a:t>
                </a:r>
              </a:p>
              <a:p>
                <a:pPr>
                  <a:lnSpc>
                    <a:spcPts val="400"/>
                  </a:lnSpc>
                </a:pPr>
                <a:r>
                  <a:rPr lang="en-US" dirty="0">
                    <a:solidFill>
                      <a:srgbClr val="000000"/>
                    </a:solidFill>
                  </a:rPr>
                  <a:t>.</a:t>
                </a:r>
              </a:p>
              <a:p>
                <a:pPr>
                  <a:lnSpc>
                    <a:spcPts val="400"/>
                  </a:lnSpc>
                </a:pPr>
                <a:endParaRPr lang="en-US" dirty="0">
                  <a:solidFill>
                    <a:srgbClr val="000000"/>
                  </a:solidFill>
                </a:endParaRPr>
              </a:p>
            </p:txBody>
          </p:sp>
          <p:sp>
            <p:nvSpPr>
              <p:cNvPr id="26" name="TextBox 25"/>
              <p:cNvSpPr txBox="1"/>
              <p:nvPr/>
            </p:nvSpPr>
            <p:spPr>
              <a:xfrm rot="1360774">
                <a:off x="1482656" y="2218826"/>
                <a:ext cx="943587" cy="297517"/>
              </a:xfrm>
              <a:prstGeom prst="rect">
                <a:avLst/>
              </a:prstGeom>
              <a:noFill/>
            </p:spPr>
            <p:txBody>
              <a:bodyPr wrap="square" rtlCol="0">
                <a:spAutoFit/>
              </a:bodyPr>
              <a:lstStyle/>
              <a:p>
                <a:pPr>
                  <a:lnSpc>
                    <a:spcPts val="400"/>
                  </a:lnSpc>
                </a:pPr>
                <a:r>
                  <a:rPr lang="en-US" dirty="0">
                    <a:solidFill>
                      <a:srgbClr val="000000"/>
                    </a:solidFill>
                  </a:rPr>
                  <a:t>.</a:t>
                </a:r>
              </a:p>
              <a:p>
                <a:pPr>
                  <a:lnSpc>
                    <a:spcPts val="400"/>
                  </a:lnSpc>
                </a:pPr>
                <a:r>
                  <a:rPr lang="en-US" dirty="0">
                    <a:solidFill>
                      <a:srgbClr val="000000"/>
                    </a:solidFill>
                  </a:rPr>
                  <a:t>.</a:t>
                </a:r>
              </a:p>
              <a:p>
                <a:pPr>
                  <a:lnSpc>
                    <a:spcPts val="400"/>
                  </a:lnSpc>
                </a:pPr>
                <a:r>
                  <a:rPr lang="en-US" dirty="0">
                    <a:solidFill>
                      <a:srgbClr val="000000"/>
                    </a:solidFill>
                  </a:rPr>
                  <a:t>.</a:t>
                </a:r>
              </a:p>
              <a:p>
                <a:pPr>
                  <a:lnSpc>
                    <a:spcPts val="400"/>
                  </a:lnSpc>
                </a:pPr>
                <a:endParaRPr lang="en-US" dirty="0">
                  <a:solidFill>
                    <a:srgbClr val="000000"/>
                  </a:solidFill>
                </a:endParaRPr>
              </a:p>
            </p:txBody>
          </p:sp>
        </p:grpSp>
        <p:sp>
          <p:nvSpPr>
            <p:cNvPr id="33" name="TextBox 32"/>
            <p:cNvSpPr txBox="1"/>
            <p:nvPr/>
          </p:nvSpPr>
          <p:spPr>
            <a:xfrm>
              <a:off x="2071236" y="2450365"/>
              <a:ext cx="943587" cy="369332"/>
            </a:xfrm>
            <a:prstGeom prst="rect">
              <a:avLst/>
            </a:prstGeom>
            <a:noFill/>
          </p:spPr>
          <p:txBody>
            <a:bodyPr wrap="square" rtlCol="0">
              <a:spAutoFit/>
            </a:bodyPr>
            <a:lstStyle/>
            <a:p>
              <a:r>
                <a:rPr lang="en-US" dirty="0">
                  <a:solidFill>
                    <a:srgbClr val="000000"/>
                  </a:solidFill>
                </a:rPr>
                <a:t>2080s</a:t>
              </a:r>
            </a:p>
          </p:txBody>
        </p:sp>
        <p:sp>
          <p:nvSpPr>
            <p:cNvPr id="27" name="TextBox 26"/>
            <p:cNvSpPr txBox="1"/>
            <p:nvPr/>
          </p:nvSpPr>
          <p:spPr>
            <a:xfrm>
              <a:off x="2353606" y="3198415"/>
              <a:ext cx="1710739" cy="646331"/>
            </a:xfrm>
            <a:prstGeom prst="rect">
              <a:avLst/>
            </a:prstGeom>
            <a:noFill/>
          </p:spPr>
          <p:txBody>
            <a:bodyPr wrap="square" rtlCol="0">
              <a:spAutoFit/>
            </a:bodyPr>
            <a:lstStyle/>
            <a:p>
              <a:pPr algn="ctr"/>
              <a:r>
                <a:rPr lang="en-US" dirty="0">
                  <a:solidFill>
                    <a:srgbClr val="000000"/>
                  </a:solidFill>
                </a:rPr>
                <a:t>8 decadal runoff</a:t>
              </a:r>
            </a:p>
          </p:txBody>
        </p:sp>
      </p:grpSp>
      <p:sp>
        <p:nvSpPr>
          <p:cNvPr id="31" name="Oval 30"/>
          <p:cNvSpPr/>
          <p:nvPr/>
        </p:nvSpPr>
        <p:spPr>
          <a:xfrm>
            <a:off x="7596336" y="3968071"/>
            <a:ext cx="1224136" cy="114177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solidFill>
                  <a:srgbClr val="FFFFFF"/>
                </a:solidFill>
              </a:rPr>
              <a:t>Climate forcing </a:t>
            </a:r>
            <a:r>
              <a:rPr lang="en-US" dirty="0">
                <a:solidFill>
                  <a:srgbClr val="FFFFFF"/>
                </a:solidFill>
              </a:rPr>
              <a:t>from ISI-MIP</a:t>
            </a:r>
          </a:p>
        </p:txBody>
      </p:sp>
      <p:cxnSp>
        <p:nvCxnSpPr>
          <p:cNvPr id="32" name="Straight Arrow Connector 31"/>
          <p:cNvCxnSpPr>
            <a:stCxn id="31" idx="2"/>
            <a:endCxn id="57" idx="3"/>
          </p:cNvCxnSpPr>
          <p:nvPr/>
        </p:nvCxnSpPr>
        <p:spPr>
          <a:xfrm flipH="1">
            <a:off x="6998914" y="4538959"/>
            <a:ext cx="597422" cy="0"/>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8" idx="3"/>
            <a:endCxn id="63" idx="1"/>
          </p:cNvCxnSpPr>
          <p:nvPr/>
        </p:nvCxnSpPr>
        <p:spPr>
          <a:xfrm flipV="1">
            <a:off x="3994402" y="3301775"/>
            <a:ext cx="774271" cy="1237184"/>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5" idx="2"/>
            <a:endCxn id="8" idx="0"/>
          </p:cNvCxnSpPr>
          <p:nvPr/>
        </p:nvCxnSpPr>
        <p:spPr>
          <a:xfrm>
            <a:off x="3202291" y="3876744"/>
            <a:ext cx="5189" cy="302175"/>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25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25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25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2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wipe(down)">
                                      <p:cBhvr>
                                        <p:cTn id="20" dur="250"/>
                                        <p:tgtEl>
                                          <p:spTgt spid="81"/>
                                        </p:tgtEl>
                                      </p:cBhvr>
                                    </p:animEffect>
                                  </p:childTnLst>
                                </p:cTn>
                              </p:par>
                              <p:par>
                                <p:cTn id="21" presetID="22" presetClass="entr" presetSubtype="4"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25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fade">
                                      <p:cBhvr>
                                        <p:cTn id="28" dur="250"/>
                                        <p:tgtEl>
                                          <p:spTgt spid="71"/>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25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250"/>
                                        <p:tgtEl>
                                          <p:spTgt spid="24"/>
                                        </p:tgtEl>
                                      </p:cBhvr>
                                    </p:animEffect>
                                  </p:childTnLst>
                                </p:cTn>
                              </p:par>
                              <p:par>
                                <p:cTn id="40" presetID="16" presetClass="entr" presetSubtype="21"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250"/>
                                        <p:tgtEl>
                                          <p:spTgt spid="3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barn(inVertical)">
                                      <p:cBhvr>
                                        <p:cTn id="45" dur="250"/>
                                        <p:tgtEl>
                                          <p:spTgt spid="63"/>
                                        </p:tgtEl>
                                      </p:cBhvr>
                                    </p:animEffect>
                                  </p:childTnLst>
                                </p:cTn>
                              </p:par>
                              <p:par>
                                <p:cTn id="46" presetID="16" presetClass="entr" presetSubtype="21"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25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barn(inVertical)">
                                      <p:cBhvr>
                                        <p:cTn id="53" dur="250"/>
                                        <p:tgtEl>
                                          <p:spTgt spid="32"/>
                                        </p:tgtEl>
                                      </p:cBhvr>
                                    </p:animEffect>
                                  </p:childTnLst>
                                </p:cTn>
                              </p:par>
                              <p:par>
                                <p:cTn id="54" presetID="16" presetClass="entr" presetSubtype="21" fill="hold"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barn(inVertical)">
                                      <p:cBhvr>
                                        <p:cTn id="56" dur="250"/>
                                        <p:tgtEl>
                                          <p:spTgt spid="54"/>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25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barn(inVertical)">
                                      <p:cBhvr>
                                        <p:cTn id="64" dur="250"/>
                                        <p:tgtEl>
                                          <p:spTgt spid="57"/>
                                        </p:tgtEl>
                                      </p:cBhvr>
                                    </p:animEffect>
                                  </p:childTnLst>
                                </p:cTn>
                              </p:par>
                              <p:par>
                                <p:cTn id="65" presetID="16" presetClass="entr" presetSubtype="21" fill="hold" nodeType="with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barn(inVertical)">
                                      <p:cBhvr>
                                        <p:cTn id="67" dur="250"/>
                                        <p:tgtEl>
                                          <p:spTgt spid="6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72"/>
                                        </p:tgtEl>
                                        <p:attrNameLst>
                                          <p:attrName>style.visibility</p:attrName>
                                        </p:attrNameLst>
                                      </p:cBhvr>
                                      <p:to>
                                        <p:strVal val="visible"/>
                                      </p:to>
                                    </p:set>
                                    <p:animEffect transition="in" filter="wipe(down)">
                                      <p:cBhvr>
                                        <p:cTn id="72" dur="250"/>
                                        <p:tgtEl>
                                          <p:spTgt spid="7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fade">
                                      <p:cBhvr>
                                        <p:cTn id="77" dur="250"/>
                                        <p:tgtEl>
                                          <p:spTgt spid="67"/>
                                        </p:tgtEl>
                                      </p:cBhvr>
                                    </p:animEffect>
                                  </p:childTnLst>
                                </p:cTn>
                              </p:par>
                              <p:par>
                                <p:cTn id="78" presetID="10" presetClass="entr" presetSubtype="0" fill="hold" nodeType="withEffect">
                                  <p:stCondLst>
                                    <p:cond delay="0"/>
                                  </p:stCondLst>
                                  <p:childTnLst>
                                    <p:set>
                                      <p:cBhvr>
                                        <p:cTn id="79" dur="1" fill="hold">
                                          <p:stCondLst>
                                            <p:cond delay="0"/>
                                          </p:stCondLst>
                                        </p:cTn>
                                        <p:tgtEl>
                                          <p:spTgt spid="73"/>
                                        </p:tgtEl>
                                        <p:attrNameLst>
                                          <p:attrName>style.visibility</p:attrName>
                                        </p:attrNameLst>
                                      </p:cBhvr>
                                      <p:to>
                                        <p:strVal val="visible"/>
                                      </p:to>
                                    </p:set>
                                    <p:animEffect transition="in" filter="fade">
                                      <p:cBhvr>
                                        <p:cTn id="80" dur="25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24" grpId="0" animBg="1"/>
      <p:bldP spid="57" grpId="0" animBg="1"/>
      <p:bldP spid="63" grpId="0" animBg="1"/>
      <p:bldP spid="70" grpId="0" animBg="1"/>
      <p:bldP spid="71" grpId="0" animBg="1"/>
      <p:bldP spid="72" grpId="0" animBg="1"/>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87624" y="3789040"/>
            <a:ext cx="6615679" cy="2658194"/>
            <a:chOff x="1531218" y="3789040"/>
            <a:chExt cx="6615679" cy="2658194"/>
          </a:xfrm>
        </p:grpSpPr>
        <p:pic>
          <p:nvPicPr>
            <p:cNvPr id="3" name="Picture 2"/>
            <p:cNvPicPr>
              <a:picLocks noChangeAspect="1"/>
            </p:cNvPicPr>
            <p:nvPr/>
          </p:nvPicPr>
          <p:blipFill rotWithShape="1">
            <a:blip r:embed="rId2"/>
            <a:srcRect l="69801" t="38283" r="10349" b="35876"/>
            <a:stretch/>
          </p:blipFill>
          <p:spPr>
            <a:xfrm>
              <a:off x="1531218" y="3789040"/>
              <a:ext cx="6050125" cy="2658194"/>
            </a:xfrm>
            <a:prstGeom prst="rect">
              <a:avLst/>
            </a:prstGeom>
          </p:spPr>
        </p:pic>
        <p:pic>
          <p:nvPicPr>
            <p:cNvPr id="21" name="Picture 20"/>
            <p:cNvPicPr>
              <a:picLocks noChangeAspect="1"/>
            </p:cNvPicPr>
            <p:nvPr/>
          </p:nvPicPr>
          <p:blipFill rotWithShape="1">
            <a:blip r:embed="rId2"/>
            <a:srcRect l="90853" t="34702" r="6548" b="31699"/>
            <a:stretch/>
          </p:blipFill>
          <p:spPr>
            <a:xfrm>
              <a:off x="7668344" y="3966354"/>
              <a:ext cx="478553" cy="2088232"/>
            </a:xfrm>
            <a:prstGeom prst="rect">
              <a:avLst/>
            </a:prstGeom>
          </p:spPr>
        </p:pic>
      </p:grpSp>
      <p:sp>
        <p:nvSpPr>
          <p:cNvPr id="2" name="Title 1"/>
          <p:cNvSpPr>
            <a:spLocks noGrp="1"/>
          </p:cNvSpPr>
          <p:nvPr>
            <p:ph type="title"/>
          </p:nvPr>
        </p:nvSpPr>
        <p:spPr/>
        <p:txBody>
          <a:bodyPr/>
          <a:lstStyle/>
          <a:p>
            <a:r>
              <a:rPr lang="en-US" b="1" dirty="0"/>
              <a:t>Exclusion zones</a:t>
            </a:r>
          </a:p>
        </p:txBody>
      </p:sp>
      <p:grpSp>
        <p:nvGrpSpPr>
          <p:cNvPr id="6" name="Group 5"/>
          <p:cNvGrpSpPr/>
          <p:nvPr/>
        </p:nvGrpSpPr>
        <p:grpSpPr>
          <a:xfrm>
            <a:off x="107504" y="1502389"/>
            <a:ext cx="3024336" cy="1494563"/>
            <a:chOff x="395536" y="2639045"/>
            <a:chExt cx="5019150" cy="2448272"/>
          </a:xfrm>
        </p:grpSpPr>
        <p:pic>
          <p:nvPicPr>
            <p:cNvPr id="4" name="Picture 3"/>
            <p:cNvPicPr>
              <a:picLocks noChangeAspect="1"/>
            </p:cNvPicPr>
            <p:nvPr/>
          </p:nvPicPr>
          <p:blipFill rotWithShape="1">
            <a:blip r:embed="rId3"/>
            <a:srcRect l="17737" t="17719" r="5778" b="16020"/>
            <a:stretch/>
          </p:blipFill>
          <p:spPr>
            <a:xfrm>
              <a:off x="395536" y="2639045"/>
              <a:ext cx="5019150" cy="2448272"/>
            </a:xfrm>
            <a:prstGeom prst="rect">
              <a:avLst/>
            </a:prstGeom>
          </p:spPr>
        </p:pic>
        <p:sp>
          <p:nvSpPr>
            <p:cNvPr id="5" name="TextBox 4"/>
            <p:cNvSpPr txBox="1"/>
            <p:nvPr/>
          </p:nvSpPr>
          <p:spPr>
            <a:xfrm>
              <a:off x="1352635" y="3434306"/>
              <a:ext cx="2740936" cy="605010"/>
            </a:xfrm>
            <a:prstGeom prst="rect">
              <a:avLst/>
            </a:prstGeom>
            <a:solidFill>
              <a:schemeClr val="bg1"/>
            </a:solidFill>
            <a:ln>
              <a:solidFill>
                <a:schemeClr val="tx1"/>
              </a:solidFill>
            </a:ln>
          </p:spPr>
          <p:txBody>
            <a:bodyPr wrap="square" rtlCol="0">
              <a:spAutoFit/>
            </a:bodyPr>
            <a:lstStyle/>
            <a:p>
              <a:pPr algn="ctr"/>
              <a:r>
                <a:rPr lang="en-US" dirty="0">
                  <a:solidFill>
                    <a:srgbClr val="000000"/>
                  </a:solidFill>
                </a:rPr>
                <a:t>Population</a:t>
              </a:r>
            </a:p>
          </p:txBody>
        </p:sp>
      </p:grpSp>
      <p:pic>
        <p:nvPicPr>
          <p:cNvPr id="3074" name="Picture 2" descr="http://12.000.scripts.mit.edu/mission2014/sites/default/files/world%20irrigati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24" t="16209" r="2090" b="21275"/>
          <a:stretch/>
        </p:blipFill>
        <p:spPr bwMode="auto">
          <a:xfrm>
            <a:off x="5682040" y="1502389"/>
            <a:ext cx="3253337" cy="14519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83558" y="1962106"/>
            <a:ext cx="1747750" cy="369332"/>
          </a:xfrm>
          <a:prstGeom prst="rect">
            <a:avLst/>
          </a:prstGeom>
          <a:solidFill>
            <a:schemeClr val="bg1"/>
          </a:solidFill>
          <a:ln>
            <a:solidFill>
              <a:schemeClr val="tx1"/>
            </a:solidFill>
          </a:ln>
        </p:spPr>
        <p:txBody>
          <a:bodyPr wrap="square" rtlCol="0">
            <a:spAutoFit/>
          </a:bodyPr>
          <a:lstStyle/>
          <a:p>
            <a:pPr algn="ctr"/>
            <a:r>
              <a:rPr lang="en-US" dirty="0">
                <a:solidFill>
                  <a:srgbClr val="000000"/>
                </a:solidFill>
              </a:rPr>
              <a:t>Irrigated land</a:t>
            </a:r>
          </a:p>
        </p:txBody>
      </p:sp>
      <p:pic>
        <p:nvPicPr>
          <p:cNvPr id="3076" name="Picture 4" descr="http://scenariojournal.com/wp-content/uploads/2014/03/Weller_Global-Protected-Areas_resiz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756" y="1328865"/>
            <a:ext cx="2445364" cy="17781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609670" y="1987861"/>
            <a:ext cx="1747750" cy="369332"/>
          </a:xfrm>
          <a:prstGeom prst="rect">
            <a:avLst/>
          </a:prstGeom>
          <a:solidFill>
            <a:schemeClr val="bg1"/>
          </a:solidFill>
          <a:ln>
            <a:solidFill>
              <a:schemeClr val="tx1"/>
            </a:solidFill>
          </a:ln>
        </p:spPr>
        <p:txBody>
          <a:bodyPr wrap="square" rtlCol="0">
            <a:spAutoFit/>
          </a:bodyPr>
          <a:lstStyle/>
          <a:p>
            <a:pPr algn="ctr"/>
            <a:r>
              <a:rPr lang="en-US" dirty="0">
                <a:solidFill>
                  <a:srgbClr val="000000"/>
                </a:solidFill>
              </a:rPr>
              <a:t>Protected land</a:t>
            </a:r>
          </a:p>
        </p:txBody>
      </p:sp>
      <p:sp>
        <p:nvSpPr>
          <p:cNvPr id="7" name="TextBox 6"/>
          <p:cNvSpPr txBox="1"/>
          <p:nvPr/>
        </p:nvSpPr>
        <p:spPr>
          <a:xfrm>
            <a:off x="107504" y="2610676"/>
            <a:ext cx="720080" cy="369332"/>
          </a:xfrm>
          <a:prstGeom prst="rect">
            <a:avLst/>
          </a:prstGeom>
          <a:noFill/>
        </p:spPr>
        <p:txBody>
          <a:bodyPr wrap="square" rtlCol="0">
            <a:spAutoFit/>
          </a:bodyPr>
          <a:lstStyle/>
          <a:p>
            <a:r>
              <a:rPr lang="en-US" dirty="0">
                <a:solidFill>
                  <a:srgbClr val="000000"/>
                </a:solidFill>
              </a:rPr>
              <a:t>SSP</a:t>
            </a:r>
          </a:p>
        </p:txBody>
      </p:sp>
      <p:sp>
        <p:nvSpPr>
          <p:cNvPr id="12" name="TextBox 11"/>
          <p:cNvSpPr txBox="1"/>
          <p:nvPr/>
        </p:nvSpPr>
        <p:spPr>
          <a:xfrm>
            <a:off x="3230693" y="2610676"/>
            <a:ext cx="2094215" cy="369332"/>
          </a:xfrm>
          <a:prstGeom prst="rect">
            <a:avLst/>
          </a:prstGeom>
          <a:noFill/>
        </p:spPr>
        <p:txBody>
          <a:bodyPr wrap="square" rtlCol="0">
            <a:spAutoFit/>
          </a:bodyPr>
          <a:lstStyle/>
          <a:p>
            <a:r>
              <a:rPr lang="en-US" dirty="0">
                <a:solidFill>
                  <a:srgbClr val="000000"/>
                </a:solidFill>
              </a:rPr>
              <a:t>UNEP and IUCN</a:t>
            </a:r>
          </a:p>
        </p:txBody>
      </p:sp>
      <p:sp>
        <p:nvSpPr>
          <p:cNvPr id="13" name="TextBox 12"/>
          <p:cNvSpPr txBox="1"/>
          <p:nvPr/>
        </p:nvSpPr>
        <p:spPr>
          <a:xfrm>
            <a:off x="6156176" y="2610676"/>
            <a:ext cx="2094215" cy="369332"/>
          </a:xfrm>
          <a:prstGeom prst="rect">
            <a:avLst/>
          </a:prstGeom>
          <a:noFill/>
        </p:spPr>
        <p:txBody>
          <a:bodyPr wrap="square" rtlCol="0">
            <a:spAutoFit/>
          </a:bodyPr>
          <a:lstStyle/>
          <a:p>
            <a:r>
              <a:rPr lang="en-US" dirty="0">
                <a:solidFill>
                  <a:srgbClr val="000000"/>
                </a:solidFill>
              </a:rPr>
              <a:t>FAO</a:t>
            </a:r>
          </a:p>
        </p:txBody>
      </p:sp>
      <p:sp>
        <p:nvSpPr>
          <p:cNvPr id="9" name="Cross 8"/>
          <p:cNvSpPr/>
          <p:nvPr/>
        </p:nvSpPr>
        <p:spPr>
          <a:xfrm>
            <a:off x="2981740" y="2002493"/>
            <a:ext cx="360040" cy="369332"/>
          </a:xfrm>
          <a:prstGeom prst="plus">
            <a:avLst>
              <a:gd name="adj" fmla="val 392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ross 14"/>
          <p:cNvSpPr/>
          <p:nvPr/>
        </p:nvSpPr>
        <p:spPr>
          <a:xfrm>
            <a:off x="5619450" y="2002493"/>
            <a:ext cx="360040" cy="369332"/>
          </a:xfrm>
          <a:prstGeom prst="plus">
            <a:avLst>
              <a:gd name="adj" fmla="val 392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4429438" y="3107064"/>
            <a:ext cx="253687" cy="681976"/>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299457" y="6087401"/>
            <a:ext cx="2655512" cy="369332"/>
          </a:xfrm>
          <a:prstGeom prst="rect">
            <a:avLst/>
          </a:prstGeom>
          <a:solidFill>
            <a:schemeClr val="bg1"/>
          </a:solidFill>
          <a:ln>
            <a:solidFill>
              <a:schemeClr val="tx1"/>
            </a:solidFill>
          </a:ln>
        </p:spPr>
        <p:txBody>
          <a:bodyPr wrap="square" rtlCol="0">
            <a:spAutoFit/>
          </a:bodyPr>
          <a:lstStyle/>
          <a:p>
            <a:pPr algn="ctr"/>
            <a:r>
              <a:rPr lang="en-US" dirty="0">
                <a:solidFill>
                  <a:srgbClr val="000000"/>
                </a:solidFill>
              </a:rPr>
              <a:t>Unavailable land</a:t>
            </a:r>
          </a:p>
        </p:txBody>
      </p:sp>
      <p:sp>
        <p:nvSpPr>
          <p:cNvPr id="14" name="TextBox 13"/>
          <p:cNvSpPr txBox="1"/>
          <p:nvPr/>
        </p:nvSpPr>
        <p:spPr>
          <a:xfrm>
            <a:off x="684213" y="1092164"/>
            <a:ext cx="4752528" cy="369332"/>
          </a:xfrm>
          <a:prstGeom prst="rect">
            <a:avLst/>
          </a:prstGeom>
          <a:noFill/>
        </p:spPr>
        <p:txBody>
          <a:bodyPr wrap="square" rtlCol="0">
            <a:spAutoFit/>
          </a:bodyPr>
          <a:lstStyle/>
          <a:p>
            <a:r>
              <a:rPr lang="en-US" i="1" dirty="0">
                <a:solidFill>
                  <a:srgbClr val="FF0000"/>
                </a:solidFill>
              </a:rPr>
              <a:t>Where reservoirs cannot take place</a:t>
            </a:r>
          </a:p>
        </p:txBody>
      </p:sp>
    </p:spTree>
    <p:extLst>
      <p:ext uri="{BB962C8B-B14F-4D97-AF65-F5344CB8AC3E}">
        <p14:creationId xmlns:p14="http://schemas.microsoft.com/office/powerpoint/2010/main" val="37914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5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50"/>
                                        <p:tgtEl>
                                          <p:spTgt spid="10"/>
                                        </p:tgtEl>
                                      </p:cBhvr>
                                    </p:animEffect>
                                  </p:childTnLst>
                                </p:cTn>
                              </p:par>
                              <p:par>
                                <p:cTn id="21" presetID="6" presetClass="entr" presetSubtype="16"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circle(in)">
                                      <p:cBhvr>
                                        <p:cTn id="23" dur="250"/>
                                        <p:tgtEl>
                                          <p:spTgt spid="307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5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250"/>
                                        <p:tgtEl>
                                          <p:spTgt spid="8"/>
                                        </p:tgtEl>
                                      </p:cBhvr>
                                    </p:animEffect>
                                  </p:childTnLst>
                                </p:cTn>
                              </p:par>
                              <p:par>
                                <p:cTn id="37" presetID="6" presetClass="entr" presetSubtype="16" fill="hold" nodeType="withEffect">
                                  <p:stCondLst>
                                    <p:cond delay="0"/>
                                  </p:stCondLst>
                                  <p:childTnLst>
                                    <p:set>
                                      <p:cBhvr>
                                        <p:cTn id="38" dur="1" fill="hold">
                                          <p:stCondLst>
                                            <p:cond delay="0"/>
                                          </p:stCondLst>
                                        </p:cTn>
                                        <p:tgtEl>
                                          <p:spTgt spid="3074"/>
                                        </p:tgtEl>
                                        <p:attrNameLst>
                                          <p:attrName>style.visibility</p:attrName>
                                        </p:attrNameLst>
                                      </p:cBhvr>
                                      <p:to>
                                        <p:strVal val="visible"/>
                                      </p:to>
                                    </p:set>
                                    <p:animEffect transition="in" filter="circle(in)">
                                      <p:cBhvr>
                                        <p:cTn id="39" dur="250"/>
                                        <p:tgtEl>
                                          <p:spTgt spid="307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5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5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anim calcmode="lin" valueType="num">
                                      <p:cBhvr>
                                        <p:cTn id="53" dur="500" fill="hold"/>
                                        <p:tgtEl>
                                          <p:spTgt spid="18"/>
                                        </p:tgtEl>
                                        <p:attrNameLst>
                                          <p:attrName>ppt_x</p:attrName>
                                        </p:attrNameLst>
                                      </p:cBhvr>
                                      <p:tavLst>
                                        <p:tav tm="0">
                                          <p:val>
                                            <p:strVal val="#ppt_x"/>
                                          </p:val>
                                        </p:tav>
                                        <p:tav tm="100000">
                                          <p:val>
                                            <p:strVal val="#ppt_x"/>
                                          </p:val>
                                        </p:tav>
                                      </p:tavLst>
                                    </p:anim>
                                    <p:anim calcmode="lin" valueType="num">
                                      <p:cBhvr>
                                        <p:cTn id="54" dur="5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anim calcmode="lin" valueType="num">
                                      <p:cBhvr>
                                        <p:cTn id="58" dur="500" fill="hold"/>
                                        <p:tgtEl>
                                          <p:spTgt spid="20"/>
                                        </p:tgtEl>
                                        <p:attrNameLst>
                                          <p:attrName>ppt_x</p:attrName>
                                        </p:attrNameLst>
                                      </p:cBhvr>
                                      <p:tavLst>
                                        <p:tav tm="0">
                                          <p:val>
                                            <p:strVal val="#ppt_x"/>
                                          </p:val>
                                        </p:tav>
                                        <p:tav tm="100000">
                                          <p:val>
                                            <p:strVal val="#ppt_x"/>
                                          </p:val>
                                        </p:tav>
                                      </p:tavLst>
                                    </p:anim>
                                    <p:anim calcmode="lin" valueType="num">
                                      <p:cBhvr>
                                        <p:cTn id="5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p:bldP spid="12" grpId="0"/>
      <p:bldP spid="13" grpId="0"/>
      <p:bldP spid="9" grpId="0" animBg="1"/>
      <p:bldP spid="15" grpId="0" animBg="1"/>
      <p:bldP spid="11"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24553" t="24733" r="12200" b="19524"/>
          <a:stretch/>
        </p:blipFill>
        <p:spPr>
          <a:xfrm>
            <a:off x="1680841" y="983138"/>
            <a:ext cx="5783212" cy="2865749"/>
          </a:xfrm>
          <a:prstGeom prst="rect">
            <a:avLst/>
          </a:prstGeom>
        </p:spPr>
      </p:pic>
      <p:sp>
        <p:nvSpPr>
          <p:cNvPr id="2" name="Title 1"/>
          <p:cNvSpPr>
            <a:spLocks noGrp="1"/>
          </p:cNvSpPr>
          <p:nvPr>
            <p:ph type="title"/>
          </p:nvPr>
        </p:nvSpPr>
        <p:spPr/>
        <p:txBody>
          <a:bodyPr/>
          <a:lstStyle/>
          <a:p>
            <a:r>
              <a:rPr lang="en-US" b="1" dirty="0"/>
              <a:t>Two examples of S-Y curves</a:t>
            </a:r>
          </a:p>
        </p:txBody>
      </p:sp>
      <p:sp>
        <p:nvSpPr>
          <p:cNvPr id="5" name="TextBox 4"/>
          <p:cNvSpPr txBox="1"/>
          <p:nvPr/>
        </p:nvSpPr>
        <p:spPr>
          <a:xfrm>
            <a:off x="6782733" y="1315353"/>
            <a:ext cx="1721729" cy="369332"/>
          </a:xfrm>
          <a:prstGeom prst="rect">
            <a:avLst/>
          </a:prstGeom>
          <a:solidFill>
            <a:srgbClr val="FFFFCC"/>
          </a:solidFill>
          <a:ln>
            <a:solidFill>
              <a:schemeClr val="tx1"/>
            </a:solidFill>
          </a:ln>
        </p:spPr>
        <p:txBody>
          <a:bodyPr wrap="square" rtlCol="0">
            <a:spAutoFit/>
          </a:bodyPr>
          <a:lstStyle/>
          <a:p>
            <a:pPr algn="ctr"/>
            <a:r>
              <a:rPr lang="en-US" dirty="0"/>
              <a:t>Danube basin</a:t>
            </a:r>
          </a:p>
        </p:txBody>
      </p:sp>
      <p:sp>
        <p:nvSpPr>
          <p:cNvPr id="6" name="TextBox 5"/>
          <p:cNvSpPr txBox="1"/>
          <p:nvPr/>
        </p:nvSpPr>
        <p:spPr>
          <a:xfrm>
            <a:off x="299799" y="1124744"/>
            <a:ext cx="1721729" cy="646331"/>
          </a:xfrm>
          <a:prstGeom prst="rect">
            <a:avLst/>
          </a:prstGeom>
          <a:solidFill>
            <a:srgbClr val="FFFFCC"/>
          </a:solidFill>
          <a:ln>
            <a:solidFill>
              <a:schemeClr val="tx1"/>
            </a:solidFill>
          </a:ln>
        </p:spPr>
        <p:txBody>
          <a:bodyPr wrap="square" rtlCol="0">
            <a:spAutoFit/>
          </a:bodyPr>
          <a:lstStyle/>
          <a:p>
            <a:pPr algn="ctr"/>
            <a:r>
              <a:rPr lang="en-US" dirty="0"/>
              <a:t>California basin</a:t>
            </a:r>
          </a:p>
        </p:txBody>
      </p:sp>
      <p:pic>
        <p:nvPicPr>
          <p:cNvPr id="8" name="Picture 7"/>
          <p:cNvPicPr>
            <a:picLocks noChangeAspect="1"/>
          </p:cNvPicPr>
          <p:nvPr/>
        </p:nvPicPr>
        <p:blipFill rotWithShape="1">
          <a:blip r:embed="rId4"/>
          <a:srcRect l="31155" t="30313" r="20071" b="24550"/>
          <a:stretch/>
        </p:blipFill>
        <p:spPr>
          <a:xfrm>
            <a:off x="6380014" y="1805652"/>
            <a:ext cx="2527168" cy="1316840"/>
          </a:xfrm>
          <a:prstGeom prst="rect">
            <a:avLst/>
          </a:prstGeom>
          <a:ln w="15875">
            <a:solidFill>
              <a:schemeClr val="tx1"/>
            </a:solidFill>
          </a:ln>
        </p:spPr>
      </p:pic>
      <p:cxnSp>
        <p:nvCxnSpPr>
          <p:cNvPr id="9" name="Straight Arrow Connector 8"/>
          <p:cNvCxnSpPr/>
          <p:nvPr/>
        </p:nvCxnSpPr>
        <p:spPr>
          <a:xfrm flipH="1">
            <a:off x="2245172" y="2126138"/>
            <a:ext cx="512920" cy="21993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900955" y="1960168"/>
            <a:ext cx="1469175" cy="24162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64000" t="51243" r="29951" b="38826"/>
          <a:stretch/>
        </p:blipFill>
        <p:spPr bwMode="auto">
          <a:xfrm>
            <a:off x="4160454" y="3574016"/>
            <a:ext cx="1008112" cy="931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p:cNvPicPr>
            <a:picLocks noChangeAspect="1"/>
          </p:cNvPicPr>
          <p:nvPr/>
        </p:nvPicPr>
        <p:blipFill rotWithShape="1">
          <a:blip r:embed="rId6"/>
          <a:srcRect l="1874" t="8917"/>
          <a:stretch/>
        </p:blipFill>
        <p:spPr>
          <a:xfrm>
            <a:off x="35496" y="4447361"/>
            <a:ext cx="4155629" cy="1861959"/>
          </a:xfrm>
          <a:prstGeom prst="rect">
            <a:avLst/>
          </a:prstGeom>
        </p:spPr>
      </p:pic>
      <p:pic>
        <p:nvPicPr>
          <p:cNvPr id="30" name="Picture 29"/>
          <p:cNvPicPr>
            <a:picLocks noChangeAspect="1"/>
          </p:cNvPicPr>
          <p:nvPr/>
        </p:nvPicPr>
        <p:blipFill rotWithShape="1">
          <a:blip r:embed="rId7"/>
          <a:srcRect l="1309" t="5752" b="47581"/>
          <a:stretch/>
        </p:blipFill>
        <p:spPr>
          <a:xfrm>
            <a:off x="4798683" y="4467567"/>
            <a:ext cx="4299514" cy="1841753"/>
          </a:xfrm>
          <a:prstGeom prst="rect">
            <a:avLst/>
          </a:prstGeom>
          <a:solidFill>
            <a:schemeClr val="bg1"/>
          </a:solidFill>
        </p:spPr>
      </p:pic>
      <p:cxnSp>
        <p:nvCxnSpPr>
          <p:cNvPr id="31" name="Straight Arrow Connector 30"/>
          <p:cNvCxnSpPr/>
          <p:nvPr/>
        </p:nvCxnSpPr>
        <p:spPr>
          <a:xfrm>
            <a:off x="5580288" y="5611342"/>
            <a:ext cx="213279" cy="9284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436272" y="5685340"/>
            <a:ext cx="1512168" cy="307777"/>
          </a:xfrm>
          <a:prstGeom prst="rect">
            <a:avLst/>
          </a:prstGeom>
          <a:noFill/>
        </p:spPr>
        <p:txBody>
          <a:bodyPr wrap="square" rtlCol="0">
            <a:spAutoFit/>
          </a:bodyPr>
          <a:lstStyle/>
          <a:p>
            <a:pPr algn="ctr"/>
            <a:r>
              <a:rPr lang="en-US" sz="1400" dirty="0">
                <a:solidFill>
                  <a:srgbClr val="FF0000"/>
                </a:solidFill>
              </a:rPr>
              <a:t>Current</a:t>
            </a:r>
          </a:p>
        </p:txBody>
      </p:sp>
      <p:cxnSp>
        <p:nvCxnSpPr>
          <p:cNvPr id="36" name="Straight Arrow Connector 35"/>
          <p:cNvCxnSpPr/>
          <p:nvPr/>
        </p:nvCxnSpPr>
        <p:spPr>
          <a:xfrm>
            <a:off x="6988851" y="5578170"/>
            <a:ext cx="244700" cy="109170"/>
          </a:xfrm>
          <a:prstGeom prst="straightConnector1">
            <a:avLst/>
          </a:prstGeom>
          <a:ln>
            <a:solidFill>
              <a:srgbClr val="CC660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876256" y="5668496"/>
            <a:ext cx="1512168" cy="307777"/>
          </a:xfrm>
          <a:prstGeom prst="rect">
            <a:avLst/>
          </a:prstGeom>
          <a:noFill/>
        </p:spPr>
        <p:txBody>
          <a:bodyPr wrap="square" rtlCol="0">
            <a:spAutoFit/>
          </a:bodyPr>
          <a:lstStyle/>
          <a:p>
            <a:pPr algn="ctr"/>
            <a:r>
              <a:rPr lang="en-US" sz="1400" dirty="0">
                <a:solidFill>
                  <a:srgbClr val="CC6600"/>
                </a:solidFill>
              </a:rPr>
              <a:t>Exploitable</a:t>
            </a:r>
          </a:p>
        </p:txBody>
      </p:sp>
      <p:cxnSp>
        <p:nvCxnSpPr>
          <p:cNvPr id="17" name="Straight Arrow Connector 16"/>
          <p:cNvCxnSpPr/>
          <p:nvPr/>
        </p:nvCxnSpPr>
        <p:spPr>
          <a:xfrm>
            <a:off x="7704524" y="4966328"/>
            <a:ext cx="0" cy="2356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948440" y="5163062"/>
            <a:ext cx="1512168" cy="307777"/>
          </a:xfrm>
          <a:prstGeom prst="rect">
            <a:avLst/>
          </a:prstGeom>
          <a:noFill/>
        </p:spPr>
        <p:txBody>
          <a:bodyPr wrap="square" rtlCol="0">
            <a:spAutoFit/>
          </a:bodyPr>
          <a:lstStyle/>
          <a:p>
            <a:pPr algn="ctr"/>
            <a:r>
              <a:rPr lang="en-US" sz="1400" dirty="0"/>
              <a:t>With E</a:t>
            </a:r>
          </a:p>
        </p:txBody>
      </p:sp>
      <p:cxnSp>
        <p:nvCxnSpPr>
          <p:cNvPr id="27" name="Straight Arrow Connector 26"/>
          <p:cNvCxnSpPr/>
          <p:nvPr/>
        </p:nvCxnSpPr>
        <p:spPr>
          <a:xfrm flipV="1">
            <a:off x="7874200" y="4616435"/>
            <a:ext cx="0" cy="1538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154120" y="4325504"/>
            <a:ext cx="1512168" cy="307777"/>
          </a:xfrm>
          <a:prstGeom prst="rect">
            <a:avLst/>
          </a:prstGeom>
          <a:noFill/>
        </p:spPr>
        <p:txBody>
          <a:bodyPr wrap="square" rtlCol="0">
            <a:spAutoFit/>
          </a:bodyPr>
          <a:lstStyle/>
          <a:p>
            <a:pPr algn="ctr"/>
            <a:r>
              <a:rPr lang="en-US" sz="1400" dirty="0"/>
              <a:t>No E</a:t>
            </a:r>
          </a:p>
        </p:txBody>
      </p:sp>
      <p:pic>
        <p:nvPicPr>
          <p:cNvPr id="25" name="Picture 24"/>
          <p:cNvPicPr>
            <a:picLocks noChangeAspect="1"/>
          </p:cNvPicPr>
          <p:nvPr/>
        </p:nvPicPr>
        <p:blipFill rotWithShape="1">
          <a:blip r:embed="rId8"/>
          <a:srcRect l="42914" t="21429" r="36202" b="18144"/>
          <a:stretch/>
        </p:blipFill>
        <p:spPr>
          <a:xfrm>
            <a:off x="318345" y="1937107"/>
            <a:ext cx="1260770" cy="2050905"/>
          </a:xfrm>
          <a:prstGeom prst="rect">
            <a:avLst/>
          </a:prstGeom>
          <a:ln>
            <a:solidFill>
              <a:schemeClr val="tx1"/>
            </a:solidFill>
          </a:ln>
        </p:spPr>
      </p:pic>
    </p:spTree>
    <p:extLst>
      <p:ext uri="{BB962C8B-B14F-4D97-AF65-F5344CB8AC3E}">
        <p14:creationId xmlns:p14="http://schemas.microsoft.com/office/powerpoint/2010/main" val="247878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5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5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25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25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ppt_x"/>
                                          </p:val>
                                        </p:tav>
                                        <p:tav tm="100000">
                                          <p:val>
                                            <p:strVal val="#ppt_x"/>
                                          </p:val>
                                        </p:tav>
                                      </p:tavLst>
                                    </p:anim>
                                    <p:anim calcmode="lin" valueType="num">
                                      <p:cBhvr additive="base">
                                        <p:cTn id="24" dur="25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250" fill="hold"/>
                                        <p:tgtEl>
                                          <p:spTgt spid="10"/>
                                        </p:tgtEl>
                                        <p:attrNameLst>
                                          <p:attrName>ppt_x</p:attrName>
                                        </p:attrNameLst>
                                      </p:cBhvr>
                                      <p:tavLst>
                                        <p:tav tm="0">
                                          <p:val>
                                            <p:strVal val="#ppt_x"/>
                                          </p:val>
                                        </p:tav>
                                        <p:tav tm="100000">
                                          <p:val>
                                            <p:strVal val="#ppt_x"/>
                                          </p:val>
                                        </p:tav>
                                      </p:tavLst>
                                    </p:anim>
                                    <p:anim calcmode="lin" valueType="num">
                                      <p:cBhvr additive="base">
                                        <p:cTn id="28"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25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250"/>
                                        <p:tgtEl>
                                          <p:spTgt spid="30"/>
                                        </p:tgtEl>
                                      </p:cBhvr>
                                    </p:animEffect>
                                  </p:childTnLst>
                                </p:cTn>
                              </p:par>
                              <p:par>
                                <p:cTn id="37" presetID="42"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50"/>
                                        <p:tgtEl>
                                          <p:spTgt spid="21"/>
                                        </p:tgtEl>
                                      </p:cBhvr>
                                    </p:animEffect>
                                    <p:anim calcmode="lin" valueType="num">
                                      <p:cBhvr>
                                        <p:cTn id="40" dur="250" fill="hold"/>
                                        <p:tgtEl>
                                          <p:spTgt spid="21"/>
                                        </p:tgtEl>
                                        <p:attrNameLst>
                                          <p:attrName>ppt_x</p:attrName>
                                        </p:attrNameLst>
                                      </p:cBhvr>
                                      <p:tavLst>
                                        <p:tav tm="0">
                                          <p:val>
                                            <p:strVal val="#ppt_x"/>
                                          </p:val>
                                        </p:tav>
                                        <p:tav tm="100000">
                                          <p:val>
                                            <p:strVal val="#ppt_x"/>
                                          </p:val>
                                        </p:tav>
                                      </p:tavLst>
                                    </p:anim>
                                    <p:anim calcmode="lin" valueType="num">
                                      <p:cBhvr>
                                        <p:cTn id="41" dur="2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25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25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250"/>
                                        <p:tgtEl>
                                          <p:spTgt spid="28"/>
                                        </p:tgtEl>
                                      </p:cBhvr>
                                    </p:animEffect>
                                  </p:childTnLst>
                                </p:cTn>
                              </p:par>
                              <p:par>
                                <p:cTn id="55" presetID="10"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25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250"/>
                                        <p:tgtEl>
                                          <p:spTgt spid="3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25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250"/>
                                        <p:tgtEl>
                                          <p:spTgt spid="3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2" grpId="0"/>
      <p:bldP spid="37" grpId="0"/>
      <p:bldP spid="19"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30181"/>
            <a:ext cx="5790049" cy="5683195"/>
          </a:xfrm>
          <a:prstGeom prst="rect">
            <a:avLst/>
          </a:prstGeom>
          <a:noFill/>
        </p:spPr>
      </p:pic>
      <p:sp>
        <p:nvSpPr>
          <p:cNvPr id="2" name="Title 1"/>
          <p:cNvSpPr>
            <a:spLocks noGrp="1"/>
          </p:cNvSpPr>
          <p:nvPr>
            <p:ph type="title"/>
          </p:nvPr>
        </p:nvSpPr>
        <p:spPr/>
        <p:txBody>
          <a:bodyPr/>
          <a:lstStyle/>
          <a:p>
            <a:r>
              <a:rPr lang="en-US" b="1" dirty="0"/>
              <a:t>Effect of net evaporation</a:t>
            </a:r>
          </a:p>
        </p:txBody>
      </p:sp>
      <p:sp>
        <p:nvSpPr>
          <p:cNvPr id="7" name="Rectangle 6"/>
          <p:cNvSpPr/>
          <p:nvPr/>
        </p:nvSpPr>
        <p:spPr>
          <a:xfrm>
            <a:off x="6372200" y="1700808"/>
            <a:ext cx="2664296" cy="5016758"/>
          </a:xfrm>
          <a:prstGeom prst="rect">
            <a:avLst/>
          </a:prstGeom>
        </p:spPr>
        <p:txBody>
          <a:bodyPr wrap="square">
            <a:spAutoFit/>
          </a:bodyPr>
          <a:lstStyle/>
          <a:p>
            <a:pPr marL="285750" indent="-285750">
              <a:spcAft>
                <a:spcPts val="1200"/>
              </a:spcAft>
              <a:buFont typeface="Wingdings" panose="05000000000000000000" pitchFamily="2" charset="2"/>
              <a:buChar char="§"/>
            </a:pPr>
            <a:r>
              <a:rPr lang="en-US" dirty="0"/>
              <a:t>Globally, net evaporation loss from reservoirs accounts for ~2</a:t>
            </a:r>
            <a:r>
              <a:rPr lang="en-US" altLang="zh-CN" dirty="0"/>
              <a:t>-4</a:t>
            </a:r>
            <a:r>
              <a:rPr lang="en-US" dirty="0"/>
              <a:t>% of the current annual firm yield (non-negligible)</a:t>
            </a:r>
          </a:p>
          <a:p>
            <a:pPr marL="285750" indent="-285750">
              <a:spcAft>
                <a:spcPts val="1200"/>
              </a:spcAft>
              <a:buFont typeface="Wingdings" panose="05000000000000000000" pitchFamily="2" charset="2"/>
              <a:buChar char="§"/>
            </a:pPr>
            <a:r>
              <a:rPr lang="en-US" dirty="0"/>
              <a:t>Differences between basins are widened </a:t>
            </a:r>
          </a:p>
          <a:p>
            <a:pPr marL="285750" indent="-285750">
              <a:spcAft>
                <a:spcPts val="1200"/>
              </a:spcAft>
              <a:buFont typeface="Wingdings" panose="05000000000000000000" pitchFamily="2" charset="2"/>
              <a:buChar char="§"/>
            </a:pPr>
            <a:r>
              <a:rPr lang="en-US" dirty="0"/>
              <a:t>Differences between RCPs are trivial</a:t>
            </a:r>
          </a:p>
          <a:p>
            <a:pPr marL="285750" indent="-285750">
              <a:spcAft>
                <a:spcPts val="1200"/>
              </a:spcAft>
              <a:buFont typeface="Wingdings" panose="05000000000000000000" pitchFamily="2" charset="2"/>
              <a:buChar char="§"/>
            </a:pPr>
            <a:r>
              <a:rPr lang="en-US" dirty="0"/>
              <a:t>Increasing impact particularly under RCP8.5</a:t>
            </a:r>
          </a:p>
          <a:p>
            <a:pPr marL="285750" indent="-285750">
              <a:spcAft>
                <a:spcPts val="1200"/>
              </a:spcAft>
              <a:buFont typeface="Wingdings" panose="05000000000000000000" pitchFamily="2" charset="2"/>
              <a:buChar char="§"/>
            </a:pPr>
            <a:endParaRPr lang="en-US" dirty="0"/>
          </a:p>
          <a:p>
            <a:pPr marL="285750" indent="-285750">
              <a:spcAft>
                <a:spcPts val="1200"/>
              </a:spcAft>
              <a:buFont typeface="Wingdings" panose="05000000000000000000" pitchFamily="2" charset="2"/>
              <a:buChar char="§"/>
            </a:pPr>
            <a:endParaRPr lang="en-US" dirty="0"/>
          </a:p>
        </p:txBody>
      </p:sp>
      <p:sp>
        <p:nvSpPr>
          <p:cNvPr id="3" name="TextBox 2"/>
          <p:cNvSpPr txBox="1"/>
          <p:nvPr/>
        </p:nvSpPr>
        <p:spPr>
          <a:xfrm>
            <a:off x="1259632" y="1130181"/>
            <a:ext cx="1584176" cy="369332"/>
          </a:xfrm>
          <a:prstGeom prst="rect">
            <a:avLst/>
          </a:prstGeom>
          <a:solidFill>
            <a:schemeClr val="bg1"/>
          </a:solidFill>
        </p:spPr>
        <p:txBody>
          <a:bodyPr wrap="square" rtlCol="0">
            <a:spAutoFit/>
          </a:bodyPr>
          <a:lstStyle/>
          <a:p>
            <a:pPr algn="ctr"/>
            <a:r>
              <a:rPr lang="en-US" dirty="0"/>
              <a:t>RCP2.6</a:t>
            </a:r>
          </a:p>
        </p:txBody>
      </p:sp>
      <p:sp>
        <p:nvSpPr>
          <p:cNvPr id="6" name="TextBox 5"/>
          <p:cNvSpPr txBox="1"/>
          <p:nvPr/>
        </p:nvSpPr>
        <p:spPr>
          <a:xfrm>
            <a:off x="4211960" y="1130181"/>
            <a:ext cx="1584176" cy="369332"/>
          </a:xfrm>
          <a:prstGeom prst="rect">
            <a:avLst/>
          </a:prstGeom>
          <a:solidFill>
            <a:schemeClr val="bg1"/>
          </a:solidFill>
        </p:spPr>
        <p:txBody>
          <a:bodyPr wrap="square" rtlCol="0">
            <a:spAutoFit/>
          </a:bodyPr>
          <a:lstStyle/>
          <a:p>
            <a:pPr algn="ctr"/>
            <a:r>
              <a:rPr lang="en-US" dirty="0"/>
              <a:t>RCP4.5</a:t>
            </a:r>
          </a:p>
        </p:txBody>
      </p:sp>
      <p:sp>
        <p:nvSpPr>
          <p:cNvPr id="8" name="TextBox 7"/>
          <p:cNvSpPr txBox="1"/>
          <p:nvPr/>
        </p:nvSpPr>
        <p:spPr>
          <a:xfrm>
            <a:off x="4211960" y="3947785"/>
            <a:ext cx="1584176" cy="369332"/>
          </a:xfrm>
          <a:prstGeom prst="rect">
            <a:avLst/>
          </a:prstGeom>
          <a:solidFill>
            <a:schemeClr val="bg1"/>
          </a:solidFill>
        </p:spPr>
        <p:txBody>
          <a:bodyPr wrap="square" rtlCol="0">
            <a:spAutoFit/>
          </a:bodyPr>
          <a:lstStyle/>
          <a:p>
            <a:pPr algn="ctr"/>
            <a:r>
              <a:rPr lang="en-US" dirty="0"/>
              <a:t>RCP8.5</a:t>
            </a:r>
          </a:p>
        </p:txBody>
      </p:sp>
      <p:sp>
        <p:nvSpPr>
          <p:cNvPr id="9" name="TextBox 8"/>
          <p:cNvSpPr txBox="1"/>
          <p:nvPr/>
        </p:nvSpPr>
        <p:spPr>
          <a:xfrm>
            <a:off x="1246659" y="3947785"/>
            <a:ext cx="1584176" cy="369332"/>
          </a:xfrm>
          <a:prstGeom prst="rect">
            <a:avLst/>
          </a:prstGeom>
          <a:solidFill>
            <a:schemeClr val="bg1"/>
          </a:solidFill>
        </p:spPr>
        <p:txBody>
          <a:bodyPr wrap="square" rtlCol="0">
            <a:spAutoFit/>
          </a:bodyPr>
          <a:lstStyle/>
          <a:p>
            <a:pPr algn="ctr"/>
            <a:r>
              <a:rPr lang="en-US" dirty="0"/>
              <a:t>RCP6.0</a:t>
            </a:r>
          </a:p>
        </p:txBody>
      </p:sp>
      <p:sp>
        <p:nvSpPr>
          <p:cNvPr id="4" name="Rectangle 3"/>
          <p:cNvSpPr/>
          <p:nvPr/>
        </p:nvSpPr>
        <p:spPr>
          <a:xfrm>
            <a:off x="1043608" y="3299713"/>
            <a:ext cx="2088232" cy="216024"/>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13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50" fill="hold"/>
                                        <p:tgtEl>
                                          <p:spTgt spid="7"/>
                                        </p:tgtEl>
                                        <p:attrNameLst>
                                          <p:attrName>ppt_x</p:attrName>
                                        </p:attrNameLst>
                                      </p:cBhvr>
                                      <p:tavLst>
                                        <p:tav tm="0">
                                          <p:val>
                                            <p:strVal val="#ppt_x"/>
                                          </p:val>
                                        </p:tav>
                                        <p:tav tm="100000">
                                          <p:val>
                                            <p:strVal val="#ppt_x"/>
                                          </p:val>
                                        </p:tav>
                                      </p:tavLst>
                                    </p:anim>
                                    <p:anim calcmode="lin" valueType="num">
                                      <p:cBhvr additive="base">
                                        <p:cTn id="13" dur="2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much room for expansion?</a:t>
            </a:r>
          </a:p>
        </p:txBody>
      </p:sp>
      <p:sp>
        <p:nvSpPr>
          <p:cNvPr id="3" name="Content Placeholder 2"/>
          <p:cNvSpPr>
            <a:spLocks noGrp="1"/>
          </p:cNvSpPr>
          <p:nvPr>
            <p:ph idx="1"/>
          </p:nvPr>
        </p:nvSpPr>
        <p:spPr/>
        <p:txBody>
          <a:bodyPr/>
          <a:lstStyle/>
          <a:p>
            <a:r>
              <a:rPr lang="en-US" dirty="0"/>
              <a:t>Current global capacity ~6200km</a:t>
            </a:r>
            <a:r>
              <a:rPr lang="en-US" baseline="30000" dirty="0"/>
              <a:t>3</a:t>
            </a:r>
            <a:endParaRPr lang="en-US" dirty="0"/>
          </a:p>
          <a:p>
            <a:r>
              <a:rPr lang="en-US" dirty="0"/>
              <a:t>Without exclusion zones, potential capacity is </a:t>
            </a:r>
            <a:r>
              <a:rPr lang="en-US" b="1" dirty="0"/>
              <a:t>~5 </a:t>
            </a:r>
            <a:r>
              <a:rPr lang="en-US" dirty="0"/>
              <a:t>times of current capacity</a:t>
            </a:r>
          </a:p>
          <a:p>
            <a:endParaRPr lang="en-US" dirty="0"/>
          </a:p>
          <a:p>
            <a:r>
              <a:rPr lang="en-US" dirty="0"/>
              <a:t>However, with exclusion zones, actual exploitable capacity is </a:t>
            </a:r>
            <a:r>
              <a:rPr lang="en-US" b="1" dirty="0"/>
              <a:t>~4</a:t>
            </a:r>
            <a:r>
              <a:rPr lang="en-US" dirty="0"/>
              <a:t> times of current capacity</a:t>
            </a:r>
            <a:endParaRPr lang="en-US" baseline="30000" dirty="0"/>
          </a:p>
          <a:p>
            <a:pPr marL="0" indent="0">
              <a:buNone/>
            </a:pPr>
            <a:endParaRPr lang="en-US" baseline="30000" dirty="0"/>
          </a:p>
        </p:txBody>
      </p:sp>
      <p:sp>
        <p:nvSpPr>
          <p:cNvPr id="4" name="Right Arrow 3"/>
          <p:cNvSpPr/>
          <p:nvPr/>
        </p:nvSpPr>
        <p:spPr>
          <a:xfrm>
            <a:off x="2771800" y="5013176"/>
            <a:ext cx="864096" cy="216024"/>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extBox 4"/>
          <p:cNvSpPr txBox="1"/>
          <p:nvPr/>
        </p:nvSpPr>
        <p:spPr>
          <a:xfrm>
            <a:off x="3707904" y="4797152"/>
            <a:ext cx="5184576" cy="1077218"/>
          </a:xfrm>
          <a:prstGeom prst="rect">
            <a:avLst/>
          </a:prstGeom>
          <a:noFill/>
        </p:spPr>
        <p:txBody>
          <a:bodyPr wrap="square" rtlCol="0">
            <a:spAutoFit/>
          </a:bodyPr>
          <a:lstStyle/>
          <a:p>
            <a:r>
              <a:rPr lang="en-US" sz="3200" dirty="0"/>
              <a:t>Total firm yield </a:t>
            </a:r>
            <a:r>
              <a:rPr lang="en-US" sz="3200" b="1" dirty="0">
                <a:solidFill>
                  <a:srgbClr val="FF0000"/>
                </a:solidFill>
              </a:rPr>
              <a:t>↑</a:t>
            </a:r>
            <a:r>
              <a:rPr lang="en-US" sz="3200" dirty="0"/>
              <a:t> by 40%</a:t>
            </a:r>
          </a:p>
          <a:p>
            <a:endParaRPr lang="en-US" sz="3200" dirty="0"/>
          </a:p>
        </p:txBody>
      </p:sp>
    </p:spTree>
    <p:extLst>
      <p:ext uri="{BB962C8B-B14F-4D97-AF65-F5344CB8AC3E}">
        <p14:creationId xmlns:p14="http://schemas.microsoft.com/office/powerpoint/2010/main" val="61553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494925" y="1794222"/>
            <a:ext cx="8175444" cy="4362066"/>
          </a:xfrm>
          <a:prstGeom prst="rect">
            <a:avLst/>
          </a:prstGeom>
          <a:noFill/>
        </p:spPr>
      </p:pic>
      <p:sp>
        <p:nvSpPr>
          <p:cNvPr id="2" name="Title 1"/>
          <p:cNvSpPr>
            <a:spLocks noGrp="1"/>
          </p:cNvSpPr>
          <p:nvPr>
            <p:ph type="title"/>
          </p:nvPr>
        </p:nvSpPr>
        <p:spPr/>
        <p:txBody>
          <a:bodyPr/>
          <a:lstStyle/>
          <a:p>
            <a:r>
              <a:rPr lang="en-US" b="1" dirty="0"/>
              <a:t>Where are the marginal gains?</a:t>
            </a:r>
          </a:p>
        </p:txBody>
      </p:sp>
      <p:sp>
        <p:nvSpPr>
          <p:cNvPr id="9" name="TextBox 8"/>
          <p:cNvSpPr txBox="1"/>
          <p:nvPr/>
        </p:nvSpPr>
        <p:spPr>
          <a:xfrm>
            <a:off x="3826563" y="1442003"/>
            <a:ext cx="1512168" cy="369332"/>
          </a:xfrm>
          <a:prstGeom prst="rect">
            <a:avLst/>
          </a:prstGeom>
          <a:noFill/>
        </p:spPr>
        <p:txBody>
          <a:bodyPr wrap="square" rtlCol="0">
            <a:spAutoFit/>
          </a:bodyPr>
          <a:lstStyle/>
          <a:p>
            <a:r>
              <a:rPr lang="en-US" b="1" dirty="0"/>
              <a:t>SSP1 2050s</a:t>
            </a:r>
          </a:p>
        </p:txBody>
      </p:sp>
      <p:graphicFrame>
        <p:nvGraphicFramePr>
          <p:cNvPr id="24" name="Chart 23">
            <a:extLst>
              <a:ext uri="{FF2B5EF4-FFF2-40B4-BE49-F238E27FC236}">
                <a16:creationId xmlns:a16="http://schemas.microsoft.com/office/drawing/2014/main" id="{5525EEF2-1125-48B7-AA83-0C46347D4331}"/>
              </a:ext>
            </a:extLst>
          </p:cNvPr>
          <p:cNvGraphicFramePr>
            <a:graphicFrameLocks/>
          </p:cNvGraphicFramePr>
          <p:nvPr>
            <p:extLst>
              <p:ext uri="{D42A27DB-BD31-4B8C-83A1-F6EECF244321}">
                <p14:modId xmlns:p14="http://schemas.microsoft.com/office/powerpoint/2010/main" val="2284718077"/>
              </p:ext>
            </p:extLst>
          </p:nvPr>
        </p:nvGraphicFramePr>
        <p:xfrm>
          <a:off x="4582022" y="338147"/>
          <a:ext cx="4057651" cy="2323176"/>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p:cNvSpPr/>
          <p:nvPr/>
        </p:nvSpPr>
        <p:spPr>
          <a:xfrm rot="178665">
            <a:off x="6096494" y="3218026"/>
            <a:ext cx="744552" cy="4480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195736" y="2701861"/>
            <a:ext cx="620691" cy="5642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56648" y="5589240"/>
            <a:ext cx="791443" cy="261610"/>
          </a:xfrm>
          <a:prstGeom prst="rect">
            <a:avLst/>
          </a:prstGeom>
          <a:noFill/>
        </p:spPr>
        <p:txBody>
          <a:bodyPr wrap="square" rtlCol="0">
            <a:spAutoFit/>
          </a:bodyPr>
          <a:lstStyle/>
          <a:p>
            <a:pPr algn="ctr"/>
            <a:r>
              <a:rPr lang="en-US" sz="1100" dirty="0"/>
              <a:t>Low</a:t>
            </a:r>
          </a:p>
        </p:txBody>
      </p:sp>
      <p:sp>
        <p:nvSpPr>
          <p:cNvPr id="14" name="TextBox 13"/>
          <p:cNvSpPr txBox="1"/>
          <p:nvPr/>
        </p:nvSpPr>
        <p:spPr>
          <a:xfrm>
            <a:off x="1763688" y="4417948"/>
            <a:ext cx="791443" cy="261610"/>
          </a:xfrm>
          <a:prstGeom prst="rect">
            <a:avLst/>
          </a:prstGeom>
          <a:noFill/>
        </p:spPr>
        <p:txBody>
          <a:bodyPr wrap="square" rtlCol="0">
            <a:spAutoFit/>
          </a:bodyPr>
          <a:lstStyle/>
          <a:p>
            <a:pPr algn="ctr"/>
            <a:r>
              <a:rPr lang="en-US" sz="1100" dirty="0"/>
              <a:t>High</a:t>
            </a:r>
          </a:p>
        </p:txBody>
      </p:sp>
      <p:grpSp>
        <p:nvGrpSpPr>
          <p:cNvPr id="6" name="Group 5"/>
          <p:cNvGrpSpPr/>
          <p:nvPr/>
        </p:nvGrpSpPr>
        <p:grpSpPr>
          <a:xfrm>
            <a:off x="96763" y="338147"/>
            <a:ext cx="4331221" cy="2323176"/>
            <a:chOff x="-433248" y="3437389"/>
            <a:chExt cx="4720525" cy="2323176"/>
          </a:xfrm>
        </p:grpSpPr>
        <p:graphicFrame>
          <p:nvGraphicFramePr>
            <p:cNvPr id="16" name="Chart 15">
              <a:extLst/>
            </p:cNvPr>
            <p:cNvGraphicFramePr>
              <a:graphicFrameLocks/>
            </p:cNvGraphicFramePr>
            <p:nvPr>
              <p:extLst>
                <p:ext uri="{D42A27DB-BD31-4B8C-83A1-F6EECF244321}">
                  <p14:modId xmlns:p14="http://schemas.microsoft.com/office/powerpoint/2010/main" val="1340401045"/>
                </p:ext>
              </p:extLst>
            </p:nvPr>
          </p:nvGraphicFramePr>
          <p:xfrm>
            <a:off x="-433248" y="3437389"/>
            <a:ext cx="4720525" cy="2323176"/>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p:cNvCxnSpPr/>
            <p:nvPr/>
          </p:nvCxnSpPr>
          <p:spPr>
            <a:xfrm>
              <a:off x="2203667" y="3950905"/>
              <a:ext cx="0" cy="129614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63507" y="3863946"/>
              <a:ext cx="1116531" cy="338554"/>
            </a:xfrm>
            <a:prstGeom prst="rect">
              <a:avLst/>
            </a:prstGeom>
            <a:noFill/>
          </p:spPr>
          <p:txBody>
            <a:bodyPr wrap="square" rtlCol="0">
              <a:spAutoFit/>
            </a:bodyPr>
            <a:lstStyle/>
            <a:p>
              <a:r>
                <a:rPr lang="en-US" sz="1600" dirty="0"/>
                <a:t>Existing</a:t>
              </a:r>
            </a:p>
          </p:txBody>
        </p:sp>
        <p:sp>
          <p:nvSpPr>
            <p:cNvPr id="19" name="TextBox 18"/>
            <p:cNvSpPr txBox="1"/>
            <p:nvPr/>
          </p:nvSpPr>
          <p:spPr>
            <a:xfrm>
              <a:off x="2442042" y="3863946"/>
              <a:ext cx="1329603" cy="338554"/>
            </a:xfrm>
            <a:prstGeom prst="rect">
              <a:avLst/>
            </a:prstGeom>
            <a:noFill/>
          </p:spPr>
          <p:txBody>
            <a:bodyPr wrap="square" rtlCol="0">
              <a:spAutoFit/>
            </a:bodyPr>
            <a:lstStyle/>
            <a:p>
              <a:r>
                <a:rPr lang="en-US" sz="1600" dirty="0"/>
                <a:t>Exploitable</a:t>
              </a:r>
            </a:p>
          </p:txBody>
        </p:sp>
      </p:grpSp>
      <p:grpSp>
        <p:nvGrpSpPr>
          <p:cNvPr id="23" name="Group 22"/>
          <p:cNvGrpSpPr/>
          <p:nvPr/>
        </p:nvGrpSpPr>
        <p:grpSpPr>
          <a:xfrm>
            <a:off x="5687717" y="764704"/>
            <a:ext cx="2734166" cy="1368152"/>
            <a:chOff x="-508061" y="3148803"/>
            <a:chExt cx="2734166" cy="1368152"/>
          </a:xfrm>
        </p:grpSpPr>
        <p:cxnSp>
          <p:nvCxnSpPr>
            <p:cNvPr id="20" name="Straight Connector 19"/>
            <p:cNvCxnSpPr/>
            <p:nvPr/>
          </p:nvCxnSpPr>
          <p:spPr>
            <a:xfrm>
              <a:off x="752486" y="3220811"/>
              <a:ext cx="0" cy="129614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08061" y="3148803"/>
              <a:ext cx="1116531" cy="338554"/>
            </a:xfrm>
            <a:prstGeom prst="rect">
              <a:avLst/>
            </a:prstGeom>
            <a:noFill/>
          </p:spPr>
          <p:txBody>
            <a:bodyPr wrap="square" rtlCol="0">
              <a:spAutoFit/>
            </a:bodyPr>
            <a:lstStyle/>
            <a:p>
              <a:r>
                <a:rPr lang="en-US" sz="1600" dirty="0"/>
                <a:t>Existing</a:t>
              </a:r>
            </a:p>
          </p:txBody>
        </p:sp>
        <p:sp>
          <p:nvSpPr>
            <p:cNvPr id="22" name="TextBox 21"/>
            <p:cNvSpPr txBox="1"/>
            <p:nvPr/>
          </p:nvSpPr>
          <p:spPr>
            <a:xfrm>
              <a:off x="896502" y="3148803"/>
              <a:ext cx="1329603" cy="338554"/>
            </a:xfrm>
            <a:prstGeom prst="rect">
              <a:avLst/>
            </a:prstGeom>
            <a:noFill/>
          </p:spPr>
          <p:txBody>
            <a:bodyPr wrap="square" rtlCol="0">
              <a:spAutoFit/>
            </a:bodyPr>
            <a:lstStyle/>
            <a:p>
              <a:r>
                <a:rPr lang="en-US" sz="1600" dirty="0"/>
                <a:t>Exploitable</a:t>
              </a:r>
            </a:p>
          </p:txBody>
        </p:sp>
      </p:grpSp>
      <p:sp>
        <p:nvSpPr>
          <p:cNvPr id="25" name="Arrow: Right 24"/>
          <p:cNvSpPr/>
          <p:nvPr/>
        </p:nvSpPr>
        <p:spPr>
          <a:xfrm rot="16200000">
            <a:off x="6196367" y="2850850"/>
            <a:ext cx="537959" cy="186293"/>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Arrow: Right 11"/>
          <p:cNvSpPr/>
          <p:nvPr/>
        </p:nvSpPr>
        <p:spPr>
          <a:xfrm rot="16200000">
            <a:off x="2258562" y="2647528"/>
            <a:ext cx="495039" cy="17782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55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5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5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25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25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P spid="5" grpId="0" animBg="1"/>
      <p:bldP spid="8" grpId="0" animBg="1"/>
      <p:bldP spid="25" grpId="0" animBg="1"/>
      <p:bldP spid="12" grpId="0" animBg="1"/>
    </p:bldLst>
  </p:timing>
</p:sld>
</file>

<file path=ppt/theme/theme1.xml><?xml version="1.0" encoding="utf-8"?>
<a:theme xmlns:a="http://schemas.openxmlformats.org/drawingml/2006/main" name="iiasa-pptx-template-dark-&amp;-light">
  <a:themeElements>
    <a:clrScheme name="iiasa-version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iasa-version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iasa-version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iasa-version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iasa-version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iasa-version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iasa-version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iasa-version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iasa-version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iasa-version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iasa-version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iasa-version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iasa-version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iasa-version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iasa-light-version">
  <a:themeElements>
    <a:clrScheme name="iiasa-version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iasa-version4">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iasa-version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iasa-version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iasa-version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iasa-version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iasa-version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iasa-version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iasa-version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iasa-version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iasa-version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iasa-version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iasa-version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iasa-version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iiasa-light-version">
  <a:themeElements>
    <a:clrScheme name="iiasa-version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iasa-version4">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iasa-version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iasa-version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iasa-version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iasa-version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iasa-version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iasa-version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iasa-version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iasa-version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iasa-version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iasa-version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iasa-version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iasa-version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NNL">
  <a:themeElements>
    <a:clrScheme name="PNNL Brand Theme 2">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iiasa-pptx-template-dark-&amp;-light</Template>
  <TotalTime>5654</TotalTime>
  <Words>918</Words>
  <Application>Microsoft Office PowerPoint</Application>
  <PresentationFormat>On-screen Show (4:3)</PresentationFormat>
  <Paragraphs>194</Paragraphs>
  <Slides>26</Slides>
  <Notes>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26</vt:i4>
      </vt:variant>
    </vt:vector>
  </HeadingPairs>
  <TitlesOfParts>
    <vt:vector size="36" baseType="lpstr">
      <vt:lpstr>Aria</vt:lpstr>
      <vt:lpstr>Arial</vt:lpstr>
      <vt:lpstr>Arial Narrow</vt:lpstr>
      <vt:lpstr>Calibri</vt:lpstr>
      <vt:lpstr>Times New Roman</vt:lpstr>
      <vt:lpstr>Wingdings</vt:lpstr>
      <vt:lpstr>iiasa-pptx-template-dark-&amp;-light</vt:lpstr>
      <vt:lpstr>iiasa-light-version</vt:lpstr>
      <vt:lpstr>1_iiasa-light-version</vt:lpstr>
      <vt:lpstr>PNNL</vt:lpstr>
      <vt:lpstr>Global surface water reservoir storage under climate change, land use constraints, and population growth </vt:lpstr>
      <vt:lpstr>Motivation</vt:lpstr>
      <vt:lpstr>Methodology</vt:lpstr>
      <vt:lpstr>Workflow</vt:lpstr>
      <vt:lpstr>Exclusion zones</vt:lpstr>
      <vt:lpstr>Two examples of S-Y curves</vt:lpstr>
      <vt:lpstr>Effect of net evaporation</vt:lpstr>
      <vt:lpstr>How much room for expansion?</vt:lpstr>
      <vt:lpstr>Where are the marginal gains?</vt:lpstr>
      <vt:lpstr>Where to expand reservoirs?</vt:lpstr>
      <vt:lpstr>Research outputs</vt:lpstr>
      <vt:lpstr>Key messages</vt:lpstr>
      <vt:lpstr>Acknowledgement</vt:lpstr>
      <vt:lpstr>Additional slides</vt:lpstr>
      <vt:lpstr>PowerPoint Presentation</vt:lpstr>
      <vt:lpstr>GRanD reservoir database</vt:lpstr>
      <vt:lpstr>235 hydrological basins</vt:lpstr>
      <vt:lpstr>Area-volume relationship</vt:lpstr>
      <vt:lpstr>Effect of population growth and land-uses</vt:lpstr>
      <vt:lpstr>Linear Programming</vt:lpstr>
      <vt:lpstr>Sensitivity analysis on temporal resolution</vt:lpstr>
      <vt:lpstr>Compute reliability</vt:lpstr>
      <vt:lpstr>PowerPoint Presentation</vt:lpstr>
      <vt:lpstr>PowerPoint Presentation</vt:lpstr>
      <vt:lpstr>Future directions for this work</vt:lpstr>
      <vt:lpstr>Possible improvements</vt:lpstr>
    </vt:vector>
  </TitlesOfParts>
  <Company>IIASA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Final_colloquium_LLiu</dc:title>
  <dc:creator>LIU Lu</dc:creator>
  <cp:lastModifiedBy>Lu Liu</cp:lastModifiedBy>
  <cp:revision>460</cp:revision>
  <cp:lastPrinted>2015-11-30T01:34:40Z</cp:lastPrinted>
  <dcterms:created xsi:type="dcterms:W3CDTF">2012-04-11T12:26:19Z</dcterms:created>
  <dcterms:modified xsi:type="dcterms:W3CDTF">2016-12-14T06:54:29Z</dcterms:modified>
</cp:coreProperties>
</file>