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703" r:id="rId5"/>
    <p:sldMasterId id="2147483688" r:id="rId6"/>
  </p:sldMasterIdLst>
  <p:notesMasterIdLst>
    <p:notesMasterId r:id="rId24"/>
  </p:notesMasterIdLst>
  <p:handoutMasterIdLst>
    <p:handoutMasterId r:id="rId25"/>
  </p:handoutMasterIdLst>
  <p:sldIdLst>
    <p:sldId id="256" r:id="rId7"/>
    <p:sldId id="265" r:id="rId8"/>
    <p:sldId id="280" r:id="rId9"/>
    <p:sldId id="269" r:id="rId10"/>
    <p:sldId id="257" r:id="rId11"/>
    <p:sldId id="259" r:id="rId12"/>
    <p:sldId id="261" r:id="rId13"/>
    <p:sldId id="262" r:id="rId14"/>
    <p:sldId id="271" r:id="rId15"/>
    <p:sldId id="272" r:id="rId16"/>
    <p:sldId id="273" r:id="rId17"/>
    <p:sldId id="275" r:id="rId18"/>
    <p:sldId id="266" r:id="rId19"/>
    <p:sldId id="258" r:id="rId20"/>
    <p:sldId id="276" r:id="rId21"/>
    <p:sldId id="270" r:id="rId22"/>
    <p:sldId id="264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1CD101-D977-492B-9FB3-44A2E9CD28AC}">
          <p14:sldIdLst>
            <p14:sldId id="256"/>
            <p14:sldId id="265"/>
            <p14:sldId id="280"/>
            <p14:sldId id="269"/>
            <p14:sldId id="257"/>
            <p14:sldId id="259"/>
            <p14:sldId id="261"/>
            <p14:sldId id="262"/>
            <p14:sldId id="271"/>
            <p14:sldId id="272"/>
            <p14:sldId id="273"/>
            <p14:sldId id="275"/>
            <p14:sldId id="266"/>
            <p14:sldId id="258"/>
          </p14:sldIdLst>
        </p14:section>
        <p14:section name="Untitled Section" id="{F657B228-8919-4EC5-90C4-2D1ECD68B9C7}">
          <p14:sldIdLst>
            <p14:sldId id="276"/>
            <p14:sldId id="270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o vinca" initials="av" lastIdx="1" clrIdx="0">
    <p:extLst>
      <p:ext uri="{19B8F6BF-5375-455C-9EA6-DF929625EA0E}">
        <p15:presenceInfo xmlns:p15="http://schemas.microsoft.com/office/powerpoint/2012/main" userId="7e84fedbad5c1b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4A3"/>
    <a:srgbClr val="00589E"/>
    <a:srgbClr val="005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6" autoAdjust="0"/>
    <p:restoredTop sz="92907" autoAdjust="0"/>
  </p:normalViewPr>
  <p:slideViewPr>
    <p:cSldViewPr snapToGrid="0" snapToObjects="1">
      <p:cViewPr varScale="1">
        <p:scale>
          <a:sx n="102" d="100"/>
          <a:sy n="102" d="100"/>
        </p:scale>
        <p:origin x="42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9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8CE3CE-7885-5440-B7D2-D1C38EEABC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AEB30-D659-F04F-8BCA-7E5755820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60766-B385-064C-89E0-D696CB68EF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C23E2-02F7-644F-99F5-08AC3BA5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C332E-8893-FE4E-9A25-93BB30EFA0DA}" type="datetimeFigureOut">
              <a:rPr lang="en-US" smtClean="0"/>
              <a:t>17-Apr-19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7A1DD-B70C-B048-99CA-ED854228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0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</a:t>
            </a:r>
            <a:r>
              <a:rPr lang="en-US" baseline="0" dirty="0"/>
              <a:t> THE LIMITATIONS&gt; assumption on hydro potential, water availability in lower </a:t>
            </a:r>
            <a:r>
              <a:rPr lang="en-US" baseline="0" dirty="0" err="1"/>
              <a:t>indus</a:t>
            </a:r>
            <a:r>
              <a:rPr lang="en-US" baseline="0" dirty="0"/>
              <a:t> region, boundary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0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hydro potential is very high also in </a:t>
            </a:r>
            <a:r>
              <a:rPr lang="en-US"/>
              <a:t>the baseline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42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Nexus</a:t>
            </a:r>
            <a:r>
              <a:rPr lang="en-US" baseline="0" dirty="0"/>
              <a:t> concept, always under expansion/revision. Recent paper highlighted new </a:t>
            </a:r>
            <a:r>
              <a:rPr lang="en-US" baseline="0" dirty="0" err="1"/>
              <a:t>interations</a:t>
            </a:r>
            <a:r>
              <a:rPr lang="en-US" baseline="0" dirty="0"/>
              <a:t>, the importance to relation with SDG and variety of tool/model for assessment that strongly depend on the scale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1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buysellgraphic.com/" TargetMode="External"/><Relationship Id="rId2" Type="http://schemas.openxmlformats.org/officeDocument/2006/relationships/hyperlink" Target="https://all-free-download.com/free-vector/download/environmental-icons_310835.html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environment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3CA68-8BFC-2E4B-9706-CD8F1F398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</a:t>
            </a:r>
            <a:r>
              <a:rPr lang="en-GB" noProof="0" dirty="0"/>
              <a:t>edit</a:t>
            </a:r>
            <a:r>
              <a:rPr lang="en-GB" dirty="0"/>
              <a:t> title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CE152937-DA5F-AD4E-8DC4-ADED40C520B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550" y="3356103"/>
            <a:ext cx="11229935" cy="13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GB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to edit subtitle</a:t>
            </a:r>
            <a:br>
              <a:rPr lang="en-GB" noProof="0" dirty="0"/>
            </a:br>
            <a:br>
              <a:rPr lang="en-GB" noProof="0" dirty="0"/>
            </a:br>
            <a:r>
              <a:rPr lang="en-GB" noProof="0" dirty="0"/>
              <a:t>Select the layout “Title slide” for a version without the print tag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1D1861B-F743-E74C-A3DE-0E6A3FE4B4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4811809"/>
            <a:ext cx="11229933" cy="1072066"/>
          </a:xfrm>
          <a:prstGeom prst="rect">
            <a:avLst/>
          </a:prstGeom>
        </p:spPr>
        <p:txBody>
          <a:bodyPr lIns="36000" tIns="36000" rIns="36000" bIns="36000" anchor="b"/>
          <a:lstStyle>
            <a:lvl1pPr marL="0" indent="0" algn="r">
              <a:buNone/>
              <a:defRPr sz="28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noProof="0" dirty="0"/>
              <a:t>Click to edit name and conference/location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E718577-4CF6-8044-878E-EF68A850957E}"/>
              </a:ext>
            </a:extLst>
          </p:cNvPr>
          <p:cNvSpPr txBox="1">
            <a:spLocks/>
          </p:cNvSpPr>
          <p:nvPr userDrawn="1"/>
        </p:nvSpPr>
        <p:spPr>
          <a:xfrm>
            <a:off x="5721178" y="6064524"/>
            <a:ext cx="6098100" cy="53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US" sz="1200" kern="1200" smtClean="0">
                <a:solidFill>
                  <a:srgbClr val="008F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spcAft>
                <a:spcPts val="300"/>
              </a:spcAft>
            </a:pPr>
            <a:r>
              <a:rPr lang="en-GB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 consider the environment before printing this slide deck</a:t>
            </a:r>
          </a:p>
          <a:p>
            <a:pPr algn="r"/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 </a:t>
            </a:r>
            <a:r>
              <a:rPr lang="de-AT" sz="11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all-free-download.com</a:t>
            </a:r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Environmental </a:t>
            </a:r>
            <a:r>
              <a:rPr lang="de-AT" sz="11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icons</a:t>
            </a:r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310835, </a:t>
            </a:r>
            <a:r>
              <a:rPr lang="de-AT" sz="11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BSGstudio</a:t>
            </a:r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AT" sz="117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license</a:t>
            </a:r>
            <a:r>
              <a:rPr lang="de-AT" sz="11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CC-BY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B961A8-4483-D343-BE95-350DFA0380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01" y="6006687"/>
            <a:ext cx="533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0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2"/>
            <a:ext cx="10655300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50" y="1439013"/>
            <a:ext cx="5614416" cy="47124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6222671" y="1438275"/>
            <a:ext cx="5614416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39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</a:t>
            </a:r>
            <a:br>
              <a:rPr lang="en-US" noProof="0" dirty="0"/>
            </a:br>
            <a:r>
              <a:rPr lang="en-US" noProof="0" dirty="0"/>
              <a:t>with a second line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173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437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 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</a:t>
            </a:r>
            <a:br>
              <a:rPr lang="en-US" noProof="0" dirty="0"/>
            </a:br>
            <a:r>
              <a:rPr lang="en-US" noProof="0" dirty="0"/>
              <a:t>with a second line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006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3768604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, caption and y-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</a:t>
            </a:r>
            <a:br>
              <a:rPr lang="en-US" noProof="0" dirty="0"/>
            </a:br>
            <a:r>
              <a:rPr lang="en-US" noProof="0" dirty="0"/>
              <a:t>with a second line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550251" y="1977546"/>
            <a:ext cx="11308373" cy="4006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502433B-089C-7144-A4B1-6A1760057C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629663" y="3768160"/>
            <a:ext cx="3970531" cy="3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3600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600">
                <a:solidFill>
                  <a:srgbClr val="7F7F7F"/>
                </a:solidFill>
              </a:defRPr>
            </a:lvl1pPr>
          </a:lstStyle>
          <a:p>
            <a:pPr marL="271463" lvl="0" indent="-271463" algn="r"/>
            <a:r>
              <a:rPr lang="en-GB" noProof="0" dirty="0"/>
              <a:t>Click to edit y-label</a:t>
            </a:r>
          </a:p>
        </p:txBody>
      </p:sp>
    </p:spTree>
    <p:extLst>
      <p:ext uri="{BB962C8B-B14F-4D97-AF65-F5344CB8AC3E}">
        <p14:creationId xmlns:p14="http://schemas.microsoft.com/office/powerpoint/2010/main" val="189108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2017525"/>
            <a:ext cx="1829334" cy="43227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Section #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713" y="2741044"/>
            <a:ext cx="8911916" cy="653341"/>
          </a:xfrm>
        </p:spPr>
        <p:txBody>
          <a:bodyPr vert="horz" lIns="0" tIns="36000" rIns="0" bIns="36000" rtlCol="0" anchor="b">
            <a:normAutofit/>
          </a:bodyPr>
          <a:lstStyle>
            <a:lvl1pPr>
              <a:defRPr lang="de-DE" sz="4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50" y="3685633"/>
            <a:ext cx="8912680" cy="24657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94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11495912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345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5610575" cy="488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246421" y="1270000"/>
            <a:ext cx="5612204" cy="4883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597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287177"/>
            <a:ext cx="11495912" cy="4697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4246309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nd y-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 dirty="0"/>
              <a:t>Use 'Header &amp; Footer - Footer' to set the first footer line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550251" y="1287177"/>
            <a:ext cx="11308373" cy="46970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502433B-089C-7144-A4B1-6A1760057C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971734" y="3426088"/>
            <a:ext cx="4654674" cy="3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3600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600">
                <a:solidFill>
                  <a:srgbClr val="7F7F7F"/>
                </a:solidFill>
              </a:defRPr>
            </a:lvl1pPr>
          </a:lstStyle>
          <a:p>
            <a:pPr marL="271463" lvl="0" indent="-271463" algn="r"/>
            <a:r>
              <a:rPr lang="en-GB" noProof="0" dirty="0"/>
              <a:t>Click to edit y-label</a:t>
            </a:r>
          </a:p>
        </p:txBody>
      </p:sp>
    </p:spTree>
    <p:extLst>
      <p:ext uri="{BB962C8B-B14F-4D97-AF65-F5344CB8AC3E}">
        <p14:creationId xmlns:p14="http://schemas.microsoft.com/office/powerpoint/2010/main" val="3373680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2713" y="881742"/>
            <a:ext cx="10648188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49" y="1439013"/>
            <a:ext cx="11497077" cy="47124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43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3CA68-8BFC-2E4B-9706-CD8F1F3984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/>
              <a:t>Click to </a:t>
            </a:r>
            <a:r>
              <a:rPr lang="en-GB" noProof="0" dirty="0"/>
              <a:t>edit</a:t>
            </a:r>
            <a:r>
              <a:rPr lang="en-GB" dirty="0"/>
              <a:t> title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CE152937-DA5F-AD4E-8DC4-ADED40C520B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0550" y="3417888"/>
            <a:ext cx="11229935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to edit subtitle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B1D1861B-F743-E74C-A3DE-0E6A3FE4B4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551" y="5083662"/>
            <a:ext cx="11229933" cy="936139"/>
          </a:xfrm>
          <a:prstGeom prst="rect">
            <a:avLst/>
          </a:prstGeom>
        </p:spPr>
        <p:txBody>
          <a:bodyPr lIns="36000" tIns="36000" rIns="36000" bIns="36000" anchor="b"/>
          <a:lstStyle>
            <a:lvl1pPr marL="0" indent="0" algn="r">
              <a:buNone/>
              <a:defRPr sz="280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noProof="0" dirty="0"/>
              <a:t>Click to edit name and conference/location</a:t>
            </a:r>
          </a:p>
        </p:txBody>
      </p:sp>
    </p:spTree>
    <p:extLst>
      <p:ext uri="{BB962C8B-B14F-4D97-AF65-F5344CB8AC3E}">
        <p14:creationId xmlns:p14="http://schemas.microsoft.com/office/powerpoint/2010/main" val="2908937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2"/>
            <a:ext cx="10655300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50" y="1439013"/>
            <a:ext cx="5614416" cy="47124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6222671" y="1438275"/>
            <a:ext cx="5614416" cy="471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748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</a:t>
            </a:r>
            <a:br>
              <a:rPr lang="en-US" noProof="0" dirty="0"/>
            </a:br>
            <a:r>
              <a:rPr lang="en-US" noProof="0" dirty="0"/>
              <a:t>with a second line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173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104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 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2713" y="881740"/>
            <a:ext cx="10648188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</a:t>
            </a:r>
            <a:br>
              <a:rPr lang="en-US" noProof="0" dirty="0"/>
            </a:br>
            <a:r>
              <a:rPr lang="en-US" noProof="0" dirty="0"/>
              <a:t>with a second line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977546"/>
            <a:ext cx="11495912" cy="4006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94708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 (2), caption and y-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0"/>
            <a:ext cx="10655300" cy="104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en-US" sz="3600" i="1" noProof="0" dirty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Click to add claim</a:t>
            </a:r>
            <a:br>
              <a:rPr lang="en-US" noProof="0" dirty="0"/>
            </a:br>
            <a:r>
              <a:rPr lang="en-US" noProof="0" dirty="0"/>
              <a:t>with a second line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550251" y="1977546"/>
            <a:ext cx="11308373" cy="4006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502433B-089C-7144-A4B1-6A1760057C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629663" y="3768160"/>
            <a:ext cx="3970531" cy="3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3600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600">
                <a:solidFill>
                  <a:srgbClr val="7F7F7F"/>
                </a:solidFill>
              </a:defRPr>
            </a:lvl1pPr>
          </a:lstStyle>
          <a:p>
            <a:pPr marL="271463" lvl="0" indent="-271463" algn="r"/>
            <a:r>
              <a:rPr lang="en-GB" noProof="0" dirty="0"/>
              <a:t>Click to edit y-label</a:t>
            </a:r>
          </a:p>
        </p:txBody>
      </p:sp>
    </p:spTree>
    <p:extLst>
      <p:ext uri="{BB962C8B-B14F-4D97-AF65-F5344CB8AC3E}">
        <p14:creationId xmlns:p14="http://schemas.microsoft.com/office/powerpoint/2010/main" val="220270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2017525"/>
            <a:ext cx="1829334" cy="43227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i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Section #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713" y="2741044"/>
            <a:ext cx="8911916" cy="653341"/>
          </a:xfrm>
        </p:spPr>
        <p:txBody>
          <a:bodyPr vert="horz" lIns="0" tIns="36000" rIns="0" bIns="36000" rtlCol="0" anchor="b">
            <a:normAutofit/>
          </a:bodyPr>
          <a:lstStyle>
            <a:lvl1pPr>
              <a:defRPr lang="de-DE" sz="4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50" y="3685633"/>
            <a:ext cx="8912680" cy="24657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7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C744D9-00FD-FE4D-BD6C-CA2B3453403A}"/>
              </a:ext>
            </a:extLst>
          </p:cNvPr>
          <p:cNvSpPr/>
          <p:nvPr userDrawn="1"/>
        </p:nvSpPr>
        <p:spPr>
          <a:xfrm>
            <a:off x="0" y="5845215"/>
            <a:ext cx="3368233" cy="101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E5E4-0753-4D1B-8CC2-6E87656561B8}" type="datetime1">
              <a:rPr lang="en-US" smtClean="0"/>
              <a:t>17-Apr-19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1" y="1761617"/>
            <a:ext cx="9131145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38914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06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C744D9-00FD-FE4D-BD6C-CA2B3453403A}"/>
              </a:ext>
            </a:extLst>
          </p:cNvPr>
          <p:cNvSpPr/>
          <p:nvPr userDrawn="1"/>
        </p:nvSpPr>
        <p:spPr>
          <a:xfrm>
            <a:off x="0" y="5845215"/>
            <a:ext cx="3368233" cy="101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38914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4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68A17E-D251-C544-BA8D-5422A3783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64" y="3435794"/>
            <a:ext cx="7493000" cy="1155457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more information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26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- CC BY 4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DD1A46A0-1D3A-974A-BD7A-3938E12518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1064" y="2757858"/>
            <a:ext cx="7968885" cy="6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0" lvl="0" indent="0" eaLnBrk="0" hangingPunct="0">
              <a:spcBef>
                <a:spcPct val="20000"/>
              </a:spcBef>
              <a:buSzPct val="80000"/>
              <a:buNone/>
              <a:defRPr sz="2400" i="1">
                <a:solidFill>
                  <a:srgbClr val="003399"/>
                </a:solidFill>
                <a:latin typeface="Cambria"/>
                <a:cs typeface="Cambria"/>
              </a:defRPr>
            </a:lvl1pPr>
            <a:lvl2pPr marL="534988" indent="-344488" eaLnBrk="0" hangingPunct="0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200">
                <a:latin typeface="Calibri"/>
                <a:cs typeface="Calibri"/>
              </a:defRPr>
            </a:lvl2pPr>
            <a:lvl3pPr marL="446088" indent="-179388" defTabSz="895350" eaLnBrk="0" hangingPunct="0">
              <a:spcBef>
                <a:spcPct val="20000"/>
              </a:spcBef>
              <a:buSzPct val="80000"/>
              <a:buFont typeface="Arial"/>
              <a:buChar char="•"/>
              <a:defRPr sz="2000">
                <a:latin typeface="Calibri"/>
                <a:cs typeface="Calibri"/>
              </a:defRPr>
            </a:lvl3pPr>
            <a:lvl4pPr marL="714375" indent="-357188" defTabSz="714375" eaLnBrk="0" hangingPunct="0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2000">
                <a:latin typeface="Calibri"/>
                <a:cs typeface="Calibri"/>
              </a:defRPr>
            </a:lvl4pPr>
            <a:lvl5pPr marL="1082675" indent="-228600" eaLnBrk="0" hangingPunct="0">
              <a:spcBef>
                <a:spcPct val="20000"/>
              </a:spcBef>
              <a:buChar char="»"/>
              <a:defRPr sz="1000">
                <a:latin typeface="Calibri"/>
                <a:cs typeface="Calibri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9pPr>
          </a:lstStyle>
          <a:p>
            <a:pPr lvl="0"/>
            <a:r>
              <a:rPr lang="en-US" sz="2600" dirty="0">
                <a:solidFill>
                  <a:schemeClr val="tx2"/>
                </a:solidFill>
              </a:rPr>
              <a:t>Thank you very much for your attention!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768A17E-D251-C544-BA8D-5422A3783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064" y="3435796"/>
            <a:ext cx="7493000" cy="1148080"/>
          </a:xfrm>
          <a:prstGeom prst="rect">
            <a:avLst/>
          </a:prstGeom>
        </p:spPr>
        <p:txBody>
          <a:bodyPr lIns="36000" tIns="36000" rIns="36000" bIns="36000"/>
          <a:lstStyle>
            <a:lvl1pPr>
              <a:def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more information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CE6EA96-8E49-2940-934C-149BDDADB7B4}"/>
              </a:ext>
            </a:extLst>
          </p:cNvPr>
          <p:cNvSpPr/>
          <p:nvPr userDrawn="1"/>
        </p:nvSpPr>
        <p:spPr>
          <a:xfrm>
            <a:off x="4613314" y="6060351"/>
            <a:ext cx="6096000" cy="4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/>
          <a:p>
            <a:pPr lvl="0" indent="0" algn="r" eaLnBrk="0" hangingPunct="0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presentation is licensed under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Creative Commons Attribution 4.0 International License 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4B80A1-23C1-7740-B8D3-1DA8B9D5F5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3553" y="6091881"/>
            <a:ext cx="1117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11495912" cy="4882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74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  <a:endParaRPr lang="en-GB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2713" y="1275644"/>
            <a:ext cx="11495912" cy="47085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82458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nd y-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752BF138-1775-6148-A974-5C16BE30993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4A74F14-897C-6E4D-9528-D7A9EF6FDA3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GB" noProof="0" dirty="0"/>
              <a:t>Use 'Header &amp; Footer - Footer' to set the first footer line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5C5EC56-06C5-7043-8E2C-AC0D3AF234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42429B-F3DE-644E-A4AB-CEBD3E936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550251" y="1287177"/>
            <a:ext cx="11308373" cy="46970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3E748C-3200-384B-833D-A6D019DBD7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2400" y="6001118"/>
            <a:ext cx="9971315" cy="2926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 noProof="0" dirty="0"/>
              <a:t>Click to edit caption</a:t>
            </a:r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502433B-089C-7144-A4B1-6A1760057C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-1971734" y="3426088"/>
            <a:ext cx="4654674" cy="38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0000" bIns="3600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None/>
              <a:defRPr lang="en-GB" sz="1600">
                <a:solidFill>
                  <a:srgbClr val="7F7F7F"/>
                </a:solidFill>
              </a:defRPr>
            </a:lvl1pPr>
          </a:lstStyle>
          <a:p>
            <a:pPr marL="271463" lvl="0" indent="-271463" algn="r"/>
            <a:r>
              <a:rPr lang="en-GB" noProof="0" dirty="0"/>
              <a:t>Click to edit y-label</a:t>
            </a:r>
          </a:p>
        </p:txBody>
      </p:sp>
    </p:spTree>
    <p:extLst>
      <p:ext uri="{BB962C8B-B14F-4D97-AF65-F5344CB8AC3E}">
        <p14:creationId xmlns:p14="http://schemas.microsoft.com/office/powerpoint/2010/main" val="333994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54BEB4E2-004E-2A4A-A4E5-791ECEE48A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AT" noProof="0"/>
              <a:t>Use 'Header &amp; Footer - Date' to set second footer line</a:t>
            </a:r>
            <a:endParaRPr lang="en-GB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E624A94B-69A8-A64E-AC8E-D406AC1674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GB" noProof="0"/>
              <a:t>Use 'Header &amp; Footer - Footer' to set the first footer line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57A718F5-12AB-7444-AEA8-0CAA0EF22F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969FA-78A3-8649-902C-D12F28E3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5610575" cy="488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246421" y="1270662"/>
            <a:ext cx="5612204" cy="4882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883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D5EB1-8B5A-C34D-BAA2-CFA49CBAF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01" y="881742"/>
            <a:ext cx="10655300" cy="50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600" i="1" baseline="0">
                <a:solidFill>
                  <a:schemeClr val="tx2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noProof="0" dirty="0"/>
              <a:t>Click to add claim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9D5D4-C64B-074D-8279-BA239F46B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B4B0E75-1EF5-3F4E-9763-1ADA2EE8CD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774733" y="6548750"/>
            <a:ext cx="9084295" cy="230266"/>
          </a:xfrm>
        </p:spPr>
        <p:txBody>
          <a:bodyPr/>
          <a:lstStyle/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EB8A87EB-53EF-6C4E-AEB5-195A5FC67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79ECAAF-9C72-C046-8E8B-212A51577E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361949" y="1439013"/>
            <a:ext cx="11497077" cy="47124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65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(null)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B164D5-1A33-8A4B-AFAD-249DDCD3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3" y="1961663"/>
            <a:ext cx="11229423" cy="1325563"/>
          </a:xfrm>
          <a:prstGeom prst="rect">
            <a:avLst/>
          </a:prstGeom>
        </p:spPr>
        <p:txBody>
          <a:bodyPr vert="horz" lIns="36000" tIns="36000" rIns="36000" bIns="36000" rtlCol="0" anchor="b">
            <a:normAutofit/>
          </a:bodyPr>
          <a:lstStyle/>
          <a:p>
            <a:r>
              <a:rPr lang="en-GB" dirty="0"/>
              <a:t>Click to </a:t>
            </a:r>
            <a:r>
              <a:rPr lang="en-GB" noProof="0" dirty="0"/>
              <a:t>edit</a:t>
            </a:r>
            <a:r>
              <a:rPr lang="en-GB" dirty="0"/>
              <a:t> title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95F1087B-A5F9-C84D-8FC7-3CA8ECEA12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60876" y="293886"/>
            <a:ext cx="2159611" cy="452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3FD1B-2945-9D4A-B758-A8D99159B6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11558" y="161471"/>
            <a:ext cx="459381" cy="653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0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74" r:id="rId2"/>
    <p:sldLayoutId id="2147483675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000" b="0" kern="1200" noProof="0" smtClean="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2000" kern="1200" dirty="0">
          <a:solidFill>
            <a:schemeClr val="tx1"/>
          </a:solidFill>
          <a:latin typeface="+mj-lt"/>
          <a:ea typeface="+mj-ea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4733" y="655754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288" y="6557549"/>
            <a:ext cx="807720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lang="en-US" sz="1400" b="0" i="0" kern="1200" noProof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61470"/>
            <a:ext cx="8911916" cy="684000"/>
          </a:xfrm>
          <a:prstGeom prst="rect">
            <a:avLst/>
          </a:prstGeom>
        </p:spPr>
        <p:txBody>
          <a:bodyPr vert="horz" lIns="0" tIns="36000" rIns="0" bIns="36000" rtlCol="0" anchor="ctr">
            <a:no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4731" y="6310241"/>
            <a:ext cx="9084296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lang="en-US" sz="1400" b="0" i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3FD1B-2945-9D4A-B758-A8D99159B6D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1558" y="161471"/>
            <a:ext cx="459381" cy="65334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62713" y="1270660"/>
            <a:ext cx="11496314" cy="488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9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0" i="0" kern="1200" noProof="0" dirty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5425" marR="0" indent="-225425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umimoji="0" lang="en-US" sz="32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28650" marR="0" indent="-403225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Blip>
          <a:blip r:embed="rId15"/>
        </a:buBlip>
        <a:tabLst/>
        <a:defRPr kumimoji="0" lang="en-US" sz="32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5663" marR="0" indent="-227013" algn="l" defTabSz="89535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Arial"/>
        <a:buChar char="•"/>
        <a:tabLst/>
        <a:defRPr kumimoji="0" lang="en-US" sz="24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marR="0" indent="-344488" algn="l" defTabSz="71437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Blip>
          <a:blip r:embed="rId15"/>
        </a:buBlip>
        <a:tabLst/>
        <a:defRPr kumimoji="0" lang="en-US" sz="24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25575" marR="0" indent="-166688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kumimoji="0" lang="en-US" sz="1000" b="0" i="0" u="none" strike="noStrike" kern="0" cap="none" spc="0" normalizeH="0" baseline="0" noProof="0" dirty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4733" y="655754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AT"/>
              <a:t>Use 'Header &amp; Footer - Date' to set second footer line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288" y="6557549"/>
            <a:ext cx="807720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lang="en-US" sz="1400" b="0" i="0" kern="1200" noProof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fld id="{838B0777-827F-8D42-90B1-61394C340E6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3" y="197422"/>
            <a:ext cx="8911916" cy="612000"/>
          </a:xfrm>
          <a:prstGeom prst="rect">
            <a:avLst/>
          </a:prstGeom>
        </p:spPr>
        <p:txBody>
          <a:bodyPr vert="horz" lIns="0" tIns="36000" rIns="0" bIns="36000" rtlCol="0" anchor="ctr">
            <a:no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4731" y="6310241"/>
            <a:ext cx="9084296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lang="en-US" sz="1400" b="0" i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/>
              <a:t>Use 'Header &amp; Footer - Footer' to set the first footer line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63FD1B-2945-9D4A-B758-A8D99159B6D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411558" y="161471"/>
            <a:ext cx="459381" cy="65334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62713" y="1270660"/>
            <a:ext cx="11496314" cy="488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95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702" r:id="rId10"/>
    <p:sldLayoutId id="2147483714" r:id="rId11"/>
    <p:sldLayoutId id="214748371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0" i="0" kern="1200" noProof="0" dirty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5425" marR="0" indent="-225425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umimoji="0" lang="en-US" sz="32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28650" marR="0" indent="-403225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Blip>
          <a:blip r:embed="rId16"/>
        </a:buBlip>
        <a:tabLst/>
        <a:defRPr kumimoji="0" lang="en-US" sz="32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5663" marR="0" indent="-227013" algn="l" defTabSz="89535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80000"/>
        <a:buFont typeface="Arial"/>
        <a:buChar char="•"/>
        <a:tabLst/>
        <a:defRPr kumimoji="0" lang="en-US" sz="28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00150" marR="0" indent="-344488" algn="l" defTabSz="71437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Blip>
          <a:blip r:embed="rId16"/>
        </a:buBlip>
        <a:tabLst/>
        <a:defRPr kumimoji="0" lang="en-US" sz="2800" b="0" i="0" u="none" strike="noStrike" kern="0" cap="none" spc="0" normalizeH="0" baseline="0" noProof="0" dirty="0" smtClean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25575" marR="0" indent="-166688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tabLst/>
        <a:defRPr kumimoji="0" lang="en-US" sz="1000" b="0" i="0" u="none" strike="noStrike" kern="0" cap="none" spc="0" normalizeH="0" baseline="0" noProof="0" dirty="0">
          <a:ln>
            <a:noFill/>
          </a:ln>
          <a:solidFill>
            <a:srgbClr val="000000"/>
          </a:solidFill>
          <a:effectLst/>
          <a:uLnTx/>
          <a:uFillTx/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34" Type="http://schemas.openxmlformats.org/officeDocument/2006/relationships/image" Target="../media/image13.pn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15.pn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20" Type="http://schemas.openxmlformats.org/officeDocument/2006/relationships/image" Target="../media/image53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png"/><Relationship Id="rId32" Type="http://schemas.openxmlformats.org/officeDocument/2006/relationships/image" Target="../media/image14.png"/><Relationship Id="rId5" Type="http://schemas.openxmlformats.org/officeDocument/2006/relationships/image" Target="../media/image38.jpeg"/><Relationship Id="rId15" Type="http://schemas.openxmlformats.org/officeDocument/2006/relationships/image" Target="../media/image48.gif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7.gif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80ACF5D-4603-AB44-A047-18BAB3DD2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234832"/>
            <a:ext cx="1122942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Achieving Climate-Land-Energy-Water Sustainable Development Goals in the Indus Basin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B521E69-9A45-594C-920E-8EC56FE3A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0551" y="4994882"/>
            <a:ext cx="11229933" cy="1539080"/>
          </a:xfrm>
        </p:spPr>
        <p:txBody>
          <a:bodyPr/>
          <a:lstStyle/>
          <a:p>
            <a:r>
              <a:rPr lang="en-US" sz="2000" dirty="0"/>
              <a:t>Adriano Vinca, Simon Parkinson, Edward Byers, Peter </a:t>
            </a:r>
            <a:r>
              <a:rPr lang="en-US" sz="2000" dirty="0" err="1"/>
              <a:t>Burek</a:t>
            </a:r>
            <a:r>
              <a:rPr lang="en-US" sz="2000" dirty="0"/>
              <a:t> and colleagues</a:t>
            </a:r>
            <a:br>
              <a:rPr lang="en-US" sz="2000" dirty="0"/>
            </a:br>
            <a:r>
              <a:rPr lang="en-US" sz="2000" dirty="0"/>
              <a:t>April 10, 2019</a:t>
            </a:r>
          </a:p>
          <a:p>
            <a:pPr lvl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International Institute for Applied Systems Analysis (IIASA)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Laxenburg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Austria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3022" y="2638213"/>
            <a:ext cx="8912955" cy="2240101"/>
            <a:chOff x="2458667" y="4485074"/>
            <a:chExt cx="6685334" cy="16802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667" y="4485074"/>
              <a:ext cx="2397237" cy="16802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857" y="4485075"/>
              <a:ext cx="2615144" cy="1680230"/>
            </a:xfrm>
            <a:prstGeom prst="rect">
              <a:avLst/>
            </a:prstGeom>
          </p:spPr>
        </p:pic>
        <p:pic>
          <p:nvPicPr>
            <p:cNvPr id="15" name="Picture 6" descr="http://www.imrivers.org/home/wp-content/uploads/2012/04/Rivers_StrainsEnergy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2" r="5943"/>
            <a:stretch/>
          </p:blipFill>
          <p:spPr bwMode="auto">
            <a:xfrm>
              <a:off x="4641244" y="4485074"/>
              <a:ext cx="2149137" cy="1680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075" y="2638214"/>
            <a:ext cx="1554624" cy="548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92" y="3688611"/>
            <a:ext cx="752304" cy="8791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81" y="3648991"/>
            <a:ext cx="958432" cy="958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4418"/>
            <a:ext cx="488272" cy="6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70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306" y="1024454"/>
            <a:ext cx="789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Comparing baseline with preliminary SDG 2+ 6 + 7 + 13 scenario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814" y="956332"/>
            <a:ext cx="413767" cy="413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654" y="956333"/>
            <a:ext cx="413767" cy="413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974" y="956333"/>
            <a:ext cx="413767" cy="413767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327" y="956333"/>
            <a:ext cx="412934" cy="4129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997" y="6108027"/>
            <a:ext cx="50931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 carbon tech and wastewater distribution and treatment.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more efficient, but costly irrigation technologies. 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land requirements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4283" y="1617971"/>
            <a:ext cx="5005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yearly costs for the entire basin (2020-2050)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07344" y="1617971"/>
            <a:ext cx="5152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yearly cross-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sectoral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energy, water and biomass flows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43016" y="6108027"/>
            <a:ext cx="51488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water used in agriculture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 more energy required for pumping, treating, water infrastructure, power plants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6" y="1925748"/>
            <a:ext cx="5738477" cy="41822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097" y="2221915"/>
            <a:ext cx="6378708" cy="33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Single SDG, multi </a:t>
            </a:r>
            <a:r>
              <a:rPr lang="en-US" dirty="0"/>
              <a:t>sector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656" y="1525585"/>
            <a:ext cx="5875299" cy="5332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4296" y="1074440"/>
            <a:ext cx="733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positive:      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                               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175" y="1801123"/>
            <a:ext cx="2365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Sum (cost, emissions, energy) or average (others) between 2020 and 2050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80016" y="1611729"/>
            <a:ext cx="31160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SDG2: no significant changes</a:t>
            </a:r>
          </a:p>
          <a:p>
            <a:endParaRPr lang="it-IT" dirty="0"/>
          </a:p>
          <a:p>
            <a:r>
              <a:rPr lang="it-IT" dirty="0"/>
              <a:t>SDG6: water constraints, more fossil fuel than in baseline</a:t>
            </a:r>
            <a:br>
              <a:rPr lang="it-IT" dirty="0"/>
            </a:br>
            <a:r>
              <a:rPr lang="it-IT" dirty="0"/>
              <a:t>higher cost for water distribution</a:t>
            </a:r>
          </a:p>
          <a:p>
            <a:endParaRPr lang="it-IT" dirty="0"/>
          </a:p>
          <a:p>
            <a:r>
              <a:rPr lang="it-IT" dirty="0"/>
              <a:t>SDG7 and 13 similar even though targets are different</a:t>
            </a:r>
          </a:p>
        </p:txBody>
      </p:sp>
    </p:spTree>
    <p:extLst>
      <p:ext uri="{BB962C8B-B14F-4D97-AF65-F5344CB8AC3E}">
        <p14:creationId xmlns:p14="http://schemas.microsoft.com/office/powerpoint/2010/main" val="142831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SDG6</a:t>
            </a:r>
            <a:r>
              <a:rPr lang="en-US" dirty="0"/>
              <a:t> (water)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64982" y="3221553"/>
            <a:ext cx="248165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water available for various uses, more groundwater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Rain-fed agriculture, where land is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sector more stressed when multiple SDG are achieved (nuclear water consumption)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74" y="1393342"/>
            <a:ext cx="4965543" cy="4580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" y="805987"/>
            <a:ext cx="3722021" cy="42067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3884" y="4657900"/>
            <a:ext cx="4038286" cy="2194804"/>
            <a:chOff x="443884" y="4657900"/>
            <a:chExt cx="4038286" cy="2194804"/>
          </a:xfrm>
        </p:grpSpPr>
        <p:sp>
          <p:nvSpPr>
            <p:cNvPr id="14" name="Rectangle 13"/>
            <p:cNvSpPr/>
            <p:nvPr/>
          </p:nvSpPr>
          <p:spPr>
            <a:xfrm>
              <a:off x="443884" y="4657900"/>
              <a:ext cx="4038286" cy="903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48" y="4657900"/>
              <a:ext cx="3722021" cy="219480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 rot="16200000">
            <a:off x="-1546011" y="3357500"/>
            <a:ext cx="381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Yearly land allocation for agriculture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69987" y="1067542"/>
            <a:ext cx="3377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yearly costs for the entire basin</a:t>
            </a:r>
          </a:p>
        </p:txBody>
      </p:sp>
    </p:spTree>
    <p:extLst>
      <p:ext uri="{BB962C8B-B14F-4D97-AF65-F5344CB8AC3E}">
        <p14:creationId xmlns:p14="http://schemas.microsoft.com/office/powerpoint/2010/main" val="362038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4" r="5950"/>
          <a:stretch/>
        </p:blipFill>
        <p:spPr>
          <a:xfrm>
            <a:off x="-54321" y="0"/>
            <a:ext cx="12303660" cy="44634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4294967295"/>
          </p:nvPr>
        </p:nvSpPr>
        <p:spPr>
          <a:xfrm>
            <a:off x="3736094" y="1425154"/>
            <a:ext cx="8438146" cy="3314700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600" kern="1200" dirty="0">
                <a:solidFill>
                  <a:schemeClr val="bg1"/>
                </a:solidFill>
              </a:rPr>
              <a:t>Environmental flow constraint strongly affect available surface water for energy and agriculture.</a:t>
            </a:r>
          </a:p>
          <a:p>
            <a:pPr marL="285750" indent="-285750"/>
            <a:r>
              <a:rPr lang="en-US" sz="2600" kern="1200" dirty="0">
                <a:solidFill>
                  <a:schemeClr val="bg1"/>
                </a:solidFill>
              </a:rPr>
              <a:t>SDG7 and 13 have a clear overlap as mitigation strategy, although different costs and advantages</a:t>
            </a:r>
          </a:p>
          <a:p>
            <a:pPr marL="285750" indent="-285750"/>
            <a:r>
              <a:rPr lang="en-US" sz="2600" kern="1200" dirty="0">
                <a:solidFill>
                  <a:schemeClr val="bg1"/>
                </a:solidFill>
              </a:rPr>
              <a:t>Rain-fed agriculture to adapt to water scarcity, more efficient irrigation technologies when the available land is limited.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712" y="4513801"/>
            <a:ext cx="8790341" cy="258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steps: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Re-discussing critical assumptions with stakeholders (i.e. groundwater, environmental flows, demand projections)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Multi-criteria optimization,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different scenarios and questions: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national interests, reservoir expansion, hydropower</a:t>
            </a:r>
          </a:p>
          <a:p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-89833" y="4211618"/>
            <a:ext cx="2334828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</a:rPr>
              <a:t>Indus Valley near Leh, Wikipedia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07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7E3388-EF85-F643-AD65-3CF9C9E688E7}"/>
              </a:ext>
            </a:extLst>
          </p:cNvPr>
          <p:cNvSpPr txBox="1"/>
          <p:nvPr/>
        </p:nvSpPr>
        <p:spPr>
          <a:xfrm>
            <a:off x="3926018" y="5184523"/>
            <a:ext cx="7968885" cy="1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0" rIns="36000" bIns="0" numCol="1" anchor="t" anchorCtr="0" compatLnSpc="1">
            <a:prstTxWarp prst="textNoShape">
              <a:avLst/>
            </a:prstTxWarp>
          </a:bodyPr>
          <a:lstStyle>
            <a:lvl1pPr marL="0" indent="0" eaLnBrk="0" hangingPunct="0">
              <a:spcBef>
                <a:spcPct val="20000"/>
              </a:spcBef>
              <a:buFontTx/>
              <a:buNone/>
              <a:defRPr sz="18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/>
              <a:buChar char="•"/>
              <a:defRPr sz="28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2pPr>
            <a:lvl3pPr marL="806450" indent="-228600" eaLnBrk="0" hangingPunct="0">
              <a:spcBef>
                <a:spcPct val="20000"/>
              </a:spcBef>
              <a:buSzPct val="100000"/>
              <a:buFont typeface="Wingdings" charset="2"/>
              <a:buChar char="²"/>
              <a:defRPr sz="28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rgbClr val="003399"/>
                </a:solidFill>
                <a:latin typeface="+mn-lt"/>
              </a:defRPr>
            </a:lvl9pPr>
          </a:lstStyle>
          <a:p>
            <a:pPr lvl="0" algn="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Adriano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Vinca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sz="16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 Program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Institute for Applied Systems Analysis (IIASA)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Laxenburg, Austria</a:t>
            </a:r>
          </a:p>
          <a:p>
            <a:pPr lvl="0" algn="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vinca@iiasa.ac.at</a:t>
            </a:r>
          </a:p>
          <a:p>
            <a:pPr lvl="0" algn="r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5614" y="1000381"/>
            <a:ext cx="7851643" cy="4744698"/>
            <a:chOff x="0" y="1089205"/>
            <a:chExt cx="9144000" cy="5583510"/>
          </a:xfrm>
        </p:grpSpPr>
        <p:sp>
          <p:nvSpPr>
            <p:cNvPr id="6" name="Rectangle 5"/>
            <p:cNvSpPr/>
            <p:nvPr/>
          </p:nvSpPr>
          <p:spPr>
            <a:xfrm>
              <a:off x="0" y="1089205"/>
              <a:ext cx="9144000" cy="5583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2" descr="Image result for Government of punjab indi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00" y="1514066"/>
              <a:ext cx="648072" cy="777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Image result for National Institution for transforming India (NITI)-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581" y="1536281"/>
              <a:ext cx="775419" cy="775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TIFAC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3" y="2635191"/>
              <a:ext cx="1369625" cy="463485"/>
            </a:xfrm>
            <a:prstGeom prst="rect">
              <a:avLst/>
            </a:prstGeom>
            <a:solidFill>
              <a:srgbClr val="034EA2"/>
            </a:solidFill>
          </p:spPr>
        </p:pic>
        <p:pic>
          <p:nvPicPr>
            <p:cNvPr id="10" name="Picture 8" descr="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459" y="1500019"/>
              <a:ext cx="936102" cy="93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RAD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94" y="3228989"/>
              <a:ext cx="1911573" cy="426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Related image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548" y="3988319"/>
              <a:ext cx="1782064" cy="75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AutoShape 18" descr="Image result for indian council for research on international economic relations"/>
            <p:cNvSpPr>
              <a:spLocks noChangeAspect="1" noChangeArrowheads="1"/>
            </p:cNvSpPr>
            <p:nvPr/>
          </p:nvSpPr>
          <p:spPr bwMode="auto">
            <a:xfrm>
              <a:off x="2401087" y="3949682"/>
              <a:ext cx="1218948" cy="1218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4" name="Picture 22" descr="Hom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46" y="4983194"/>
              <a:ext cx="2369464" cy="40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4" descr="Image result for university of kashmir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087" y="3400686"/>
              <a:ext cx="1014685" cy="926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6" descr="Image result for teri school of advanced studie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5929" y="4240158"/>
              <a:ext cx="1527535" cy="88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0" descr="Image result for international development research center (idrc)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15" y="5496948"/>
              <a:ext cx="2509253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2" descr="Image result for lahore university of management sciences LOGO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4642" y="2369273"/>
              <a:ext cx="1281292" cy="104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 descr="Image result for water and power development authority (wapda)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771" y="1340768"/>
              <a:ext cx="1414358" cy="1059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6" descr="https://cache.pakistantoday.com.pk/Ministry-of-Planning-Development-Reform-MoPDR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757" y="2338893"/>
              <a:ext cx="2383396" cy="1245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Image result for indian council for research on international economic relation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367" y="2502971"/>
              <a:ext cx="1407989" cy="727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8" descr="Image result for Planning and Development, Govt. Punjab pakista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058" y="2502971"/>
              <a:ext cx="1102485" cy="110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804" y="3694675"/>
              <a:ext cx="2119933" cy="57647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858" y="4454981"/>
              <a:ext cx="2610932" cy="67776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235" y="5317767"/>
              <a:ext cx="2416187" cy="69033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180" y="2436122"/>
              <a:ext cx="895350" cy="9144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056" y="3512629"/>
              <a:ext cx="1171575" cy="90487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099" y="3605456"/>
              <a:ext cx="1422378" cy="71118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4315" y="4512763"/>
              <a:ext cx="1771650" cy="6477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281" y="4360367"/>
              <a:ext cx="1709141" cy="952124"/>
            </a:xfrm>
            <a:prstGeom prst="rect">
              <a:avLst/>
            </a:prstGeom>
          </p:spPr>
        </p:pic>
        <p:pic>
          <p:nvPicPr>
            <p:cNvPr id="31" name="Picture 50" descr="Image result for ministry of energy and water afghanistan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730" y="1707105"/>
              <a:ext cx="1813912" cy="383005"/>
            </a:xfrm>
            <a:prstGeom prst="rect">
              <a:avLst/>
            </a:prstGeom>
            <a:solidFill>
              <a:schemeClr val="accent2"/>
            </a:solidFill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543" y="1483842"/>
              <a:ext cx="2388885" cy="62263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985" y="6147287"/>
              <a:ext cx="3093980" cy="46279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105" y="5477899"/>
              <a:ext cx="1400008" cy="417716"/>
            </a:xfrm>
            <a:prstGeom prst="rect">
              <a:avLst/>
            </a:prstGeom>
          </p:spPr>
        </p:pic>
        <p:pic>
          <p:nvPicPr>
            <p:cNvPr id="35" name="Picture 52" descr="Image result for the energy resources institute (teri)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660" y="5267543"/>
              <a:ext cx="1130195" cy="700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75" y="6177415"/>
              <a:ext cx="1428750" cy="495300"/>
            </a:xfrm>
            <a:prstGeom prst="rect">
              <a:avLst/>
            </a:prstGeom>
          </p:spPr>
        </p:pic>
        <p:pic>
          <p:nvPicPr>
            <p:cNvPr id="37" name="Picture 54" descr="Image result for Ministry of Science &amp; Technology pak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561" y="5957863"/>
              <a:ext cx="3067237" cy="663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44" y="2933133"/>
            <a:ext cx="752304" cy="8791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44" y="3947983"/>
            <a:ext cx="958432" cy="95843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22440" y="573000"/>
            <a:ext cx="6037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i="1" dirty="0">
                <a:solidFill>
                  <a:schemeClr val="tx2"/>
                </a:solidFill>
              </a:rPr>
              <a:t>Thank you very much for your attention!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99" y="2156932"/>
            <a:ext cx="1554624" cy="54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1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SDG7 (energy) and SDG13 (climate)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66825" y="1633440"/>
            <a:ext cx="248165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high hydro potential in Pakistan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Solar, Wind, geothermal, more expensive than nuclear, less water intensive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 and nuclear, more water consumption</a:t>
            </a:r>
          </a:p>
          <a:p>
            <a:endParaRPr lang="en-US" sz="16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0" y="1420071"/>
            <a:ext cx="4640617" cy="4306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6" y="809422"/>
            <a:ext cx="3385422" cy="6014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8769" y="5930292"/>
            <a:ext cx="471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SDG 7 and 13 presnt two alternative pathways to carbon neutrality, SDG7 is more costly</a:t>
            </a:r>
          </a:p>
        </p:txBody>
      </p:sp>
      <p:sp>
        <p:nvSpPr>
          <p:cNvPr id="1925" name="TextBox 1924"/>
          <p:cNvSpPr txBox="1"/>
          <p:nvPr/>
        </p:nvSpPr>
        <p:spPr>
          <a:xfrm rot="16200000">
            <a:off x="-1204196" y="3015684"/>
            <a:ext cx="313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Yearly electricity generation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201312" y="1067542"/>
            <a:ext cx="33778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 yearly costs for the entire basin</a:t>
            </a:r>
          </a:p>
        </p:txBody>
      </p:sp>
    </p:spTree>
    <p:extLst>
      <p:ext uri="{BB962C8B-B14F-4D97-AF65-F5344CB8AC3E}">
        <p14:creationId xmlns:p14="http://schemas.microsoft.com/office/powerpoint/2010/main" val="47091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16</a:t>
            </a:fld>
            <a:endParaRPr lang="en-GB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254" y="4217753"/>
            <a:ext cx="3236467" cy="259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940" y="1371942"/>
            <a:ext cx="3231450" cy="2593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66" y="4221779"/>
            <a:ext cx="3231450" cy="25931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1" y="1434697"/>
            <a:ext cx="3051020" cy="244834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40984" y="1086490"/>
            <a:ext cx="529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885364" y="3936327"/>
            <a:ext cx="1452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CO2eq emission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540" y="1774429"/>
            <a:ext cx="3231450" cy="259313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09732" y="1291259"/>
            <a:ext cx="2550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runoff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CWATM same for all SSP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534" y="1888240"/>
            <a:ext cx="3089625" cy="24793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07689" y="4864110"/>
            <a:ext cx="3935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use: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noticeable differences among models and scenarios, rather than SSPs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to continue testing on the SDG scenario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74629" y="1302782"/>
            <a:ext cx="2043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Groundwater extraction</a:t>
            </a:r>
          </a:p>
          <a:p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MESSAGEix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outputs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-1" y="719155"/>
            <a:ext cx="10556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baseline scenario, different SSPs, climate models and climate scenarios (RCP 2.6 and 6.0)</a:t>
            </a:r>
          </a:p>
        </p:txBody>
      </p:sp>
    </p:spTree>
    <p:extLst>
      <p:ext uri="{BB962C8B-B14F-4D97-AF65-F5344CB8AC3E}">
        <p14:creationId xmlns:p14="http://schemas.microsoft.com/office/powerpoint/2010/main" val="39499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17</a:t>
            </a:fld>
            <a:endParaRPr lang="en-GB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solution framework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362713" y="1270661"/>
            <a:ext cx="5610575" cy="498670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Water-energy-land/food and climate</a:t>
            </a:r>
          </a:p>
          <a:p>
            <a:r>
              <a:rPr lang="en-US" dirty="0"/>
              <a:t>River basin scale, up to 2050</a:t>
            </a:r>
          </a:p>
          <a:p>
            <a:r>
              <a:rPr lang="en-US" dirty="0"/>
              <a:t>Hard linked integrated optimization</a:t>
            </a:r>
          </a:p>
          <a:p>
            <a:pPr lvl="1"/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Include non-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</a:rPr>
              <a:t>linearities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 across sectors</a:t>
            </a:r>
          </a:p>
          <a:p>
            <a:pPr lvl="1"/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Integrate multi-sector social/distributional aspects (i.e. clean water/food/energy access)</a:t>
            </a:r>
          </a:p>
          <a:p>
            <a:pPr lvl="1"/>
            <a:r>
              <a:rPr lang="en-US" sz="2100" dirty="0">
                <a:solidFill>
                  <a:schemeClr val="accent5">
                    <a:lumMod val="75000"/>
                  </a:schemeClr>
                </a:solidFill>
              </a:rPr>
              <a:t>Limited detail compared to single sector models</a:t>
            </a:r>
          </a:p>
          <a:p>
            <a:pPr lvl="1"/>
            <a:r>
              <a:rPr lang="en-US" sz="2100" dirty="0">
                <a:solidFill>
                  <a:schemeClr val="accent5">
                    <a:lumMod val="75000"/>
                  </a:schemeClr>
                </a:solidFill>
              </a:rPr>
              <a:t>Time, effort, expertise for new development</a:t>
            </a:r>
          </a:p>
          <a:p>
            <a:r>
              <a:rPr lang="en-US" dirty="0" err="1"/>
              <a:t>MESSAGEix</a:t>
            </a:r>
            <a:r>
              <a:rPr lang="en-US" dirty="0"/>
              <a:t> framework</a:t>
            </a:r>
          </a:p>
          <a:p>
            <a:pPr lvl="1"/>
            <a:r>
              <a:rPr lang="en-US" sz="2100" dirty="0"/>
              <a:t>Open source framework</a:t>
            </a:r>
          </a:p>
          <a:p>
            <a:pPr lvl="1"/>
            <a:r>
              <a:rPr lang="en-US" sz="2100" dirty="0" err="1"/>
              <a:t>ixmp</a:t>
            </a:r>
            <a:r>
              <a:rPr lang="en-US" sz="2100" dirty="0"/>
              <a:t> toolbox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6369518" y="2146641"/>
            <a:ext cx="5366401" cy="312986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01881" y="2674374"/>
            <a:ext cx="2270536" cy="1856833"/>
            <a:chOff x="6801881" y="2674374"/>
            <a:chExt cx="2270536" cy="1856833"/>
          </a:xfrm>
        </p:grpSpPr>
        <p:sp>
          <p:nvSpPr>
            <p:cNvPr id="14" name="Oval 13"/>
            <p:cNvSpPr/>
            <p:nvPr/>
          </p:nvSpPr>
          <p:spPr>
            <a:xfrm rot="19584917">
              <a:off x="6971561" y="2675089"/>
              <a:ext cx="652463" cy="2483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012185">
              <a:off x="8190764" y="2722714"/>
              <a:ext cx="652463" cy="2483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4289166">
              <a:off x="7412527" y="3478639"/>
              <a:ext cx="1856833" cy="2483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2178004">
              <a:off x="6801881" y="3775977"/>
              <a:ext cx="1856833" cy="2483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17257469">
              <a:off x="8622033" y="3871139"/>
              <a:ext cx="652463" cy="24830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19105" y="5509260"/>
            <a:ext cx="531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nexus: interlinkages across resources and the SDGs</a:t>
            </a:r>
            <a:br>
              <a:rPr lang="en-US" dirty="0"/>
            </a:br>
            <a:r>
              <a:rPr lang="en-US" dirty="0"/>
              <a:t>Source: </a:t>
            </a:r>
            <a:r>
              <a:rPr lang="en-US" dirty="0" err="1"/>
              <a:t>Bleischwitz</a:t>
            </a:r>
            <a:r>
              <a:rPr lang="en-US" dirty="0"/>
              <a:t> et al. 2018, Nature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66546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stress and other challenges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7199466" y="1727653"/>
            <a:ext cx="5438704" cy="41738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chemeClr val="tx1"/>
                </a:solidFill>
              </a:rPr>
              <a:t>Challenges</a:t>
            </a:r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</a:rPr>
              <a:t>Water and land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Complex canal and irrigation system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Groundwater depletion and water storage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Very little flow reaches the sea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Lack of wastewater treatment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Food self-dependence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Burning of crops leads to air pollution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900" dirty="0">
                <a:solidFill>
                  <a:schemeClr val="tx1"/>
                </a:solidFill>
              </a:rPr>
              <a:t>Energy systems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Electricity can be unreliable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Air pollution and GHGs increasing</a:t>
            </a:r>
          </a:p>
          <a:p>
            <a:pPr marL="457200" indent="-457200"/>
            <a:r>
              <a:rPr lang="en-US" sz="2300" dirty="0">
                <a:solidFill>
                  <a:schemeClr val="tx1"/>
                </a:solidFill>
              </a:rPr>
              <a:t>Hydropower generation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2595" y="1908329"/>
            <a:ext cx="6722940" cy="2419640"/>
            <a:chOff x="107504" y="1124744"/>
            <a:chExt cx="8449437" cy="3041020"/>
          </a:xfrm>
        </p:grpSpPr>
        <p:pic>
          <p:nvPicPr>
            <p:cNvPr id="25" name="Picture 2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3AAFD950-AB56-4D64-8A2D-79D38EB3E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4" y="1471700"/>
              <a:ext cx="4417584" cy="226201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1AA4F5D-0F91-4BD1-B492-FC41150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9992" y="1124744"/>
              <a:ext cx="4056949" cy="3041020"/>
            </a:xfrm>
            <a:prstGeom prst="rect">
              <a:avLst/>
            </a:prstGeom>
          </p:spPr>
        </p:pic>
        <p:cxnSp>
          <p:nvCxnSpPr>
            <p:cNvPr id="27" name="Straight Connector 26"/>
            <p:cNvCxnSpPr/>
            <p:nvPr/>
          </p:nvCxnSpPr>
          <p:spPr>
            <a:xfrm flipV="1">
              <a:off x="3131840" y="1350321"/>
              <a:ext cx="1656184" cy="79922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131840" y="2293556"/>
              <a:ext cx="1656184" cy="156153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760148" y="1210395"/>
            <a:ext cx="5330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Combined indicator of vulnerability hotspots in water, energy and land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424DC9D-9B77-420C-90AF-70642722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7" y="4442557"/>
            <a:ext cx="5254870" cy="181619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874795" y="6240491"/>
            <a:ext cx="180845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Byers el al. (2018),ERL</a:t>
            </a:r>
          </a:p>
        </p:txBody>
      </p:sp>
    </p:spTree>
    <p:extLst>
      <p:ext uri="{BB962C8B-B14F-4D97-AF65-F5344CB8AC3E}">
        <p14:creationId xmlns:p14="http://schemas.microsoft.com/office/powerpoint/2010/main" val="228532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How to strike a balance between objectives and challenges?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… and at what cost?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Policy Analysis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84513" y="1998058"/>
            <a:ext cx="3545272" cy="4684944"/>
            <a:chOff x="1684513" y="1570552"/>
            <a:chExt cx="3545272" cy="46849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324" y="3827362"/>
              <a:ext cx="1641282" cy="16412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494" y="2036890"/>
              <a:ext cx="1641282" cy="164128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494" y="3841943"/>
              <a:ext cx="1641282" cy="1641282"/>
            </a:xfrm>
            <a:prstGeom prst="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324" y="2036890"/>
              <a:ext cx="1641282" cy="1641282"/>
            </a:xfrm>
            <a:prstGeom prst="rect">
              <a:avLst/>
            </a:prstGeom>
          </p:spPr>
        </p:pic>
        <p:sp>
          <p:nvSpPr>
            <p:cNvPr id="10" name="Isosceles Triangle 9"/>
            <p:cNvSpPr/>
            <p:nvPr/>
          </p:nvSpPr>
          <p:spPr>
            <a:xfrm>
              <a:off x="3133829" y="5741208"/>
              <a:ext cx="575066" cy="514288"/>
            </a:xfrm>
            <a:prstGeom prst="triangle">
              <a:avLst/>
            </a:prstGeom>
            <a:solidFill>
              <a:srgbClr val="377BB1"/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00579C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84513" y="5532657"/>
              <a:ext cx="3545272" cy="207222"/>
            </a:xfrm>
            <a:prstGeom prst="rect">
              <a:avLst/>
            </a:prstGeom>
            <a:solidFill>
              <a:srgbClr val="377BB1"/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79C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70088" y="1570552"/>
              <a:ext cx="8627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SDGs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39848" y="1997344"/>
            <a:ext cx="3989914" cy="4689848"/>
            <a:chOff x="1429940" y="1997344"/>
            <a:chExt cx="3989914" cy="4689848"/>
          </a:xfrm>
        </p:grpSpPr>
        <p:grpSp>
          <p:nvGrpSpPr>
            <p:cNvPr id="35" name="Group 34"/>
            <p:cNvGrpSpPr/>
            <p:nvPr/>
          </p:nvGrpSpPr>
          <p:grpSpPr>
            <a:xfrm>
              <a:off x="1469696" y="2538759"/>
              <a:ext cx="3922162" cy="3432218"/>
              <a:chOff x="4781729" y="2283143"/>
              <a:chExt cx="3869557" cy="3322850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3212" y="2283143"/>
                <a:ext cx="3868074" cy="3322850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4810971" y="2283143"/>
                <a:ext cx="9236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India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6200000">
                <a:off x="7388539" y="3708395"/>
                <a:ext cx="19832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Afghanistan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81729" y="5126103"/>
                <a:ext cx="1414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Pakistan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517269" y="1997344"/>
              <a:ext cx="37497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Transboundary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Agreements</a:t>
              </a:r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3126917" y="6172904"/>
              <a:ext cx="575066" cy="514288"/>
            </a:xfrm>
            <a:prstGeom prst="triangle">
              <a:avLst/>
            </a:prstGeom>
            <a:solidFill>
              <a:srgbClr val="377BB1"/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00579C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29940" y="5964352"/>
              <a:ext cx="3989914" cy="189727"/>
            </a:xfrm>
            <a:prstGeom prst="rect">
              <a:avLst/>
            </a:prstGeom>
            <a:solidFill>
              <a:srgbClr val="377BB1"/>
            </a:solidFill>
            <a:effec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00579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11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61544D-882A-4C02-B8F6-2C52ACF43340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9204" r="147" b="19659"/>
          <a:stretch/>
        </p:blipFill>
        <p:spPr>
          <a:xfrm>
            <a:off x="-26894" y="-8966"/>
            <a:ext cx="12218894" cy="49227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8"/>
          </p:nvPr>
        </p:nvSpPr>
        <p:spPr>
          <a:xfrm>
            <a:off x="514354" y="4913886"/>
            <a:ext cx="5644399" cy="1874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First round of meetings (2018)</a:t>
            </a:r>
          </a:p>
          <a:p>
            <a:pPr marL="342900" indent="-342900"/>
            <a:r>
              <a:rPr lang="en-US" sz="2000" dirty="0"/>
              <a:t>Identifying</a:t>
            </a:r>
            <a:r>
              <a:rPr lang="it-IT" sz="2000" dirty="0"/>
              <a:t> </a:t>
            </a:r>
            <a:r>
              <a:rPr lang="en-US" sz="2000" dirty="0"/>
              <a:t>challenges</a:t>
            </a:r>
          </a:p>
          <a:p>
            <a:pPr marL="342900" indent="-342900"/>
            <a:r>
              <a:rPr lang="en-US" sz="2000" dirty="0"/>
              <a:t>Collecting regional data</a:t>
            </a:r>
          </a:p>
          <a:p>
            <a:pPr marL="342900" indent="-342900"/>
            <a:r>
              <a:rPr lang="en-US" sz="2000" dirty="0"/>
              <a:t>Generating stakeholders’ pathways, possible future scenarios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7975" y="107576"/>
            <a:ext cx="12640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Vienna, May 2018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FCFEFD69-85C6-4568-94E3-0666974006F4}"/>
              </a:ext>
            </a:extLst>
          </p:cNvPr>
          <p:cNvSpPr txBox="1">
            <a:spLocks/>
          </p:cNvSpPr>
          <p:nvPr/>
        </p:nvSpPr>
        <p:spPr>
          <a:xfrm>
            <a:off x="-23231" y="4050361"/>
            <a:ext cx="12215229" cy="863525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sz="4800" dirty="0">
              <a:solidFill>
                <a:srgbClr val="2754A2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5466" y="4155452"/>
            <a:ext cx="8911916" cy="6533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754A2"/>
                </a:solidFill>
              </a:rPr>
              <a:t>Stakeholder engagement</a:t>
            </a:r>
            <a:endParaRPr lang="en-US" dirty="0"/>
          </a:p>
        </p:txBody>
      </p:sp>
      <p:sp>
        <p:nvSpPr>
          <p:cNvPr id="17" name="Content Placeholder 10"/>
          <p:cNvSpPr txBox="1">
            <a:spLocks/>
          </p:cNvSpPr>
          <p:nvPr/>
        </p:nvSpPr>
        <p:spPr>
          <a:xfrm>
            <a:off x="6082553" y="4913886"/>
            <a:ext cx="5644399" cy="1874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5425" marR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28650" marR="0" indent="-4032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55663" marR="0" indent="-227013" algn="l" defTabSz="895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/>
              <a:buChar char="•"/>
              <a:tabLst/>
              <a:def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marR="0" indent="-344488" algn="l" defTabSz="7143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Blip>
                <a:blip r:embed="rId4"/>
              </a:buBlip>
              <a:tabLst/>
              <a:def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425575" marR="0" indent="-166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Second round of meetings (later this year)</a:t>
            </a:r>
          </a:p>
          <a:p>
            <a:pPr marL="342900" indent="-342900"/>
            <a:r>
              <a:rPr lang="en-US" sz="2000" dirty="0"/>
              <a:t>Round of results checking and discussion</a:t>
            </a:r>
          </a:p>
          <a:p>
            <a:pPr marL="342900" indent="-342900"/>
            <a:r>
              <a:rPr lang="en-US" sz="2000" dirty="0"/>
              <a:t>Capacity building</a:t>
            </a:r>
          </a:p>
        </p:txBody>
      </p:sp>
    </p:spTree>
    <p:extLst>
      <p:ext uri="{BB962C8B-B14F-4D97-AF65-F5344CB8AC3E}">
        <p14:creationId xmlns:p14="http://schemas.microsoft.com/office/powerpoint/2010/main" val="84474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EF9A942D-03D2-FC4E-97C2-A6B8D79B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core model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665932" y="2206862"/>
            <a:ext cx="9028376" cy="4166943"/>
            <a:chOff x="35496" y="918241"/>
            <a:chExt cx="9028376" cy="41669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918241"/>
              <a:ext cx="9028376" cy="41669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9898" y="1196752"/>
              <a:ext cx="13017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CWaTM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33268" y="1198968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MESSAGE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314311" y="694718"/>
            <a:ext cx="396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NExus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Solutions Tools (NEST</a:t>
            </a:r>
            <a:r>
              <a:rPr lang="en-US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33302" y="1139898"/>
            <a:ext cx="3215945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Planning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MESSAGEix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(Huppmann et al., 2018)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5659" y="1142108"/>
            <a:ext cx="4126322" cy="11798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Distributed Hydrology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Water Model (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CWatM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Burek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2018)</a:t>
            </a:r>
          </a:p>
        </p:txBody>
      </p:sp>
      <p:sp>
        <p:nvSpPr>
          <p:cNvPr id="16" name="Oval 15"/>
          <p:cNvSpPr/>
          <p:nvPr/>
        </p:nvSpPr>
        <p:spPr>
          <a:xfrm>
            <a:off x="9377189" y="3374224"/>
            <a:ext cx="525146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618872" y="3527004"/>
            <a:ext cx="1717488" cy="1080120"/>
            <a:chOff x="5982631" y="3789040"/>
            <a:chExt cx="1717488" cy="1080120"/>
          </a:xfrm>
        </p:grpSpPr>
        <p:sp>
          <p:nvSpPr>
            <p:cNvPr id="18" name="Rectangle 17"/>
            <p:cNvSpPr/>
            <p:nvPr/>
          </p:nvSpPr>
          <p:spPr>
            <a:xfrm>
              <a:off x="6013081" y="4424695"/>
              <a:ext cx="561150" cy="4444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07194" y="4424695"/>
              <a:ext cx="561150" cy="4444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46044" y="3789040"/>
              <a:ext cx="561150" cy="4444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Elbow Connector 23"/>
            <p:cNvCxnSpPr>
              <a:stCxn id="23" idx="3"/>
              <a:endCxn id="19" idx="0"/>
            </p:cNvCxnSpPr>
            <p:nvPr/>
          </p:nvCxnSpPr>
          <p:spPr>
            <a:xfrm>
              <a:off x="7107194" y="4011273"/>
              <a:ext cx="280575" cy="413422"/>
            </a:xfrm>
            <a:prstGeom prst="bentConnector2">
              <a:avLst/>
            </a:prstGeom>
            <a:ln w="19050">
              <a:solidFill>
                <a:srgbClr val="2854A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23" idx="1"/>
              <a:endCxn id="18" idx="0"/>
            </p:cNvCxnSpPr>
            <p:nvPr/>
          </p:nvCxnSpPr>
          <p:spPr>
            <a:xfrm rot="10800000" flipV="1">
              <a:off x="6293656" y="4011273"/>
              <a:ext cx="252388" cy="413422"/>
            </a:xfrm>
            <a:prstGeom prst="bentConnector2">
              <a:avLst/>
            </a:prstGeom>
            <a:ln w="19050">
              <a:solidFill>
                <a:srgbClr val="2854A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8" idx="3"/>
              <a:endCxn id="19" idx="1"/>
            </p:cNvCxnSpPr>
            <p:nvPr/>
          </p:nvCxnSpPr>
          <p:spPr>
            <a:xfrm>
              <a:off x="6574231" y="4646928"/>
              <a:ext cx="532963" cy="0"/>
            </a:xfrm>
            <a:prstGeom prst="straightConnector1">
              <a:avLst/>
            </a:prstGeom>
            <a:ln w="19050">
              <a:solidFill>
                <a:srgbClr val="2854A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552018" y="3793886"/>
              <a:ext cx="5693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Water</a:t>
              </a:r>
            </a:p>
            <a:p>
              <a:pPr algn="ctr"/>
              <a:r>
                <a:rPr lang="en-US" sz="1100" dirty="0"/>
                <a:t>Techs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45774" y="4409173"/>
              <a:ext cx="65434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Energy</a:t>
              </a:r>
            </a:p>
            <a:p>
              <a:pPr algn="ctr"/>
              <a:r>
                <a:rPr lang="en-US" sz="1100" dirty="0"/>
                <a:t>Techs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82631" y="4424694"/>
              <a:ext cx="5693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Land</a:t>
              </a:r>
            </a:p>
            <a:p>
              <a:pPr algn="ctr"/>
              <a:r>
                <a:rPr lang="en-US" sz="1100" dirty="0"/>
                <a:t>Techs</a:t>
              </a:r>
            </a:p>
          </p:txBody>
        </p:sp>
      </p:grpSp>
      <p:cxnSp>
        <p:nvCxnSpPr>
          <p:cNvPr id="30" name="Curved Connector 29"/>
          <p:cNvCxnSpPr>
            <a:stCxn id="16" idx="3"/>
          </p:cNvCxnSpPr>
          <p:nvPr/>
        </p:nvCxnSpPr>
        <p:spPr>
          <a:xfrm rot="5400000">
            <a:off x="9069189" y="3608173"/>
            <a:ext cx="311543" cy="45827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5400000">
            <a:off x="8120371" y="5403748"/>
            <a:ext cx="1072424" cy="640526"/>
          </a:xfrm>
          <a:prstGeom prst="curvedConnector3">
            <a:avLst>
              <a:gd name="adj1" fmla="val 9923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6200000" flipV="1">
            <a:off x="2785266" y="5011542"/>
            <a:ext cx="1004844" cy="864096"/>
          </a:xfrm>
          <a:prstGeom prst="curvedConnector3">
            <a:avLst>
              <a:gd name="adj1" fmla="val 1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009520" y="5044058"/>
            <a:ext cx="189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Minimize total system cost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5779" y="5084238"/>
            <a:ext cx="17005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Downscaling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and 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land-use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338590" y="3268737"/>
            <a:ext cx="2676122" cy="1139704"/>
            <a:chOff x="-1564772" y="2948567"/>
            <a:chExt cx="2676122" cy="1139704"/>
          </a:xfrm>
        </p:grpSpPr>
        <p:sp>
          <p:nvSpPr>
            <p:cNvPr id="36" name="TextBox 35"/>
            <p:cNvSpPr txBox="1"/>
            <p:nvPr/>
          </p:nvSpPr>
          <p:spPr>
            <a:xfrm>
              <a:off x="-1564772" y="2948567"/>
              <a:ext cx="1522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Upscaling</a:t>
              </a:r>
              <a:endPara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1546261" y="3257274"/>
              <a:ext cx="24202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Potential ET</a:t>
              </a:r>
              <a:b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Effective precipitations</a:t>
              </a:r>
            </a:p>
            <a:p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Runoff availability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-59773" y="3257274"/>
              <a:ext cx="11711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9" y="4913028"/>
            <a:ext cx="4123167" cy="168432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454097" y="6484846"/>
            <a:ext cx="254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Vinca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(forthcoming)</a:t>
            </a:r>
          </a:p>
        </p:txBody>
      </p:sp>
    </p:spTree>
    <p:extLst>
      <p:ext uri="{BB962C8B-B14F-4D97-AF65-F5344CB8AC3E}">
        <p14:creationId xmlns:p14="http://schemas.microsoft.com/office/powerpoint/2010/main" val="20825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Water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372140" y="206963"/>
            <a:ext cx="1993183" cy="2910105"/>
            <a:chOff x="5230813" y="241300"/>
            <a:chExt cx="2184400" cy="3189288"/>
          </a:xfrm>
        </p:grpSpPr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5749925" y="1033463"/>
              <a:ext cx="1660525" cy="2392363"/>
            </a:xfrm>
            <a:custGeom>
              <a:avLst/>
              <a:gdLst>
                <a:gd name="T0" fmla="*/ 552 w 576"/>
                <a:gd name="T1" fmla="*/ 0 h 830"/>
                <a:gd name="T2" fmla="*/ 24 w 576"/>
                <a:gd name="T3" fmla="*/ 0 h 830"/>
                <a:gd name="T4" fmla="*/ 0 w 576"/>
                <a:gd name="T5" fmla="*/ 24 h 830"/>
                <a:gd name="T6" fmla="*/ 0 w 576"/>
                <a:gd name="T7" fmla="*/ 806 h 830"/>
                <a:gd name="T8" fmla="*/ 24 w 576"/>
                <a:gd name="T9" fmla="*/ 830 h 830"/>
                <a:gd name="T10" fmla="*/ 552 w 576"/>
                <a:gd name="T11" fmla="*/ 830 h 830"/>
                <a:gd name="T12" fmla="*/ 576 w 576"/>
                <a:gd name="T13" fmla="*/ 806 h 830"/>
                <a:gd name="T14" fmla="*/ 576 w 576"/>
                <a:gd name="T15" fmla="*/ 24 h 830"/>
                <a:gd name="T16" fmla="*/ 552 w 57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830">
                  <a:moveTo>
                    <a:pt x="5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806"/>
                    <a:pt x="0" y="806"/>
                    <a:pt x="0" y="806"/>
                  </a:cubicBezTo>
                  <a:cubicBezTo>
                    <a:pt x="0" y="820"/>
                    <a:pt x="11" y="830"/>
                    <a:pt x="24" y="830"/>
                  </a:cubicBezTo>
                  <a:cubicBezTo>
                    <a:pt x="552" y="830"/>
                    <a:pt x="552" y="830"/>
                    <a:pt x="552" y="830"/>
                  </a:cubicBezTo>
                  <a:cubicBezTo>
                    <a:pt x="565" y="830"/>
                    <a:pt x="576" y="820"/>
                    <a:pt x="576" y="806"/>
                  </a:cubicBezTo>
                  <a:cubicBezTo>
                    <a:pt x="576" y="24"/>
                    <a:pt x="576" y="24"/>
                    <a:pt x="576" y="24"/>
                  </a:cubicBezTo>
                  <a:cubicBezTo>
                    <a:pt x="576" y="10"/>
                    <a:pt x="565" y="0"/>
                    <a:pt x="552" y="0"/>
                  </a:cubicBezTo>
                </a:path>
              </a:pathLst>
            </a:custGeom>
            <a:solidFill>
              <a:srgbClr val="EAF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" name="Rectangle 151"/>
            <p:cNvSpPr>
              <a:spLocks noChangeArrowheads="1"/>
            </p:cNvSpPr>
            <p:nvPr/>
          </p:nvSpPr>
          <p:spPr bwMode="auto">
            <a:xfrm>
              <a:off x="5788025" y="241300"/>
              <a:ext cx="2603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52"/>
            <p:cNvSpPr>
              <a:spLocks noChangeArrowheads="1"/>
            </p:cNvSpPr>
            <p:nvPr/>
          </p:nvSpPr>
          <p:spPr bwMode="auto">
            <a:xfrm>
              <a:off x="5945188" y="241300"/>
              <a:ext cx="1857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3"/>
            <p:cNvSpPr>
              <a:spLocks noChangeArrowheads="1"/>
            </p:cNvSpPr>
            <p:nvPr/>
          </p:nvSpPr>
          <p:spPr bwMode="auto">
            <a:xfrm>
              <a:off x="6034088" y="241300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4"/>
            <p:cNvSpPr>
              <a:spLocks noChangeArrowheads="1"/>
            </p:cNvSpPr>
            <p:nvPr/>
          </p:nvSpPr>
          <p:spPr bwMode="auto">
            <a:xfrm>
              <a:off x="6097588" y="241300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55"/>
            <p:cNvSpPr>
              <a:spLocks noChangeArrowheads="1"/>
            </p:cNvSpPr>
            <p:nvPr/>
          </p:nvSpPr>
          <p:spPr bwMode="auto">
            <a:xfrm>
              <a:off x="6297613" y="241300"/>
              <a:ext cx="285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56"/>
            <p:cNvSpPr>
              <a:spLocks noChangeArrowheads="1"/>
            </p:cNvSpPr>
            <p:nvPr/>
          </p:nvSpPr>
          <p:spPr bwMode="auto">
            <a:xfrm>
              <a:off x="6488113" y="241300"/>
              <a:ext cx="2460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57"/>
            <p:cNvSpPr>
              <a:spLocks noChangeArrowheads="1"/>
            </p:cNvSpPr>
            <p:nvPr/>
          </p:nvSpPr>
          <p:spPr bwMode="auto">
            <a:xfrm>
              <a:off x="6637338" y="241300"/>
              <a:ext cx="285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58"/>
            <p:cNvSpPr>
              <a:spLocks noChangeArrowheads="1"/>
            </p:cNvSpPr>
            <p:nvPr/>
          </p:nvSpPr>
          <p:spPr bwMode="auto">
            <a:xfrm>
              <a:off x="6826250" y="241300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Freeform 225"/>
            <p:cNvSpPr>
              <a:spLocks/>
            </p:cNvSpPr>
            <p:nvPr/>
          </p:nvSpPr>
          <p:spPr bwMode="auto">
            <a:xfrm>
              <a:off x="5745163" y="1027113"/>
              <a:ext cx="1670050" cy="2403475"/>
            </a:xfrm>
            <a:custGeom>
              <a:avLst/>
              <a:gdLst>
                <a:gd name="T0" fmla="*/ 2 w 580"/>
                <a:gd name="T1" fmla="*/ 808 h 834"/>
                <a:gd name="T2" fmla="*/ 0 w 580"/>
                <a:gd name="T3" fmla="*/ 808 h 834"/>
                <a:gd name="T4" fmla="*/ 26 w 580"/>
                <a:gd name="T5" fmla="*/ 834 h 834"/>
                <a:gd name="T6" fmla="*/ 554 w 580"/>
                <a:gd name="T7" fmla="*/ 834 h 834"/>
                <a:gd name="T8" fmla="*/ 580 w 580"/>
                <a:gd name="T9" fmla="*/ 808 h 834"/>
                <a:gd name="T10" fmla="*/ 580 w 580"/>
                <a:gd name="T11" fmla="*/ 26 h 834"/>
                <a:gd name="T12" fmla="*/ 554 w 580"/>
                <a:gd name="T13" fmla="*/ 0 h 834"/>
                <a:gd name="T14" fmla="*/ 26 w 580"/>
                <a:gd name="T15" fmla="*/ 0 h 834"/>
                <a:gd name="T16" fmla="*/ 0 w 580"/>
                <a:gd name="T17" fmla="*/ 26 h 834"/>
                <a:gd name="T18" fmla="*/ 0 w 580"/>
                <a:gd name="T19" fmla="*/ 808 h 834"/>
                <a:gd name="T20" fmla="*/ 2 w 580"/>
                <a:gd name="T21" fmla="*/ 808 h 834"/>
                <a:gd name="T22" fmla="*/ 4 w 580"/>
                <a:gd name="T23" fmla="*/ 808 h 834"/>
                <a:gd name="T24" fmla="*/ 4 w 580"/>
                <a:gd name="T25" fmla="*/ 26 h 834"/>
                <a:gd name="T26" fmla="*/ 10 w 580"/>
                <a:gd name="T27" fmla="*/ 10 h 834"/>
                <a:gd name="T28" fmla="*/ 26 w 580"/>
                <a:gd name="T29" fmla="*/ 4 h 834"/>
                <a:gd name="T30" fmla="*/ 554 w 580"/>
                <a:gd name="T31" fmla="*/ 4 h 834"/>
                <a:gd name="T32" fmla="*/ 570 w 580"/>
                <a:gd name="T33" fmla="*/ 10 h 834"/>
                <a:gd name="T34" fmla="*/ 576 w 580"/>
                <a:gd name="T35" fmla="*/ 26 h 834"/>
                <a:gd name="T36" fmla="*/ 576 w 580"/>
                <a:gd name="T37" fmla="*/ 808 h 834"/>
                <a:gd name="T38" fmla="*/ 570 w 580"/>
                <a:gd name="T39" fmla="*/ 824 h 834"/>
                <a:gd name="T40" fmla="*/ 554 w 580"/>
                <a:gd name="T41" fmla="*/ 830 h 834"/>
                <a:gd name="T42" fmla="*/ 26 w 580"/>
                <a:gd name="T43" fmla="*/ 830 h 834"/>
                <a:gd name="T44" fmla="*/ 10 w 580"/>
                <a:gd name="T45" fmla="*/ 824 h 834"/>
                <a:gd name="T46" fmla="*/ 4 w 580"/>
                <a:gd name="T47" fmla="*/ 808 h 834"/>
                <a:gd name="T48" fmla="*/ 2 w 580"/>
                <a:gd name="T49" fmla="*/ 808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834">
                  <a:moveTo>
                    <a:pt x="2" y="808"/>
                  </a:moveTo>
                  <a:cubicBezTo>
                    <a:pt x="0" y="808"/>
                    <a:pt x="0" y="808"/>
                    <a:pt x="0" y="808"/>
                  </a:cubicBezTo>
                  <a:cubicBezTo>
                    <a:pt x="0" y="823"/>
                    <a:pt x="12" y="834"/>
                    <a:pt x="26" y="834"/>
                  </a:cubicBezTo>
                  <a:cubicBezTo>
                    <a:pt x="554" y="834"/>
                    <a:pt x="554" y="834"/>
                    <a:pt x="554" y="834"/>
                  </a:cubicBezTo>
                  <a:cubicBezTo>
                    <a:pt x="568" y="834"/>
                    <a:pt x="580" y="823"/>
                    <a:pt x="580" y="808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1"/>
                    <a:pt x="568" y="0"/>
                    <a:pt x="55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2" y="808"/>
                    <a:pt x="2" y="808"/>
                    <a:pt x="2" y="808"/>
                  </a:cubicBezTo>
                  <a:cubicBezTo>
                    <a:pt x="4" y="808"/>
                    <a:pt x="4" y="808"/>
                    <a:pt x="4" y="808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6"/>
                    <a:pt x="570" y="10"/>
                  </a:cubicBezTo>
                  <a:cubicBezTo>
                    <a:pt x="574" y="14"/>
                    <a:pt x="576" y="20"/>
                    <a:pt x="576" y="26"/>
                  </a:cubicBezTo>
                  <a:cubicBezTo>
                    <a:pt x="576" y="808"/>
                    <a:pt x="576" y="808"/>
                    <a:pt x="576" y="808"/>
                  </a:cubicBezTo>
                  <a:cubicBezTo>
                    <a:pt x="576" y="814"/>
                    <a:pt x="574" y="820"/>
                    <a:pt x="570" y="824"/>
                  </a:cubicBezTo>
                  <a:cubicBezTo>
                    <a:pt x="566" y="828"/>
                    <a:pt x="560" y="830"/>
                    <a:pt x="554" y="830"/>
                  </a:cubicBezTo>
                  <a:cubicBezTo>
                    <a:pt x="26" y="830"/>
                    <a:pt x="26" y="830"/>
                    <a:pt x="26" y="830"/>
                  </a:cubicBezTo>
                  <a:cubicBezTo>
                    <a:pt x="20" y="830"/>
                    <a:pt x="14" y="828"/>
                    <a:pt x="10" y="824"/>
                  </a:cubicBezTo>
                  <a:cubicBezTo>
                    <a:pt x="6" y="820"/>
                    <a:pt x="4" y="814"/>
                    <a:pt x="4" y="808"/>
                  </a:cubicBezTo>
                  <a:lnTo>
                    <a:pt x="2" y="80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229"/>
            <p:cNvSpPr>
              <a:spLocks/>
            </p:cNvSpPr>
            <p:nvPr/>
          </p:nvSpPr>
          <p:spPr bwMode="auto">
            <a:xfrm>
              <a:off x="5807075" y="750888"/>
              <a:ext cx="76200" cy="142875"/>
            </a:xfrm>
            <a:custGeom>
              <a:avLst/>
              <a:gdLst>
                <a:gd name="T0" fmla="*/ 0 w 26"/>
                <a:gd name="T1" fmla="*/ 20 h 50"/>
                <a:gd name="T2" fmla="*/ 0 w 26"/>
                <a:gd name="T3" fmla="*/ 47 h 50"/>
                <a:gd name="T4" fmla="*/ 3 w 26"/>
                <a:gd name="T5" fmla="*/ 50 h 50"/>
                <a:gd name="T6" fmla="*/ 23 w 26"/>
                <a:gd name="T7" fmla="*/ 50 h 50"/>
                <a:gd name="T8" fmla="*/ 26 w 26"/>
                <a:gd name="T9" fmla="*/ 47 h 50"/>
                <a:gd name="T10" fmla="*/ 26 w 26"/>
                <a:gd name="T11" fmla="*/ 0 h 50"/>
                <a:gd name="T12" fmla="*/ 11 w 26"/>
                <a:gd name="T13" fmla="*/ 15 h 50"/>
                <a:gd name="T14" fmla="*/ 0 w 26"/>
                <a:gd name="T15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0">
                  <a:moveTo>
                    <a:pt x="0" y="2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50"/>
                    <a:pt x="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50"/>
                    <a:pt x="26" y="48"/>
                    <a:pt x="26" y="4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8"/>
                    <a:pt x="4" y="20"/>
                    <a:pt x="0" y="20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Freeform 230"/>
            <p:cNvSpPr>
              <a:spLocks/>
            </p:cNvSpPr>
            <p:nvPr/>
          </p:nvSpPr>
          <p:spPr bwMode="auto">
            <a:xfrm>
              <a:off x="5911850" y="750888"/>
              <a:ext cx="74613" cy="142875"/>
            </a:xfrm>
            <a:custGeom>
              <a:avLst/>
              <a:gdLst>
                <a:gd name="T0" fmla="*/ 0 w 26"/>
                <a:gd name="T1" fmla="*/ 0 h 50"/>
                <a:gd name="T2" fmla="*/ 0 w 26"/>
                <a:gd name="T3" fmla="*/ 47 h 50"/>
                <a:gd name="T4" fmla="*/ 3 w 26"/>
                <a:gd name="T5" fmla="*/ 50 h 50"/>
                <a:gd name="T6" fmla="*/ 24 w 26"/>
                <a:gd name="T7" fmla="*/ 50 h 50"/>
                <a:gd name="T8" fmla="*/ 26 w 26"/>
                <a:gd name="T9" fmla="*/ 47 h 50"/>
                <a:gd name="T10" fmla="*/ 26 w 26"/>
                <a:gd name="T11" fmla="*/ 19 h 50"/>
                <a:gd name="T12" fmla="*/ 14 w 26"/>
                <a:gd name="T13" fmla="*/ 14 h 50"/>
                <a:gd name="T14" fmla="*/ 0 w 26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0">
                  <a:moveTo>
                    <a:pt x="0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2" y="50"/>
                    <a:pt x="3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5" y="50"/>
                    <a:pt x="26" y="48"/>
                    <a:pt x="26" y="47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2" y="19"/>
                    <a:pt x="17" y="17"/>
                    <a:pt x="14" y="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" name="Freeform 231"/>
            <p:cNvSpPr>
              <a:spLocks/>
            </p:cNvSpPr>
            <p:nvPr/>
          </p:nvSpPr>
          <p:spPr bwMode="auto">
            <a:xfrm>
              <a:off x="6018213" y="723901"/>
              <a:ext cx="74613" cy="169863"/>
            </a:xfrm>
            <a:custGeom>
              <a:avLst/>
              <a:gdLst>
                <a:gd name="T0" fmla="*/ 0 w 26"/>
                <a:gd name="T1" fmla="*/ 25 h 59"/>
                <a:gd name="T2" fmla="*/ 0 w 26"/>
                <a:gd name="T3" fmla="*/ 56 h 59"/>
                <a:gd name="T4" fmla="*/ 3 w 26"/>
                <a:gd name="T5" fmla="*/ 59 h 59"/>
                <a:gd name="T6" fmla="*/ 23 w 26"/>
                <a:gd name="T7" fmla="*/ 59 h 59"/>
                <a:gd name="T8" fmla="*/ 26 w 26"/>
                <a:gd name="T9" fmla="*/ 56 h 59"/>
                <a:gd name="T10" fmla="*/ 26 w 26"/>
                <a:gd name="T11" fmla="*/ 0 h 59"/>
                <a:gd name="T12" fmla="*/ 3 w 26"/>
                <a:gd name="T13" fmla="*/ 23 h 59"/>
                <a:gd name="T14" fmla="*/ 0 w 26"/>
                <a:gd name="T15" fmla="*/ 2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9">
                  <a:moveTo>
                    <a:pt x="0" y="25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1" y="59"/>
                    <a:pt x="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5" y="59"/>
                    <a:pt x="26" y="57"/>
                    <a:pt x="26" y="5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4"/>
                    <a:pt x="1" y="25"/>
                    <a:pt x="0" y="2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Freeform 232"/>
            <p:cNvSpPr>
              <a:spLocks/>
            </p:cNvSpPr>
            <p:nvPr/>
          </p:nvSpPr>
          <p:spPr bwMode="auto">
            <a:xfrm>
              <a:off x="6121400" y="623888"/>
              <a:ext cx="76200" cy="269875"/>
            </a:xfrm>
            <a:custGeom>
              <a:avLst/>
              <a:gdLst>
                <a:gd name="T0" fmla="*/ 24 w 26"/>
                <a:gd name="T1" fmla="*/ 0 h 94"/>
                <a:gd name="T2" fmla="*/ 0 w 26"/>
                <a:gd name="T3" fmla="*/ 24 h 94"/>
                <a:gd name="T4" fmla="*/ 0 w 26"/>
                <a:gd name="T5" fmla="*/ 91 h 94"/>
                <a:gd name="T6" fmla="*/ 3 w 26"/>
                <a:gd name="T7" fmla="*/ 94 h 94"/>
                <a:gd name="T8" fmla="*/ 23 w 26"/>
                <a:gd name="T9" fmla="*/ 94 h 94"/>
                <a:gd name="T10" fmla="*/ 26 w 26"/>
                <a:gd name="T11" fmla="*/ 91 h 94"/>
                <a:gd name="T12" fmla="*/ 26 w 26"/>
                <a:gd name="T13" fmla="*/ 2 h 94"/>
                <a:gd name="T14" fmla="*/ 25 w 26"/>
                <a:gd name="T15" fmla="*/ 1 h 94"/>
                <a:gd name="T16" fmla="*/ 24 w 26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94">
                  <a:moveTo>
                    <a:pt x="2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1" y="94"/>
                    <a:pt x="3" y="9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5" y="94"/>
                    <a:pt x="26" y="92"/>
                    <a:pt x="26" y="9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1"/>
                    <a:pt x="25" y="1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233"/>
            <p:cNvSpPr>
              <a:spLocks/>
            </p:cNvSpPr>
            <p:nvPr/>
          </p:nvSpPr>
          <p:spPr bwMode="auto">
            <a:xfrm>
              <a:off x="5773738" y="496888"/>
              <a:ext cx="469900" cy="285750"/>
            </a:xfrm>
            <a:custGeom>
              <a:avLst/>
              <a:gdLst>
                <a:gd name="T0" fmla="*/ 162 w 163"/>
                <a:gd name="T1" fmla="*/ 1 h 99"/>
                <a:gd name="T2" fmla="*/ 158 w 163"/>
                <a:gd name="T3" fmla="*/ 0 h 99"/>
                <a:gd name="T4" fmla="*/ 157 w 163"/>
                <a:gd name="T5" fmla="*/ 0 h 99"/>
                <a:gd name="T6" fmla="*/ 129 w 163"/>
                <a:gd name="T7" fmla="*/ 1 h 99"/>
                <a:gd name="T8" fmla="*/ 124 w 163"/>
                <a:gd name="T9" fmla="*/ 2 h 99"/>
                <a:gd name="T10" fmla="*/ 123 w 163"/>
                <a:gd name="T11" fmla="*/ 4 h 99"/>
                <a:gd name="T12" fmla="*/ 125 w 163"/>
                <a:gd name="T13" fmla="*/ 10 h 99"/>
                <a:gd name="T14" fmla="*/ 127 w 163"/>
                <a:gd name="T15" fmla="*/ 12 h 99"/>
                <a:gd name="T16" fmla="*/ 132 w 163"/>
                <a:gd name="T17" fmla="*/ 17 h 99"/>
                <a:gd name="T18" fmla="*/ 75 w 163"/>
                <a:gd name="T19" fmla="*/ 75 h 99"/>
                <a:gd name="T20" fmla="*/ 49 w 163"/>
                <a:gd name="T21" fmla="*/ 49 h 99"/>
                <a:gd name="T22" fmla="*/ 43 w 163"/>
                <a:gd name="T23" fmla="*/ 46 h 99"/>
                <a:gd name="T24" fmla="*/ 38 w 163"/>
                <a:gd name="T25" fmla="*/ 49 h 99"/>
                <a:gd name="T26" fmla="*/ 3 w 163"/>
                <a:gd name="T27" fmla="*/ 83 h 99"/>
                <a:gd name="T28" fmla="*/ 3 w 163"/>
                <a:gd name="T29" fmla="*/ 95 h 99"/>
                <a:gd name="T30" fmla="*/ 5 w 163"/>
                <a:gd name="T31" fmla="*/ 96 h 99"/>
                <a:gd name="T32" fmla="*/ 11 w 163"/>
                <a:gd name="T33" fmla="*/ 99 h 99"/>
                <a:gd name="T34" fmla="*/ 16 w 163"/>
                <a:gd name="T35" fmla="*/ 96 h 99"/>
                <a:gd name="T36" fmla="*/ 43 w 163"/>
                <a:gd name="T37" fmla="*/ 69 h 99"/>
                <a:gd name="T38" fmla="*/ 69 w 163"/>
                <a:gd name="T39" fmla="*/ 95 h 99"/>
                <a:gd name="T40" fmla="*/ 75 w 163"/>
                <a:gd name="T41" fmla="*/ 97 h 99"/>
                <a:gd name="T42" fmla="*/ 81 w 163"/>
                <a:gd name="T43" fmla="*/ 95 h 99"/>
                <a:gd name="T44" fmla="*/ 145 w 163"/>
                <a:gd name="T45" fmla="*/ 30 h 99"/>
                <a:gd name="T46" fmla="*/ 153 w 163"/>
                <a:gd name="T47" fmla="*/ 38 h 99"/>
                <a:gd name="T48" fmla="*/ 156 w 163"/>
                <a:gd name="T49" fmla="*/ 40 h 99"/>
                <a:gd name="T50" fmla="*/ 159 w 163"/>
                <a:gd name="T51" fmla="*/ 39 h 99"/>
                <a:gd name="T52" fmla="*/ 160 w 163"/>
                <a:gd name="T53" fmla="*/ 38 h 99"/>
                <a:gd name="T54" fmla="*/ 162 w 163"/>
                <a:gd name="T55" fmla="*/ 33 h 99"/>
                <a:gd name="T56" fmla="*/ 163 w 163"/>
                <a:gd name="T57" fmla="*/ 15 h 99"/>
                <a:gd name="T58" fmla="*/ 163 w 163"/>
                <a:gd name="T59" fmla="*/ 6 h 99"/>
                <a:gd name="T60" fmla="*/ 162 w 163"/>
                <a:gd name="T61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3" h="99">
                  <a:moveTo>
                    <a:pt x="162" y="1"/>
                  </a:moveTo>
                  <a:cubicBezTo>
                    <a:pt x="161" y="0"/>
                    <a:pt x="159" y="0"/>
                    <a:pt x="158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48" y="0"/>
                    <a:pt x="138" y="0"/>
                    <a:pt x="129" y="1"/>
                  </a:cubicBezTo>
                  <a:cubicBezTo>
                    <a:pt x="127" y="1"/>
                    <a:pt x="126" y="1"/>
                    <a:pt x="124" y="2"/>
                  </a:cubicBezTo>
                  <a:cubicBezTo>
                    <a:pt x="124" y="3"/>
                    <a:pt x="124" y="3"/>
                    <a:pt x="123" y="4"/>
                  </a:cubicBezTo>
                  <a:cubicBezTo>
                    <a:pt x="122" y="7"/>
                    <a:pt x="124" y="9"/>
                    <a:pt x="125" y="10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4"/>
                    <a:pt x="130" y="16"/>
                    <a:pt x="132" y="17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8" y="47"/>
                    <a:pt x="45" y="46"/>
                    <a:pt x="43" y="46"/>
                  </a:cubicBezTo>
                  <a:cubicBezTo>
                    <a:pt x="41" y="46"/>
                    <a:pt x="39" y="47"/>
                    <a:pt x="38" y="49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0" y="86"/>
                    <a:pt x="0" y="91"/>
                    <a:pt x="3" y="95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6" y="98"/>
                    <a:pt x="8" y="99"/>
                    <a:pt x="11" y="99"/>
                  </a:cubicBezTo>
                  <a:cubicBezTo>
                    <a:pt x="13" y="99"/>
                    <a:pt x="15" y="98"/>
                    <a:pt x="16" y="96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71" y="97"/>
                    <a:pt x="73" y="97"/>
                    <a:pt x="75" y="97"/>
                  </a:cubicBezTo>
                  <a:cubicBezTo>
                    <a:pt x="77" y="97"/>
                    <a:pt x="79" y="97"/>
                    <a:pt x="81" y="95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53" y="38"/>
                    <a:pt x="153" y="38"/>
                    <a:pt x="153" y="38"/>
                  </a:cubicBezTo>
                  <a:cubicBezTo>
                    <a:pt x="153" y="39"/>
                    <a:pt x="155" y="40"/>
                    <a:pt x="156" y="40"/>
                  </a:cubicBezTo>
                  <a:cubicBezTo>
                    <a:pt x="157" y="40"/>
                    <a:pt x="158" y="40"/>
                    <a:pt x="159" y="39"/>
                  </a:cubicBezTo>
                  <a:cubicBezTo>
                    <a:pt x="159" y="39"/>
                    <a:pt x="160" y="38"/>
                    <a:pt x="160" y="38"/>
                  </a:cubicBezTo>
                  <a:cubicBezTo>
                    <a:pt x="162" y="37"/>
                    <a:pt x="162" y="35"/>
                    <a:pt x="162" y="33"/>
                  </a:cubicBezTo>
                  <a:cubicBezTo>
                    <a:pt x="162" y="27"/>
                    <a:pt x="163" y="21"/>
                    <a:pt x="163" y="15"/>
                  </a:cubicBezTo>
                  <a:cubicBezTo>
                    <a:pt x="163" y="6"/>
                    <a:pt x="163" y="6"/>
                    <a:pt x="163" y="6"/>
                  </a:cubicBezTo>
                  <a:cubicBezTo>
                    <a:pt x="163" y="4"/>
                    <a:pt x="163" y="2"/>
                    <a:pt x="162" y="1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Rectangle 305"/>
            <p:cNvSpPr>
              <a:spLocks noChangeArrowheads="1"/>
            </p:cNvSpPr>
            <p:nvPr/>
          </p:nvSpPr>
          <p:spPr bwMode="auto">
            <a:xfrm>
              <a:off x="5900738" y="1138238"/>
              <a:ext cx="2127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306"/>
            <p:cNvSpPr>
              <a:spLocks noChangeArrowheads="1"/>
            </p:cNvSpPr>
            <p:nvPr/>
          </p:nvSpPr>
          <p:spPr bwMode="auto">
            <a:xfrm>
              <a:off x="6018213" y="1138238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307"/>
            <p:cNvSpPr>
              <a:spLocks noChangeArrowheads="1"/>
            </p:cNvSpPr>
            <p:nvPr/>
          </p:nvSpPr>
          <p:spPr bwMode="auto">
            <a:xfrm>
              <a:off x="6083300" y="1138238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8"/>
            <p:cNvSpPr>
              <a:spLocks noChangeArrowheads="1"/>
            </p:cNvSpPr>
            <p:nvPr/>
          </p:nvSpPr>
          <p:spPr bwMode="auto">
            <a:xfrm>
              <a:off x="6183313" y="1138238"/>
              <a:ext cx="285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09"/>
            <p:cNvSpPr>
              <a:spLocks noChangeArrowheads="1"/>
            </p:cNvSpPr>
            <p:nvPr/>
          </p:nvSpPr>
          <p:spPr bwMode="auto">
            <a:xfrm>
              <a:off x="6372225" y="1138238"/>
              <a:ext cx="1698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*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10"/>
            <p:cNvSpPr>
              <a:spLocks noChangeArrowheads="1"/>
            </p:cNvSpPr>
            <p:nvPr/>
          </p:nvSpPr>
          <p:spPr bwMode="auto">
            <a:xfrm>
              <a:off x="6492875" y="1138238"/>
              <a:ext cx="13493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(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11"/>
            <p:cNvSpPr>
              <a:spLocks noChangeArrowheads="1"/>
            </p:cNvSpPr>
            <p:nvPr/>
          </p:nvSpPr>
          <p:spPr bwMode="auto">
            <a:xfrm>
              <a:off x="6543675" y="1138238"/>
              <a:ext cx="1698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12"/>
            <p:cNvSpPr>
              <a:spLocks noChangeArrowheads="1"/>
            </p:cNvSpPr>
            <p:nvPr/>
          </p:nvSpPr>
          <p:spPr bwMode="auto">
            <a:xfrm>
              <a:off x="6626225" y="1138238"/>
              <a:ext cx="2778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13"/>
            <p:cNvSpPr>
              <a:spLocks noChangeArrowheads="1"/>
            </p:cNvSpPr>
            <p:nvPr/>
          </p:nvSpPr>
          <p:spPr bwMode="auto">
            <a:xfrm>
              <a:off x="5900738" y="1301751"/>
              <a:ext cx="1254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14"/>
            <p:cNvSpPr>
              <a:spLocks noChangeArrowheads="1"/>
            </p:cNvSpPr>
            <p:nvPr/>
          </p:nvSpPr>
          <p:spPr bwMode="auto">
            <a:xfrm>
              <a:off x="5942013" y="1301751"/>
              <a:ext cx="1825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15"/>
            <p:cNvSpPr>
              <a:spLocks noChangeArrowheads="1"/>
            </p:cNvSpPr>
            <p:nvPr/>
          </p:nvSpPr>
          <p:spPr bwMode="auto">
            <a:xfrm>
              <a:off x="6035675" y="1301751"/>
              <a:ext cx="3460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dus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16"/>
            <p:cNvSpPr>
              <a:spLocks noChangeArrowheads="1"/>
            </p:cNvSpPr>
            <p:nvPr/>
          </p:nvSpPr>
          <p:spPr bwMode="auto">
            <a:xfrm>
              <a:off x="6294438" y="1301751"/>
              <a:ext cx="1412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17"/>
            <p:cNvSpPr>
              <a:spLocks noChangeArrowheads="1"/>
            </p:cNvSpPr>
            <p:nvPr/>
          </p:nvSpPr>
          <p:spPr bwMode="auto">
            <a:xfrm>
              <a:off x="6351588" y="1301751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18"/>
            <p:cNvSpPr>
              <a:spLocks noChangeArrowheads="1"/>
            </p:cNvSpPr>
            <p:nvPr/>
          </p:nvSpPr>
          <p:spPr bwMode="auto">
            <a:xfrm>
              <a:off x="6451600" y="1301751"/>
              <a:ext cx="1698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19"/>
            <p:cNvSpPr>
              <a:spLocks noChangeArrowheads="1"/>
            </p:cNvSpPr>
            <p:nvPr/>
          </p:nvSpPr>
          <p:spPr bwMode="auto">
            <a:xfrm>
              <a:off x="6534150" y="1301751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20"/>
            <p:cNvSpPr>
              <a:spLocks noChangeArrowheads="1"/>
            </p:cNvSpPr>
            <p:nvPr/>
          </p:nvSpPr>
          <p:spPr bwMode="auto">
            <a:xfrm>
              <a:off x="6577013" y="1301751"/>
              <a:ext cx="1365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)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321"/>
            <p:cNvSpPr>
              <a:spLocks noChangeArrowheads="1"/>
            </p:cNvSpPr>
            <p:nvPr/>
          </p:nvSpPr>
          <p:spPr bwMode="auto">
            <a:xfrm>
              <a:off x="5900738" y="1785938"/>
              <a:ext cx="2016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322"/>
            <p:cNvSpPr>
              <a:spLocks noChangeArrowheads="1"/>
            </p:cNvSpPr>
            <p:nvPr/>
          </p:nvSpPr>
          <p:spPr bwMode="auto">
            <a:xfrm>
              <a:off x="6007100" y="1785938"/>
              <a:ext cx="1952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323"/>
            <p:cNvSpPr>
              <a:spLocks noChangeArrowheads="1"/>
            </p:cNvSpPr>
            <p:nvPr/>
          </p:nvSpPr>
          <p:spPr bwMode="auto">
            <a:xfrm>
              <a:off x="6105525" y="1785938"/>
              <a:ext cx="3032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ral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324"/>
            <p:cNvSpPr>
              <a:spLocks noChangeArrowheads="1"/>
            </p:cNvSpPr>
            <p:nvPr/>
          </p:nvSpPr>
          <p:spPr bwMode="auto">
            <a:xfrm>
              <a:off x="6313488" y="1785938"/>
              <a:ext cx="1698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*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325"/>
            <p:cNvSpPr>
              <a:spLocks noChangeArrowheads="1"/>
            </p:cNvSpPr>
            <p:nvPr/>
          </p:nvSpPr>
          <p:spPr bwMode="auto">
            <a:xfrm>
              <a:off x="5900738" y="2432051"/>
              <a:ext cx="1809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326"/>
            <p:cNvSpPr>
              <a:spLocks noChangeArrowheads="1"/>
            </p:cNvSpPr>
            <p:nvPr/>
          </p:nvSpPr>
          <p:spPr bwMode="auto">
            <a:xfrm>
              <a:off x="5988050" y="2432051"/>
              <a:ext cx="1952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327"/>
            <p:cNvSpPr>
              <a:spLocks noChangeArrowheads="1"/>
            </p:cNvSpPr>
            <p:nvPr/>
          </p:nvSpPr>
          <p:spPr bwMode="auto">
            <a:xfrm>
              <a:off x="6086475" y="2432051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328"/>
            <p:cNvSpPr>
              <a:spLocks noChangeArrowheads="1"/>
            </p:cNvSpPr>
            <p:nvPr/>
          </p:nvSpPr>
          <p:spPr bwMode="auto">
            <a:xfrm>
              <a:off x="6175375" y="2432051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329"/>
            <p:cNvSpPr>
              <a:spLocks noChangeArrowheads="1"/>
            </p:cNvSpPr>
            <p:nvPr/>
          </p:nvSpPr>
          <p:spPr bwMode="auto">
            <a:xfrm>
              <a:off x="6240463" y="2432051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330"/>
            <p:cNvSpPr>
              <a:spLocks noChangeArrowheads="1"/>
            </p:cNvSpPr>
            <p:nvPr/>
          </p:nvSpPr>
          <p:spPr bwMode="auto">
            <a:xfrm>
              <a:off x="6342063" y="2432051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331"/>
            <p:cNvSpPr>
              <a:spLocks noChangeArrowheads="1"/>
            </p:cNvSpPr>
            <p:nvPr/>
          </p:nvSpPr>
          <p:spPr bwMode="auto">
            <a:xfrm>
              <a:off x="6430963" y="2432051"/>
              <a:ext cx="2127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332"/>
            <p:cNvSpPr>
              <a:spLocks noChangeArrowheads="1"/>
            </p:cNvSpPr>
            <p:nvPr/>
          </p:nvSpPr>
          <p:spPr bwMode="auto">
            <a:xfrm>
              <a:off x="6548438" y="2432051"/>
              <a:ext cx="18573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333"/>
            <p:cNvSpPr>
              <a:spLocks noChangeArrowheads="1"/>
            </p:cNvSpPr>
            <p:nvPr/>
          </p:nvSpPr>
          <p:spPr bwMode="auto">
            <a:xfrm>
              <a:off x="6637338" y="2432051"/>
              <a:ext cx="1762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334"/>
            <p:cNvSpPr>
              <a:spLocks noChangeArrowheads="1"/>
            </p:cNvSpPr>
            <p:nvPr/>
          </p:nvSpPr>
          <p:spPr bwMode="auto">
            <a:xfrm>
              <a:off x="6716713" y="2432051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335"/>
            <p:cNvSpPr>
              <a:spLocks noChangeArrowheads="1"/>
            </p:cNvSpPr>
            <p:nvPr/>
          </p:nvSpPr>
          <p:spPr bwMode="auto">
            <a:xfrm>
              <a:off x="6780213" y="2432051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336"/>
            <p:cNvSpPr>
              <a:spLocks noChangeArrowheads="1"/>
            </p:cNvSpPr>
            <p:nvPr/>
          </p:nvSpPr>
          <p:spPr bwMode="auto">
            <a:xfrm>
              <a:off x="6880225" y="2432051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337"/>
            <p:cNvSpPr>
              <a:spLocks noChangeArrowheads="1"/>
            </p:cNvSpPr>
            <p:nvPr/>
          </p:nvSpPr>
          <p:spPr bwMode="auto">
            <a:xfrm>
              <a:off x="5900738" y="3078163"/>
              <a:ext cx="1778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338"/>
            <p:cNvSpPr>
              <a:spLocks noChangeArrowheads="1"/>
            </p:cNvSpPr>
            <p:nvPr/>
          </p:nvSpPr>
          <p:spPr bwMode="auto">
            <a:xfrm>
              <a:off x="5984875" y="3078163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339"/>
            <p:cNvSpPr>
              <a:spLocks noChangeArrowheads="1"/>
            </p:cNvSpPr>
            <p:nvPr/>
          </p:nvSpPr>
          <p:spPr bwMode="auto">
            <a:xfrm>
              <a:off x="6072188" y="3078163"/>
              <a:ext cx="2968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340"/>
            <p:cNvSpPr>
              <a:spLocks noChangeArrowheads="1"/>
            </p:cNvSpPr>
            <p:nvPr/>
          </p:nvSpPr>
          <p:spPr bwMode="auto">
            <a:xfrm>
              <a:off x="6318250" y="3078163"/>
              <a:ext cx="1682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341"/>
            <p:cNvSpPr>
              <a:spLocks noChangeArrowheads="1"/>
            </p:cNvSpPr>
            <p:nvPr/>
          </p:nvSpPr>
          <p:spPr bwMode="auto">
            <a:xfrm>
              <a:off x="6391275" y="3078163"/>
              <a:ext cx="26193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342"/>
            <p:cNvSpPr>
              <a:spLocks noChangeArrowheads="1"/>
            </p:cNvSpPr>
            <p:nvPr/>
          </p:nvSpPr>
          <p:spPr bwMode="auto">
            <a:xfrm>
              <a:off x="6559550" y="3078163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343"/>
            <p:cNvSpPr>
              <a:spLocks noChangeArrowheads="1"/>
            </p:cNvSpPr>
            <p:nvPr/>
          </p:nvSpPr>
          <p:spPr bwMode="auto">
            <a:xfrm>
              <a:off x="6623050" y="3078163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344"/>
            <p:cNvSpPr>
              <a:spLocks noChangeArrowheads="1"/>
            </p:cNvSpPr>
            <p:nvPr/>
          </p:nvSpPr>
          <p:spPr bwMode="auto">
            <a:xfrm>
              <a:off x="6723063" y="3078163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Freeform 376"/>
            <p:cNvSpPr>
              <a:spLocks/>
            </p:cNvSpPr>
            <p:nvPr/>
          </p:nvSpPr>
          <p:spPr bwMode="auto">
            <a:xfrm>
              <a:off x="5600700" y="2238376"/>
              <a:ext cx="82550" cy="92075"/>
            </a:xfrm>
            <a:custGeom>
              <a:avLst/>
              <a:gdLst>
                <a:gd name="T0" fmla="*/ 0 w 52"/>
                <a:gd name="T1" fmla="*/ 58 h 58"/>
                <a:gd name="T2" fmla="*/ 29 w 52"/>
                <a:gd name="T3" fmla="*/ 29 h 58"/>
                <a:gd name="T4" fmla="*/ 0 w 52"/>
                <a:gd name="T5" fmla="*/ 0 h 58"/>
                <a:gd name="T6" fmla="*/ 25 w 52"/>
                <a:gd name="T7" fmla="*/ 0 h 58"/>
                <a:gd name="T8" fmla="*/ 52 w 52"/>
                <a:gd name="T9" fmla="*/ 29 h 58"/>
                <a:gd name="T10" fmla="*/ 25 w 52"/>
                <a:gd name="T11" fmla="*/ 58 h 58"/>
                <a:gd name="T12" fmla="*/ 0 w 52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58">
                  <a:moveTo>
                    <a:pt x="0" y="58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2" y="29"/>
                  </a:lnTo>
                  <a:lnTo>
                    <a:pt x="25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8" name="Rectangle 377"/>
            <p:cNvSpPr>
              <a:spLocks noChangeArrowheads="1"/>
            </p:cNvSpPr>
            <p:nvPr/>
          </p:nvSpPr>
          <p:spPr bwMode="auto">
            <a:xfrm>
              <a:off x="5230813" y="2271713"/>
              <a:ext cx="415925" cy="23813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9" name="Freeform 378"/>
            <p:cNvSpPr>
              <a:spLocks/>
            </p:cNvSpPr>
            <p:nvPr/>
          </p:nvSpPr>
          <p:spPr bwMode="auto">
            <a:xfrm>
              <a:off x="5230813" y="2271713"/>
              <a:ext cx="415925" cy="23813"/>
            </a:xfrm>
            <a:custGeom>
              <a:avLst/>
              <a:gdLst>
                <a:gd name="T0" fmla="*/ 0 w 262"/>
                <a:gd name="T1" fmla="*/ 15 h 15"/>
                <a:gd name="T2" fmla="*/ 262 w 262"/>
                <a:gd name="T3" fmla="*/ 15 h 15"/>
                <a:gd name="T4" fmla="*/ 262 w 262"/>
                <a:gd name="T5" fmla="*/ 0 h 15"/>
                <a:gd name="T6" fmla="*/ 0 w 26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15">
                  <a:moveTo>
                    <a:pt x="0" y="15"/>
                  </a:moveTo>
                  <a:lnTo>
                    <a:pt x="262" y="15"/>
                  </a:lnTo>
                  <a:lnTo>
                    <a:pt x="26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473741" y="437369"/>
            <a:ext cx="4399198" cy="5311775"/>
            <a:chOff x="5332413" y="241300"/>
            <a:chExt cx="4821237" cy="5821363"/>
          </a:xfrm>
        </p:grpSpPr>
        <p:sp>
          <p:nvSpPr>
            <p:cNvPr id="71" name="Freeform 29"/>
            <p:cNvSpPr>
              <a:spLocks/>
            </p:cNvSpPr>
            <p:nvPr/>
          </p:nvSpPr>
          <p:spPr bwMode="auto">
            <a:xfrm>
              <a:off x="8032750" y="1033463"/>
              <a:ext cx="1555750" cy="1250950"/>
            </a:xfrm>
            <a:custGeom>
              <a:avLst/>
              <a:gdLst>
                <a:gd name="T0" fmla="*/ 516 w 540"/>
                <a:gd name="T1" fmla="*/ 0 h 434"/>
                <a:gd name="T2" fmla="*/ 24 w 540"/>
                <a:gd name="T3" fmla="*/ 0 h 434"/>
                <a:gd name="T4" fmla="*/ 0 w 540"/>
                <a:gd name="T5" fmla="*/ 24 h 434"/>
                <a:gd name="T6" fmla="*/ 0 w 540"/>
                <a:gd name="T7" fmla="*/ 410 h 434"/>
                <a:gd name="T8" fmla="*/ 24 w 540"/>
                <a:gd name="T9" fmla="*/ 434 h 434"/>
                <a:gd name="T10" fmla="*/ 516 w 540"/>
                <a:gd name="T11" fmla="*/ 434 h 434"/>
                <a:gd name="T12" fmla="*/ 540 w 540"/>
                <a:gd name="T13" fmla="*/ 410 h 434"/>
                <a:gd name="T14" fmla="*/ 540 w 540"/>
                <a:gd name="T15" fmla="*/ 24 h 434"/>
                <a:gd name="T16" fmla="*/ 516 w 540"/>
                <a:gd name="T17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434">
                  <a:moveTo>
                    <a:pt x="516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410"/>
                    <a:pt x="0" y="410"/>
                    <a:pt x="0" y="410"/>
                  </a:cubicBezTo>
                  <a:cubicBezTo>
                    <a:pt x="0" y="423"/>
                    <a:pt x="11" y="434"/>
                    <a:pt x="24" y="434"/>
                  </a:cubicBezTo>
                  <a:cubicBezTo>
                    <a:pt x="516" y="434"/>
                    <a:pt x="516" y="434"/>
                    <a:pt x="516" y="434"/>
                  </a:cubicBezTo>
                  <a:cubicBezTo>
                    <a:pt x="529" y="434"/>
                    <a:pt x="540" y="423"/>
                    <a:pt x="540" y="410"/>
                  </a:cubicBezTo>
                  <a:cubicBezTo>
                    <a:pt x="540" y="24"/>
                    <a:pt x="540" y="24"/>
                    <a:pt x="540" y="24"/>
                  </a:cubicBezTo>
                  <a:cubicBezTo>
                    <a:pt x="540" y="10"/>
                    <a:pt x="529" y="0"/>
                    <a:pt x="516" y="0"/>
                  </a:cubicBezTo>
                </a:path>
              </a:pathLst>
            </a:custGeom>
            <a:solidFill>
              <a:srgbClr val="EAF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2" name="Rectangle 52"/>
            <p:cNvSpPr>
              <a:spLocks noChangeArrowheads="1"/>
            </p:cNvSpPr>
            <p:nvPr/>
          </p:nvSpPr>
          <p:spPr bwMode="auto">
            <a:xfrm>
              <a:off x="8774113" y="3395663"/>
              <a:ext cx="2047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53"/>
            <p:cNvSpPr>
              <a:spLocks noChangeArrowheads="1"/>
            </p:cNvSpPr>
            <p:nvPr/>
          </p:nvSpPr>
          <p:spPr bwMode="auto">
            <a:xfrm>
              <a:off x="8891588" y="3395663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8975725" y="3395663"/>
              <a:ext cx="1555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55"/>
            <p:cNvSpPr>
              <a:spLocks noChangeArrowheads="1"/>
            </p:cNvSpPr>
            <p:nvPr/>
          </p:nvSpPr>
          <p:spPr bwMode="auto">
            <a:xfrm>
              <a:off x="9045575" y="3395663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56"/>
            <p:cNvSpPr>
              <a:spLocks noChangeArrowheads="1"/>
            </p:cNvSpPr>
            <p:nvPr/>
          </p:nvSpPr>
          <p:spPr bwMode="auto">
            <a:xfrm>
              <a:off x="9101138" y="3395663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57"/>
            <p:cNvSpPr>
              <a:spLocks noChangeArrowheads="1"/>
            </p:cNvSpPr>
            <p:nvPr/>
          </p:nvSpPr>
          <p:spPr bwMode="auto">
            <a:xfrm>
              <a:off x="9186863" y="3395663"/>
              <a:ext cx="2047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58"/>
            <p:cNvSpPr>
              <a:spLocks noChangeArrowheads="1"/>
            </p:cNvSpPr>
            <p:nvPr/>
          </p:nvSpPr>
          <p:spPr bwMode="auto">
            <a:xfrm>
              <a:off x="9304338" y="3395663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59"/>
            <p:cNvSpPr>
              <a:spLocks noChangeArrowheads="1"/>
            </p:cNvSpPr>
            <p:nvPr/>
          </p:nvSpPr>
          <p:spPr bwMode="auto">
            <a:xfrm>
              <a:off x="9388475" y="3395663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60"/>
            <p:cNvSpPr>
              <a:spLocks noChangeArrowheads="1"/>
            </p:cNvSpPr>
            <p:nvPr/>
          </p:nvSpPr>
          <p:spPr bwMode="auto">
            <a:xfrm>
              <a:off x="9444038" y="3395663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9529763" y="3395663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62"/>
            <p:cNvSpPr>
              <a:spLocks noChangeArrowheads="1"/>
            </p:cNvSpPr>
            <p:nvPr/>
          </p:nvSpPr>
          <p:spPr bwMode="auto">
            <a:xfrm>
              <a:off x="8774113" y="3559175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63"/>
            <p:cNvSpPr>
              <a:spLocks noChangeArrowheads="1"/>
            </p:cNvSpPr>
            <p:nvPr/>
          </p:nvSpPr>
          <p:spPr bwMode="auto">
            <a:xfrm>
              <a:off x="8829675" y="3559175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64"/>
            <p:cNvSpPr>
              <a:spLocks noChangeArrowheads="1"/>
            </p:cNvSpPr>
            <p:nvPr/>
          </p:nvSpPr>
          <p:spPr bwMode="auto">
            <a:xfrm>
              <a:off x="8885238" y="3559175"/>
              <a:ext cx="311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eat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65"/>
            <p:cNvSpPr>
              <a:spLocks noChangeArrowheads="1"/>
            </p:cNvSpPr>
            <p:nvPr/>
          </p:nvSpPr>
          <p:spPr bwMode="auto">
            <a:xfrm>
              <a:off x="9112250" y="3559175"/>
              <a:ext cx="2270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66"/>
            <p:cNvSpPr>
              <a:spLocks noChangeArrowheads="1"/>
            </p:cNvSpPr>
            <p:nvPr/>
          </p:nvSpPr>
          <p:spPr bwMode="auto">
            <a:xfrm>
              <a:off x="9251950" y="3559175"/>
              <a:ext cx="2651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67"/>
            <p:cNvSpPr>
              <a:spLocks noChangeArrowheads="1"/>
            </p:cNvSpPr>
            <p:nvPr/>
          </p:nvSpPr>
          <p:spPr bwMode="auto">
            <a:xfrm>
              <a:off x="9431338" y="3559175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68"/>
            <p:cNvSpPr>
              <a:spLocks noChangeArrowheads="1"/>
            </p:cNvSpPr>
            <p:nvPr/>
          </p:nvSpPr>
          <p:spPr bwMode="auto">
            <a:xfrm>
              <a:off x="8774113" y="3721100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69"/>
            <p:cNvSpPr>
              <a:spLocks noChangeArrowheads="1"/>
            </p:cNvSpPr>
            <p:nvPr/>
          </p:nvSpPr>
          <p:spPr bwMode="auto">
            <a:xfrm>
              <a:off x="8858250" y="3721100"/>
              <a:ext cx="1809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70"/>
            <p:cNvSpPr>
              <a:spLocks noChangeArrowheads="1"/>
            </p:cNvSpPr>
            <p:nvPr/>
          </p:nvSpPr>
          <p:spPr bwMode="auto">
            <a:xfrm>
              <a:off x="8950325" y="37211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71"/>
            <p:cNvSpPr>
              <a:spLocks noChangeArrowheads="1"/>
            </p:cNvSpPr>
            <p:nvPr/>
          </p:nvSpPr>
          <p:spPr bwMode="auto">
            <a:xfrm>
              <a:off x="9093200" y="3721100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72"/>
            <p:cNvSpPr>
              <a:spLocks noChangeArrowheads="1"/>
            </p:cNvSpPr>
            <p:nvPr/>
          </p:nvSpPr>
          <p:spPr bwMode="auto">
            <a:xfrm>
              <a:off x="9148763" y="3721100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73"/>
            <p:cNvSpPr>
              <a:spLocks noChangeArrowheads="1"/>
            </p:cNvSpPr>
            <p:nvPr/>
          </p:nvSpPr>
          <p:spPr bwMode="auto">
            <a:xfrm>
              <a:off x="9234488" y="3721100"/>
              <a:ext cx="1603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74"/>
            <p:cNvSpPr>
              <a:spLocks noChangeArrowheads="1"/>
            </p:cNvSpPr>
            <p:nvPr/>
          </p:nvSpPr>
          <p:spPr bwMode="auto">
            <a:xfrm>
              <a:off x="9310688" y="3721100"/>
              <a:ext cx="1666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75"/>
            <p:cNvSpPr>
              <a:spLocks noChangeArrowheads="1"/>
            </p:cNvSpPr>
            <p:nvPr/>
          </p:nvSpPr>
          <p:spPr bwMode="auto">
            <a:xfrm>
              <a:off x="9390063" y="3721100"/>
              <a:ext cx="1603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76"/>
            <p:cNvSpPr>
              <a:spLocks noChangeArrowheads="1"/>
            </p:cNvSpPr>
            <p:nvPr/>
          </p:nvSpPr>
          <p:spPr bwMode="auto">
            <a:xfrm>
              <a:off x="9464675" y="3721100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77"/>
            <p:cNvSpPr>
              <a:spLocks noChangeArrowheads="1"/>
            </p:cNvSpPr>
            <p:nvPr/>
          </p:nvSpPr>
          <p:spPr bwMode="auto">
            <a:xfrm>
              <a:off x="9507538" y="3721100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78"/>
            <p:cNvSpPr>
              <a:spLocks noChangeArrowheads="1"/>
            </p:cNvSpPr>
            <p:nvPr/>
          </p:nvSpPr>
          <p:spPr bwMode="auto">
            <a:xfrm>
              <a:off x="9024938" y="5021263"/>
              <a:ext cx="2397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79"/>
            <p:cNvSpPr>
              <a:spLocks noChangeArrowheads="1"/>
            </p:cNvSpPr>
            <p:nvPr/>
          </p:nvSpPr>
          <p:spPr bwMode="auto">
            <a:xfrm>
              <a:off x="9172575" y="5021263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80"/>
            <p:cNvSpPr>
              <a:spLocks noChangeArrowheads="1"/>
            </p:cNvSpPr>
            <p:nvPr/>
          </p:nvSpPr>
          <p:spPr bwMode="auto">
            <a:xfrm>
              <a:off x="9255125" y="5021263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81"/>
            <p:cNvSpPr>
              <a:spLocks noChangeArrowheads="1"/>
            </p:cNvSpPr>
            <p:nvPr/>
          </p:nvSpPr>
          <p:spPr bwMode="auto">
            <a:xfrm>
              <a:off x="9310688" y="5021263"/>
              <a:ext cx="2301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82"/>
            <p:cNvSpPr>
              <a:spLocks noChangeArrowheads="1"/>
            </p:cNvSpPr>
            <p:nvPr/>
          </p:nvSpPr>
          <p:spPr bwMode="auto">
            <a:xfrm>
              <a:off x="9499600" y="5021263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83"/>
            <p:cNvSpPr>
              <a:spLocks noChangeArrowheads="1"/>
            </p:cNvSpPr>
            <p:nvPr/>
          </p:nvSpPr>
          <p:spPr bwMode="auto">
            <a:xfrm>
              <a:off x="9555163" y="5021263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84"/>
            <p:cNvSpPr>
              <a:spLocks noChangeArrowheads="1"/>
            </p:cNvSpPr>
            <p:nvPr/>
          </p:nvSpPr>
          <p:spPr bwMode="auto">
            <a:xfrm>
              <a:off x="9640888" y="5021263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85"/>
            <p:cNvSpPr>
              <a:spLocks noChangeArrowheads="1"/>
            </p:cNvSpPr>
            <p:nvPr/>
          </p:nvSpPr>
          <p:spPr bwMode="auto">
            <a:xfrm>
              <a:off x="9698038" y="5021263"/>
              <a:ext cx="1809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86"/>
            <p:cNvSpPr>
              <a:spLocks noChangeArrowheads="1"/>
            </p:cNvSpPr>
            <p:nvPr/>
          </p:nvSpPr>
          <p:spPr bwMode="auto">
            <a:xfrm>
              <a:off x="9790113" y="5021263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87"/>
            <p:cNvSpPr>
              <a:spLocks noChangeArrowheads="1"/>
            </p:cNvSpPr>
            <p:nvPr/>
          </p:nvSpPr>
          <p:spPr bwMode="auto">
            <a:xfrm>
              <a:off x="9847263" y="5021263"/>
              <a:ext cx="1825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88"/>
            <p:cNvSpPr>
              <a:spLocks noChangeArrowheads="1"/>
            </p:cNvSpPr>
            <p:nvPr/>
          </p:nvSpPr>
          <p:spPr bwMode="auto">
            <a:xfrm>
              <a:off x="9024938" y="5183188"/>
              <a:ext cx="1381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89"/>
            <p:cNvSpPr>
              <a:spLocks noChangeArrowheads="1"/>
            </p:cNvSpPr>
            <p:nvPr/>
          </p:nvSpPr>
          <p:spPr bwMode="auto">
            <a:xfrm>
              <a:off x="9077325" y="5183188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90"/>
            <p:cNvSpPr>
              <a:spLocks noChangeArrowheads="1"/>
            </p:cNvSpPr>
            <p:nvPr/>
          </p:nvSpPr>
          <p:spPr bwMode="auto">
            <a:xfrm>
              <a:off x="9120188" y="5183188"/>
              <a:ext cx="3714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ows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91"/>
            <p:cNvSpPr>
              <a:spLocks noChangeArrowheads="1"/>
            </p:cNvSpPr>
            <p:nvPr/>
          </p:nvSpPr>
          <p:spPr bwMode="auto">
            <a:xfrm>
              <a:off x="9450388" y="5183188"/>
              <a:ext cx="1381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92"/>
            <p:cNvSpPr>
              <a:spLocks noChangeArrowheads="1"/>
            </p:cNvSpPr>
            <p:nvPr/>
          </p:nvSpPr>
          <p:spPr bwMode="auto">
            <a:xfrm>
              <a:off x="9502775" y="5183188"/>
              <a:ext cx="1428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93"/>
            <p:cNvSpPr>
              <a:spLocks noChangeArrowheads="1"/>
            </p:cNvSpPr>
            <p:nvPr/>
          </p:nvSpPr>
          <p:spPr bwMode="auto">
            <a:xfrm>
              <a:off x="9558338" y="5183188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94"/>
            <p:cNvSpPr>
              <a:spLocks noChangeArrowheads="1"/>
            </p:cNvSpPr>
            <p:nvPr/>
          </p:nvSpPr>
          <p:spPr bwMode="auto">
            <a:xfrm>
              <a:off x="9653588" y="5183188"/>
              <a:ext cx="2270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95"/>
            <p:cNvSpPr>
              <a:spLocks noChangeArrowheads="1"/>
            </p:cNvSpPr>
            <p:nvPr/>
          </p:nvSpPr>
          <p:spPr bwMode="auto">
            <a:xfrm>
              <a:off x="9024938" y="5341938"/>
              <a:ext cx="1730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96"/>
            <p:cNvSpPr>
              <a:spLocks noChangeArrowheads="1"/>
            </p:cNvSpPr>
            <p:nvPr/>
          </p:nvSpPr>
          <p:spPr bwMode="auto">
            <a:xfrm>
              <a:off x="9110663" y="5341938"/>
              <a:ext cx="182562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97"/>
            <p:cNvSpPr>
              <a:spLocks noChangeArrowheads="1"/>
            </p:cNvSpPr>
            <p:nvPr/>
          </p:nvSpPr>
          <p:spPr bwMode="auto">
            <a:xfrm>
              <a:off x="9204325" y="5341938"/>
              <a:ext cx="1730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98"/>
            <p:cNvSpPr>
              <a:spLocks noChangeArrowheads="1"/>
            </p:cNvSpPr>
            <p:nvPr/>
          </p:nvSpPr>
          <p:spPr bwMode="auto">
            <a:xfrm>
              <a:off x="9290050" y="5341938"/>
              <a:ext cx="144462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99"/>
            <p:cNvSpPr>
              <a:spLocks noChangeArrowheads="1"/>
            </p:cNvSpPr>
            <p:nvPr/>
          </p:nvSpPr>
          <p:spPr bwMode="auto">
            <a:xfrm>
              <a:off x="9345613" y="5341938"/>
              <a:ext cx="18415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00"/>
            <p:cNvSpPr>
              <a:spLocks noChangeArrowheads="1"/>
            </p:cNvSpPr>
            <p:nvPr/>
          </p:nvSpPr>
          <p:spPr bwMode="auto">
            <a:xfrm>
              <a:off x="9442450" y="5341938"/>
              <a:ext cx="16668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01"/>
            <p:cNvSpPr>
              <a:spLocks noChangeArrowheads="1"/>
            </p:cNvSpPr>
            <p:nvPr/>
          </p:nvSpPr>
          <p:spPr bwMode="auto">
            <a:xfrm>
              <a:off x="9521825" y="5341938"/>
              <a:ext cx="201612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02"/>
            <p:cNvSpPr>
              <a:spLocks noChangeArrowheads="1"/>
            </p:cNvSpPr>
            <p:nvPr/>
          </p:nvSpPr>
          <p:spPr bwMode="auto">
            <a:xfrm>
              <a:off x="9637713" y="5341938"/>
              <a:ext cx="17303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03"/>
            <p:cNvSpPr>
              <a:spLocks noChangeArrowheads="1"/>
            </p:cNvSpPr>
            <p:nvPr/>
          </p:nvSpPr>
          <p:spPr bwMode="auto">
            <a:xfrm>
              <a:off x="9723438" y="5341938"/>
              <a:ext cx="16192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04"/>
            <p:cNvSpPr>
              <a:spLocks noChangeArrowheads="1"/>
            </p:cNvSpPr>
            <p:nvPr/>
          </p:nvSpPr>
          <p:spPr bwMode="auto">
            <a:xfrm>
              <a:off x="9799638" y="5341938"/>
              <a:ext cx="141287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05"/>
            <p:cNvSpPr>
              <a:spLocks noChangeArrowheads="1"/>
            </p:cNvSpPr>
            <p:nvPr/>
          </p:nvSpPr>
          <p:spPr bwMode="auto">
            <a:xfrm>
              <a:off x="9855200" y="5341938"/>
              <a:ext cx="18415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06"/>
            <p:cNvSpPr>
              <a:spLocks noChangeArrowheads="1"/>
            </p:cNvSpPr>
            <p:nvPr/>
          </p:nvSpPr>
          <p:spPr bwMode="auto">
            <a:xfrm>
              <a:off x="9950450" y="5341938"/>
              <a:ext cx="144462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59"/>
            <p:cNvSpPr>
              <a:spLocks noChangeArrowheads="1"/>
            </p:cNvSpPr>
            <p:nvPr/>
          </p:nvSpPr>
          <p:spPr bwMode="auto">
            <a:xfrm>
              <a:off x="8089900" y="241300"/>
              <a:ext cx="2016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60"/>
            <p:cNvSpPr>
              <a:spLocks noChangeArrowheads="1"/>
            </p:cNvSpPr>
            <p:nvPr/>
          </p:nvSpPr>
          <p:spPr bwMode="auto">
            <a:xfrm>
              <a:off x="8193088" y="2413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61"/>
            <p:cNvSpPr>
              <a:spLocks noChangeArrowheads="1"/>
            </p:cNvSpPr>
            <p:nvPr/>
          </p:nvSpPr>
          <p:spPr bwMode="auto">
            <a:xfrm>
              <a:off x="8281988" y="241300"/>
              <a:ext cx="2587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162"/>
            <p:cNvSpPr>
              <a:spLocks noChangeArrowheads="1"/>
            </p:cNvSpPr>
            <p:nvPr/>
          </p:nvSpPr>
          <p:spPr bwMode="auto">
            <a:xfrm>
              <a:off x="8445500" y="241300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" name="Rectangle 163"/>
            <p:cNvSpPr>
              <a:spLocks noChangeArrowheads="1"/>
            </p:cNvSpPr>
            <p:nvPr/>
          </p:nvSpPr>
          <p:spPr bwMode="auto">
            <a:xfrm>
              <a:off x="8512175" y="241300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164"/>
            <p:cNvSpPr>
              <a:spLocks noChangeArrowheads="1"/>
            </p:cNvSpPr>
            <p:nvPr/>
          </p:nvSpPr>
          <p:spPr bwMode="auto">
            <a:xfrm>
              <a:off x="8656638" y="241300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165"/>
            <p:cNvSpPr>
              <a:spLocks noChangeArrowheads="1"/>
            </p:cNvSpPr>
            <p:nvPr/>
          </p:nvSpPr>
          <p:spPr bwMode="auto">
            <a:xfrm>
              <a:off x="8720138" y="241300"/>
              <a:ext cx="1476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166"/>
            <p:cNvSpPr>
              <a:spLocks noChangeArrowheads="1"/>
            </p:cNvSpPr>
            <p:nvPr/>
          </p:nvSpPr>
          <p:spPr bwMode="auto">
            <a:xfrm>
              <a:off x="8774113" y="241300"/>
              <a:ext cx="4000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ows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167"/>
            <p:cNvSpPr>
              <a:spLocks noChangeArrowheads="1"/>
            </p:cNvSpPr>
            <p:nvPr/>
          </p:nvSpPr>
          <p:spPr bwMode="auto">
            <a:xfrm>
              <a:off x="9077325" y="241300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*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Freeform 226"/>
            <p:cNvSpPr>
              <a:spLocks/>
            </p:cNvSpPr>
            <p:nvPr/>
          </p:nvSpPr>
          <p:spPr bwMode="auto">
            <a:xfrm>
              <a:off x="8026400" y="1027113"/>
              <a:ext cx="1568450" cy="1262063"/>
            </a:xfrm>
            <a:custGeom>
              <a:avLst/>
              <a:gdLst>
                <a:gd name="T0" fmla="*/ 2 w 544"/>
                <a:gd name="T1" fmla="*/ 412 h 438"/>
                <a:gd name="T2" fmla="*/ 0 w 544"/>
                <a:gd name="T3" fmla="*/ 412 h 438"/>
                <a:gd name="T4" fmla="*/ 26 w 544"/>
                <a:gd name="T5" fmla="*/ 438 h 438"/>
                <a:gd name="T6" fmla="*/ 518 w 544"/>
                <a:gd name="T7" fmla="*/ 438 h 438"/>
                <a:gd name="T8" fmla="*/ 544 w 544"/>
                <a:gd name="T9" fmla="*/ 412 h 438"/>
                <a:gd name="T10" fmla="*/ 544 w 544"/>
                <a:gd name="T11" fmla="*/ 26 h 438"/>
                <a:gd name="T12" fmla="*/ 518 w 544"/>
                <a:gd name="T13" fmla="*/ 0 h 438"/>
                <a:gd name="T14" fmla="*/ 26 w 544"/>
                <a:gd name="T15" fmla="*/ 0 h 438"/>
                <a:gd name="T16" fmla="*/ 0 w 544"/>
                <a:gd name="T17" fmla="*/ 26 h 438"/>
                <a:gd name="T18" fmla="*/ 0 w 544"/>
                <a:gd name="T19" fmla="*/ 412 h 438"/>
                <a:gd name="T20" fmla="*/ 2 w 544"/>
                <a:gd name="T21" fmla="*/ 412 h 438"/>
                <a:gd name="T22" fmla="*/ 4 w 544"/>
                <a:gd name="T23" fmla="*/ 412 h 438"/>
                <a:gd name="T24" fmla="*/ 4 w 544"/>
                <a:gd name="T25" fmla="*/ 26 h 438"/>
                <a:gd name="T26" fmla="*/ 10 w 544"/>
                <a:gd name="T27" fmla="*/ 10 h 438"/>
                <a:gd name="T28" fmla="*/ 26 w 544"/>
                <a:gd name="T29" fmla="*/ 4 h 438"/>
                <a:gd name="T30" fmla="*/ 518 w 544"/>
                <a:gd name="T31" fmla="*/ 4 h 438"/>
                <a:gd name="T32" fmla="*/ 534 w 544"/>
                <a:gd name="T33" fmla="*/ 10 h 438"/>
                <a:gd name="T34" fmla="*/ 540 w 544"/>
                <a:gd name="T35" fmla="*/ 26 h 438"/>
                <a:gd name="T36" fmla="*/ 540 w 544"/>
                <a:gd name="T37" fmla="*/ 412 h 438"/>
                <a:gd name="T38" fmla="*/ 534 w 544"/>
                <a:gd name="T39" fmla="*/ 428 h 438"/>
                <a:gd name="T40" fmla="*/ 518 w 544"/>
                <a:gd name="T41" fmla="*/ 434 h 438"/>
                <a:gd name="T42" fmla="*/ 26 w 544"/>
                <a:gd name="T43" fmla="*/ 434 h 438"/>
                <a:gd name="T44" fmla="*/ 10 w 544"/>
                <a:gd name="T45" fmla="*/ 428 h 438"/>
                <a:gd name="T46" fmla="*/ 4 w 544"/>
                <a:gd name="T47" fmla="*/ 412 h 438"/>
                <a:gd name="T48" fmla="*/ 2 w 544"/>
                <a:gd name="T49" fmla="*/ 41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4" h="438">
                  <a:moveTo>
                    <a:pt x="2" y="412"/>
                  </a:moveTo>
                  <a:cubicBezTo>
                    <a:pt x="0" y="412"/>
                    <a:pt x="0" y="412"/>
                    <a:pt x="0" y="412"/>
                  </a:cubicBezTo>
                  <a:cubicBezTo>
                    <a:pt x="0" y="426"/>
                    <a:pt x="12" y="438"/>
                    <a:pt x="26" y="438"/>
                  </a:cubicBezTo>
                  <a:cubicBezTo>
                    <a:pt x="518" y="438"/>
                    <a:pt x="518" y="438"/>
                    <a:pt x="518" y="438"/>
                  </a:cubicBezTo>
                  <a:cubicBezTo>
                    <a:pt x="532" y="438"/>
                    <a:pt x="544" y="426"/>
                    <a:pt x="544" y="412"/>
                  </a:cubicBezTo>
                  <a:cubicBezTo>
                    <a:pt x="544" y="26"/>
                    <a:pt x="544" y="26"/>
                    <a:pt x="544" y="26"/>
                  </a:cubicBezTo>
                  <a:cubicBezTo>
                    <a:pt x="544" y="11"/>
                    <a:pt x="532" y="0"/>
                    <a:pt x="51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412"/>
                    <a:pt x="0" y="412"/>
                    <a:pt x="0" y="412"/>
                  </a:cubicBezTo>
                  <a:cubicBezTo>
                    <a:pt x="2" y="412"/>
                    <a:pt x="2" y="412"/>
                    <a:pt x="2" y="412"/>
                  </a:cubicBezTo>
                  <a:cubicBezTo>
                    <a:pt x="4" y="412"/>
                    <a:pt x="4" y="412"/>
                    <a:pt x="4" y="41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18" y="4"/>
                    <a:pt x="518" y="4"/>
                    <a:pt x="518" y="4"/>
                  </a:cubicBezTo>
                  <a:cubicBezTo>
                    <a:pt x="524" y="4"/>
                    <a:pt x="530" y="6"/>
                    <a:pt x="534" y="10"/>
                  </a:cubicBezTo>
                  <a:cubicBezTo>
                    <a:pt x="538" y="14"/>
                    <a:pt x="540" y="20"/>
                    <a:pt x="540" y="26"/>
                  </a:cubicBezTo>
                  <a:cubicBezTo>
                    <a:pt x="540" y="412"/>
                    <a:pt x="540" y="412"/>
                    <a:pt x="540" y="412"/>
                  </a:cubicBezTo>
                  <a:cubicBezTo>
                    <a:pt x="540" y="418"/>
                    <a:pt x="538" y="424"/>
                    <a:pt x="534" y="428"/>
                  </a:cubicBezTo>
                  <a:cubicBezTo>
                    <a:pt x="530" y="432"/>
                    <a:pt x="524" y="434"/>
                    <a:pt x="518" y="434"/>
                  </a:cubicBezTo>
                  <a:cubicBezTo>
                    <a:pt x="26" y="434"/>
                    <a:pt x="26" y="434"/>
                    <a:pt x="26" y="434"/>
                  </a:cubicBezTo>
                  <a:cubicBezTo>
                    <a:pt x="20" y="434"/>
                    <a:pt x="14" y="432"/>
                    <a:pt x="10" y="428"/>
                  </a:cubicBezTo>
                  <a:cubicBezTo>
                    <a:pt x="6" y="424"/>
                    <a:pt x="4" y="418"/>
                    <a:pt x="4" y="412"/>
                  </a:cubicBezTo>
                  <a:lnTo>
                    <a:pt x="2" y="412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" name="Freeform 234"/>
            <p:cNvSpPr>
              <a:spLocks/>
            </p:cNvSpPr>
            <p:nvPr/>
          </p:nvSpPr>
          <p:spPr bwMode="auto">
            <a:xfrm>
              <a:off x="8297863" y="3511551"/>
              <a:ext cx="152400" cy="233363"/>
            </a:xfrm>
            <a:custGeom>
              <a:avLst/>
              <a:gdLst>
                <a:gd name="T0" fmla="*/ 26 w 53"/>
                <a:gd name="T1" fmla="*/ 0 h 81"/>
                <a:gd name="T2" fmla="*/ 22 w 53"/>
                <a:gd name="T3" fmla="*/ 3 h 81"/>
                <a:gd name="T4" fmla="*/ 11 w 53"/>
                <a:gd name="T5" fmla="*/ 24 h 81"/>
                <a:gd name="T6" fmla="*/ 0 w 53"/>
                <a:gd name="T7" fmla="*/ 55 h 81"/>
                <a:gd name="T8" fmla="*/ 26 w 53"/>
                <a:gd name="T9" fmla="*/ 81 h 81"/>
                <a:gd name="T10" fmla="*/ 53 w 53"/>
                <a:gd name="T11" fmla="*/ 55 h 81"/>
                <a:gd name="T12" fmla="*/ 42 w 53"/>
                <a:gd name="T13" fmla="*/ 24 h 81"/>
                <a:gd name="T14" fmla="*/ 31 w 53"/>
                <a:gd name="T15" fmla="*/ 3 h 81"/>
                <a:gd name="T16" fmla="*/ 26 w 53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81">
                  <a:moveTo>
                    <a:pt x="26" y="0"/>
                  </a:moveTo>
                  <a:cubicBezTo>
                    <a:pt x="25" y="0"/>
                    <a:pt x="23" y="1"/>
                    <a:pt x="22" y="3"/>
                  </a:cubicBezTo>
                  <a:cubicBezTo>
                    <a:pt x="22" y="3"/>
                    <a:pt x="17" y="13"/>
                    <a:pt x="11" y="24"/>
                  </a:cubicBezTo>
                  <a:cubicBezTo>
                    <a:pt x="0" y="47"/>
                    <a:pt x="0" y="53"/>
                    <a:pt x="0" y="55"/>
                  </a:cubicBezTo>
                  <a:cubicBezTo>
                    <a:pt x="0" y="70"/>
                    <a:pt x="12" y="81"/>
                    <a:pt x="26" y="81"/>
                  </a:cubicBezTo>
                  <a:cubicBezTo>
                    <a:pt x="41" y="81"/>
                    <a:pt x="53" y="70"/>
                    <a:pt x="53" y="55"/>
                  </a:cubicBezTo>
                  <a:cubicBezTo>
                    <a:pt x="53" y="53"/>
                    <a:pt x="53" y="47"/>
                    <a:pt x="42" y="24"/>
                  </a:cubicBezTo>
                  <a:cubicBezTo>
                    <a:pt x="36" y="13"/>
                    <a:pt x="31" y="3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" name="Freeform 235"/>
            <p:cNvSpPr>
              <a:spLocks/>
            </p:cNvSpPr>
            <p:nvPr/>
          </p:nvSpPr>
          <p:spPr bwMode="auto">
            <a:xfrm>
              <a:off x="8135938" y="3425826"/>
              <a:ext cx="420688" cy="236538"/>
            </a:xfrm>
            <a:custGeom>
              <a:avLst/>
              <a:gdLst>
                <a:gd name="T0" fmla="*/ 32 w 146"/>
                <a:gd name="T1" fmla="*/ 68 h 82"/>
                <a:gd name="T2" fmla="*/ 32 w 146"/>
                <a:gd name="T3" fmla="*/ 61 h 82"/>
                <a:gd name="T4" fmla="*/ 25 w 146"/>
                <a:gd name="T5" fmla="*/ 61 h 82"/>
                <a:gd name="T6" fmla="*/ 22 w 146"/>
                <a:gd name="T7" fmla="*/ 64 h 82"/>
                <a:gd name="T8" fmla="*/ 82 w 146"/>
                <a:gd name="T9" fmla="*/ 10 h 82"/>
                <a:gd name="T10" fmla="*/ 136 w 146"/>
                <a:gd name="T11" fmla="*/ 42 h 82"/>
                <a:gd name="T12" fmla="*/ 143 w 146"/>
                <a:gd name="T13" fmla="*/ 44 h 82"/>
                <a:gd name="T14" fmla="*/ 145 w 146"/>
                <a:gd name="T15" fmla="*/ 37 h 82"/>
                <a:gd name="T16" fmla="*/ 82 w 146"/>
                <a:gd name="T17" fmla="*/ 0 h 82"/>
                <a:gd name="T18" fmla="*/ 12 w 146"/>
                <a:gd name="T19" fmla="*/ 65 h 82"/>
                <a:gd name="T20" fmla="*/ 8 w 146"/>
                <a:gd name="T21" fmla="*/ 61 h 82"/>
                <a:gd name="T22" fmla="*/ 1 w 146"/>
                <a:gd name="T23" fmla="*/ 61 h 82"/>
                <a:gd name="T24" fmla="*/ 1 w 146"/>
                <a:gd name="T25" fmla="*/ 68 h 82"/>
                <a:gd name="T26" fmla="*/ 13 w 146"/>
                <a:gd name="T27" fmla="*/ 80 h 82"/>
                <a:gd name="T28" fmla="*/ 17 w 146"/>
                <a:gd name="T29" fmla="*/ 82 h 82"/>
                <a:gd name="T30" fmla="*/ 20 w 146"/>
                <a:gd name="T31" fmla="*/ 80 h 82"/>
                <a:gd name="T32" fmla="*/ 32 w 146"/>
                <a:gd name="T33" fmla="*/ 6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" h="82">
                  <a:moveTo>
                    <a:pt x="32" y="68"/>
                  </a:moveTo>
                  <a:cubicBezTo>
                    <a:pt x="34" y="66"/>
                    <a:pt x="34" y="63"/>
                    <a:pt x="32" y="61"/>
                  </a:cubicBezTo>
                  <a:cubicBezTo>
                    <a:pt x="30" y="59"/>
                    <a:pt x="27" y="59"/>
                    <a:pt x="25" y="61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25" y="34"/>
                    <a:pt x="51" y="10"/>
                    <a:pt x="82" y="10"/>
                  </a:cubicBezTo>
                  <a:cubicBezTo>
                    <a:pt x="105" y="10"/>
                    <a:pt x="125" y="22"/>
                    <a:pt x="136" y="42"/>
                  </a:cubicBezTo>
                  <a:cubicBezTo>
                    <a:pt x="137" y="44"/>
                    <a:pt x="140" y="45"/>
                    <a:pt x="143" y="44"/>
                  </a:cubicBezTo>
                  <a:cubicBezTo>
                    <a:pt x="145" y="43"/>
                    <a:pt x="146" y="40"/>
                    <a:pt x="145" y="37"/>
                  </a:cubicBezTo>
                  <a:cubicBezTo>
                    <a:pt x="132" y="14"/>
                    <a:pt x="109" y="0"/>
                    <a:pt x="82" y="0"/>
                  </a:cubicBezTo>
                  <a:cubicBezTo>
                    <a:pt x="45" y="0"/>
                    <a:pt x="15" y="29"/>
                    <a:pt x="12" y="65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59"/>
                    <a:pt x="3" y="59"/>
                    <a:pt x="1" y="61"/>
                  </a:cubicBezTo>
                  <a:cubicBezTo>
                    <a:pt x="0" y="63"/>
                    <a:pt x="0" y="66"/>
                    <a:pt x="1" y="68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14" y="81"/>
                    <a:pt x="15" y="82"/>
                    <a:pt x="17" y="82"/>
                  </a:cubicBezTo>
                  <a:cubicBezTo>
                    <a:pt x="18" y="82"/>
                    <a:pt x="19" y="81"/>
                    <a:pt x="20" y="80"/>
                  </a:cubicBezTo>
                  <a:lnTo>
                    <a:pt x="32" y="6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" name="Freeform 236"/>
            <p:cNvSpPr>
              <a:spLocks/>
            </p:cNvSpPr>
            <p:nvPr/>
          </p:nvSpPr>
          <p:spPr bwMode="auto">
            <a:xfrm>
              <a:off x="8185150" y="3581401"/>
              <a:ext cx="427038" cy="254000"/>
            </a:xfrm>
            <a:custGeom>
              <a:avLst/>
              <a:gdLst>
                <a:gd name="T0" fmla="*/ 146 w 148"/>
                <a:gd name="T1" fmla="*/ 13 h 88"/>
                <a:gd name="T2" fmla="*/ 135 w 148"/>
                <a:gd name="T3" fmla="*/ 2 h 88"/>
                <a:gd name="T4" fmla="*/ 128 w 148"/>
                <a:gd name="T5" fmla="*/ 2 h 88"/>
                <a:gd name="T6" fmla="*/ 116 w 148"/>
                <a:gd name="T7" fmla="*/ 13 h 88"/>
                <a:gd name="T8" fmla="*/ 116 w 148"/>
                <a:gd name="T9" fmla="*/ 20 h 88"/>
                <a:gd name="T10" fmla="*/ 120 w 148"/>
                <a:gd name="T11" fmla="*/ 22 h 88"/>
                <a:gd name="T12" fmla="*/ 123 w 148"/>
                <a:gd name="T13" fmla="*/ 20 h 88"/>
                <a:gd name="T14" fmla="*/ 126 w 148"/>
                <a:gd name="T15" fmla="*/ 17 h 88"/>
                <a:gd name="T16" fmla="*/ 65 w 148"/>
                <a:gd name="T17" fmla="*/ 78 h 88"/>
                <a:gd name="T18" fmla="*/ 10 w 148"/>
                <a:gd name="T19" fmla="*/ 42 h 88"/>
                <a:gd name="T20" fmla="*/ 4 w 148"/>
                <a:gd name="T21" fmla="*/ 40 h 88"/>
                <a:gd name="T22" fmla="*/ 1 w 148"/>
                <a:gd name="T23" fmla="*/ 46 h 88"/>
                <a:gd name="T24" fmla="*/ 27 w 148"/>
                <a:gd name="T25" fmla="*/ 76 h 88"/>
                <a:gd name="T26" fmla="*/ 65 w 148"/>
                <a:gd name="T27" fmla="*/ 88 h 88"/>
                <a:gd name="T28" fmla="*/ 116 w 148"/>
                <a:gd name="T29" fmla="*/ 67 h 88"/>
                <a:gd name="T30" fmla="*/ 136 w 148"/>
                <a:gd name="T31" fmla="*/ 17 h 88"/>
                <a:gd name="T32" fmla="*/ 139 w 148"/>
                <a:gd name="T33" fmla="*/ 20 h 88"/>
                <a:gd name="T34" fmla="*/ 146 w 148"/>
                <a:gd name="T35" fmla="*/ 20 h 88"/>
                <a:gd name="T36" fmla="*/ 146 w 148"/>
                <a:gd name="T37" fmla="*/ 1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8" h="88">
                  <a:moveTo>
                    <a:pt x="146" y="13"/>
                  </a:moveTo>
                  <a:cubicBezTo>
                    <a:pt x="135" y="2"/>
                    <a:pt x="135" y="2"/>
                    <a:pt x="135" y="2"/>
                  </a:cubicBezTo>
                  <a:cubicBezTo>
                    <a:pt x="133" y="0"/>
                    <a:pt x="130" y="0"/>
                    <a:pt x="128" y="2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4" y="15"/>
                    <a:pt x="114" y="18"/>
                    <a:pt x="116" y="20"/>
                  </a:cubicBezTo>
                  <a:cubicBezTo>
                    <a:pt x="117" y="21"/>
                    <a:pt x="118" y="22"/>
                    <a:pt x="120" y="22"/>
                  </a:cubicBezTo>
                  <a:cubicBezTo>
                    <a:pt x="121" y="22"/>
                    <a:pt x="122" y="21"/>
                    <a:pt x="123" y="20"/>
                  </a:cubicBezTo>
                  <a:cubicBezTo>
                    <a:pt x="126" y="17"/>
                    <a:pt x="126" y="17"/>
                    <a:pt x="126" y="17"/>
                  </a:cubicBezTo>
                  <a:cubicBezTo>
                    <a:pt x="126" y="50"/>
                    <a:pt x="99" y="78"/>
                    <a:pt x="65" y="78"/>
                  </a:cubicBezTo>
                  <a:cubicBezTo>
                    <a:pt x="42" y="78"/>
                    <a:pt x="20" y="64"/>
                    <a:pt x="10" y="42"/>
                  </a:cubicBezTo>
                  <a:cubicBezTo>
                    <a:pt x="9" y="39"/>
                    <a:pt x="6" y="38"/>
                    <a:pt x="4" y="40"/>
                  </a:cubicBezTo>
                  <a:cubicBezTo>
                    <a:pt x="1" y="41"/>
                    <a:pt x="0" y="44"/>
                    <a:pt x="1" y="46"/>
                  </a:cubicBezTo>
                  <a:cubicBezTo>
                    <a:pt x="7" y="58"/>
                    <a:pt x="15" y="69"/>
                    <a:pt x="27" y="76"/>
                  </a:cubicBezTo>
                  <a:cubicBezTo>
                    <a:pt x="38" y="84"/>
                    <a:pt x="52" y="88"/>
                    <a:pt x="65" y="88"/>
                  </a:cubicBezTo>
                  <a:cubicBezTo>
                    <a:pt x="84" y="88"/>
                    <a:pt x="102" y="80"/>
                    <a:pt x="116" y="67"/>
                  </a:cubicBezTo>
                  <a:cubicBezTo>
                    <a:pt x="129" y="54"/>
                    <a:pt x="136" y="36"/>
                    <a:pt x="136" y="17"/>
                  </a:cubicBezTo>
                  <a:cubicBezTo>
                    <a:pt x="139" y="20"/>
                    <a:pt x="139" y="20"/>
                    <a:pt x="139" y="20"/>
                  </a:cubicBezTo>
                  <a:cubicBezTo>
                    <a:pt x="141" y="22"/>
                    <a:pt x="145" y="22"/>
                    <a:pt x="146" y="20"/>
                  </a:cubicBezTo>
                  <a:cubicBezTo>
                    <a:pt x="148" y="18"/>
                    <a:pt x="148" y="15"/>
                    <a:pt x="146" y="13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" name="Freeform 237"/>
            <p:cNvSpPr>
              <a:spLocks noEditPoints="1"/>
            </p:cNvSpPr>
            <p:nvPr/>
          </p:nvSpPr>
          <p:spPr bwMode="auto">
            <a:xfrm>
              <a:off x="8277225" y="554038"/>
              <a:ext cx="236538" cy="242888"/>
            </a:xfrm>
            <a:custGeom>
              <a:avLst/>
              <a:gdLst>
                <a:gd name="T0" fmla="*/ 4 w 82"/>
                <a:gd name="T1" fmla="*/ 0 h 84"/>
                <a:gd name="T2" fmla="*/ 0 w 82"/>
                <a:gd name="T3" fmla="*/ 0 h 84"/>
                <a:gd name="T4" fmla="*/ 0 w 82"/>
                <a:gd name="T5" fmla="*/ 41 h 84"/>
                <a:gd name="T6" fmla="*/ 25 w 82"/>
                <a:gd name="T7" fmla="*/ 70 h 84"/>
                <a:gd name="T8" fmla="*/ 25 w 82"/>
                <a:gd name="T9" fmla="*/ 74 h 84"/>
                <a:gd name="T10" fmla="*/ 29 w 82"/>
                <a:gd name="T11" fmla="*/ 74 h 84"/>
                <a:gd name="T12" fmla="*/ 46 w 82"/>
                <a:gd name="T13" fmla="*/ 81 h 84"/>
                <a:gd name="T14" fmla="*/ 57 w 82"/>
                <a:gd name="T15" fmla="*/ 74 h 84"/>
                <a:gd name="T16" fmla="*/ 46 w 82"/>
                <a:gd name="T17" fmla="*/ 45 h 84"/>
                <a:gd name="T18" fmla="*/ 47 w 82"/>
                <a:gd name="T19" fmla="*/ 39 h 84"/>
                <a:gd name="T20" fmla="*/ 52 w 82"/>
                <a:gd name="T21" fmla="*/ 40 h 84"/>
                <a:gd name="T22" fmla="*/ 66 w 82"/>
                <a:gd name="T23" fmla="*/ 74 h 84"/>
                <a:gd name="T24" fmla="*/ 80 w 82"/>
                <a:gd name="T25" fmla="*/ 83 h 84"/>
                <a:gd name="T26" fmla="*/ 82 w 82"/>
                <a:gd name="T27" fmla="*/ 84 h 84"/>
                <a:gd name="T28" fmla="*/ 82 w 82"/>
                <a:gd name="T29" fmla="*/ 78 h 84"/>
                <a:gd name="T30" fmla="*/ 4 w 82"/>
                <a:gd name="T31" fmla="*/ 0 h 84"/>
                <a:gd name="T32" fmla="*/ 35 w 82"/>
                <a:gd name="T33" fmla="*/ 56 h 84"/>
                <a:gd name="T34" fmla="*/ 29 w 82"/>
                <a:gd name="T35" fmla="*/ 54 h 84"/>
                <a:gd name="T36" fmla="*/ 11 w 82"/>
                <a:gd name="T37" fmla="*/ 36 h 84"/>
                <a:gd name="T38" fmla="*/ 9 w 82"/>
                <a:gd name="T39" fmla="*/ 31 h 84"/>
                <a:gd name="T40" fmla="*/ 14 w 82"/>
                <a:gd name="T41" fmla="*/ 28 h 84"/>
                <a:gd name="T42" fmla="*/ 37 w 82"/>
                <a:gd name="T43" fmla="*/ 50 h 84"/>
                <a:gd name="T44" fmla="*/ 35 w 82"/>
                <a:gd name="T45" fmla="*/ 5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2" h="8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4" y="43"/>
                    <a:pt x="25" y="55"/>
                    <a:pt x="25" y="70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6" y="74"/>
                    <a:pt x="28" y="74"/>
                    <a:pt x="29" y="74"/>
                  </a:cubicBezTo>
                  <a:cubicBezTo>
                    <a:pt x="36" y="74"/>
                    <a:pt x="41" y="77"/>
                    <a:pt x="46" y="81"/>
                  </a:cubicBezTo>
                  <a:cubicBezTo>
                    <a:pt x="49" y="78"/>
                    <a:pt x="53" y="75"/>
                    <a:pt x="57" y="74"/>
                  </a:cubicBezTo>
                  <a:cubicBezTo>
                    <a:pt x="57" y="64"/>
                    <a:pt x="53" y="53"/>
                    <a:pt x="46" y="45"/>
                  </a:cubicBezTo>
                  <a:cubicBezTo>
                    <a:pt x="45" y="43"/>
                    <a:pt x="45" y="40"/>
                    <a:pt x="47" y="39"/>
                  </a:cubicBezTo>
                  <a:cubicBezTo>
                    <a:pt x="48" y="37"/>
                    <a:pt x="51" y="38"/>
                    <a:pt x="52" y="40"/>
                  </a:cubicBezTo>
                  <a:cubicBezTo>
                    <a:pt x="60" y="49"/>
                    <a:pt x="65" y="62"/>
                    <a:pt x="66" y="74"/>
                  </a:cubicBezTo>
                  <a:cubicBezTo>
                    <a:pt x="71" y="75"/>
                    <a:pt x="76" y="78"/>
                    <a:pt x="80" y="83"/>
                  </a:cubicBezTo>
                  <a:cubicBezTo>
                    <a:pt x="81" y="83"/>
                    <a:pt x="82" y="83"/>
                    <a:pt x="82" y="84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2" y="35"/>
                    <a:pt x="47" y="0"/>
                    <a:pt x="4" y="0"/>
                  </a:cubicBezTo>
                  <a:close/>
                  <a:moveTo>
                    <a:pt x="35" y="56"/>
                  </a:moveTo>
                  <a:cubicBezTo>
                    <a:pt x="33" y="57"/>
                    <a:pt x="30" y="56"/>
                    <a:pt x="29" y="54"/>
                  </a:cubicBezTo>
                  <a:cubicBezTo>
                    <a:pt x="26" y="46"/>
                    <a:pt x="19" y="39"/>
                    <a:pt x="11" y="36"/>
                  </a:cubicBezTo>
                  <a:cubicBezTo>
                    <a:pt x="9" y="35"/>
                    <a:pt x="8" y="33"/>
                    <a:pt x="9" y="31"/>
                  </a:cubicBezTo>
                  <a:cubicBezTo>
                    <a:pt x="10" y="28"/>
                    <a:pt x="12" y="27"/>
                    <a:pt x="14" y="28"/>
                  </a:cubicBezTo>
                  <a:cubicBezTo>
                    <a:pt x="24" y="33"/>
                    <a:pt x="32" y="40"/>
                    <a:pt x="37" y="50"/>
                  </a:cubicBezTo>
                  <a:cubicBezTo>
                    <a:pt x="38" y="52"/>
                    <a:pt x="37" y="55"/>
                    <a:pt x="35" y="56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" name="Freeform 238"/>
            <p:cNvSpPr>
              <a:spLocks/>
            </p:cNvSpPr>
            <p:nvPr/>
          </p:nvSpPr>
          <p:spPr bwMode="auto">
            <a:xfrm>
              <a:off x="8110538" y="790576"/>
              <a:ext cx="403225" cy="74613"/>
            </a:xfrm>
            <a:custGeom>
              <a:avLst/>
              <a:gdLst>
                <a:gd name="T0" fmla="*/ 136 w 140"/>
                <a:gd name="T1" fmla="*/ 9 h 26"/>
                <a:gd name="T2" fmla="*/ 132 w 140"/>
                <a:gd name="T3" fmla="*/ 6 h 26"/>
                <a:gd name="T4" fmla="*/ 120 w 140"/>
                <a:gd name="T5" fmla="*/ 0 h 26"/>
                <a:gd name="T6" fmla="*/ 108 w 140"/>
                <a:gd name="T7" fmla="*/ 6 h 26"/>
                <a:gd name="T8" fmla="*/ 99 w 140"/>
                <a:gd name="T9" fmla="*/ 6 h 26"/>
                <a:gd name="T10" fmla="*/ 87 w 140"/>
                <a:gd name="T11" fmla="*/ 0 h 26"/>
                <a:gd name="T12" fmla="*/ 76 w 140"/>
                <a:gd name="T13" fmla="*/ 6 h 26"/>
                <a:gd name="T14" fmla="*/ 66 w 140"/>
                <a:gd name="T15" fmla="*/ 6 h 26"/>
                <a:gd name="T16" fmla="*/ 54 w 140"/>
                <a:gd name="T17" fmla="*/ 0 h 26"/>
                <a:gd name="T18" fmla="*/ 43 w 140"/>
                <a:gd name="T19" fmla="*/ 6 h 26"/>
                <a:gd name="T20" fmla="*/ 33 w 140"/>
                <a:gd name="T21" fmla="*/ 6 h 26"/>
                <a:gd name="T22" fmla="*/ 21 w 140"/>
                <a:gd name="T23" fmla="*/ 0 h 26"/>
                <a:gd name="T24" fmla="*/ 10 w 140"/>
                <a:gd name="T25" fmla="*/ 6 h 26"/>
                <a:gd name="T26" fmla="*/ 4 w 140"/>
                <a:gd name="T27" fmla="*/ 9 h 26"/>
                <a:gd name="T28" fmla="*/ 1 w 140"/>
                <a:gd name="T29" fmla="*/ 10 h 26"/>
                <a:gd name="T30" fmla="*/ 0 w 140"/>
                <a:gd name="T31" fmla="*/ 13 h 26"/>
                <a:gd name="T32" fmla="*/ 0 w 140"/>
                <a:gd name="T33" fmla="*/ 23 h 26"/>
                <a:gd name="T34" fmla="*/ 10 w 140"/>
                <a:gd name="T35" fmla="*/ 23 h 26"/>
                <a:gd name="T36" fmla="*/ 21 w 140"/>
                <a:gd name="T37" fmla="*/ 17 h 26"/>
                <a:gd name="T38" fmla="*/ 33 w 140"/>
                <a:gd name="T39" fmla="*/ 23 h 26"/>
                <a:gd name="T40" fmla="*/ 43 w 140"/>
                <a:gd name="T41" fmla="*/ 23 h 26"/>
                <a:gd name="T42" fmla="*/ 43 w 140"/>
                <a:gd name="T43" fmla="*/ 23 h 26"/>
                <a:gd name="T44" fmla="*/ 51 w 140"/>
                <a:gd name="T45" fmla="*/ 17 h 26"/>
                <a:gd name="T46" fmla="*/ 54 w 140"/>
                <a:gd name="T47" fmla="*/ 17 h 26"/>
                <a:gd name="T48" fmla="*/ 66 w 140"/>
                <a:gd name="T49" fmla="*/ 23 h 26"/>
                <a:gd name="T50" fmla="*/ 76 w 140"/>
                <a:gd name="T51" fmla="*/ 23 h 26"/>
                <a:gd name="T52" fmla="*/ 87 w 140"/>
                <a:gd name="T53" fmla="*/ 17 h 26"/>
                <a:gd name="T54" fmla="*/ 99 w 140"/>
                <a:gd name="T55" fmla="*/ 23 h 26"/>
                <a:gd name="T56" fmla="*/ 108 w 140"/>
                <a:gd name="T57" fmla="*/ 23 h 26"/>
                <a:gd name="T58" fmla="*/ 120 w 140"/>
                <a:gd name="T59" fmla="*/ 17 h 26"/>
                <a:gd name="T60" fmla="*/ 132 w 140"/>
                <a:gd name="T61" fmla="*/ 23 h 26"/>
                <a:gd name="T62" fmla="*/ 140 w 140"/>
                <a:gd name="T63" fmla="*/ 24 h 26"/>
                <a:gd name="T64" fmla="*/ 140 w 140"/>
                <a:gd name="T65" fmla="*/ 13 h 26"/>
                <a:gd name="T66" fmla="*/ 136 w 140"/>
                <a:gd name="T67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26">
                  <a:moveTo>
                    <a:pt x="136" y="9"/>
                  </a:moveTo>
                  <a:cubicBezTo>
                    <a:pt x="135" y="9"/>
                    <a:pt x="133" y="8"/>
                    <a:pt x="132" y="6"/>
                  </a:cubicBezTo>
                  <a:cubicBezTo>
                    <a:pt x="129" y="3"/>
                    <a:pt x="125" y="0"/>
                    <a:pt x="120" y="0"/>
                  </a:cubicBezTo>
                  <a:cubicBezTo>
                    <a:pt x="115" y="0"/>
                    <a:pt x="111" y="3"/>
                    <a:pt x="108" y="6"/>
                  </a:cubicBezTo>
                  <a:cubicBezTo>
                    <a:pt x="106" y="10"/>
                    <a:pt x="101" y="10"/>
                    <a:pt x="99" y="6"/>
                  </a:cubicBezTo>
                  <a:cubicBezTo>
                    <a:pt x="96" y="3"/>
                    <a:pt x="92" y="0"/>
                    <a:pt x="87" y="0"/>
                  </a:cubicBezTo>
                  <a:cubicBezTo>
                    <a:pt x="83" y="0"/>
                    <a:pt x="78" y="3"/>
                    <a:pt x="76" y="6"/>
                  </a:cubicBezTo>
                  <a:cubicBezTo>
                    <a:pt x="73" y="10"/>
                    <a:pt x="68" y="10"/>
                    <a:pt x="66" y="6"/>
                  </a:cubicBezTo>
                  <a:cubicBezTo>
                    <a:pt x="63" y="3"/>
                    <a:pt x="59" y="0"/>
                    <a:pt x="54" y="0"/>
                  </a:cubicBezTo>
                  <a:cubicBezTo>
                    <a:pt x="50" y="0"/>
                    <a:pt x="45" y="3"/>
                    <a:pt x="43" y="6"/>
                  </a:cubicBezTo>
                  <a:cubicBezTo>
                    <a:pt x="41" y="10"/>
                    <a:pt x="35" y="10"/>
                    <a:pt x="33" y="6"/>
                  </a:cubicBezTo>
                  <a:cubicBezTo>
                    <a:pt x="31" y="3"/>
                    <a:pt x="26" y="0"/>
                    <a:pt x="21" y="0"/>
                  </a:cubicBezTo>
                  <a:cubicBezTo>
                    <a:pt x="17" y="0"/>
                    <a:pt x="12" y="3"/>
                    <a:pt x="10" y="6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3" y="9"/>
                    <a:pt x="2" y="9"/>
                    <a:pt x="1" y="10"/>
                  </a:cubicBezTo>
                  <a:cubicBezTo>
                    <a:pt x="1" y="11"/>
                    <a:pt x="0" y="12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6"/>
                    <a:pt x="8" y="26"/>
                    <a:pt x="10" y="23"/>
                  </a:cubicBezTo>
                  <a:cubicBezTo>
                    <a:pt x="12" y="19"/>
                    <a:pt x="17" y="17"/>
                    <a:pt x="21" y="17"/>
                  </a:cubicBezTo>
                  <a:cubicBezTo>
                    <a:pt x="26" y="17"/>
                    <a:pt x="31" y="19"/>
                    <a:pt x="33" y="23"/>
                  </a:cubicBezTo>
                  <a:cubicBezTo>
                    <a:pt x="35" y="26"/>
                    <a:pt x="40" y="26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5" y="20"/>
                    <a:pt x="48" y="18"/>
                    <a:pt x="51" y="17"/>
                  </a:cubicBezTo>
                  <a:cubicBezTo>
                    <a:pt x="52" y="17"/>
                    <a:pt x="53" y="17"/>
                    <a:pt x="54" y="17"/>
                  </a:cubicBezTo>
                  <a:cubicBezTo>
                    <a:pt x="59" y="17"/>
                    <a:pt x="63" y="19"/>
                    <a:pt x="66" y="23"/>
                  </a:cubicBezTo>
                  <a:cubicBezTo>
                    <a:pt x="68" y="26"/>
                    <a:pt x="73" y="26"/>
                    <a:pt x="76" y="23"/>
                  </a:cubicBezTo>
                  <a:cubicBezTo>
                    <a:pt x="78" y="19"/>
                    <a:pt x="83" y="17"/>
                    <a:pt x="87" y="17"/>
                  </a:cubicBezTo>
                  <a:cubicBezTo>
                    <a:pt x="92" y="17"/>
                    <a:pt x="96" y="19"/>
                    <a:pt x="99" y="23"/>
                  </a:cubicBezTo>
                  <a:cubicBezTo>
                    <a:pt x="101" y="26"/>
                    <a:pt x="106" y="26"/>
                    <a:pt x="108" y="23"/>
                  </a:cubicBezTo>
                  <a:cubicBezTo>
                    <a:pt x="111" y="19"/>
                    <a:pt x="115" y="17"/>
                    <a:pt x="120" y="17"/>
                  </a:cubicBezTo>
                  <a:cubicBezTo>
                    <a:pt x="125" y="17"/>
                    <a:pt x="129" y="19"/>
                    <a:pt x="132" y="23"/>
                  </a:cubicBezTo>
                  <a:cubicBezTo>
                    <a:pt x="134" y="26"/>
                    <a:pt x="138" y="26"/>
                    <a:pt x="140" y="24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0" y="11"/>
                    <a:pt x="139" y="9"/>
                    <a:pt x="136" y="9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" name="Freeform 239"/>
            <p:cNvSpPr>
              <a:spLocks/>
            </p:cNvSpPr>
            <p:nvPr/>
          </p:nvSpPr>
          <p:spPr bwMode="auto">
            <a:xfrm>
              <a:off x="8110538" y="860426"/>
              <a:ext cx="403225" cy="74613"/>
            </a:xfrm>
            <a:custGeom>
              <a:avLst/>
              <a:gdLst>
                <a:gd name="T0" fmla="*/ 125 w 140"/>
                <a:gd name="T1" fmla="*/ 3 h 26"/>
                <a:gd name="T2" fmla="*/ 115 w 140"/>
                <a:gd name="T3" fmla="*/ 3 h 26"/>
                <a:gd name="T4" fmla="*/ 92 w 140"/>
                <a:gd name="T5" fmla="*/ 3 h 26"/>
                <a:gd name="T6" fmla="*/ 82 w 140"/>
                <a:gd name="T7" fmla="*/ 3 h 26"/>
                <a:gd name="T8" fmla="*/ 71 w 140"/>
                <a:gd name="T9" fmla="*/ 10 h 26"/>
                <a:gd name="T10" fmla="*/ 59 w 140"/>
                <a:gd name="T11" fmla="*/ 3 h 26"/>
                <a:gd name="T12" fmla="*/ 50 w 140"/>
                <a:gd name="T13" fmla="*/ 3 h 26"/>
                <a:gd name="T14" fmla="*/ 26 w 140"/>
                <a:gd name="T15" fmla="*/ 3 h 26"/>
                <a:gd name="T16" fmla="*/ 17 w 140"/>
                <a:gd name="T17" fmla="*/ 3 h 26"/>
                <a:gd name="T18" fmla="*/ 4 w 140"/>
                <a:gd name="T19" fmla="*/ 10 h 26"/>
                <a:gd name="T20" fmla="*/ 0 w 140"/>
                <a:gd name="T21" fmla="*/ 9 h 26"/>
                <a:gd name="T22" fmla="*/ 0 w 140"/>
                <a:gd name="T23" fmla="*/ 22 h 26"/>
                <a:gd name="T24" fmla="*/ 4 w 140"/>
                <a:gd name="T25" fmla="*/ 26 h 26"/>
                <a:gd name="T26" fmla="*/ 136 w 140"/>
                <a:gd name="T27" fmla="*/ 26 h 26"/>
                <a:gd name="T28" fmla="*/ 140 w 140"/>
                <a:gd name="T29" fmla="*/ 22 h 26"/>
                <a:gd name="T30" fmla="*/ 140 w 140"/>
                <a:gd name="T31" fmla="*/ 9 h 26"/>
                <a:gd name="T32" fmla="*/ 137 w 140"/>
                <a:gd name="T33" fmla="*/ 10 h 26"/>
                <a:gd name="T34" fmla="*/ 125 w 140"/>
                <a:gd name="T3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26">
                  <a:moveTo>
                    <a:pt x="125" y="3"/>
                  </a:moveTo>
                  <a:cubicBezTo>
                    <a:pt x="123" y="0"/>
                    <a:pt x="117" y="0"/>
                    <a:pt x="115" y="3"/>
                  </a:cubicBezTo>
                  <a:cubicBezTo>
                    <a:pt x="110" y="12"/>
                    <a:pt x="98" y="12"/>
                    <a:pt x="92" y="3"/>
                  </a:cubicBezTo>
                  <a:cubicBezTo>
                    <a:pt x="90" y="0"/>
                    <a:pt x="85" y="0"/>
                    <a:pt x="82" y="3"/>
                  </a:cubicBezTo>
                  <a:cubicBezTo>
                    <a:pt x="80" y="7"/>
                    <a:pt x="75" y="10"/>
                    <a:pt x="71" y="10"/>
                  </a:cubicBezTo>
                  <a:cubicBezTo>
                    <a:pt x="66" y="10"/>
                    <a:pt x="62" y="7"/>
                    <a:pt x="59" y="3"/>
                  </a:cubicBezTo>
                  <a:cubicBezTo>
                    <a:pt x="57" y="0"/>
                    <a:pt x="52" y="0"/>
                    <a:pt x="50" y="3"/>
                  </a:cubicBezTo>
                  <a:cubicBezTo>
                    <a:pt x="44" y="12"/>
                    <a:pt x="32" y="12"/>
                    <a:pt x="26" y="3"/>
                  </a:cubicBezTo>
                  <a:cubicBezTo>
                    <a:pt x="24" y="0"/>
                    <a:pt x="19" y="0"/>
                    <a:pt x="17" y="3"/>
                  </a:cubicBezTo>
                  <a:cubicBezTo>
                    <a:pt x="14" y="7"/>
                    <a:pt x="9" y="10"/>
                    <a:pt x="4" y="10"/>
                  </a:cubicBezTo>
                  <a:cubicBezTo>
                    <a:pt x="3" y="10"/>
                    <a:pt x="2" y="9"/>
                    <a:pt x="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2" y="26"/>
                    <a:pt x="4" y="26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6"/>
                    <a:pt x="140" y="24"/>
                    <a:pt x="140" y="22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39" y="9"/>
                    <a:pt x="138" y="10"/>
                    <a:pt x="137" y="10"/>
                  </a:cubicBezTo>
                  <a:cubicBezTo>
                    <a:pt x="132" y="10"/>
                    <a:pt x="128" y="7"/>
                    <a:pt x="125" y="3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" name="Freeform 240"/>
            <p:cNvSpPr>
              <a:spLocks/>
            </p:cNvSpPr>
            <p:nvPr/>
          </p:nvSpPr>
          <p:spPr bwMode="auto">
            <a:xfrm>
              <a:off x="8181975" y="531813"/>
              <a:ext cx="73025" cy="163513"/>
            </a:xfrm>
            <a:custGeom>
              <a:avLst/>
              <a:gdLst>
                <a:gd name="T0" fmla="*/ 17 w 25"/>
                <a:gd name="T1" fmla="*/ 57 h 57"/>
                <a:gd name="T2" fmla="*/ 25 w 25"/>
                <a:gd name="T3" fmla="*/ 49 h 57"/>
                <a:gd name="T4" fmla="*/ 25 w 25"/>
                <a:gd name="T5" fmla="*/ 8 h 57"/>
                <a:gd name="T6" fmla="*/ 17 w 25"/>
                <a:gd name="T7" fmla="*/ 0 h 57"/>
                <a:gd name="T8" fmla="*/ 9 w 25"/>
                <a:gd name="T9" fmla="*/ 0 h 57"/>
                <a:gd name="T10" fmla="*/ 0 w 25"/>
                <a:gd name="T11" fmla="*/ 8 h 57"/>
                <a:gd name="T12" fmla="*/ 0 w 25"/>
                <a:gd name="T13" fmla="*/ 49 h 57"/>
                <a:gd name="T14" fmla="*/ 9 w 25"/>
                <a:gd name="T15" fmla="*/ 57 h 57"/>
                <a:gd name="T16" fmla="*/ 17 w 25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57">
                  <a:moveTo>
                    <a:pt x="17" y="57"/>
                  </a:moveTo>
                  <a:cubicBezTo>
                    <a:pt x="21" y="57"/>
                    <a:pt x="25" y="54"/>
                    <a:pt x="25" y="49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3"/>
                    <a:pt x="21" y="0"/>
                    <a:pt x="1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7"/>
                    <a:pt x="9" y="57"/>
                  </a:cubicBezTo>
                  <a:lnTo>
                    <a:pt x="17" y="57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" name="Freeform 241"/>
            <p:cNvSpPr>
              <a:spLocks/>
            </p:cNvSpPr>
            <p:nvPr/>
          </p:nvSpPr>
          <p:spPr bwMode="auto">
            <a:xfrm>
              <a:off x="8110538" y="554038"/>
              <a:ext cx="49213" cy="119063"/>
            </a:xfrm>
            <a:custGeom>
              <a:avLst/>
              <a:gdLst>
                <a:gd name="T0" fmla="*/ 4 w 17"/>
                <a:gd name="T1" fmla="*/ 41 h 41"/>
                <a:gd name="T2" fmla="*/ 17 w 17"/>
                <a:gd name="T3" fmla="*/ 41 h 41"/>
                <a:gd name="T4" fmla="*/ 17 w 17"/>
                <a:gd name="T5" fmla="*/ 0 h 41"/>
                <a:gd name="T6" fmla="*/ 4 w 17"/>
                <a:gd name="T7" fmla="*/ 0 h 41"/>
                <a:gd name="T8" fmla="*/ 0 w 17"/>
                <a:gd name="T9" fmla="*/ 4 h 41"/>
                <a:gd name="T10" fmla="*/ 0 w 17"/>
                <a:gd name="T11" fmla="*/ 37 h 41"/>
                <a:gd name="T12" fmla="*/ 4 w 1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1">
                  <a:moveTo>
                    <a:pt x="4" y="41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9"/>
                    <a:pt x="2" y="41"/>
                    <a:pt x="4" y="41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" name="Rectangle 243"/>
            <p:cNvSpPr>
              <a:spLocks noChangeArrowheads="1"/>
            </p:cNvSpPr>
            <p:nvPr/>
          </p:nvSpPr>
          <p:spPr bwMode="auto">
            <a:xfrm>
              <a:off x="8755063" y="4452938"/>
              <a:ext cx="1698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244"/>
            <p:cNvSpPr>
              <a:spLocks noChangeArrowheads="1"/>
            </p:cNvSpPr>
            <p:nvPr/>
          </p:nvSpPr>
          <p:spPr bwMode="auto">
            <a:xfrm>
              <a:off x="8839200" y="4452938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245"/>
            <p:cNvSpPr>
              <a:spLocks noChangeArrowheads="1"/>
            </p:cNvSpPr>
            <p:nvPr/>
          </p:nvSpPr>
          <p:spPr bwMode="auto">
            <a:xfrm>
              <a:off x="8880475" y="4452938"/>
              <a:ext cx="3032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ect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246"/>
            <p:cNvSpPr>
              <a:spLocks noChangeArrowheads="1"/>
            </p:cNvSpPr>
            <p:nvPr/>
          </p:nvSpPr>
          <p:spPr bwMode="auto">
            <a:xfrm>
              <a:off x="9099550" y="4452938"/>
              <a:ext cx="1444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247"/>
            <p:cNvSpPr>
              <a:spLocks noChangeArrowheads="1"/>
            </p:cNvSpPr>
            <p:nvPr/>
          </p:nvSpPr>
          <p:spPr bwMode="auto">
            <a:xfrm>
              <a:off x="9156700" y="4452938"/>
              <a:ext cx="2047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248"/>
            <p:cNvSpPr>
              <a:spLocks noChangeArrowheads="1"/>
            </p:cNvSpPr>
            <p:nvPr/>
          </p:nvSpPr>
          <p:spPr bwMode="auto">
            <a:xfrm>
              <a:off x="9275763" y="4452938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249"/>
            <p:cNvSpPr>
              <a:spLocks noChangeArrowheads="1"/>
            </p:cNvSpPr>
            <p:nvPr/>
          </p:nvSpPr>
          <p:spPr bwMode="auto">
            <a:xfrm>
              <a:off x="9318625" y="4452938"/>
              <a:ext cx="1412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250"/>
            <p:cNvSpPr>
              <a:spLocks noChangeArrowheads="1"/>
            </p:cNvSpPr>
            <p:nvPr/>
          </p:nvSpPr>
          <p:spPr bwMode="auto">
            <a:xfrm>
              <a:off x="9374188" y="4452938"/>
              <a:ext cx="1666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Freeform 251"/>
            <p:cNvSpPr>
              <a:spLocks/>
            </p:cNvSpPr>
            <p:nvPr/>
          </p:nvSpPr>
          <p:spPr bwMode="auto">
            <a:xfrm>
              <a:off x="8297863" y="4333876"/>
              <a:ext cx="195263" cy="382588"/>
            </a:xfrm>
            <a:custGeom>
              <a:avLst/>
              <a:gdLst>
                <a:gd name="T0" fmla="*/ 8 w 68"/>
                <a:gd name="T1" fmla="*/ 133 h 133"/>
                <a:gd name="T2" fmla="*/ 7 w 68"/>
                <a:gd name="T3" fmla="*/ 133 h 133"/>
                <a:gd name="T4" fmla="*/ 6 w 68"/>
                <a:gd name="T5" fmla="*/ 130 h 133"/>
                <a:gd name="T6" fmla="*/ 27 w 68"/>
                <a:gd name="T7" fmla="*/ 72 h 133"/>
                <a:gd name="T8" fmla="*/ 2 w 68"/>
                <a:gd name="T9" fmla="*/ 65 h 133"/>
                <a:gd name="T10" fmla="*/ 0 w 68"/>
                <a:gd name="T11" fmla="*/ 64 h 133"/>
                <a:gd name="T12" fmla="*/ 1 w 68"/>
                <a:gd name="T13" fmla="*/ 62 h 133"/>
                <a:gd name="T14" fmla="*/ 52 w 68"/>
                <a:gd name="T15" fmla="*/ 1 h 133"/>
                <a:gd name="T16" fmla="*/ 55 w 68"/>
                <a:gd name="T17" fmla="*/ 0 h 133"/>
                <a:gd name="T18" fmla="*/ 56 w 68"/>
                <a:gd name="T19" fmla="*/ 3 h 133"/>
                <a:gd name="T20" fmla="*/ 41 w 68"/>
                <a:gd name="T21" fmla="*/ 54 h 133"/>
                <a:gd name="T22" fmla="*/ 66 w 68"/>
                <a:gd name="T23" fmla="*/ 61 h 133"/>
                <a:gd name="T24" fmla="*/ 68 w 68"/>
                <a:gd name="T25" fmla="*/ 63 h 133"/>
                <a:gd name="T26" fmla="*/ 67 w 68"/>
                <a:gd name="T27" fmla="*/ 65 h 133"/>
                <a:gd name="T28" fmla="*/ 10 w 68"/>
                <a:gd name="T29" fmla="*/ 132 h 133"/>
                <a:gd name="T30" fmla="*/ 8 w 68"/>
                <a:gd name="T3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133">
                  <a:moveTo>
                    <a:pt x="8" y="133"/>
                  </a:moveTo>
                  <a:cubicBezTo>
                    <a:pt x="7" y="133"/>
                    <a:pt x="7" y="133"/>
                    <a:pt x="7" y="133"/>
                  </a:cubicBezTo>
                  <a:cubicBezTo>
                    <a:pt x="6" y="132"/>
                    <a:pt x="6" y="131"/>
                    <a:pt x="6" y="130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" y="65"/>
                    <a:pt x="1" y="65"/>
                    <a:pt x="0" y="64"/>
                  </a:cubicBezTo>
                  <a:cubicBezTo>
                    <a:pt x="0" y="63"/>
                    <a:pt x="0" y="63"/>
                    <a:pt x="1" y="6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3" y="0"/>
                    <a:pt x="54" y="0"/>
                    <a:pt x="55" y="0"/>
                  </a:cubicBezTo>
                  <a:cubicBezTo>
                    <a:pt x="56" y="1"/>
                    <a:pt x="56" y="2"/>
                    <a:pt x="56" y="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7" y="62"/>
                    <a:pt x="68" y="62"/>
                    <a:pt x="68" y="63"/>
                  </a:cubicBezTo>
                  <a:cubicBezTo>
                    <a:pt x="68" y="63"/>
                    <a:pt x="68" y="64"/>
                    <a:pt x="67" y="65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9" y="133"/>
                    <a:pt x="9" y="133"/>
                    <a:pt x="8" y="133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4" name="Rectangle 345"/>
            <p:cNvSpPr>
              <a:spLocks noChangeArrowheads="1"/>
            </p:cNvSpPr>
            <p:nvPr/>
          </p:nvSpPr>
          <p:spPr bwMode="auto">
            <a:xfrm>
              <a:off x="8180388" y="1214438"/>
              <a:ext cx="2127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346"/>
            <p:cNvSpPr>
              <a:spLocks noChangeArrowheads="1"/>
            </p:cNvSpPr>
            <p:nvPr/>
          </p:nvSpPr>
          <p:spPr bwMode="auto">
            <a:xfrm>
              <a:off x="8297863" y="1214438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347"/>
            <p:cNvSpPr>
              <a:spLocks noChangeArrowheads="1"/>
            </p:cNvSpPr>
            <p:nvPr/>
          </p:nvSpPr>
          <p:spPr bwMode="auto">
            <a:xfrm>
              <a:off x="8364538" y="1214438"/>
              <a:ext cx="1952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348"/>
            <p:cNvSpPr>
              <a:spLocks noChangeArrowheads="1"/>
            </p:cNvSpPr>
            <p:nvPr/>
          </p:nvSpPr>
          <p:spPr bwMode="auto">
            <a:xfrm>
              <a:off x="8464550" y="1214438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349"/>
            <p:cNvSpPr>
              <a:spLocks noChangeArrowheads="1"/>
            </p:cNvSpPr>
            <p:nvPr/>
          </p:nvSpPr>
          <p:spPr bwMode="auto">
            <a:xfrm>
              <a:off x="8553450" y="1214438"/>
              <a:ext cx="1952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350"/>
            <p:cNvSpPr>
              <a:spLocks noChangeArrowheads="1"/>
            </p:cNvSpPr>
            <p:nvPr/>
          </p:nvSpPr>
          <p:spPr bwMode="auto">
            <a:xfrm>
              <a:off x="8180388" y="1860551"/>
              <a:ext cx="20161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351"/>
            <p:cNvSpPr>
              <a:spLocks noChangeArrowheads="1"/>
            </p:cNvSpPr>
            <p:nvPr/>
          </p:nvSpPr>
          <p:spPr bwMode="auto">
            <a:xfrm>
              <a:off x="8286750" y="1860551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352"/>
            <p:cNvSpPr>
              <a:spLocks noChangeArrowheads="1"/>
            </p:cNvSpPr>
            <p:nvPr/>
          </p:nvSpPr>
          <p:spPr bwMode="auto">
            <a:xfrm>
              <a:off x="8386763" y="1860551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ra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353"/>
            <p:cNvSpPr>
              <a:spLocks noChangeArrowheads="1"/>
            </p:cNvSpPr>
            <p:nvPr/>
          </p:nvSpPr>
          <p:spPr bwMode="auto">
            <a:xfrm>
              <a:off x="8540750" y="1860551"/>
              <a:ext cx="1460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Freeform 355"/>
            <p:cNvSpPr>
              <a:spLocks/>
            </p:cNvSpPr>
            <p:nvPr/>
          </p:nvSpPr>
          <p:spPr bwMode="auto">
            <a:xfrm>
              <a:off x="9906000" y="1649413"/>
              <a:ext cx="219075" cy="219075"/>
            </a:xfrm>
            <a:custGeom>
              <a:avLst/>
              <a:gdLst>
                <a:gd name="T0" fmla="*/ 0 w 76"/>
                <a:gd name="T1" fmla="*/ 8 h 76"/>
                <a:gd name="T2" fmla="*/ 41 w 76"/>
                <a:gd name="T3" fmla="*/ 9 h 76"/>
                <a:gd name="T4" fmla="*/ 57 w 76"/>
                <a:gd name="T5" fmla="*/ 13 h 76"/>
                <a:gd name="T6" fmla="*/ 63 w 76"/>
                <a:gd name="T7" fmla="*/ 20 h 76"/>
                <a:gd name="T8" fmla="*/ 67 w 76"/>
                <a:gd name="T9" fmla="*/ 40 h 76"/>
                <a:gd name="T10" fmla="*/ 68 w 76"/>
                <a:gd name="T11" fmla="*/ 76 h 76"/>
                <a:gd name="T12" fmla="*/ 76 w 76"/>
                <a:gd name="T13" fmla="*/ 76 h 76"/>
                <a:gd name="T14" fmla="*/ 75 w 76"/>
                <a:gd name="T15" fmla="*/ 34 h 76"/>
                <a:gd name="T16" fmla="*/ 69 w 76"/>
                <a:gd name="T17" fmla="*/ 15 h 76"/>
                <a:gd name="T18" fmla="*/ 60 w 76"/>
                <a:gd name="T19" fmla="*/ 6 h 76"/>
                <a:gd name="T20" fmla="*/ 37 w 76"/>
                <a:gd name="T21" fmla="*/ 1 h 76"/>
                <a:gd name="T22" fmla="*/ 0 w 76"/>
                <a:gd name="T23" fmla="*/ 0 h 76"/>
                <a:gd name="T24" fmla="*/ 0 w 76"/>
                <a:gd name="T25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0" y="8"/>
                  </a:moveTo>
                  <a:cubicBezTo>
                    <a:pt x="18" y="8"/>
                    <a:pt x="31" y="8"/>
                    <a:pt x="41" y="9"/>
                  </a:cubicBezTo>
                  <a:cubicBezTo>
                    <a:pt x="48" y="10"/>
                    <a:pt x="53" y="11"/>
                    <a:pt x="57" y="13"/>
                  </a:cubicBezTo>
                  <a:cubicBezTo>
                    <a:pt x="59" y="15"/>
                    <a:pt x="61" y="17"/>
                    <a:pt x="63" y="20"/>
                  </a:cubicBezTo>
                  <a:cubicBezTo>
                    <a:pt x="65" y="24"/>
                    <a:pt x="66" y="30"/>
                    <a:pt x="67" y="40"/>
                  </a:cubicBezTo>
                  <a:cubicBezTo>
                    <a:pt x="68" y="49"/>
                    <a:pt x="68" y="61"/>
                    <a:pt x="68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58"/>
                    <a:pt x="76" y="44"/>
                    <a:pt x="75" y="34"/>
                  </a:cubicBezTo>
                  <a:cubicBezTo>
                    <a:pt x="74" y="26"/>
                    <a:pt x="72" y="20"/>
                    <a:pt x="69" y="15"/>
                  </a:cubicBezTo>
                  <a:cubicBezTo>
                    <a:pt x="67" y="11"/>
                    <a:pt x="64" y="8"/>
                    <a:pt x="60" y="6"/>
                  </a:cubicBezTo>
                  <a:cubicBezTo>
                    <a:pt x="54" y="3"/>
                    <a:pt x="46" y="1"/>
                    <a:pt x="37" y="1"/>
                  </a:cubicBezTo>
                  <a:cubicBezTo>
                    <a:pt x="27" y="0"/>
                    <a:pt x="15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4" name="Freeform 361"/>
            <p:cNvSpPr>
              <a:spLocks/>
            </p:cNvSpPr>
            <p:nvPr/>
          </p:nvSpPr>
          <p:spPr bwMode="auto">
            <a:xfrm>
              <a:off x="10061575" y="5976938"/>
              <a:ext cx="92075" cy="85725"/>
            </a:xfrm>
            <a:custGeom>
              <a:avLst/>
              <a:gdLst>
                <a:gd name="T0" fmla="*/ 0 w 58"/>
                <a:gd name="T1" fmla="*/ 0 h 54"/>
                <a:gd name="T2" fmla="*/ 29 w 58"/>
                <a:gd name="T3" fmla="*/ 29 h 54"/>
                <a:gd name="T4" fmla="*/ 58 w 58"/>
                <a:gd name="T5" fmla="*/ 0 h 54"/>
                <a:gd name="T6" fmla="*/ 58 w 58"/>
                <a:gd name="T7" fmla="*/ 25 h 54"/>
                <a:gd name="T8" fmla="*/ 29 w 58"/>
                <a:gd name="T9" fmla="*/ 54 h 54"/>
                <a:gd name="T10" fmla="*/ 0 w 58"/>
                <a:gd name="T11" fmla="*/ 25 h 54"/>
                <a:gd name="T12" fmla="*/ 0 w 58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29" y="29"/>
                  </a:lnTo>
                  <a:lnTo>
                    <a:pt x="58" y="0"/>
                  </a:lnTo>
                  <a:lnTo>
                    <a:pt x="58" y="25"/>
                  </a:lnTo>
                  <a:lnTo>
                    <a:pt x="29" y="54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5" name="Freeform 379"/>
            <p:cNvSpPr>
              <a:spLocks/>
            </p:cNvSpPr>
            <p:nvPr/>
          </p:nvSpPr>
          <p:spPr bwMode="auto">
            <a:xfrm>
              <a:off x="7881938" y="1614488"/>
              <a:ext cx="84138" cy="93663"/>
            </a:xfrm>
            <a:custGeom>
              <a:avLst/>
              <a:gdLst>
                <a:gd name="T0" fmla="*/ 0 w 53"/>
                <a:gd name="T1" fmla="*/ 59 h 59"/>
                <a:gd name="T2" fmla="*/ 29 w 53"/>
                <a:gd name="T3" fmla="*/ 29 h 59"/>
                <a:gd name="T4" fmla="*/ 0 w 53"/>
                <a:gd name="T5" fmla="*/ 0 h 59"/>
                <a:gd name="T6" fmla="*/ 26 w 53"/>
                <a:gd name="T7" fmla="*/ 0 h 59"/>
                <a:gd name="T8" fmla="*/ 53 w 53"/>
                <a:gd name="T9" fmla="*/ 29 h 59"/>
                <a:gd name="T10" fmla="*/ 26 w 53"/>
                <a:gd name="T11" fmla="*/ 59 h 59"/>
                <a:gd name="T12" fmla="*/ 0 w 53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9">
                  <a:moveTo>
                    <a:pt x="0" y="59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3" y="29"/>
                  </a:lnTo>
                  <a:lnTo>
                    <a:pt x="2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6" name="Rectangle 380"/>
            <p:cNvSpPr>
              <a:spLocks noChangeArrowheads="1"/>
            </p:cNvSpPr>
            <p:nvPr/>
          </p:nvSpPr>
          <p:spPr bwMode="auto">
            <a:xfrm>
              <a:off x="7513638" y="1649413"/>
              <a:ext cx="414338" cy="23813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7" name="Freeform 381"/>
            <p:cNvSpPr>
              <a:spLocks/>
            </p:cNvSpPr>
            <p:nvPr/>
          </p:nvSpPr>
          <p:spPr bwMode="auto">
            <a:xfrm>
              <a:off x="7513638" y="1649413"/>
              <a:ext cx="414338" cy="23813"/>
            </a:xfrm>
            <a:custGeom>
              <a:avLst/>
              <a:gdLst>
                <a:gd name="T0" fmla="*/ 0 w 261"/>
                <a:gd name="T1" fmla="*/ 15 h 15"/>
                <a:gd name="T2" fmla="*/ 261 w 261"/>
                <a:gd name="T3" fmla="*/ 15 h 15"/>
                <a:gd name="T4" fmla="*/ 261 w 261"/>
                <a:gd name="T5" fmla="*/ 0 h 15"/>
                <a:gd name="T6" fmla="*/ 0 w 261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5">
                  <a:moveTo>
                    <a:pt x="0" y="15"/>
                  </a:moveTo>
                  <a:lnTo>
                    <a:pt x="261" y="15"/>
                  </a:lnTo>
                  <a:lnTo>
                    <a:pt x="26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8" name="Freeform 382"/>
            <p:cNvSpPr>
              <a:spLocks/>
            </p:cNvSpPr>
            <p:nvPr/>
          </p:nvSpPr>
          <p:spPr bwMode="auto">
            <a:xfrm>
              <a:off x="8718550" y="3238501"/>
              <a:ext cx="92075" cy="82550"/>
            </a:xfrm>
            <a:custGeom>
              <a:avLst/>
              <a:gdLst>
                <a:gd name="T0" fmla="*/ 0 w 58"/>
                <a:gd name="T1" fmla="*/ 0 h 52"/>
                <a:gd name="T2" fmla="*/ 29 w 58"/>
                <a:gd name="T3" fmla="*/ 29 h 52"/>
                <a:gd name="T4" fmla="*/ 58 w 58"/>
                <a:gd name="T5" fmla="*/ 0 h 52"/>
                <a:gd name="T6" fmla="*/ 58 w 58"/>
                <a:gd name="T7" fmla="*/ 23 h 52"/>
                <a:gd name="T8" fmla="*/ 29 w 58"/>
                <a:gd name="T9" fmla="*/ 52 h 52"/>
                <a:gd name="T10" fmla="*/ 0 w 58"/>
                <a:gd name="T11" fmla="*/ 23 h 52"/>
                <a:gd name="T12" fmla="*/ 0 w 58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2">
                  <a:moveTo>
                    <a:pt x="0" y="0"/>
                  </a:moveTo>
                  <a:lnTo>
                    <a:pt x="29" y="29"/>
                  </a:lnTo>
                  <a:lnTo>
                    <a:pt x="58" y="0"/>
                  </a:lnTo>
                  <a:lnTo>
                    <a:pt x="58" y="23"/>
                  </a:lnTo>
                  <a:lnTo>
                    <a:pt x="29" y="52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9" name="Rectangle 383"/>
            <p:cNvSpPr>
              <a:spLocks noChangeArrowheads="1"/>
            </p:cNvSpPr>
            <p:nvPr/>
          </p:nvSpPr>
          <p:spPr bwMode="auto">
            <a:xfrm>
              <a:off x="8753475" y="2387601"/>
              <a:ext cx="22225" cy="896938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0" name="Freeform 384"/>
            <p:cNvSpPr>
              <a:spLocks/>
            </p:cNvSpPr>
            <p:nvPr/>
          </p:nvSpPr>
          <p:spPr bwMode="auto">
            <a:xfrm>
              <a:off x="8753475" y="2387601"/>
              <a:ext cx="22225" cy="896938"/>
            </a:xfrm>
            <a:custGeom>
              <a:avLst/>
              <a:gdLst>
                <a:gd name="T0" fmla="*/ 0 w 14"/>
                <a:gd name="T1" fmla="*/ 0 h 565"/>
                <a:gd name="T2" fmla="*/ 0 w 14"/>
                <a:gd name="T3" fmla="*/ 565 h 565"/>
                <a:gd name="T4" fmla="*/ 14 w 14"/>
                <a:gd name="T5" fmla="*/ 565 h 565"/>
                <a:gd name="T6" fmla="*/ 14 w 14"/>
                <a:gd name="T7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65">
                  <a:moveTo>
                    <a:pt x="0" y="0"/>
                  </a:moveTo>
                  <a:lnTo>
                    <a:pt x="0" y="565"/>
                  </a:lnTo>
                  <a:lnTo>
                    <a:pt x="14" y="565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1" name="Freeform 385"/>
            <p:cNvSpPr>
              <a:spLocks/>
            </p:cNvSpPr>
            <p:nvPr/>
          </p:nvSpPr>
          <p:spPr bwMode="auto">
            <a:xfrm>
              <a:off x="5332413" y="3587751"/>
              <a:ext cx="85725" cy="88900"/>
            </a:xfrm>
            <a:custGeom>
              <a:avLst/>
              <a:gdLst>
                <a:gd name="T0" fmla="*/ 54 w 54"/>
                <a:gd name="T1" fmla="*/ 0 h 56"/>
                <a:gd name="T2" fmla="*/ 25 w 54"/>
                <a:gd name="T3" fmla="*/ 27 h 56"/>
                <a:gd name="T4" fmla="*/ 54 w 54"/>
                <a:gd name="T5" fmla="*/ 56 h 56"/>
                <a:gd name="T6" fmla="*/ 29 w 54"/>
                <a:gd name="T7" fmla="*/ 56 h 56"/>
                <a:gd name="T8" fmla="*/ 0 w 54"/>
                <a:gd name="T9" fmla="*/ 27 h 56"/>
                <a:gd name="T10" fmla="*/ 29 w 54"/>
                <a:gd name="T11" fmla="*/ 0 h 56"/>
                <a:gd name="T12" fmla="*/ 54 w 54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6">
                  <a:moveTo>
                    <a:pt x="54" y="0"/>
                  </a:moveTo>
                  <a:lnTo>
                    <a:pt x="25" y="27"/>
                  </a:lnTo>
                  <a:lnTo>
                    <a:pt x="54" y="56"/>
                  </a:lnTo>
                  <a:lnTo>
                    <a:pt x="29" y="56"/>
                  </a:lnTo>
                  <a:lnTo>
                    <a:pt x="0" y="27"/>
                  </a:lnTo>
                  <a:lnTo>
                    <a:pt x="29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2" name="Rectangle 386"/>
            <p:cNvSpPr>
              <a:spLocks noChangeArrowheads="1"/>
            </p:cNvSpPr>
            <p:nvPr/>
          </p:nvSpPr>
          <p:spPr bwMode="auto">
            <a:xfrm>
              <a:off x="5372100" y="3617913"/>
              <a:ext cx="2568575" cy="23813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3" name="Freeform 387"/>
            <p:cNvSpPr>
              <a:spLocks/>
            </p:cNvSpPr>
            <p:nvPr/>
          </p:nvSpPr>
          <p:spPr bwMode="auto">
            <a:xfrm>
              <a:off x="5372100" y="3617913"/>
              <a:ext cx="2568575" cy="23813"/>
            </a:xfrm>
            <a:custGeom>
              <a:avLst/>
              <a:gdLst>
                <a:gd name="T0" fmla="*/ 1618 w 1618"/>
                <a:gd name="T1" fmla="*/ 0 h 15"/>
                <a:gd name="T2" fmla="*/ 0 w 1618"/>
                <a:gd name="T3" fmla="*/ 0 h 15"/>
                <a:gd name="T4" fmla="*/ 0 w 1618"/>
                <a:gd name="T5" fmla="*/ 15 h 15"/>
                <a:gd name="T6" fmla="*/ 1618 w 1618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8" h="15">
                  <a:moveTo>
                    <a:pt x="1618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618" y="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4" name="Freeform 392"/>
            <p:cNvSpPr>
              <a:spLocks/>
            </p:cNvSpPr>
            <p:nvPr/>
          </p:nvSpPr>
          <p:spPr bwMode="auto">
            <a:xfrm>
              <a:off x="9694863" y="1646238"/>
              <a:ext cx="211138" cy="26988"/>
            </a:xfrm>
            <a:custGeom>
              <a:avLst/>
              <a:gdLst>
                <a:gd name="T0" fmla="*/ 133 w 133"/>
                <a:gd name="T1" fmla="*/ 2 h 17"/>
                <a:gd name="T2" fmla="*/ 0 w 133"/>
                <a:gd name="T3" fmla="*/ 0 h 17"/>
                <a:gd name="T4" fmla="*/ 0 w 133"/>
                <a:gd name="T5" fmla="*/ 15 h 17"/>
                <a:gd name="T6" fmla="*/ 133 w 133"/>
                <a:gd name="T7" fmla="*/ 17 h 17"/>
                <a:gd name="T8" fmla="*/ 133 w 13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7">
                  <a:moveTo>
                    <a:pt x="133" y="2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33" y="17"/>
                  </a:lnTo>
                  <a:lnTo>
                    <a:pt x="133" y="2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5" name="Freeform 393"/>
            <p:cNvSpPr>
              <a:spLocks/>
            </p:cNvSpPr>
            <p:nvPr/>
          </p:nvSpPr>
          <p:spPr bwMode="auto">
            <a:xfrm>
              <a:off x="9694863" y="1646238"/>
              <a:ext cx="211138" cy="26988"/>
            </a:xfrm>
            <a:custGeom>
              <a:avLst/>
              <a:gdLst>
                <a:gd name="T0" fmla="*/ 133 w 133"/>
                <a:gd name="T1" fmla="*/ 2 h 17"/>
                <a:gd name="T2" fmla="*/ 0 w 133"/>
                <a:gd name="T3" fmla="*/ 0 h 17"/>
                <a:gd name="T4" fmla="*/ 0 w 133"/>
                <a:gd name="T5" fmla="*/ 15 h 17"/>
                <a:gd name="T6" fmla="*/ 133 w 133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17">
                  <a:moveTo>
                    <a:pt x="133" y="2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33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6" name="Freeform 394"/>
            <p:cNvSpPr>
              <a:spLocks/>
            </p:cNvSpPr>
            <p:nvPr/>
          </p:nvSpPr>
          <p:spPr bwMode="auto">
            <a:xfrm>
              <a:off x="10094913" y="1868488"/>
              <a:ext cx="30163" cy="4151313"/>
            </a:xfrm>
            <a:custGeom>
              <a:avLst/>
              <a:gdLst>
                <a:gd name="T0" fmla="*/ 4 w 19"/>
                <a:gd name="T1" fmla="*/ 0 h 2615"/>
                <a:gd name="T2" fmla="*/ 0 w 19"/>
                <a:gd name="T3" fmla="*/ 2615 h 2615"/>
                <a:gd name="T4" fmla="*/ 15 w 19"/>
                <a:gd name="T5" fmla="*/ 2615 h 2615"/>
                <a:gd name="T6" fmla="*/ 19 w 19"/>
                <a:gd name="T7" fmla="*/ 0 h 2615"/>
                <a:gd name="T8" fmla="*/ 4 w 19"/>
                <a:gd name="T9" fmla="*/ 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15">
                  <a:moveTo>
                    <a:pt x="4" y="0"/>
                  </a:moveTo>
                  <a:lnTo>
                    <a:pt x="0" y="2615"/>
                  </a:lnTo>
                  <a:lnTo>
                    <a:pt x="15" y="2615"/>
                  </a:lnTo>
                  <a:lnTo>
                    <a:pt x="1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7" name="Freeform 395"/>
            <p:cNvSpPr>
              <a:spLocks/>
            </p:cNvSpPr>
            <p:nvPr/>
          </p:nvSpPr>
          <p:spPr bwMode="auto">
            <a:xfrm>
              <a:off x="10094913" y="1868488"/>
              <a:ext cx="30163" cy="4151313"/>
            </a:xfrm>
            <a:custGeom>
              <a:avLst/>
              <a:gdLst>
                <a:gd name="T0" fmla="*/ 4 w 19"/>
                <a:gd name="T1" fmla="*/ 0 h 2615"/>
                <a:gd name="T2" fmla="*/ 0 w 19"/>
                <a:gd name="T3" fmla="*/ 2615 h 2615"/>
                <a:gd name="T4" fmla="*/ 15 w 19"/>
                <a:gd name="T5" fmla="*/ 2615 h 2615"/>
                <a:gd name="T6" fmla="*/ 19 w 19"/>
                <a:gd name="T7" fmla="*/ 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615">
                  <a:moveTo>
                    <a:pt x="4" y="0"/>
                  </a:moveTo>
                  <a:lnTo>
                    <a:pt x="0" y="2615"/>
                  </a:lnTo>
                  <a:lnTo>
                    <a:pt x="15" y="2615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8" name="Freeform 401"/>
            <p:cNvSpPr>
              <a:spLocks/>
            </p:cNvSpPr>
            <p:nvPr/>
          </p:nvSpPr>
          <p:spPr bwMode="auto">
            <a:xfrm>
              <a:off x="8718550" y="3984626"/>
              <a:ext cx="92075" cy="84138"/>
            </a:xfrm>
            <a:custGeom>
              <a:avLst/>
              <a:gdLst>
                <a:gd name="T0" fmla="*/ 58 w 58"/>
                <a:gd name="T1" fmla="*/ 53 h 53"/>
                <a:gd name="T2" fmla="*/ 29 w 58"/>
                <a:gd name="T3" fmla="*/ 24 h 53"/>
                <a:gd name="T4" fmla="*/ 0 w 58"/>
                <a:gd name="T5" fmla="*/ 53 h 53"/>
                <a:gd name="T6" fmla="*/ 0 w 58"/>
                <a:gd name="T7" fmla="*/ 29 h 53"/>
                <a:gd name="T8" fmla="*/ 29 w 58"/>
                <a:gd name="T9" fmla="*/ 0 h 53"/>
                <a:gd name="T10" fmla="*/ 58 w 58"/>
                <a:gd name="T11" fmla="*/ 29 h 53"/>
                <a:gd name="T12" fmla="*/ 58 w 58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3">
                  <a:moveTo>
                    <a:pt x="58" y="53"/>
                  </a:moveTo>
                  <a:lnTo>
                    <a:pt x="29" y="24"/>
                  </a:lnTo>
                  <a:lnTo>
                    <a:pt x="0" y="53"/>
                  </a:lnTo>
                  <a:lnTo>
                    <a:pt x="0" y="29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8" y="53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9" name="Rectangle 402"/>
            <p:cNvSpPr>
              <a:spLocks noChangeArrowheads="1"/>
            </p:cNvSpPr>
            <p:nvPr/>
          </p:nvSpPr>
          <p:spPr bwMode="auto">
            <a:xfrm>
              <a:off x="8753475" y="4025901"/>
              <a:ext cx="22225" cy="258763"/>
            </a:xfrm>
            <a:prstGeom prst="rect">
              <a:avLst/>
            </a:pr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0" name="Freeform 403"/>
            <p:cNvSpPr>
              <a:spLocks/>
            </p:cNvSpPr>
            <p:nvPr/>
          </p:nvSpPr>
          <p:spPr bwMode="auto">
            <a:xfrm>
              <a:off x="8753475" y="4025901"/>
              <a:ext cx="22225" cy="258763"/>
            </a:xfrm>
            <a:custGeom>
              <a:avLst/>
              <a:gdLst>
                <a:gd name="T0" fmla="*/ 14 w 14"/>
                <a:gd name="T1" fmla="*/ 163 h 163"/>
                <a:gd name="T2" fmla="*/ 14 w 14"/>
                <a:gd name="T3" fmla="*/ 0 h 163"/>
                <a:gd name="T4" fmla="*/ 0 w 14"/>
                <a:gd name="T5" fmla="*/ 0 h 163"/>
                <a:gd name="T6" fmla="*/ 0 w 14"/>
                <a:gd name="T7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3">
                  <a:moveTo>
                    <a:pt x="14" y="16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1" name="Freeform 467"/>
            <p:cNvSpPr>
              <a:spLocks/>
            </p:cNvSpPr>
            <p:nvPr/>
          </p:nvSpPr>
          <p:spPr bwMode="auto">
            <a:xfrm>
              <a:off x="9496425" y="5976938"/>
              <a:ext cx="92075" cy="85725"/>
            </a:xfrm>
            <a:custGeom>
              <a:avLst/>
              <a:gdLst>
                <a:gd name="T0" fmla="*/ 0 w 58"/>
                <a:gd name="T1" fmla="*/ 0 h 54"/>
                <a:gd name="T2" fmla="*/ 29 w 58"/>
                <a:gd name="T3" fmla="*/ 29 h 54"/>
                <a:gd name="T4" fmla="*/ 58 w 58"/>
                <a:gd name="T5" fmla="*/ 0 h 54"/>
                <a:gd name="T6" fmla="*/ 58 w 58"/>
                <a:gd name="T7" fmla="*/ 25 h 54"/>
                <a:gd name="T8" fmla="*/ 29 w 58"/>
                <a:gd name="T9" fmla="*/ 54 h 54"/>
                <a:gd name="T10" fmla="*/ 0 w 58"/>
                <a:gd name="T11" fmla="*/ 25 h 54"/>
                <a:gd name="T12" fmla="*/ 0 w 58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29" y="29"/>
                  </a:lnTo>
                  <a:lnTo>
                    <a:pt x="58" y="0"/>
                  </a:lnTo>
                  <a:lnTo>
                    <a:pt x="58" y="25"/>
                  </a:lnTo>
                  <a:lnTo>
                    <a:pt x="29" y="54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2" name="Rectangle 468"/>
            <p:cNvSpPr>
              <a:spLocks noChangeArrowheads="1"/>
            </p:cNvSpPr>
            <p:nvPr/>
          </p:nvSpPr>
          <p:spPr bwMode="auto">
            <a:xfrm>
              <a:off x="9531350" y="5607050"/>
              <a:ext cx="22225" cy="412750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3" name="Freeform 469"/>
            <p:cNvSpPr>
              <a:spLocks/>
            </p:cNvSpPr>
            <p:nvPr/>
          </p:nvSpPr>
          <p:spPr bwMode="auto">
            <a:xfrm>
              <a:off x="9531350" y="5607050"/>
              <a:ext cx="22225" cy="412750"/>
            </a:xfrm>
            <a:custGeom>
              <a:avLst/>
              <a:gdLst>
                <a:gd name="T0" fmla="*/ 0 w 14"/>
                <a:gd name="T1" fmla="*/ 0 h 260"/>
                <a:gd name="T2" fmla="*/ 0 w 14"/>
                <a:gd name="T3" fmla="*/ 260 h 260"/>
                <a:gd name="T4" fmla="*/ 14 w 14"/>
                <a:gd name="T5" fmla="*/ 260 h 260"/>
                <a:gd name="T6" fmla="*/ 14 w 14"/>
                <a:gd name="T7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60">
                  <a:moveTo>
                    <a:pt x="0" y="0"/>
                  </a:moveTo>
                  <a:lnTo>
                    <a:pt x="0" y="260"/>
                  </a:lnTo>
                  <a:lnTo>
                    <a:pt x="14" y="26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722478" y="437369"/>
            <a:ext cx="3948704" cy="5311775"/>
            <a:chOff x="1581150" y="241300"/>
            <a:chExt cx="4327525" cy="5821363"/>
          </a:xfrm>
        </p:grpSpPr>
        <p:sp>
          <p:nvSpPr>
            <p:cNvPr id="185" name="Freeform 26"/>
            <p:cNvSpPr>
              <a:spLocks/>
            </p:cNvSpPr>
            <p:nvPr/>
          </p:nvSpPr>
          <p:spPr bwMode="auto">
            <a:xfrm>
              <a:off x="3473450" y="1038225"/>
              <a:ext cx="1647825" cy="2797175"/>
            </a:xfrm>
            <a:custGeom>
              <a:avLst/>
              <a:gdLst>
                <a:gd name="T0" fmla="*/ 550 w 572"/>
                <a:gd name="T1" fmla="*/ 0 h 970"/>
                <a:gd name="T2" fmla="*/ 22 w 572"/>
                <a:gd name="T3" fmla="*/ 0 h 970"/>
                <a:gd name="T4" fmla="*/ 6 w 572"/>
                <a:gd name="T5" fmla="*/ 6 h 970"/>
                <a:gd name="T6" fmla="*/ 0 w 572"/>
                <a:gd name="T7" fmla="*/ 22 h 970"/>
                <a:gd name="T8" fmla="*/ 0 w 572"/>
                <a:gd name="T9" fmla="*/ 948 h 970"/>
                <a:gd name="T10" fmla="*/ 6 w 572"/>
                <a:gd name="T11" fmla="*/ 964 h 970"/>
                <a:gd name="T12" fmla="*/ 22 w 572"/>
                <a:gd name="T13" fmla="*/ 970 h 970"/>
                <a:gd name="T14" fmla="*/ 550 w 572"/>
                <a:gd name="T15" fmla="*/ 970 h 970"/>
                <a:gd name="T16" fmla="*/ 566 w 572"/>
                <a:gd name="T17" fmla="*/ 964 h 970"/>
                <a:gd name="T18" fmla="*/ 572 w 572"/>
                <a:gd name="T19" fmla="*/ 948 h 970"/>
                <a:gd name="T20" fmla="*/ 572 w 572"/>
                <a:gd name="T21" fmla="*/ 22 h 970"/>
                <a:gd name="T22" fmla="*/ 566 w 572"/>
                <a:gd name="T23" fmla="*/ 6 h 970"/>
                <a:gd name="T24" fmla="*/ 550 w 572"/>
                <a:gd name="T25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2" h="970">
                  <a:moveTo>
                    <a:pt x="55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6" y="0"/>
                    <a:pt x="10" y="2"/>
                    <a:pt x="6" y="6"/>
                  </a:cubicBezTo>
                  <a:cubicBezTo>
                    <a:pt x="2" y="10"/>
                    <a:pt x="0" y="16"/>
                    <a:pt x="0" y="22"/>
                  </a:cubicBezTo>
                  <a:cubicBezTo>
                    <a:pt x="0" y="948"/>
                    <a:pt x="0" y="948"/>
                    <a:pt x="0" y="948"/>
                  </a:cubicBezTo>
                  <a:cubicBezTo>
                    <a:pt x="0" y="954"/>
                    <a:pt x="2" y="960"/>
                    <a:pt x="6" y="964"/>
                  </a:cubicBezTo>
                  <a:cubicBezTo>
                    <a:pt x="10" y="968"/>
                    <a:pt x="16" y="970"/>
                    <a:pt x="22" y="970"/>
                  </a:cubicBezTo>
                  <a:cubicBezTo>
                    <a:pt x="550" y="970"/>
                    <a:pt x="550" y="970"/>
                    <a:pt x="550" y="970"/>
                  </a:cubicBezTo>
                  <a:cubicBezTo>
                    <a:pt x="556" y="970"/>
                    <a:pt x="562" y="968"/>
                    <a:pt x="566" y="964"/>
                  </a:cubicBezTo>
                  <a:cubicBezTo>
                    <a:pt x="570" y="960"/>
                    <a:pt x="572" y="954"/>
                    <a:pt x="572" y="948"/>
                  </a:cubicBezTo>
                  <a:cubicBezTo>
                    <a:pt x="572" y="22"/>
                    <a:pt x="572" y="22"/>
                    <a:pt x="572" y="22"/>
                  </a:cubicBezTo>
                  <a:cubicBezTo>
                    <a:pt x="572" y="16"/>
                    <a:pt x="570" y="10"/>
                    <a:pt x="566" y="6"/>
                  </a:cubicBezTo>
                  <a:cubicBezTo>
                    <a:pt x="562" y="2"/>
                    <a:pt x="556" y="0"/>
                    <a:pt x="550" y="0"/>
                  </a:cubicBezTo>
                </a:path>
              </a:pathLst>
            </a:custGeom>
            <a:solidFill>
              <a:srgbClr val="EAF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6" name="Freeform 27"/>
            <p:cNvSpPr>
              <a:spLocks noEditPoints="1"/>
            </p:cNvSpPr>
            <p:nvPr/>
          </p:nvSpPr>
          <p:spPr bwMode="auto">
            <a:xfrm>
              <a:off x="3462338" y="1027113"/>
              <a:ext cx="1671637" cy="2819400"/>
            </a:xfrm>
            <a:custGeom>
              <a:avLst/>
              <a:gdLst>
                <a:gd name="T0" fmla="*/ 4 w 580"/>
                <a:gd name="T1" fmla="*/ 952 h 978"/>
                <a:gd name="T2" fmla="*/ 4 w 580"/>
                <a:gd name="T3" fmla="*/ 26 h 978"/>
                <a:gd name="T4" fmla="*/ 10 w 580"/>
                <a:gd name="T5" fmla="*/ 10 h 978"/>
                <a:gd name="T6" fmla="*/ 26 w 580"/>
                <a:gd name="T7" fmla="*/ 4 h 978"/>
                <a:gd name="T8" fmla="*/ 554 w 580"/>
                <a:gd name="T9" fmla="*/ 4 h 978"/>
                <a:gd name="T10" fmla="*/ 570 w 580"/>
                <a:gd name="T11" fmla="*/ 10 h 978"/>
                <a:gd name="T12" fmla="*/ 576 w 580"/>
                <a:gd name="T13" fmla="*/ 26 h 978"/>
                <a:gd name="T14" fmla="*/ 576 w 580"/>
                <a:gd name="T15" fmla="*/ 952 h 978"/>
                <a:gd name="T16" fmla="*/ 570 w 580"/>
                <a:gd name="T17" fmla="*/ 968 h 978"/>
                <a:gd name="T18" fmla="*/ 554 w 580"/>
                <a:gd name="T19" fmla="*/ 974 h 978"/>
                <a:gd name="T20" fmla="*/ 26 w 580"/>
                <a:gd name="T21" fmla="*/ 974 h 978"/>
                <a:gd name="T22" fmla="*/ 10 w 580"/>
                <a:gd name="T23" fmla="*/ 968 h 978"/>
                <a:gd name="T24" fmla="*/ 4 w 580"/>
                <a:gd name="T25" fmla="*/ 952 h 978"/>
                <a:gd name="T26" fmla="*/ 4 w 580"/>
                <a:gd name="T27" fmla="*/ 952 h 978"/>
                <a:gd name="T28" fmla="*/ 554 w 580"/>
                <a:gd name="T29" fmla="*/ 0 h 978"/>
                <a:gd name="T30" fmla="*/ 26 w 580"/>
                <a:gd name="T31" fmla="*/ 0 h 978"/>
                <a:gd name="T32" fmla="*/ 0 w 580"/>
                <a:gd name="T33" fmla="*/ 26 h 978"/>
                <a:gd name="T34" fmla="*/ 0 w 580"/>
                <a:gd name="T35" fmla="*/ 952 h 978"/>
                <a:gd name="T36" fmla="*/ 2 w 580"/>
                <a:gd name="T37" fmla="*/ 952 h 978"/>
                <a:gd name="T38" fmla="*/ 4 w 580"/>
                <a:gd name="T39" fmla="*/ 952 h 978"/>
                <a:gd name="T40" fmla="*/ 2 w 580"/>
                <a:gd name="T41" fmla="*/ 952 h 978"/>
                <a:gd name="T42" fmla="*/ 0 w 580"/>
                <a:gd name="T43" fmla="*/ 952 h 978"/>
                <a:gd name="T44" fmla="*/ 26 w 580"/>
                <a:gd name="T45" fmla="*/ 978 h 978"/>
                <a:gd name="T46" fmla="*/ 554 w 580"/>
                <a:gd name="T47" fmla="*/ 978 h 978"/>
                <a:gd name="T48" fmla="*/ 580 w 580"/>
                <a:gd name="T49" fmla="*/ 952 h 978"/>
                <a:gd name="T50" fmla="*/ 580 w 580"/>
                <a:gd name="T51" fmla="*/ 26 h 978"/>
                <a:gd name="T52" fmla="*/ 554 w 580"/>
                <a:gd name="T53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0" h="978">
                  <a:moveTo>
                    <a:pt x="4" y="952"/>
                  </a:move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6"/>
                    <a:pt x="570" y="10"/>
                  </a:cubicBezTo>
                  <a:cubicBezTo>
                    <a:pt x="574" y="14"/>
                    <a:pt x="576" y="20"/>
                    <a:pt x="576" y="26"/>
                  </a:cubicBezTo>
                  <a:cubicBezTo>
                    <a:pt x="576" y="952"/>
                    <a:pt x="576" y="952"/>
                    <a:pt x="576" y="952"/>
                  </a:cubicBezTo>
                  <a:cubicBezTo>
                    <a:pt x="576" y="958"/>
                    <a:pt x="574" y="964"/>
                    <a:pt x="570" y="968"/>
                  </a:cubicBezTo>
                  <a:cubicBezTo>
                    <a:pt x="566" y="972"/>
                    <a:pt x="560" y="974"/>
                    <a:pt x="554" y="974"/>
                  </a:cubicBezTo>
                  <a:cubicBezTo>
                    <a:pt x="26" y="974"/>
                    <a:pt x="26" y="974"/>
                    <a:pt x="26" y="974"/>
                  </a:cubicBezTo>
                  <a:cubicBezTo>
                    <a:pt x="20" y="974"/>
                    <a:pt x="14" y="972"/>
                    <a:pt x="10" y="968"/>
                  </a:cubicBezTo>
                  <a:cubicBezTo>
                    <a:pt x="6" y="964"/>
                    <a:pt x="4" y="958"/>
                    <a:pt x="4" y="952"/>
                  </a:cubicBezTo>
                  <a:cubicBezTo>
                    <a:pt x="4" y="952"/>
                    <a:pt x="4" y="952"/>
                    <a:pt x="4" y="952"/>
                  </a:cubicBezTo>
                  <a:moveTo>
                    <a:pt x="554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952"/>
                    <a:pt x="0" y="952"/>
                    <a:pt x="0" y="952"/>
                  </a:cubicBezTo>
                  <a:cubicBezTo>
                    <a:pt x="2" y="952"/>
                    <a:pt x="2" y="952"/>
                    <a:pt x="2" y="952"/>
                  </a:cubicBezTo>
                  <a:cubicBezTo>
                    <a:pt x="4" y="952"/>
                    <a:pt x="4" y="952"/>
                    <a:pt x="4" y="952"/>
                  </a:cubicBezTo>
                  <a:cubicBezTo>
                    <a:pt x="2" y="952"/>
                    <a:pt x="2" y="952"/>
                    <a:pt x="2" y="952"/>
                  </a:cubicBezTo>
                  <a:cubicBezTo>
                    <a:pt x="0" y="952"/>
                    <a:pt x="0" y="952"/>
                    <a:pt x="0" y="952"/>
                  </a:cubicBezTo>
                  <a:cubicBezTo>
                    <a:pt x="0" y="967"/>
                    <a:pt x="12" y="978"/>
                    <a:pt x="26" y="978"/>
                  </a:cubicBezTo>
                  <a:cubicBezTo>
                    <a:pt x="554" y="978"/>
                    <a:pt x="554" y="978"/>
                    <a:pt x="554" y="978"/>
                  </a:cubicBezTo>
                  <a:cubicBezTo>
                    <a:pt x="568" y="978"/>
                    <a:pt x="580" y="967"/>
                    <a:pt x="580" y="952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1"/>
                    <a:pt x="568" y="0"/>
                    <a:pt x="554" y="0"/>
                  </a:cubicBezTo>
                </a:path>
              </a:pathLst>
            </a:custGeom>
            <a:solidFill>
              <a:srgbClr val="EAF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7" name="Rectangle 121"/>
            <p:cNvSpPr>
              <a:spLocks noChangeArrowheads="1"/>
            </p:cNvSpPr>
            <p:nvPr/>
          </p:nvSpPr>
          <p:spPr bwMode="auto">
            <a:xfrm>
              <a:off x="4114800" y="5538788"/>
              <a:ext cx="2016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8" name="Rectangle 122"/>
            <p:cNvSpPr>
              <a:spLocks noChangeArrowheads="1"/>
            </p:cNvSpPr>
            <p:nvPr/>
          </p:nvSpPr>
          <p:spPr bwMode="auto">
            <a:xfrm>
              <a:off x="4232275" y="5538788"/>
              <a:ext cx="1666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Rectangle 123"/>
            <p:cNvSpPr>
              <a:spLocks noChangeArrowheads="1"/>
            </p:cNvSpPr>
            <p:nvPr/>
          </p:nvSpPr>
          <p:spPr bwMode="auto">
            <a:xfrm>
              <a:off x="4310063" y="5538788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124"/>
            <p:cNvSpPr>
              <a:spLocks noChangeArrowheads="1"/>
            </p:cNvSpPr>
            <p:nvPr/>
          </p:nvSpPr>
          <p:spPr bwMode="auto">
            <a:xfrm>
              <a:off x="4406900" y="5538788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125"/>
            <p:cNvSpPr>
              <a:spLocks noChangeArrowheads="1"/>
            </p:cNvSpPr>
            <p:nvPr/>
          </p:nvSpPr>
          <p:spPr bwMode="auto">
            <a:xfrm>
              <a:off x="4462463" y="5538788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2" name="Rectangle 126"/>
            <p:cNvSpPr>
              <a:spLocks noChangeArrowheads="1"/>
            </p:cNvSpPr>
            <p:nvPr/>
          </p:nvSpPr>
          <p:spPr bwMode="auto">
            <a:xfrm>
              <a:off x="4559300" y="5538788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127"/>
            <p:cNvSpPr>
              <a:spLocks noChangeArrowheads="1"/>
            </p:cNvSpPr>
            <p:nvPr/>
          </p:nvSpPr>
          <p:spPr bwMode="auto">
            <a:xfrm>
              <a:off x="4645025" y="5538788"/>
              <a:ext cx="2127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Rectangle 128"/>
            <p:cNvSpPr>
              <a:spLocks noChangeArrowheads="1"/>
            </p:cNvSpPr>
            <p:nvPr/>
          </p:nvSpPr>
          <p:spPr bwMode="auto">
            <a:xfrm>
              <a:off x="4773613" y="5538788"/>
              <a:ext cx="1603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Rectangle 129"/>
            <p:cNvSpPr>
              <a:spLocks noChangeArrowheads="1"/>
            </p:cNvSpPr>
            <p:nvPr/>
          </p:nvSpPr>
          <p:spPr bwMode="auto">
            <a:xfrm>
              <a:off x="4849813" y="5538788"/>
              <a:ext cx="2381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tri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6" name="Rectangle 130"/>
            <p:cNvSpPr>
              <a:spLocks noChangeArrowheads="1"/>
            </p:cNvSpPr>
            <p:nvPr/>
          </p:nvSpPr>
          <p:spPr bwMode="auto">
            <a:xfrm>
              <a:off x="5005388" y="5538788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Rectangle 131"/>
            <p:cNvSpPr>
              <a:spLocks noChangeArrowheads="1"/>
            </p:cNvSpPr>
            <p:nvPr/>
          </p:nvSpPr>
          <p:spPr bwMode="auto">
            <a:xfrm>
              <a:off x="4114800" y="5700713"/>
              <a:ext cx="1857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8" name="Rectangle 132"/>
            <p:cNvSpPr>
              <a:spLocks noChangeArrowheads="1"/>
            </p:cNvSpPr>
            <p:nvPr/>
          </p:nvSpPr>
          <p:spPr bwMode="auto">
            <a:xfrm>
              <a:off x="4211638" y="5700713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Rectangle 133"/>
            <p:cNvSpPr>
              <a:spLocks noChangeArrowheads="1"/>
            </p:cNvSpPr>
            <p:nvPr/>
          </p:nvSpPr>
          <p:spPr bwMode="auto">
            <a:xfrm>
              <a:off x="4308475" y="5700713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" name="Rectangle 134"/>
            <p:cNvSpPr>
              <a:spLocks noChangeArrowheads="1"/>
            </p:cNvSpPr>
            <p:nvPr/>
          </p:nvSpPr>
          <p:spPr bwMode="auto">
            <a:xfrm>
              <a:off x="4362450" y="5700713"/>
              <a:ext cx="2651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Rectangle 135"/>
            <p:cNvSpPr>
              <a:spLocks noChangeArrowheads="1"/>
            </p:cNvSpPr>
            <p:nvPr/>
          </p:nvSpPr>
          <p:spPr bwMode="auto">
            <a:xfrm>
              <a:off x="4541838" y="5700713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2" name="Rectangle 136"/>
            <p:cNvSpPr>
              <a:spLocks noChangeArrowheads="1"/>
            </p:cNvSpPr>
            <p:nvPr/>
          </p:nvSpPr>
          <p:spPr bwMode="auto">
            <a:xfrm>
              <a:off x="4597400" y="5700713"/>
              <a:ext cx="2143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Rectangle 137"/>
            <p:cNvSpPr>
              <a:spLocks noChangeArrowheads="1"/>
            </p:cNvSpPr>
            <p:nvPr/>
          </p:nvSpPr>
          <p:spPr bwMode="auto">
            <a:xfrm>
              <a:off x="4724400" y="5700713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4" name="Rectangle 138"/>
            <p:cNvSpPr>
              <a:spLocks noChangeArrowheads="1"/>
            </p:cNvSpPr>
            <p:nvPr/>
          </p:nvSpPr>
          <p:spPr bwMode="auto">
            <a:xfrm>
              <a:off x="3506788" y="241300"/>
              <a:ext cx="2587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Rectangle 139"/>
            <p:cNvSpPr>
              <a:spLocks noChangeArrowheads="1"/>
            </p:cNvSpPr>
            <p:nvPr/>
          </p:nvSpPr>
          <p:spPr bwMode="auto">
            <a:xfrm>
              <a:off x="3663950" y="2413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6" name="Rectangle 140"/>
            <p:cNvSpPr>
              <a:spLocks noChangeArrowheads="1"/>
            </p:cNvSpPr>
            <p:nvPr/>
          </p:nvSpPr>
          <p:spPr bwMode="auto">
            <a:xfrm>
              <a:off x="3752850" y="241300"/>
              <a:ext cx="1571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7" name="Rectangle 141"/>
            <p:cNvSpPr>
              <a:spLocks noChangeArrowheads="1"/>
            </p:cNvSpPr>
            <p:nvPr/>
          </p:nvSpPr>
          <p:spPr bwMode="auto">
            <a:xfrm>
              <a:off x="3816350" y="241300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8" name="Rectangle 142"/>
            <p:cNvSpPr>
              <a:spLocks noChangeArrowheads="1"/>
            </p:cNvSpPr>
            <p:nvPr/>
          </p:nvSpPr>
          <p:spPr bwMode="auto">
            <a:xfrm>
              <a:off x="4016375" y="241300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" name="Rectangle 143"/>
            <p:cNvSpPr>
              <a:spLocks noChangeArrowheads="1"/>
            </p:cNvSpPr>
            <p:nvPr/>
          </p:nvSpPr>
          <p:spPr bwMode="auto">
            <a:xfrm>
              <a:off x="4170363" y="241300"/>
              <a:ext cx="1682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0" name="Rectangle 144"/>
            <p:cNvSpPr>
              <a:spLocks noChangeArrowheads="1"/>
            </p:cNvSpPr>
            <p:nvPr/>
          </p:nvSpPr>
          <p:spPr bwMode="auto">
            <a:xfrm>
              <a:off x="4243388" y="241300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Rectangle 145"/>
            <p:cNvSpPr>
              <a:spLocks noChangeArrowheads="1"/>
            </p:cNvSpPr>
            <p:nvPr/>
          </p:nvSpPr>
          <p:spPr bwMode="auto">
            <a:xfrm>
              <a:off x="4308475" y="241300"/>
              <a:ext cx="1603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" name="Rectangle 146"/>
            <p:cNvSpPr>
              <a:spLocks noChangeArrowheads="1"/>
            </p:cNvSpPr>
            <p:nvPr/>
          </p:nvSpPr>
          <p:spPr bwMode="auto">
            <a:xfrm>
              <a:off x="4373563" y="241300"/>
              <a:ext cx="1476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" name="Rectangle 147"/>
            <p:cNvSpPr>
              <a:spLocks noChangeArrowheads="1"/>
            </p:cNvSpPr>
            <p:nvPr/>
          </p:nvSpPr>
          <p:spPr bwMode="auto">
            <a:xfrm>
              <a:off x="4427538" y="241300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" name="Rectangle 148"/>
            <p:cNvSpPr>
              <a:spLocks noChangeArrowheads="1"/>
            </p:cNvSpPr>
            <p:nvPr/>
          </p:nvSpPr>
          <p:spPr bwMode="auto">
            <a:xfrm>
              <a:off x="4529138" y="241300"/>
              <a:ext cx="311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uti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" name="Rectangle 149"/>
            <p:cNvSpPr>
              <a:spLocks noChangeArrowheads="1"/>
            </p:cNvSpPr>
            <p:nvPr/>
          </p:nvSpPr>
          <p:spPr bwMode="auto">
            <a:xfrm>
              <a:off x="4746625" y="241300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" name="Rectangle 150"/>
            <p:cNvSpPr>
              <a:spLocks noChangeArrowheads="1"/>
            </p:cNvSpPr>
            <p:nvPr/>
          </p:nvSpPr>
          <p:spPr bwMode="auto">
            <a:xfrm>
              <a:off x="4846638" y="241300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" name="Rectangle 168"/>
            <p:cNvSpPr>
              <a:spLocks noChangeArrowheads="1"/>
            </p:cNvSpPr>
            <p:nvPr/>
          </p:nvSpPr>
          <p:spPr bwMode="auto">
            <a:xfrm>
              <a:off x="2038350" y="1239838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8" name="Rectangle 169"/>
            <p:cNvSpPr>
              <a:spLocks noChangeArrowheads="1"/>
            </p:cNvSpPr>
            <p:nvPr/>
          </p:nvSpPr>
          <p:spPr bwMode="auto">
            <a:xfrm>
              <a:off x="2122488" y="1239838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9" name="Rectangle 170"/>
            <p:cNvSpPr>
              <a:spLocks noChangeArrowheads="1"/>
            </p:cNvSpPr>
            <p:nvPr/>
          </p:nvSpPr>
          <p:spPr bwMode="auto">
            <a:xfrm>
              <a:off x="2163763" y="1239838"/>
              <a:ext cx="3032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ect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0" name="Rectangle 171"/>
            <p:cNvSpPr>
              <a:spLocks noChangeArrowheads="1"/>
            </p:cNvSpPr>
            <p:nvPr/>
          </p:nvSpPr>
          <p:spPr bwMode="auto">
            <a:xfrm>
              <a:off x="2382838" y="1239838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1" name="Rectangle 172"/>
            <p:cNvSpPr>
              <a:spLocks noChangeArrowheads="1"/>
            </p:cNvSpPr>
            <p:nvPr/>
          </p:nvSpPr>
          <p:spPr bwMode="auto">
            <a:xfrm>
              <a:off x="2439988" y="1239838"/>
              <a:ext cx="2047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173"/>
            <p:cNvSpPr>
              <a:spLocks noChangeArrowheads="1"/>
            </p:cNvSpPr>
            <p:nvPr/>
          </p:nvSpPr>
          <p:spPr bwMode="auto">
            <a:xfrm>
              <a:off x="2559050" y="1239838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3" name="Rectangle 174"/>
            <p:cNvSpPr>
              <a:spLocks noChangeArrowheads="1"/>
            </p:cNvSpPr>
            <p:nvPr/>
          </p:nvSpPr>
          <p:spPr bwMode="auto">
            <a:xfrm>
              <a:off x="2601913" y="1239838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4" name="Rectangle 175"/>
            <p:cNvSpPr>
              <a:spLocks noChangeArrowheads="1"/>
            </p:cNvSpPr>
            <p:nvPr/>
          </p:nvSpPr>
          <p:spPr bwMode="auto">
            <a:xfrm>
              <a:off x="2657475" y="1239838"/>
              <a:ext cx="1666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5" name="Freeform 222"/>
            <p:cNvSpPr>
              <a:spLocks/>
            </p:cNvSpPr>
            <p:nvPr/>
          </p:nvSpPr>
          <p:spPr bwMode="auto">
            <a:xfrm>
              <a:off x="1581150" y="1122363"/>
              <a:ext cx="195263" cy="382588"/>
            </a:xfrm>
            <a:custGeom>
              <a:avLst/>
              <a:gdLst>
                <a:gd name="T0" fmla="*/ 8 w 68"/>
                <a:gd name="T1" fmla="*/ 133 h 133"/>
                <a:gd name="T2" fmla="*/ 7 w 68"/>
                <a:gd name="T3" fmla="*/ 133 h 133"/>
                <a:gd name="T4" fmla="*/ 6 w 68"/>
                <a:gd name="T5" fmla="*/ 130 h 133"/>
                <a:gd name="T6" fmla="*/ 27 w 68"/>
                <a:gd name="T7" fmla="*/ 73 h 133"/>
                <a:gd name="T8" fmla="*/ 2 w 68"/>
                <a:gd name="T9" fmla="*/ 65 h 133"/>
                <a:gd name="T10" fmla="*/ 0 w 68"/>
                <a:gd name="T11" fmla="*/ 64 h 133"/>
                <a:gd name="T12" fmla="*/ 1 w 68"/>
                <a:gd name="T13" fmla="*/ 62 h 133"/>
                <a:gd name="T14" fmla="*/ 52 w 68"/>
                <a:gd name="T15" fmla="*/ 1 h 133"/>
                <a:gd name="T16" fmla="*/ 55 w 68"/>
                <a:gd name="T17" fmla="*/ 1 h 133"/>
                <a:gd name="T18" fmla="*/ 56 w 68"/>
                <a:gd name="T19" fmla="*/ 3 h 133"/>
                <a:gd name="T20" fmla="*/ 41 w 68"/>
                <a:gd name="T21" fmla="*/ 54 h 133"/>
                <a:gd name="T22" fmla="*/ 66 w 68"/>
                <a:gd name="T23" fmla="*/ 62 h 133"/>
                <a:gd name="T24" fmla="*/ 68 w 68"/>
                <a:gd name="T25" fmla="*/ 63 h 133"/>
                <a:gd name="T26" fmla="*/ 67 w 68"/>
                <a:gd name="T27" fmla="*/ 65 h 133"/>
                <a:gd name="T28" fmla="*/ 10 w 68"/>
                <a:gd name="T29" fmla="*/ 132 h 133"/>
                <a:gd name="T30" fmla="*/ 8 w 68"/>
                <a:gd name="T3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133">
                  <a:moveTo>
                    <a:pt x="8" y="133"/>
                  </a:moveTo>
                  <a:cubicBezTo>
                    <a:pt x="7" y="133"/>
                    <a:pt x="7" y="133"/>
                    <a:pt x="7" y="133"/>
                  </a:cubicBezTo>
                  <a:cubicBezTo>
                    <a:pt x="6" y="132"/>
                    <a:pt x="6" y="131"/>
                    <a:pt x="6" y="130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" y="65"/>
                    <a:pt x="1" y="65"/>
                    <a:pt x="0" y="64"/>
                  </a:cubicBezTo>
                  <a:cubicBezTo>
                    <a:pt x="0" y="63"/>
                    <a:pt x="0" y="63"/>
                    <a:pt x="1" y="6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3" y="0"/>
                    <a:pt x="54" y="0"/>
                    <a:pt x="55" y="1"/>
                  </a:cubicBezTo>
                  <a:cubicBezTo>
                    <a:pt x="56" y="1"/>
                    <a:pt x="56" y="2"/>
                    <a:pt x="56" y="3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7" y="62"/>
                    <a:pt x="68" y="62"/>
                    <a:pt x="68" y="63"/>
                  </a:cubicBezTo>
                  <a:cubicBezTo>
                    <a:pt x="68" y="64"/>
                    <a:pt x="68" y="64"/>
                    <a:pt x="67" y="65"/>
                  </a:cubicBezTo>
                  <a:cubicBezTo>
                    <a:pt x="10" y="132"/>
                    <a:pt x="10" y="132"/>
                    <a:pt x="10" y="132"/>
                  </a:cubicBezTo>
                  <a:cubicBezTo>
                    <a:pt x="9" y="133"/>
                    <a:pt x="9" y="133"/>
                    <a:pt x="8" y="133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6" name="Freeform 224"/>
            <p:cNvSpPr>
              <a:spLocks/>
            </p:cNvSpPr>
            <p:nvPr/>
          </p:nvSpPr>
          <p:spPr bwMode="auto">
            <a:xfrm>
              <a:off x="3462338" y="1027113"/>
              <a:ext cx="1671638" cy="2819400"/>
            </a:xfrm>
            <a:custGeom>
              <a:avLst/>
              <a:gdLst>
                <a:gd name="T0" fmla="*/ 2 w 580"/>
                <a:gd name="T1" fmla="*/ 952 h 978"/>
                <a:gd name="T2" fmla="*/ 0 w 580"/>
                <a:gd name="T3" fmla="*/ 952 h 978"/>
                <a:gd name="T4" fmla="*/ 26 w 580"/>
                <a:gd name="T5" fmla="*/ 978 h 978"/>
                <a:gd name="T6" fmla="*/ 554 w 580"/>
                <a:gd name="T7" fmla="*/ 978 h 978"/>
                <a:gd name="T8" fmla="*/ 580 w 580"/>
                <a:gd name="T9" fmla="*/ 952 h 978"/>
                <a:gd name="T10" fmla="*/ 580 w 580"/>
                <a:gd name="T11" fmla="*/ 26 h 978"/>
                <a:gd name="T12" fmla="*/ 554 w 580"/>
                <a:gd name="T13" fmla="*/ 0 h 978"/>
                <a:gd name="T14" fmla="*/ 26 w 580"/>
                <a:gd name="T15" fmla="*/ 0 h 978"/>
                <a:gd name="T16" fmla="*/ 0 w 580"/>
                <a:gd name="T17" fmla="*/ 26 h 978"/>
                <a:gd name="T18" fmla="*/ 0 w 580"/>
                <a:gd name="T19" fmla="*/ 952 h 978"/>
                <a:gd name="T20" fmla="*/ 2 w 580"/>
                <a:gd name="T21" fmla="*/ 952 h 978"/>
                <a:gd name="T22" fmla="*/ 4 w 580"/>
                <a:gd name="T23" fmla="*/ 952 h 978"/>
                <a:gd name="T24" fmla="*/ 4 w 580"/>
                <a:gd name="T25" fmla="*/ 26 h 978"/>
                <a:gd name="T26" fmla="*/ 10 w 580"/>
                <a:gd name="T27" fmla="*/ 10 h 978"/>
                <a:gd name="T28" fmla="*/ 26 w 580"/>
                <a:gd name="T29" fmla="*/ 4 h 978"/>
                <a:gd name="T30" fmla="*/ 554 w 580"/>
                <a:gd name="T31" fmla="*/ 4 h 978"/>
                <a:gd name="T32" fmla="*/ 570 w 580"/>
                <a:gd name="T33" fmla="*/ 10 h 978"/>
                <a:gd name="T34" fmla="*/ 576 w 580"/>
                <a:gd name="T35" fmla="*/ 26 h 978"/>
                <a:gd name="T36" fmla="*/ 576 w 580"/>
                <a:gd name="T37" fmla="*/ 952 h 978"/>
                <a:gd name="T38" fmla="*/ 570 w 580"/>
                <a:gd name="T39" fmla="*/ 968 h 978"/>
                <a:gd name="T40" fmla="*/ 554 w 580"/>
                <a:gd name="T41" fmla="*/ 974 h 978"/>
                <a:gd name="T42" fmla="*/ 26 w 580"/>
                <a:gd name="T43" fmla="*/ 974 h 978"/>
                <a:gd name="T44" fmla="*/ 10 w 580"/>
                <a:gd name="T45" fmla="*/ 968 h 978"/>
                <a:gd name="T46" fmla="*/ 4 w 580"/>
                <a:gd name="T47" fmla="*/ 952 h 978"/>
                <a:gd name="T48" fmla="*/ 2 w 580"/>
                <a:gd name="T49" fmla="*/ 952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978">
                  <a:moveTo>
                    <a:pt x="2" y="952"/>
                  </a:moveTo>
                  <a:cubicBezTo>
                    <a:pt x="0" y="952"/>
                    <a:pt x="0" y="952"/>
                    <a:pt x="0" y="952"/>
                  </a:cubicBezTo>
                  <a:cubicBezTo>
                    <a:pt x="0" y="967"/>
                    <a:pt x="12" y="978"/>
                    <a:pt x="26" y="978"/>
                  </a:cubicBezTo>
                  <a:cubicBezTo>
                    <a:pt x="554" y="978"/>
                    <a:pt x="554" y="978"/>
                    <a:pt x="554" y="978"/>
                  </a:cubicBezTo>
                  <a:cubicBezTo>
                    <a:pt x="568" y="978"/>
                    <a:pt x="580" y="967"/>
                    <a:pt x="580" y="952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1"/>
                    <a:pt x="568" y="0"/>
                    <a:pt x="55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952"/>
                    <a:pt x="0" y="952"/>
                    <a:pt x="0" y="952"/>
                  </a:cubicBezTo>
                  <a:cubicBezTo>
                    <a:pt x="2" y="952"/>
                    <a:pt x="2" y="952"/>
                    <a:pt x="2" y="952"/>
                  </a:cubicBezTo>
                  <a:cubicBezTo>
                    <a:pt x="4" y="952"/>
                    <a:pt x="4" y="952"/>
                    <a:pt x="4" y="952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6"/>
                    <a:pt x="570" y="10"/>
                  </a:cubicBezTo>
                  <a:cubicBezTo>
                    <a:pt x="574" y="14"/>
                    <a:pt x="576" y="20"/>
                    <a:pt x="576" y="26"/>
                  </a:cubicBezTo>
                  <a:cubicBezTo>
                    <a:pt x="576" y="952"/>
                    <a:pt x="576" y="952"/>
                    <a:pt x="576" y="952"/>
                  </a:cubicBezTo>
                  <a:cubicBezTo>
                    <a:pt x="576" y="958"/>
                    <a:pt x="574" y="964"/>
                    <a:pt x="570" y="968"/>
                  </a:cubicBezTo>
                  <a:cubicBezTo>
                    <a:pt x="566" y="972"/>
                    <a:pt x="560" y="974"/>
                    <a:pt x="554" y="974"/>
                  </a:cubicBezTo>
                  <a:cubicBezTo>
                    <a:pt x="26" y="974"/>
                    <a:pt x="26" y="974"/>
                    <a:pt x="26" y="974"/>
                  </a:cubicBezTo>
                  <a:cubicBezTo>
                    <a:pt x="20" y="974"/>
                    <a:pt x="14" y="972"/>
                    <a:pt x="10" y="968"/>
                  </a:cubicBezTo>
                  <a:cubicBezTo>
                    <a:pt x="6" y="964"/>
                    <a:pt x="4" y="958"/>
                    <a:pt x="4" y="952"/>
                  </a:cubicBezTo>
                  <a:lnTo>
                    <a:pt x="2" y="952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7" name="Freeform 227"/>
            <p:cNvSpPr>
              <a:spLocks/>
            </p:cNvSpPr>
            <p:nvPr/>
          </p:nvSpPr>
          <p:spPr bwMode="auto">
            <a:xfrm>
              <a:off x="3514725" y="5419726"/>
              <a:ext cx="481013" cy="482600"/>
            </a:xfrm>
            <a:custGeom>
              <a:avLst/>
              <a:gdLst>
                <a:gd name="T0" fmla="*/ 28 w 167"/>
                <a:gd name="T1" fmla="*/ 116 h 167"/>
                <a:gd name="T2" fmla="*/ 11 w 167"/>
                <a:gd name="T3" fmla="*/ 129 h 167"/>
                <a:gd name="T4" fmla="*/ 54 w 167"/>
                <a:gd name="T5" fmla="*/ 139 h 167"/>
                <a:gd name="T6" fmla="*/ 67 w 167"/>
                <a:gd name="T7" fmla="*/ 146 h 167"/>
                <a:gd name="T8" fmla="*/ 64 w 167"/>
                <a:gd name="T9" fmla="*/ 167 h 167"/>
                <a:gd name="T10" fmla="*/ 98 w 167"/>
                <a:gd name="T11" fmla="*/ 143 h 167"/>
                <a:gd name="T12" fmla="*/ 114 w 167"/>
                <a:gd name="T13" fmla="*/ 136 h 167"/>
                <a:gd name="T14" fmla="*/ 134 w 167"/>
                <a:gd name="T15" fmla="*/ 152 h 167"/>
                <a:gd name="T16" fmla="*/ 139 w 167"/>
                <a:gd name="T17" fmla="*/ 113 h 167"/>
                <a:gd name="T18" fmla="*/ 146 w 167"/>
                <a:gd name="T19" fmla="*/ 100 h 167"/>
                <a:gd name="T20" fmla="*/ 167 w 167"/>
                <a:gd name="T21" fmla="*/ 103 h 167"/>
                <a:gd name="T22" fmla="*/ 143 w 167"/>
                <a:gd name="T23" fmla="*/ 69 h 167"/>
                <a:gd name="T24" fmla="*/ 136 w 167"/>
                <a:gd name="T25" fmla="*/ 53 h 167"/>
                <a:gd name="T26" fmla="*/ 152 w 167"/>
                <a:gd name="T27" fmla="*/ 34 h 167"/>
                <a:gd name="T28" fmla="*/ 113 w 167"/>
                <a:gd name="T29" fmla="*/ 28 h 167"/>
                <a:gd name="T30" fmla="*/ 100 w 167"/>
                <a:gd name="T31" fmla="*/ 21 h 167"/>
                <a:gd name="T32" fmla="*/ 103 w 167"/>
                <a:gd name="T33" fmla="*/ 0 h 167"/>
                <a:gd name="T34" fmla="*/ 69 w 167"/>
                <a:gd name="T35" fmla="*/ 25 h 167"/>
                <a:gd name="T36" fmla="*/ 53 w 167"/>
                <a:gd name="T37" fmla="*/ 31 h 167"/>
                <a:gd name="T38" fmla="*/ 34 w 167"/>
                <a:gd name="T39" fmla="*/ 16 h 167"/>
                <a:gd name="T40" fmla="*/ 28 w 167"/>
                <a:gd name="T41" fmla="*/ 54 h 167"/>
                <a:gd name="T42" fmla="*/ 21 w 167"/>
                <a:gd name="T43" fmla="*/ 67 h 167"/>
                <a:gd name="T44" fmla="*/ 0 w 167"/>
                <a:gd name="T45" fmla="*/ 64 h 167"/>
                <a:gd name="T46" fmla="*/ 25 w 167"/>
                <a:gd name="T47" fmla="*/ 98 h 167"/>
                <a:gd name="T48" fmla="*/ 26 w 167"/>
                <a:gd name="T49" fmla="*/ 94 h 167"/>
                <a:gd name="T50" fmla="*/ 4 w 167"/>
                <a:gd name="T51" fmla="*/ 68 h 167"/>
                <a:gd name="T52" fmla="*/ 29 w 167"/>
                <a:gd name="T53" fmla="*/ 69 h 167"/>
                <a:gd name="T54" fmla="*/ 35 w 167"/>
                <a:gd name="T55" fmla="*/ 50 h 167"/>
                <a:gd name="T56" fmla="*/ 39 w 167"/>
                <a:gd name="T57" fmla="*/ 21 h 167"/>
                <a:gd name="T58" fmla="*/ 35 w 167"/>
                <a:gd name="T59" fmla="*/ 19 h 167"/>
                <a:gd name="T60" fmla="*/ 70 w 167"/>
                <a:gd name="T61" fmla="*/ 29 h 167"/>
                <a:gd name="T62" fmla="*/ 96 w 167"/>
                <a:gd name="T63" fmla="*/ 8 h 167"/>
                <a:gd name="T64" fmla="*/ 95 w 167"/>
                <a:gd name="T65" fmla="*/ 4 h 167"/>
                <a:gd name="T66" fmla="*/ 113 w 167"/>
                <a:gd name="T67" fmla="*/ 35 h 167"/>
                <a:gd name="T68" fmla="*/ 129 w 167"/>
                <a:gd name="T69" fmla="*/ 32 h 167"/>
                <a:gd name="T70" fmla="*/ 151 w 167"/>
                <a:gd name="T71" fmla="*/ 38 h 167"/>
                <a:gd name="T72" fmla="*/ 132 w 167"/>
                <a:gd name="T73" fmla="*/ 55 h 167"/>
                <a:gd name="T74" fmla="*/ 141 w 167"/>
                <a:gd name="T75" fmla="*/ 73 h 167"/>
                <a:gd name="T76" fmla="*/ 163 w 167"/>
                <a:gd name="T77" fmla="*/ 99 h 167"/>
                <a:gd name="T78" fmla="*/ 138 w 167"/>
                <a:gd name="T79" fmla="*/ 98 h 167"/>
                <a:gd name="T80" fmla="*/ 132 w 167"/>
                <a:gd name="T81" fmla="*/ 117 h 167"/>
                <a:gd name="T82" fmla="*/ 126 w 167"/>
                <a:gd name="T83" fmla="*/ 148 h 167"/>
                <a:gd name="T84" fmla="*/ 115 w 167"/>
                <a:gd name="T85" fmla="*/ 131 h 167"/>
                <a:gd name="T86" fmla="*/ 95 w 167"/>
                <a:gd name="T87" fmla="*/ 139 h 167"/>
                <a:gd name="T88" fmla="*/ 68 w 167"/>
                <a:gd name="T89" fmla="*/ 159 h 167"/>
                <a:gd name="T90" fmla="*/ 72 w 167"/>
                <a:gd name="T91" fmla="*/ 139 h 167"/>
                <a:gd name="T92" fmla="*/ 52 w 167"/>
                <a:gd name="T93" fmla="*/ 131 h 167"/>
                <a:gd name="T94" fmla="*/ 21 w 167"/>
                <a:gd name="T95" fmla="*/ 128 h 167"/>
                <a:gd name="T96" fmla="*/ 19 w 167"/>
                <a:gd name="T97" fmla="*/ 132 h 167"/>
                <a:gd name="T98" fmla="*/ 28 w 167"/>
                <a:gd name="T99" fmla="*/ 97 h 167"/>
                <a:gd name="T100" fmla="*/ 25 w 167"/>
                <a:gd name="T101" fmla="*/ 9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" h="167">
                  <a:moveTo>
                    <a:pt x="25" y="98"/>
                  </a:moveTo>
                  <a:cubicBezTo>
                    <a:pt x="21" y="99"/>
                    <a:pt x="21" y="99"/>
                    <a:pt x="21" y="99"/>
                  </a:cubicBezTo>
                  <a:cubicBezTo>
                    <a:pt x="22" y="105"/>
                    <a:pt x="25" y="111"/>
                    <a:pt x="28" y="116"/>
                  </a:cubicBezTo>
                  <a:cubicBezTo>
                    <a:pt x="31" y="114"/>
                    <a:pt x="31" y="114"/>
                    <a:pt x="31" y="114"/>
                  </a:cubicBezTo>
                  <a:cubicBezTo>
                    <a:pt x="28" y="112"/>
                    <a:pt x="28" y="112"/>
                    <a:pt x="28" y="112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15" y="134"/>
                    <a:pt x="15" y="134"/>
                    <a:pt x="15" y="134"/>
                  </a:cubicBezTo>
                  <a:cubicBezTo>
                    <a:pt x="21" y="140"/>
                    <a:pt x="30" y="143"/>
                    <a:pt x="38" y="143"/>
                  </a:cubicBezTo>
                  <a:cubicBezTo>
                    <a:pt x="44" y="143"/>
                    <a:pt x="49" y="142"/>
                    <a:pt x="54" y="139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5" y="142"/>
                    <a:pt x="61" y="145"/>
                    <a:pt x="67" y="146"/>
                  </a:cubicBezTo>
                  <a:cubicBezTo>
                    <a:pt x="68" y="142"/>
                    <a:pt x="68" y="142"/>
                    <a:pt x="68" y="142"/>
                  </a:cubicBezTo>
                  <a:cubicBezTo>
                    <a:pt x="64" y="142"/>
                    <a:pt x="64" y="142"/>
                    <a:pt x="64" y="142"/>
                  </a:cubicBezTo>
                  <a:cubicBezTo>
                    <a:pt x="64" y="167"/>
                    <a:pt x="64" y="167"/>
                    <a:pt x="64" y="167"/>
                  </a:cubicBezTo>
                  <a:cubicBezTo>
                    <a:pt x="71" y="167"/>
                    <a:pt x="71" y="167"/>
                    <a:pt x="71" y="167"/>
                  </a:cubicBezTo>
                  <a:cubicBezTo>
                    <a:pt x="85" y="167"/>
                    <a:pt x="98" y="158"/>
                    <a:pt x="102" y="144"/>
                  </a:cubicBezTo>
                  <a:cubicBezTo>
                    <a:pt x="98" y="143"/>
                    <a:pt x="98" y="143"/>
                    <a:pt x="98" y="143"/>
                  </a:cubicBezTo>
                  <a:cubicBezTo>
                    <a:pt x="99" y="147"/>
                    <a:pt x="99" y="147"/>
                    <a:pt x="99" y="147"/>
                  </a:cubicBezTo>
                  <a:cubicBezTo>
                    <a:pt x="105" y="145"/>
                    <a:pt x="111" y="143"/>
                    <a:pt x="116" y="139"/>
                  </a:cubicBezTo>
                  <a:cubicBezTo>
                    <a:pt x="114" y="136"/>
                    <a:pt x="114" y="136"/>
                    <a:pt x="114" y="136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29" y="156"/>
                    <a:pt x="129" y="156"/>
                    <a:pt x="129" y="156"/>
                  </a:cubicBezTo>
                  <a:cubicBezTo>
                    <a:pt x="134" y="152"/>
                    <a:pt x="134" y="152"/>
                    <a:pt x="134" y="152"/>
                  </a:cubicBezTo>
                  <a:cubicBezTo>
                    <a:pt x="134" y="152"/>
                    <a:pt x="134" y="152"/>
                    <a:pt x="134" y="152"/>
                  </a:cubicBezTo>
                  <a:cubicBezTo>
                    <a:pt x="140" y="146"/>
                    <a:pt x="143" y="137"/>
                    <a:pt x="143" y="129"/>
                  </a:cubicBezTo>
                  <a:cubicBezTo>
                    <a:pt x="143" y="124"/>
                    <a:pt x="142" y="118"/>
                    <a:pt x="139" y="113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9" y="117"/>
                    <a:pt x="139" y="117"/>
                    <a:pt x="139" y="117"/>
                  </a:cubicBezTo>
                  <a:cubicBezTo>
                    <a:pt x="142" y="112"/>
                    <a:pt x="145" y="106"/>
                    <a:pt x="146" y="100"/>
                  </a:cubicBezTo>
                  <a:cubicBezTo>
                    <a:pt x="142" y="99"/>
                    <a:pt x="142" y="99"/>
                    <a:pt x="142" y="99"/>
                  </a:cubicBezTo>
                  <a:cubicBezTo>
                    <a:pt x="142" y="103"/>
                    <a:pt x="142" y="103"/>
                    <a:pt x="142" y="103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97"/>
                    <a:pt x="167" y="97"/>
                    <a:pt x="167" y="97"/>
                  </a:cubicBezTo>
                  <a:cubicBezTo>
                    <a:pt x="167" y="82"/>
                    <a:pt x="157" y="69"/>
                    <a:pt x="144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68"/>
                    <a:pt x="146" y="68"/>
                    <a:pt x="146" y="68"/>
                  </a:cubicBezTo>
                  <a:cubicBezTo>
                    <a:pt x="145" y="62"/>
                    <a:pt x="143" y="56"/>
                    <a:pt x="139" y="51"/>
                  </a:cubicBezTo>
                  <a:cubicBezTo>
                    <a:pt x="136" y="53"/>
                    <a:pt x="136" y="53"/>
                    <a:pt x="136" y="53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2" y="34"/>
                    <a:pt x="152" y="34"/>
                    <a:pt x="152" y="34"/>
                  </a:cubicBezTo>
                  <a:cubicBezTo>
                    <a:pt x="152" y="34"/>
                    <a:pt x="152" y="34"/>
                    <a:pt x="152" y="34"/>
                  </a:cubicBezTo>
                  <a:cubicBezTo>
                    <a:pt x="146" y="28"/>
                    <a:pt x="138" y="24"/>
                    <a:pt x="129" y="24"/>
                  </a:cubicBezTo>
                  <a:cubicBezTo>
                    <a:pt x="123" y="24"/>
                    <a:pt x="118" y="26"/>
                    <a:pt x="113" y="28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2" y="25"/>
                    <a:pt x="106" y="23"/>
                    <a:pt x="100" y="21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2" y="0"/>
                    <a:pt x="69" y="10"/>
                    <a:pt x="65" y="24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2" y="22"/>
                    <a:pt x="56" y="25"/>
                    <a:pt x="51" y="28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7" y="22"/>
                    <a:pt x="24" y="30"/>
                    <a:pt x="24" y="38"/>
                  </a:cubicBezTo>
                  <a:cubicBezTo>
                    <a:pt x="24" y="44"/>
                    <a:pt x="25" y="49"/>
                    <a:pt x="28" y="54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3" y="61"/>
                    <a:pt x="21" y="67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5"/>
                    <a:pt x="10" y="98"/>
                    <a:pt x="24" y="102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15" y="91"/>
                    <a:pt x="8" y="82"/>
                    <a:pt x="8" y="71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30" y="64"/>
                    <a:pt x="32" y="59"/>
                    <a:pt x="35" y="54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3" y="46"/>
                    <a:pt x="32" y="42"/>
                    <a:pt x="32" y="38"/>
                  </a:cubicBezTo>
                  <a:cubicBezTo>
                    <a:pt x="32" y="32"/>
                    <a:pt x="35" y="26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60" y="32"/>
                    <a:pt x="65" y="30"/>
                    <a:pt x="70" y="29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6" y="15"/>
                    <a:pt x="85" y="8"/>
                    <a:pt x="96" y="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103" y="30"/>
                    <a:pt x="108" y="32"/>
                    <a:pt x="113" y="35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21" y="33"/>
                    <a:pt x="125" y="32"/>
                    <a:pt x="129" y="32"/>
                  </a:cubicBezTo>
                  <a:cubicBezTo>
                    <a:pt x="135" y="32"/>
                    <a:pt x="141" y="35"/>
                    <a:pt x="146" y="39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2" y="55"/>
                    <a:pt x="132" y="55"/>
                    <a:pt x="132" y="55"/>
                  </a:cubicBezTo>
                  <a:cubicBezTo>
                    <a:pt x="135" y="60"/>
                    <a:pt x="137" y="65"/>
                    <a:pt x="139" y="70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52" y="76"/>
                    <a:pt x="159" y="86"/>
                    <a:pt x="159" y="97"/>
                  </a:cubicBezTo>
                  <a:cubicBezTo>
                    <a:pt x="159" y="99"/>
                    <a:pt x="159" y="99"/>
                    <a:pt x="159" y="99"/>
                  </a:cubicBezTo>
                  <a:cubicBezTo>
                    <a:pt x="163" y="99"/>
                    <a:pt x="163" y="99"/>
                    <a:pt x="163" y="99"/>
                  </a:cubicBezTo>
                  <a:cubicBezTo>
                    <a:pt x="163" y="95"/>
                    <a:pt x="163" y="95"/>
                    <a:pt x="163" y="95"/>
                  </a:cubicBezTo>
                  <a:cubicBezTo>
                    <a:pt x="139" y="95"/>
                    <a:pt x="139" y="95"/>
                    <a:pt x="139" y="95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7" y="103"/>
                    <a:pt x="135" y="108"/>
                    <a:pt x="132" y="113"/>
                  </a:cubicBezTo>
                  <a:cubicBezTo>
                    <a:pt x="131" y="115"/>
                    <a:pt x="131" y="115"/>
                    <a:pt x="131" y="115"/>
                  </a:cubicBezTo>
                  <a:cubicBezTo>
                    <a:pt x="132" y="117"/>
                    <a:pt x="132" y="117"/>
                    <a:pt x="132" y="117"/>
                  </a:cubicBezTo>
                  <a:cubicBezTo>
                    <a:pt x="134" y="121"/>
                    <a:pt x="135" y="125"/>
                    <a:pt x="135" y="129"/>
                  </a:cubicBezTo>
                  <a:cubicBezTo>
                    <a:pt x="135" y="135"/>
                    <a:pt x="133" y="142"/>
                    <a:pt x="128" y="146"/>
                  </a:cubicBezTo>
                  <a:cubicBezTo>
                    <a:pt x="126" y="148"/>
                    <a:pt x="126" y="148"/>
                    <a:pt x="126" y="148"/>
                  </a:cubicBezTo>
                  <a:cubicBezTo>
                    <a:pt x="129" y="151"/>
                    <a:pt x="129" y="151"/>
                    <a:pt x="129" y="151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15" y="131"/>
                    <a:pt x="115" y="131"/>
                    <a:pt x="115" y="131"/>
                  </a:cubicBezTo>
                  <a:cubicBezTo>
                    <a:pt x="112" y="133"/>
                    <a:pt x="112" y="133"/>
                    <a:pt x="112" y="133"/>
                  </a:cubicBezTo>
                  <a:cubicBezTo>
                    <a:pt x="107" y="135"/>
                    <a:pt x="102" y="137"/>
                    <a:pt x="97" y="139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91" y="152"/>
                    <a:pt x="82" y="159"/>
                    <a:pt x="71" y="159"/>
                  </a:cubicBezTo>
                  <a:cubicBezTo>
                    <a:pt x="68" y="159"/>
                    <a:pt x="68" y="159"/>
                    <a:pt x="68" y="159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2" y="139"/>
                    <a:pt x="72" y="139"/>
                    <a:pt x="72" y="139"/>
                  </a:cubicBezTo>
                  <a:cubicBezTo>
                    <a:pt x="69" y="139"/>
                    <a:pt x="69" y="139"/>
                    <a:pt x="69" y="139"/>
                  </a:cubicBezTo>
                  <a:cubicBezTo>
                    <a:pt x="64" y="137"/>
                    <a:pt x="59" y="135"/>
                    <a:pt x="54" y="132"/>
                  </a:cubicBezTo>
                  <a:cubicBezTo>
                    <a:pt x="52" y="131"/>
                    <a:pt x="52" y="131"/>
                    <a:pt x="52" y="131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46" y="134"/>
                    <a:pt x="42" y="135"/>
                    <a:pt x="38" y="135"/>
                  </a:cubicBezTo>
                  <a:cubicBezTo>
                    <a:pt x="32" y="135"/>
                    <a:pt x="26" y="133"/>
                    <a:pt x="21" y="128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5" y="112"/>
                    <a:pt x="35" y="112"/>
                    <a:pt x="35" y="112"/>
                  </a:cubicBezTo>
                  <a:cubicBezTo>
                    <a:pt x="32" y="108"/>
                    <a:pt x="30" y="102"/>
                    <a:pt x="28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26" y="94"/>
                    <a:pt x="26" y="94"/>
                    <a:pt x="26" y="94"/>
                  </a:cubicBezTo>
                  <a:lnTo>
                    <a:pt x="25" y="98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3692525" y="5573713"/>
              <a:ext cx="141288" cy="177800"/>
            </a:xfrm>
            <a:custGeom>
              <a:avLst/>
              <a:gdLst>
                <a:gd name="T0" fmla="*/ 1 w 49"/>
                <a:gd name="T1" fmla="*/ 33 h 62"/>
                <a:gd name="T2" fmla="*/ 30 w 49"/>
                <a:gd name="T3" fmla="*/ 0 h 62"/>
                <a:gd name="T4" fmla="*/ 32 w 49"/>
                <a:gd name="T5" fmla="*/ 0 h 62"/>
                <a:gd name="T6" fmla="*/ 47 w 49"/>
                <a:gd name="T7" fmla="*/ 0 h 62"/>
                <a:gd name="T8" fmla="*/ 49 w 49"/>
                <a:gd name="T9" fmla="*/ 1 h 62"/>
                <a:gd name="T10" fmla="*/ 49 w 49"/>
                <a:gd name="T11" fmla="*/ 3 h 62"/>
                <a:gd name="T12" fmla="*/ 24 w 49"/>
                <a:gd name="T13" fmla="*/ 26 h 62"/>
                <a:gd name="T14" fmla="*/ 39 w 49"/>
                <a:gd name="T15" fmla="*/ 26 h 62"/>
                <a:gd name="T16" fmla="*/ 40 w 49"/>
                <a:gd name="T17" fmla="*/ 28 h 62"/>
                <a:gd name="T18" fmla="*/ 40 w 49"/>
                <a:gd name="T19" fmla="*/ 30 h 62"/>
                <a:gd name="T20" fmla="*/ 5 w 49"/>
                <a:gd name="T21" fmla="*/ 61 h 62"/>
                <a:gd name="T22" fmla="*/ 3 w 49"/>
                <a:gd name="T23" fmla="*/ 62 h 62"/>
                <a:gd name="T24" fmla="*/ 2 w 49"/>
                <a:gd name="T25" fmla="*/ 61 h 62"/>
                <a:gd name="T26" fmla="*/ 2 w 49"/>
                <a:gd name="T27" fmla="*/ 58 h 62"/>
                <a:gd name="T28" fmla="*/ 23 w 49"/>
                <a:gd name="T29" fmla="*/ 35 h 62"/>
                <a:gd name="T30" fmla="*/ 3 w 49"/>
                <a:gd name="T31" fmla="*/ 36 h 62"/>
                <a:gd name="T32" fmla="*/ 3 w 49"/>
                <a:gd name="T33" fmla="*/ 36 h 62"/>
                <a:gd name="T34" fmla="*/ 1 w 49"/>
                <a:gd name="T35" fmla="*/ 35 h 62"/>
                <a:gd name="T36" fmla="*/ 1 w 49"/>
                <a:gd name="T37" fmla="*/ 3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2">
                  <a:moveTo>
                    <a:pt x="1" y="33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1" y="0"/>
                    <a:pt x="3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0"/>
                    <a:pt x="49" y="1"/>
                  </a:cubicBezTo>
                  <a:cubicBezTo>
                    <a:pt x="49" y="2"/>
                    <a:pt x="49" y="2"/>
                    <a:pt x="49" y="3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26"/>
                    <a:pt x="40" y="27"/>
                    <a:pt x="40" y="28"/>
                  </a:cubicBezTo>
                  <a:cubicBezTo>
                    <a:pt x="40" y="28"/>
                    <a:pt x="40" y="29"/>
                    <a:pt x="40" y="30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1"/>
                    <a:pt x="4" y="62"/>
                    <a:pt x="3" y="62"/>
                  </a:cubicBezTo>
                  <a:cubicBezTo>
                    <a:pt x="3" y="62"/>
                    <a:pt x="2" y="61"/>
                    <a:pt x="2" y="61"/>
                  </a:cubicBezTo>
                  <a:cubicBezTo>
                    <a:pt x="1" y="60"/>
                    <a:pt x="1" y="59"/>
                    <a:pt x="2" y="5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" y="36"/>
                    <a:pt x="1" y="36"/>
                    <a:pt x="1" y="35"/>
                  </a:cubicBezTo>
                  <a:cubicBezTo>
                    <a:pt x="0" y="34"/>
                    <a:pt x="1" y="34"/>
                    <a:pt x="1" y="33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9" name="Freeform 242"/>
            <p:cNvSpPr>
              <a:spLocks noEditPoints="1"/>
            </p:cNvSpPr>
            <p:nvPr/>
          </p:nvSpPr>
          <p:spPr bwMode="auto">
            <a:xfrm>
              <a:off x="3494088" y="536576"/>
              <a:ext cx="458788" cy="341313"/>
            </a:xfrm>
            <a:custGeom>
              <a:avLst/>
              <a:gdLst>
                <a:gd name="T0" fmla="*/ 137 w 159"/>
                <a:gd name="T1" fmla="*/ 60 h 118"/>
                <a:gd name="T2" fmla="*/ 122 w 159"/>
                <a:gd name="T3" fmla="*/ 50 h 118"/>
                <a:gd name="T4" fmla="*/ 111 w 159"/>
                <a:gd name="T5" fmla="*/ 55 h 118"/>
                <a:gd name="T6" fmla="*/ 106 w 159"/>
                <a:gd name="T7" fmla="*/ 60 h 118"/>
                <a:gd name="T8" fmla="*/ 103 w 159"/>
                <a:gd name="T9" fmla="*/ 47 h 118"/>
                <a:gd name="T10" fmla="*/ 108 w 159"/>
                <a:gd name="T11" fmla="*/ 37 h 118"/>
                <a:gd name="T12" fmla="*/ 114 w 159"/>
                <a:gd name="T13" fmla="*/ 21 h 118"/>
                <a:gd name="T14" fmla="*/ 103 w 159"/>
                <a:gd name="T15" fmla="*/ 0 h 118"/>
                <a:gd name="T16" fmla="*/ 56 w 159"/>
                <a:gd name="T17" fmla="*/ 21 h 118"/>
                <a:gd name="T18" fmla="*/ 45 w 159"/>
                <a:gd name="T19" fmla="*/ 37 h 118"/>
                <a:gd name="T20" fmla="*/ 50 w 159"/>
                <a:gd name="T21" fmla="*/ 47 h 118"/>
                <a:gd name="T22" fmla="*/ 56 w 159"/>
                <a:gd name="T23" fmla="*/ 58 h 118"/>
                <a:gd name="T24" fmla="*/ 48 w 159"/>
                <a:gd name="T25" fmla="*/ 60 h 118"/>
                <a:gd name="T26" fmla="*/ 37 w 159"/>
                <a:gd name="T27" fmla="*/ 55 h 118"/>
                <a:gd name="T28" fmla="*/ 21 w 159"/>
                <a:gd name="T29" fmla="*/ 50 h 118"/>
                <a:gd name="T30" fmla="*/ 0 w 159"/>
                <a:gd name="T31" fmla="*/ 60 h 118"/>
                <a:gd name="T32" fmla="*/ 21 w 159"/>
                <a:gd name="T33" fmla="*/ 108 h 118"/>
                <a:gd name="T34" fmla="*/ 37 w 159"/>
                <a:gd name="T35" fmla="*/ 118 h 118"/>
                <a:gd name="T36" fmla="*/ 48 w 159"/>
                <a:gd name="T37" fmla="*/ 113 h 118"/>
                <a:gd name="T38" fmla="*/ 77 w 159"/>
                <a:gd name="T39" fmla="*/ 108 h 118"/>
                <a:gd name="T40" fmla="*/ 111 w 159"/>
                <a:gd name="T41" fmla="*/ 108 h 118"/>
                <a:gd name="T42" fmla="*/ 122 w 159"/>
                <a:gd name="T43" fmla="*/ 113 h 118"/>
                <a:gd name="T44" fmla="*/ 137 w 159"/>
                <a:gd name="T45" fmla="*/ 118 h 118"/>
                <a:gd name="T46" fmla="*/ 159 w 159"/>
                <a:gd name="T47" fmla="*/ 108 h 118"/>
                <a:gd name="T48" fmla="*/ 61 w 159"/>
                <a:gd name="T49" fmla="*/ 5 h 118"/>
                <a:gd name="T50" fmla="*/ 98 w 159"/>
                <a:gd name="T51" fmla="*/ 21 h 118"/>
                <a:gd name="T52" fmla="*/ 61 w 159"/>
                <a:gd name="T53" fmla="*/ 5 h 118"/>
                <a:gd name="T54" fmla="*/ 108 w 159"/>
                <a:gd name="T55" fmla="*/ 26 h 118"/>
                <a:gd name="T56" fmla="*/ 50 w 159"/>
                <a:gd name="T57" fmla="*/ 31 h 118"/>
                <a:gd name="T58" fmla="*/ 56 w 159"/>
                <a:gd name="T59" fmla="*/ 37 h 118"/>
                <a:gd name="T60" fmla="*/ 103 w 159"/>
                <a:gd name="T61" fmla="*/ 42 h 118"/>
                <a:gd name="T62" fmla="*/ 56 w 159"/>
                <a:gd name="T63" fmla="*/ 37 h 118"/>
                <a:gd name="T64" fmla="*/ 5 w 159"/>
                <a:gd name="T65" fmla="*/ 66 h 118"/>
                <a:gd name="T66" fmla="*/ 21 w 159"/>
                <a:gd name="T67" fmla="*/ 103 h 118"/>
                <a:gd name="T68" fmla="*/ 27 w 159"/>
                <a:gd name="T69" fmla="*/ 113 h 118"/>
                <a:gd name="T70" fmla="*/ 32 w 159"/>
                <a:gd name="T71" fmla="*/ 55 h 118"/>
                <a:gd name="T72" fmla="*/ 27 w 159"/>
                <a:gd name="T73" fmla="*/ 113 h 118"/>
                <a:gd name="T74" fmla="*/ 37 w 159"/>
                <a:gd name="T75" fmla="*/ 60 h 118"/>
                <a:gd name="T76" fmla="*/ 42 w 159"/>
                <a:gd name="T77" fmla="*/ 108 h 118"/>
                <a:gd name="T78" fmla="*/ 89 w 159"/>
                <a:gd name="T79" fmla="*/ 103 h 118"/>
                <a:gd name="T80" fmla="*/ 48 w 159"/>
                <a:gd name="T81" fmla="*/ 103 h 118"/>
                <a:gd name="T82" fmla="*/ 53 w 159"/>
                <a:gd name="T83" fmla="*/ 66 h 118"/>
                <a:gd name="T84" fmla="*/ 61 w 159"/>
                <a:gd name="T85" fmla="*/ 47 h 118"/>
                <a:gd name="T86" fmla="*/ 98 w 159"/>
                <a:gd name="T87" fmla="*/ 58 h 118"/>
                <a:gd name="T88" fmla="*/ 111 w 159"/>
                <a:gd name="T89" fmla="*/ 66 h 118"/>
                <a:gd name="T90" fmla="*/ 89 w 159"/>
                <a:gd name="T91" fmla="*/ 103 h 118"/>
                <a:gd name="T92" fmla="*/ 116 w 159"/>
                <a:gd name="T93" fmla="*/ 60 h 118"/>
                <a:gd name="T94" fmla="*/ 122 w 159"/>
                <a:gd name="T95" fmla="*/ 108 h 118"/>
                <a:gd name="T96" fmla="*/ 132 w 159"/>
                <a:gd name="T97" fmla="*/ 113 h 118"/>
                <a:gd name="T98" fmla="*/ 127 w 159"/>
                <a:gd name="T99" fmla="*/ 55 h 118"/>
                <a:gd name="T100" fmla="*/ 132 w 159"/>
                <a:gd name="T101" fmla="*/ 113 h 118"/>
                <a:gd name="T102" fmla="*/ 137 w 159"/>
                <a:gd name="T103" fmla="*/ 103 h 118"/>
                <a:gd name="T104" fmla="*/ 153 w 159"/>
                <a:gd name="T105" fmla="*/ 6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9" h="118">
                  <a:moveTo>
                    <a:pt x="159" y="60"/>
                  </a:moveTo>
                  <a:cubicBezTo>
                    <a:pt x="137" y="60"/>
                    <a:pt x="137" y="60"/>
                    <a:pt x="137" y="6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11" y="55"/>
                    <a:pt x="111" y="55"/>
                    <a:pt x="111" y="55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04" y="60"/>
                    <a:pt x="103" y="59"/>
                    <a:pt x="103" y="58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0" y="47"/>
                    <a:pt x="50" y="47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6" y="59"/>
                    <a:pt x="54" y="60"/>
                    <a:pt x="53" y="60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8" y="55"/>
                    <a:pt x="48" y="55"/>
                    <a:pt x="48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3"/>
                    <a:pt x="37" y="113"/>
                    <a:pt x="37" y="113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22" y="118"/>
                    <a:pt x="122" y="118"/>
                    <a:pt x="122" y="118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08"/>
                    <a:pt x="137" y="108"/>
                    <a:pt x="137" y="108"/>
                  </a:cubicBezTo>
                  <a:cubicBezTo>
                    <a:pt x="159" y="108"/>
                    <a:pt x="159" y="108"/>
                    <a:pt x="159" y="108"/>
                  </a:cubicBezTo>
                  <a:lnTo>
                    <a:pt x="159" y="60"/>
                  </a:lnTo>
                  <a:close/>
                  <a:moveTo>
                    <a:pt x="61" y="5"/>
                  </a:moveTo>
                  <a:cubicBezTo>
                    <a:pt x="98" y="5"/>
                    <a:pt x="98" y="5"/>
                    <a:pt x="98" y="5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61" y="21"/>
                    <a:pt x="61" y="21"/>
                    <a:pt x="61" y="21"/>
                  </a:cubicBezTo>
                  <a:lnTo>
                    <a:pt x="61" y="5"/>
                  </a:lnTo>
                  <a:close/>
                  <a:moveTo>
                    <a:pt x="50" y="26"/>
                  </a:moveTo>
                  <a:cubicBezTo>
                    <a:pt x="108" y="26"/>
                    <a:pt x="108" y="26"/>
                    <a:pt x="108" y="26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50" y="31"/>
                    <a:pt x="50" y="31"/>
                    <a:pt x="50" y="31"/>
                  </a:cubicBezTo>
                  <a:lnTo>
                    <a:pt x="50" y="26"/>
                  </a:lnTo>
                  <a:close/>
                  <a:moveTo>
                    <a:pt x="56" y="37"/>
                  </a:moveTo>
                  <a:cubicBezTo>
                    <a:pt x="103" y="37"/>
                    <a:pt x="103" y="37"/>
                    <a:pt x="103" y="37"/>
                  </a:cubicBezTo>
                  <a:cubicBezTo>
                    <a:pt x="103" y="42"/>
                    <a:pt x="103" y="42"/>
                    <a:pt x="103" y="42"/>
                  </a:cubicBezTo>
                  <a:cubicBezTo>
                    <a:pt x="56" y="42"/>
                    <a:pt x="56" y="42"/>
                    <a:pt x="56" y="42"/>
                  </a:cubicBezTo>
                  <a:lnTo>
                    <a:pt x="56" y="37"/>
                  </a:lnTo>
                  <a:close/>
                  <a:moveTo>
                    <a:pt x="5" y="103"/>
                  </a:moveTo>
                  <a:cubicBezTo>
                    <a:pt x="5" y="66"/>
                    <a:pt x="5" y="66"/>
                    <a:pt x="5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103"/>
                    <a:pt x="21" y="103"/>
                    <a:pt x="21" y="103"/>
                  </a:cubicBezTo>
                  <a:lnTo>
                    <a:pt x="5" y="103"/>
                  </a:lnTo>
                  <a:close/>
                  <a:moveTo>
                    <a:pt x="27" y="113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113"/>
                    <a:pt x="32" y="113"/>
                    <a:pt x="32" y="113"/>
                  </a:cubicBezTo>
                  <a:lnTo>
                    <a:pt x="27" y="113"/>
                  </a:lnTo>
                  <a:close/>
                  <a:moveTo>
                    <a:pt x="37" y="108"/>
                  </a:moveTo>
                  <a:cubicBezTo>
                    <a:pt x="37" y="60"/>
                    <a:pt x="37" y="60"/>
                    <a:pt x="37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108"/>
                    <a:pt x="42" y="108"/>
                    <a:pt x="42" y="108"/>
                  </a:cubicBezTo>
                  <a:lnTo>
                    <a:pt x="37" y="108"/>
                  </a:lnTo>
                  <a:close/>
                  <a:moveTo>
                    <a:pt x="89" y="103"/>
                  </a:moveTo>
                  <a:cubicBezTo>
                    <a:pt x="71" y="103"/>
                    <a:pt x="71" y="103"/>
                    <a:pt x="71" y="103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7" y="66"/>
                    <a:pt x="61" y="62"/>
                    <a:pt x="61" y="58"/>
                  </a:cubicBezTo>
                  <a:cubicBezTo>
                    <a:pt x="61" y="47"/>
                    <a:pt x="61" y="47"/>
                    <a:pt x="61" y="47"/>
                  </a:cubicBezTo>
                  <a:cubicBezTo>
                    <a:pt x="98" y="47"/>
                    <a:pt x="98" y="47"/>
                    <a:pt x="98" y="47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98" y="62"/>
                    <a:pt x="101" y="66"/>
                    <a:pt x="106" y="66"/>
                  </a:cubicBezTo>
                  <a:cubicBezTo>
                    <a:pt x="111" y="66"/>
                    <a:pt x="111" y="66"/>
                    <a:pt x="111" y="66"/>
                  </a:cubicBezTo>
                  <a:cubicBezTo>
                    <a:pt x="111" y="103"/>
                    <a:pt x="111" y="103"/>
                    <a:pt x="111" y="103"/>
                  </a:cubicBezTo>
                  <a:lnTo>
                    <a:pt x="89" y="103"/>
                  </a:lnTo>
                  <a:close/>
                  <a:moveTo>
                    <a:pt x="116" y="108"/>
                  </a:moveTo>
                  <a:cubicBezTo>
                    <a:pt x="116" y="60"/>
                    <a:pt x="116" y="60"/>
                    <a:pt x="116" y="60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2" y="108"/>
                    <a:pt x="122" y="108"/>
                    <a:pt x="122" y="108"/>
                  </a:cubicBezTo>
                  <a:lnTo>
                    <a:pt x="116" y="108"/>
                  </a:lnTo>
                  <a:close/>
                  <a:moveTo>
                    <a:pt x="132" y="113"/>
                  </a:moveTo>
                  <a:cubicBezTo>
                    <a:pt x="127" y="113"/>
                    <a:pt x="127" y="113"/>
                    <a:pt x="127" y="113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32" y="55"/>
                    <a:pt x="132" y="55"/>
                    <a:pt x="132" y="55"/>
                  </a:cubicBezTo>
                  <a:lnTo>
                    <a:pt x="132" y="113"/>
                  </a:lnTo>
                  <a:close/>
                  <a:moveTo>
                    <a:pt x="153" y="103"/>
                  </a:moveTo>
                  <a:cubicBezTo>
                    <a:pt x="137" y="103"/>
                    <a:pt x="137" y="103"/>
                    <a:pt x="137" y="103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53" y="66"/>
                    <a:pt x="153" y="66"/>
                    <a:pt x="153" y="66"/>
                  </a:cubicBezTo>
                  <a:lnTo>
                    <a:pt x="153" y="103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0" name="Rectangle 266"/>
            <p:cNvSpPr>
              <a:spLocks noChangeArrowheads="1"/>
            </p:cNvSpPr>
            <p:nvPr/>
          </p:nvSpPr>
          <p:spPr bwMode="auto">
            <a:xfrm>
              <a:off x="3636963" y="1138238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1" name="Rectangle 267"/>
            <p:cNvSpPr>
              <a:spLocks noChangeArrowheads="1"/>
            </p:cNvSpPr>
            <p:nvPr/>
          </p:nvSpPr>
          <p:spPr bwMode="auto">
            <a:xfrm>
              <a:off x="3738563" y="1138238"/>
              <a:ext cx="1952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2" name="Rectangle 268"/>
            <p:cNvSpPr>
              <a:spLocks noChangeArrowheads="1"/>
            </p:cNvSpPr>
            <p:nvPr/>
          </p:nvSpPr>
          <p:spPr bwMode="auto">
            <a:xfrm>
              <a:off x="3836988" y="1138238"/>
              <a:ext cx="4000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mpi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3" name="Rectangle 269"/>
            <p:cNvSpPr>
              <a:spLocks noChangeArrowheads="1"/>
            </p:cNvSpPr>
            <p:nvPr/>
          </p:nvSpPr>
          <p:spPr bwMode="auto">
            <a:xfrm>
              <a:off x="4141788" y="1138238"/>
              <a:ext cx="1952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4" name="Rectangle 270"/>
            <p:cNvSpPr>
              <a:spLocks noChangeArrowheads="1"/>
            </p:cNvSpPr>
            <p:nvPr/>
          </p:nvSpPr>
          <p:spPr bwMode="auto">
            <a:xfrm>
              <a:off x="4240213" y="1138238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5" name="Rectangle 271"/>
            <p:cNvSpPr>
              <a:spLocks noChangeArrowheads="1"/>
            </p:cNvSpPr>
            <p:nvPr/>
          </p:nvSpPr>
          <p:spPr bwMode="auto">
            <a:xfrm>
              <a:off x="3636963" y="1785938"/>
              <a:ext cx="2159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272"/>
            <p:cNvSpPr>
              <a:spLocks noChangeArrowheads="1"/>
            </p:cNvSpPr>
            <p:nvPr/>
          </p:nvSpPr>
          <p:spPr bwMode="auto">
            <a:xfrm>
              <a:off x="3757613" y="1785938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7" name="Rectangle 273"/>
            <p:cNvSpPr>
              <a:spLocks noChangeArrowheads="1"/>
            </p:cNvSpPr>
            <p:nvPr/>
          </p:nvSpPr>
          <p:spPr bwMode="auto">
            <a:xfrm>
              <a:off x="3846513" y="1785938"/>
              <a:ext cx="3079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sal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8" name="Rectangle 274"/>
            <p:cNvSpPr>
              <a:spLocks noChangeArrowheads="1"/>
            </p:cNvSpPr>
            <p:nvPr/>
          </p:nvSpPr>
          <p:spPr bwMode="auto">
            <a:xfrm>
              <a:off x="4060825" y="1785938"/>
              <a:ext cx="14763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Rectangle 275"/>
            <p:cNvSpPr>
              <a:spLocks noChangeArrowheads="1"/>
            </p:cNvSpPr>
            <p:nvPr/>
          </p:nvSpPr>
          <p:spPr bwMode="auto">
            <a:xfrm>
              <a:off x="4114800" y="1785938"/>
              <a:ext cx="2841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0" name="Rectangle 276"/>
            <p:cNvSpPr>
              <a:spLocks noChangeArrowheads="1"/>
            </p:cNvSpPr>
            <p:nvPr/>
          </p:nvSpPr>
          <p:spPr bwMode="auto">
            <a:xfrm>
              <a:off x="4302125" y="1785938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1" name="Rectangle 277"/>
            <p:cNvSpPr>
              <a:spLocks noChangeArrowheads="1"/>
            </p:cNvSpPr>
            <p:nvPr/>
          </p:nvSpPr>
          <p:spPr bwMode="auto">
            <a:xfrm>
              <a:off x="4365625" y="1785938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278"/>
            <p:cNvSpPr>
              <a:spLocks noChangeArrowheads="1"/>
            </p:cNvSpPr>
            <p:nvPr/>
          </p:nvSpPr>
          <p:spPr bwMode="auto">
            <a:xfrm>
              <a:off x="4519613" y="1785938"/>
              <a:ext cx="1952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3" name="Rectangle 279"/>
            <p:cNvSpPr>
              <a:spLocks noChangeArrowheads="1"/>
            </p:cNvSpPr>
            <p:nvPr/>
          </p:nvSpPr>
          <p:spPr bwMode="auto">
            <a:xfrm>
              <a:off x="3636963" y="2432051"/>
              <a:ext cx="2587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4" name="Rectangle 280"/>
            <p:cNvSpPr>
              <a:spLocks noChangeArrowheads="1"/>
            </p:cNvSpPr>
            <p:nvPr/>
          </p:nvSpPr>
          <p:spPr bwMode="auto">
            <a:xfrm>
              <a:off x="3794125" y="2432051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5" name="Rectangle 281"/>
            <p:cNvSpPr>
              <a:spLocks noChangeArrowheads="1"/>
            </p:cNvSpPr>
            <p:nvPr/>
          </p:nvSpPr>
          <p:spPr bwMode="auto">
            <a:xfrm>
              <a:off x="3883025" y="2432051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282"/>
            <p:cNvSpPr>
              <a:spLocks noChangeArrowheads="1"/>
            </p:cNvSpPr>
            <p:nvPr/>
          </p:nvSpPr>
          <p:spPr bwMode="auto">
            <a:xfrm>
              <a:off x="3946525" y="2432051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Rectangle 283"/>
            <p:cNvSpPr>
              <a:spLocks noChangeArrowheads="1"/>
            </p:cNvSpPr>
            <p:nvPr/>
          </p:nvSpPr>
          <p:spPr bwMode="auto">
            <a:xfrm>
              <a:off x="4146550" y="2432051"/>
              <a:ext cx="729278" cy="219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it-IT" sz="1300" b="1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diversion</a:t>
              </a:r>
              <a:endParaRPr kumimoji="0" lang="en-US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48" name="Rectangle 284"/>
            <p:cNvSpPr>
              <a:spLocks noChangeArrowheads="1"/>
            </p:cNvSpPr>
            <p:nvPr/>
          </p:nvSpPr>
          <p:spPr bwMode="auto">
            <a:xfrm>
              <a:off x="4337050" y="2432051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9" name="Rectangle 285"/>
            <p:cNvSpPr>
              <a:spLocks noChangeArrowheads="1"/>
            </p:cNvSpPr>
            <p:nvPr/>
          </p:nvSpPr>
          <p:spPr bwMode="auto">
            <a:xfrm>
              <a:off x="4425950" y="2432051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0" name="Rectangle 286"/>
            <p:cNvSpPr>
              <a:spLocks noChangeArrowheads="1"/>
            </p:cNvSpPr>
            <p:nvPr/>
          </p:nvSpPr>
          <p:spPr bwMode="auto">
            <a:xfrm>
              <a:off x="4632325" y="2432051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1" name="Rectangle 287"/>
            <p:cNvSpPr>
              <a:spLocks noChangeArrowheads="1"/>
            </p:cNvSpPr>
            <p:nvPr/>
          </p:nvSpPr>
          <p:spPr bwMode="auto">
            <a:xfrm>
              <a:off x="4686300" y="2432051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2" name="Rectangle 288"/>
            <p:cNvSpPr>
              <a:spLocks noChangeArrowheads="1"/>
            </p:cNvSpPr>
            <p:nvPr/>
          </p:nvSpPr>
          <p:spPr bwMode="auto">
            <a:xfrm>
              <a:off x="4786313" y="2432051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3" name="Rectangle 289"/>
            <p:cNvSpPr>
              <a:spLocks noChangeArrowheads="1"/>
            </p:cNvSpPr>
            <p:nvPr/>
          </p:nvSpPr>
          <p:spPr bwMode="auto">
            <a:xfrm>
              <a:off x="3636963" y="3078163"/>
              <a:ext cx="2587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4" name="Rectangle 290"/>
            <p:cNvSpPr>
              <a:spLocks noChangeArrowheads="1"/>
            </p:cNvSpPr>
            <p:nvPr/>
          </p:nvSpPr>
          <p:spPr bwMode="auto">
            <a:xfrm>
              <a:off x="3794125" y="3078163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5" name="Rectangle 291"/>
            <p:cNvSpPr>
              <a:spLocks noChangeArrowheads="1"/>
            </p:cNvSpPr>
            <p:nvPr/>
          </p:nvSpPr>
          <p:spPr bwMode="auto">
            <a:xfrm>
              <a:off x="3883025" y="3078163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6" name="Rectangle 292"/>
            <p:cNvSpPr>
              <a:spLocks noChangeArrowheads="1"/>
            </p:cNvSpPr>
            <p:nvPr/>
          </p:nvSpPr>
          <p:spPr bwMode="auto">
            <a:xfrm>
              <a:off x="3946525" y="3078163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7" name="Rectangle 293"/>
            <p:cNvSpPr>
              <a:spLocks noChangeArrowheads="1"/>
            </p:cNvSpPr>
            <p:nvPr/>
          </p:nvSpPr>
          <p:spPr bwMode="auto">
            <a:xfrm>
              <a:off x="4146550" y="3078163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8" name="Rectangle 294"/>
            <p:cNvSpPr>
              <a:spLocks noChangeArrowheads="1"/>
            </p:cNvSpPr>
            <p:nvPr/>
          </p:nvSpPr>
          <p:spPr bwMode="auto">
            <a:xfrm>
              <a:off x="4302125" y="3078163"/>
              <a:ext cx="1666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9" name="Rectangle 295"/>
            <p:cNvSpPr>
              <a:spLocks noChangeArrowheads="1"/>
            </p:cNvSpPr>
            <p:nvPr/>
          </p:nvSpPr>
          <p:spPr bwMode="auto">
            <a:xfrm>
              <a:off x="4373563" y="3078163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0" name="Rectangle 296"/>
            <p:cNvSpPr>
              <a:spLocks noChangeArrowheads="1"/>
            </p:cNvSpPr>
            <p:nvPr/>
          </p:nvSpPr>
          <p:spPr bwMode="auto">
            <a:xfrm>
              <a:off x="4438650" y="3078163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1" name="Rectangle 297"/>
            <p:cNvSpPr>
              <a:spLocks noChangeArrowheads="1"/>
            </p:cNvSpPr>
            <p:nvPr/>
          </p:nvSpPr>
          <p:spPr bwMode="auto">
            <a:xfrm>
              <a:off x="4505325" y="3078163"/>
              <a:ext cx="1460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2" name="Rectangle 298"/>
            <p:cNvSpPr>
              <a:spLocks noChangeArrowheads="1"/>
            </p:cNvSpPr>
            <p:nvPr/>
          </p:nvSpPr>
          <p:spPr bwMode="auto">
            <a:xfrm>
              <a:off x="4557713" y="3078163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3" name="Rectangle 299"/>
            <p:cNvSpPr>
              <a:spLocks noChangeArrowheads="1"/>
            </p:cNvSpPr>
            <p:nvPr/>
          </p:nvSpPr>
          <p:spPr bwMode="auto">
            <a:xfrm>
              <a:off x="4659313" y="3078163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4" name="Rectangle 300"/>
            <p:cNvSpPr>
              <a:spLocks noChangeArrowheads="1"/>
            </p:cNvSpPr>
            <p:nvPr/>
          </p:nvSpPr>
          <p:spPr bwMode="auto">
            <a:xfrm>
              <a:off x="4759325" y="3078163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-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5" name="Rectangle 301"/>
            <p:cNvSpPr>
              <a:spLocks noChangeArrowheads="1"/>
            </p:cNvSpPr>
            <p:nvPr/>
          </p:nvSpPr>
          <p:spPr bwMode="auto">
            <a:xfrm>
              <a:off x="3636963" y="3238501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6" name="Rectangle 302"/>
            <p:cNvSpPr>
              <a:spLocks noChangeArrowheads="1"/>
            </p:cNvSpPr>
            <p:nvPr/>
          </p:nvSpPr>
          <p:spPr bwMode="auto">
            <a:xfrm>
              <a:off x="3702050" y="3238501"/>
              <a:ext cx="1460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7" name="Rectangle 303"/>
            <p:cNvSpPr>
              <a:spLocks noChangeArrowheads="1"/>
            </p:cNvSpPr>
            <p:nvPr/>
          </p:nvSpPr>
          <p:spPr bwMode="auto">
            <a:xfrm>
              <a:off x="3754438" y="3238501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8" name="Rectangle 304"/>
            <p:cNvSpPr>
              <a:spLocks noChangeArrowheads="1"/>
            </p:cNvSpPr>
            <p:nvPr/>
          </p:nvSpPr>
          <p:spPr bwMode="auto">
            <a:xfrm>
              <a:off x="3854450" y="3238501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9" name="Freeform 354"/>
            <p:cNvSpPr>
              <a:spLocks/>
            </p:cNvSpPr>
            <p:nvPr/>
          </p:nvSpPr>
          <p:spPr bwMode="auto">
            <a:xfrm>
              <a:off x="5654675" y="4708526"/>
              <a:ext cx="219075" cy="219075"/>
            </a:xfrm>
            <a:custGeom>
              <a:avLst/>
              <a:gdLst>
                <a:gd name="T0" fmla="*/ 0 w 76"/>
                <a:gd name="T1" fmla="*/ 8 h 76"/>
                <a:gd name="T2" fmla="*/ 41 w 76"/>
                <a:gd name="T3" fmla="*/ 9 h 76"/>
                <a:gd name="T4" fmla="*/ 57 w 76"/>
                <a:gd name="T5" fmla="*/ 14 h 76"/>
                <a:gd name="T6" fmla="*/ 63 w 76"/>
                <a:gd name="T7" fmla="*/ 20 h 76"/>
                <a:gd name="T8" fmla="*/ 68 w 76"/>
                <a:gd name="T9" fmla="*/ 40 h 76"/>
                <a:gd name="T10" fmla="*/ 68 w 76"/>
                <a:gd name="T11" fmla="*/ 76 h 76"/>
                <a:gd name="T12" fmla="*/ 76 w 76"/>
                <a:gd name="T13" fmla="*/ 76 h 76"/>
                <a:gd name="T14" fmla="*/ 75 w 76"/>
                <a:gd name="T15" fmla="*/ 34 h 76"/>
                <a:gd name="T16" fmla="*/ 70 w 76"/>
                <a:gd name="T17" fmla="*/ 15 h 76"/>
                <a:gd name="T18" fmla="*/ 60 w 76"/>
                <a:gd name="T19" fmla="*/ 6 h 76"/>
                <a:gd name="T20" fmla="*/ 37 w 76"/>
                <a:gd name="T21" fmla="*/ 1 h 76"/>
                <a:gd name="T22" fmla="*/ 0 w 76"/>
                <a:gd name="T23" fmla="*/ 0 h 76"/>
                <a:gd name="T24" fmla="*/ 0 w 76"/>
                <a:gd name="T25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0" y="8"/>
                  </a:moveTo>
                  <a:cubicBezTo>
                    <a:pt x="18" y="8"/>
                    <a:pt x="32" y="8"/>
                    <a:pt x="41" y="9"/>
                  </a:cubicBezTo>
                  <a:cubicBezTo>
                    <a:pt x="49" y="10"/>
                    <a:pt x="54" y="12"/>
                    <a:pt x="57" y="14"/>
                  </a:cubicBezTo>
                  <a:cubicBezTo>
                    <a:pt x="60" y="15"/>
                    <a:pt x="62" y="17"/>
                    <a:pt x="63" y="20"/>
                  </a:cubicBezTo>
                  <a:cubicBezTo>
                    <a:pt x="66" y="24"/>
                    <a:pt x="67" y="31"/>
                    <a:pt x="68" y="40"/>
                  </a:cubicBezTo>
                  <a:cubicBezTo>
                    <a:pt x="68" y="49"/>
                    <a:pt x="68" y="61"/>
                    <a:pt x="68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58"/>
                    <a:pt x="76" y="45"/>
                    <a:pt x="75" y="34"/>
                  </a:cubicBezTo>
                  <a:cubicBezTo>
                    <a:pt x="74" y="26"/>
                    <a:pt x="73" y="20"/>
                    <a:pt x="70" y="15"/>
                  </a:cubicBezTo>
                  <a:cubicBezTo>
                    <a:pt x="67" y="11"/>
                    <a:pt x="64" y="8"/>
                    <a:pt x="60" y="6"/>
                  </a:cubicBezTo>
                  <a:cubicBezTo>
                    <a:pt x="54" y="3"/>
                    <a:pt x="47" y="2"/>
                    <a:pt x="37" y="1"/>
                  </a:cubicBezTo>
                  <a:cubicBezTo>
                    <a:pt x="27" y="0"/>
                    <a:pt x="15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0" name="Freeform 362"/>
            <p:cNvSpPr>
              <a:spLocks/>
            </p:cNvSpPr>
            <p:nvPr/>
          </p:nvSpPr>
          <p:spPr bwMode="auto">
            <a:xfrm>
              <a:off x="4271963" y="5200651"/>
              <a:ext cx="92075" cy="84138"/>
            </a:xfrm>
            <a:custGeom>
              <a:avLst/>
              <a:gdLst>
                <a:gd name="T0" fmla="*/ 0 w 58"/>
                <a:gd name="T1" fmla="*/ 0 h 53"/>
                <a:gd name="T2" fmla="*/ 29 w 58"/>
                <a:gd name="T3" fmla="*/ 29 h 53"/>
                <a:gd name="T4" fmla="*/ 58 w 58"/>
                <a:gd name="T5" fmla="*/ 0 h 53"/>
                <a:gd name="T6" fmla="*/ 58 w 58"/>
                <a:gd name="T7" fmla="*/ 24 h 53"/>
                <a:gd name="T8" fmla="*/ 29 w 58"/>
                <a:gd name="T9" fmla="*/ 53 h 53"/>
                <a:gd name="T10" fmla="*/ 0 w 58"/>
                <a:gd name="T11" fmla="*/ 24 h 53"/>
                <a:gd name="T12" fmla="*/ 0 w 58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3">
                  <a:moveTo>
                    <a:pt x="0" y="0"/>
                  </a:moveTo>
                  <a:lnTo>
                    <a:pt x="29" y="29"/>
                  </a:lnTo>
                  <a:lnTo>
                    <a:pt x="58" y="0"/>
                  </a:lnTo>
                  <a:lnTo>
                    <a:pt x="58" y="24"/>
                  </a:lnTo>
                  <a:lnTo>
                    <a:pt x="29" y="53"/>
                  </a:lnTo>
                  <a:lnTo>
                    <a:pt x="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1" name="Freeform 363"/>
            <p:cNvSpPr>
              <a:spLocks/>
            </p:cNvSpPr>
            <p:nvPr/>
          </p:nvSpPr>
          <p:spPr bwMode="auto">
            <a:xfrm>
              <a:off x="5816600" y="5976938"/>
              <a:ext cx="92075" cy="85725"/>
            </a:xfrm>
            <a:custGeom>
              <a:avLst/>
              <a:gdLst>
                <a:gd name="T0" fmla="*/ 0 w 58"/>
                <a:gd name="T1" fmla="*/ 0 h 54"/>
                <a:gd name="T2" fmla="*/ 29 w 58"/>
                <a:gd name="T3" fmla="*/ 29 h 54"/>
                <a:gd name="T4" fmla="*/ 58 w 58"/>
                <a:gd name="T5" fmla="*/ 0 h 54"/>
                <a:gd name="T6" fmla="*/ 58 w 58"/>
                <a:gd name="T7" fmla="*/ 25 h 54"/>
                <a:gd name="T8" fmla="*/ 29 w 58"/>
                <a:gd name="T9" fmla="*/ 54 h 54"/>
                <a:gd name="T10" fmla="*/ 0 w 58"/>
                <a:gd name="T11" fmla="*/ 25 h 54"/>
                <a:gd name="T12" fmla="*/ 0 w 58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29" y="29"/>
                  </a:lnTo>
                  <a:lnTo>
                    <a:pt x="58" y="0"/>
                  </a:lnTo>
                  <a:lnTo>
                    <a:pt x="58" y="25"/>
                  </a:lnTo>
                  <a:lnTo>
                    <a:pt x="29" y="54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2" name="Freeform 366"/>
            <p:cNvSpPr>
              <a:spLocks/>
            </p:cNvSpPr>
            <p:nvPr/>
          </p:nvSpPr>
          <p:spPr bwMode="auto">
            <a:xfrm>
              <a:off x="3317875" y="3092451"/>
              <a:ext cx="84138" cy="92075"/>
            </a:xfrm>
            <a:custGeom>
              <a:avLst/>
              <a:gdLst>
                <a:gd name="T0" fmla="*/ 0 w 53"/>
                <a:gd name="T1" fmla="*/ 58 h 58"/>
                <a:gd name="T2" fmla="*/ 29 w 53"/>
                <a:gd name="T3" fmla="*/ 29 h 58"/>
                <a:gd name="T4" fmla="*/ 0 w 53"/>
                <a:gd name="T5" fmla="*/ 0 h 58"/>
                <a:gd name="T6" fmla="*/ 26 w 53"/>
                <a:gd name="T7" fmla="*/ 0 h 58"/>
                <a:gd name="T8" fmla="*/ 53 w 53"/>
                <a:gd name="T9" fmla="*/ 29 h 58"/>
                <a:gd name="T10" fmla="*/ 26 w 53"/>
                <a:gd name="T11" fmla="*/ 58 h 58"/>
                <a:gd name="T12" fmla="*/ 0 w 5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3" y="29"/>
                  </a:lnTo>
                  <a:lnTo>
                    <a:pt x="26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3" name="Freeform 367"/>
            <p:cNvSpPr>
              <a:spLocks/>
            </p:cNvSpPr>
            <p:nvPr/>
          </p:nvSpPr>
          <p:spPr bwMode="auto">
            <a:xfrm>
              <a:off x="3317875" y="2573338"/>
              <a:ext cx="84138" cy="92075"/>
            </a:xfrm>
            <a:custGeom>
              <a:avLst/>
              <a:gdLst>
                <a:gd name="T0" fmla="*/ 0 w 53"/>
                <a:gd name="T1" fmla="*/ 58 h 58"/>
                <a:gd name="T2" fmla="*/ 29 w 53"/>
                <a:gd name="T3" fmla="*/ 29 h 58"/>
                <a:gd name="T4" fmla="*/ 0 w 53"/>
                <a:gd name="T5" fmla="*/ 0 h 58"/>
                <a:gd name="T6" fmla="*/ 26 w 53"/>
                <a:gd name="T7" fmla="*/ 0 h 58"/>
                <a:gd name="T8" fmla="*/ 53 w 53"/>
                <a:gd name="T9" fmla="*/ 29 h 58"/>
                <a:gd name="T10" fmla="*/ 26 w 53"/>
                <a:gd name="T11" fmla="*/ 58 h 58"/>
                <a:gd name="T12" fmla="*/ 0 w 5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3" y="29"/>
                  </a:lnTo>
                  <a:lnTo>
                    <a:pt x="26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4" name="Freeform 368"/>
            <p:cNvSpPr>
              <a:spLocks/>
            </p:cNvSpPr>
            <p:nvPr/>
          </p:nvSpPr>
          <p:spPr bwMode="auto">
            <a:xfrm>
              <a:off x="3317875" y="1303338"/>
              <a:ext cx="84138" cy="92075"/>
            </a:xfrm>
            <a:custGeom>
              <a:avLst/>
              <a:gdLst>
                <a:gd name="T0" fmla="*/ 0 w 53"/>
                <a:gd name="T1" fmla="*/ 58 h 58"/>
                <a:gd name="T2" fmla="*/ 29 w 53"/>
                <a:gd name="T3" fmla="*/ 29 h 58"/>
                <a:gd name="T4" fmla="*/ 0 w 53"/>
                <a:gd name="T5" fmla="*/ 0 h 58"/>
                <a:gd name="T6" fmla="*/ 26 w 53"/>
                <a:gd name="T7" fmla="*/ 0 h 58"/>
                <a:gd name="T8" fmla="*/ 53 w 53"/>
                <a:gd name="T9" fmla="*/ 29 h 58"/>
                <a:gd name="T10" fmla="*/ 26 w 53"/>
                <a:gd name="T11" fmla="*/ 58 h 58"/>
                <a:gd name="T12" fmla="*/ 0 w 5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3" y="29"/>
                  </a:lnTo>
                  <a:lnTo>
                    <a:pt x="26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5" name="Rectangle 374"/>
            <p:cNvSpPr>
              <a:spLocks noChangeArrowheads="1"/>
            </p:cNvSpPr>
            <p:nvPr/>
          </p:nvSpPr>
          <p:spPr bwMode="auto">
            <a:xfrm>
              <a:off x="2949575" y="3127376"/>
              <a:ext cx="414338" cy="2222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6" name="Freeform 375"/>
            <p:cNvSpPr>
              <a:spLocks/>
            </p:cNvSpPr>
            <p:nvPr/>
          </p:nvSpPr>
          <p:spPr bwMode="auto">
            <a:xfrm>
              <a:off x="2949575" y="2895601"/>
              <a:ext cx="414338" cy="22225"/>
            </a:xfrm>
            <a:custGeom>
              <a:avLst/>
              <a:gdLst>
                <a:gd name="T0" fmla="*/ 0 w 261"/>
                <a:gd name="T1" fmla="*/ 14 h 14"/>
                <a:gd name="T2" fmla="*/ 261 w 261"/>
                <a:gd name="T3" fmla="*/ 14 h 14"/>
                <a:gd name="T4" fmla="*/ 261 w 261"/>
                <a:gd name="T5" fmla="*/ 0 h 14"/>
                <a:gd name="T6" fmla="*/ 0 w 261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4">
                  <a:moveTo>
                    <a:pt x="0" y="14"/>
                  </a:moveTo>
                  <a:lnTo>
                    <a:pt x="261" y="14"/>
                  </a:lnTo>
                  <a:lnTo>
                    <a:pt x="26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7" name="Rectangle 388"/>
            <p:cNvSpPr>
              <a:spLocks noChangeArrowheads="1"/>
            </p:cNvSpPr>
            <p:nvPr/>
          </p:nvSpPr>
          <p:spPr bwMode="auto">
            <a:xfrm>
              <a:off x="2949575" y="1338263"/>
              <a:ext cx="414338" cy="23813"/>
            </a:xfrm>
            <a:prstGeom prst="rect">
              <a:avLst/>
            </a:pr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8" name="Freeform 389"/>
            <p:cNvSpPr>
              <a:spLocks/>
            </p:cNvSpPr>
            <p:nvPr/>
          </p:nvSpPr>
          <p:spPr bwMode="auto">
            <a:xfrm>
              <a:off x="2949575" y="1338263"/>
              <a:ext cx="414338" cy="23813"/>
            </a:xfrm>
            <a:custGeom>
              <a:avLst/>
              <a:gdLst>
                <a:gd name="T0" fmla="*/ 0 w 261"/>
                <a:gd name="T1" fmla="*/ 15 h 15"/>
                <a:gd name="T2" fmla="*/ 261 w 261"/>
                <a:gd name="T3" fmla="*/ 15 h 15"/>
                <a:gd name="T4" fmla="*/ 261 w 261"/>
                <a:gd name="T5" fmla="*/ 0 h 15"/>
                <a:gd name="T6" fmla="*/ 0 w 261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5">
                  <a:moveTo>
                    <a:pt x="0" y="15"/>
                  </a:moveTo>
                  <a:lnTo>
                    <a:pt x="261" y="15"/>
                  </a:lnTo>
                  <a:lnTo>
                    <a:pt x="26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9" name="Rectangle 390"/>
            <p:cNvSpPr>
              <a:spLocks noChangeArrowheads="1"/>
            </p:cNvSpPr>
            <p:nvPr/>
          </p:nvSpPr>
          <p:spPr bwMode="auto">
            <a:xfrm>
              <a:off x="2949575" y="2608263"/>
              <a:ext cx="414338" cy="2222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0" name="Freeform 391"/>
            <p:cNvSpPr>
              <a:spLocks/>
            </p:cNvSpPr>
            <p:nvPr/>
          </p:nvSpPr>
          <p:spPr bwMode="auto">
            <a:xfrm>
              <a:off x="2949575" y="2376488"/>
              <a:ext cx="414338" cy="22225"/>
            </a:xfrm>
            <a:custGeom>
              <a:avLst/>
              <a:gdLst>
                <a:gd name="T0" fmla="*/ 0 w 261"/>
                <a:gd name="T1" fmla="*/ 14 h 14"/>
                <a:gd name="T2" fmla="*/ 261 w 261"/>
                <a:gd name="T3" fmla="*/ 14 h 14"/>
                <a:gd name="T4" fmla="*/ 261 w 261"/>
                <a:gd name="T5" fmla="*/ 0 h 14"/>
                <a:gd name="T6" fmla="*/ 0 w 261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4">
                  <a:moveTo>
                    <a:pt x="0" y="14"/>
                  </a:moveTo>
                  <a:lnTo>
                    <a:pt x="261" y="14"/>
                  </a:lnTo>
                  <a:lnTo>
                    <a:pt x="26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1" name="Rectangle 396"/>
            <p:cNvSpPr>
              <a:spLocks noChangeArrowheads="1"/>
            </p:cNvSpPr>
            <p:nvPr/>
          </p:nvSpPr>
          <p:spPr bwMode="auto">
            <a:xfrm>
              <a:off x="4306888" y="5062538"/>
              <a:ext cx="22225" cy="179388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2" name="Freeform 397"/>
            <p:cNvSpPr>
              <a:spLocks/>
            </p:cNvSpPr>
            <p:nvPr/>
          </p:nvSpPr>
          <p:spPr bwMode="auto">
            <a:xfrm>
              <a:off x="4306888" y="5062538"/>
              <a:ext cx="22225" cy="179388"/>
            </a:xfrm>
            <a:custGeom>
              <a:avLst/>
              <a:gdLst>
                <a:gd name="T0" fmla="*/ 0 w 14"/>
                <a:gd name="T1" fmla="*/ 0 h 113"/>
                <a:gd name="T2" fmla="*/ 0 w 14"/>
                <a:gd name="T3" fmla="*/ 113 h 113"/>
                <a:gd name="T4" fmla="*/ 14 w 14"/>
                <a:gd name="T5" fmla="*/ 113 h 113"/>
                <a:gd name="T6" fmla="*/ 14 w 14"/>
                <a:gd name="T7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13">
                  <a:moveTo>
                    <a:pt x="0" y="0"/>
                  </a:moveTo>
                  <a:lnTo>
                    <a:pt x="0" y="113"/>
                  </a:lnTo>
                  <a:lnTo>
                    <a:pt x="14" y="113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3" name="Freeform 398"/>
            <p:cNvSpPr>
              <a:spLocks/>
            </p:cNvSpPr>
            <p:nvPr/>
          </p:nvSpPr>
          <p:spPr bwMode="auto">
            <a:xfrm>
              <a:off x="4271963" y="3906838"/>
              <a:ext cx="92075" cy="84138"/>
            </a:xfrm>
            <a:custGeom>
              <a:avLst/>
              <a:gdLst>
                <a:gd name="T0" fmla="*/ 58 w 58"/>
                <a:gd name="T1" fmla="*/ 53 h 53"/>
                <a:gd name="T2" fmla="*/ 29 w 58"/>
                <a:gd name="T3" fmla="*/ 24 h 53"/>
                <a:gd name="T4" fmla="*/ 0 w 58"/>
                <a:gd name="T5" fmla="*/ 53 h 53"/>
                <a:gd name="T6" fmla="*/ 0 w 58"/>
                <a:gd name="T7" fmla="*/ 29 h 53"/>
                <a:gd name="T8" fmla="*/ 29 w 58"/>
                <a:gd name="T9" fmla="*/ 0 h 53"/>
                <a:gd name="T10" fmla="*/ 58 w 58"/>
                <a:gd name="T11" fmla="*/ 29 h 53"/>
                <a:gd name="T12" fmla="*/ 58 w 58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3">
                  <a:moveTo>
                    <a:pt x="58" y="53"/>
                  </a:moveTo>
                  <a:lnTo>
                    <a:pt x="29" y="24"/>
                  </a:lnTo>
                  <a:lnTo>
                    <a:pt x="0" y="53"/>
                  </a:lnTo>
                  <a:lnTo>
                    <a:pt x="0" y="29"/>
                  </a:lnTo>
                  <a:lnTo>
                    <a:pt x="29" y="0"/>
                  </a:lnTo>
                  <a:lnTo>
                    <a:pt x="58" y="29"/>
                  </a:lnTo>
                  <a:lnTo>
                    <a:pt x="58" y="53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4" name="Rectangle 399"/>
            <p:cNvSpPr>
              <a:spLocks noChangeArrowheads="1"/>
            </p:cNvSpPr>
            <p:nvPr/>
          </p:nvSpPr>
          <p:spPr bwMode="auto">
            <a:xfrm>
              <a:off x="4306888" y="3949701"/>
              <a:ext cx="22225" cy="13652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5" name="Freeform 400"/>
            <p:cNvSpPr>
              <a:spLocks/>
            </p:cNvSpPr>
            <p:nvPr/>
          </p:nvSpPr>
          <p:spPr bwMode="auto">
            <a:xfrm>
              <a:off x="4306888" y="3949701"/>
              <a:ext cx="22225" cy="136525"/>
            </a:xfrm>
            <a:custGeom>
              <a:avLst/>
              <a:gdLst>
                <a:gd name="T0" fmla="*/ 14 w 14"/>
                <a:gd name="T1" fmla="*/ 86 h 86"/>
                <a:gd name="T2" fmla="*/ 14 w 14"/>
                <a:gd name="T3" fmla="*/ 0 h 86"/>
                <a:gd name="T4" fmla="*/ 0 w 14"/>
                <a:gd name="T5" fmla="*/ 0 h 86"/>
                <a:gd name="T6" fmla="*/ 0 w 14"/>
                <a:gd name="T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6">
                  <a:moveTo>
                    <a:pt x="14" y="8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6" name="Rectangle 404"/>
            <p:cNvSpPr>
              <a:spLocks noChangeArrowheads="1"/>
            </p:cNvSpPr>
            <p:nvPr/>
          </p:nvSpPr>
          <p:spPr bwMode="auto">
            <a:xfrm>
              <a:off x="5233988" y="4708526"/>
              <a:ext cx="420688" cy="2222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7" name="Freeform 405"/>
            <p:cNvSpPr>
              <a:spLocks/>
            </p:cNvSpPr>
            <p:nvPr/>
          </p:nvSpPr>
          <p:spPr bwMode="auto">
            <a:xfrm>
              <a:off x="5233988" y="4708526"/>
              <a:ext cx="420688" cy="22225"/>
            </a:xfrm>
            <a:custGeom>
              <a:avLst/>
              <a:gdLst>
                <a:gd name="T0" fmla="*/ 265 w 265"/>
                <a:gd name="T1" fmla="*/ 0 h 14"/>
                <a:gd name="T2" fmla="*/ 0 w 265"/>
                <a:gd name="T3" fmla="*/ 0 h 14"/>
                <a:gd name="T4" fmla="*/ 0 w 265"/>
                <a:gd name="T5" fmla="*/ 14 h 14"/>
                <a:gd name="T6" fmla="*/ 265 w 265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5" h="14">
                  <a:moveTo>
                    <a:pt x="265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265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8" name="Rectangle 407"/>
            <p:cNvSpPr>
              <a:spLocks noChangeArrowheads="1"/>
            </p:cNvSpPr>
            <p:nvPr/>
          </p:nvSpPr>
          <p:spPr bwMode="auto">
            <a:xfrm>
              <a:off x="5851525" y="4927600"/>
              <a:ext cx="22225" cy="109537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9" name="Freeform 408"/>
            <p:cNvSpPr>
              <a:spLocks/>
            </p:cNvSpPr>
            <p:nvPr/>
          </p:nvSpPr>
          <p:spPr bwMode="auto">
            <a:xfrm>
              <a:off x="5851525" y="4927600"/>
              <a:ext cx="22225" cy="1095375"/>
            </a:xfrm>
            <a:custGeom>
              <a:avLst/>
              <a:gdLst>
                <a:gd name="T0" fmla="*/ 0 w 14"/>
                <a:gd name="T1" fmla="*/ 0 h 690"/>
                <a:gd name="T2" fmla="*/ 0 w 14"/>
                <a:gd name="T3" fmla="*/ 690 h 690"/>
                <a:gd name="T4" fmla="*/ 14 w 14"/>
                <a:gd name="T5" fmla="*/ 690 h 690"/>
                <a:gd name="T6" fmla="*/ 14 w 14"/>
                <a:gd name="T7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90">
                  <a:moveTo>
                    <a:pt x="0" y="0"/>
                  </a:moveTo>
                  <a:lnTo>
                    <a:pt x="0" y="690"/>
                  </a:lnTo>
                  <a:lnTo>
                    <a:pt x="14" y="69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327191" y="1608294"/>
            <a:ext cx="8518828" cy="4940950"/>
            <a:chOff x="1185863" y="1447800"/>
            <a:chExt cx="9336087" cy="5414963"/>
          </a:xfrm>
        </p:grpSpPr>
        <p:sp>
          <p:nvSpPr>
            <p:cNvPr id="291" name="Freeform 364"/>
            <p:cNvSpPr>
              <a:spLocks/>
            </p:cNvSpPr>
            <p:nvPr/>
          </p:nvSpPr>
          <p:spPr bwMode="auto">
            <a:xfrm rot="10800000">
              <a:off x="2709863" y="4626771"/>
              <a:ext cx="84138" cy="92075"/>
            </a:xfrm>
            <a:custGeom>
              <a:avLst/>
              <a:gdLst>
                <a:gd name="T0" fmla="*/ 0 w 53"/>
                <a:gd name="T1" fmla="*/ 58 h 58"/>
                <a:gd name="T2" fmla="*/ 29 w 53"/>
                <a:gd name="T3" fmla="*/ 29 h 58"/>
                <a:gd name="T4" fmla="*/ 0 w 53"/>
                <a:gd name="T5" fmla="*/ 0 h 58"/>
                <a:gd name="T6" fmla="*/ 26 w 53"/>
                <a:gd name="T7" fmla="*/ 0 h 58"/>
                <a:gd name="T8" fmla="*/ 53 w 53"/>
                <a:gd name="T9" fmla="*/ 29 h 58"/>
                <a:gd name="T10" fmla="*/ 26 w 53"/>
                <a:gd name="T11" fmla="*/ 58 h 58"/>
                <a:gd name="T12" fmla="*/ 0 w 5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3" y="29"/>
                  </a:lnTo>
                  <a:lnTo>
                    <a:pt x="26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92" name="Freeform 5"/>
            <p:cNvSpPr>
              <a:spLocks/>
            </p:cNvSpPr>
            <p:nvPr/>
          </p:nvSpPr>
          <p:spPr bwMode="auto">
            <a:xfrm>
              <a:off x="1185863" y="6124575"/>
              <a:ext cx="314325" cy="311150"/>
            </a:xfrm>
            <a:custGeom>
              <a:avLst/>
              <a:gdLst>
                <a:gd name="T0" fmla="*/ 198 w 198"/>
                <a:gd name="T1" fmla="*/ 0 h 196"/>
                <a:gd name="T2" fmla="*/ 76 w 198"/>
                <a:gd name="T3" fmla="*/ 196 h 196"/>
                <a:gd name="T4" fmla="*/ 0 w 198"/>
                <a:gd name="T5" fmla="*/ 196 h 196"/>
                <a:gd name="T6" fmla="*/ 131 w 198"/>
                <a:gd name="T7" fmla="*/ 0 h 196"/>
                <a:gd name="T8" fmla="*/ 198 w 198"/>
                <a:gd name="T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6">
                  <a:moveTo>
                    <a:pt x="198" y="0"/>
                  </a:moveTo>
                  <a:lnTo>
                    <a:pt x="76" y="196"/>
                  </a:lnTo>
                  <a:lnTo>
                    <a:pt x="0" y="196"/>
                  </a:lnTo>
                  <a:lnTo>
                    <a:pt x="131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93" name="Freeform 6"/>
            <p:cNvSpPr>
              <a:spLocks/>
            </p:cNvSpPr>
            <p:nvPr/>
          </p:nvSpPr>
          <p:spPr bwMode="auto">
            <a:xfrm>
              <a:off x="1430338" y="6124575"/>
              <a:ext cx="1308100" cy="311150"/>
            </a:xfrm>
            <a:custGeom>
              <a:avLst/>
              <a:gdLst>
                <a:gd name="T0" fmla="*/ 764 w 824"/>
                <a:gd name="T1" fmla="*/ 0 h 196"/>
                <a:gd name="T2" fmla="*/ 824 w 824"/>
                <a:gd name="T3" fmla="*/ 98 h 196"/>
                <a:gd name="T4" fmla="*/ 764 w 824"/>
                <a:gd name="T5" fmla="*/ 196 h 196"/>
                <a:gd name="T6" fmla="*/ 0 w 824"/>
                <a:gd name="T7" fmla="*/ 196 h 196"/>
                <a:gd name="T8" fmla="*/ 120 w 824"/>
                <a:gd name="T9" fmla="*/ 0 h 196"/>
                <a:gd name="T10" fmla="*/ 764 w 824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4" h="196">
                  <a:moveTo>
                    <a:pt x="764" y="0"/>
                  </a:moveTo>
                  <a:lnTo>
                    <a:pt x="824" y="98"/>
                  </a:lnTo>
                  <a:lnTo>
                    <a:pt x="764" y="196"/>
                  </a:lnTo>
                  <a:lnTo>
                    <a:pt x="0" y="196"/>
                  </a:lnTo>
                  <a:lnTo>
                    <a:pt x="120" y="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94" name="Freeform 7"/>
            <p:cNvSpPr>
              <a:spLocks/>
            </p:cNvSpPr>
            <p:nvPr/>
          </p:nvSpPr>
          <p:spPr bwMode="auto">
            <a:xfrm>
              <a:off x="2765425" y="6124575"/>
              <a:ext cx="6197600" cy="311150"/>
            </a:xfrm>
            <a:custGeom>
              <a:avLst/>
              <a:gdLst>
                <a:gd name="T0" fmla="*/ 3864 w 3904"/>
                <a:gd name="T1" fmla="*/ 0 h 196"/>
                <a:gd name="T2" fmla="*/ 3904 w 3904"/>
                <a:gd name="T3" fmla="*/ 98 h 196"/>
                <a:gd name="T4" fmla="*/ 3844 w 3904"/>
                <a:gd name="T5" fmla="*/ 196 h 196"/>
                <a:gd name="T6" fmla="*/ 0 w 3904"/>
                <a:gd name="T7" fmla="*/ 196 h 196"/>
                <a:gd name="T8" fmla="*/ 60 w 3904"/>
                <a:gd name="T9" fmla="*/ 98 h 196"/>
                <a:gd name="T10" fmla="*/ 0 w 3904"/>
                <a:gd name="T11" fmla="*/ 0 h 196"/>
                <a:gd name="T12" fmla="*/ 3864 w 3904"/>
                <a:gd name="T13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04" h="196">
                  <a:moveTo>
                    <a:pt x="3864" y="0"/>
                  </a:moveTo>
                  <a:lnTo>
                    <a:pt x="3904" y="98"/>
                  </a:lnTo>
                  <a:lnTo>
                    <a:pt x="3844" y="196"/>
                  </a:lnTo>
                  <a:lnTo>
                    <a:pt x="0" y="196"/>
                  </a:lnTo>
                  <a:lnTo>
                    <a:pt x="60" y="98"/>
                  </a:lnTo>
                  <a:lnTo>
                    <a:pt x="0" y="0"/>
                  </a:lnTo>
                  <a:lnTo>
                    <a:pt x="3864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95" name="Freeform 8"/>
            <p:cNvSpPr>
              <a:spLocks/>
            </p:cNvSpPr>
            <p:nvPr/>
          </p:nvSpPr>
          <p:spPr bwMode="auto">
            <a:xfrm>
              <a:off x="8988425" y="6124575"/>
              <a:ext cx="1314450" cy="311150"/>
            </a:xfrm>
            <a:custGeom>
              <a:avLst/>
              <a:gdLst>
                <a:gd name="T0" fmla="*/ 828 w 828"/>
                <a:gd name="T1" fmla="*/ 0 h 196"/>
                <a:gd name="T2" fmla="*/ 708 w 828"/>
                <a:gd name="T3" fmla="*/ 196 h 196"/>
                <a:gd name="T4" fmla="*/ 0 w 828"/>
                <a:gd name="T5" fmla="*/ 196 h 196"/>
                <a:gd name="T6" fmla="*/ 60 w 828"/>
                <a:gd name="T7" fmla="*/ 98 h 196"/>
                <a:gd name="T8" fmla="*/ 22 w 828"/>
                <a:gd name="T9" fmla="*/ 0 h 196"/>
                <a:gd name="T10" fmla="*/ 828 w 828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8" h="196">
                  <a:moveTo>
                    <a:pt x="828" y="0"/>
                  </a:moveTo>
                  <a:lnTo>
                    <a:pt x="708" y="196"/>
                  </a:lnTo>
                  <a:lnTo>
                    <a:pt x="0" y="196"/>
                  </a:lnTo>
                  <a:lnTo>
                    <a:pt x="60" y="98"/>
                  </a:lnTo>
                  <a:lnTo>
                    <a:pt x="22" y="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96" name="Freeform 9"/>
            <p:cNvSpPr>
              <a:spLocks/>
            </p:cNvSpPr>
            <p:nvPr/>
          </p:nvSpPr>
          <p:spPr bwMode="auto">
            <a:xfrm>
              <a:off x="10234613" y="6124575"/>
              <a:ext cx="287337" cy="311150"/>
            </a:xfrm>
            <a:custGeom>
              <a:avLst/>
              <a:gdLst>
                <a:gd name="T0" fmla="*/ 181 w 181"/>
                <a:gd name="T1" fmla="*/ 0 h 196"/>
                <a:gd name="T2" fmla="*/ 50 w 181"/>
                <a:gd name="T3" fmla="*/ 196 h 196"/>
                <a:gd name="T4" fmla="*/ 0 w 181"/>
                <a:gd name="T5" fmla="*/ 196 h 196"/>
                <a:gd name="T6" fmla="*/ 119 w 181"/>
                <a:gd name="T7" fmla="*/ 0 h 196"/>
                <a:gd name="T8" fmla="*/ 181 w 181"/>
                <a:gd name="T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96">
                  <a:moveTo>
                    <a:pt x="181" y="0"/>
                  </a:moveTo>
                  <a:lnTo>
                    <a:pt x="50" y="196"/>
                  </a:lnTo>
                  <a:lnTo>
                    <a:pt x="0" y="196"/>
                  </a:lnTo>
                  <a:lnTo>
                    <a:pt x="119" y="0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97" name="Rectangle 10"/>
            <p:cNvSpPr>
              <a:spLocks noChangeArrowheads="1"/>
            </p:cNvSpPr>
            <p:nvPr/>
          </p:nvSpPr>
          <p:spPr bwMode="auto">
            <a:xfrm>
              <a:off x="1733550" y="6173788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8" name="Rectangle 11"/>
            <p:cNvSpPr>
              <a:spLocks noChangeArrowheads="1"/>
            </p:cNvSpPr>
            <p:nvPr/>
          </p:nvSpPr>
          <p:spPr bwMode="auto">
            <a:xfrm>
              <a:off x="1831975" y="6173788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9" name="Rectangle 12"/>
            <p:cNvSpPr>
              <a:spLocks noChangeArrowheads="1"/>
            </p:cNvSpPr>
            <p:nvPr/>
          </p:nvSpPr>
          <p:spPr bwMode="auto">
            <a:xfrm>
              <a:off x="1931988" y="6173788"/>
              <a:ext cx="285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de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0" name="Rectangle 13"/>
            <p:cNvSpPr>
              <a:spLocks noChangeArrowheads="1"/>
            </p:cNvSpPr>
            <p:nvPr/>
          </p:nvSpPr>
          <p:spPr bwMode="auto">
            <a:xfrm>
              <a:off x="2168525" y="6173788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1" name="Rectangle 14"/>
            <p:cNvSpPr>
              <a:spLocks noChangeArrowheads="1"/>
            </p:cNvSpPr>
            <p:nvPr/>
          </p:nvSpPr>
          <p:spPr bwMode="auto">
            <a:xfrm>
              <a:off x="2268538" y="6173788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2" name="Rectangle 15"/>
            <p:cNvSpPr>
              <a:spLocks noChangeArrowheads="1"/>
            </p:cNvSpPr>
            <p:nvPr/>
          </p:nvSpPr>
          <p:spPr bwMode="auto">
            <a:xfrm>
              <a:off x="5541963" y="6194425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3" name="Rectangle 16"/>
            <p:cNvSpPr>
              <a:spLocks noChangeArrowheads="1"/>
            </p:cNvSpPr>
            <p:nvPr/>
          </p:nvSpPr>
          <p:spPr bwMode="auto">
            <a:xfrm>
              <a:off x="5641975" y="6194425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4" name="Rectangle 17"/>
            <p:cNvSpPr>
              <a:spLocks noChangeArrowheads="1"/>
            </p:cNvSpPr>
            <p:nvPr/>
          </p:nvSpPr>
          <p:spPr bwMode="auto">
            <a:xfrm>
              <a:off x="5741988" y="6194425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5" name="Rectangle 18"/>
            <p:cNvSpPr>
              <a:spLocks noChangeArrowheads="1"/>
            </p:cNvSpPr>
            <p:nvPr/>
          </p:nvSpPr>
          <p:spPr bwMode="auto">
            <a:xfrm>
              <a:off x="5843588" y="6194425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6" name="Rectangle 19"/>
            <p:cNvSpPr>
              <a:spLocks noChangeArrowheads="1"/>
            </p:cNvSpPr>
            <p:nvPr/>
          </p:nvSpPr>
          <p:spPr bwMode="auto">
            <a:xfrm>
              <a:off x="9196388" y="6183313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7" name="Rectangle 20"/>
            <p:cNvSpPr>
              <a:spLocks noChangeArrowheads="1"/>
            </p:cNvSpPr>
            <p:nvPr/>
          </p:nvSpPr>
          <p:spPr bwMode="auto">
            <a:xfrm>
              <a:off x="9296400" y="6183313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8" name="Rectangle 21"/>
            <p:cNvSpPr>
              <a:spLocks noChangeArrowheads="1"/>
            </p:cNvSpPr>
            <p:nvPr/>
          </p:nvSpPr>
          <p:spPr bwMode="auto">
            <a:xfrm>
              <a:off x="9396413" y="6183313"/>
              <a:ext cx="2841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de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9" name="Rectangle 22"/>
            <p:cNvSpPr>
              <a:spLocks noChangeArrowheads="1"/>
            </p:cNvSpPr>
            <p:nvPr/>
          </p:nvSpPr>
          <p:spPr bwMode="auto">
            <a:xfrm>
              <a:off x="9631363" y="6183313"/>
              <a:ext cx="196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0" name="Rectangle 23"/>
            <p:cNvSpPr>
              <a:spLocks noChangeArrowheads="1"/>
            </p:cNvSpPr>
            <p:nvPr/>
          </p:nvSpPr>
          <p:spPr bwMode="auto">
            <a:xfrm>
              <a:off x="9732963" y="6183313"/>
              <a:ext cx="238923" cy="219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it-IT" sz="13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ow</a:t>
              </a:r>
              <a:endParaRPr kumimoji="0" lang="en-US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11" name="Rectangle 24"/>
            <p:cNvSpPr>
              <a:spLocks noChangeArrowheads="1"/>
            </p:cNvSpPr>
            <p:nvPr/>
          </p:nvSpPr>
          <p:spPr bwMode="auto">
            <a:xfrm>
              <a:off x="9964738" y="6183313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2" name="Freeform 25"/>
            <p:cNvSpPr>
              <a:spLocks/>
            </p:cNvSpPr>
            <p:nvPr/>
          </p:nvSpPr>
          <p:spPr bwMode="auto">
            <a:xfrm>
              <a:off x="3468688" y="4151313"/>
              <a:ext cx="1658937" cy="830263"/>
            </a:xfrm>
            <a:custGeom>
              <a:avLst/>
              <a:gdLst>
                <a:gd name="T0" fmla="*/ 552 w 576"/>
                <a:gd name="T1" fmla="*/ 0 h 288"/>
                <a:gd name="T2" fmla="*/ 24 w 576"/>
                <a:gd name="T3" fmla="*/ 0 h 288"/>
                <a:gd name="T4" fmla="*/ 0 w 576"/>
                <a:gd name="T5" fmla="*/ 24 h 288"/>
                <a:gd name="T6" fmla="*/ 0 w 576"/>
                <a:gd name="T7" fmla="*/ 264 h 288"/>
                <a:gd name="T8" fmla="*/ 24 w 576"/>
                <a:gd name="T9" fmla="*/ 288 h 288"/>
                <a:gd name="T10" fmla="*/ 552 w 576"/>
                <a:gd name="T11" fmla="*/ 288 h 288"/>
                <a:gd name="T12" fmla="*/ 576 w 576"/>
                <a:gd name="T13" fmla="*/ 264 h 288"/>
                <a:gd name="T14" fmla="*/ 576 w 576"/>
                <a:gd name="T15" fmla="*/ 24 h 288"/>
                <a:gd name="T16" fmla="*/ 552 w 576"/>
                <a:gd name="T1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288">
                  <a:moveTo>
                    <a:pt x="5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277"/>
                    <a:pt x="11" y="288"/>
                    <a:pt x="24" y="288"/>
                  </a:cubicBezTo>
                  <a:cubicBezTo>
                    <a:pt x="552" y="288"/>
                    <a:pt x="552" y="288"/>
                    <a:pt x="552" y="288"/>
                  </a:cubicBezTo>
                  <a:cubicBezTo>
                    <a:pt x="565" y="288"/>
                    <a:pt x="576" y="277"/>
                    <a:pt x="576" y="264"/>
                  </a:cubicBezTo>
                  <a:cubicBezTo>
                    <a:pt x="576" y="24"/>
                    <a:pt x="576" y="24"/>
                    <a:pt x="576" y="24"/>
                  </a:cubicBezTo>
                  <a:cubicBezTo>
                    <a:pt x="576" y="11"/>
                    <a:pt x="565" y="0"/>
                    <a:pt x="552" y="0"/>
                  </a:cubicBezTo>
                </a:path>
              </a:pathLst>
            </a:custGeom>
            <a:solidFill>
              <a:srgbClr val="EAF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3" name="Freeform 30"/>
            <p:cNvSpPr>
              <a:spLocks/>
            </p:cNvSpPr>
            <p:nvPr/>
          </p:nvSpPr>
          <p:spPr bwMode="auto">
            <a:xfrm>
              <a:off x="1673225" y="3884613"/>
              <a:ext cx="190500" cy="439738"/>
            </a:xfrm>
            <a:custGeom>
              <a:avLst/>
              <a:gdLst>
                <a:gd name="T0" fmla="*/ 61 w 66"/>
                <a:gd name="T1" fmla="*/ 148 h 153"/>
                <a:gd name="T2" fmla="*/ 39 w 66"/>
                <a:gd name="T3" fmla="*/ 145 h 153"/>
                <a:gd name="T4" fmla="*/ 12 w 66"/>
                <a:gd name="T5" fmla="*/ 127 h 153"/>
                <a:gd name="T6" fmla="*/ 43 w 66"/>
                <a:gd name="T7" fmla="*/ 63 h 153"/>
                <a:gd name="T8" fmla="*/ 65 w 66"/>
                <a:gd name="T9" fmla="*/ 26 h 153"/>
                <a:gd name="T10" fmla="*/ 51 w 66"/>
                <a:gd name="T11" fmla="*/ 11 h 153"/>
                <a:gd name="T12" fmla="*/ 25 w 66"/>
                <a:gd name="T13" fmla="*/ 1 h 153"/>
                <a:gd name="T14" fmla="*/ 22 w 66"/>
                <a:gd name="T15" fmla="*/ 2 h 153"/>
                <a:gd name="T16" fmla="*/ 24 w 66"/>
                <a:gd name="T17" fmla="*/ 5 h 153"/>
                <a:gd name="T18" fmla="*/ 60 w 66"/>
                <a:gd name="T19" fmla="*/ 26 h 153"/>
                <a:gd name="T20" fmla="*/ 39 w 66"/>
                <a:gd name="T21" fmla="*/ 60 h 153"/>
                <a:gd name="T22" fmla="*/ 7 w 66"/>
                <a:gd name="T23" fmla="*/ 129 h 153"/>
                <a:gd name="T24" fmla="*/ 61 w 66"/>
                <a:gd name="T25" fmla="*/ 153 h 153"/>
                <a:gd name="T26" fmla="*/ 61 w 66"/>
                <a:gd name="T27" fmla="*/ 153 h 153"/>
                <a:gd name="T28" fmla="*/ 63 w 66"/>
                <a:gd name="T29" fmla="*/ 150 h 153"/>
                <a:gd name="T30" fmla="*/ 61 w 66"/>
                <a:gd name="T31" fmla="*/ 148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153">
                  <a:moveTo>
                    <a:pt x="61" y="148"/>
                  </a:moveTo>
                  <a:cubicBezTo>
                    <a:pt x="61" y="148"/>
                    <a:pt x="50" y="148"/>
                    <a:pt x="39" y="145"/>
                  </a:cubicBezTo>
                  <a:cubicBezTo>
                    <a:pt x="29" y="142"/>
                    <a:pt x="16" y="137"/>
                    <a:pt x="12" y="127"/>
                  </a:cubicBezTo>
                  <a:cubicBezTo>
                    <a:pt x="6" y="109"/>
                    <a:pt x="26" y="83"/>
                    <a:pt x="43" y="63"/>
                  </a:cubicBezTo>
                  <a:cubicBezTo>
                    <a:pt x="56" y="47"/>
                    <a:pt x="66" y="34"/>
                    <a:pt x="65" y="26"/>
                  </a:cubicBezTo>
                  <a:cubicBezTo>
                    <a:pt x="65" y="20"/>
                    <a:pt x="60" y="15"/>
                    <a:pt x="51" y="11"/>
                  </a:cubicBezTo>
                  <a:cubicBezTo>
                    <a:pt x="45" y="7"/>
                    <a:pt x="36" y="4"/>
                    <a:pt x="25" y="1"/>
                  </a:cubicBezTo>
                  <a:cubicBezTo>
                    <a:pt x="24" y="0"/>
                    <a:pt x="23" y="1"/>
                    <a:pt x="22" y="2"/>
                  </a:cubicBezTo>
                  <a:cubicBezTo>
                    <a:pt x="22" y="3"/>
                    <a:pt x="23" y="5"/>
                    <a:pt x="24" y="5"/>
                  </a:cubicBezTo>
                  <a:cubicBezTo>
                    <a:pt x="55" y="14"/>
                    <a:pt x="60" y="22"/>
                    <a:pt x="60" y="26"/>
                  </a:cubicBezTo>
                  <a:cubicBezTo>
                    <a:pt x="61" y="33"/>
                    <a:pt x="50" y="46"/>
                    <a:pt x="39" y="60"/>
                  </a:cubicBezTo>
                  <a:cubicBezTo>
                    <a:pt x="21" y="83"/>
                    <a:pt x="0" y="108"/>
                    <a:pt x="7" y="129"/>
                  </a:cubicBezTo>
                  <a:cubicBezTo>
                    <a:pt x="15" y="151"/>
                    <a:pt x="59" y="153"/>
                    <a:pt x="61" y="153"/>
                  </a:cubicBezTo>
                  <a:cubicBezTo>
                    <a:pt x="61" y="153"/>
                    <a:pt x="61" y="153"/>
                    <a:pt x="61" y="153"/>
                  </a:cubicBezTo>
                  <a:cubicBezTo>
                    <a:pt x="62" y="153"/>
                    <a:pt x="63" y="152"/>
                    <a:pt x="63" y="150"/>
                  </a:cubicBezTo>
                  <a:cubicBezTo>
                    <a:pt x="63" y="149"/>
                    <a:pt x="62" y="148"/>
                    <a:pt x="61" y="14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4" name="Freeform 31"/>
            <p:cNvSpPr>
              <a:spLocks/>
            </p:cNvSpPr>
            <p:nvPr/>
          </p:nvSpPr>
          <p:spPr bwMode="auto">
            <a:xfrm>
              <a:off x="1508125" y="3886200"/>
              <a:ext cx="250825" cy="444500"/>
            </a:xfrm>
            <a:custGeom>
              <a:avLst/>
              <a:gdLst>
                <a:gd name="T0" fmla="*/ 86 w 87"/>
                <a:gd name="T1" fmla="*/ 34 h 154"/>
                <a:gd name="T2" fmla="*/ 84 w 87"/>
                <a:gd name="T3" fmla="*/ 21 h 154"/>
                <a:gd name="T4" fmla="*/ 42 w 87"/>
                <a:gd name="T5" fmla="*/ 0 h 154"/>
                <a:gd name="T6" fmla="*/ 40 w 87"/>
                <a:gd name="T7" fmla="*/ 2 h 154"/>
                <a:gd name="T8" fmla="*/ 41 w 87"/>
                <a:gd name="T9" fmla="*/ 5 h 154"/>
                <a:gd name="T10" fmla="*/ 58 w 87"/>
                <a:gd name="T11" fmla="*/ 9 h 154"/>
                <a:gd name="T12" fmla="*/ 80 w 87"/>
                <a:gd name="T13" fmla="*/ 23 h 154"/>
                <a:gd name="T14" fmla="*/ 81 w 87"/>
                <a:gd name="T15" fmla="*/ 33 h 154"/>
                <a:gd name="T16" fmla="*/ 56 w 87"/>
                <a:gd name="T17" fmla="*/ 56 h 154"/>
                <a:gd name="T18" fmla="*/ 17 w 87"/>
                <a:gd name="T19" fmla="*/ 90 h 154"/>
                <a:gd name="T20" fmla="*/ 5 w 87"/>
                <a:gd name="T21" fmla="*/ 129 h 154"/>
                <a:gd name="T22" fmla="*/ 25 w 87"/>
                <a:gd name="T23" fmla="*/ 153 h 154"/>
                <a:gd name="T24" fmla="*/ 27 w 87"/>
                <a:gd name="T25" fmla="*/ 154 h 154"/>
                <a:gd name="T26" fmla="*/ 29 w 87"/>
                <a:gd name="T27" fmla="*/ 153 h 154"/>
                <a:gd name="T28" fmla="*/ 28 w 87"/>
                <a:gd name="T29" fmla="*/ 150 h 154"/>
                <a:gd name="T30" fmla="*/ 10 w 87"/>
                <a:gd name="T31" fmla="*/ 128 h 154"/>
                <a:gd name="T32" fmla="*/ 59 w 87"/>
                <a:gd name="T33" fmla="*/ 59 h 154"/>
                <a:gd name="T34" fmla="*/ 86 w 87"/>
                <a:gd name="T35" fmla="*/ 3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54">
                  <a:moveTo>
                    <a:pt x="86" y="34"/>
                  </a:moveTo>
                  <a:cubicBezTo>
                    <a:pt x="87" y="29"/>
                    <a:pt x="87" y="25"/>
                    <a:pt x="84" y="21"/>
                  </a:cubicBezTo>
                  <a:cubicBezTo>
                    <a:pt x="75" y="6"/>
                    <a:pt x="44" y="1"/>
                    <a:pt x="42" y="0"/>
                  </a:cubicBezTo>
                  <a:cubicBezTo>
                    <a:pt x="41" y="0"/>
                    <a:pt x="40" y="1"/>
                    <a:pt x="40" y="2"/>
                  </a:cubicBezTo>
                  <a:cubicBezTo>
                    <a:pt x="39" y="3"/>
                    <a:pt x="40" y="5"/>
                    <a:pt x="41" y="5"/>
                  </a:cubicBezTo>
                  <a:cubicBezTo>
                    <a:pt x="42" y="5"/>
                    <a:pt x="49" y="6"/>
                    <a:pt x="58" y="9"/>
                  </a:cubicBezTo>
                  <a:cubicBezTo>
                    <a:pt x="69" y="13"/>
                    <a:pt x="77" y="18"/>
                    <a:pt x="80" y="23"/>
                  </a:cubicBezTo>
                  <a:cubicBezTo>
                    <a:pt x="82" y="26"/>
                    <a:pt x="82" y="29"/>
                    <a:pt x="81" y="33"/>
                  </a:cubicBezTo>
                  <a:cubicBezTo>
                    <a:pt x="79" y="37"/>
                    <a:pt x="68" y="46"/>
                    <a:pt x="56" y="56"/>
                  </a:cubicBezTo>
                  <a:cubicBezTo>
                    <a:pt x="43" y="66"/>
                    <a:pt x="28" y="78"/>
                    <a:pt x="17" y="90"/>
                  </a:cubicBezTo>
                  <a:cubicBezTo>
                    <a:pt x="4" y="105"/>
                    <a:pt x="0" y="118"/>
                    <a:pt x="5" y="129"/>
                  </a:cubicBezTo>
                  <a:cubicBezTo>
                    <a:pt x="9" y="139"/>
                    <a:pt x="16" y="147"/>
                    <a:pt x="25" y="153"/>
                  </a:cubicBezTo>
                  <a:cubicBezTo>
                    <a:pt x="26" y="154"/>
                    <a:pt x="26" y="154"/>
                    <a:pt x="27" y="154"/>
                  </a:cubicBezTo>
                  <a:cubicBezTo>
                    <a:pt x="28" y="154"/>
                    <a:pt x="28" y="154"/>
                    <a:pt x="29" y="153"/>
                  </a:cubicBezTo>
                  <a:cubicBezTo>
                    <a:pt x="30" y="152"/>
                    <a:pt x="29" y="150"/>
                    <a:pt x="28" y="150"/>
                  </a:cubicBezTo>
                  <a:cubicBezTo>
                    <a:pt x="20" y="144"/>
                    <a:pt x="13" y="137"/>
                    <a:pt x="10" y="128"/>
                  </a:cubicBezTo>
                  <a:cubicBezTo>
                    <a:pt x="0" y="106"/>
                    <a:pt x="34" y="79"/>
                    <a:pt x="59" y="59"/>
                  </a:cubicBezTo>
                  <a:cubicBezTo>
                    <a:pt x="73" y="49"/>
                    <a:pt x="83" y="40"/>
                    <a:pt x="86" y="34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5" name="Freeform 32"/>
            <p:cNvSpPr>
              <a:spLocks/>
            </p:cNvSpPr>
            <p:nvPr/>
          </p:nvSpPr>
          <p:spPr bwMode="auto">
            <a:xfrm>
              <a:off x="1557338" y="3906838"/>
              <a:ext cx="80962" cy="152400"/>
            </a:xfrm>
            <a:custGeom>
              <a:avLst/>
              <a:gdLst>
                <a:gd name="T0" fmla="*/ 1 w 28"/>
                <a:gd name="T1" fmla="*/ 40 h 53"/>
                <a:gd name="T2" fmla="*/ 2 w 28"/>
                <a:gd name="T3" fmla="*/ 44 h 53"/>
                <a:gd name="T4" fmla="*/ 6 w 28"/>
                <a:gd name="T5" fmla="*/ 44 h 53"/>
                <a:gd name="T6" fmla="*/ 11 w 28"/>
                <a:gd name="T7" fmla="*/ 38 h 53"/>
                <a:gd name="T8" fmla="*/ 11 w 28"/>
                <a:gd name="T9" fmla="*/ 50 h 53"/>
                <a:gd name="T10" fmla="*/ 14 w 28"/>
                <a:gd name="T11" fmla="*/ 53 h 53"/>
                <a:gd name="T12" fmla="*/ 17 w 28"/>
                <a:gd name="T13" fmla="*/ 50 h 53"/>
                <a:gd name="T14" fmla="*/ 17 w 28"/>
                <a:gd name="T15" fmla="*/ 38 h 53"/>
                <a:gd name="T16" fmla="*/ 22 w 28"/>
                <a:gd name="T17" fmla="*/ 44 h 53"/>
                <a:gd name="T18" fmla="*/ 24 w 28"/>
                <a:gd name="T19" fmla="*/ 45 h 53"/>
                <a:gd name="T20" fmla="*/ 26 w 28"/>
                <a:gd name="T21" fmla="*/ 44 h 53"/>
                <a:gd name="T22" fmla="*/ 27 w 28"/>
                <a:gd name="T23" fmla="*/ 40 h 53"/>
                <a:gd name="T24" fmla="*/ 17 w 28"/>
                <a:gd name="T25" fmla="*/ 29 h 53"/>
                <a:gd name="T26" fmla="*/ 17 w 28"/>
                <a:gd name="T27" fmla="*/ 24 h 53"/>
                <a:gd name="T28" fmla="*/ 22 w 28"/>
                <a:gd name="T29" fmla="*/ 30 h 53"/>
                <a:gd name="T30" fmla="*/ 24 w 28"/>
                <a:gd name="T31" fmla="*/ 31 h 53"/>
                <a:gd name="T32" fmla="*/ 26 w 28"/>
                <a:gd name="T33" fmla="*/ 30 h 53"/>
                <a:gd name="T34" fmla="*/ 27 w 28"/>
                <a:gd name="T35" fmla="*/ 26 h 53"/>
                <a:gd name="T36" fmla="*/ 17 w 28"/>
                <a:gd name="T37" fmla="*/ 15 h 53"/>
                <a:gd name="T38" fmla="*/ 17 w 28"/>
                <a:gd name="T39" fmla="*/ 10 h 53"/>
                <a:gd name="T40" fmla="*/ 22 w 28"/>
                <a:gd name="T41" fmla="*/ 16 h 53"/>
                <a:gd name="T42" fmla="*/ 24 w 28"/>
                <a:gd name="T43" fmla="*/ 17 h 53"/>
                <a:gd name="T44" fmla="*/ 26 w 28"/>
                <a:gd name="T45" fmla="*/ 17 h 53"/>
                <a:gd name="T46" fmla="*/ 27 w 28"/>
                <a:gd name="T47" fmla="*/ 13 h 53"/>
                <a:gd name="T48" fmla="*/ 16 w 28"/>
                <a:gd name="T49" fmla="*/ 1 h 53"/>
                <a:gd name="T50" fmla="*/ 14 w 28"/>
                <a:gd name="T51" fmla="*/ 0 h 53"/>
                <a:gd name="T52" fmla="*/ 12 w 28"/>
                <a:gd name="T53" fmla="*/ 1 h 53"/>
                <a:gd name="T54" fmla="*/ 1 w 28"/>
                <a:gd name="T55" fmla="*/ 13 h 53"/>
                <a:gd name="T56" fmla="*/ 2 w 28"/>
                <a:gd name="T57" fmla="*/ 17 h 53"/>
                <a:gd name="T58" fmla="*/ 6 w 28"/>
                <a:gd name="T59" fmla="*/ 16 h 53"/>
                <a:gd name="T60" fmla="*/ 11 w 28"/>
                <a:gd name="T61" fmla="*/ 10 h 53"/>
                <a:gd name="T62" fmla="*/ 11 w 28"/>
                <a:gd name="T63" fmla="*/ 15 h 53"/>
                <a:gd name="T64" fmla="*/ 1 w 28"/>
                <a:gd name="T65" fmla="*/ 26 h 53"/>
                <a:gd name="T66" fmla="*/ 2 w 28"/>
                <a:gd name="T67" fmla="*/ 30 h 53"/>
                <a:gd name="T68" fmla="*/ 6 w 28"/>
                <a:gd name="T69" fmla="*/ 30 h 53"/>
                <a:gd name="T70" fmla="*/ 11 w 28"/>
                <a:gd name="T71" fmla="*/ 24 h 53"/>
                <a:gd name="T72" fmla="*/ 11 w 28"/>
                <a:gd name="T73" fmla="*/ 29 h 53"/>
                <a:gd name="T74" fmla="*/ 1 w 28"/>
                <a:gd name="T75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53">
                  <a:moveTo>
                    <a:pt x="1" y="40"/>
                  </a:moveTo>
                  <a:cubicBezTo>
                    <a:pt x="0" y="41"/>
                    <a:pt x="1" y="43"/>
                    <a:pt x="2" y="44"/>
                  </a:cubicBezTo>
                  <a:cubicBezTo>
                    <a:pt x="3" y="45"/>
                    <a:pt x="5" y="45"/>
                    <a:pt x="6" y="44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52"/>
                    <a:pt x="12" y="53"/>
                    <a:pt x="14" y="53"/>
                  </a:cubicBezTo>
                  <a:cubicBezTo>
                    <a:pt x="16" y="53"/>
                    <a:pt x="17" y="52"/>
                    <a:pt x="17" y="50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4"/>
                    <a:pt x="24" y="45"/>
                    <a:pt x="24" y="45"/>
                  </a:cubicBezTo>
                  <a:cubicBezTo>
                    <a:pt x="25" y="45"/>
                    <a:pt x="26" y="44"/>
                    <a:pt x="26" y="44"/>
                  </a:cubicBezTo>
                  <a:cubicBezTo>
                    <a:pt x="27" y="43"/>
                    <a:pt x="28" y="41"/>
                    <a:pt x="27" y="40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3" y="30"/>
                    <a:pt x="24" y="31"/>
                    <a:pt x="24" y="31"/>
                  </a:cubicBezTo>
                  <a:cubicBezTo>
                    <a:pt x="25" y="31"/>
                    <a:pt x="26" y="31"/>
                    <a:pt x="26" y="30"/>
                  </a:cubicBezTo>
                  <a:cubicBezTo>
                    <a:pt x="27" y="29"/>
                    <a:pt x="28" y="28"/>
                    <a:pt x="27" y="2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17"/>
                    <a:pt x="24" y="17"/>
                    <a:pt x="24" y="17"/>
                  </a:cubicBezTo>
                  <a:cubicBezTo>
                    <a:pt x="25" y="17"/>
                    <a:pt x="26" y="17"/>
                    <a:pt x="26" y="17"/>
                  </a:cubicBezTo>
                  <a:cubicBezTo>
                    <a:pt x="27" y="16"/>
                    <a:pt x="28" y="14"/>
                    <a:pt x="27" y="1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3" y="0"/>
                    <a:pt x="12" y="0"/>
                    <a:pt x="12" y="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1" y="16"/>
                    <a:pt x="2" y="17"/>
                  </a:cubicBezTo>
                  <a:cubicBezTo>
                    <a:pt x="3" y="17"/>
                    <a:pt x="5" y="17"/>
                    <a:pt x="6" y="16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8"/>
                    <a:pt x="1" y="29"/>
                    <a:pt x="2" y="30"/>
                  </a:cubicBezTo>
                  <a:cubicBezTo>
                    <a:pt x="3" y="31"/>
                    <a:pt x="5" y="31"/>
                    <a:pt x="6" y="3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9"/>
                    <a:pt x="11" y="29"/>
                    <a:pt x="11" y="2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6" name="Freeform 33"/>
            <p:cNvSpPr>
              <a:spLocks/>
            </p:cNvSpPr>
            <p:nvPr/>
          </p:nvSpPr>
          <p:spPr bwMode="auto">
            <a:xfrm>
              <a:off x="1793875" y="4048125"/>
              <a:ext cx="103187" cy="212725"/>
            </a:xfrm>
            <a:custGeom>
              <a:avLst/>
              <a:gdLst>
                <a:gd name="T0" fmla="*/ 31 w 36"/>
                <a:gd name="T1" fmla="*/ 41 h 74"/>
                <a:gd name="T2" fmla="*/ 33 w 36"/>
                <a:gd name="T3" fmla="*/ 42 h 74"/>
                <a:gd name="T4" fmla="*/ 35 w 36"/>
                <a:gd name="T5" fmla="*/ 41 h 74"/>
                <a:gd name="T6" fmla="*/ 35 w 36"/>
                <a:gd name="T7" fmla="*/ 38 h 74"/>
                <a:gd name="T8" fmla="*/ 21 w 36"/>
                <a:gd name="T9" fmla="*/ 21 h 74"/>
                <a:gd name="T10" fmla="*/ 21 w 36"/>
                <a:gd name="T11" fmla="*/ 10 h 74"/>
                <a:gd name="T12" fmla="*/ 31 w 36"/>
                <a:gd name="T13" fmla="*/ 21 h 74"/>
                <a:gd name="T14" fmla="*/ 33 w 36"/>
                <a:gd name="T15" fmla="*/ 22 h 74"/>
                <a:gd name="T16" fmla="*/ 35 w 36"/>
                <a:gd name="T17" fmla="*/ 22 h 74"/>
                <a:gd name="T18" fmla="*/ 35 w 36"/>
                <a:gd name="T19" fmla="*/ 18 h 74"/>
                <a:gd name="T20" fmla="*/ 20 w 36"/>
                <a:gd name="T21" fmla="*/ 1 h 74"/>
                <a:gd name="T22" fmla="*/ 18 w 36"/>
                <a:gd name="T23" fmla="*/ 0 h 74"/>
                <a:gd name="T24" fmla="*/ 16 w 36"/>
                <a:gd name="T25" fmla="*/ 1 h 74"/>
                <a:gd name="T26" fmla="*/ 1 w 36"/>
                <a:gd name="T27" fmla="*/ 18 h 74"/>
                <a:gd name="T28" fmla="*/ 2 w 36"/>
                <a:gd name="T29" fmla="*/ 22 h 74"/>
                <a:gd name="T30" fmla="*/ 6 w 36"/>
                <a:gd name="T31" fmla="*/ 21 h 74"/>
                <a:gd name="T32" fmla="*/ 16 w 36"/>
                <a:gd name="T33" fmla="*/ 10 h 74"/>
                <a:gd name="T34" fmla="*/ 16 w 36"/>
                <a:gd name="T35" fmla="*/ 21 h 74"/>
                <a:gd name="T36" fmla="*/ 1 w 36"/>
                <a:gd name="T37" fmla="*/ 38 h 74"/>
                <a:gd name="T38" fmla="*/ 2 w 36"/>
                <a:gd name="T39" fmla="*/ 41 h 74"/>
                <a:gd name="T40" fmla="*/ 6 w 36"/>
                <a:gd name="T41" fmla="*/ 41 h 74"/>
                <a:gd name="T42" fmla="*/ 16 w 36"/>
                <a:gd name="T43" fmla="*/ 29 h 74"/>
                <a:gd name="T44" fmla="*/ 16 w 36"/>
                <a:gd name="T45" fmla="*/ 41 h 74"/>
                <a:gd name="T46" fmla="*/ 1 w 36"/>
                <a:gd name="T47" fmla="*/ 57 h 74"/>
                <a:gd name="T48" fmla="*/ 2 w 36"/>
                <a:gd name="T49" fmla="*/ 61 h 74"/>
                <a:gd name="T50" fmla="*/ 6 w 36"/>
                <a:gd name="T51" fmla="*/ 61 h 74"/>
                <a:gd name="T52" fmla="*/ 16 w 36"/>
                <a:gd name="T53" fmla="*/ 49 h 74"/>
                <a:gd name="T54" fmla="*/ 16 w 36"/>
                <a:gd name="T55" fmla="*/ 71 h 74"/>
                <a:gd name="T56" fmla="*/ 18 w 36"/>
                <a:gd name="T57" fmla="*/ 74 h 74"/>
                <a:gd name="T58" fmla="*/ 21 w 36"/>
                <a:gd name="T59" fmla="*/ 71 h 74"/>
                <a:gd name="T60" fmla="*/ 21 w 36"/>
                <a:gd name="T61" fmla="*/ 49 h 74"/>
                <a:gd name="T62" fmla="*/ 31 w 36"/>
                <a:gd name="T63" fmla="*/ 61 h 74"/>
                <a:gd name="T64" fmla="*/ 33 w 36"/>
                <a:gd name="T65" fmla="*/ 62 h 74"/>
                <a:gd name="T66" fmla="*/ 35 w 36"/>
                <a:gd name="T67" fmla="*/ 61 h 74"/>
                <a:gd name="T68" fmla="*/ 35 w 36"/>
                <a:gd name="T69" fmla="*/ 57 h 74"/>
                <a:gd name="T70" fmla="*/ 21 w 36"/>
                <a:gd name="T71" fmla="*/ 41 h 74"/>
                <a:gd name="T72" fmla="*/ 21 w 36"/>
                <a:gd name="T73" fmla="*/ 29 h 74"/>
                <a:gd name="T74" fmla="*/ 31 w 36"/>
                <a:gd name="T75" fmla="*/ 4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" h="74">
                  <a:moveTo>
                    <a:pt x="31" y="41"/>
                  </a:moveTo>
                  <a:cubicBezTo>
                    <a:pt x="31" y="42"/>
                    <a:pt x="32" y="42"/>
                    <a:pt x="33" y="42"/>
                  </a:cubicBezTo>
                  <a:cubicBezTo>
                    <a:pt x="34" y="42"/>
                    <a:pt x="34" y="42"/>
                    <a:pt x="35" y="41"/>
                  </a:cubicBezTo>
                  <a:cubicBezTo>
                    <a:pt x="36" y="40"/>
                    <a:pt x="36" y="39"/>
                    <a:pt x="35" y="38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2"/>
                    <a:pt x="32" y="22"/>
                    <a:pt x="33" y="22"/>
                  </a:cubicBezTo>
                  <a:cubicBezTo>
                    <a:pt x="34" y="22"/>
                    <a:pt x="34" y="22"/>
                    <a:pt x="35" y="22"/>
                  </a:cubicBezTo>
                  <a:cubicBezTo>
                    <a:pt x="36" y="21"/>
                    <a:pt x="36" y="19"/>
                    <a:pt x="35" y="18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7" y="0"/>
                    <a:pt x="16" y="1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9"/>
                    <a:pt x="1" y="21"/>
                    <a:pt x="2" y="22"/>
                  </a:cubicBezTo>
                  <a:cubicBezTo>
                    <a:pt x="3" y="23"/>
                    <a:pt x="5" y="22"/>
                    <a:pt x="6" y="2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3" y="42"/>
                    <a:pt x="5" y="42"/>
                    <a:pt x="6" y="41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8"/>
                    <a:pt x="1" y="60"/>
                    <a:pt x="2" y="61"/>
                  </a:cubicBezTo>
                  <a:cubicBezTo>
                    <a:pt x="3" y="62"/>
                    <a:pt x="5" y="62"/>
                    <a:pt x="6" y="61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73"/>
                    <a:pt x="17" y="74"/>
                    <a:pt x="18" y="74"/>
                  </a:cubicBezTo>
                  <a:cubicBezTo>
                    <a:pt x="20" y="74"/>
                    <a:pt x="21" y="73"/>
                    <a:pt x="21" y="71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2" y="62"/>
                    <a:pt x="33" y="62"/>
                  </a:cubicBezTo>
                  <a:cubicBezTo>
                    <a:pt x="34" y="62"/>
                    <a:pt x="34" y="61"/>
                    <a:pt x="35" y="61"/>
                  </a:cubicBezTo>
                  <a:cubicBezTo>
                    <a:pt x="36" y="60"/>
                    <a:pt x="36" y="58"/>
                    <a:pt x="35" y="57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29"/>
                    <a:pt x="21" y="29"/>
                    <a:pt x="21" y="29"/>
                  </a:cubicBezTo>
                  <a:lnTo>
                    <a:pt x="31" y="41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7" name="Rectangle 34"/>
            <p:cNvSpPr>
              <a:spLocks noChangeArrowheads="1"/>
            </p:cNvSpPr>
            <p:nvPr/>
          </p:nvSpPr>
          <p:spPr bwMode="auto">
            <a:xfrm>
              <a:off x="2038350" y="3808413"/>
              <a:ext cx="1301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8" name="Rectangle 35"/>
            <p:cNvSpPr>
              <a:spLocks noChangeArrowheads="1"/>
            </p:cNvSpPr>
            <p:nvPr/>
          </p:nvSpPr>
          <p:spPr bwMode="auto">
            <a:xfrm>
              <a:off x="2082800" y="3808413"/>
              <a:ext cx="1825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9" name="Rectangle 36"/>
            <p:cNvSpPr>
              <a:spLocks noChangeArrowheads="1"/>
            </p:cNvSpPr>
            <p:nvPr/>
          </p:nvSpPr>
          <p:spPr bwMode="auto">
            <a:xfrm>
              <a:off x="2176463" y="3808413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0" name="Rectangle 37"/>
            <p:cNvSpPr>
              <a:spLocks noChangeArrowheads="1"/>
            </p:cNvSpPr>
            <p:nvPr/>
          </p:nvSpPr>
          <p:spPr bwMode="auto">
            <a:xfrm>
              <a:off x="2230438" y="3808413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1" name="Rectangle 38"/>
            <p:cNvSpPr>
              <a:spLocks noChangeArrowheads="1"/>
            </p:cNvSpPr>
            <p:nvPr/>
          </p:nvSpPr>
          <p:spPr bwMode="auto">
            <a:xfrm>
              <a:off x="2317750" y="3808413"/>
              <a:ext cx="1428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2" name="Rectangle 39"/>
            <p:cNvSpPr>
              <a:spLocks noChangeArrowheads="1"/>
            </p:cNvSpPr>
            <p:nvPr/>
          </p:nvSpPr>
          <p:spPr bwMode="auto">
            <a:xfrm>
              <a:off x="2374900" y="3808413"/>
              <a:ext cx="1809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3" name="Rectangle 40"/>
            <p:cNvSpPr>
              <a:spLocks noChangeArrowheads="1"/>
            </p:cNvSpPr>
            <p:nvPr/>
          </p:nvSpPr>
          <p:spPr bwMode="auto">
            <a:xfrm>
              <a:off x="2466975" y="3808413"/>
              <a:ext cx="2143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4" name="Rectangle 41"/>
            <p:cNvSpPr>
              <a:spLocks noChangeArrowheads="1"/>
            </p:cNvSpPr>
            <p:nvPr/>
          </p:nvSpPr>
          <p:spPr bwMode="auto">
            <a:xfrm>
              <a:off x="2038350" y="3967163"/>
              <a:ext cx="1555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5" name="Rectangle 42"/>
            <p:cNvSpPr>
              <a:spLocks noChangeArrowheads="1"/>
            </p:cNvSpPr>
            <p:nvPr/>
          </p:nvSpPr>
          <p:spPr bwMode="auto">
            <a:xfrm>
              <a:off x="2108200" y="3967163"/>
              <a:ext cx="1825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6" name="Rectangle 43"/>
            <p:cNvSpPr>
              <a:spLocks noChangeArrowheads="1"/>
            </p:cNvSpPr>
            <p:nvPr/>
          </p:nvSpPr>
          <p:spPr bwMode="auto">
            <a:xfrm>
              <a:off x="2201863" y="3967163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7" name="Rectangle 44"/>
            <p:cNvSpPr>
              <a:spLocks noChangeArrowheads="1"/>
            </p:cNvSpPr>
            <p:nvPr/>
          </p:nvSpPr>
          <p:spPr bwMode="auto">
            <a:xfrm>
              <a:off x="2262188" y="3967163"/>
              <a:ext cx="2222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fa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8" name="Rectangle 45"/>
            <p:cNvSpPr>
              <a:spLocks noChangeArrowheads="1"/>
            </p:cNvSpPr>
            <p:nvPr/>
          </p:nvSpPr>
          <p:spPr bwMode="auto">
            <a:xfrm>
              <a:off x="2398713" y="3967163"/>
              <a:ext cx="1603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9" name="Rectangle 46"/>
            <p:cNvSpPr>
              <a:spLocks noChangeArrowheads="1"/>
            </p:cNvSpPr>
            <p:nvPr/>
          </p:nvSpPr>
          <p:spPr bwMode="auto">
            <a:xfrm>
              <a:off x="2474913" y="3967163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0" name="Rectangle 47"/>
            <p:cNvSpPr>
              <a:spLocks noChangeArrowheads="1"/>
            </p:cNvSpPr>
            <p:nvPr/>
          </p:nvSpPr>
          <p:spPr bwMode="auto">
            <a:xfrm>
              <a:off x="2038350" y="4130675"/>
              <a:ext cx="2047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1" name="Rectangle 48"/>
            <p:cNvSpPr>
              <a:spLocks noChangeArrowheads="1"/>
            </p:cNvSpPr>
            <p:nvPr/>
          </p:nvSpPr>
          <p:spPr bwMode="auto">
            <a:xfrm>
              <a:off x="2157413" y="4130675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2" name="Rectangle 49"/>
            <p:cNvSpPr>
              <a:spLocks noChangeArrowheads="1"/>
            </p:cNvSpPr>
            <p:nvPr/>
          </p:nvSpPr>
          <p:spPr bwMode="auto">
            <a:xfrm>
              <a:off x="2239963" y="4130675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3" name="Rectangle 50"/>
            <p:cNvSpPr>
              <a:spLocks noChangeArrowheads="1"/>
            </p:cNvSpPr>
            <p:nvPr/>
          </p:nvSpPr>
          <p:spPr bwMode="auto">
            <a:xfrm>
              <a:off x="2295525" y="4130675"/>
              <a:ext cx="2301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4" name="Rectangle 51"/>
            <p:cNvSpPr>
              <a:spLocks noChangeArrowheads="1"/>
            </p:cNvSpPr>
            <p:nvPr/>
          </p:nvSpPr>
          <p:spPr bwMode="auto">
            <a:xfrm>
              <a:off x="2439988" y="4130675"/>
              <a:ext cx="1984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+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5" name="Rectangle 107"/>
            <p:cNvSpPr>
              <a:spLocks noChangeArrowheads="1"/>
            </p:cNvSpPr>
            <p:nvPr/>
          </p:nvSpPr>
          <p:spPr bwMode="auto">
            <a:xfrm>
              <a:off x="2038350" y="3016695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6" name="Rectangle 108"/>
            <p:cNvSpPr>
              <a:spLocks noChangeArrowheads="1"/>
            </p:cNvSpPr>
            <p:nvPr/>
          </p:nvSpPr>
          <p:spPr bwMode="auto">
            <a:xfrm>
              <a:off x="2125663" y="3016695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7" name="Rectangle 109"/>
            <p:cNvSpPr>
              <a:spLocks noChangeArrowheads="1"/>
            </p:cNvSpPr>
            <p:nvPr/>
          </p:nvSpPr>
          <p:spPr bwMode="auto">
            <a:xfrm>
              <a:off x="2211388" y="3016695"/>
              <a:ext cx="374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dirty="0" err="1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awa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8" name="Rectangle 110"/>
            <p:cNvSpPr>
              <a:spLocks noChangeArrowheads="1"/>
            </p:cNvSpPr>
            <p:nvPr/>
          </p:nvSpPr>
          <p:spPr bwMode="auto">
            <a:xfrm>
              <a:off x="2497138" y="3016695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9" name="Rectangle 111"/>
            <p:cNvSpPr>
              <a:spLocks noChangeArrowheads="1"/>
            </p:cNvSpPr>
            <p:nvPr/>
          </p:nvSpPr>
          <p:spPr bwMode="auto">
            <a:xfrm>
              <a:off x="2552700" y="3016695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0" name="Rectangle 112"/>
            <p:cNvSpPr>
              <a:spLocks noChangeArrowheads="1"/>
            </p:cNvSpPr>
            <p:nvPr/>
          </p:nvSpPr>
          <p:spPr bwMode="auto">
            <a:xfrm>
              <a:off x="2638425" y="3016695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1" name="Rectangle 113"/>
            <p:cNvSpPr>
              <a:spLocks noChangeArrowheads="1"/>
            </p:cNvSpPr>
            <p:nvPr/>
          </p:nvSpPr>
          <p:spPr bwMode="auto">
            <a:xfrm>
              <a:off x="2038350" y="2318195"/>
              <a:ext cx="1050278" cy="219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it-IT" sz="13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Groundwater</a:t>
              </a:r>
              <a:endParaRPr kumimoji="0" lang="en-US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42" name="Rectangle 114"/>
            <p:cNvSpPr>
              <a:spLocks noChangeArrowheads="1"/>
            </p:cNvSpPr>
            <p:nvPr/>
          </p:nvSpPr>
          <p:spPr bwMode="auto">
            <a:xfrm>
              <a:off x="2151063" y="2318195"/>
              <a:ext cx="71" cy="30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3" name="Rectangle 116"/>
            <p:cNvSpPr>
              <a:spLocks noChangeArrowheads="1"/>
            </p:cNvSpPr>
            <p:nvPr/>
          </p:nvSpPr>
          <p:spPr bwMode="auto">
            <a:xfrm>
              <a:off x="2489200" y="2318195"/>
              <a:ext cx="71" cy="30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4" name="Rectangle 117"/>
            <p:cNvSpPr>
              <a:spLocks noChangeArrowheads="1"/>
            </p:cNvSpPr>
            <p:nvPr/>
          </p:nvSpPr>
          <p:spPr bwMode="auto">
            <a:xfrm>
              <a:off x="2586038" y="2318195"/>
              <a:ext cx="71" cy="30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5" name="Rectangle 118"/>
            <p:cNvSpPr>
              <a:spLocks noChangeArrowheads="1"/>
            </p:cNvSpPr>
            <p:nvPr/>
          </p:nvSpPr>
          <p:spPr bwMode="auto">
            <a:xfrm>
              <a:off x="2787650" y="2318195"/>
              <a:ext cx="71" cy="303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6" name="Rectangle 120"/>
            <p:cNvSpPr>
              <a:spLocks noChangeArrowheads="1"/>
            </p:cNvSpPr>
            <p:nvPr/>
          </p:nvSpPr>
          <p:spPr bwMode="auto">
            <a:xfrm>
              <a:off x="3077187" y="2318195"/>
              <a:ext cx="1984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+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7" name="Rectangle 176"/>
            <p:cNvSpPr>
              <a:spLocks noChangeArrowheads="1"/>
            </p:cNvSpPr>
            <p:nvPr/>
          </p:nvSpPr>
          <p:spPr bwMode="auto">
            <a:xfrm>
              <a:off x="2038350" y="4711700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8" name="Rectangle 177"/>
            <p:cNvSpPr>
              <a:spLocks noChangeArrowheads="1"/>
            </p:cNvSpPr>
            <p:nvPr/>
          </p:nvSpPr>
          <p:spPr bwMode="auto">
            <a:xfrm>
              <a:off x="2120900" y="4711700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9" name="Rectangle 178"/>
            <p:cNvSpPr>
              <a:spLocks noChangeArrowheads="1"/>
            </p:cNvSpPr>
            <p:nvPr/>
          </p:nvSpPr>
          <p:spPr bwMode="auto">
            <a:xfrm>
              <a:off x="2176463" y="4711700"/>
              <a:ext cx="3254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ora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0" name="Rectangle 179"/>
            <p:cNvSpPr>
              <a:spLocks noChangeArrowheads="1"/>
            </p:cNvSpPr>
            <p:nvPr/>
          </p:nvSpPr>
          <p:spPr bwMode="auto">
            <a:xfrm>
              <a:off x="2413000" y="4711700"/>
              <a:ext cx="1857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1" name="Rectangle 180"/>
            <p:cNvSpPr>
              <a:spLocks noChangeArrowheads="1"/>
            </p:cNvSpPr>
            <p:nvPr/>
          </p:nvSpPr>
          <p:spPr bwMode="auto">
            <a:xfrm>
              <a:off x="2509838" y="4711700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2" name="Rectangle 181"/>
            <p:cNvSpPr>
              <a:spLocks noChangeArrowheads="1"/>
            </p:cNvSpPr>
            <p:nvPr/>
          </p:nvSpPr>
          <p:spPr bwMode="auto">
            <a:xfrm>
              <a:off x="3552825" y="4175125"/>
              <a:ext cx="1873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3" name="Rectangle 182"/>
            <p:cNvSpPr>
              <a:spLocks noChangeArrowheads="1"/>
            </p:cNvSpPr>
            <p:nvPr/>
          </p:nvSpPr>
          <p:spPr bwMode="auto">
            <a:xfrm>
              <a:off x="3644900" y="4175125"/>
              <a:ext cx="195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4" name="Rectangle 183"/>
            <p:cNvSpPr>
              <a:spLocks noChangeArrowheads="1"/>
            </p:cNvSpPr>
            <p:nvPr/>
          </p:nvSpPr>
          <p:spPr bwMode="auto">
            <a:xfrm>
              <a:off x="3743325" y="4175125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5" name="Rectangle 184"/>
            <p:cNvSpPr>
              <a:spLocks noChangeArrowheads="1"/>
            </p:cNvSpPr>
            <p:nvPr/>
          </p:nvSpPr>
          <p:spPr bwMode="auto">
            <a:xfrm>
              <a:off x="3813175" y="4175125"/>
              <a:ext cx="2476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fa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6" name="Rectangle 185"/>
            <p:cNvSpPr>
              <a:spLocks noChangeArrowheads="1"/>
            </p:cNvSpPr>
            <p:nvPr/>
          </p:nvSpPr>
          <p:spPr bwMode="auto">
            <a:xfrm>
              <a:off x="3965575" y="4175125"/>
              <a:ext cx="1762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7" name="Rectangle 186"/>
            <p:cNvSpPr>
              <a:spLocks noChangeArrowheads="1"/>
            </p:cNvSpPr>
            <p:nvPr/>
          </p:nvSpPr>
          <p:spPr bwMode="auto">
            <a:xfrm>
              <a:off x="4044950" y="4175125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8" name="Rectangle 187"/>
            <p:cNvSpPr>
              <a:spLocks noChangeArrowheads="1"/>
            </p:cNvSpPr>
            <p:nvPr/>
          </p:nvSpPr>
          <p:spPr bwMode="auto">
            <a:xfrm>
              <a:off x="4178300" y="4175125"/>
              <a:ext cx="2286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9" name="Rectangle 188"/>
            <p:cNvSpPr>
              <a:spLocks noChangeArrowheads="1"/>
            </p:cNvSpPr>
            <p:nvPr/>
          </p:nvSpPr>
          <p:spPr bwMode="auto">
            <a:xfrm>
              <a:off x="4308475" y="4175125"/>
              <a:ext cx="1857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0" name="Rectangle 189"/>
            <p:cNvSpPr>
              <a:spLocks noChangeArrowheads="1"/>
            </p:cNvSpPr>
            <p:nvPr/>
          </p:nvSpPr>
          <p:spPr bwMode="auto">
            <a:xfrm>
              <a:off x="4397375" y="4175125"/>
              <a:ext cx="1587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1" name="Rectangle 190"/>
            <p:cNvSpPr>
              <a:spLocks noChangeArrowheads="1"/>
            </p:cNvSpPr>
            <p:nvPr/>
          </p:nvSpPr>
          <p:spPr bwMode="auto">
            <a:xfrm>
              <a:off x="4460875" y="4175125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2" name="Rectangle 191"/>
            <p:cNvSpPr>
              <a:spLocks noChangeArrowheads="1"/>
            </p:cNvSpPr>
            <p:nvPr/>
          </p:nvSpPr>
          <p:spPr bwMode="auto">
            <a:xfrm>
              <a:off x="4549775" y="4175125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3" name="Freeform 192"/>
            <p:cNvSpPr>
              <a:spLocks noEditPoints="1"/>
            </p:cNvSpPr>
            <p:nvPr/>
          </p:nvSpPr>
          <p:spPr bwMode="auto">
            <a:xfrm>
              <a:off x="1457325" y="4549775"/>
              <a:ext cx="466725" cy="455613"/>
            </a:xfrm>
            <a:custGeom>
              <a:avLst/>
              <a:gdLst>
                <a:gd name="T0" fmla="*/ 21 w 162"/>
                <a:gd name="T1" fmla="*/ 153 h 158"/>
                <a:gd name="T2" fmla="*/ 41 w 162"/>
                <a:gd name="T3" fmla="*/ 153 h 158"/>
                <a:gd name="T4" fmla="*/ 71 w 162"/>
                <a:gd name="T5" fmla="*/ 153 h 158"/>
                <a:gd name="T6" fmla="*/ 91 w 162"/>
                <a:gd name="T7" fmla="*/ 153 h 158"/>
                <a:gd name="T8" fmla="*/ 121 w 162"/>
                <a:gd name="T9" fmla="*/ 153 h 158"/>
                <a:gd name="T10" fmla="*/ 141 w 162"/>
                <a:gd name="T11" fmla="*/ 153 h 158"/>
                <a:gd name="T12" fmla="*/ 160 w 162"/>
                <a:gd name="T13" fmla="*/ 156 h 158"/>
                <a:gd name="T14" fmla="*/ 148 w 162"/>
                <a:gd name="T15" fmla="*/ 16 h 158"/>
                <a:gd name="T16" fmla="*/ 128 w 162"/>
                <a:gd name="T17" fmla="*/ 0 h 158"/>
                <a:gd name="T18" fmla="*/ 14 w 162"/>
                <a:gd name="T19" fmla="*/ 16 h 158"/>
                <a:gd name="T20" fmla="*/ 0 w 162"/>
                <a:gd name="T21" fmla="*/ 152 h 158"/>
                <a:gd name="T22" fmla="*/ 6 w 162"/>
                <a:gd name="T23" fmla="*/ 158 h 158"/>
                <a:gd name="T24" fmla="*/ 46 w 162"/>
                <a:gd name="T25" fmla="*/ 144 h 158"/>
                <a:gd name="T26" fmla="*/ 45 w 162"/>
                <a:gd name="T27" fmla="*/ 65 h 158"/>
                <a:gd name="T28" fmla="*/ 63 w 162"/>
                <a:gd name="T29" fmla="*/ 65 h 158"/>
                <a:gd name="T30" fmla="*/ 66 w 162"/>
                <a:gd name="T31" fmla="*/ 144 h 158"/>
                <a:gd name="T32" fmla="*/ 106 w 162"/>
                <a:gd name="T33" fmla="*/ 147 h 158"/>
                <a:gd name="T34" fmla="*/ 96 w 162"/>
                <a:gd name="T35" fmla="*/ 144 h 158"/>
                <a:gd name="T36" fmla="*/ 108 w 162"/>
                <a:gd name="T37" fmla="*/ 58 h 158"/>
                <a:gd name="T38" fmla="*/ 120 w 162"/>
                <a:gd name="T39" fmla="*/ 142 h 158"/>
                <a:gd name="T40" fmla="*/ 106 w 162"/>
                <a:gd name="T41" fmla="*/ 147 h 158"/>
                <a:gd name="T42" fmla="*/ 128 w 162"/>
                <a:gd name="T43" fmla="*/ 10 h 158"/>
                <a:gd name="T44" fmla="*/ 138 w 162"/>
                <a:gd name="T45" fmla="*/ 24 h 158"/>
                <a:gd name="T46" fmla="*/ 25 w 162"/>
                <a:gd name="T47" fmla="*/ 17 h 158"/>
                <a:gd name="T48" fmla="*/ 23 w 162"/>
                <a:gd name="T49" fmla="*/ 35 h 158"/>
                <a:gd name="T50" fmla="*/ 150 w 162"/>
                <a:gd name="T51" fmla="*/ 146 h 158"/>
                <a:gd name="T52" fmla="*/ 131 w 162"/>
                <a:gd name="T53" fmla="*/ 139 h 158"/>
                <a:gd name="T54" fmla="*/ 127 w 162"/>
                <a:gd name="T55" fmla="*/ 65 h 158"/>
                <a:gd name="T56" fmla="*/ 88 w 162"/>
                <a:gd name="T57" fmla="*/ 65 h 158"/>
                <a:gd name="T58" fmla="*/ 81 w 162"/>
                <a:gd name="T59" fmla="*/ 139 h 158"/>
                <a:gd name="T60" fmla="*/ 74 w 162"/>
                <a:gd name="T61" fmla="*/ 65 h 158"/>
                <a:gd name="T62" fmla="*/ 35 w 162"/>
                <a:gd name="T63" fmla="*/ 65 h 158"/>
                <a:gd name="T64" fmla="*/ 31 w 162"/>
                <a:gd name="T65" fmla="*/ 139 h 158"/>
                <a:gd name="T66" fmla="*/ 11 w 162"/>
                <a:gd name="T67" fmla="*/ 14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2" h="158">
                  <a:moveTo>
                    <a:pt x="6" y="158"/>
                  </a:moveTo>
                  <a:cubicBezTo>
                    <a:pt x="13" y="158"/>
                    <a:pt x="17" y="155"/>
                    <a:pt x="21" y="153"/>
                  </a:cubicBezTo>
                  <a:cubicBezTo>
                    <a:pt x="24" y="151"/>
                    <a:pt x="26" y="150"/>
                    <a:pt x="31" y="150"/>
                  </a:cubicBezTo>
                  <a:cubicBezTo>
                    <a:pt x="36" y="150"/>
                    <a:pt x="38" y="151"/>
                    <a:pt x="41" y="153"/>
                  </a:cubicBezTo>
                  <a:cubicBezTo>
                    <a:pt x="44" y="155"/>
                    <a:pt x="48" y="158"/>
                    <a:pt x="56" y="158"/>
                  </a:cubicBezTo>
                  <a:cubicBezTo>
                    <a:pt x="64" y="158"/>
                    <a:pt x="68" y="155"/>
                    <a:pt x="71" y="153"/>
                  </a:cubicBezTo>
                  <a:cubicBezTo>
                    <a:pt x="74" y="151"/>
                    <a:pt x="76" y="150"/>
                    <a:pt x="81" y="150"/>
                  </a:cubicBezTo>
                  <a:cubicBezTo>
                    <a:pt x="86" y="150"/>
                    <a:pt x="88" y="151"/>
                    <a:pt x="91" y="153"/>
                  </a:cubicBezTo>
                  <a:cubicBezTo>
                    <a:pt x="94" y="155"/>
                    <a:pt x="98" y="158"/>
                    <a:pt x="106" y="158"/>
                  </a:cubicBezTo>
                  <a:cubicBezTo>
                    <a:pt x="114" y="158"/>
                    <a:pt x="118" y="155"/>
                    <a:pt x="121" y="153"/>
                  </a:cubicBezTo>
                  <a:cubicBezTo>
                    <a:pt x="124" y="151"/>
                    <a:pt x="126" y="150"/>
                    <a:pt x="131" y="150"/>
                  </a:cubicBezTo>
                  <a:cubicBezTo>
                    <a:pt x="136" y="150"/>
                    <a:pt x="138" y="151"/>
                    <a:pt x="141" y="153"/>
                  </a:cubicBezTo>
                  <a:cubicBezTo>
                    <a:pt x="144" y="155"/>
                    <a:pt x="149" y="158"/>
                    <a:pt x="156" y="158"/>
                  </a:cubicBezTo>
                  <a:cubicBezTo>
                    <a:pt x="158" y="158"/>
                    <a:pt x="159" y="157"/>
                    <a:pt x="160" y="156"/>
                  </a:cubicBezTo>
                  <a:cubicBezTo>
                    <a:pt x="161" y="155"/>
                    <a:pt x="162" y="153"/>
                    <a:pt x="162" y="152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48" y="16"/>
                    <a:pt x="148" y="16"/>
                    <a:pt x="148" y="16"/>
                  </a:cubicBezTo>
                  <a:cubicBezTo>
                    <a:pt x="147" y="6"/>
                    <a:pt x="138" y="0"/>
                    <a:pt x="128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4" y="0"/>
                    <a:pt x="15" y="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53"/>
                    <a:pt x="1" y="155"/>
                    <a:pt x="2" y="156"/>
                  </a:cubicBezTo>
                  <a:cubicBezTo>
                    <a:pt x="3" y="157"/>
                    <a:pt x="4" y="158"/>
                    <a:pt x="6" y="158"/>
                  </a:cubicBezTo>
                  <a:close/>
                  <a:moveTo>
                    <a:pt x="56" y="147"/>
                  </a:moveTo>
                  <a:cubicBezTo>
                    <a:pt x="51" y="147"/>
                    <a:pt x="49" y="146"/>
                    <a:pt x="46" y="144"/>
                  </a:cubicBezTo>
                  <a:cubicBezTo>
                    <a:pt x="45" y="143"/>
                    <a:pt x="44" y="143"/>
                    <a:pt x="42" y="142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5" y="61"/>
                    <a:pt x="49" y="58"/>
                    <a:pt x="54" y="58"/>
                  </a:cubicBezTo>
                  <a:cubicBezTo>
                    <a:pt x="59" y="58"/>
                    <a:pt x="63" y="61"/>
                    <a:pt x="63" y="65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3" y="146"/>
                    <a:pt x="61" y="147"/>
                    <a:pt x="56" y="147"/>
                  </a:cubicBezTo>
                  <a:close/>
                  <a:moveTo>
                    <a:pt x="106" y="147"/>
                  </a:moveTo>
                  <a:cubicBezTo>
                    <a:pt x="101" y="147"/>
                    <a:pt x="99" y="146"/>
                    <a:pt x="96" y="144"/>
                  </a:cubicBezTo>
                  <a:cubicBezTo>
                    <a:pt x="96" y="144"/>
                    <a:pt x="96" y="144"/>
                    <a:pt x="96" y="144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99" y="61"/>
                    <a:pt x="103" y="58"/>
                    <a:pt x="108" y="58"/>
                  </a:cubicBezTo>
                  <a:cubicBezTo>
                    <a:pt x="112" y="58"/>
                    <a:pt x="116" y="61"/>
                    <a:pt x="117" y="65"/>
                  </a:cubicBezTo>
                  <a:cubicBezTo>
                    <a:pt x="120" y="142"/>
                    <a:pt x="120" y="142"/>
                    <a:pt x="120" y="142"/>
                  </a:cubicBezTo>
                  <a:cubicBezTo>
                    <a:pt x="118" y="143"/>
                    <a:pt x="117" y="143"/>
                    <a:pt x="116" y="144"/>
                  </a:cubicBezTo>
                  <a:cubicBezTo>
                    <a:pt x="113" y="146"/>
                    <a:pt x="111" y="147"/>
                    <a:pt x="106" y="147"/>
                  </a:cubicBezTo>
                  <a:close/>
                  <a:moveTo>
                    <a:pt x="33" y="10"/>
                  </a:moveTo>
                  <a:cubicBezTo>
                    <a:pt x="128" y="10"/>
                    <a:pt x="128" y="10"/>
                    <a:pt x="128" y="10"/>
                  </a:cubicBezTo>
                  <a:cubicBezTo>
                    <a:pt x="133" y="10"/>
                    <a:pt x="137" y="13"/>
                    <a:pt x="137" y="17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3"/>
                    <a:pt x="29" y="10"/>
                    <a:pt x="33" y="10"/>
                  </a:cubicBezTo>
                  <a:close/>
                  <a:moveTo>
                    <a:pt x="23" y="35"/>
                  </a:moveTo>
                  <a:cubicBezTo>
                    <a:pt x="139" y="35"/>
                    <a:pt x="139" y="35"/>
                    <a:pt x="139" y="35"/>
                  </a:cubicBezTo>
                  <a:cubicBezTo>
                    <a:pt x="150" y="146"/>
                    <a:pt x="150" y="146"/>
                    <a:pt x="150" y="146"/>
                  </a:cubicBezTo>
                  <a:cubicBezTo>
                    <a:pt x="149" y="145"/>
                    <a:pt x="148" y="145"/>
                    <a:pt x="147" y="144"/>
                  </a:cubicBezTo>
                  <a:cubicBezTo>
                    <a:pt x="143" y="142"/>
                    <a:pt x="139" y="139"/>
                    <a:pt x="131" y="139"/>
                  </a:cubicBezTo>
                  <a:cubicBezTo>
                    <a:pt x="131" y="139"/>
                    <a:pt x="130" y="139"/>
                    <a:pt x="130" y="139"/>
                  </a:cubicBezTo>
                  <a:cubicBezTo>
                    <a:pt x="127" y="65"/>
                    <a:pt x="127" y="65"/>
                    <a:pt x="127" y="65"/>
                  </a:cubicBezTo>
                  <a:cubicBezTo>
                    <a:pt x="127" y="55"/>
                    <a:pt x="118" y="47"/>
                    <a:pt x="108" y="47"/>
                  </a:cubicBezTo>
                  <a:cubicBezTo>
                    <a:pt x="97" y="47"/>
                    <a:pt x="89" y="55"/>
                    <a:pt x="88" y="65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4" y="140"/>
                    <a:pt x="83" y="139"/>
                    <a:pt x="81" y="139"/>
                  </a:cubicBezTo>
                  <a:cubicBezTo>
                    <a:pt x="79" y="139"/>
                    <a:pt x="78" y="140"/>
                    <a:pt x="76" y="140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3" y="55"/>
                    <a:pt x="65" y="47"/>
                    <a:pt x="54" y="47"/>
                  </a:cubicBezTo>
                  <a:cubicBezTo>
                    <a:pt x="44" y="47"/>
                    <a:pt x="35" y="55"/>
                    <a:pt x="35" y="65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39"/>
                    <a:pt x="31" y="139"/>
                    <a:pt x="31" y="139"/>
                  </a:cubicBezTo>
                  <a:cubicBezTo>
                    <a:pt x="23" y="139"/>
                    <a:pt x="19" y="142"/>
                    <a:pt x="15" y="144"/>
                  </a:cubicBezTo>
                  <a:cubicBezTo>
                    <a:pt x="14" y="145"/>
                    <a:pt x="13" y="145"/>
                    <a:pt x="11" y="146"/>
                  </a:cubicBezTo>
                  <a:lnTo>
                    <a:pt x="23" y="35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4" name="Freeform 193"/>
            <p:cNvSpPr>
              <a:spLocks/>
            </p:cNvSpPr>
            <p:nvPr/>
          </p:nvSpPr>
          <p:spPr bwMode="auto">
            <a:xfrm>
              <a:off x="1457325" y="5011738"/>
              <a:ext cx="466725" cy="50800"/>
            </a:xfrm>
            <a:custGeom>
              <a:avLst/>
              <a:gdLst>
                <a:gd name="T0" fmla="*/ 156 w 162"/>
                <a:gd name="T1" fmla="*/ 8 h 18"/>
                <a:gd name="T2" fmla="*/ 147 w 162"/>
                <a:gd name="T3" fmla="*/ 5 h 18"/>
                <a:gd name="T4" fmla="*/ 131 w 162"/>
                <a:gd name="T5" fmla="*/ 0 h 18"/>
                <a:gd name="T6" fmla="*/ 116 w 162"/>
                <a:gd name="T7" fmla="*/ 5 h 18"/>
                <a:gd name="T8" fmla="*/ 106 w 162"/>
                <a:gd name="T9" fmla="*/ 8 h 18"/>
                <a:gd name="T10" fmla="*/ 96 w 162"/>
                <a:gd name="T11" fmla="*/ 5 h 18"/>
                <a:gd name="T12" fmla="*/ 81 w 162"/>
                <a:gd name="T13" fmla="*/ 0 h 18"/>
                <a:gd name="T14" fmla="*/ 66 w 162"/>
                <a:gd name="T15" fmla="*/ 5 h 18"/>
                <a:gd name="T16" fmla="*/ 56 w 162"/>
                <a:gd name="T17" fmla="*/ 8 h 18"/>
                <a:gd name="T18" fmla="*/ 46 w 162"/>
                <a:gd name="T19" fmla="*/ 5 h 18"/>
                <a:gd name="T20" fmla="*/ 31 w 162"/>
                <a:gd name="T21" fmla="*/ 0 h 18"/>
                <a:gd name="T22" fmla="*/ 15 w 162"/>
                <a:gd name="T23" fmla="*/ 5 h 18"/>
                <a:gd name="T24" fmla="*/ 6 w 162"/>
                <a:gd name="T25" fmla="*/ 8 h 18"/>
                <a:gd name="T26" fmla="*/ 0 w 162"/>
                <a:gd name="T27" fmla="*/ 13 h 18"/>
                <a:gd name="T28" fmla="*/ 6 w 162"/>
                <a:gd name="T29" fmla="*/ 18 h 18"/>
                <a:gd name="T30" fmla="*/ 21 w 162"/>
                <a:gd name="T31" fmla="*/ 14 h 18"/>
                <a:gd name="T32" fmla="*/ 31 w 162"/>
                <a:gd name="T33" fmla="*/ 11 h 18"/>
                <a:gd name="T34" fmla="*/ 41 w 162"/>
                <a:gd name="T35" fmla="*/ 14 h 18"/>
                <a:gd name="T36" fmla="*/ 56 w 162"/>
                <a:gd name="T37" fmla="*/ 18 h 18"/>
                <a:gd name="T38" fmla="*/ 71 w 162"/>
                <a:gd name="T39" fmla="*/ 14 h 18"/>
                <a:gd name="T40" fmla="*/ 81 w 162"/>
                <a:gd name="T41" fmla="*/ 11 h 18"/>
                <a:gd name="T42" fmla="*/ 91 w 162"/>
                <a:gd name="T43" fmla="*/ 14 h 18"/>
                <a:gd name="T44" fmla="*/ 106 w 162"/>
                <a:gd name="T45" fmla="*/ 18 h 18"/>
                <a:gd name="T46" fmla="*/ 121 w 162"/>
                <a:gd name="T47" fmla="*/ 14 h 18"/>
                <a:gd name="T48" fmla="*/ 131 w 162"/>
                <a:gd name="T49" fmla="*/ 11 h 18"/>
                <a:gd name="T50" fmla="*/ 141 w 162"/>
                <a:gd name="T51" fmla="*/ 14 h 18"/>
                <a:gd name="T52" fmla="*/ 156 w 162"/>
                <a:gd name="T53" fmla="*/ 18 h 18"/>
                <a:gd name="T54" fmla="*/ 162 w 162"/>
                <a:gd name="T55" fmla="*/ 13 h 18"/>
                <a:gd name="T56" fmla="*/ 156 w 162"/>
                <a:gd name="T57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2" h="18">
                  <a:moveTo>
                    <a:pt x="156" y="8"/>
                  </a:moveTo>
                  <a:cubicBezTo>
                    <a:pt x="152" y="8"/>
                    <a:pt x="149" y="6"/>
                    <a:pt x="147" y="5"/>
                  </a:cubicBezTo>
                  <a:cubicBezTo>
                    <a:pt x="143" y="3"/>
                    <a:pt x="139" y="0"/>
                    <a:pt x="131" y="0"/>
                  </a:cubicBezTo>
                  <a:cubicBezTo>
                    <a:pt x="124" y="0"/>
                    <a:pt x="119" y="3"/>
                    <a:pt x="116" y="5"/>
                  </a:cubicBezTo>
                  <a:cubicBezTo>
                    <a:pt x="113" y="6"/>
                    <a:pt x="111" y="8"/>
                    <a:pt x="106" y="8"/>
                  </a:cubicBezTo>
                  <a:cubicBezTo>
                    <a:pt x="101" y="8"/>
                    <a:pt x="99" y="6"/>
                    <a:pt x="96" y="5"/>
                  </a:cubicBezTo>
                  <a:cubicBezTo>
                    <a:pt x="93" y="3"/>
                    <a:pt x="89" y="0"/>
                    <a:pt x="81" y="0"/>
                  </a:cubicBezTo>
                  <a:cubicBezTo>
                    <a:pt x="73" y="0"/>
                    <a:pt x="69" y="3"/>
                    <a:pt x="66" y="5"/>
                  </a:cubicBezTo>
                  <a:cubicBezTo>
                    <a:pt x="63" y="6"/>
                    <a:pt x="61" y="8"/>
                    <a:pt x="56" y="8"/>
                  </a:cubicBezTo>
                  <a:cubicBezTo>
                    <a:pt x="51" y="8"/>
                    <a:pt x="49" y="6"/>
                    <a:pt x="46" y="5"/>
                  </a:cubicBezTo>
                  <a:cubicBezTo>
                    <a:pt x="43" y="3"/>
                    <a:pt x="38" y="0"/>
                    <a:pt x="31" y="0"/>
                  </a:cubicBezTo>
                  <a:cubicBezTo>
                    <a:pt x="23" y="0"/>
                    <a:pt x="19" y="3"/>
                    <a:pt x="15" y="5"/>
                  </a:cubicBezTo>
                  <a:cubicBezTo>
                    <a:pt x="12" y="6"/>
                    <a:pt x="10" y="8"/>
                    <a:pt x="6" y="8"/>
                  </a:cubicBezTo>
                  <a:cubicBezTo>
                    <a:pt x="3" y="8"/>
                    <a:pt x="0" y="10"/>
                    <a:pt x="0" y="13"/>
                  </a:cubicBezTo>
                  <a:cubicBezTo>
                    <a:pt x="0" y="16"/>
                    <a:pt x="3" y="18"/>
                    <a:pt x="6" y="18"/>
                  </a:cubicBezTo>
                  <a:cubicBezTo>
                    <a:pt x="13" y="18"/>
                    <a:pt x="17" y="16"/>
                    <a:pt x="21" y="14"/>
                  </a:cubicBezTo>
                  <a:cubicBezTo>
                    <a:pt x="24" y="12"/>
                    <a:pt x="26" y="11"/>
                    <a:pt x="31" y="11"/>
                  </a:cubicBezTo>
                  <a:cubicBezTo>
                    <a:pt x="36" y="11"/>
                    <a:pt x="38" y="12"/>
                    <a:pt x="41" y="14"/>
                  </a:cubicBezTo>
                  <a:cubicBezTo>
                    <a:pt x="44" y="16"/>
                    <a:pt x="48" y="18"/>
                    <a:pt x="56" y="18"/>
                  </a:cubicBezTo>
                  <a:cubicBezTo>
                    <a:pt x="64" y="18"/>
                    <a:pt x="68" y="16"/>
                    <a:pt x="71" y="14"/>
                  </a:cubicBezTo>
                  <a:cubicBezTo>
                    <a:pt x="74" y="12"/>
                    <a:pt x="76" y="11"/>
                    <a:pt x="81" y="11"/>
                  </a:cubicBezTo>
                  <a:cubicBezTo>
                    <a:pt x="86" y="11"/>
                    <a:pt x="88" y="12"/>
                    <a:pt x="91" y="14"/>
                  </a:cubicBezTo>
                  <a:cubicBezTo>
                    <a:pt x="94" y="16"/>
                    <a:pt x="98" y="18"/>
                    <a:pt x="106" y="18"/>
                  </a:cubicBezTo>
                  <a:cubicBezTo>
                    <a:pt x="114" y="18"/>
                    <a:pt x="118" y="16"/>
                    <a:pt x="121" y="14"/>
                  </a:cubicBezTo>
                  <a:cubicBezTo>
                    <a:pt x="124" y="12"/>
                    <a:pt x="126" y="11"/>
                    <a:pt x="131" y="11"/>
                  </a:cubicBezTo>
                  <a:cubicBezTo>
                    <a:pt x="136" y="11"/>
                    <a:pt x="138" y="12"/>
                    <a:pt x="141" y="14"/>
                  </a:cubicBezTo>
                  <a:cubicBezTo>
                    <a:pt x="144" y="16"/>
                    <a:pt x="149" y="18"/>
                    <a:pt x="156" y="18"/>
                  </a:cubicBezTo>
                  <a:cubicBezTo>
                    <a:pt x="159" y="18"/>
                    <a:pt x="162" y="16"/>
                    <a:pt x="162" y="13"/>
                  </a:cubicBezTo>
                  <a:cubicBezTo>
                    <a:pt x="162" y="10"/>
                    <a:pt x="159" y="8"/>
                    <a:pt x="156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5" name="Freeform 194"/>
            <p:cNvSpPr>
              <a:spLocks/>
            </p:cNvSpPr>
            <p:nvPr/>
          </p:nvSpPr>
          <p:spPr bwMode="auto">
            <a:xfrm>
              <a:off x="1506538" y="3007170"/>
              <a:ext cx="361950" cy="114300"/>
            </a:xfrm>
            <a:custGeom>
              <a:avLst/>
              <a:gdLst>
                <a:gd name="T0" fmla="*/ 0 w 126"/>
                <a:gd name="T1" fmla="*/ 27 h 40"/>
                <a:gd name="T2" fmla="*/ 7 w 126"/>
                <a:gd name="T3" fmla="*/ 20 h 40"/>
                <a:gd name="T4" fmla="*/ 67 w 126"/>
                <a:gd name="T5" fmla="*/ 17 h 40"/>
                <a:gd name="T6" fmla="*/ 119 w 126"/>
                <a:gd name="T7" fmla="*/ 14 h 40"/>
                <a:gd name="T8" fmla="*/ 126 w 126"/>
                <a:gd name="T9" fmla="*/ 5 h 40"/>
                <a:gd name="T10" fmla="*/ 126 w 126"/>
                <a:gd name="T11" fmla="*/ 14 h 40"/>
                <a:gd name="T12" fmla="*/ 121 w 126"/>
                <a:gd name="T13" fmla="*/ 20 h 40"/>
                <a:gd name="T14" fmla="*/ 64 w 126"/>
                <a:gd name="T15" fmla="*/ 23 h 40"/>
                <a:gd name="T16" fmla="*/ 9 w 126"/>
                <a:gd name="T17" fmla="*/ 26 h 40"/>
                <a:gd name="T18" fmla="*/ 0 w 126"/>
                <a:gd name="T19" fmla="*/ 35 h 40"/>
                <a:gd name="T20" fmla="*/ 0 w 126"/>
                <a:gd name="T21" fmla="*/ 35 h 40"/>
                <a:gd name="T22" fmla="*/ 0 w 126"/>
                <a:gd name="T2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40">
                  <a:moveTo>
                    <a:pt x="0" y="27"/>
                  </a:moveTo>
                  <a:cubicBezTo>
                    <a:pt x="2" y="25"/>
                    <a:pt x="4" y="23"/>
                    <a:pt x="7" y="20"/>
                  </a:cubicBezTo>
                  <a:cubicBezTo>
                    <a:pt x="25" y="4"/>
                    <a:pt x="46" y="0"/>
                    <a:pt x="67" y="17"/>
                  </a:cubicBezTo>
                  <a:cubicBezTo>
                    <a:pt x="85" y="32"/>
                    <a:pt x="103" y="29"/>
                    <a:pt x="119" y="14"/>
                  </a:cubicBezTo>
                  <a:cubicBezTo>
                    <a:pt x="122" y="11"/>
                    <a:pt x="124" y="8"/>
                    <a:pt x="126" y="5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5" y="16"/>
                    <a:pt x="123" y="18"/>
                    <a:pt x="121" y="20"/>
                  </a:cubicBezTo>
                  <a:cubicBezTo>
                    <a:pt x="104" y="36"/>
                    <a:pt x="85" y="40"/>
                    <a:pt x="64" y="23"/>
                  </a:cubicBezTo>
                  <a:cubicBezTo>
                    <a:pt x="45" y="8"/>
                    <a:pt x="27" y="11"/>
                    <a:pt x="9" y="26"/>
                  </a:cubicBezTo>
                  <a:cubicBezTo>
                    <a:pt x="6" y="29"/>
                    <a:pt x="3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6" name="Freeform 195"/>
            <p:cNvSpPr>
              <a:spLocks/>
            </p:cNvSpPr>
            <p:nvPr/>
          </p:nvSpPr>
          <p:spPr bwMode="auto">
            <a:xfrm>
              <a:off x="1546225" y="3072258"/>
              <a:ext cx="282575" cy="98425"/>
            </a:xfrm>
            <a:custGeom>
              <a:avLst/>
              <a:gdLst>
                <a:gd name="T0" fmla="*/ 0 w 98"/>
                <a:gd name="T1" fmla="*/ 12 h 34"/>
                <a:gd name="T2" fmla="*/ 53 w 98"/>
                <a:gd name="T3" fmla="*/ 14 h 34"/>
                <a:gd name="T4" fmla="*/ 98 w 98"/>
                <a:gd name="T5" fmla="*/ 17 h 34"/>
                <a:gd name="T6" fmla="*/ 98 w 98"/>
                <a:gd name="T7" fmla="*/ 24 h 34"/>
                <a:gd name="T8" fmla="*/ 50 w 98"/>
                <a:gd name="T9" fmla="*/ 20 h 34"/>
                <a:gd name="T10" fmla="*/ 0 w 98"/>
                <a:gd name="T11" fmla="*/ 20 h 34"/>
                <a:gd name="T12" fmla="*/ 0 w 98"/>
                <a:gd name="T13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34">
                  <a:moveTo>
                    <a:pt x="0" y="12"/>
                  </a:moveTo>
                  <a:cubicBezTo>
                    <a:pt x="17" y="1"/>
                    <a:pt x="35" y="0"/>
                    <a:pt x="53" y="14"/>
                  </a:cubicBezTo>
                  <a:cubicBezTo>
                    <a:pt x="69" y="28"/>
                    <a:pt x="84" y="27"/>
                    <a:pt x="98" y="17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84" y="34"/>
                    <a:pt x="67" y="34"/>
                    <a:pt x="50" y="20"/>
                  </a:cubicBezTo>
                  <a:cubicBezTo>
                    <a:pt x="33" y="6"/>
                    <a:pt x="16" y="8"/>
                    <a:pt x="0" y="2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7" name="Freeform 196"/>
            <p:cNvSpPr>
              <a:spLocks/>
            </p:cNvSpPr>
            <p:nvPr/>
          </p:nvSpPr>
          <p:spPr bwMode="auto">
            <a:xfrm>
              <a:off x="1581150" y="2588070"/>
              <a:ext cx="134937" cy="31750"/>
            </a:xfrm>
            <a:custGeom>
              <a:avLst/>
              <a:gdLst>
                <a:gd name="T0" fmla="*/ 47 w 47"/>
                <a:gd name="T1" fmla="*/ 5 h 11"/>
                <a:gd name="T2" fmla="*/ 47 w 47"/>
                <a:gd name="T3" fmla="*/ 11 h 11"/>
                <a:gd name="T4" fmla="*/ 0 w 47"/>
                <a:gd name="T5" fmla="*/ 11 h 11"/>
                <a:gd name="T6" fmla="*/ 0 w 47"/>
                <a:gd name="T7" fmla="*/ 5 h 11"/>
                <a:gd name="T8" fmla="*/ 5 w 47"/>
                <a:gd name="T9" fmla="*/ 0 h 11"/>
                <a:gd name="T10" fmla="*/ 42 w 47"/>
                <a:gd name="T11" fmla="*/ 0 h 11"/>
                <a:gd name="T12" fmla="*/ 47 w 47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1">
                  <a:moveTo>
                    <a:pt x="47" y="5"/>
                  </a:moveTo>
                  <a:cubicBezTo>
                    <a:pt x="47" y="11"/>
                    <a:pt x="47" y="11"/>
                    <a:pt x="47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7" y="3"/>
                    <a:pt x="47" y="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8" name="Freeform 197"/>
            <p:cNvSpPr>
              <a:spLocks/>
            </p:cNvSpPr>
            <p:nvPr/>
          </p:nvSpPr>
          <p:spPr bwMode="auto">
            <a:xfrm>
              <a:off x="1595438" y="2559495"/>
              <a:ext cx="106362" cy="28575"/>
            </a:xfrm>
            <a:custGeom>
              <a:avLst/>
              <a:gdLst>
                <a:gd name="T0" fmla="*/ 37 w 37"/>
                <a:gd name="T1" fmla="*/ 5 h 10"/>
                <a:gd name="T2" fmla="*/ 37 w 37"/>
                <a:gd name="T3" fmla="*/ 10 h 10"/>
                <a:gd name="T4" fmla="*/ 0 w 37"/>
                <a:gd name="T5" fmla="*/ 10 h 10"/>
                <a:gd name="T6" fmla="*/ 0 w 37"/>
                <a:gd name="T7" fmla="*/ 5 h 10"/>
                <a:gd name="T8" fmla="*/ 6 w 37"/>
                <a:gd name="T9" fmla="*/ 0 h 10"/>
                <a:gd name="T10" fmla="*/ 32 w 37"/>
                <a:gd name="T11" fmla="*/ 0 h 10"/>
                <a:gd name="T12" fmla="*/ 37 w 37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5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7" y="2"/>
                    <a:pt x="37" y="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9" name="Rectangle 198"/>
            <p:cNvSpPr>
              <a:spLocks noChangeArrowheads="1"/>
            </p:cNvSpPr>
            <p:nvPr/>
          </p:nvSpPr>
          <p:spPr bwMode="auto">
            <a:xfrm>
              <a:off x="1617663" y="2424558"/>
              <a:ext cx="60325" cy="134938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0" name="Freeform 199"/>
            <p:cNvSpPr>
              <a:spLocks/>
            </p:cNvSpPr>
            <p:nvPr/>
          </p:nvSpPr>
          <p:spPr bwMode="auto">
            <a:xfrm>
              <a:off x="1603375" y="2395983"/>
              <a:ext cx="88900" cy="28575"/>
            </a:xfrm>
            <a:custGeom>
              <a:avLst/>
              <a:gdLst>
                <a:gd name="T0" fmla="*/ 31 w 31"/>
                <a:gd name="T1" fmla="*/ 5 h 10"/>
                <a:gd name="T2" fmla="*/ 26 w 31"/>
                <a:gd name="T3" fmla="*/ 10 h 10"/>
                <a:gd name="T4" fmla="*/ 5 w 31"/>
                <a:gd name="T5" fmla="*/ 10 h 10"/>
                <a:gd name="T6" fmla="*/ 0 w 31"/>
                <a:gd name="T7" fmla="*/ 5 h 10"/>
                <a:gd name="T8" fmla="*/ 5 w 31"/>
                <a:gd name="T9" fmla="*/ 0 h 10"/>
                <a:gd name="T10" fmla="*/ 26 w 31"/>
                <a:gd name="T11" fmla="*/ 0 h 10"/>
                <a:gd name="T12" fmla="*/ 31 w 31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5"/>
                  </a:moveTo>
                  <a:cubicBezTo>
                    <a:pt x="31" y="8"/>
                    <a:pt x="29" y="10"/>
                    <a:pt x="2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1" y="2"/>
                    <a:pt x="31" y="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1" name="Rectangle 200"/>
            <p:cNvSpPr>
              <a:spLocks noChangeArrowheads="1"/>
            </p:cNvSpPr>
            <p:nvPr/>
          </p:nvSpPr>
          <p:spPr bwMode="auto">
            <a:xfrm>
              <a:off x="1617663" y="2303908"/>
              <a:ext cx="60325" cy="9207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2" name="Freeform 201"/>
            <p:cNvSpPr>
              <a:spLocks/>
            </p:cNvSpPr>
            <p:nvPr/>
          </p:nvSpPr>
          <p:spPr bwMode="auto">
            <a:xfrm>
              <a:off x="1595438" y="2273745"/>
              <a:ext cx="106362" cy="30163"/>
            </a:xfrm>
            <a:custGeom>
              <a:avLst/>
              <a:gdLst>
                <a:gd name="T0" fmla="*/ 37 w 37"/>
                <a:gd name="T1" fmla="*/ 5 h 10"/>
                <a:gd name="T2" fmla="*/ 32 w 37"/>
                <a:gd name="T3" fmla="*/ 10 h 10"/>
                <a:gd name="T4" fmla="*/ 6 w 37"/>
                <a:gd name="T5" fmla="*/ 10 h 10"/>
                <a:gd name="T6" fmla="*/ 0 w 37"/>
                <a:gd name="T7" fmla="*/ 5 h 10"/>
                <a:gd name="T8" fmla="*/ 6 w 37"/>
                <a:gd name="T9" fmla="*/ 0 h 10"/>
                <a:gd name="T10" fmla="*/ 32 w 37"/>
                <a:gd name="T11" fmla="*/ 0 h 10"/>
                <a:gd name="T12" fmla="*/ 37 w 37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5"/>
                  </a:moveTo>
                  <a:cubicBezTo>
                    <a:pt x="37" y="8"/>
                    <a:pt x="35" y="10"/>
                    <a:pt x="32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7" y="2"/>
                    <a:pt x="37" y="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3" name="Freeform 202"/>
            <p:cNvSpPr>
              <a:spLocks/>
            </p:cNvSpPr>
            <p:nvPr/>
          </p:nvSpPr>
          <p:spPr bwMode="auto">
            <a:xfrm>
              <a:off x="1627188" y="2234058"/>
              <a:ext cx="42862" cy="39688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0 w 15"/>
                <a:gd name="T7" fmla="*/ 0 h 14"/>
                <a:gd name="T8" fmla="*/ 8 w 15"/>
                <a:gd name="T9" fmla="*/ 3 h 14"/>
                <a:gd name="T10" fmla="*/ 15 w 15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5" y="3"/>
                    <a:pt x="8" y="3"/>
                  </a:cubicBezTo>
                  <a:cubicBezTo>
                    <a:pt x="11" y="3"/>
                    <a:pt x="13" y="2"/>
                    <a:pt x="15" y="0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4" name="Freeform 203"/>
            <p:cNvSpPr>
              <a:spLocks/>
            </p:cNvSpPr>
            <p:nvPr/>
          </p:nvSpPr>
          <p:spPr bwMode="auto">
            <a:xfrm>
              <a:off x="1614488" y="2181670"/>
              <a:ext cx="63500" cy="63500"/>
            </a:xfrm>
            <a:custGeom>
              <a:avLst/>
              <a:gdLst>
                <a:gd name="T0" fmla="*/ 22 w 22"/>
                <a:gd name="T1" fmla="*/ 11 h 22"/>
                <a:gd name="T2" fmla="*/ 21 w 22"/>
                <a:gd name="T3" fmla="*/ 16 h 22"/>
                <a:gd name="T4" fmla="*/ 19 w 22"/>
                <a:gd name="T5" fmla="*/ 18 h 22"/>
                <a:gd name="T6" fmla="*/ 6 w 22"/>
                <a:gd name="T7" fmla="*/ 20 h 22"/>
                <a:gd name="T8" fmla="*/ 2 w 22"/>
                <a:gd name="T9" fmla="*/ 7 h 22"/>
                <a:gd name="T10" fmla="*/ 14 w 22"/>
                <a:gd name="T11" fmla="*/ 1 h 22"/>
                <a:gd name="T12" fmla="*/ 22 w 22"/>
                <a:gd name="T1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2" y="11"/>
                  </a:moveTo>
                  <a:cubicBezTo>
                    <a:pt x="22" y="13"/>
                    <a:pt x="22" y="15"/>
                    <a:pt x="21" y="16"/>
                  </a:cubicBezTo>
                  <a:cubicBezTo>
                    <a:pt x="20" y="17"/>
                    <a:pt x="20" y="17"/>
                    <a:pt x="19" y="18"/>
                  </a:cubicBezTo>
                  <a:cubicBezTo>
                    <a:pt x="16" y="22"/>
                    <a:pt x="11" y="22"/>
                    <a:pt x="6" y="20"/>
                  </a:cubicBezTo>
                  <a:cubicBezTo>
                    <a:pt x="2" y="17"/>
                    <a:pt x="0" y="12"/>
                    <a:pt x="2" y="7"/>
                  </a:cubicBezTo>
                  <a:cubicBezTo>
                    <a:pt x="4" y="3"/>
                    <a:pt x="9" y="0"/>
                    <a:pt x="14" y="1"/>
                  </a:cubicBezTo>
                  <a:cubicBezTo>
                    <a:pt x="18" y="2"/>
                    <a:pt x="22" y="6"/>
                    <a:pt x="22" y="11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5" name="Freeform 204"/>
            <p:cNvSpPr>
              <a:spLocks/>
            </p:cNvSpPr>
            <p:nvPr/>
          </p:nvSpPr>
          <p:spPr bwMode="auto">
            <a:xfrm>
              <a:off x="1490663" y="2326133"/>
              <a:ext cx="127000" cy="69850"/>
            </a:xfrm>
            <a:custGeom>
              <a:avLst/>
              <a:gdLst>
                <a:gd name="T0" fmla="*/ 44 w 44"/>
                <a:gd name="T1" fmla="*/ 0 h 24"/>
                <a:gd name="T2" fmla="*/ 44 w 44"/>
                <a:gd name="T3" fmla="*/ 16 h 24"/>
                <a:gd name="T4" fmla="*/ 23 w 44"/>
                <a:gd name="T5" fmla="*/ 16 h 24"/>
                <a:gd name="T6" fmla="*/ 16 w 44"/>
                <a:gd name="T7" fmla="*/ 24 h 24"/>
                <a:gd name="T8" fmla="*/ 0 w 44"/>
                <a:gd name="T9" fmla="*/ 24 h 24"/>
                <a:gd name="T10" fmla="*/ 23 w 44"/>
                <a:gd name="T11" fmla="*/ 0 h 24"/>
                <a:gd name="T12" fmla="*/ 44 w 44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44" y="0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19" y="16"/>
                    <a:pt x="16" y="19"/>
                    <a:pt x="16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6" name="Freeform 206"/>
            <p:cNvSpPr>
              <a:spLocks/>
            </p:cNvSpPr>
            <p:nvPr/>
          </p:nvSpPr>
          <p:spPr bwMode="auto">
            <a:xfrm>
              <a:off x="1677988" y="2326133"/>
              <a:ext cx="112713" cy="46038"/>
            </a:xfrm>
            <a:custGeom>
              <a:avLst/>
              <a:gdLst>
                <a:gd name="T0" fmla="*/ 39 w 39"/>
                <a:gd name="T1" fmla="*/ 8 h 16"/>
                <a:gd name="T2" fmla="*/ 31 w 39"/>
                <a:gd name="T3" fmla="*/ 16 h 16"/>
                <a:gd name="T4" fmla="*/ 0 w 39"/>
                <a:gd name="T5" fmla="*/ 16 h 16"/>
                <a:gd name="T6" fmla="*/ 0 w 39"/>
                <a:gd name="T7" fmla="*/ 0 h 16"/>
                <a:gd name="T8" fmla="*/ 31 w 39"/>
                <a:gd name="T9" fmla="*/ 0 h 16"/>
                <a:gd name="T10" fmla="*/ 37 w 39"/>
                <a:gd name="T11" fmla="*/ 2 h 16"/>
                <a:gd name="T12" fmla="*/ 39 w 39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6">
                  <a:moveTo>
                    <a:pt x="39" y="8"/>
                  </a:moveTo>
                  <a:cubicBezTo>
                    <a:pt x="39" y="12"/>
                    <a:pt x="36" y="16"/>
                    <a:pt x="3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7" y="2"/>
                  </a:cubicBezTo>
                  <a:cubicBezTo>
                    <a:pt x="38" y="4"/>
                    <a:pt x="39" y="6"/>
                    <a:pt x="39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7" name="Freeform 207"/>
            <p:cNvSpPr>
              <a:spLocks/>
            </p:cNvSpPr>
            <p:nvPr/>
          </p:nvSpPr>
          <p:spPr bwMode="auto">
            <a:xfrm>
              <a:off x="1730375" y="2372171"/>
              <a:ext cx="112713" cy="98425"/>
            </a:xfrm>
            <a:custGeom>
              <a:avLst/>
              <a:gdLst>
                <a:gd name="T0" fmla="*/ 39 w 39"/>
                <a:gd name="T1" fmla="*/ 28 h 34"/>
                <a:gd name="T2" fmla="*/ 34 w 39"/>
                <a:gd name="T3" fmla="*/ 34 h 34"/>
                <a:gd name="T4" fmla="*/ 26 w 39"/>
                <a:gd name="T5" fmla="*/ 34 h 34"/>
                <a:gd name="T6" fmla="*/ 0 w 39"/>
                <a:gd name="T7" fmla="*/ 8 h 34"/>
                <a:gd name="T8" fmla="*/ 0 w 39"/>
                <a:gd name="T9" fmla="*/ 0 h 34"/>
                <a:gd name="T10" fmla="*/ 11 w 39"/>
                <a:gd name="T11" fmla="*/ 0 h 34"/>
                <a:gd name="T12" fmla="*/ 11 w 39"/>
                <a:gd name="T13" fmla="*/ 8 h 34"/>
                <a:gd name="T14" fmla="*/ 26 w 39"/>
                <a:gd name="T15" fmla="*/ 23 h 34"/>
                <a:gd name="T16" fmla="*/ 34 w 39"/>
                <a:gd name="T17" fmla="*/ 23 h 34"/>
                <a:gd name="T18" fmla="*/ 39 w 39"/>
                <a:gd name="T1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4">
                  <a:moveTo>
                    <a:pt x="39" y="28"/>
                  </a:moveTo>
                  <a:cubicBezTo>
                    <a:pt x="39" y="31"/>
                    <a:pt x="37" y="34"/>
                    <a:pt x="34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2" y="34"/>
                    <a:pt x="0" y="22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16"/>
                    <a:pt x="18" y="23"/>
                    <a:pt x="26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7" y="23"/>
                    <a:pt x="39" y="25"/>
                    <a:pt x="39" y="2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8" name="Freeform 208"/>
            <p:cNvSpPr>
              <a:spLocks/>
            </p:cNvSpPr>
            <p:nvPr/>
          </p:nvSpPr>
          <p:spPr bwMode="auto">
            <a:xfrm>
              <a:off x="1676400" y="2199133"/>
              <a:ext cx="85725" cy="127000"/>
            </a:xfrm>
            <a:custGeom>
              <a:avLst/>
              <a:gdLst>
                <a:gd name="T0" fmla="*/ 30 w 30"/>
                <a:gd name="T1" fmla="*/ 26 h 44"/>
                <a:gd name="T2" fmla="*/ 30 w 30"/>
                <a:gd name="T3" fmla="*/ 44 h 44"/>
                <a:gd name="T4" fmla="*/ 19 w 30"/>
                <a:gd name="T5" fmla="*/ 44 h 44"/>
                <a:gd name="T6" fmla="*/ 19 w 30"/>
                <a:gd name="T7" fmla="*/ 26 h 44"/>
                <a:gd name="T8" fmla="*/ 4 w 30"/>
                <a:gd name="T9" fmla="*/ 10 h 44"/>
                <a:gd name="T10" fmla="*/ 0 w 30"/>
                <a:gd name="T11" fmla="*/ 10 h 44"/>
                <a:gd name="T12" fmla="*/ 0 w 30"/>
                <a:gd name="T13" fmla="*/ 0 h 44"/>
                <a:gd name="T14" fmla="*/ 4 w 30"/>
                <a:gd name="T15" fmla="*/ 0 h 44"/>
                <a:gd name="T16" fmla="*/ 30 w 30"/>
                <a:gd name="T17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4">
                  <a:moveTo>
                    <a:pt x="30" y="26"/>
                  </a:moveTo>
                  <a:cubicBezTo>
                    <a:pt x="30" y="44"/>
                    <a:pt x="30" y="44"/>
                    <a:pt x="30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17"/>
                    <a:pt x="12" y="10"/>
                    <a:pt x="4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7"/>
                    <a:pt x="2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8" y="0"/>
                    <a:pt x="30" y="11"/>
                    <a:pt x="30" y="26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9" name="Freeform 209"/>
            <p:cNvSpPr>
              <a:spLocks/>
            </p:cNvSpPr>
            <p:nvPr/>
          </p:nvSpPr>
          <p:spPr bwMode="auto">
            <a:xfrm>
              <a:off x="1581150" y="2588071"/>
              <a:ext cx="134938" cy="31750"/>
            </a:xfrm>
            <a:custGeom>
              <a:avLst/>
              <a:gdLst>
                <a:gd name="T0" fmla="*/ 47 w 47"/>
                <a:gd name="T1" fmla="*/ 5 h 11"/>
                <a:gd name="T2" fmla="*/ 47 w 47"/>
                <a:gd name="T3" fmla="*/ 11 h 11"/>
                <a:gd name="T4" fmla="*/ 0 w 47"/>
                <a:gd name="T5" fmla="*/ 11 h 11"/>
                <a:gd name="T6" fmla="*/ 0 w 47"/>
                <a:gd name="T7" fmla="*/ 5 h 11"/>
                <a:gd name="T8" fmla="*/ 5 w 47"/>
                <a:gd name="T9" fmla="*/ 0 h 11"/>
                <a:gd name="T10" fmla="*/ 42 w 47"/>
                <a:gd name="T11" fmla="*/ 0 h 11"/>
                <a:gd name="T12" fmla="*/ 47 w 47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1">
                  <a:moveTo>
                    <a:pt x="47" y="5"/>
                  </a:moveTo>
                  <a:cubicBezTo>
                    <a:pt x="47" y="11"/>
                    <a:pt x="47" y="11"/>
                    <a:pt x="47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7" y="3"/>
                    <a:pt x="47" y="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0" name="Freeform 210"/>
            <p:cNvSpPr>
              <a:spLocks/>
            </p:cNvSpPr>
            <p:nvPr/>
          </p:nvSpPr>
          <p:spPr bwMode="auto">
            <a:xfrm>
              <a:off x="1595438" y="2559496"/>
              <a:ext cx="106363" cy="28575"/>
            </a:xfrm>
            <a:custGeom>
              <a:avLst/>
              <a:gdLst>
                <a:gd name="T0" fmla="*/ 37 w 37"/>
                <a:gd name="T1" fmla="*/ 5 h 10"/>
                <a:gd name="T2" fmla="*/ 37 w 37"/>
                <a:gd name="T3" fmla="*/ 10 h 10"/>
                <a:gd name="T4" fmla="*/ 0 w 37"/>
                <a:gd name="T5" fmla="*/ 10 h 10"/>
                <a:gd name="T6" fmla="*/ 0 w 37"/>
                <a:gd name="T7" fmla="*/ 5 h 10"/>
                <a:gd name="T8" fmla="*/ 6 w 37"/>
                <a:gd name="T9" fmla="*/ 0 h 10"/>
                <a:gd name="T10" fmla="*/ 32 w 37"/>
                <a:gd name="T11" fmla="*/ 0 h 10"/>
                <a:gd name="T12" fmla="*/ 37 w 37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5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7" y="2"/>
                    <a:pt x="37" y="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1" name="Rectangle 211"/>
            <p:cNvSpPr>
              <a:spLocks noChangeArrowheads="1"/>
            </p:cNvSpPr>
            <p:nvPr/>
          </p:nvSpPr>
          <p:spPr bwMode="auto">
            <a:xfrm>
              <a:off x="1617663" y="2424558"/>
              <a:ext cx="60325" cy="134938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2" name="Freeform 212"/>
            <p:cNvSpPr>
              <a:spLocks/>
            </p:cNvSpPr>
            <p:nvPr/>
          </p:nvSpPr>
          <p:spPr bwMode="auto">
            <a:xfrm>
              <a:off x="1603375" y="2395983"/>
              <a:ext cx="88900" cy="28575"/>
            </a:xfrm>
            <a:custGeom>
              <a:avLst/>
              <a:gdLst>
                <a:gd name="T0" fmla="*/ 31 w 31"/>
                <a:gd name="T1" fmla="*/ 5 h 10"/>
                <a:gd name="T2" fmla="*/ 26 w 31"/>
                <a:gd name="T3" fmla="*/ 10 h 10"/>
                <a:gd name="T4" fmla="*/ 5 w 31"/>
                <a:gd name="T5" fmla="*/ 10 h 10"/>
                <a:gd name="T6" fmla="*/ 0 w 31"/>
                <a:gd name="T7" fmla="*/ 5 h 10"/>
                <a:gd name="T8" fmla="*/ 5 w 31"/>
                <a:gd name="T9" fmla="*/ 0 h 10"/>
                <a:gd name="T10" fmla="*/ 26 w 31"/>
                <a:gd name="T11" fmla="*/ 0 h 10"/>
                <a:gd name="T12" fmla="*/ 31 w 31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0">
                  <a:moveTo>
                    <a:pt x="31" y="5"/>
                  </a:moveTo>
                  <a:cubicBezTo>
                    <a:pt x="31" y="8"/>
                    <a:pt x="29" y="10"/>
                    <a:pt x="2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31" y="2"/>
                    <a:pt x="31" y="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3" name="Rectangle 213"/>
            <p:cNvSpPr>
              <a:spLocks noChangeArrowheads="1"/>
            </p:cNvSpPr>
            <p:nvPr/>
          </p:nvSpPr>
          <p:spPr bwMode="auto">
            <a:xfrm>
              <a:off x="1617663" y="2303908"/>
              <a:ext cx="60325" cy="9207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4" name="Freeform 214"/>
            <p:cNvSpPr>
              <a:spLocks/>
            </p:cNvSpPr>
            <p:nvPr/>
          </p:nvSpPr>
          <p:spPr bwMode="auto">
            <a:xfrm>
              <a:off x="1595438" y="2273746"/>
              <a:ext cx="106363" cy="30163"/>
            </a:xfrm>
            <a:custGeom>
              <a:avLst/>
              <a:gdLst>
                <a:gd name="T0" fmla="*/ 37 w 37"/>
                <a:gd name="T1" fmla="*/ 5 h 10"/>
                <a:gd name="T2" fmla="*/ 32 w 37"/>
                <a:gd name="T3" fmla="*/ 10 h 10"/>
                <a:gd name="T4" fmla="*/ 6 w 37"/>
                <a:gd name="T5" fmla="*/ 10 h 10"/>
                <a:gd name="T6" fmla="*/ 0 w 37"/>
                <a:gd name="T7" fmla="*/ 5 h 10"/>
                <a:gd name="T8" fmla="*/ 6 w 37"/>
                <a:gd name="T9" fmla="*/ 0 h 10"/>
                <a:gd name="T10" fmla="*/ 32 w 37"/>
                <a:gd name="T11" fmla="*/ 0 h 10"/>
                <a:gd name="T12" fmla="*/ 37 w 37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0">
                  <a:moveTo>
                    <a:pt x="37" y="5"/>
                  </a:moveTo>
                  <a:cubicBezTo>
                    <a:pt x="37" y="8"/>
                    <a:pt x="35" y="10"/>
                    <a:pt x="32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7" y="2"/>
                    <a:pt x="37" y="5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5" name="Freeform 215"/>
            <p:cNvSpPr>
              <a:spLocks/>
            </p:cNvSpPr>
            <p:nvPr/>
          </p:nvSpPr>
          <p:spPr bwMode="auto">
            <a:xfrm>
              <a:off x="1627188" y="2234058"/>
              <a:ext cx="42863" cy="39688"/>
            </a:xfrm>
            <a:custGeom>
              <a:avLst/>
              <a:gdLst>
                <a:gd name="T0" fmla="*/ 15 w 15"/>
                <a:gd name="T1" fmla="*/ 0 h 14"/>
                <a:gd name="T2" fmla="*/ 15 w 15"/>
                <a:gd name="T3" fmla="*/ 14 h 14"/>
                <a:gd name="T4" fmla="*/ 0 w 15"/>
                <a:gd name="T5" fmla="*/ 14 h 14"/>
                <a:gd name="T6" fmla="*/ 0 w 15"/>
                <a:gd name="T7" fmla="*/ 0 h 14"/>
                <a:gd name="T8" fmla="*/ 8 w 15"/>
                <a:gd name="T9" fmla="*/ 3 h 14"/>
                <a:gd name="T10" fmla="*/ 15 w 15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5" y="3"/>
                    <a:pt x="8" y="3"/>
                  </a:cubicBezTo>
                  <a:cubicBezTo>
                    <a:pt x="11" y="3"/>
                    <a:pt x="13" y="2"/>
                    <a:pt x="15" y="0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6" name="Freeform 216"/>
            <p:cNvSpPr>
              <a:spLocks/>
            </p:cNvSpPr>
            <p:nvPr/>
          </p:nvSpPr>
          <p:spPr bwMode="auto">
            <a:xfrm>
              <a:off x="1614488" y="2181671"/>
              <a:ext cx="63500" cy="63500"/>
            </a:xfrm>
            <a:custGeom>
              <a:avLst/>
              <a:gdLst>
                <a:gd name="T0" fmla="*/ 22 w 22"/>
                <a:gd name="T1" fmla="*/ 11 h 22"/>
                <a:gd name="T2" fmla="*/ 21 w 22"/>
                <a:gd name="T3" fmla="*/ 16 h 22"/>
                <a:gd name="T4" fmla="*/ 19 w 22"/>
                <a:gd name="T5" fmla="*/ 18 h 22"/>
                <a:gd name="T6" fmla="*/ 6 w 22"/>
                <a:gd name="T7" fmla="*/ 20 h 22"/>
                <a:gd name="T8" fmla="*/ 2 w 22"/>
                <a:gd name="T9" fmla="*/ 7 h 22"/>
                <a:gd name="T10" fmla="*/ 14 w 22"/>
                <a:gd name="T11" fmla="*/ 1 h 22"/>
                <a:gd name="T12" fmla="*/ 22 w 22"/>
                <a:gd name="T1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2">
                  <a:moveTo>
                    <a:pt x="22" y="11"/>
                  </a:moveTo>
                  <a:cubicBezTo>
                    <a:pt x="22" y="13"/>
                    <a:pt x="22" y="15"/>
                    <a:pt x="21" y="16"/>
                  </a:cubicBezTo>
                  <a:cubicBezTo>
                    <a:pt x="20" y="17"/>
                    <a:pt x="20" y="17"/>
                    <a:pt x="19" y="18"/>
                  </a:cubicBezTo>
                  <a:cubicBezTo>
                    <a:pt x="16" y="22"/>
                    <a:pt x="11" y="22"/>
                    <a:pt x="6" y="20"/>
                  </a:cubicBezTo>
                  <a:cubicBezTo>
                    <a:pt x="2" y="17"/>
                    <a:pt x="0" y="12"/>
                    <a:pt x="2" y="7"/>
                  </a:cubicBezTo>
                  <a:cubicBezTo>
                    <a:pt x="4" y="3"/>
                    <a:pt x="9" y="0"/>
                    <a:pt x="14" y="1"/>
                  </a:cubicBezTo>
                  <a:cubicBezTo>
                    <a:pt x="18" y="2"/>
                    <a:pt x="22" y="6"/>
                    <a:pt x="22" y="11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7" name="Freeform 217"/>
            <p:cNvSpPr>
              <a:spLocks/>
            </p:cNvSpPr>
            <p:nvPr/>
          </p:nvSpPr>
          <p:spPr bwMode="auto">
            <a:xfrm>
              <a:off x="1490663" y="2326133"/>
              <a:ext cx="127000" cy="69850"/>
            </a:xfrm>
            <a:custGeom>
              <a:avLst/>
              <a:gdLst>
                <a:gd name="T0" fmla="*/ 44 w 44"/>
                <a:gd name="T1" fmla="*/ 0 h 24"/>
                <a:gd name="T2" fmla="*/ 44 w 44"/>
                <a:gd name="T3" fmla="*/ 16 h 24"/>
                <a:gd name="T4" fmla="*/ 23 w 44"/>
                <a:gd name="T5" fmla="*/ 16 h 24"/>
                <a:gd name="T6" fmla="*/ 16 w 44"/>
                <a:gd name="T7" fmla="*/ 24 h 24"/>
                <a:gd name="T8" fmla="*/ 0 w 44"/>
                <a:gd name="T9" fmla="*/ 24 h 24"/>
                <a:gd name="T10" fmla="*/ 23 w 44"/>
                <a:gd name="T11" fmla="*/ 0 h 24"/>
                <a:gd name="T12" fmla="*/ 44 w 44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44" y="0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19" y="16"/>
                    <a:pt x="16" y="19"/>
                    <a:pt x="16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0" y="0"/>
                    <a:pt x="23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8" name="Freeform 218"/>
            <p:cNvSpPr>
              <a:spLocks/>
            </p:cNvSpPr>
            <p:nvPr/>
          </p:nvSpPr>
          <p:spPr bwMode="auto">
            <a:xfrm>
              <a:off x="1677988" y="2326133"/>
              <a:ext cx="112713" cy="46038"/>
            </a:xfrm>
            <a:custGeom>
              <a:avLst/>
              <a:gdLst>
                <a:gd name="T0" fmla="*/ 39 w 39"/>
                <a:gd name="T1" fmla="*/ 8 h 16"/>
                <a:gd name="T2" fmla="*/ 31 w 39"/>
                <a:gd name="T3" fmla="*/ 16 h 16"/>
                <a:gd name="T4" fmla="*/ 0 w 39"/>
                <a:gd name="T5" fmla="*/ 16 h 16"/>
                <a:gd name="T6" fmla="*/ 0 w 39"/>
                <a:gd name="T7" fmla="*/ 0 h 16"/>
                <a:gd name="T8" fmla="*/ 31 w 39"/>
                <a:gd name="T9" fmla="*/ 0 h 16"/>
                <a:gd name="T10" fmla="*/ 37 w 39"/>
                <a:gd name="T11" fmla="*/ 2 h 16"/>
                <a:gd name="T12" fmla="*/ 39 w 39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6">
                  <a:moveTo>
                    <a:pt x="39" y="8"/>
                  </a:moveTo>
                  <a:cubicBezTo>
                    <a:pt x="39" y="12"/>
                    <a:pt x="36" y="16"/>
                    <a:pt x="31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3" y="0"/>
                    <a:pt x="35" y="1"/>
                    <a:pt x="37" y="2"/>
                  </a:cubicBezTo>
                  <a:cubicBezTo>
                    <a:pt x="38" y="4"/>
                    <a:pt x="39" y="6"/>
                    <a:pt x="39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9" name="Freeform 219"/>
            <p:cNvSpPr>
              <a:spLocks/>
            </p:cNvSpPr>
            <p:nvPr/>
          </p:nvSpPr>
          <p:spPr bwMode="auto">
            <a:xfrm>
              <a:off x="1482725" y="2424558"/>
              <a:ext cx="60325" cy="98425"/>
            </a:xfrm>
            <a:custGeom>
              <a:avLst/>
              <a:gdLst>
                <a:gd name="T0" fmla="*/ 21 w 21"/>
                <a:gd name="T1" fmla="*/ 23 h 34"/>
                <a:gd name="T2" fmla="*/ 11 w 21"/>
                <a:gd name="T3" fmla="*/ 34 h 34"/>
                <a:gd name="T4" fmla="*/ 0 w 21"/>
                <a:gd name="T5" fmla="*/ 23 h 34"/>
                <a:gd name="T6" fmla="*/ 11 w 21"/>
                <a:gd name="T7" fmla="*/ 0 h 34"/>
                <a:gd name="T8" fmla="*/ 21 w 21"/>
                <a:gd name="T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4">
                  <a:moveTo>
                    <a:pt x="21" y="23"/>
                  </a:moveTo>
                  <a:cubicBezTo>
                    <a:pt x="21" y="29"/>
                    <a:pt x="17" y="34"/>
                    <a:pt x="11" y="34"/>
                  </a:cubicBezTo>
                  <a:cubicBezTo>
                    <a:pt x="5" y="34"/>
                    <a:pt x="0" y="29"/>
                    <a:pt x="0" y="23"/>
                  </a:cubicBezTo>
                  <a:cubicBezTo>
                    <a:pt x="0" y="16"/>
                    <a:pt x="11" y="0"/>
                    <a:pt x="11" y="0"/>
                  </a:cubicBezTo>
                  <a:cubicBezTo>
                    <a:pt x="11" y="0"/>
                    <a:pt x="21" y="16"/>
                    <a:pt x="21" y="23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0" name="Freeform 220"/>
            <p:cNvSpPr>
              <a:spLocks/>
            </p:cNvSpPr>
            <p:nvPr/>
          </p:nvSpPr>
          <p:spPr bwMode="auto">
            <a:xfrm>
              <a:off x="1730375" y="2372171"/>
              <a:ext cx="112713" cy="98425"/>
            </a:xfrm>
            <a:custGeom>
              <a:avLst/>
              <a:gdLst>
                <a:gd name="T0" fmla="*/ 39 w 39"/>
                <a:gd name="T1" fmla="*/ 28 h 34"/>
                <a:gd name="T2" fmla="*/ 34 w 39"/>
                <a:gd name="T3" fmla="*/ 34 h 34"/>
                <a:gd name="T4" fmla="*/ 26 w 39"/>
                <a:gd name="T5" fmla="*/ 34 h 34"/>
                <a:gd name="T6" fmla="*/ 0 w 39"/>
                <a:gd name="T7" fmla="*/ 8 h 34"/>
                <a:gd name="T8" fmla="*/ 0 w 39"/>
                <a:gd name="T9" fmla="*/ 0 h 34"/>
                <a:gd name="T10" fmla="*/ 11 w 39"/>
                <a:gd name="T11" fmla="*/ 0 h 34"/>
                <a:gd name="T12" fmla="*/ 11 w 39"/>
                <a:gd name="T13" fmla="*/ 8 h 34"/>
                <a:gd name="T14" fmla="*/ 26 w 39"/>
                <a:gd name="T15" fmla="*/ 23 h 34"/>
                <a:gd name="T16" fmla="*/ 34 w 39"/>
                <a:gd name="T17" fmla="*/ 23 h 34"/>
                <a:gd name="T18" fmla="*/ 39 w 39"/>
                <a:gd name="T19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4">
                  <a:moveTo>
                    <a:pt x="39" y="28"/>
                  </a:moveTo>
                  <a:cubicBezTo>
                    <a:pt x="39" y="31"/>
                    <a:pt x="37" y="34"/>
                    <a:pt x="34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2" y="34"/>
                    <a:pt x="0" y="22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16"/>
                    <a:pt x="18" y="23"/>
                    <a:pt x="26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7" y="23"/>
                    <a:pt x="39" y="25"/>
                    <a:pt x="39" y="2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1" name="Freeform 221"/>
            <p:cNvSpPr>
              <a:spLocks/>
            </p:cNvSpPr>
            <p:nvPr/>
          </p:nvSpPr>
          <p:spPr bwMode="auto">
            <a:xfrm>
              <a:off x="1676400" y="2199133"/>
              <a:ext cx="85725" cy="127000"/>
            </a:xfrm>
            <a:custGeom>
              <a:avLst/>
              <a:gdLst>
                <a:gd name="T0" fmla="*/ 30 w 30"/>
                <a:gd name="T1" fmla="*/ 26 h 44"/>
                <a:gd name="T2" fmla="*/ 30 w 30"/>
                <a:gd name="T3" fmla="*/ 44 h 44"/>
                <a:gd name="T4" fmla="*/ 19 w 30"/>
                <a:gd name="T5" fmla="*/ 44 h 44"/>
                <a:gd name="T6" fmla="*/ 19 w 30"/>
                <a:gd name="T7" fmla="*/ 26 h 44"/>
                <a:gd name="T8" fmla="*/ 4 w 30"/>
                <a:gd name="T9" fmla="*/ 10 h 44"/>
                <a:gd name="T10" fmla="*/ 0 w 30"/>
                <a:gd name="T11" fmla="*/ 10 h 44"/>
                <a:gd name="T12" fmla="*/ 0 w 30"/>
                <a:gd name="T13" fmla="*/ 0 h 44"/>
                <a:gd name="T14" fmla="*/ 4 w 30"/>
                <a:gd name="T15" fmla="*/ 0 h 44"/>
                <a:gd name="T16" fmla="*/ 30 w 30"/>
                <a:gd name="T17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4">
                  <a:moveTo>
                    <a:pt x="30" y="26"/>
                  </a:moveTo>
                  <a:cubicBezTo>
                    <a:pt x="30" y="44"/>
                    <a:pt x="30" y="44"/>
                    <a:pt x="30" y="44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17"/>
                    <a:pt x="12" y="10"/>
                    <a:pt x="4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7"/>
                    <a:pt x="2" y="3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8" y="0"/>
                    <a:pt x="30" y="11"/>
                    <a:pt x="30" y="26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2" name="Freeform 223"/>
            <p:cNvSpPr>
              <a:spLocks/>
            </p:cNvSpPr>
            <p:nvPr/>
          </p:nvSpPr>
          <p:spPr bwMode="auto">
            <a:xfrm>
              <a:off x="3462338" y="4146551"/>
              <a:ext cx="1671638" cy="841375"/>
            </a:xfrm>
            <a:custGeom>
              <a:avLst/>
              <a:gdLst>
                <a:gd name="T0" fmla="*/ 2 w 580"/>
                <a:gd name="T1" fmla="*/ 266 h 292"/>
                <a:gd name="T2" fmla="*/ 0 w 580"/>
                <a:gd name="T3" fmla="*/ 266 h 292"/>
                <a:gd name="T4" fmla="*/ 26 w 580"/>
                <a:gd name="T5" fmla="*/ 292 h 292"/>
                <a:gd name="T6" fmla="*/ 554 w 580"/>
                <a:gd name="T7" fmla="*/ 292 h 292"/>
                <a:gd name="T8" fmla="*/ 580 w 580"/>
                <a:gd name="T9" fmla="*/ 266 h 292"/>
                <a:gd name="T10" fmla="*/ 580 w 580"/>
                <a:gd name="T11" fmla="*/ 26 h 292"/>
                <a:gd name="T12" fmla="*/ 554 w 580"/>
                <a:gd name="T13" fmla="*/ 0 h 292"/>
                <a:gd name="T14" fmla="*/ 26 w 580"/>
                <a:gd name="T15" fmla="*/ 0 h 292"/>
                <a:gd name="T16" fmla="*/ 0 w 580"/>
                <a:gd name="T17" fmla="*/ 26 h 292"/>
                <a:gd name="T18" fmla="*/ 0 w 580"/>
                <a:gd name="T19" fmla="*/ 266 h 292"/>
                <a:gd name="T20" fmla="*/ 2 w 580"/>
                <a:gd name="T21" fmla="*/ 266 h 292"/>
                <a:gd name="T22" fmla="*/ 4 w 580"/>
                <a:gd name="T23" fmla="*/ 266 h 292"/>
                <a:gd name="T24" fmla="*/ 4 w 580"/>
                <a:gd name="T25" fmla="*/ 26 h 292"/>
                <a:gd name="T26" fmla="*/ 10 w 580"/>
                <a:gd name="T27" fmla="*/ 10 h 292"/>
                <a:gd name="T28" fmla="*/ 26 w 580"/>
                <a:gd name="T29" fmla="*/ 4 h 292"/>
                <a:gd name="T30" fmla="*/ 554 w 580"/>
                <a:gd name="T31" fmla="*/ 4 h 292"/>
                <a:gd name="T32" fmla="*/ 570 w 580"/>
                <a:gd name="T33" fmla="*/ 10 h 292"/>
                <a:gd name="T34" fmla="*/ 576 w 580"/>
                <a:gd name="T35" fmla="*/ 26 h 292"/>
                <a:gd name="T36" fmla="*/ 576 w 580"/>
                <a:gd name="T37" fmla="*/ 266 h 292"/>
                <a:gd name="T38" fmla="*/ 570 w 580"/>
                <a:gd name="T39" fmla="*/ 282 h 292"/>
                <a:gd name="T40" fmla="*/ 554 w 580"/>
                <a:gd name="T41" fmla="*/ 288 h 292"/>
                <a:gd name="T42" fmla="*/ 26 w 580"/>
                <a:gd name="T43" fmla="*/ 288 h 292"/>
                <a:gd name="T44" fmla="*/ 10 w 580"/>
                <a:gd name="T45" fmla="*/ 282 h 292"/>
                <a:gd name="T46" fmla="*/ 4 w 580"/>
                <a:gd name="T47" fmla="*/ 266 h 292"/>
                <a:gd name="T48" fmla="*/ 2 w 580"/>
                <a:gd name="T49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292">
                  <a:moveTo>
                    <a:pt x="2" y="266"/>
                  </a:moveTo>
                  <a:cubicBezTo>
                    <a:pt x="0" y="266"/>
                    <a:pt x="0" y="266"/>
                    <a:pt x="0" y="266"/>
                  </a:cubicBezTo>
                  <a:cubicBezTo>
                    <a:pt x="0" y="280"/>
                    <a:pt x="12" y="292"/>
                    <a:pt x="26" y="292"/>
                  </a:cubicBezTo>
                  <a:cubicBezTo>
                    <a:pt x="554" y="292"/>
                    <a:pt x="554" y="292"/>
                    <a:pt x="554" y="292"/>
                  </a:cubicBezTo>
                  <a:cubicBezTo>
                    <a:pt x="568" y="292"/>
                    <a:pt x="580" y="280"/>
                    <a:pt x="580" y="266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2"/>
                    <a:pt x="568" y="0"/>
                    <a:pt x="55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4" y="266"/>
                    <a:pt x="4" y="266"/>
                    <a:pt x="4" y="26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6"/>
                    <a:pt x="570" y="10"/>
                  </a:cubicBezTo>
                  <a:cubicBezTo>
                    <a:pt x="574" y="14"/>
                    <a:pt x="576" y="20"/>
                    <a:pt x="576" y="26"/>
                  </a:cubicBezTo>
                  <a:cubicBezTo>
                    <a:pt x="576" y="266"/>
                    <a:pt x="576" y="266"/>
                    <a:pt x="576" y="266"/>
                  </a:cubicBezTo>
                  <a:cubicBezTo>
                    <a:pt x="576" y="272"/>
                    <a:pt x="574" y="278"/>
                    <a:pt x="570" y="282"/>
                  </a:cubicBezTo>
                  <a:cubicBezTo>
                    <a:pt x="566" y="286"/>
                    <a:pt x="560" y="288"/>
                    <a:pt x="554" y="288"/>
                  </a:cubicBezTo>
                  <a:cubicBezTo>
                    <a:pt x="26" y="288"/>
                    <a:pt x="26" y="288"/>
                    <a:pt x="26" y="288"/>
                  </a:cubicBezTo>
                  <a:cubicBezTo>
                    <a:pt x="20" y="288"/>
                    <a:pt x="14" y="286"/>
                    <a:pt x="10" y="282"/>
                  </a:cubicBezTo>
                  <a:cubicBezTo>
                    <a:pt x="6" y="278"/>
                    <a:pt x="4" y="272"/>
                    <a:pt x="4" y="266"/>
                  </a:cubicBezTo>
                  <a:lnTo>
                    <a:pt x="2" y="266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3" name="Freeform 252"/>
            <p:cNvSpPr>
              <a:spLocks/>
            </p:cNvSpPr>
            <p:nvPr/>
          </p:nvSpPr>
          <p:spPr bwMode="auto">
            <a:xfrm>
              <a:off x="3505200" y="4552951"/>
              <a:ext cx="1585913" cy="322263"/>
            </a:xfrm>
            <a:custGeom>
              <a:avLst/>
              <a:gdLst>
                <a:gd name="T0" fmla="*/ 2 w 550"/>
                <a:gd name="T1" fmla="*/ 86 h 112"/>
                <a:gd name="T2" fmla="*/ 0 w 550"/>
                <a:gd name="T3" fmla="*/ 86 h 112"/>
                <a:gd name="T4" fmla="*/ 26 w 550"/>
                <a:gd name="T5" fmla="*/ 112 h 112"/>
                <a:gd name="T6" fmla="*/ 524 w 550"/>
                <a:gd name="T7" fmla="*/ 112 h 112"/>
                <a:gd name="T8" fmla="*/ 550 w 550"/>
                <a:gd name="T9" fmla="*/ 86 h 112"/>
                <a:gd name="T10" fmla="*/ 550 w 550"/>
                <a:gd name="T11" fmla="*/ 26 h 112"/>
                <a:gd name="T12" fmla="*/ 524 w 550"/>
                <a:gd name="T13" fmla="*/ 0 h 112"/>
                <a:gd name="T14" fmla="*/ 26 w 550"/>
                <a:gd name="T15" fmla="*/ 0 h 112"/>
                <a:gd name="T16" fmla="*/ 0 w 550"/>
                <a:gd name="T17" fmla="*/ 26 h 112"/>
                <a:gd name="T18" fmla="*/ 0 w 550"/>
                <a:gd name="T19" fmla="*/ 86 h 112"/>
                <a:gd name="T20" fmla="*/ 2 w 550"/>
                <a:gd name="T21" fmla="*/ 86 h 112"/>
                <a:gd name="T22" fmla="*/ 4 w 550"/>
                <a:gd name="T23" fmla="*/ 86 h 112"/>
                <a:gd name="T24" fmla="*/ 4 w 550"/>
                <a:gd name="T25" fmla="*/ 26 h 112"/>
                <a:gd name="T26" fmla="*/ 11 w 550"/>
                <a:gd name="T27" fmla="*/ 10 h 112"/>
                <a:gd name="T28" fmla="*/ 26 w 550"/>
                <a:gd name="T29" fmla="*/ 4 h 112"/>
                <a:gd name="T30" fmla="*/ 524 w 550"/>
                <a:gd name="T31" fmla="*/ 4 h 112"/>
                <a:gd name="T32" fmla="*/ 539 w 550"/>
                <a:gd name="T33" fmla="*/ 10 h 112"/>
                <a:gd name="T34" fmla="*/ 546 w 550"/>
                <a:gd name="T35" fmla="*/ 26 h 112"/>
                <a:gd name="T36" fmla="*/ 546 w 550"/>
                <a:gd name="T37" fmla="*/ 86 h 112"/>
                <a:gd name="T38" fmla="*/ 539 w 550"/>
                <a:gd name="T39" fmla="*/ 101 h 112"/>
                <a:gd name="T40" fmla="*/ 524 w 550"/>
                <a:gd name="T41" fmla="*/ 108 h 112"/>
                <a:gd name="T42" fmla="*/ 26 w 550"/>
                <a:gd name="T43" fmla="*/ 108 h 112"/>
                <a:gd name="T44" fmla="*/ 11 w 550"/>
                <a:gd name="T45" fmla="*/ 101 h 112"/>
                <a:gd name="T46" fmla="*/ 4 w 550"/>
                <a:gd name="T47" fmla="*/ 86 h 112"/>
                <a:gd name="T48" fmla="*/ 2 w 550"/>
                <a:gd name="T49" fmla="*/ 8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0" h="112">
                  <a:moveTo>
                    <a:pt x="2" y="86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0" y="100"/>
                    <a:pt x="12" y="112"/>
                    <a:pt x="26" y="112"/>
                  </a:cubicBezTo>
                  <a:cubicBezTo>
                    <a:pt x="524" y="112"/>
                    <a:pt x="524" y="112"/>
                    <a:pt x="524" y="112"/>
                  </a:cubicBezTo>
                  <a:cubicBezTo>
                    <a:pt x="538" y="112"/>
                    <a:pt x="550" y="100"/>
                    <a:pt x="550" y="86"/>
                  </a:cubicBezTo>
                  <a:cubicBezTo>
                    <a:pt x="550" y="26"/>
                    <a:pt x="550" y="26"/>
                    <a:pt x="550" y="26"/>
                  </a:cubicBezTo>
                  <a:cubicBezTo>
                    <a:pt x="550" y="11"/>
                    <a:pt x="538" y="0"/>
                    <a:pt x="52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7" y="14"/>
                    <a:pt x="11" y="10"/>
                  </a:cubicBezTo>
                  <a:cubicBezTo>
                    <a:pt x="15" y="6"/>
                    <a:pt x="20" y="4"/>
                    <a:pt x="26" y="4"/>
                  </a:cubicBezTo>
                  <a:cubicBezTo>
                    <a:pt x="524" y="4"/>
                    <a:pt x="524" y="4"/>
                    <a:pt x="524" y="4"/>
                  </a:cubicBezTo>
                  <a:cubicBezTo>
                    <a:pt x="530" y="4"/>
                    <a:pt x="535" y="6"/>
                    <a:pt x="539" y="10"/>
                  </a:cubicBezTo>
                  <a:cubicBezTo>
                    <a:pt x="543" y="14"/>
                    <a:pt x="546" y="20"/>
                    <a:pt x="546" y="26"/>
                  </a:cubicBezTo>
                  <a:cubicBezTo>
                    <a:pt x="546" y="86"/>
                    <a:pt x="546" y="86"/>
                    <a:pt x="546" y="86"/>
                  </a:cubicBezTo>
                  <a:cubicBezTo>
                    <a:pt x="546" y="92"/>
                    <a:pt x="543" y="97"/>
                    <a:pt x="539" y="101"/>
                  </a:cubicBezTo>
                  <a:cubicBezTo>
                    <a:pt x="535" y="105"/>
                    <a:pt x="530" y="108"/>
                    <a:pt x="524" y="108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0" y="108"/>
                    <a:pt x="15" y="105"/>
                    <a:pt x="11" y="101"/>
                  </a:cubicBezTo>
                  <a:cubicBezTo>
                    <a:pt x="7" y="97"/>
                    <a:pt x="4" y="92"/>
                    <a:pt x="4" y="86"/>
                  </a:cubicBezTo>
                  <a:lnTo>
                    <a:pt x="2" y="86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4" name="Rectangle 253"/>
            <p:cNvSpPr>
              <a:spLocks noChangeArrowheads="1"/>
            </p:cNvSpPr>
            <p:nvPr/>
          </p:nvSpPr>
          <p:spPr bwMode="auto">
            <a:xfrm>
              <a:off x="3562350" y="4597401"/>
              <a:ext cx="1698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5" name="Rectangle 254"/>
            <p:cNvSpPr>
              <a:spLocks noChangeArrowheads="1"/>
            </p:cNvSpPr>
            <p:nvPr/>
          </p:nvSpPr>
          <p:spPr bwMode="auto">
            <a:xfrm>
              <a:off x="3644900" y="4597401"/>
              <a:ext cx="1825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6" name="Rectangle 255"/>
            <p:cNvSpPr>
              <a:spLocks noChangeArrowheads="1"/>
            </p:cNvSpPr>
            <p:nvPr/>
          </p:nvSpPr>
          <p:spPr bwMode="auto">
            <a:xfrm>
              <a:off x="3738563" y="4597401"/>
              <a:ext cx="2063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vi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7" name="Rectangle 256"/>
            <p:cNvSpPr>
              <a:spLocks noChangeArrowheads="1"/>
            </p:cNvSpPr>
            <p:nvPr/>
          </p:nvSpPr>
          <p:spPr bwMode="auto">
            <a:xfrm>
              <a:off x="3859213" y="4597401"/>
              <a:ext cx="1444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8" name="Rectangle 257"/>
            <p:cNvSpPr>
              <a:spLocks noChangeArrowheads="1"/>
            </p:cNvSpPr>
            <p:nvPr/>
          </p:nvSpPr>
          <p:spPr bwMode="auto">
            <a:xfrm>
              <a:off x="3914775" y="4597401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9" name="Rectangle 258"/>
            <p:cNvSpPr>
              <a:spLocks noChangeArrowheads="1"/>
            </p:cNvSpPr>
            <p:nvPr/>
          </p:nvSpPr>
          <p:spPr bwMode="auto">
            <a:xfrm>
              <a:off x="4011613" y="4597401"/>
              <a:ext cx="322263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0" name="Rectangle 259"/>
            <p:cNvSpPr>
              <a:spLocks noChangeArrowheads="1"/>
            </p:cNvSpPr>
            <p:nvPr/>
          </p:nvSpPr>
          <p:spPr bwMode="auto">
            <a:xfrm>
              <a:off x="4244975" y="4597401"/>
              <a:ext cx="17303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1" name="Rectangle 260"/>
            <p:cNvSpPr>
              <a:spLocks noChangeArrowheads="1"/>
            </p:cNvSpPr>
            <p:nvPr/>
          </p:nvSpPr>
          <p:spPr bwMode="auto">
            <a:xfrm>
              <a:off x="4330700" y="4597401"/>
              <a:ext cx="3190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nta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2" name="Rectangle 261"/>
            <p:cNvSpPr>
              <a:spLocks noChangeArrowheads="1"/>
            </p:cNvSpPr>
            <p:nvPr/>
          </p:nvSpPr>
          <p:spPr bwMode="auto">
            <a:xfrm>
              <a:off x="4564063" y="4597401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3" name="Rectangle 262"/>
            <p:cNvSpPr>
              <a:spLocks noChangeArrowheads="1"/>
            </p:cNvSpPr>
            <p:nvPr/>
          </p:nvSpPr>
          <p:spPr bwMode="auto">
            <a:xfrm>
              <a:off x="4605338" y="4597401"/>
              <a:ext cx="2222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 fl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4" name="Rectangle 263"/>
            <p:cNvSpPr>
              <a:spLocks noChangeArrowheads="1"/>
            </p:cNvSpPr>
            <p:nvPr/>
          </p:nvSpPr>
          <p:spPr bwMode="auto">
            <a:xfrm>
              <a:off x="4746625" y="4597401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5" name="Rectangle 264"/>
            <p:cNvSpPr>
              <a:spLocks noChangeArrowheads="1"/>
            </p:cNvSpPr>
            <p:nvPr/>
          </p:nvSpPr>
          <p:spPr bwMode="auto">
            <a:xfrm>
              <a:off x="4841875" y="4597401"/>
              <a:ext cx="204788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6" name="Rectangle 265"/>
            <p:cNvSpPr>
              <a:spLocks noChangeArrowheads="1"/>
            </p:cNvSpPr>
            <p:nvPr/>
          </p:nvSpPr>
          <p:spPr bwMode="auto">
            <a:xfrm>
              <a:off x="4960938" y="4597401"/>
              <a:ext cx="1555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7" name="Freeform 356"/>
            <p:cNvSpPr>
              <a:spLocks/>
            </p:cNvSpPr>
            <p:nvPr/>
          </p:nvSpPr>
          <p:spPr bwMode="auto">
            <a:xfrm>
              <a:off x="2938463" y="4867276"/>
              <a:ext cx="219075" cy="219075"/>
            </a:xfrm>
            <a:custGeom>
              <a:avLst/>
              <a:gdLst>
                <a:gd name="T0" fmla="*/ 8 w 76"/>
                <a:gd name="T1" fmla="*/ 76 h 76"/>
                <a:gd name="T2" fmla="*/ 9 w 76"/>
                <a:gd name="T3" fmla="*/ 35 h 76"/>
                <a:gd name="T4" fmla="*/ 13 w 76"/>
                <a:gd name="T5" fmla="*/ 19 h 76"/>
                <a:gd name="T6" fmla="*/ 20 w 76"/>
                <a:gd name="T7" fmla="*/ 13 h 76"/>
                <a:gd name="T8" fmla="*/ 40 w 76"/>
                <a:gd name="T9" fmla="*/ 9 h 76"/>
                <a:gd name="T10" fmla="*/ 76 w 76"/>
                <a:gd name="T11" fmla="*/ 8 h 76"/>
                <a:gd name="T12" fmla="*/ 76 w 76"/>
                <a:gd name="T13" fmla="*/ 0 h 76"/>
                <a:gd name="T14" fmla="*/ 34 w 76"/>
                <a:gd name="T15" fmla="*/ 1 h 76"/>
                <a:gd name="T16" fmla="*/ 15 w 76"/>
                <a:gd name="T17" fmla="*/ 7 h 76"/>
                <a:gd name="T18" fmla="*/ 6 w 76"/>
                <a:gd name="T19" fmla="*/ 16 h 76"/>
                <a:gd name="T20" fmla="*/ 1 w 76"/>
                <a:gd name="T21" fmla="*/ 39 h 76"/>
                <a:gd name="T22" fmla="*/ 0 w 76"/>
                <a:gd name="T23" fmla="*/ 76 h 76"/>
                <a:gd name="T24" fmla="*/ 8 w 7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8" y="76"/>
                  </a:moveTo>
                  <a:cubicBezTo>
                    <a:pt x="8" y="58"/>
                    <a:pt x="8" y="45"/>
                    <a:pt x="9" y="35"/>
                  </a:cubicBezTo>
                  <a:cubicBezTo>
                    <a:pt x="10" y="27"/>
                    <a:pt x="11" y="22"/>
                    <a:pt x="13" y="19"/>
                  </a:cubicBezTo>
                  <a:cubicBezTo>
                    <a:pt x="15" y="16"/>
                    <a:pt x="17" y="14"/>
                    <a:pt x="20" y="13"/>
                  </a:cubicBezTo>
                  <a:cubicBezTo>
                    <a:pt x="24" y="11"/>
                    <a:pt x="30" y="9"/>
                    <a:pt x="40" y="9"/>
                  </a:cubicBezTo>
                  <a:cubicBezTo>
                    <a:pt x="49" y="8"/>
                    <a:pt x="61" y="8"/>
                    <a:pt x="76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58" y="0"/>
                    <a:pt x="44" y="0"/>
                    <a:pt x="34" y="1"/>
                  </a:cubicBezTo>
                  <a:cubicBezTo>
                    <a:pt x="26" y="2"/>
                    <a:pt x="20" y="4"/>
                    <a:pt x="15" y="7"/>
                  </a:cubicBezTo>
                  <a:cubicBezTo>
                    <a:pt x="11" y="9"/>
                    <a:pt x="8" y="12"/>
                    <a:pt x="6" y="16"/>
                  </a:cubicBezTo>
                  <a:cubicBezTo>
                    <a:pt x="3" y="22"/>
                    <a:pt x="1" y="29"/>
                    <a:pt x="1" y="39"/>
                  </a:cubicBezTo>
                  <a:cubicBezTo>
                    <a:pt x="0" y="49"/>
                    <a:pt x="0" y="61"/>
                    <a:pt x="0" y="76"/>
                  </a:cubicBezTo>
                  <a:cubicBezTo>
                    <a:pt x="8" y="76"/>
                    <a:pt x="8" y="76"/>
                    <a:pt x="8" y="76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8" name="Rectangle 357"/>
            <p:cNvSpPr>
              <a:spLocks noChangeArrowheads="1"/>
            </p:cNvSpPr>
            <p:nvPr/>
          </p:nvSpPr>
          <p:spPr bwMode="auto">
            <a:xfrm>
              <a:off x="2938463" y="5086351"/>
              <a:ext cx="22225" cy="933450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9" name="Freeform 358"/>
            <p:cNvSpPr>
              <a:spLocks/>
            </p:cNvSpPr>
            <p:nvPr/>
          </p:nvSpPr>
          <p:spPr bwMode="auto">
            <a:xfrm>
              <a:off x="2938463" y="5086351"/>
              <a:ext cx="22225" cy="933450"/>
            </a:xfrm>
            <a:custGeom>
              <a:avLst/>
              <a:gdLst>
                <a:gd name="T0" fmla="*/ 0 w 14"/>
                <a:gd name="T1" fmla="*/ 0 h 588"/>
                <a:gd name="T2" fmla="*/ 0 w 14"/>
                <a:gd name="T3" fmla="*/ 588 h 588"/>
                <a:gd name="T4" fmla="*/ 14 w 14"/>
                <a:gd name="T5" fmla="*/ 588 h 588"/>
                <a:gd name="T6" fmla="*/ 14 w 14"/>
                <a:gd name="T7" fmla="*/ 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88">
                  <a:moveTo>
                    <a:pt x="0" y="0"/>
                  </a:moveTo>
                  <a:lnTo>
                    <a:pt x="0" y="588"/>
                  </a:lnTo>
                  <a:lnTo>
                    <a:pt x="14" y="588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0" name="Rectangle 359"/>
            <p:cNvSpPr>
              <a:spLocks noChangeArrowheads="1"/>
            </p:cNvSpPr>
            <p:nvPr/>
          </p:nvSpPr>
          <p:spPr bwMode="auto">
            <a:xfrm>
              <a:off x="3157538" y="4867276"/>
              <a:ext cx="206375" cy="2222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1" name="Freeform 360"/>
            <p:cNvSpPr>
              <a:spLocks/>
            </p:cNvSpPr>
            <p:nvPr/>
          </p:nvSpPr>
          <p:spPr bwMode="auto">
            <a:xfrm>
              <a:off x="3157538" y="4867276"/>
              <a:ext cx="206375" cy="22225"/>
            </a:xfrm>
            <a:custGeom>
              <a:avLst/>
              <a:gdLst>
                <a:gd name="T0" fmla="*/ 0 w 130"/>
                <a:gd name="T1" fmla="*/ 14 h 14"/>
                <a:gd name="T2" fmla="*/ 130 w 130"/>
                <a:gd name="T3" fmla="*/ 14 h 14"/>
                <a:gd name="T4" fmla="*/ 130 w 130"/>
                <a:gd name="T5" fmla="*/ 0 h 14"/>
                <a:gd name="T6" fmla="*/ 0 w 130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14">
                  <a:moveTo>
                    <a:pt x="0" y="14"/>
                  </a:moveTo>
                  <a:lnTo>
                    <a:pt x="130" y="14"/>
                  </a:lnTo>
                  <a:lnTo>
                    <a:pt x="13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2" name="Freeform 364"/>
            <p:cNvSpPr>
              <a:spLocks/>
            </p:cNvSpPr>
            <p:nvPr/>
          </p:nvSpPr>
          <p:spPr bwMode="auto">
            <a:xfrm>
              <a:off x="3317875" y="4624388"/>
              <a:ext cx="84138" cy="92075"/>
            </a:xfrm>
            <a:custGeom>
              <a:avLst/>
              <a:gdLst>
                <a:gd name="T0" fmla="*/ 0 w 53"/>
                <a:gd name="T1" fmla="*/ 58 h 58"/>
                <a:gd name="T2" fmla="*/ 29 w 53"/>
                <a:gd name="T3" fmla="*/ 29 h 58"/>
                <a:gd name="T4" fmla="*/ 0 w 53"/>
                <a:gd name="T5" fmla="*/ 0 h 58"/>
                <a:gd name="T6" fmla="*/ 26 w 53"/>
                <a:gd name="T7" fmla="*/ 0 h 58"/>
                <a:gd name="T8" fmla="*/ 53 w 53"/>
                <a:gd name="T9" fmla="*/ 29 h 58"/>
                <a:gd name="T10" fmla="*/ 26 w 53"/>
                <a:gd name="T11" fmla="*/ 58 h 58"/>
                <a:gd name="T12" fmla="*/ 0 w 5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3" y="29"/>
                  </a:lnTo>
                  <a:lnTo>
                    <a:pt x="26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3" name="Freeform 365"/>
            <p:cNvSpPr>
              <a:spLocks/>
            </p:cNvSpPr>
            <p:nvPr/>
          </p:nvSpPr>
          <p:spPr bwMode="auto">
            <a:xfrm>
              <a:off x="3317875" y="4313238"/>
              <a:ext cx="84138" cy="92075"/>
            </a:xfrm>
            <a:custGeom>
              <a:avLst/>
              <a:gdLst>
                <a:gd name="T0" fmla="*/ 0 w 53"/>
                <a:gd name="T1" fmla="*/ 58 h 58"/>
                <a:gd name="T2" fmla="*/ 29 w 53"/>
                <a:gd name="T3" fmla="*/ 29 h 58"/>
                <a:gd name="T4" fmla="*/ 0 w 53"/>
                <a:gd name="T5" fmla="*/ 0 h 58"/>
                <a:gd name="T6" fmla="*/ 26 w 53"/>
                <a:gd name="T7" fmla="*/ 0 h 58"/>
                <a:gd name="T8" fmla="*/ 53 w 53"/>
                <a:gd name="T9" fmla="*/ 29 h 58"/>
                <a:gd name="T10" fmla="*/ 26 w 53"/>
                <a:gd name="T11" fmla="*/ 58 h 58"/>
                <a:gd name="T12" fmla="*/ 0 w 5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3" y="29"/>
                  </a:lnTo>
                  <a:lnTo>
                    <a:pt x="26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4" name="Freeform 369"/>
            <p:cNvSpPr>
              <a:spLocks/>
            </p:cNvSpPr>
            <p:nvPr/>
          </p:nvSpPr>
          <p:spPr bwMode="auto">
            <a:xfrm>
              <a:off x="3317875" y="4832351"/>
              <a:ext cx="84138" cy="92075"/>
            </a:xfrm>
            <a:custGeom>
              <a:avLst/>
              <a:gdLst>
                <a:gd name="T0" fmla="*/ 0 w 53"/>
                <a:gd name="T1" fmla="*/ 58 h 58"/>
                <a:gd name="T2" fmla="*/ 29 w 53"/>
                <a:gd name="T3" fmla="*/ 29 h 58"/>
                <a:gd name="T4" fmla="*/ 0 w 53"/>
                <a:gd name="T5" fmla="*/ 0 h 58"/>
                <a:gd name="T6" fmla="*/ 26 w 53"/>
                <a:gd name="T7" fmla="*/ 0 h 58"/>
                <a:gd name="T8" fmla="*/ 53 w 53"/>
                <a:gd name="T9" fmla="*/ 29 h 58"/>
                <a:gd name="T10" fmla="*/ 26 w 53"/>
                <a:gd name="T11" fmla="*/ 58 h 58"/>
                <a:gd name="T12" fmla="*/ 0 w 53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8">
                  <a:moveTo>
                    <a:pt x="0" y="58"/>
                  </a:moveTo>
                  <a:lnTo>
                    <a:pt x="29" y="29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3" y="29"/>
                  </a:lnTo>
                  <a:lnTo>
                    <a:pt x="26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5" name="Rectangle 370"/>
            <p:cNvSpPr>
              <a:spLocks noChangeArrowheads="1"/>
            </p:cNvSpPr>
            <p:nvPr/>
          </p:nvSpPr>
          <p:spPr bwMode="auto">
            <a:xfrm>
              <a:off x="2741613" y="4659313"/>
              <a:ext cx="622300" cy="23813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6" name="Freeform 371"/>
            <p:cNvSpPr>
              <a:spLocks/>
            </p:cNvSpPr>
            <p:nvPr/>
          </p:nvSpPr>
          <p:spPr bwMode="auto">
            <a:xfrm>
              <a:off x="2741613" y="4659313"/>
              <a:ext cx="622300" cy="23813"/>
            </a:xfrm>
            <a:custGeom>
              <a:avLst/>
              <a:gdLst>
                <a:gd name="T0" fmla="*/ 0 w 392"/>
                <a:gd name="T1" fmla="*/ 15 h 15"/>
                <a:gd name="T2" fmla="*/ 392 w 392"/>
                <a:gd name="T3" fmla="*/ 15 h 15"/>
                <a:gd name="T4" fmla="*/ 392 w 392"/>
                <a:gd name="T5" fmla="*/ 0 h 15"/>
                <a:gd name="T6" fmla="*/ 0 w 392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15">
                  <a:moveTo>
                    <a:pt x="0" y="15"/>
                  </a:moveTo>
                  <a:lnTo>
                    <a:pt x="392" y="1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7" name="Rectangle 372"/>
            <p:cNvSpPr>
              <a:spLocks noChangeArrowheads="1"/>
            </p:cNvSpPr>
            <p:nvPr/>
          </p:nvSpPr>
          <p:spPr bwMode="auto">
            <a:xfrm>
              <a:off x="2741613" y="4348163"/>
              <a:ext cx="622300" cy="2222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8" name="Freeform 373"/>
            <p:cNvSpPr>
              <a:spLocks/>
            </p:cNvSpPr>
            <p:nvPr/>
          </p:nvSpPr>
          <p:spPr bwMode="auto">
            <a:xfrm>
              <a:off x="2741613" y="4348163"/>
              <a:ext cx="622300" cy="22225"/>
            </a:xfrm>
            <a:custGeom>
              <a:avLst/>
              <a:gdLst>
                <a:gd name="T0" fmla="*/ 392 w 392"/>
                <a:gd name="T1" fmla="*/ 0 h 14"/>
                <a:gd name="T2" fmla="*/ 0 w 392"/>
                <a:gd name="T3" fmla="*/ 0 h 14"/>
                <a:gd name="T4" fmla="*/ 0 w 392"/>
                <a:gd name="T5" fmla="*/ 14 h 14"/>
                <a:gd name="T6" fmla="*/ 392 w 39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14">
                  <a:moveTo>
                    <a:pt x="392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392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9" name="Rectangle 409"/>
            <p:cNvSpPr>
              <a:spLocks noChangeArrowheads="1"/>
            </p:cNvSpPr>
            <p:nvPr/>
          </p:nvSpPr>
          <p:spPr bwMode="auto">
            <a:xfrm>
              <a:off x="1258888" y="6467475"/>
              <a:ext cx="1555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*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0" name="Rectangle 410"/>
            <p:cNvSpPr>
              <a:spLocks noChangeArrowheads="1"/>
            </p:cNvSpPr>
            <p:nvPr/>
          </p:nvSpPr>
          <p:spPr bwMode="auto">
            <a:xfrm>
              <a:off x="1373188" y="6467475"/>
              <a:ext cx="2159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 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1" name="Rectangle 411"/>
            <p:cNvSpPr>
              <a:spLocks noChangeArrowheads="1"/>
            </p:cNvSpPr>
            <p:nvPr/>
          </p:nvSpPr>
          <p:spPr bwMode="auto">
            <a:xfrm>
              <a:off x="1504950" y="6467475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x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2" name="Rectangle 412"/>
            <p:cNvSpPr>
              <a:spLocks noChangeArrowheads="1"/>
            </p:cNvSpPr>
            <p:nvPr/>
          </p:nvSpPr>
          <p:spPr bwMode="auto">
            <a:xfrm>
              <a:off x="1579563" y="6467475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3" name="Rectangle 413"/>
            <p:cNvSpPr>
              <a:spLocks noChangeArrowheads="1"/>
            </p:cNvSpPr>
            <p:nvPr/>
          </p:nvSpPr>
          <p:spPr bwMode="auto">
            <a:xfrm>
              <a:off x="1676400" y="6467475"/>
              <a:ext cx="2667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ge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4" name="Rectangle 414"/>
            <p:cNvSpPr>
              <a:spLocks noChangeArrowheads="1"/>
            </p:cNvSpPr>
            <p:nvPr/>
          </p:nvSpPr>
          <p:spPr bwMode="auto">
            <a:xfrm>
              <a:off x="1858963" y="6467475"/>
              <a:ext cx="1809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5" name="Rectangle 415"/>
            <p:cNvSpPr>
              <a:spLocks noChangeArrowheads="1"/>
            </p:cNvSpPr>
            <p:nvPr/>
          </p:nvSpPr>
          <p:spPr bwMode="auto">
            <a:xfrm>
              <a:off x="1951038" y="6467475"/>
              <a:ext cx="2762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6" name="Rectangle 416"/>
            <p:cNvSpPr>
              <a:spLocks noChangeArrowheads="1"/>
            </p:cNvSpPr>
            <p:nvPr/>
          </p:nvSpPr>
          <p:spPr bwMode="auto">
            <a:xfrm>
              <a:off x="2139950" y="6467475"/>
              <a:ext cx="1555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7" name="Rectangle 417"/>
            <p:cNvSpPr>
              <a:spLocks noChangeArrowheads="1"/>
            </p:cNvSpPr>
            <p:nvPr/>
          </p:nvSpPr>
          <p:spPr bwMode="auto">
            <a:xfrm>
              <a:off x="1258888" y="6629400"/>
              <a:ext cx="1984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+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8" name="Rectangle 418"/>
            <p:cNvSpPr>
              <a:spLocks noChangeArrowheads="1"/>
            </p:cNvSpPr>
            <p:nvPr/>
          </p:nvSpPr>
          <p:spPr bwMode="auto">
            <a:xfrm>
              <a:off x="1416050" y="6629400"/>
              <a:ext cx="311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lim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9" name="Rectangle 419"/>
            <p:cNvSpPr>
              <a:spLocks noChangeArrowheads="1"/>
            </p:cNvSpPr>
            <p:nvPr/>
          </p:nvSpPr>
          <p:spPr bwMode="auto">
            <a:xfrm>
              <a:off x="1641475" y="6629400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0" name="Rectangle 420"/>
            <p:cNvSpPr>
              <a:spLocks noChangeArrowheads="1"/>
            </p:cNvSpPr>
            <p:nvPr/>
          </p:nvSpPr>
          <p:spPr bwMode="auto">
            <a:xfrm>
              <a:off x="1684338" y="6629400"/>
              <a:ext cx="2365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1" name="Rectangle 421"/>
            <p:cNvSpPr>
              <a:spLocks noChangeArrowheads="1"/>
            </p:cNvSpPr>
            <p:nvPr/>
          </p:nvSpPr>
          <p:spPr bwMode="auto">
            <a:xfrm>
              <a:off x="1833563" y="6629400"/>
              <a:ext cx="1555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2" name="Rectangle 422"/>
            <p:cNvSpPr>
              <a:spLocks noChangeArrowheads="1"/>
            </p:cNvSpPr>
            <p:nvPr/>
          </p:nvSpPr>
          <p:spPr bwMode="auto">
            <a:xfrm>
              <a:off x="1903413" y="6629400"/>
              <a:ext cx="2159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 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3" name="Rectangle 423"/>
            <p:cNvSpPr>
              <a:spLocks noChangeArrowheads="1"/>
            </p:cNvSpPr>
            <p:nvPr/>
          </p:nvSpPr>
          <p:spPr bwMode="auto">
            <a:xfrm>
              <a:off x="2033588" y="6629400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4" name="Rectangle 424"/>
            <p:cNvSpPr>
              <a:spLocks noChangeArrowheads="1"/>
            </p:cNvSpPr>
            <p:nvPr/>
          </p:nvSpPr>
          <p:spPr bwMode="auto">
            <a:xfrm>
              <a:off x="2089150" y="6629400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5" name="Rectangle 425"/>
            <p:cNvSpPr>
              <a:spLocks noChangeArrowheads="1"/>
            </p:cNvSpPr>
            <p:nvPr/>
          </p:nvSpPr>
          <p:spPr bwMode="auto">
            <a:xfrm>
              <a:off x="2174875" y="6629400"/>
              <a:ext cx="3143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 im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6" name="Rectangle 426"/>
            <p:cNvSpPr>
              <a:spLocks noChangeArrowheads="1"/>
            </p:cNvSpPr>
            <p:nvPr/>
          </p:nvSpPr>
          <p:spPr bwMode="auto">
            <a:xfrm>
              <a:off x="2403475" y="66294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7" name="Rectangle 427"/>
            <p:cNvSpPr>
              <a:spLocks noChangeArrowheads="1"/>
            </p:cNvSpPr>
            <p:nvPr/>
          </p:nvSpPr>
          <p:spPr bwMode="auto">
            <a:xfrm>
              <a:off x="2500313" y="6629400"/>
              <a:ext cx="2524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8" name="Rectangle 428"/>
            <p:cNvSpPr>
              <a:spLocks noChangeArrowheads="1"/>
            </p:cNvSpPr>
            <p:nvPr/>
          </p:nvSpPr>
          <p:spPr bwMode="auto">
            <a:xfrm>
              <a:off x="2665413" y="6629400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9" name="Rectangle 429"/>
            <p:cNvSpPr>
              <a:spLocks noChangeArrowheads="1"/>
            </p:cNvSpPr>
            <p:nvPr/>
          </p:nvSpPr>
          <p:spPr bwMode="auto">
            <a:xfrm>
              <a:off x="2752725" y="66294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0" name="Rectangle 430"/>
            <p:cNvSpPr>
              <a:spLocks noChangeArrowheads="1"/>
            </p:cNvSpPr>
            <p:nvPr/>
          </p:nvSpPr>
          <p:spPr bwMode="auto">
            <a:xfrm>
              <a:off x="2894013" y="66294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1" name="Rectangle 431"/>
            <p:cNvSpPr>
              <a:spLocks noChangeArrowheads="1"/>
            </p:cNvSpPr>
            <p:nvPr/>
          </p:nvSpPr>
          <p:spPr bwMode="auto">
            <a:xfrm>
              <a:off x="2989263" y="6629400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2" name="Rectangle 432"/>
            <p:cNvSpPr>
              <a:spLocks noChangeArrowheads="1"/>
            </p:cNvSpPr>
            <p:nvPr/>
          </p:nvSpPr>
          <p:spPr bwMode="auto">
            <a:xfrm>
              <a:off x="3071813" y="6629400"/>
              <a:ext cx="2428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3" name="Rectangle 433"/>
            <p:cNvSpPr>
              <a:spLocks noChangeArrowheads="1"/>
            </p:cNvSpPr>
            <p:nvPr/>
          </p:nvSpPr>
          <p:spPr bwMode="auto">
            <a:xfrm>
              <a:off x="3228975" y="66294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4" name="Rectangle 434"/>
            <p:cNvSpPr>
              <a:spLocks noChangeArrowheads="1"/>
            </p:cNvSpPr>
            <p:nvPr/>
          </p:nvSpPr>
          <p:spPr bwMode="auto">
            <a:xfrm>
              <a:off x="3324225" y="6629400"/>
              <a:ext cx="3238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 on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5" name="Rectangle 435"/>
            <p:cNvSpPr>
              <a:spLocks noChangeArrowheads="1"/>
            </p:cNvSpPr>
            <p:nvPr/>
          </p:nvSpPr>
          <p:spPr bwMode="auto">
            <a:xfrm>
              <a:off x="3605213" y="6629400"/>
              <a:ext cx="2222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6" name="Rectangle 436"/>
            <p:cNvSpPr>
              <a:spLocks noChangeArrowheads="1"/>
            </p:cNvSpPr>
            <p:nvPr/>
          </p:nvSpPr>
          <p:spPr bwMode="auto">
            <a:xfrm>
              <a:off x="3740150" y="6629400"/>
              <a:ext cx="1397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7" name="Rectangle 437"/>
            <p:cNvSpPr>
              <a:spLocks noChangeArrowheads="1"/>
            </p:cNvSpPr>
            <p:nvPr/>
          </p:nvSpPr>
          <p:spPr bwMode="auto">
            <a:xfrm>
              <a:off x="3792538" y="66294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8" name="Rectangle 438"/>
            <p:cNvSpPr>
              <a:spLocks noChangeArrowheads="1"/>
            </p:cNvSpPr>
            <p:nvPr/>
          </p:nvSpPr>
          <p:spPr bwMode="auto">
            <a:xfrm>
              <a:off x="3889375" y="6629400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9" name="Rectangle 439"/>
            <p:cNvSpPr>
              <a:spLocks noChangeArrowheads="1"/>
            </p:cNvSpPr>
            <p:nvPr/>
          </p:nvSpPr>
          <p:spPr bwMode="auto">
            <a:xfrm>
              <a:off x="3946525" y="6629400"/>
              <a:ext cx="2270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0" name="Rectangle 440"/>
            <p:cNvSpPr>
              <a:spLocks noChangeArrowheads="1"/>
            </p:cNvSpPr>
            <p:nvPr/>
          </p:nvSpPr>
          <p:spPr bwMode="auto">
            <a:xfrm>
              <a:off x="4087813" y="6629400"/>
              <a:ext cx="1698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1" name="Rectangle 441"/>
            <p:cNvSpPr>
              <a:spLocks noChangeArrowheads="1"/>
            </p:cNvSpPr>
            <p:nvPr/>
          </p:nvSpPr>
          <p:spPr bwMode="auto">
            <a:xfrm>
              <a:off x="4170363" y="6629400"/>
              <a:ext cx="2794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tio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2" name="Rectangle 442"/>
            <p:cNvSpPr>
              <a:spLocks noChangeArrowheads="1"/>
            </p:cNvSpPr>
            <p:nvPr/>
          </p:nvSpPr>
          <p:spPr bwMode="auto">
            <a:xfrm>
              <a:off x="4365625" y="6629400"/>
              <a:ext cx="1809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3" name="Rectangle 443"/>
            <p:cNvSpPr>
              <a:spLocks noChangeArrowheads="1"/>
            </p:cNvSpPr>
            <p:nvPr/>
          </p:nvSpPr>
          <p:spPr bwMode="auto">
            <a:xfrm>
              <a:off x="4457700" y="6629400"/>
              <a:ext cx="1825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 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4" name="Rectangle 444"/>
            <p:cNvSpPr>
              <a:spLocks noChangeArrowheads="1"/>
            </p:cNvSpPr>
            <p:nvPr/>
          </p:nvSpPr>
          <p:spPr bwMode="auto">
            <a:xfrm>
              <a:off x="4556125" y="6629400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5" name="Rectangle 445"/>
            <p:cNvSpPr>
              <a:spLocks noChangeArrowheads="1"/>
            </p:cNvSpPr>
            <p:nvPr/>
          </p:nvSpPr>
          <p:spPr bwMode="auto">
            <a:xfrm>
              <a:off x="4611688" y="6629400"/>
              <a:ext cx="3254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6" name="Rectangle 446"/>
            <p:cNvSpPr>
              <a:spLocks noChangeArrowheads="1"/>
            </p:cNvSpPr>
            <p:nvPr/>
          </p:nvSpPr>
          <p:spPr bwMode="auto">
            <a:xfrm>
              <a:off x="4894263" y="6629400"/>
              <a:ext cx="18097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7" name="Rectangle 447"/>
            <p:cNvSpPr>
              <a:spLocks noChangeArrowheads="1"/>
            </p:cNvSpPr>
            <p:nvPr/>
          </p:nvSpPr>
          <p:spPr bwMode="auto">
            <a:xfrm>
              <a:off x="4987925" y="6629400"/>
              <a:ext cx="1666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8" name="Rectangle 448"/>
            <p:cNvSpPr>
              <a:spLocks noChangeArrowheads="1"/>
            </p:cNvSpPr>
            <p:nvPr/>
          </p:nvSpPr>
          <p:spPr bwMode="auto">
            <a:xfrm>
              <a:off x="5065713" y="66294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9" name="Rectangle 449"/>
            <p:cNvSpPr>
              <a:spLocks noChangeArrowheads="1"/>
            </p:cNvSpPr>
            <p:nvPr/>
          </p:nvSpPr>
          <p:spPr bwMode="auto">
            <a:xfrm>
              <a:off x="5162550" y="6629400"/>
              <a:ext cx="1444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0" name="Rectangle 450"/>
            <p:cNvSpPr>
              <a:spLocks noChangeArrowheads="1"/>
            </p:cNvSpPr>
            <p:nvPr/>
          </p:nvSpPr>
          <p:spPr bwMode="auto">
            <a:xfrm>
              <a:off x="5218113" y="6629400"/>
              <a:ext cx="32226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olo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1" name="Rectangle 451"/>
            <p:cNvSpPr>
              <a:spLocks noChangeArrowheads="1"/>
            </p:cNvSpPr>
            <p:nvPr/>
          </p:nvSpPr>
          <p:spPr bwMode="auto">
            <a:xfrm>
              <a:off x="5453063" y="6629400"/>
              <a:ext cx="1619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2" name="Rectangle 452"/>
            <p:cNvSpPr>
              <a:spLocks noChangeArrowheads="1"/>
            </p:cNvSpPr>
            <p:nvPr/>
          </p:nvSpPr>
          <p:spPr bwMode="auto">
            <a:xfrm>
              <a:off x="5529263" y="6629400"/>
              <a:ext cx="2127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3" name="Rectangle 453"/>
            <p:cNvSpPr>
              <a:spLocks noChangeArrowheads="1"/>
            </p:cNvSpPr>
            <p:nvPr/>
          </p:nvSpPr>
          <p:spPr bwMode="auto">
            <a:xfrm>
              <a:off x="5654675" y="6629400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4" name="Rectangle 454"/>
            <p:cNvSpPr>
              <a:spLocks noChangeArrowheads="1"/>
            </p:cNvSpPr>
            <p:nvPr/>
          </p:nvSpPr>
          <p:spPr bwMode="auto">
            <a:xfrm>
              <a:off x="5743575" y="6629400"/>
              <a:ext cx="3254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mo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5" name="Rectangle 455"/>
            <p:cNvSpPr>
              <a:spLocks noChangeArrowheads="1"/>
            </p:cNvSpPr>
            <p:nvPr/>
          </p:nvSpPr>
          <p:spPr bwMode="auto">
            <a:xfrm>
              <a:off x="5980113" y="6629400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6" name="Rectangle 456"/>
            <p:cNvSpPr>
              <a:spLocks noChangeArrowheads="1"/>
            </p:cNvSpPr>
            <p:nvPr/>
          </p:nvSpPr>
          <p:spPr bwMode="auto">
            <a:xfrm>
              <a:off x="6076950" y="6629400"/>
              <a:ext cx="17303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7" name="Rectangle 457"/>
            <p:cNvSpPr>
              <a:spLocks noChangeArrowheads="1"/>
            </p:cNvSpPr>
            <p:nvPr/>
          </p:nvSpPr>
          <p:spPr bwMode="auto">
            <a:xfrm>
              <a:off x="6162675" y="6629400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8" name="Rectangle 458"/>
            <p:cNvSpPr>
              <a:spLocks noChangeArrowheads="1"/>
            </p:cNvSpPr>
            <p:nvPr/>
          </p:nvSpPr>
          <p:spPr bwMode="auto">
            <a:xfrm>
              <a:off x="1343025" y="5830888"/>
              <a:ext cx="18415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9" name="Rectangle 459"/>
            <p:cNvSpPr>
              <a:spLocks noChangeArrowheads="1"/>
            </p:cNvSpPr>
            <p:nvPr/>
          </p:nvSpPr>
          <p:spPr bwMode="auto">
            <a:xfrm>
              <a:off x="1439863" y="5830888"/>
              <a:ext cx="1270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0" name="Rectangle 460"/>
            <p:cNvSpPr>
              <a:spLocks noChangeArrowheads="1"/>
            </p:cNvSpPr>
            <p:nvPr/>
          </p:nvSpPr>
          <p:spPr bwMode="auto">
            <a:xfrm>
              <a:off x="1482725" y="5830888"/>
              <a:ext cx="1666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v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1" name="Rectangle 461"/>
            <p:cNvSpPr>
              <a:spLocks noChangeArrowheads="1"/>
            </p:cNvSpPr>
            <p:nvPr/>
          </p:nvSpPr>
          <p:spPr bwMode="auto">
            <a:xfrm>
              <a:off x="1560513" y="5830888"/>
              <a:ext cx="2301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2" name="Rectangle 462"/>
            <p:cNvSpPr>
              <a:spLocks noChangeArrowheads="1"/>
            </p:cNvSpPr>
            <p:nvPr/>
          </p:nvSpPr>
          <p:spPr bwMode="auto">
            <a:xfrm>
              <a:off x="1749425" y="5830888"/>
              <a:ext cx="265112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3" name="Rectangle 463"/>
            <p:cNvSpPr>
              <a:spLocks noChangeArrowheads="1"/>
            </p:cNvSpPr>
            <p:nvPr/>
          </p:nvSpPr>
          <p:spPr bwMode="auto">
            <a:xfrm>
              <a:off x="1928813" y="5830888"/>
              <a:ext cx="1412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4" name="Rectangle 464"/>
            <p:cNvSpPr>
              <a:spLocks noChangeArrowheads="1"/>
            </p:cNvSpPr>
            <p:nvPr/>
          </p:nvSpPr>
          <p:spPr bwMode="auto">
            <a:xfrm>
              <a:off x="1985963" y="5830888"/>
              <a:ext cx="203200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5" name="Rectangle 465"/>
            <p:cNvSpPr>
              <a:spLocks noChangeArrowheads="1"/>
            </p:cNvSpPr>
            <p:nvPr/>
          </p:nvSpPr>
          <p:spPr bwMode="auto">
            <a:xfrm>
              <a:off x="2103438" y="5830888"/>
              <a:ext cx="238125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6" name="Rectangle 466"/>
            <p:cNvSpPr>
              <a:spLocks noChangeArrowheads="1"/>
            </p:cNvSpPr>
            <p:nvPr/>
          </p:nvSpPr>
          <p:spPr bwMode="auto">
            <a:xfrm>
              <a:off x="2257425" y="5830888"/>
              <a:ext cx="166687" cy="2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k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7" name="Freeform 1371"/>
            <p:cNvSpPr>
              <a:spLocks/>
            </p:cNvSpPr>
            <p:nvPr/>
          </p:nvSpPr>
          <p:spPr bwMode="auto">
            <a:xfrm>
              <a:off x="2667001" y="2239963"/>
              <a:ext cx="88900" cy="85725"/>
            </a:xfrm>
            <a:custGeom>
              <a:avLst/>
              <a:gdLst>
                <a:gd name="T0" fmla="*/ 0 w 56"/>
                <a:gd name="T1" fmla="*/ 0 h 54"/>
                <a:gd name="T2" fmla="*/ 27 w 56"/>
                <a:gd name="T3" fmla="*/ 29 h 54"/>
                <a:gd name="T4" fmla="*/ 56 w 56"/>
                <a:gd name="T5" fmla="*/ 0 h 54"/>
                <a:gd name="T6" fmla="*/ 56 w 56"/>
                <a:gd name="T7" fmla="*/ 25 h 54"/>
                <a:gd name="T8" fmla="*/ 27 w 56"/>
                <a:gd name="T9" fmla="*/ 54 h 54"/>
                <a:gd name="T10" fmla="*/ 0 w 56"/>
                <a:gd name="T11" fmla="*/ 25 h 54"/>
                <a:gd name="T12" fmla="*/ 0 w 56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4">
                  <a:moveTo>
                    <a:pt x="0" y="0"/>
                  </a:moveTo>
                  <a:lnTo>
                    <a:pt x="27" y="29"/>
                  </a:lnTo>
                  <a:lnTo>
                    <a:pt x="56" y="0"/>
                  </a:lnTo>
                  <a:lnTo>
                    <a:pt x="56" y="25"/>
                  </a:lnTo>
                  <a:lnTo>
                    <a:pt x="27" y="54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Rectangle 1474"/>
            <p:cNvSpPr>
              <a:spLocks noChangeArrowheads="1"/>
            </p:cNvSpPr>
            <p:nvPr/>
          </p:nvSpPr>
          <p:spPr bwMode="auto">
            <a:xfrm>
              <a:off x="2206626" y="1447800"/>
              <a:ext cx="1206499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300" dirty="0">
                  <a:solidFill>
                    <a:srgbClr val="348DFA"/>
                  </a:solidFill>
                  <a:latin typeface="Leelawadee" panose="020B0502040204020203" pitchFamily="34" charset="-34"/>
                </a:rPr>
                <a:t>recharge from rivers, canals and crop field </a:t>
              </a:r>
            </a:p>
          </p:txBody>
        </p:sp>
        <p:sp>
          <p:nvSpPr>
            <p:cNvPr id="479" name="Rectangle 1503"/>
            <p:cNvSpPr>
              <a:spLocks noChangeArrowheads="1"/>
            </p:cNvSpPr>
            <p:nvPr/>
          </p:nvSpPr>
          <p:spPr bwMode="auto">
            <a:xfrm>
              <a:off x="2698751" y="2055813"/>
              <a:ext cx="22225" cy="233363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1504"/>
            <p:cNvSpPr>
              <a:spLocks/>
            </p:cNvSpPr>
            <p:nvPr/>
          </p:nvSpPr>
          <p:spPr bwMode="auto">
            <a:xfrm>
              <a:off x="2698751" y="2055813"/>
              <a:ext cx="22225" cy="233363"/>
            </a:xfrm>
            <a:custGeom>
              <a:avLst/>
              <a:gdLst>
                <a:gd name="T0" fmla="*/ 0 w 14"/>
                <a:gd name="T1" fmla="*/ 0 h 147"/>
                <a:gd name="T2" fmla="*/ 0 w 14"/>
                <a:gd name="T3" fmla="*/ 147 h 147"/>
                <a:gd name="T4" fmla="*/ 14 w 14"/>
                <a:gd name="T5" fmla="*/ 147 h 147"/>
                <a:gd name="T6" fmla="*/ 14 w 14"/>
                <a:gd name="T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7">
                  <a:moveTo>
                    <a:pt x="0" y="0"/>
                  </a:moveTo>
                  <a:lnTo>
                    <a:pt x="0" y="147"/>
                  </a:lnTo>
                  <a:lnTo>
                    <a:pt x="14" y="147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" name="TextBox 480"/>
          <p:cNvSpPr txBox="1"/>
          <p:nvPr/>
        </p:nvSpPr>
        <p:spPr>
          <a:xfrm>
            <a:off x="9515192" y="1386040"/>
            <a:ext cx="2626282" cy="503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SzPct val="80000"/>
            </a:pPr>
            <a:r>
              <a:rPr lang="en-US" sz="16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Data:</a:t>
            </a: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SSP-RCP water demand scenarios</a:t>
            </a: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water availability</a:t>
            </a: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river flow, canals</a:t>
            </a: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Fossil groundwater, aquifer recharge</a:t>
            </a: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Storage, current and planned reservoir capacity</a:t>
            </a: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supply, diversion and treatment technologies</a:t>
            </a: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endParaRPr lang="en-US" sz="1400" kern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5425" indent="-225425" fontAlgn="base">
              <a:spcBef>
                <a:spcPct val="200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 water treaty allocations</a:t>
            </a:r>
          </a:p>
        </p:txBody>
      </p:sp>
    </p:spTree>
    <p:extLst>
      <p:ext uri="{BB962C8B-B14F-4D97-AF65-F5344CB8AC3E}">
        <p14:creationId xmlns:p14="http://schemas.microsoft.com/office/powerpoint/2010/main" val="41336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Energy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15918" y="940296"/>
            <a:ext cx="4264929" cy="4467264"/>
            <a:chOff x="639763" y="1054100"/>
            <a:chExt cx="4684713" cy="4906963"/>
          </a:xfrm>
        </p:grpSpPr>
        <p:sp>
          <p:nvSpPr>
            <p:cNvPr id="11" name="Rectangle 237"/>
            <p:cNvSpPr>
              <a:spLocks noChangeArrowheads="1"/>
            </p:cNvSpPr>
            <p:nvPr/>
          </p:nvSpPr>
          <p:spPr bwMode="auto">
            <a:xfrm>
              <a:off x="639763" y="1054100"/>
              <a:ext cx="276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238"/>
            <p:cNvSpPr>
              <a:spLocks noChangeArrowheads="1"/>
            </p:cNvSpPr>
            <p:nvPr/>
          </p:nvSpPr>
          <p:spPr bwMode="auto">
            <a:xfrm>
              <a:off x="804863" y="1054100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239"/>
            <p:cNvSpPr>
              <a:spLocks noChangeArrowheads="1"/>
            </p:cNvSpPr>
            <p:nvPr/>
          </p:nvSpPr>
          <p:spPr bwMode="auto">
            <a:xfrm>
              <a:off x="898526" y="1054100"/>
              <a:ext cx="1635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240"/>
            <p:cNvSpPr>
              <a:spLocks noChangeArrowheads="1"/>
            </p:cNvSpPr>
            <p:nvPr/>
          </p:nvSpPr>
          <p:spPr bwMode="auto">
            <a:xfrm>
              <a:off x="962026" y="1054100"/>
              <a:ext cx="2635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241"/>
            <p:cNvSpPr>
              <a:spLocks noChangeArrowheads="1"/>
            </p:cNvSpPr>
            <p:nvPr/>
          </p:nvSpPr>
          <p:spPr bwMode="auto">
            <a:xfrm>
              <a:off x="1176338" y="1054100"/>
              <a:ext cx="2698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fo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242"/>
            <p:cNvSpPr>
              <a:spLocks noChangeArrowheads="1"/>
            </p:cNvSpPr>
            <p:nvPr/>
          </p:nvSpPr>
          <p:spPr bwMode="auto">
            <a:xfrm>
              <a:off x="1343026" y="1054100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243"/>
            <p:cNvSpPr>
              <a:spLocks noChangeArrowheads="1"/>
            </p:cNvSpPr>
            <p:nvPr/>
          </p:nvSpPr>
          <p:spPr bwMode="auto">
            <a:xfrm>
              <a:off x="639763" y="1273175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244"/>
            <p:cNvSpPr>
              <a:spLocks noChangeArrowheads="1"/>
            </p:cNvSpPr>
            <p:nvPr/>
          </p:nvSpPr>
          <p:spPr bwMode="auto">
            <a:xfrm>
              <a:off x="725488" y="1273175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245"/>
            <p:cNvSpPr>
              <a:spLocks noChangeArrowheads="1"/>
            </p:cNvSpPr>
            <p:nvPr/>
          </p:nvSpPr>
          <p:spPr bwMode="auto">
            <a:xfrm>
              <a:off x="833438" y="1273175"/>
              <a:ext cx="3063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oli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46"/>
            <p:cNvSpPr>
              <a:spLocks noChangeArrowheads="1"/>
            </p:cNvSpPr>
            <p:nvPr/>
          </p:nvSpPr>
          <p:spPr bwMode="auto">
            <a:xfrm>
              <a:off x="1038226" y="1273175"/>
              <a:ext cx="2095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47"/>
            <p:cNvSpPr>
              <a:spLocks noChangeArrowheads="1"/>
            </p:cNvSpPr>
            <p:nvPr/>
          </p:nvSpPr>
          <p:spPr bwMode="auto">
            <a:xfrm>
              <a:off x="1143001" y="1273175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48"/>
            <p:cNvSpPr>
              <a:spLocks noChangeArrowheads="1"/>
            </p:cNvSpPr>
            <p:nvPr/>
          </p:nvSpPr>
          <p:spPr bwMode="auto">
            <a:xfrm>
              <a:off x="639763" y="3694113"/>
              <a:ext cx="2143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49"/>
            <p:cNvSpPr>
              <a:spLocks noChangeArrowheads="1"/>
            </p:cNvSpPr>
            <p:nvPr/>
          </p:nvSpPr>
          <p:spPr bwMode="auto">
            <a:xfrm>
              <a:off x="744538" y="3694113"/>
              <a:ext cx="2000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50"/>
            <p:cNvSpPr>
              <a:spLocks noChangeArrowheads="1"/>
            </p:cNvSpPr>
            <p:nvPr/>
          </p:nvSpPr>
          <p:spPr bwMode="auto">
            <a:xfrm>
              <a:off x="842963" y="3694113"/>
              <a:ext cx="3778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tun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1"/>
            <p:cNvSpPr>
              <a:spLocks noChangeArrowheads="1"/>
            </p:cNvSpPr>
            <p:nvPr/>
          </p:nvSpPr>
          <p:spPr bwMode="auto">
            <a:xfrm>
              <a:off x="1168401" y="3694113"/>
              <a:ext cx="2079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fl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52"/>
            <p:cNvSpPr>
              <a:spLocks noChangeArrowheads="1"/>
            </p:cNvSpPr>
            <p:nvPr/>
          </p:nvSpPr>
          <p:spPr bwMode="auto">
            <a:xfrm>
              <a:off x="1274763" y="3694113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53"/>
            <p:cNvSpPr>
              <a:spLocks noChangeArrowheads="1"/>
            </p:cNvSpPr>
            <p:nvPr/>
          </p:nvSpPr>
          <p:spPr bwMode="auto">
            <a:xfrm>
              <a:off x="1382713" y="3694113"/>
              <a:ext cx="2381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54"/>
            <p:cNvSpPr>
              <a:spLocks noChangeArrowheads="1"/>
            </p:cNvSpPr>
            <p:nvPr/>
          </p:nvSpPr>
          <p:spPr bwMode="auto">
            <a:xfrm>
              <a:off x="1517651" y="3694113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55"/>
            <p:cNvSpPr>
              <a:spLocks noChangeArrowheads="1"/>
            </p:cNvSpPr>
            <p:nvPr/>
          </p:nvSpPr>
          <p:spPr bwMode="auto">
            <a:xfrm>
              <a:off x="639763" y="3160713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56"/>
            <p:cNvSpPr>
              <a:spLocks noChangeArrowheads="1"/>
            </p:cNvSpPr>
            <p:nvPr/>
          </p:nvSpPr>
          <p:spPr bwMode="auto">
            <a:xfrm>
              <a:off x="746126" y="3160713"/>
              <a:ext cx="149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57"/>
            <p:cNvSpPr>
              <a:spLocks noChangeArrowheads="1"/>
            </p:cNvSpPr>
            <p:nvPr/>
          </p:nvSpPr>
          <p:spPr bwMode="auto">
            <a:xfrm>
              <a:off x="793751" y="3160713"/>
              <a:ext cx="3444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o-f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58"/>
            <p:cNvSpPr>
              <a:spLocks noChangeArrowheads="1"/>
            </p:cNvSpPr>
            <p:nvPr/>
          </p:nvSpPr>
          <p:spPr bwMode="auto">
            <a:xfrm>
              <a:off x="1036638" y="3160713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59"/>
            <p:cNvSpPr>
              <a:spLocks noChangeArrowheads="1"/>
            </p:cNvSpPr>
            <p:nvPr/>
          </p:nvSpPr>
          <p:spPr bwMode="auto">
            <a:xfrm>
              <a:off x="1141413" y="3160713"/>
              <a:ext cx="2476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el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260"/>
            <p:cNvSpPr>
              <a:spLocks noChangeArrowheads="1"/>
            </p:cNvSpPr>
            <p:nvPr/>
          </p:nvSpPr>
          <p:spPr bwMode="auto">
            <a:xfrm>
              <a:off x="1285876" y="3160713"/>
              <a:ext cx="2286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^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261"/>
            <p:cNvSpPr>
              <a:spLocks noChangeArrowheads="1"/>
            </p:cNvSpPr>
            <p:nvPr/>
          </p:nvSpPr>
          <p:spPr bwMode="auto">
            <a:xfrm>
              <a:off x="1412876" y="3160713"/>
              <a:ext cx="309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 (e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62"/>
            <p:cNvSpPr>
              <a:spLocks noChangeArrowheads="1"/>
            </p:cNvSpPr>
            <p:nvPr/>
          </p:nvSpPr>
          <p:spPr bwMode="auto">
            <a:xfrm>
              <a:off x="1619251" y="3160713"/>
              <a:ext cx="1619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263"/>
            <p:cNvSpPr>
              <a:spLocks noChangeArrowheads="1"/>
            </p:cNvSpPr>
            <p:nvPr/>
          </p:nvSpPr>
          <p:spPr bwMode="auto">
            <a:xfrm>
              <a:off x="1682751" y="3160713"/>
              <a:ext cx="4095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han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264"/>
            <p:cNvSpPr>
              <a:spLocks noChangeArrowheads="1"/>
            </p:cNvSpPr>
            <p:nvPr/>
          </p:nvSpPr>
          <p:spPr bwMode="auto">
            <a:xfrm>
              <a:off x="1987551" y="3160713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265"/>
            <p:cNvSpPr>
              <a:spLocks noChangeArrowheads="1"/>
            </p:cNvSpPr>
            <p:nvPr/>
          </p:nvSpPr>
          <p:spPr bwMode="auto">
            <a:xfrm>
              <a:off x="2095501" y="3160713"/>
              <a:ext cx="150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266"/>
            <p:cNvSpPr>
              <a:spLocks noChangeArrowheads="1"/>
            </p:cNvSpPr>
            <p:nvPr/>
          </p:nvSpPr>
          <p:spPr bwMode="auto">
            <a:xfrm>
              <a:off x="639763" y="3343275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267"/>
            <p:cNvSpPr>
              <a:spLocks noChangeArrowheads="1"/>
            </p:cNvSpPr>
            <p:nvPr/>
          </p:nvSpPr>
          <p:spPr bwMode="auto">
            <a:xfrm>
              <a:off x="747713" y="3343275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268"/>
            <p:cNvSpPr>
              <a:spLocks noChangeArrowheads="1"/>
            </p:cNvSpPr>
            <p:nvPr/>
          </p:nvSpPr>
          <p:spPr bwMode="auto">
            <a:xfrm>
              <a:off x="812801" y="3343275"/>
              <a:ext cx="3460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 so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269"/>
            <p:cNvSpPr>
              <a:spLocks noChangeArrowheads="1"/>
            </p:cNvSpPr>
            <p:nvPr/>
          </p:nvSpPr>
          <p:spPr bwMode="auto">
            <a:xfrm>
              <a:off x="1052513" y="3343275"/>
              <a:ext cx="150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270"/>
            <p:cNvSpPr>
              <a:spLocks noChangeArrowheads="1"/>
            </p:cNvSpPr>
            <p:nvPr/>
          </p:nvSpPr>
          <p:spPr bwMode="auto">
            <a:xfrm>
              <a:off x="1100138" y="3343275"/>
              <a:ext cx="2619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271"/>
            <p:cNvSpPr>
              <a:spLocks noChangeArrowheads="1"/>
            </p:cNvSpPr>
            <p:nvPr/>
          </p:nvSpPr>
          <p:spPr bwMode="auto">
            <a:xfrm>
              <a:off x="1309688" y="3343275"/>
              <a:ext cx="3714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bio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272"/>
            <p:cNvSpPr>
              <a:spLocks noChangeArrowheads="1"/>
            </p:cNvSpPr>
            <p:nvPr/>
          </p:nvSpPr>
          <p:spPr bwMode="auto">
            <a:xfrm>
              <a:off x="1576388" y="3343275"/>
              <a:ext cx="2635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273"/>
            <p:cNvSpPr>
              <a:spLocks noChangeArrowheads="1"/>
            </p:cNvSpPr>
            <p:nvPr/>
          </p:nvSpPr>
          <p:spPr bwMode="auto">
            <a:xfrm>
              <a:off x="1735138" y="3343275"/>
              <a:ext cx="3587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ass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274"/>
            <p:cNvSpPr>
              <a:spLocks noChangeArrowheads="1"/>
            </p:cNvSpPr>
            <p:nvPr/>
          </p:nvSpPr>
          <p:spPr bwMode="auto">
            <a:xfrm>
              <a:off x="1987551" y="3343275"/>
              <a:ext cx="1603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)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Freeform 295"/>
            <p:cNvSpPr>
              <a:spLocks/>
            </p:cNvSpPr>
            <p:nvPr/>
          </p:nvSpPr>
          <p:spPr bwMode="auto">
            <a:xfrm>
              <a:off x="2870201" y="2405063"/>
              <a:ext cx="93663" cy="101600"/>
            </a:xfrm>
            <a:custGeom>
              <a:avLst/>
              <a:gdLst>
                <a:gd name="T0" fmla="*/ 0 w 59"/>
                <a:gd name="T1" fmla="*/ 64 h 64"/>
                <a:gd name="T2" fmla="*/ 33 w 59"/>
                <a:gd name="T3" fmla="*/ 31 h 64"/>
                <a:gd name="T4" fmla="*/ 0 w 59"/>
                <a:gd name="T5" fmla="*/ 0 h 64"/>
                <a:gd name="T6" fmla="*/ 26 w 59"/>
                <a:gd name="T7" fmla="*/ 0 h 64"/>
                <a:gd name="T8" fmla="*/ 59 w 59"/>
                <a:gd name="T9" fmla="*/ 31 h 64"/>
                <a:gd name="T10" fmla="*/ 26 w 59"/>
                <a:gd name="T11" fmla="*/ 64 h 64"/>
                <a:gd name="T12" fmla="*/ 0 w 59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4">
                  <a:moveTo>
                    <a:pt x="0" y="64"/>
                  </a:moveTo>
                  <a:lnTo>
                    <a:pt x="33" y="3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9" y="31"/>
                  </a:lnTo>
                  <a:lnTo>
                    <a:pt x="26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0" name="Freeform 296"/>
            <p:cNvSpPr>
              <a:spLocks/>
            </p:cNvSpPr>
            <p:nvPr/>
          </p:nvSpPr>
          <p:spPr bwMode="auto">
            <a:xfrm>
              <a:off x="2870201" y="1250950"/>
              <a:ext cx="93663" cy="104775"/>
            </a:xfrm>
            <a:custGeom>
              <a:avLst/>
              <a:gdLst>
                <a:gd name="T0" fmla="*/ 0 w 59"/>
                <a:gd name="T1" fmla="*/ 66 h 66"/>
                <a:gd name="T2" fmla="*/ 33 w 59"/>
                <a:gd name="T3" fmla="*/ 33 h 66"/>
                <a:gd name="T4" fmla="*/ 0 w 59"/>
                <a:gd name="T5" fmla="*/ 0 h 66"/>
                <a:gd name="T6" fmla="*/ 26 w 59"/>
                <a:gd name="T7" fmla="*/ 0 h 66"/>
                <a:gd name="T8" fmla="*/ 59 w 59"/>
                <a:gd name="T9" fmla="*/ 33 h 66"/>
                <a:gd name="T10" fmla="*/ 26 w 59"/>
                <a:gd name="T11" fmla="*/ 66 h 66"/>
                <a:gd name="T12" fmla="*/ 0 w 59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6">
                  <a:moveTo>
                    <a:pt x="0" y="66"/>
                  </a:moveTo>
                  <a:lnTo>
                    <a:pt x="33" y="33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9" y="33"/>
                  </a:lnTo>
                  <a:lnTo>
                    <a:pt x="26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" name="Freeform 297"/>
            <p:cNvSpPr>
              <a:spLocks/>
            </p:cNvSpPr>
            <p:nvPr/>
          </p:nvSpPr>
          <p:spPr bwMode="auto">
            <a:xfrm>
              <a:off x="2870201" y="5668963"/>
              <a:ext cx="93663" cy="104775"/>
            </a:xfrm>
            <a:custGeom>
              <a:avLst/>
              <a:gdLst>
                <a:gd name="T0" fmla="*/ 0 w 59"/>
                <a:gd name="T1" fmla="*/ 66 h 66"/>
                <a:gd name="T2" fmla="*/ 33 w 59"/>
                <a:gd name="T3" fmla="*/ 33 h 66"/>
                <a:gd name="T4" fmla="*/ 0 w 59"/>
                <a:gd name="T5" fmla="*/ 0 h 66"/>
                <a:gd name="T6" fmla="*/ 26 w 59"/>
                <a:gd name="T7" fmla="*/ 0 h 66"/>
                <a:gd name="T8" fmla="*/ 59 w 59"/>
                <a:gd name="T9" fmla="*/ 33 h 66"/>
                <a:gd name="T10" fmla="*/ 26 w 59"/>
                <a:gd name="T11" fmla="*/ 66 h 66"/>
                <a:gd name="T12" fmla="*/ 0 w 59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6">
                  <a:moveTo>
                    <a:pt x="0" y="66"/>
                  </a:moveTo>
                  <a:lnTo>
                    <a:pt x="33" y="33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9" y="33"/>
                  </a:lnTo>
                  <a:lnTo>
                    <a:pt x="26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2" name="Freeform 298"/>
            <p:cNvSpPr>
              <a:spLocks/>
            </p:cNvSpPr>
            <p:nvPr/>
          </p:nvSpPr>
          <p:spPr bwMode="auto">
            <a:xfrm>
              <a:off x="1793876" y="3765550"/>
              <a:ext cx="95250" cy="103188"/>
            </a:xfrm>
            <a:custGeom>
              <a:avLst/>
              <a:gdLst>
                <a:gd name="T0" fmla="*/ 60 w 60"/>
                <a:gd name="T1" fmla="*/ 0 h 65"/>
                <a:gd name="T2" fmla="*/ 27 w 60"/>
                <a:gd name="T3" fmla="*/ 33 h 65"/>
                <a:gd name="T4" fmla="*/ 60 w 60"/>
                <a:gd name="T5" fmla="*/ 65 h 65"/>
                <a:gd name="T6" fmla="*/ 33 w 60"/>
                <a:gd name="T7" fmla="*/ 65 h 65"/>
                <a:gd name="T8" fmla="*/ 0 w 60"/>
                <a:gd name="T9" fmla="*/ 33 h 65"/>
                <a:gd name="T10" fmla="*/ 33 w 60"/>
                <a:gd name="T11" fmla="*/ 0 h 65"/>
                <a:gd name="T12" fmla="*/ 60 w 60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5">
                  <a:moveTo>
                    <a:pt x="60" y="0"/>
                  </a:moveTo>
                  <a:lnTo>
                    <a:pt x="27" y="33"/>
                  </a:lnTo>
                  <a:lnTo>
                    <a:pt x="60" y="65"/>
                  </a:lnTo>
                  <a:lnTo>
                    <a:pt x="33" y="65"/>
                  </a:lnTo>
                  <a:lnTo>
                    <a:pt x="0" y="33"/>
                  </a:lnTo>
                  <a:lnTo>
                    <a:pt x="33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" name="Rectangle 299"/>
            <p:cNvSpPr>
              <a:spLocks noChangeArrowheads="1"/>
            </p:cNvSpPr>
            <p:nvPr/>
          </p:nvSpPr>
          <p:spPr bwMode="auto">
            <a:xfrm>
              <a:off x="1793876" y="1290638"/>
              <a:ext cx="1128713" cy="25400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4" name="Freeform 300"/>
            <p:cNvSpPr>
              <a:spLocks/>
            </p:cNvSpPr>
            <p:nvPr/>
          </p:nvSpPr>
          <p:spPr bwMode="auto">
            <a:xfrm>
              <a:off x="1793876" y="1290638"/>
              <a:ext cx="1128713" cy="25400"/>
            </a:xfrm>
            <a:custGeom>
              <a:avLst/>
              <a:gdLst>
                <a:gd name="T0" fmla="*/ 711 w 711"/>
                <a:gd name="T1" fmla="*/ 0 h 16"/>
                <a:gd name="T2" fmla="*/ 0 w 711"/>
                <a:gd name="T3" fmla="*/ 0 h 16"/>
                <a:gd name="T4" fmla="*/ 0 w 711"/>
                <a:gd name="T5" fmla="*/ 16 h 16"/>
                <a:gd name="T6" fmla="*/ 711 w 71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16">
                  <a:moveTo>
                    <a:pt x="711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711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" name="Rectangle 301"/>
            <p:cNvSpPr>
              <a:spLocks noChangeArrowheads="1"/>
            </p:cNvSpPr>
            <p:nvPr/>
          </p:nvSpPr>
          <p:spPr bwMode="auto">
            <a:xfrm>
              <a:off x="639763" y="5473700"/>
              <a:ext cx="2333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302"/>
            <p:cNvSpPr>
              <a:spLocks noChangeArrowheads="1"/>
            </p:cNvSpPr>
            <p:nvPr/>
          </p:nvSpPr>
          <p:spPr bwMode="auto">
            <a:xfrm>
              <a:off x="769938" y="5473700"/>
              <a:ext cx="1920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303"/>
            <p:cNvSpPr>
              <a:spLocks noChangeArrowheads="1"/>
            </p:cNvSpPr>
            <p:nvPr/>
          </p:nvSpPr>
          <p:spPr bwMode="auto">
            <a:xfrm>
              <a:off x="860426" y="5473700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304"/>
            <p:cNvSpPr>
              <a:spLocks noChangeArrowheads="1"/>
            </p:cNvSpPr>
            <p:nvPr/>
          </p:nvSpPr>
          <p:spPr bwMode="auto">
            <a:xfrm>
              <a:off x="968376" y="5473700"/>
              <a:ext cx="1666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305"/>
            <p:cNvSpPr>
              <a:spLocks noChangeArrowheads="1"/>
            </p:cNvSpPr>
            <p:nvPr/>
          </p:nvSpPr>
          <p:spPr bwMode="auto">
            <a:xfrm>
              <a:off x="1031876" y="5473700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306"/>
            <p:cNvSpPr>
              <a:spLocks noChangeArrowheads="1"/>
            </p:cNvSpPr>
            <p:nvPr/>
          </p:nvSpPr>
          <p:spPr bwMode="auto">
            <a:xfrm>
              <a:off x="1141413" y="5473700"/>
              <a:ext cx="1984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307"/>
            <p:cNvSpPr>
              <a:spLocks noChangeArrowheads="1"/>
            </p:cNvSpPr>
            <p:nvPr/>
          </p:nvSpPr>
          <p:spPr bwMode="auto">
            <a:xfrm>
              <a:off x="1238251" y="5473700"/>
              <a:ext cx="2476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le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308"/>
            <p:cNvSpPr>
              <a:spLocks noChangeArrowheads="1"/>
            </p:cNvSpPr>
            <p:nvPr/>
          </p:nvSpPr>
          <p:spPr bwMode="auto">
            <a:xfrm>
              <a:off x="1382713" y="5473700"/>
              <a:ext cx="1889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309"/>
            <p:cNvSpPr>
              <a:spLocks noChangeArrowheads="1"/>
            </p:cNvSpPr>
            <p:nvPr/>
          </p:nvSpPr>
          <p:spPr bwMode="auto">
            <a:xfrm>
              <a:off x="1468438" y="5473700"/>
              <a:ext cx="2778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tri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310"/>
            <p:cNvSpPr>
              <a:spLocks noChangeArrowheads="1"/>
            </p:cNvSpPr>
            <p:nvPr/>
          </p:nvSpPr>
          <p:spPr bwMode="auto">
            <a:xfrm>
              <a:off x="1646238" y="5473700"/>
              <a:ext cx="1889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311"/>
            <p:cNvSpPr>
              <a:spLocks noChangeArrowheads="1"/>
            </p:cNvSpPr>
            <p:nvPr/>
          </p:nvSpPr>
          <p:spPr bwMode="auto">
            <a:xfrm>
              <a:off x="639763" y="5691188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312"/>
            <p:cNvSpPr>
              <a:spLocks noChangeArrowheads="1"/>
            </p:cNvSpPr>
            <p:nvPr/>
          </p:nvSpPr>
          <p:spPr bwMode="auto">
            <a:xfrm>
              <a:off x="747713" y="5691188"/>
              <a:ext cx="2127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313"/>
            <p:cNvSpPr>
              <a:spLocks noChangeArrowheads="1"/>
            </p:cNvSpPr>
            <p:nvPr/>
          </p:nvSpPr>
          <p:spPr bwMode="auto">
            <a:xfrm>
              <a:off x="857251" y="5691188"/>
              <a:ext cx="1619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314"/>
            <p:cNvSpPr>
              <a:spLocks noChangeArrowheads="1"/>
            </p:cNvSpPr>
            <p:nvPr/>
          </p:nvSpPr>
          <p:spPr bwMode="auto">
            <a:xfrm>
              <a:off x="919163" y="5691188"/>
              <a:ext cx="3063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en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315"/>
            <p:cNvSpPr>
              <a:spLocks noChangeArrowheads="1"/>
            </p:cNvSpPr>
            <p:nvPr/>
          </p:nvSpPr>
          <p:spPr bwMode="auto">
            <a:xfrm>
              <a:off x="1120776" y="5691188"/>
              <a:ext cx="1635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316"/>
            <p:cNvSpPr>
              <a:spLocks noChangeArrowheads="1"/>
            </p:cNvSpPr>
            <p:nvPr/>
          </p:nvSpPr>
          <p:spPr bwMode="auto">
            <a:xfrm>
              <a:off x="1184276" y="5691188"/>
              <a:ext cx="24447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317"/>
            <p:cNvSpPr>
              <a:spLocks noChangeArrowheads="1"/>
            </p:cNvSpPr>
            <p:nvPr/>
          </p:nvSpPr>
          <p:spPr bwMode="auto">
            <a:xfrm>
              <a:off x="1327151" y="5691188"/>
              <a:ext cx="1508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318"/>
            <p:cNvSpPr>
              <a:spLocks noChangeArrowheads="1"/>
            </p:cNvSpPr>
            <p:nvPr/>
          </p:nvSpPr>
          <p:spPr bwMode="auto">
            <a:xfrm>
              <a:off x="1793876" y="5708650"/>
              <a:ext cx="1128713" cy="25400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3" name="Freeform 319"/>
            <p:cNvSpPr>
              <a:spLocks/>
            </p:cNvSpPr>
            <p:nvPr/>
          </p:nvSpPr>
          <p:spPr bwMode="auto">
            <a:xfrm>
              <a:off x="1793876" y="5708650"/>
              <a:ext cx="1128713" cy="25400"/>
            </a:xfrm>
            <a:custGeom>
              <a:avLst/>
              <a:gdLst>
                <a:gd name="T0" fmla="*/ 711 w 711"/>
                <a:gd name="T1" fmla="*/ 0 h 16"/>
                <a:gd name="T2" fmla="*/ 0 w 711"/>
                <a:gd name="T3" fmla="*/ 0 h 16"/>
                <a:gd name="T4" fmla="*/ 0 w 711"/>
                <a:gd name="T5" fmla="*/ 16 h 16"/>
                <a:gd name="T6" fmla="*/ 711 w 711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16">
                  <a:moveTo>
                    <a:pt x="711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711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4" name="Freeform 320"/>
            <p:cNvSpPr>
              <a:spLocks/>
            </p:cNvSpPr>
            <p:nvPr/>
          </p:nvSpPr>
          <p:spPr bwMode="auto">
            <a:xfrm>
              <a:off x="2870201" y="3452813"/>
              <a:ext cx="93663" cy="103188"/>
            </a:xfrm>
            <a:custGeom>
              <a:avLst/>
              <a:gdLst>
                <a:gd name="T0" fmla="*/ 0 w 59"/>
                <a:gd name="T1" fmla="*/ 65 h 65"/>
                <a:gd name="T2" fmla="*/ 33 w 59"/>
                <a:gd name="T3" fmla="*/ 32 h 65"/>
                <a:gd name="T4" fmla="*/ 0 w 59"/>
                <a:gd name="T5" fmla="*/ 0 h 65"/>
                <a:gd name="T6" fmla="*/ 26 w 59"/>
                <a:gd name="T7" fmla="*/ 0 h 65"/>
                <a:gd name="T8" fmla="*/ 59 w 59"/>
                <a:gd name="T9" fmla="*/ 32 h 65"/>
                <a:gd name="T10" fmla="*/ 26 w 59"/>
                <a:gd name="T11" fmla="*/ 65 h 65"/>
                <a:gd name="T12" fmla="*/ 0 w 59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5">
                  <a:moveTo>
                    <a:pt x="0" y="65"/>
                  </a:moveTo>
                  <a:lnTo>
                    <a:pt x="33" y="32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9" y="32"/>
                  </a:lnTo>
                  <a:lnTo>
                    <a:pt x="26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5" name="Rectangle 321"/>
            <p:cNvSpPr>
              <a:spLocks noChangeArrowheads="1"/>
            </p:cNvSpPr>
            <p:nvPr/>
          </p:nvSpPr>
          <p:spPr bwMode="auto">
            <a:xfrm>
              <a:off x="2155826" y="3490913"/>
              <a:ext cx="766763" cy="26988"/>
            </a:xfrm>
            <a:prstGeom prst="rect">
              <a:avLst/>
            </a:pr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6" name="Freeform 322"/>
            <p:cNvSpPr>
              <a:spLocks/>
            </p:cNvSpPr>
            <p:nvPr/>
          </p:nvSpPr>
          <p:spPr bwMode="auto">
            <a:xfrm>
              <a:off x="2155826" y="3490913"/>
              <a:ext cx="766763" cy="26988"/>
            </a:xfrm>
            <a:custGeom>
              <a:avLst/>
              <a:gdLst>
                <a:gd name="T0" fmla="*/ 483 w 483"/>
                <a:gd name="T1" fmla="*/ 0 h 17"/>
                <a:gd name="T2" fmla="*/ 0 w 483"/>
                <a:gd name="T3" fmla="*/ 0 h 17"/>
                <a:gd name="T4" fmla="*/ 0 w 483"/>
                <a:gd name="T5" fmla="*/ 17 h 17"/>
                <a:gd name="T6" fmla="*/ 483 w 483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3" h="17">
                  <a:moveTo>
                    <a:pt x="483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483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7" name="Freeform 323"/>
            <p:cNvSpPr>
              <a:spLocks/>
            </p:cNvSpPr>
            <p:nvPr/>
          </p:nvSpPr>
          <p:spPr bwMode="auto">
            <a:xfrm>
              <a:off x="2436813" y="1290638"/>
              <a:ext cx="247650" cy="247650"/>
            </a:xfrm>
            <a:custGeom>
              <a:avLst/>
              <a:gdLst>
                <a:gd name="T0" fmla="*/ 0 w 76"/>
                <a:gd name="T1" fmla="*/ 8 h 76"/>
                <a:gd name="T2" fmla="*/ 41 w 76"/>
                <a:gd name="T3" fmla="*/ 9 h 76"/>
                <a:gd name="T4" fmla="*/ 57 w 76"/>
                <a:gd name="T5" fmla="*/ 14 h 76"/>
                <a:gd name="T6" fmla="*/ 63 w 76"/>
                <a:gd name="T7" fmla="*/ 20 h 76"/>
                <a:gd name="T8" fmla="*/ 68 w 76"/>
                <a:gd name="T9" fmla="*/ 40 h 76"/>
                <a:gd name="T10" fmla="*/ 68 w 76"/>
                <a:gd name="T11" fmla="*/ 76 h 76"/>
                <a:gd name="T12" fmla="*/ 76 w 76"/>
                <a:gd name="T13" fmla="*/ 76 h 76"/>
                <a:gd name="T14" fmla="*/ 75 w 76"/>
                <a:gd name="T15" fmla="*/ 34 h 76"/>
                <a:gd name="T16" fmla="*/ 70 w 76"/>
                <a:gd name="T17" fmla="*/ 15 h 76"/>
                <a:gd name="T18" fmla="*/ 60 w 76"/>
                <a:gd name="T19" fmla="*/ 6 h 76"/>
                <a:gd name="T20" fmla="*/ 37 w 76"/>
                <a:gd name="T21" fmla="*/ 1 h 76"/>
                <a:gd name="T22" fmla="*/ 0 w 76"/>
                <a:gd name="T23" fmla="*/ 0 h 76"/>
                <a:gd name="T24" fmla="*/ 0 w 76"/>
                <a:gd name="T25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0" y="8"/>
                  </a:moveTo>
                  <a:cubicBezTo>
                    <a:pt x="18" y="8"/>
                    <a:pt x="32" y="8"/>
                    <a:pt x="41" y="9"/>
                  </a:cubicBezTo>
                  <a:cubicBezTo>
                    <a:pt x="49" y="10"/>
                    <a:pt x="54" y="12"/>
                    <a:pt x="57" y="14"/>
                  </a:cubicBezTo>
                  <a:cubicBezTo>
                    <a:pt x="60" y="15"/>
                    <a:pt x="62" y="17"/>
                    <a:pt x="63" y="20"/>
                  </a:cubicBezTo>
                  <a:cubicBezTo>
                    <a:pt x="66" y="24"/>
                    <a:pt x="67" y="31"/>
                    <a:pt x="68" y="40"/>
                  </a:cubicBezTo>
                  <a:cubicBezTo>
                    <a:pt x="68" y="49"/>
                    <a:pt x="68" y="61"/>
                    <a:pt x="68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58"/>
                    <a:pt x="76" y="45"/>
                    <a:pt x="75" y="34"/>
                  </a:cubicBezTo>
                  <a:cubicBezTo>
                    <a:pt x="74" y="26"/>
                    <a:pt x="73" y="20"/>
                    <a:pt x="70" y="15"/>
                  </a:cubicBezTo>
                  <a:cubicBezTo>
                    <a:pt x="67" y="11"/>
                    <a:pt x="64" y="8"/>
                    <a:pt x="60" y="6"/>
                  </a:cubicBezTo>
                  <a:cubicBezTo>
                    <a:pt x="54" y="3"/>
                    <a:pt x="47" y="2"/>
                    <a:pt x="37" y="1"/>
                  </a:cubicBezTo>
                  <a:cubicBezTo>
                    <a:pt x="27" y="0"/>
                    <a:pt x="15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8" name="Freeform 324"/>
            <p:cNvSpPr>
              <a:spLocks/>
            </p:cNvSpPr>
            <p:nvPr/>
          </p:nvSpPr>
          <p:spPr bwMode="auto">
            <a:xfrm>
              <a:off x="5076826" y="2411413"/>
              <a:ext cx="247650" cy="247650"/>
            </a:xfrm>
            <a:custGeom>
              <a:avLst/>
              <a:gdLst>
                <a:gd name="T0" fmla="*/ 0 w 76"/>
                <a:gd name="T1" fmla="*/ 8 h 76"/>
                <a:gd name="T2" fmla="*/ 41 w 76"/>
                <a:gd name="T3" fmla="*/ 9 h 76"/>
                <a:gd name="T4" fmla="*/ 57 w 76"/>
                <a:gd name="T5" fmla="*/ 14 h 76"/>
                <a:gd name="T6" fmla="*/ 63 w 76"/>
                <a:gd name="T7" fmla="*/ 20 h 76"/>
                <a:gd name="T8" fmla="*/ 67 w 76"/>
                <a:gd name="T9" fmla="*/ 40 h 76"/>
                <a:gd name="T10" fmla="*/ 68 w 76"/>
                <a:gd name="T11" fmla="*/ 76 h 76"/>
                <a:gd name="T12" fmla="*/ 76 w 76"/>
                <a:gd name="T13" fmla="*/ 76 h 76"/>
                <a:gd name="T14" fmla="*/ 75 w 76"/>
                <a:gd name="T15" fmla="*/ 34 h 76"/>
                <a:gd name="T16" fmla="*/ 69 w 76"/>
                <a:gd name="T17" fmla="*/ 15 h 76"/>
                <a:gd name="T18" fmla="*/ 60 w 76"/>
                <a:gd name="T19" fmla="*/ 6 h 76"/>
                <a:gd name="T20" fmla="*/ 37 w 76"/>
                <a:gd name="T21" fmla="*/ 1 h 76"/>
                <a:gd name="T22" fmla="*/ 0 w 76"/>
                <a:gd name="T23" fmla="*/ 0 h 76"/>
                <a:gd name="T24" fmla="*/ 0 w 76"/>
                <a:gd name="T25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0" y="8"/>
                  </a:moveTo>
                  <a:cubicBezTo>
                    <a:pt x="18" y="8"/>
                    <a:pt x="31" y="8"/>
                    <a:pt x="41" y="9"/>
                  </a:cubicBezTo>
                  <a:cubicBezTo>
                    <a:pt x="49" y="10"/>
                    <a:pt x="54" y="12"/>
                    <a:pt x="57" y="14"/>
                  </a:cubicBezTo>
                  <a:cubicBezTo>
                    <a:pt x="60" y="15"/>
                    <a:pt x="62" y="17"/>
                    <a:pt x="63" y="20"/>
                  </a:cubicBezTo>
                  <a:cubicBezTo>
                    <a:pt x="65" y="24"/>
                    <a:pt x="67" y="31"/>
                    <a:pt x="67" y="40"/>
                  </a:cubicBezTo>
                  <a:cubicBezTo>
                    <a:pt x="68" y="49"/>
                    <a:pt x="68" y="61"/>
                    <a:pt x="68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58"/>
                    <a:pt x="76" y="45"/>
                    <a:pt x="75" y="34"/>
                  </a:cubicBezTo>
                  <a:cubicBezTo>
                    <a:pt x="74" y="26"/>
                    <a:pt x="72" y="20"/>
                    <a:pt x="69" y="15"/>
                  </a:cubicBezTo>
                  <a:cubicBezTo>
                    <a:pt x="67" y="11"/>
                    <a:pt x="64" y="8"/>
                    <a:pt x="60" y="6"/>
                  </a:cubicBezTo>
                  <a:cubicBezTo>
                    <a:pt x="54" y="3"/>
                    <a:pt x="47" y="2"/>
                    <a:pt x="37" y="1"/>
                  </a:cubicBezTo>
                  <a:cubicBezTo>
                    <a:pt x="27" y="0"/>
                    <a:pt x="15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9" name="Freeform 325"/>
            <p:cNvSpPr>
              <a:spLocks/>
            </p:cNvSpPr>
            <p:nvPr/>
          </p:nvSpPr>
          <p:spPr bwMode="auto">
            <a:xfrm>
              <a:off x="5076826" y="1322388"/>
              <a:ext cx="247650" cy="247650"/>
            </a:xfrm>
            <a:custGeom>
              <a:avLst/>
              <a:gdLst>
                <a:gd name="T0" fmla="*/ 0 w 76"/>
                <a:gd name="T1" fmla="*/ 8 h 76"/>
                <a:gd name="T2" fmla="*/ 41 w 76"/>
                <a:gd name="T3" fmla="*/ 9 h 76"/>
                <a:gd name="T4" fmla="*/ 57 w 76"/>
                <a:gd name="T5" fmla="*/ 14 h 76"/>
                <a:gd name="T6" fmla="*/ 63 w 76"/>
                <a:gd name="T7" fmla="*/ 20 h 76"/>
                <a:gd name="T8" fmla="*/ 67 w 76"/>
                <a:gd name="T9" fmla="*/ 40 h 76"/>
                <a:gd name="T10" fmla="*/ 68 w 76"/>
                <a:gd name="T11" fmla="*/ 76 h 76"/>
                <a:gd name="T12" fmla="*/ 76 w 76"/>
                <a:gd name="T13" fmla="*/ 76 h 76"/>
                <a:gd name="T14" fmla="*/ 75 w 76"/>
                <a:gd name="T15" fmla="*/ 34 h 76"/>
                <a:gd name="T16" fmla="*/ 69 w 76"/>
                <a:gd name="T17" fmla="*/ 15 h 76"/>
                <a:gd name="T18" fmla="*/ 60 w 76"/>
                <a:gd name="T19" fmla="*/ 6 h 76"/>
                <a:gd name="T20" fmla="*/ 37 w 76"/>
                <a:gd name="T21" fmla="*/ 1 h 76"/>
                <a:gd name="T22" fmla="*/ 0 w 76"/>
                <a:gd name="T23" fmla="*/ 0 h 76"/>
                <a:gd name="T24" fmla="*/ 0 w 76"/>
                <a:gd name="T25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0" y="8"/>
                  </a:moveTo>
                  <a:cubicBezTo>
                    <a:pt x="18" y="8"/>
                    <a:pt x="31" y="8"/>
                    <a:pt x="41" y="9"/>
                  </a:cubicBezTo>
                  <a:cubicBezTo>
                    <a:pt x="49" y="10"/>
                    <a:pt x="54" y="12"/>
                    <a:pt x="57" y="14"/>
                  </a:cubicBezTo>
                  <a:cubicBezTo>
                    <a:pt x="60" y="15"/>
                    <a:pt x="62" y="17"/>
                    <a:pt x="63" y="20"/>
                  </a:cubicBezTo>
                  <a:cubicBezTo>
                    <a:pt x="65" y="24"/>
                    <a:pt x="67" y="31"/>
                    <a:pt x="67" y="40"/>
                  </a:cubicBezTo>
                  <a:cubicBezTo>
                    <a:pt x="68" y="49"/>
                    <a:pt x="68" y="61"/>
                    <a:pt x="68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58"/>
                    <a:pt x="76" y="45"/>
                    <a:pt x="75" y="34"/>
                  </a:cubicBezTo>
                  <a:cubicBezTo>
                    <a:pt x="74" y="26"/>
                    <a:pt x="72" y="20"/>
                    <a:pt x="69" y="15"/>
                  </a:cubicBezTo>
                  <a:cubicBezTo>
                    <a:pt x="67" y="11"/>
                    <a:pt x="64" y="8"/>
                    <a:pt x="60" y="6"/>
                  </a:cubicBezTo>
                  <a:cubicBezTo>
                    <a:pt x="54" y="3"/>
                    <a:pt x="47" y="2"/>
                    <a:pt x="37" y="1"/>
                  </a:cubicBezTo>
                  <a:cubicBezTo>
                    <a:pt x="27" y="0"/>
                    <a:pt x="15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0" name="Freeform 326"/>
            <p:cNvSpPr>
              <a:spLocks/>
            </p:cNvSpPr>
            <p:nvPr/>
          </p:nvSpPr>
          <p:spPr bwMode="auto">
            <a:xfrm>
              <a:off x="5076826" y="3360738"/>
              <a:ext cx="247650" cy="247650"/>
            </a:xfrm>
            <a:custGeom>
              <a:avLst/>
              <a:gdLst>
                <a:gd name="T0" fmla="*/ 0 w 76"/>
                <a:gd name="T1" fmla="*/ 8 h 76"/>
                <a:gd name="T2" fmla="*/ 41 w 76"/>
                <a:gd name="T3" fmla="*/ 9 h 76"/>
                <a:gd name="T4" fmla="*/ 57 w 76"/>
                <a:gd name="T5" fmla="*/ 14 h 76"/>
                <a:gd name="T6" fmla="*/ 63 w 76"/>
                <a:gd name="T7" fmla="*/ 20 h 76"/>
                <a:gd name="T8" fmla="*/ 67 w 76"/>
                <a:gd name="T9" fmla="*/ 40 h 76"/>
                <a:gd name="T10" fmla="*/ 68 w 76"/>
                <a:gd name="T11" fmla="*/ 76 h 76"/>
                <a:gd name="T12" fmla="*/ 76 w 76"/>
                <a:gd name="T13" fmla="*/ 76 h 76"/>
                <a:gd name="T14" fmla="*/ 75 w 76"/>
                <a:gd name="T15" fmla="*/ 34 h 76"/>
                <a:gd name="T16" fmla="*/ 69 w 76"/>
                <a:gd name="T17" fmla="*/ 15 h 76"/>
                <a:gd name="T18" fmla="*/ 60 w 76"/>
                <a:gd name="T19" fmla="*/ 6 h 76"/>
                <a:gd name="T20" fmla="*/ 37 w 76"/>
                <a:gd name="T21" fmla="*/ 1 h 76"/>
                <a:gd name="T22" fmla="*/ 0 w 76"/>
                <a:gd name="T23" fmla="*/ 0 h 76"/>
                <a:gd name="T24" fmla="*/ 0 w 76"/>
                <a:gd name="T25" fmla="*/ 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0" y="8"/>
                  </a:moveTo>
                  <a:cubicBezTo>
                    <a:pt x="18" y="8"/>
                    <a:pt x="31" y="8"/>
                    <a:pt x="41" y="9"/>
                  </a:cubicBezTo>
                  <a:cubicBezTo>
                    <a:pt x="49" y="10"/>
                    <a:pt x="54" y="12"/>
                    <a:pt x="57" y="14"/>
                  </a:cubicBezTo>
                  <a:cubicBezTo>
                    <a:pt x="60" y="15"/>
                    <a:pt x="62" y="17"/>
                    <a:pt x="63" y="20"/>
                  </a:cubicBezTo>
                  <a:cubicBezTo>
                    <a:pt x="65" y="24"/>
                    <a:pt x="67" y="31"/>
                    <a:pt x="67" y="40"/>
                  </a:cubicBezTo>
                  <a:cubicBezTo>
                    <a:pt x="68" y="49"/>
                    <a:pt x="68" y="61"/>
                    <a:pt x="68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58"/>
                    <a:pt x="76" y="45"/>
                    <a:pt x="75" y="34"/>
                  </a:cubicBezTo>
                  <a:cubicBezTo>
                    <a:pt x="74" y="26"/>
                    <a:pt x="72" y="20"/>
                    <a:pt x="69" y="15"/>
                  </a:cubicBezTo>
                  <a:cubicBezTo>
                    <a:pt x="67" y="11"/>
                    <a:pt x="64" y="8"/>
                    <a:pt x="60" y="6"/>
                  </a:cubicBezTo>
                  <a:cubicBezTo>
                    <a:pt x="54" y="3"/>
                    <a:pt x="47" y="2"/>
                    <a:pt x="37" y="1"/>
                  </a:cubicBezTo>
                  <a:cubicBezTo>
                    <a:pt x="27" y="0"/>
                    <a:pt x="15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" name="Freeform 327"/>
            <p:cNvSpPr>
              <a:spLocks/>
            </p:cNvSpPr>
            <p:nvPr/>
          </p:nvSpPr>
          <p:spPr bwMode="auto">
            <a:xfrm>
              <a:off x="5076826" y="3582988"/>
              <a:ext cx="247650" cy="247650"/>
            </a:xfrm>
            <a:custGeom>
              <a:avLst/>
              <a:gdLst>
                <a:gd name="T0" fmla="*/ 68 w 76"/>
                <a:gd name="T1" fmla="*/ 0 h 76"/>
                <a:gd name="T2" fmla="*/ 67 w 76"/>
                <a:gd name="T3" fmla="*/ 41 h 76"/>
                <a:gd name="T4" fmla="*/ 63 w 76"/>
                <a:gd name="T5" fmla="*/ 57 h 76"/>
                <a:gd name="T6" fmla="*/ 56 w 76"/>
                <a:gd name="T7" fmla="*/ 63 h 76"/>
                <a:gd name="T8" fmla="*/ 36 w 76"/>
                <a:gd name="T9" fmla="*/ 68 h 76"/>
                <a:gd name="T10" fmla="*/ 0 w 76"/>
                <a:gd name="T11" fmla="*/ 68 h 76"/>
                <a:gd name="T12" fmla="*/ 0 w 76"/>
                <a:gd name="T13" fmla="*/ 76 h 76"/>
                <a:gd name="T14" fmla="*/ 42 w 76"/>
                <a:gd name="T15" fmla="*/ 75 h 76"/>
                <a:gd name="T16" fmla="*/ 61 w 76"/>
                <a:gd name="T17" fmla="*/ 70 h 76"/>
                <a:gd name="T18" fmla="*/ 70 w 76"/>
                <a:gd name="T19" fmla="*/ 60 h 76"/>
                <a:gd name="T20" fmla="*/ 75 w 76"/>
                <a:gd name="T21" fmla="*/ 37 h 76"/>
                <a:gd name="T22" fmla="*/ 76 w 76"/>
                <a:gd name="T23" fmla="*/ 0 h 76"/>
                <a:gd name="T24" fmla="*/ 68 w 76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76">
                  <a:moveTo>
                    <a:pt x="68" y="0"/>
                  </a:moveTo>
                  <a:cubicBezTo>
                    <a:pt x="68" y="18"/>
                    <a:pt x="68" y="32"/>
                    <a:pt x="67" y="41"/>
                  </a:cubicBezTo>
                  <a:cubicBezTo>
                    <a:pt x="66" y="49"/>
                    <a:pt x="65" y="54"/>
                    <a:pt x="63" y="57"/>
                  </a:cubicBezTo>
                  <a:cubicBezTo>
                    <a:pt x="61" y="60"/>
                    <a:pt x="59" y="62"/>
                    <a:pt x="56" y="63"/>
                  </a:cubicBezTo>
                  <a:cubicBezTo>
                    <a:pt x="52" y="66"/>
                    <a:pt x="46" y="67"/>
                    <a:pt x="36" y="68"/>
                  </a:cubicBezTo>
                  <a:cubicBezTo>
                    <a:pt x="27" y="68"/>
                    <a:pt x="15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" y="76"/>
                    <a:pt x="32" y="76"/>
                    <a:pt x="42" y="75"/>
                  </a:cubicBezTo>
                  <a:cubicBezTo>
                    <a:pt x="50" y="74"/>
                    <a:pt x="56" y="73"/>
                    <a:pt x="61" y="70"/>
                  </a:cubicBezTo>
                  <a:cubicBezTo>
                    <a:pt x="65" y="67"/>
                    <a:pt x="68" y="64"/>
                    <a:pt x="70" y="60"/>
                  </a:cubicBezTo>
                  <a:cubicBezTo>
                    <a:pt x="73" y="54"/>
                    <a:pt x="75" y="47"/>
                    <a:pt x="75" y="37"/>
                  </a:cubicBezTo>
                  <a:cubicBezTo>
                    <a:pt x="76" y="28"/>
                    <a:pt x="76" y="15"/>
                    <a:pt x="76" y="0"/>
                  </a:cubicBezTo>
                  <a:cubicBezTo>
                    <a:pt x="68" y="0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2" name="Freeform 328"/>
            <p:cNvSpPr>
              <a:spLocks/>
            </p:cNvSpPr>
            <p:nvPr/>
          </p:nvSpPr>
          <p:spPr bwMode="auto">
            <a:xfrm>
              <a:off x="2657476" y="2219325"/>
              <a:ext cx="271463" cy="247650"/>
            </a:xfrm>
            <a:custGeom>
              <a:avLst/>
              <a:gdLst>
                <a:gd name="T0" fmla="*/ 83 w 83"/>
                <a:gd name="T1" fmla="*/ 68 h 76"/>
                <a:gd name="T2" fmla="*/ 76 w 83"/>
                <a:gd name="T3" fmla="*/ 68 h 76"/>
                <a:gd name="T4" fmla="*/ 35 w 83"/>
                <a:gd name="T5" fmla="*/ 67 h 76"/>
                <a:gd name="T6" fmla="*/ 19 w 83"/>
                <a:gd name="T7" fmla="*/ 63 h 76"/>
                <a:gd name="T8" fmla="*/ 13 w 83"/>
                <a:gd name="T9" fmla="*/ 57 h 76"/>
                <a:gd name="T10" fmla="*/ 9 w 83"/>
                <a:gd name="T11" fmla="*/ 37 h 76"/>
                <a:gd name="T12" fmla="*/ 8 w 83"/>
                <a:gd name="T13" fmla="*/ 0 h 76"/>
                <a:gd name="T14" fmla="*/ 0 w 83"/>
                <a:gd name="T15" fmla="*/ 0 h 76"/>
                <a:gd name="T16" fmla="*/ 1 w 83"/>
                <a:gd name="T17" fmla="*/ 43 h 76"/>
                <a:gd name="T18" fmla="*/ 7 w 83"/>
                <a:gd name="T19" fmla="*/ 62 h 76"/>
                <a:gd name="T20" fmla="*/ 16 w 83"/>
                <a:gd name="T21" fmla="*/ 71 h 76"/>
                <a:gd name="T22" fmla="*/ 39 w 83"/>
                <a:gd name="T23" fmla="*/ 76 h 76"/>
                <a:gd name="T24" fmla="*/ 76 w 83"/>
                <a:gd name="T25" fmla="*/ 76 h 76"/>
                <a:gd name="T26" fmla="*/ 83 w 83"/>
                <a:gd name="T27" fmla="*/ 76 h 76"/>
                <a:gd name="T28" fmla="*/ 83 w 83"/>
                <a:gd name="T29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76">
                  <a:moveTo>
                    <a:pt x="83" y="68"/>
                  </a:moveTo>
                  <a:cubicBezTo>
                    <a:pt x="76" y="68"/>
                    <a:pt x="76" y="68"/>
                    <a:pt x="76" y="68"/>
                  </a:cubicBezTo>
                  <a:cubicBezTo>
                    <a:pt x="58" y="68"/>
                    <a:pt x="45" y="68"/>
                    <a:pt x="35" y="67"/>
                  </a:cubicBezTo>
                  <a:cubicBezTo>
                    <a:pt x="28" y="67"/>
                    <a:pt x="23" y="65"/>
                    <a:pt x="19" y="63"/>
                  </a:cubicBezTo>
                  <a:cubicBezTo>
                    <a:pt x="16" y="61"/>
                    <a:pt x="15" y="59"/>
                    <a:pt x="13" y="57"/>
                  </a:cubicBezTo>
                  <a:cubicBezTo>
                    <a:pt x="11" y="52"/>
                    <a:pt x="10" y="46"/>
                    <a:pt x="9" y="37"/>
                  </a:cubicBezTo>
                  <a:cubicBezTo>
                    <a:pt x="8" y="28"/>
                    <a:pt x="8" y="16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32"/>
                    <a:pt x="1" y="43"/>
                  </a:cubicBezTo>
                  <a:cubicBezTo>
                    <a:pt x="2" y="50"/>
                    <a:pt x="4" y="57"/>
                    <a:pt x="7" y="62"/>
                  </a:cubicBezTo>
                  <a:cubicBezTo>
                    <a:pt x="9" y="65"/>
                    <a:pt x="12" y="68"/>
                    <a:pt x="16" y="71"/>
                  </a:cubicBezTo>
                  <a:cubicBezTo>
                    <a:pt x="22" y="74"/>
                    <a:pt x="30" y="75"/>
                    <a:pt x="39" y="76"/>
                  </a:cubicBezTo>
                  <a:cubicBezTo>
                    <a:pt x="49" y="76"/>
                    <a:pt x="61" y="76"/>
                    <a:pt x="76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68"/>
                    <a:pt x="83" y="68"/>
                    <a:pt x="83" y="6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3" name="Freeform 329"/>
            <p:cNvSpPr>
              <a:spLocks/>
            </p:cNvSpPr>
            <p:nvPr/>
          </p:nvSpPr>
          <p:spPr bwMode="auto">
            <a:xfrm>
              <a:off x="2870201" y="3252788"/>
              <a:ext cx="93663" cy="104775"/>
            </a:xfrm>
            <a:custGeom>
              <a:avLst/>
              <a:gdLst>
                <a:gd name="T0" fmla="*/ 0 w 59"/>
                <a:gd name="T1" fmla="*/ 66 h 66"/>
                <a:gd name="T2" fmla="*/ 33 w 59"/>
                <a:gd name="T3" fmla="*/ 33 h 66"/>
                <a:gd name="T4" fmla="*/ 0 w 59"/>
                <a:gd name="T5" fmla="*/ 0 h 66"/>
                <a:gd name="T6" fmla="*/ 26 w 59"/>
                <a:gd name="T7" fmla="*/ 0 h 66"/>
                <a:gd name="T8" fmla="*/ 59 w 59"/>
                <a:gd name="T9" fmla="*/ 33 h 66"/>
                <a:gd name="T10" fmla="*/ 26 w 59"/>
                <a:gd name="T11" fmla="*/ 66 h 66"/>
                <a:gd name="T12" fmla="*/ 0 w 59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6">
                  <a:moveTo>
                    <a:pt x="0" y="66"/>
                  </a:moveTo>
                  <a:lnTo>
                    <a:pt x="33" y="33"/>
                  </a:lnTo>
                  <a:lnTo>
                    <a:pt x="0" y="0"/>
                  </a:lnTo>
                  <a:lnTo>
                    <a:pt x="26" y="0"/>
                  </a:lnTo>
                  <a:lnTo>
                    <a:pt x="59" y="33"/>
                  </a:lnTo>
                  <a:lnTo>
                    <a:pt x="26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4" name="Freeform 330"/>
            <p:cNvSpPr>
              <a:spLocks/>
            </p:cNvSpPr>
            <p:nvPr/>
          </p:nvSpPr>
          <p:spPr bwMode="auto">
            <a:xfrm>
              <a:off x="2657476" y="3070225"/>
              <a:ext cx="271463" cy="247650"/>
            </a:xfrm>
            <a:custGeom>
              <a:avLst/>
              <a:gdLst>
                <a:gd name="T0" fmla="*/ 83 w 83"/>
                <a:gd name="T1" fmla="*/ 68 h 76"/>
                <a:gd name="T2" fmla="*/ 76 w 83"/>
                <a:gd name="T3" fmla="*/ 68 h 76"/>
                <a:gd name="T4" fmla="*/ 35 w 83"/>
                <a:gd name="T5" fmla="*/ 67 h 76"/>
                <a:gd name="T6" fmla="*/ 19 w 83"/>
                <a:gd name="T7" fmla="*/ 63 h 76"/>
                <a:gd name="T8" fmla="*/ 13 w 83"/>
                <a:gd name="T9" fmla="*/ 57 h 76"/>
                <a:gd name="T10" fmla="*/ 9 w 83"/>
                <a:gd name="T11" fmla="*/ 37 h 76"/>
                <a:gd name="T12" fmla="*/ 8 w 83"/>
                <a:gd name="T13" fmla="*/ 0 h 76"/>
                <a:gd name="T14" fmla="*/ 0 w 83"/>
                <a:gd name="T15" fmla="*/ 0 h 76"/>
                <a:gd name="T16" fmla="*/ 1 w 83"/>
                <a:gd name="T17" fmla="*/ 42 h 76"/>
                <a:gd name="T18" fmla="*/ 7 w 83"/>
                <a:gd name="T19" fmla="*/ 62 h 76"/>
                <a:gd name="T20" fmla="*/ 16 w 83"/>
                <a:gd name="T21" fmla="*/ 70 h 76"/>
                <a:gd name="T22" fmla="*/ 39 w 83"/>
                <a:gd name="T23" fmla="*/ 76 h 76"/>
                <a:gd name="T24" fmla="*/ 76 w 83"/>
                <a:gd name="T25" fmla="*/ 76 h 76"/>
                <a:gd name="T26" fmla="*/ 83 w 83"/>
                <a:gd name="T27" fmla="*/ 76 h 76"/>
                <a:gd name="T28" fmla="*/ 83 w 83"/>
                <a:gd name="T29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76">
                  <a:moveTo>
                    <a:pt x="83" y="68"/>
                  </a:moveTo>
                  <a:cubicBezTo>
                    <a:pt x="76" y="68"/>
                    <a:pt x="76" y="68"/>
                    <a:pt x="76" y="68"/>
                  </a:cubicBezTo>
                  <a:cubicBezTo>
                    <a:pt x="58" y="68"/>
                    <a:pt x="45" y="68"/>
                    <a:pt x="35" y="67"/>
                  </a:cubicBezTo>
                  <a:cubicBezTo>
                    <a:pt x="28" y="66"/>
                    <a:pt x="23" y="65"/>
                    <a:pt x="19" y="63"/>
                  </a:cubicBezTo>
                  <a:cubicBezTo>
                    <a:pt x="16" y="61"/>
                    <a:pt x="15" y="59"/>
                    <a:pt x="13" y="57"/>
                  </a:cubicBezTo>
                  <a:cubicBezTo>
                    <a:pt x="11" y="52"/>
                    <a:pt x="10" y="46"/>
                    <a:pt x="9" y="37"/>
                  </a:cubicBezTo>
                  <a:cubicBezTo>
                    <a:pt x="8" y="27"/>
                    <a:pt x="8" y="16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32"/>
                    <a:pt x="1" y="42"/>
                  </a:cubicBezTo>
                  <a:cubicBezTo>
                    <a:pt x="2" y="50"/>
                    <a:pt x="4" y="57"/>
                    <a:pt x="7" y="62"/>
                  </a:cubicBezTo>
                  <a:cubicBezTo>
                    <a:pt x="9" y="65"/>
                    <a:pt x="12" y="68"/>
                    <a:pt x="16" y="70"/>
                  </a:cubicBezTo>
                  <a:cubicBezTo>
                    <a:pt x="22" y="74"/>
                    <a:pt x="30" y="75"/>
                    <a:pt x="39" y="76"/>
                  </a:cubicBezTo>
                  <a:cubicBezTo>
                    <a:pt x="49" y="76"/>
                    <a:pt x="61" y="76"/>
                    <a:pt x="76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68"/>
                    <a:pt x="83" y="68"/>
                    <a:pt x="83" y="68"/>
                  </a:cubicBez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5" name="Rectangle 331"/>
            <p:cNvSpPr>
              <a:spLocks noChangeArrowheads="1"/>
            </p:cNvSpPr>
            <p:nvPr/>
          </p:nvSpPr>
          <p:spPr bwMode="auto">
            <a:xfrm>
              <a:off x="2657476" y="1538288"/>
              <a:ext cx="26988" cy="1531938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6" name="Freeform 332"/>
            <p:cNvSpPr>
              <a:spLocks/>
            </p:cNvSpPr>
            <p:nvPr/>
          </p:nvSpPr>
          <p:spPr bwMode="auto">
            <a:xfrm>
              <a:off x="2657476" y="1538288"/>
              <a:ext cx="26988" cy="1531938"/>
            </a:xfrm>
            <a:custGeom>
              <a:avLst/>
              <a:gdLst>
                <a:gd name="T0" fmla="*/ 0 w 17"/>
                <a:gd name="T1" fmla="*/ 0 h 965"/>
                <a:gd name="T2" fmla="*/ 0 w 17"/>
                <a:gd name="T3" fmla="*/ 965 h 965"/>
                <a:gd name="T4" fmla="*/ 17 w 17"/>
                <a:gd name="T5" fmla="*/ 965 h 965"/>
                <a:gd name="T6" fmla="*/ 17 w 17"/>
                <a:gd name="T7" fmla="*/ 0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65">
                  <a:moveTo>
                    <a:pt x="0" y="0"/>
                  </a:moveTo>
                  <a:lnTo>
                    <a:pt x="0" y="965"/>
                  </a:lnTo>
                  <a:lnTo>
                    <a:pt x="17" y="965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7" name="Rectangle 333"/>
            <p:cNvSpPr>
              <a:spLocks noChangeArrowheads="1"/>
            </p:cNvSpPr>
            <p:nvPr/>
          </p:nvSpPr>
          <p:spPr bwMode="auto">
            <a:xfrm>
              <a:off x="5297488" y="1570038"/>
              <a:ext cx="26988" cy="2012950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8" name="Freeform 334"/>
            <p:cNvSpPr>
              <a:spLocks/>
            </p:cNvSpPr>
            <p:nvPr/>
          </p:nvSpPr>
          <p:spPr bwMode="auto">
            <a:xfrm>
              <a:off x="5297488" y="1570038"/>
              <a:ext cx="26988" cy="2012950"/>
            </a:xfrm>
            <a:custGeom>
              <a:avLst/>
              <a:gdLst>
                <a:gd name="T0" fmla="*/ 0 w 17"/>
                <a:gd name="T1" fmla="*/ 0 h 1268"/>
                <a:gd name="T2" fmla="*/ 0 w 17"/>
                <a:gd name="T3" fmla="*/ 1268 h 1268"/>
                <a:gd name="T4" fmla="*/ 17 w 17"/>
                <a:gd name="T5" fmla="*/ 1268 h 1268"/>
                <a:gd name="T6" fmla="*/ 17 w 17"/>
                <a:gd name="T7" fmla="*/ 0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68">
                  <a:moveTo>
                    <a:pt x="0" y="0"/>
                  </a:moveTo>
                  <a:lnTo>
                    <a:pt x="0" y="1268"/>
                  </a:lnTo>
                  <a:lnTo>
                    <a:pt x="17" y="1268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9" name="Rectangle 335"/>
            <p:cNvSpPr>
              <a:spLocks noChangeArrowheads="1"/>
            </p:cNvSpPr>
            <p:nvPr/>
          </p:nvSpPr>
          <p:spPr bwMode="auto">
            <a:xfrm>
              <a:off x="1839913" y="3803650"/>
              <a:ext cx="3236913" cy="26988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0" name="Freeform 336"/>
            <p:cNvSpPr>
              <a:spLocks/>
            </p:cNvSpPr>
            <p:nvPr/>
          </p:nvSpPr>
          <p:spPr bwMode="auto">
            <a:xfrm>
              <a:off x="1839913" y="3803650"/>
              <a:ext cx="3236913" cy="26988"/>
            </a:xfrm>
            <a:custGeom>
              <a:avLst/>
              <a:gdLst>
                <a:gd name="T0" fmla="*/ 2039 w 2039"/>
                <a:gd name="T1" fmla="*/ 0 h 17"/>
                <a:gd name="T2" fmla="*/ 0 w 2039"/>
                <a:gd name="T3" fmla="*/ 0 h 17"/>
                <a:gd name="T4" fmla="*/ 0 w 2039"/>
                <a:gd name="T5" fmla="*/ 17 h 17"/>
                <a:gd name="T6" fmla="*/ 2039 w 2039"/>
                <a:gd name="T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39" h="17">
                  <a:moveTo>
                    <a:pt x="203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039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549542" y="563893"/>
            <a:ext cx="1845583" cy="4884941"/>
            <a:chOff x="2973388" y="636588"/>
            <a:chExt cx="2027238" cy="5365750"/>
          </a:xfrm>
        </p:grpSpPr>
        <p:sp>
          <p:nvSpPr>
            <p:cNvPr id="92" name="Rectangle 110"/>
            <p:cNvSpPr>
              <a:spLocks noChangeArrowheads="1"/>
            </p:cNvSpPr>
            <p:nvPr/>
          </p:nvSpPr>
          <p:spPr bwMode="auto">
            <a:xfrm>
              <a:off x="3503613" y="636588"/>
              <a:ext cx="2270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111"/>
            <p:cNvSpPr>
              <a:spLocks noChangeArrowheads="1"/>
            </p:cNvSpPr>
            <p:nvPr/>
          </p:nvSpPr>
          <p:spPr bwMode="auto">
            <a:xfrm>
              <a:off x="3611563" y="636588"/>
              <a:ext cx="2286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112"/>
            <p:cNvSpPr>
              <a:spLocks noChangeArrowheads="1"/>
            </p:cNvSpPr>
            <p:nvPr/>
          </p:nvSpPr>
          <p:spPr bwMode="auto">
            <a:xfrm>
              <a:off x="3724276" y="636588"/>
              <a:ext cx="2619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113"/>
            <p:cNvSpPr>
              <a:spLocks noChangeArrowheads="1"/>
            </p:cNvSpPr>
            <p:nvPr/>
          </p:nvSpPr>
          <p:spPr bwMode="auto">
            <a:xfrm>
              <a:off x="3871913" y="636588"/>
              <a:ext cx="2857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114"/>
            <p:cNvSpPr>
              <a:spLocks noChangeArrowheads="1"/>
            </p:cNvSpPr>
            <p:nvPr/>
          </p:nvSpPr>
          <p:spPr bwMode="auto">
            <a:xfrm>
              <a:off x="4097338" y="636588"/>
              <a:ext cx="2905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pl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115"/>
            <p:cNvSpPr>
              <a:spLocks noChangeArrowheads="1"/>
            </p:cNvSpPr>
            <p:nvPr/>
          </p:nvSpPr>
          <p:spPr bwMode="auto">
            <a:xfrm>
              <a:off x="4273551" y="636588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116"/>
            <p:cNvSpPr>
              <a:spLocks noChangeArrowheads="1"/>
            </p:cNvSpPr>
            <p:nvPr/>
          </p:nvSpPr>
          <p:spPr bwMode="auto">
            <a:xfrm>
              <a:off x="4373563" y="636588"/>
              <a:ext cx="2968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117"/>
            <p:cNvSpPr>
              <a:spLocks noChangeArrowheads="1"/>
            </p:cNvSpPr>
            <p:nvPr/>
          </p:nvSpPr>
          <p:spPr bwMode="auto">
            <a:xfrm>
              <a:off x="4557713" y="636588"/>
              <a:ext cx="1936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118"/>
            <p:cNvSpPr>
              <a:spLocks noChangeArrowheads="1"/>
            </p:cNvSpPr>
            <p:nvPr/>
          </p:nvSpPr>
          <p:spPr bwMode="auto">
            <a:xfrm>
              <a:off x="3759201" y="1042988"/>
              <a:ext cx="1920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19"/>
            <p:cNvSpPr>
              <a:spLocks noChangeArrowheads="1"/>
            </p:cNvSpPr>
            <p:nvPr/>
          </p:nvSpPr>
          <p:spPr bwMode="auto">
            <a:xfrm>
              <a:off x="3849688" y="1042988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20"/>
            <p:cNvSpPr>
              <a:spLocks noChangeArrowheads="1"/>
            </p:cNvSpPr>
            <p:nvPr/>
          </p:nvSpPr>
          <p:spPr bwMode="auto">
            <a:xfrm>
              <a:off x="3959226" y="1042988"/>
              <a:ext cx="309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ssi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21"/>
            <p:cNvSpPr>
              <a:spLocks noChangeArrowheads="1"/>
            </p:cNvSpPr>
            <p:nvPr/>
          </p:nvSpPr>
          <p:spPr bwMode="auto">
            <a:xfrm>
              <a:off x="4165601" y="1042988"/>
              <a:ext cx="149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22"/>
            <p:cNvSpPr>
              <a:spLocks noChangeArrowheads="1"/>
            </p:cNvSpPr>
            <p:nvPr/>
          </p:nvSpPr>
          <p:spPr bwMode="auto">
            <a:xfrm>
              <a:off x="4213226" y="1042988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(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23"/>
            <p:cNvSpPr>
              <a:spLocks noChangeArrowheads="1"/>
            </p:cNvSpPr>
            <p:nvPr/>
          </p:nvSpPr>
          <p:spPr bwMode="auto">
            <a:xfrm>
              <a:off x="4322763" y="1042988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24"/>
            <p:cNvSpPr>
              <a:spLocks noChangeArrowheads="1"/>
            </p:cNvSpPr>
            <p:nvPr/>
          </p:nvSpPr>
          <p:spPr bwMode="auto">
            <a:xfrm>
              <a:off x="4427538" y="1042988"/>
              <a:ext cx="3683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atu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25"/>
            <p:cNvSpPr>
              <a:spLocks noChangeArrowheads="1"/>
            </p:cNvSpPr>
            <p:nvPr/>
          </p:nvSpPr>
          <p:spPr bwMode="auto">
            <a:xfrm>
              <a:off x="4691063" y="1042988"/>
              <a:ext cx="1651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26"/>
            <p:cNvSpPr>
              <a:spLocks noChangeArrowheads="1"/>
            </p:cNvSpPr>
            <p:nvPr/>
          </p:nvSpPr>
          <p:spPr bwMode="auto">
            <a:xfrm>
              <a:off x="4756151" y="1042988"/>
              <a:ext cx="2444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27"/>
            <p:cNvSpPr>
              <a:spLocks noChangeArrowheads="1"/>
            </p:cNvSpPr>
            <p:nvPr/>
          </p:nvSpPr>
          <p:spPr bwMode="auto">
            <a:xfrm>
              <a:off x="3759201" y="1225551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28"/>
            <p:cNvSpPr>
              <a:spLocks noChangeArrowheads="1"/>
            </p:cNvSpPr>
            <p:nvPr/>
          </p:nvSpPr>
          <p:spPr bwMode="auto">
            <a:xfrm>
              <a:off x="3868738" y="1225551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 dirty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29"/>
            <p:cNvSpPr>
              <a:spLocks noChangeArrowheads="1"/>
            </p:cNvSpPr>
            <p:nvPr/>
          </p:nvSpPr>
          <p:spPr bwMode="auto">
            <a:xfrm>
              <a:off x="3963988" y="1225551"/>
              <a:ext cx="2238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s,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30"/>
            <p:cNvSpPr>
              <a:spLocks noChangeArrowheads="1"/>
            </p:cNvSpPr>
            <p:nvPr/>
          </p:nvSpPr>
          <p:spPr bwMode="auto">
            <a:xfrm>
              <a:off x="4135438" y="1225551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31"/>
            <p:cNvSpPr>
              <a:spLocks noChangeArrowheads="1"/>
            </p:cNvSpPr>
            <p:nvPr/>
          </p:nvSpPr>
          <p:spPr bwMode="auto">
            <a:xfrm>
              <a:off x="4221163" y="1225551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132"/>
            <p:cNvSpPr>
              <a:spLocks noChangeArrowheads="1"/>
            </p:cNvSpPr>
            <p:nvPr/>
          </p:nvSpPr>
          <p:spPr bwMode="auto">
            <a:xfrm>
              <a:off x="4327526" y="1225551"/>
              <a:ext cx="2000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33"/>
            <p:cNvSpPr>
              <a:spLocks noChangeArrowheads="1"/>
            </p:cNvSpPr>
            <p:nvPr/>
          </p:nvSpPr>
          <p:spPr bwMode="auto">
            <a:xfrm>
              <a:off x="4422776" y="1225551"/>
              <a:ext cx="149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34"/>
            <p:cNvSpPr>
              <a:spLocks noChangeArrowheads="1"/>
            </p:cNvSpPr>
            <p:nvPr/>
          </p:nvSpPr>
          <p:spPr bwMode="auto">
            <a:xfrm>
              <a:off x="4470401" y="1225551"/>
              <a:ext cx="3063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, 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35"/>
            <p:cNvSpPr>
              <a:spLocks noChangeArrowheads="1"/>
            </p:cNvSpPr>
            <p:nvPr/>
          </p:nvSpPr>
          <p:spPr bwMode="auto">
            <a:xfrm>
              <a:off x="4672013" y="1225551"/>
              <a:ext cx="150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136"/>
            <p:cNvSpPr>
              <a:spLocks noChangeArrowheads="1"/>
            </p:cNvSpPr>
            <p:nvPr/>
          </p:nvSpPr>
          <p:spPr bwMode="auto">
            <a:xfrm>
              <a:off x="4721226" y="1225551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l,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137"/>
            <p:cNvSpPr>
              <a:spLocks noChangeArrowheads="1"/>
            </p:cNvSpPr>
            <p:nvPr/>
          </p:nvSpPr>
          <p:spPr bwMode="auto">
            <a:xfrm>
              <a:off x="3759201" y="1411288"/>
              <a:ext cx="1889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38"/>
            <p:cNvSpPr>
              <a:spLocks noChangeArrowheads="1"/>
            </p:cNvSpPr>
            <p:nvPr/>
          </p:nvSpPr>
          <p:spPr bwMode="auto">
            <a:xfrm>
              <a:off x="3844926" y="1411288"/>
              <a:ext cx="1889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39"/>
            <p:cNvSpPr>
              <a:spLocks noChangeArrowheads="1"/>
            </p:cNvSpPr>
            <p:nvPr/>
          </p:nvSpPr>
          <p:spPr bwMode="auto">
            <a:xfrm>
              <a:off x="3932238" y="1411288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40"/>
            <p:cNvSpPr>
              <a:spLocks noChangeArrowheads="1"/>
            </p:cNvSpPr>
            <p:nvPr/>
          </p:nvSpPr>
          <p:spPr bwMode="auto">
            <a:xfrm>
              <a:off x="4011613" y="1411288"/>
              <a:ext cx="158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)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41"/>
            <p:cNvSpPr>
              <a:spLocks noChangeArrowheads="1"/>
            </p:cNvSpPr>
            <p:nvPr/>
          </p:nvSpPr>
          <p:spPr bwMode="auto">
            <a:xfrm>
              <a:off x="3759201" y="2322513"/>
              <a:ext cx="2413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42"/>
            <p:cNvSpPr>
              <a:spLocks noChangeArrowheads="1"/>
            </p:cNvSpPr>
            <p:nvPr/>
          </p:nvSpPr>
          <p:spPr bwMode="auto">
            <a:xfrm>
              <a:off x="3897313" y="2322513"/>
              <a:ext cx="2095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43"/>
            <p:cNvSpPr>
              <a:spLocks noChangeArrowheads="1"/>
            </p:cNvSpPr>
            <p:nvPr/>
          </p:nvSpPr>
          <p:spPr bwMode="auto">
            <a:xfrm>
              <a:off x="4002088" y="2322513"/>
              <a:ext cx="3365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cle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44"/>
            <p:cNvSpPr>
              <a:spLocks noChangeArrowheads="1"/>
            </p:cNvSpPr>
            <p:nvPr/>
          </p:nvSpPr>
          <p:spPr bwMode="auto">
            <a:xfrm>
              <a:off x="4233863" y="2322513"/>
              <a:ext cx="2000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45"/>
            <p:cNvSpPr>
              <a:spLocks noChangeArrowheads="1"/>
            </p:cNvSpPr>
            <p:nvPr/>
          </p:nvSpPr>
          <p:spPr bwMode="auto">
            <a:xfrm>
              <a:off x="4329113" y="2322513"/>
              <a:ext cx="1651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46"/>
            <p:cNvSpPr>
              <a:spLocks noChangeArrowheads="1"/>
            </p:cNvSpPr>
            <p:nvPr/>
          </p:nvSpPr>
          <p:spPr bwMode="auto">
            <a:xfrm>
              <a:off x="3759201" y="3235326"/>
              <a:ext cx="2095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47"/>
            <p:cNvSpPr>
              <a:spLocks noChangeArrowheads="1"/>
            </p:cNvSpPr>
            <p:nvPr/>
          </p:nvSpPr>
          <p:spPr bwMode="auto">
            <a:xfrm>
              <a:off x="3865563" y="3235326"/>
              <a:ext cx="1508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148"/>
            <p:cNvSpPr>
              <a:spLocks noChangeArrowheads="1"/>
            </p:cNvSpPr>
            <p:nvPr/>
          </p:nvSpPr>
          <p:spPr bwMode="auto">
            <a:xfrm>
              <a:off x="3913188" y="3235326"/>
              <a:ext cx="47307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oma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" name="Rectangle 149"/>
            <p:cNvSpPr>
              <a:spLocks noChangeArrowheads="1"/>
            </p:cNvSpPr>
            <p:nvPr/>
          </p:nvSpPr>
          <p:spPr bwMode="auto">
            <a:xfrm>
              <a:off x="4276726" y="3235326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150"/>
            <p:cNvSpPr>
              <a:spLocks noChangeArrowheads="1"/>
            </p:cNvSpPr>
            <p:nvPr/>
          </p:nvSpPr>
          <p:spPr bwMode="auto">
            <a:xfrm>
              <a:off x="4356101" y="3235326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151"/>
            <p:cNvSpPr>
              <a:spLocks noChangeArrowheads="1"/>
            </p:cNvSpPr>
            <p:nvPr/>
          </p:nvSpPr>
          <p:spPr bwMode="auto">
            <a:xfrm>
              <a:off x="4486276" y="3235326"/>
              <a:ext cx="2508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&amp;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152"/>
            <p:cNvSpPr>
              <a:spLocks noChangeArrowheads="1"/>
            </p:cNvSpPr>
            <p:nvPr/>
          </p:nvSpPr>
          <p:spPr bwMode="auto">
            <a:xfrm>
              <a:off x="3759201" y="3417888"/>
              <a:ext cx="1889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153"/>
            <p:cNvSpPr>
              <a:spLocks noChangeArrowheads="1"/>
            </p:cNvSpPr>
            <p:nvPr/>
          </p:nvSpPr>
          <p:spPr bwMode="auto">
            <a:xfrm>
              <a:off x="3844926" y="3417888"/>
              <a:ext cx="2127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154"/>
            <p:cNvSpPr>
              <a:spLocks noChangeArrowheads="1"/>
            </p:cNvSpPr>
            <p:nvPr/>
          </p:nvSpPr>
          <p:spPr bwMode="auto">
            <a:xfrm>
              <a:off x="3954463" y="3417888"/>
              <a:ext cx="28257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-fi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155"/>
            <p:cNvSpPr>
              <a:spLocks noChangeArrowheads="1"/>
            </p:cNvSpPr>
            <p:nvPr/>
          </p:nvSpPr>
          <p:spPr bwMode="auto">
            <a:xfrm>
              <a:off x="4135438" y="3417888"/>
              <a:ext cx="1666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156"/>
            <p:cNvSpPr>
              <a:spLocks noChangeArrowheads="1"/>
            </p:cNvSpPr>
            <p:nvPr/>
          </p:nvSpPr>
          <p:spPr bwMode="auto">
            <a:xfrm>
              <a:off x="4200526" y="3417888"/>
              <a:ext cx="2555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157"/>
            <p:cNvSpPr>
              <a:spLocks noChangeArrowheads="1"/>
            </p:cNvSpPr>
            <p:nvPr/>
          </p:nvSpPr>
          <p:spPr bwMode="auto">
            <a:xfrm>
              <a:off x="4354513" y="3417888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158"/>
            <p:cNvSpPr>
              <a:spLocks noChangeArrowheads="1"/>
            </p:cNvSpPr>
            <p:nvPr/>
          </p:nvSpPr>
          <p:spPr bwMode="auto">
            <a:xfrm>
              <a:off x="3759201" y="4513263"/>
              <a:ext cx="2016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159"/>
            <p:cNvSpPr>
              <a:spLocks noChangeArrowheads="1"/>
            </p:cNvSpPr>
            <p:nvPr/>
          </p:nvSpPr>
          <p:spPr bwMode="auto">
            <a:xfrm>
              <a:off x="3857626" y="4513263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160"/>
            <p:cNvSpPr>
              <a:spLocks noChangeArrowheads="1"/>
            </p:cNvSpPr>
            <p:nvPr/>
          </p:nvSpPr>
          <p:spPr bwMode="auto">
            <a:xfrm>
              <a:off x="3967163" y="4513263"/>
              <a:ext cx="309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lar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161"/>
            <p:cNvSpPr>
              <a:spLocks noChangeArrowheads="1"/>
            </p:cNvSpPr>
            <p:nvPr/>
          </p:nvSpPr>
          <p:spPr bwMode="auto">
            <a:xfrm>
              <a:off x="4225926" y="4513263"/>
              <a:ext cx="2524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&amp;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162"/>
            <p:cNvSpPr>
              <a:spLocks noChangeArrowheads="1"/>
            </p:cNvSpPr>
            <p:nvPr/>
          </p:nvSpPr>
          <p:spPr bwMode="auto">
            <a:xfrm>
              <a:off x="4425951" y="4513263"/>
              <a:ext cx="277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163"/>
            <p:cNvSpPr>
              <a:spLocks noChangeArrowheads="1"/>
            </p:cNvSpPr>
            <p:nvPr/>
          </p:nvSpPr>
          <p:spPr bwMode="auto">
            <a:xfrm>
              <a:off x="4598988" y="4513263"/>
              <a:ext cx="2540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164"/>
            <p:cNvSpPr>
              <a:spLocks noChangeArrowheads="1"/>
            </p:cNvSpPr>
            <p:nvPr/>
          </p:nvSpPr>
          <p:spPr bwMode="auto">
            <a:xfrm>
              <a:off x="4751388" y="4513263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165"/>
            <p:cNvSpPr>
              <a:spLocks noChangeArrowheads="1"/>
            </p:cNvSpPr>
            <p:nvPr/>
          </p:nvSpPr>
          <p:spPr bwMode="auto">
            <a:xfrm>
              <a:off x="3759201" y="5608638"/>
              <a:ext cx="2349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166"/>
            <p:cNvSpPr>
              <a:spLocks noChangeArrowheads="1"/>
            </p:cNvSpPr>
            <p:nvPr/>
          </p:nvSpPr>
          <p:spPr bwMode="auto">
            <a:xfrm>
              <a:off x="3890963" y="5608638"/>
              <a:ext cx="1920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167"/>
            <p:cNvSpPr>
              <a:spLocks noChangeArrowheads="1"/>
            </p:cNvSpPr>
            <p:nvPr/>
          </p:nvSpPr>
          <p:spPr bwMode="auto">
            <a:xfrm>
              <a:off x="3979863" y="5608638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168"/>
            <p:cNvSpPr>
              <a:spLocks noChangeArrowheads="1"/>
            </p:cNvSpPr>
            <p:nvPr/>
          </p:nvSpPr>
          <p:spPr bwMode="auto">
            <a:xfrm>
              <a:off x="4089401" y="5608638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169"/>
            <p:cNvSpPr>
              <a:spLocks noChangeArrowheads="1"/>
            </p:cNvSpPr>
            <p:nvPr/>
          </p:nvSpPr>
          <p:spPr bwMode="auto">
            <a:xfrm>
              <a:off x="4152901" y="5608638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170"/>
            <p:cNvSpPr>
              <a:spLocks noChangeArrowheads="1"/>
            </p:cNvSpPr>
            <p:nvPr/>
          </p:nvSpPr>
          <p:spPr bwMode="auto">
            <a:xfrm>
              <a:off x="4260851" y="5608638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171"/>
            <p:cNvSpPr>
              <a:spLocks noChangeArrowheads="1"/>
            </p:cNvSpPr>
            <p:nvPr/>
          </p:nvSpPr>
          <p:spPr bwMode="auto">
            <a:xfrm>
              <a:off x="4357688" y="5608638"/>
              <a:ext cx="2476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172"/>
            <p:cNvSpPr>
              <a:spLocks noChangeArrowheads="1"/>
            </p:cNvSpPr>
            <p:nvPr/>
          </p:nvSpPr>
          <p:spPr bwMode="auto">
            <a:xfrm>
              <a:off x="4503738" y="5608638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173"/>
            <p:cNvSpPr>
              <a:spLocks noChangeArrowheads="1"/>
            </p:cNvSpPr>
            <p:nvPr/>
          </p:nvSpPr>
          <p:spPr bwMode="auto">
            <a:xfrm>
              <a:off x="4589463" y="5608638"/>
              <a:ext cx="277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tri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174"/>
            <p:cNvSpPr>
              <a:spLocks noChangeArrowheads="1"/>
            </p:cNvSpPr>
            <p:nvPr/>
          </p:nvSpPr>
          <p:spPr bwMode="auto">
            <a:xfrm>
              <a:off x="4767263" y="5608638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Freeform 175"/>
            <p:cNvSpPr>
              <a:spLocks noEditPoints="1"/>
            </p:cNvSpPr>
            <p:nvPr/>
          </p:nvSpPr>
          <p:spPr bwMode="auto">
            <a:xfrm>
              <a:off x="3355976" y="4368801"/>
              <a:ext cx="354013" cy="442913"/>
            </a:xfrm>
            <a:custGeom>
              <a:avLst/>
              <a:gdLst>
                <a:gd name="T0" fmla="*/ 101 w 109"/>
                <a:gd name="T1" fmla="*/ 64 h 136"/>
                <a:gd name="T2" fmla="*/ 63 w 109"/>
                <a:gd name="T3" fmla="*/ 47 h 136"/>
                <a:gd name="T4" fmla="*/ 63 w 109"/>
                <a:gd name="T5" fmla="*/ 3 h 136"/>
                <a:gd name="T6" fmla="*/ 46 w 109"/>
                <a:gd name="T7" fmla="*/ 3 h 136"/>
                <a:gd name="T8" fmla="*/ 46 w 109"/>
                <a:gd name="T9" fmla="*/ 47 h 136"/>
                <a:gd name="T10" fmla="*/ 7 w 109"/>
                <a:gd name="T11" fmla="*/ 65 h 136"/>
                <a:gd name="T12" fmla="*/ 1 w 109"/>
                <a:gd name="T13" fmla="*/ 80 h 136"/>
                <a:gd name="T14" fmla="*/ 11 w 109"/>
                <a:gd name="T15" fmla="*/ 86 h 136"/>
                <a:gd name="T16" fmla="*/ 47 w 109"/>
                <a:gd name="T17" fmla="*/ 68 h 136"/>
                <a:gd name="T18" fmla="*/ 50 w 109"/>
                <a:gd name="T19" fmla="*/ 96 h 136"/>
                <a:gd name="T20" fmla="*/ 53 w 109"/>
                <a:gd name="T21" fmla="*/ 67 h 136"/>
                <a:gd name="T22" fmla="*/ 56 w 109"/>
                <a:gd name="T23" fmla="*/ 67 h 136"/>
                <a:gd name="T24" fmla="*/ 53 w 109"/>
                <a:gd name="T25" fmla="*/ 131 h 136"/>
                <a:gd name="T26" fmla="*/ 50 w 109"/>
                <a:gd name="T27" fmla="*/ 92 h 136"/>
                <a:gd name="T28" fmla="*/ 47 w 109"/>
                <a:gd name="T29" fmla="*/ 131 h 136"/>
                <a:gd name="T30" fmla="*/ 30 w 109"/>
                <a:gd name="T31" fmla="*/ 134 h 136"/>
                <a:gd name="T32" fmla="*/ 74 w 109"/>
                <a:gd name="T33" fmla="*/ 136 h 136"/>
                <a:gd name="T34" fmla="*/ 74 w 109"/>
                <a:gd name="T35" fmla="*/ 131 h 136"/>
                <a:gd name="T36" fmla="*/ 62 w 109"/>
                <a:gd name="T37" fmla="*/ 68 h 136"/>
                <a:gd name="T38" fmla="*/ 97 w 109"/>
                <a:gd name="T39" fmla="*/ 86 h 136"/>
                <a:gd name="T40" fmla="*/ 108 w 109"/>
                <a:gd name="T41" fmla="*/ 79 h 136"/>
                <a:gd name="T42" fmla="*/ 49 w 109"/>
                <a:gd name="T43" fmla="*/ 11 h 136"/>
                <a:gd name="T44" fmla="*/ 55 w 109"/>
                <a:gd name="T45" fmla="*/ 5 h 136"/>
                <a:gd name="T46" fmla="*/ 60 w 109"/>
                <a:gd name="T47" fmla="*/ 11 h 136"/>
                <a:gd name="T48" fmla="*/ 54 w 109"/>
                <a:gd name="T49" fmla="*/ 43 h 136"/>
                <a:gd name="T50" fmla="*/ 49 w 109"/>
                <a:gd name="T51" fmla="*/ 11 h 136"/>
                <a:gd name="T52" fmla="*/ 9 w 109"/>
                <a:gd name="T53" fmla="*/ 81 h 136"/>
                <a:gd name="T54" fmla="*/ 6 w 109"/>
                <a:gd name="T55" fmla="*/ 73 h 136"/>
                <a:gd name="T56" fmla="*/ 43 w 109"/>
                <a:gd name="T57" fmla="*/ 58 h 136"/>
                <a:gd name="T58" fmla="*/ 14 w 109"/>
                <a:gd name="T59" fmla="*/ 80 h 136"/>
                <a:gd name="T60" fmla="*/ 54 w 109"/>
                <a:gd name="T61" fmla="*/ 49 h 136"/>
                <a:gd name="T62" fmla="*/ 54 w 109"/>
                <a:gd name="T63" fmla="*/ 62 h 136"/>
                <a:gd name="T64" fmla="*/ 103 w 109"/>
                <a:gd name="T65" fmla="*/ 77 h 136"/>
                <a:gd name="T66" fmla="*/ 95 w 109"/>
                <a:gd name="T67" fmla="*/ 80 h 136"/>
                <a:gd name="T68" fmla="*/ 66 w 109"/>
                <a:gd name="T69" fmla="*/ 58 h 136"/>
                <a:gd name="T70" fmla="*/ 103 w 109"/>
                <a:gd name="T71" fmla="*/ 7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136">
                  <a:moveTo>
                    <a:pt x="108" y="70"/>
                  </a:moveTo>
                  <a:cubicBezTo>
                    <a:pt x="106" y="68"/>
                    <a:pt x="104" y="65"/>
                    <a:pt x="101" y="6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0"/>
                    <a:pt x="64" y="48"/>
                    <a:pt x="63" y="47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9"/>
                    <a:pt x="65" y="6"/>
                    <a:pt x="63" y="3"/>
                  </a:cubicBezTo>
                  <a:cubicBezTo>
                    <a:pt x="61" y="1"/>
                    <a:pt x="58" y="0"/>
                    <a:pt x="55" y="0"/>
                  </a:cubicBezTo>
                  <a:cubicBezTo>
                    <a:pt x="51" y="0"/>
                    <a:pt x="48" y="1"/>
                    <a:pt x="46" y="3"/>
                  </a:cubicBezTo>
                  <a:cubicBezTo>
                    <a:pt x="44" y="6"/>
                    <a:pt x="43" y="9"/>
                    <a:pt x="43" y="12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45" y="48"/>
                    <a:pt x="43" y="50"/>
                    <a:pt x="43" y="52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5" y="66"/>
                    <a:pt x="2" y="68"/>
                    <a:pt x="1" y="71"/>
                  </a:cubicBezTo>
                  <a:cubicBezTo>
                    <a:pt x="0" y="74"/>
                    <a:pt x="0" y="77"/>
                    <a:pt x="1" y="80"/>
                  </a:cubicBezTo>
                  <a:cubicBezTo>
                    <a:pt x="2" y="83"/>
                    <a:pt x="5" y="85"/>
                    <a:pt x="8" y="86"/>
                  </a:cubicBezTo>
                  <a:cubicBezTo>
                    <a:pt x="9" y="86"/>
                    <a:pt x="10" y="86"/>
                    <a:pt x="11" y="86"/>
                  </a:cubicBezTo>
                  <a:cubicBezTo>
                    <a:pt x="13" y="86"/>
                    <a:pt x="15" y="86"/>
                    <a:pt x="17" y="85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5"/>
                    <a:pt x="48" y="96"/>
                    <a:pt x="50" y="96"/>
                  </a:cubicBezTo>
                  <a:cubicBezTo>
                    <a:pt x="51" y="96"/>
                    <a:pt x="53" y="95"/>
                    <a:pt x="53" y="93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8"/>
                    <a:pt x="54" y="68"/>
                    <a:pt x="54" y="68"/>
                  </a:cubicBezTo>
                  <a:cubicBezTo>
                    <a:pt x="55" y="68"/>
                    <a:pt x="56" y="68"/>
                    <a:pt x="56" y="67"/>
                  </a:cubicBezTo>
                  <a:cubicBezTo>
                    <a:pt x="56" y="131"/>
                    <a:pt x="56" y="131"/>
                    <a:pt x="56" y="131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53" y="93"/>
                    <a:pt x="53" y="93"/>
                    <a:pt x="53" y="93"/>
                  </a:cubicBezTo>
                  <a:cubicBezTo>
                    <a:pt x="53" y="92"/>
                    <a:pt x="51" y="92"/>
                    <a:pt x="50" y="92"/>
                  </a:cubicBezTo>
                  <a:cubicBezTo>
                    <a:pt x="48" y="92"/>
                    <a:pt x="47" y="92"/>
                    <a:pt x="47" y="93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33" y="131"/>
                    <a:pt x="33" y="131"/>
                    <a:pt x="33" y="131"/>
                  </a:cubicBezTo>
                  <a:cubicBezTo>
                    <a:pt x="31" y="131"/>
                    <a:pt x="30" y="132"/>
                    <a:pt x="30" y="134"/>
                  </a:cubicBezTo>
                  <a:cubicBezTo>
                    <a:pt x="30" y="135"/>
                    <a:pt x="31" y="136"/>
                    <a:pt x="33" y="136"/>
                  </a:cubicBezTo>
                  <a:cubicBezTo>
                    <a:pt x="74" y="136"/>
                    <a:pt x="74" y="136"/>
                    <a:pt x="74" y="136"/>
                  </a:cubicBezTo>
                  <a:cubicBezTo>
                    <a:pt x="76" y="136"/>
                    <a:pt x="77" y="135"/>
                    <a:pt x="77" y="134"/>
                  </a:cubicBezTo>
                  <a:cubicBezTo>
                    <a:pt x="77" y="132"/>
                    <a:pt x="76" y="131"/>
                    <a:pt x="74" y="131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4" y="86"/>
                    <a:pt x="95" y="86"/>
                    <a:pt x="97" y="86"/>
                  </a:cubicBezTo>
                  <a:cubicBezTo>
                    <a:pt x="99" y="86"/>
                    <a:pt x="100" y="86"/>
                    <a:pt x="101" y="85"/>
                  </a:cubicBezTo>
                  <a:cubicBezTo>
                    <a:pt x="104" y="84"/>
                    <a:pt x="106" y="82"/>
                    <a:pt x="108" y="79"/>
                  </a:cubicBezTo>
                  <a:cubicBezTo>
                    <a:pt x="109" y="77"/>
                    <a:pt x="109" y="73"/>
                    <a:pt x="108" y="70"/>
                  </a:cubicBezTo>
                  <a:close/>
                  <a:moveTo>
                    <a:pt x="49" y="11"/>
                  </a:moveTo>
                  <a:cubicBezTo>
                    <a:pt x="49" y="10"/>
                    <a:pt x="49" y="8"/>
                    <a:pt x="50" y="7"/>
                  </a:cubicBezTo>
                  <a:cubicBezTo>
                    <a:pt x="51" y="6"/>
                    <a:pt x="53" y="5"/>
                    <a:pt x="55" y="5"/>
                  </a:cubicBezTo>
                  <a:cubicBezTo>
                    <a:pt x="56" y="5"/>
                    <a:pt x="58" y="6"/>
                    <a:pt x="59" y="7"/>
                  </a:cubicBezTo>
                  <a:cubicBezTo>
                    <a:pt x="60" y="8"/>
                    <a:pt x="61" y="10"/>
                    <a:pt x="60" y="11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7" y="43"/>
                    <a:pt x="56" y="43"/>
                    <a:pt x="54" y="43"/>
                  </a:cubicBezTo>
                  <a:cubicBezTo>
                    <a:pt x="53" y="43"/>
                    <a:pt x="52" y="43"/>
                    <a:pt x="51" y="44"/>
                  </a:cubicBezTo>
                  <a:lnTo>
                    <a:pt x="49" y="11"/>
                  </a:lnTo>
                  <a:close/>
                  <a:moveTo>
                    <a:pt x="14" y="80"/>
                  </a:moveTo>
                  <a:cubicBezTo>
                    <a:pt x="13" y="81"/>
                    <a:pt x="11" y="81"/>
                    <a:pt x="9" y="81"/>
                  </a:cubicBezTo>
                  <a:cubicBezTo>
                    <a:pt x="8" y="80"/>
                    <a:pt x="6" y="79"/>
                    <a:pt x="6" y="78"/>
                  </a:cubicBezTo>
                  <a:cubicBezTo>
                    <a:pt x="5" y="76"/>
                    <a:pt x="5" y="74"/>
                    <a:pt x="6" y="73"/>
                  </a:cubicBezTo>
                  <a:cubicBezTo>
                    <a:pt x="6" y="71"/>
                    <a:pt x="8" y="70"/>
                    <a:pt x="9" y="70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3" y="60"/>
                    <a:pt x="44" y="62"/>
                    <a:pt x="45" y="63"/>
                  </a:cubicBezTo>
                  <a:lnTo>
                    <a:pt x="14" y="80"/>
                  </a:lnTo>
                  <a:close/>
                  <a:moveTo>
                    <a:pt x="48" y="55"/>
                  </a:moveTo>
                  <a:cubicBezTo>
                    <a:pt x="48" y="52"/>
                    <a:pt x="51" y="49"/>
                    <a:pt x="54" y="49"/>
                  </a:cubicBezTo>
                  <a:cubicBezTo>
                    <a:pt x="58" y="49"/>
                    <a:pt x="61" y="52"/>
                    <a:pt x="61" y="55"/>
                  </a:cubicBezTo>
                  <a:cubicBezTo>
                    <a:pt x="61" y="59"/>
                    <a:pt x="58" y="62"/>
                    <a:pt x="54" y="62"/>
                  </a:cubicBezTo>
                  <a:cubicBezTo>
                    <a:pt x="51" y="62"/>
                    <a:pt x="48" y="59"/>
                    <a:pt x="48" y="55"/>
                  </a:cubicBezTo>
                  <a:close/>
                  <a:moveTo>
                    <a:pt x="103" y="77"/>
                  </a:moveTo>
                  <a:cubicBezTo>
                    <a:pt x="102" y="79"/>
                    <a:pt x="101" y="80"/>
                    <a:pt x="99" y="80"/>
                  </a:cubicBezTo>
                  <a:cubicBezTo>
                    <a:pt x="98" y="81"/>
                    <a:pt x="96" y="81"/>
                    <a:pt x="95" y="80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5" y="62"/>
                    <a:pt x="66" y="60"/>
                    <a:pt x="66" y="58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1" y="70"/>
                    <a:pt x="102" y="71"/>
                    <a:pt x="103" y="73"/>
                  </a:cubicBezTo>
                  <a:cubicBezTo>
                    <a:pt x="103" y="74"/>
                    <a:pt x="103" y="76"/>
                    <a:pt x="103" y="77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8" name="Freeform 176"/>
            <p:cNvSpPr>
              <a:spLocks/>
            </p:cNvSpPr>
            <p:nvPr/>
          </p:nvSpPr>
          <p:spPr bwMode="auto">
            <a:xfrm>
              <a:off x="3597276" y="4446588"/>
              <a:ext cx="50800" cy="65088"/>
            </a:xfrm>
            <a:custGeom>
              <a:avLst/>
              <a:gdLst>
                <a:gd name="T0" fmla="*/ 1 w 16"/>
                <a:gd name="T1" fmla="*/ 5 h 20"/>
                <a:gd name="T2" fmla="*/ 11 w 16"/>
                <a:gd name="T3" fmla="*/ 18 h 20"/>
                <a:gd name="T4" fmla="*/ 13 w 16"/>
                <a:gd name="T5" fmla="*/ 20 h 20"/>
                <a:gd name="T6" fmla="*/ 14 w 16"/>
                <a:gd name="T7" fmla="*/ 19 h 20"/>
                <a:gd name="T8" fmla="*/ 16 w 16"/>
                <a:gd name="T9" fmla="*/ 16 h 20"/>
                <a:gd name="T10" fmla="*/ 4 w 16"/>
                <a:gd name="T11" fmla="*/ 1 h 20"/>
                <a:gd name="T12" fmla="*/ 0 w 16"/>
                <a:gd name="T13" fmla="*/ 2 h 20"/>
                <a:gd name="T14" fmla="*/ 1 w 16"/>
                <a:gd name="T1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0">
                  <a:moveTo>
                    <a:pt x="1" y="5"/>
                  </a:moveTo>
                  <a:cubicBezTo>
                    <a:pt x="5" y="9"/>
                    <a:pt x="8" y="13"/>
                    <a:pt x="11" y="18"/>
                  </a:cubicBezTo>
                  <a:cubicBezTo>
                    <a:pt x="11" y="19"/>
                    <a:pt x="12" y="20"/>
                    <a:pt x="13" y="20"/>
                  </a:cubicBezTo>
                  <a:cubicBezTo>
                    <a:pt x="13" y="20"/>
                    <a:pt x="14" y="20"/>
                    <a:pt x="14" y="19"/>
                  </a:cubicBezTo>
                  <a:cubicBezTo>
                    <a:pt x="16" y="19"/>
                    <a:pt x="16" y="17"/>
                    <a:pt x="16" y="16"/>
                  </a:cubicBezTo>
                  <a:cubicBezTo>
                    <a:pt x="13" y="10"/>
                    <a:pt x="9" y="5"/>
                    <a:pt x="4" y="1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0" y="3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9" name="Freeform 177"/>
            <p:cNvSpPr>
              <a:spLocks/>
            </p:cNvSpPr>
            <p:nvPr/>
          </p:nvSpPr>
          <p:spPr bwMode="auto">
            <a:xfrm>
              <a:off x="3638551" y="4524376"/>
              <a:ext cx="20638" cy="20638"/>
            </a:xfrm>
            <a:custGeom>
              <a:avLst/>
              <a:gdLst>
                <a:gd name="T0" fmla="*/ 1 w 6"/>
                <a:gd name="T1" fmla="*/ 4 h 6"/>
                <a:gd name="T2" fmla="*/ 1 w 6"/>
                <a:gd name="T3" fmla="*/ 4 h 6"/>
                <a:gd name="T4" fmla="*/ 3 w 6"/>
                <a:gd name="T5" fmla="*/ 6 h 6"/>
                <a:gd name="T6" fmla="*/ 4 w 6"/>
                <a:gd name="T7" fmla="*/ 6 h 6"/>
                <a:gd name="T8" fmla="*/ 6 w 6"/>
                <a:gd name="T9" fmla="*/ 2 h 6"/>
                <a:gd name="T10" fmla="*/ 6 w 6"/>
                <a:gd name="T11" fmla="*/ 2 h 6"/>
                <a:gd name="T12" fmla="*/ 2 w 6"/>
                <a:gd name="T13" fmla="*/ 1 h 6"/>
                <a:gd name="T14" fmla="*/ 1 w 6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2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5"/>
                    <a:pt x="6" y="4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4" y="0"/>
                    <a:pt x="2" y="1"/>
                  </a:cubicBezTo>
                  <a:cubicBezTo>
                    <a:pt x="1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0" name="Freeform 178"/>
            <p:cNvSpPr>
              <a:spLocks noEditPoints="1"/>
            </p:cNvSpPr>
            <p:nvPr/>
          </p:nvSpPr>
          <p:spPr bwMode="auto">
            <a:xfrm>
              <a:off x="3124201" y="4400551"/>
              <a:ext cx="65088" cy="68263"/>
            </a:xfrm>
            <a:custGeom>
              <a:avLst/>
              <a:gdLst>
                <a:gd name="T0" fmla="*/ 10 w 20"/>
                <a:gd name="T1" fmla="*/ 21 h 21"/>
                <a:gd name="T2" fmla="*/ 20 w 20"/>
                <a:gd name="T3" fmla="*/ 10 h 21"/>
                <a:gd name="T4" fmla="*/ 10 w 20"/>
                <a:gd name="T5" fmla="*/ 0 h 21"/>
                <a:gd name="T6" fmla="*/ 0 w 20"/>
                <a:gd name="T7" fmla="*/ 10 h 21"/>
                <a:gd name="T8" fmla="*/ 10 w 20"/>
                <a:gd name="T9" fmla="*/ 21 h 21"/>
                <a:gd name="T10" fmla="*/ 10 w 20"/>
                <a:gd name="T11" fmla="*/ 4 h 21"/>
                <a:gd name="T12" fmla="*/ 16 w 20"/>
                <a:gd name="T13" fmla="*/ 10 h 21"/>
                <a:gd name="T14" fmla="*/ 10 w 20"/>
                <a:gd name="T15" fmla="*/ 17 h 21"/>
                <a:gd name="T16" fmla="*/ 4 w 20"/>
                <a:gd name="T17" fmla="*/ 10 h 21"/>
                <a:gd name="T18" fmla="*/ 10 w 20"/>
                <a:gd name="T1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10" y="21"/>
                  </a:moveTo>
                  <a:cubicBezTo>
                    <a:pt x="16" y="21"/>
                    <a:pt x="20" y="16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1"/>
                    <a:pt x="10" y="21"/>
                  </a:cubicBezTo>
                  <a:close/>
                  <a:moveTo>
                    <a:pt x="10" y="4"/>
                  </a:moveTo>
                  <a:cubicBezTo>
                    <a:pt x="13" y="4"/>
                    <a:pt x="16" y="7"/>
                    <a:pt x="16" y="10"/>
                  </a:cubicBezTo>
                  <a:cubicBezTo>
                    <a:pt x="16" y="14"/>
                    <a:pt x="13" y="17"/>
                    <a:pt x="10" y="17"/>
                  </a:cubicBezTo>
                  <a:cubicBezTo>
                    <a:pt x="7" y="17"/>
                    <a:pt x="4" y="14"/>
                    <a:pt x="4" y="10"/>
                  </a:cubicBezTo>
                  <a:cubicBezTo>
                    <a:pt x="4" y="7"/>
                    <a:pt x="7" y="4"/>
                    <a:pt x="10" y="4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1" name="Freeform 179"/>
            <p:cNvSpPr>
              <a:spLocks/>
            </p:cNvSpPr>
            <p:nvPr/>
          </p:nvSpPr>
          <p:spPr bwMode="auto">
            <a:xfrm>
              <a:off x="3149601" y="4375151"/>
              <a:ext cx="12700" cy="12700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4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2" name="Freeform 180"/>
            <p:cNvSpPr>
              <a:spLocks/>
            </p:cNvSpPr>
            <p:nvPr/>
          </p:nvSpPr>
          <p:spPr bwMode="auto">
            <a:xfrm>
              <a:off x="3105151" y="4384676"/>
              <a:ext cx="22225" cy="19050"/>
            </a:xfrm>
            <a:custGeom>
              <a:avLst/>
              <a:gdLst>
                <a:gd name="T0" fmla="*/ 3 w 7"/>
                <a:gd name="T1" fmla="*/ 5 h 6"/>
                <a:gd name="T2" fmla="*/ 5 w 7"/>
                <a:gd name="T3" fmla="*/ 6 h 6"/>
                <a:gd name="T4" fmla="*/ 6 w 7"/>
                <a:gd name="T5" fmla="*/ 5 h 6"/>
                <a:gd name="T6" fmla="*/ 6 w 7"/>
                <a:gd name="T7" fmla="*/ 3 h 6"/>
                <a:gd name="T8" fmla="*/ 4 w 7"/>
                <a:gd name="T9" fmla="*/ 1 h 6"/>
                <a:gd name="T10" fmla="*/ 1 w 7"/>
                <a:gd name="T11" fmla="*/ 1 h 6"/>
                <a:gd name="T12" fmla="*/ 1 w 7"/>
                <a:gd name="T13" fmla="*/ 4 h 6"/>
                <a:gd name="T14" fmla="*/ 3 w 7"/>
                <a:gd name="T1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3" y="5"/>
                  </a:move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6" y="6"/>
                    <a:pt x="6" y="5"/>
                  </a:cubicBezTo>
                  <a:cubicBezTo>
                    <a:pt x="7" y="5"/>
                    <a:pt x="7" y="3"/>
                    <a:pt x="6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3" name="Freeform 181"/>
            <p:cNvSpPr>
              <a:spLocks/>
            </p:cNvSpPr>
            <p:nvPr/>
          </p:nvSpPr>
          <p:spPr bwMode="auto">
            <a:xfrm>
              <a:off x="3087688" y="4427538"/>
              <a:ext cx="23813" cy="12700"/>
            </a:xfrm>
            <a:custGeom>
              <a:avLst/>
              <a:gdLst>
                <a:gd name="T0" fmla="*/ 2 w 7"/>
                <a:gd name="T1" fmla="*/ 4 h 4"/>
                <a:gd name="T2" fmla="*/ 5 w 7"/>
                <a:gd name="T3" fmla="*/ 4 h 4"/>
                <a:gd name="T4" fmla="*/ 7 w 7"/>
                <a:gd name="T5" fmla="*/ 2 h 4"/>
                <a:gd name="T6" fmla="*/ 5 w 7"/>
                <a:gd name="T7" fmla="*/ 0 h 4"/>
                <a:gd name="T8" fmla="*/ 2 w 7"/>
                <a:gd name="T9" fmla="*/ 0 h 4"/>
                <a:gd name="T10" fmla="*/ 0 w 7"/>
                <a:gd name="T11" fmla="*/ 2 h 4"/>
                <a:gd name="T12" fmla="*/ 2 w 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2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7" y="4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4" name="Freeform 182"/>
            <p:cNvSpPr>
              <a:spLocks/>
            </p:cNvSpPr>
            <p:nvPr/>
          </p:nvSpPr>
          <p:spPr bwMode="auto">
            <a:xfrm>
              <a:off x="3105151" y="4465638"/>
              <a:ext cx="22225" cy="20638"/>
            </a:xfrm>
            <a:custGeom>
              <a:avLst/>
              <a:gdLst>
                <a:gd name="T0" fmla="*/ 3 w 7"/>
                <a:gd name="T1" fmla="*/ 0 h 6"/>
                <a:gd name="T2" fmla="*/ 1 w 7"/>
                <a:gd name="T3" fmla="*/ 2 h 6"/>
                <a:gd name="T4" fmla="*/ 1 w 7"/>
                <a:gd name="T5" fmla="*/ 5 h 6"/>
                <a:gd name="T6" fmla="*/ 3 w 7"/>
                <a:gd name="T7" fmla="*/ 6 h 6"/>
                <a:gd name="T8" fmla="*/ 4 w 7"/>
                <a:gd name="T9" fmla="*/ 5 h 6"/>
                <a:gd name="T10" fmla="*/ 6 w 7"/>
                <a:gd name="T11" fmla="*/ 3 h 6"/>
                <a:gd name="T12" fmla="*/ 6 w 7"/>
                <a:gd name="T13" fmla="*/ 0 h 6"/>
                <a:gd name="T14" fmla="*/ 3 w 7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1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5" name="Freeform 183"/>
            <p:cNvSpPr>
              <a:spLocks/>
            </p:cNvSpPr>
            <p:nvPr/>
          </p:nvSpPr>
          <p:spPr bwMode="auto">
            <a:xfrm>
              <a:off x="3149601" y="4483101"/>
              <a:ext cx="12700" cy="19050"/>
            </a:xfrm>
            <a:custGeom>
              <a:avLst/>
              <a:gdLst>
                <a:gd name="T0" fmla="*/ 0 w 4"/>
                <a:gd name="T1" fmla="*/ 2 h 6"/>
                <a:gd name="T2" fmla="*/ 0 w 4"/>
                <a:gd name="T3" fmla="*/ 4 h 6"/>
                <a:gd name="T4" fmla="*/ 2 w 4"/>
                <a:gd name="T5" fmla="*/ 6 h 6"/>
                <a:gd name="T6" fmla="*/ 4 w 4"/>
                <a:gd name="T7" fmla="*/ 4 h 6"/>
                <a:gd name="T8" fmla="*/ 4 w 4"/>
                <a:gd name="T9" fmla="*/ 2 h 6"/>
                <a:gd name="T10" fmla="*/ 2 w 4"/>
                <a:gd name="T11" fmla="*/ 0 h 6"/>
                <a:gd name="T12" fmla="*/ 0 w 4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6" name="Freeform 184"/>
            <p:cNvSpPr>
              <a:spLocks/>
            </p:cNvSpPr>
            <p:nvPr/>
          </p:nvSpPr>
          <p:spPr bwMode="auto">
            <a:xfrm>
              <a:off x="3186113" y="4465638"/>
              <a:ext cx="22225" cy="20638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3 h 6"/>
                <a:gd name="T4" fmla="*/ 3 w 7"/>
                <a:gd name="T5" fmla="*/ 5 h 6"/>
                <a:gd name="T6" fmla="*/ 4 w 7"/>
                <a:gd name="T7" fmla="*/ 6 h 6"/>
                <a:gd name="T8" fmla="*/ 6 w 7"/>
                <a:gd name="T9" fmla="*/ 5 h 6"/>
                <a:gd name="T10" fmla="*/ 6 w 7"/>
                <a:gd name="T11" fmla="*/ 2 h 6"/>
                <a:gd name="T12" fmla="*/ 4 w 7"/>
                <a:gd name="T13" fmla="*/ 0 h 6"/>
                <a:gd name="T14" fmla="*/ 1 w 7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1" y="0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7" y="4"/>
                    <a:pt x="7" y="3"/>
                    <a:pt x="6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7" name="Freeform 185"/>
            <p:cNvSpPr>
              <a:spLocks/>
            </p:cNvSpPr>
            <p:nvPr/>
          </p:nvSpPr>
          <p:spPr bwMode="auto">
            <a:xfrm>
              <a:off x="3201988" y="4427538"/>
              <a:ext cx="22225" cy="12700"/>
            </a:xfrm>
            <a:custGeom>
              <a:avLst/>
              <a:gdLst>
                <a:gd name="T0" fmla="*/ 0 w 7"/>
                <a:gd name="T1" fmla="*/ 2 h 4"/>
                <a:gd name="T2" fmla="*/ 2 w 7"/>
                <a:gd name="T3" fmla="*/ 4 h 4"/>
                <a:gd name="T4" fmla="*/ 5 w 7"/>
                <a:gd name="T5" fmla="*/ 4 h 4"/>
                <a:gd name="T6" fmla="*/ 7 w 7"/>
                <a:gd name="T7" fmla="*/ 2 h 4"/>
                <a:gd name="T8" fmla="*/ 5 w 7"/>
                <a:gd name="T9" fmla="*/ 0 h 4"/>
                <a:gd name="T10" fmla="*/ 2 w 7"/>
                <a:gd name="T11" fmla="*/ 0 h 4"/>
                <a:gd name="T12" fmla="*/ 0 w 7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0" y="2"/>
                  </a:moveTo>
                  <a:cubicBezTo>
                    <a:pt x="0" y="4"/>
                    <a:pt x="1" y="4"/>
                    <a:pt x="2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7" y="4"/>
                    <a:pt x="7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8" name="Freeform 186"/>
            <p:cNvSpPr>
              <a:spLocks/>
            </p:cNvSpPr>
            <p:nvPr/>
          </p:nvSpPr>
          <p:spPr bwMode="auto">
            <a:xfrm>
              <a:off x="3186113" y="4384676"/>
              <a:ext cx="22225" cy="19050"/>
            </a:xfrm>
            <a:custGeom>
              <a:avLst/>
              <a:gdLst>
                <a:gd name="T0" fmla="*/ 2 w 7"/>
                <a:gd name="T1" fmla="*/ 6 h 6"/>
                <a:gd name="T2" fmla="*/ 4 w 7"/>
                <a:gd name="T3" fmla="*/ 5 h 6"/>
                <a:gd name="T4" fmla="*/ 6 w 7"/>
                <a:gd name="T5" fmla="*/ 4 h 6"/>
                <a:gd name="T6" fmla="*/ 6 w 7"/>
                <a:gd name="T7" fmla="*/ 1 h 6"/>
                <a:gd name="T8" fmla="*/ 3 w 7"/>
                <a:gd name="T9" fmla="*/ 1 h 6"/>
                <a:gd name="T10" fmla="*/ 1 w 7"/>
                <a:gd name="T11" fmla="*/ 3 h 6"/>
                <a:gd name="T12" fmla="*/ 1 w 7"/>
                <a:gd name="T13" fmla="*/ 5 h 6"/>
                <a:gd name="T14" fmla="*/ 2 w 7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2" y="6"/>
                  </a:moveTo>
                  <a:cubicBezTo>
                    <a:pt x="3" y="6"/>
                    <a:pt x="3" y="6"/>
                    <a:pt x="4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2"/>
                    <a:pt x="6" y="1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5"/>
                    <a:pt x="1" y="5"/>
                  </a:cubicBezTo>
                  <a:cubicBezTo>
                    <a:pt x="1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9" name="Freeform 187"/>
            <p:cNvSpPr>
              <a:spLocks noEditPoints="1"/>
            </p:cNvSpPr>
            <p:nvPr/>
          </p:nvSpPr>
          <p:spPr bwMode="auto">
            <a:xfrm>
              <a:off x="2973388" y="4530726"/>
              <a:ext cx="365125" cy="280988"/>
            </a:xfrm>
            <a:custGeom>
              <a:avLst/>
              <a:gdLst>
                <a:gd name="T0" fmla="*/ 112 w 112"/>
                <a:gd name="T1" fmla="*/ 53 h 86"/>
                <a:gd name="T2" fmla="*/ 112 w 112"/>
                <a:gd name="T3" fmla="*/ 53 h 86"/>
                <a:gd name="T4" fmla="*/ 112 w 112"/>
                <a:gd name="T5" fmla="*/ 52 h 86"/>
                <a:gd name="T6" fmla="*/ 108 w 112"/>
                <a:gd name="T7" fmla="*/ 35 h 86"/>
                <a:gd name="T8" fmla="*/ 105 w 112"/>
                <a:gd name="T9" fmla="*/ 18 h 86"/>
                <a:gd name="T10" fmla="*/ 99 w 112"/>
                <a:gd name="T11" fmla="*/ 0 h 86"/>
                <a:gd name="T12" fmla="*/ 11 w 112"/>
                <a:gd name="T13" fmla="*/ 1 h 86"/>
                <a:gd name="T14" fmla="*/ 7 w 112"/>
                <a:gd name="T15" fmla="*/ 18 h 86"/>
                <a:gd name="T16" fmla="*/ 4 w 112"/>
                <a:gd name="T17" fmla="*/ 35 h 86"/>
                <a:gd name="T18" fmla="*/ 0 w 112"/>
                <a:gd name="T19" fmla="*/ 53 h 86"/>
                <a:gd name="T20" fmla="*/ 0 w 112"/>
                <a:gd name="T21" fmla="*/ 53 h 86"/>
                <a:gd name="T22" fmla="*/ 2 w 112"/>
                <a:gd name="T23" fmla="*/ 63 h 86"/>
                <a:gd name="T24" fmla="*/ 50 w 112"/>
                <a:gd name="T25" fmla="*/ 74 h 86"/>
                <a:gd name="T26" fmla="*/ 32 w 112"/>
                <a:gd name="T27" fmla="*/ 76 h 86"/>
                <a:gd name="T28" fmla="*/ 13 w 112"/>
                <a:gd name="T29" fmla="*/ 82 h 86"/>
                <a:gd name="T30" fmla="*/ 13 w 112"/>
                <a:gd name="T31" fmla="*/ 86 h 86"/>
                <a:gd name="T32" fmla="*/ 78 w 112"/>
                <a:gd name="T33" fmla="*/ 86 h 86"/>
                <a:gd name="T34" fmla="*/ 101 w 112"/>
                <a:gd name="T35" fmla="*/ 84 h 86"/>
                <a:gd name="T36" fmla="*/ 80 w 112"/>
                <a:gd name="T37" fmla="*/ 82 h 86"/>
                <a:gd name="T38" fmla="*/ 78 w 112"/>
                <a:gd name="T39" fmla="*/ 74 h 86"/>
                <a:gd name="T40" fmla="*/ 62 w 112"/>
                <a:gd name="T41" fmla="*/ 63 h 86"/>
                <a:gd name="T42" fmla="*/ 112 w 112"/>
                <a:gd name="T43" fmla="*/ 61 h 86"/>
                <a:gd name="T44" fmla="*/ 11 w 112"/>
                <a:gd name="T45" fmla="*/ 21 h 86"/>
                <a:gd name="T46" fmla="*/ 37 w 112"/>
                <a:gd name="T47" fmla="*/ 34 h 86"/>
                <a:gd name="T48" fmla="*/ 11 w 112"/>
                <a:gd name="T49" fmla="*/ 21 h 86"/>
                <a:gd name="T50" fmla="*/ 70 w 112"/>
                <a:gd name="T51" fmla="*/ 21 h 86"/>
                <a:gd name="T52" fmla="*/ 41 w 112"/>
                <a:gd name="T53" fmla="*/ 34 h 86"/>
                <a:gd name="T54" fmla="*/ 68 w 112"/>
                <a:gd name="T55" fmla="*/ 4 h 86"/>
                <a:gd name="T56" fmla="*/ 43 w 112"/>
                <a:gd name="T57" fmla="*/ 17 h 86"/>
                <a:gd name="T58" fmla="*/ 68 w 112"/>
                <a:gd name="T59" fmla="*/ 4 h 86"/>
                <a:gd name="T60" fmla="*/ 75 w 112"/>
                <a:gd name="T61" fmla="*/ 34 h 86"/>
                <a:gd name="T62" fmla="*/ 101 w 112"/>
                <a:gd name="T63" fmla="*/ 21 h 86"/>
                <a:gd name="T64" fmla="*/ 71 w 112"/>
                <a:gd name="T65" fmla="*/ 38 h 86"/>
                <a:gd name="T66" fmla="*/ 40 w 112"/>
                <a:gd name="T67" fmla="*/ 51 h 86"/>
                <a:gd name="T68" fmla="*/ 71 w 112"/>
                <a:gd name="T69" fmla="*/ 38 h 86"/>
                <a:gd name="T70" fmla="*/ 75 w 112"/>
                <a:gd name="T71" fmla="*/ 38 h 86"/>
                <a:gd name="T72" fmla="*/ 107 w 112"/>
                <a:gd name="T73" fmla="*/ 51 h 86"/>
                <a:gd name="T74" fmla="*/ 100 w 112"/>
                <a:gd name="T75" fmla="*/ 17 h 86"/>
                <a:gd name="T76" fmla="*/ 72 w 112"/>
                <a:gd name="T77" fmla="*/ 4 h 86"/>
                <a:gd name="T78" fmla="*/ 100 w 112"/>
                <a:gd name="T79" fmla="*/ 17 h 86"/>
                <a:gd name="T80" fmla="*/ 40 w 112"/>
                <a:gd name="T81" fmla="*/ 4 h 86"/>
                <a:gd name="T82" fmla="*/ 12 w 112"/>
                <a:gd name="T83" fmla="*/ 17 h 86"/>
                <a:gd name="T84" fmla="*/ 75 w 112"/>
                <a:gd name="T85" fmla="*/ 82 h 86"/>
                <a:gd name="T86" fmla="*/ 37 w 112"/>
                <a:gd name="T87" fmla="*/ 78 h 86"/>
                <a:gd name="T88" fmla="*/ 60 w 112"/>
                <a:gd name="T89" fmla="*/ 78 h 86"/>
                <a:gd name="T90" fmla="*/ 75 w 112"/>
                <a:gd name="T91" fmla="*/ 82 h 86"/>
                <a:gd name="T92" fmla="*/ 54 w 112"/>
                <a:gd name="T93" fmla="*/ 74 h 86"/>
                <a:gd name="T94" fmla="*/ 58 w 112"/>
                <a:gd name="T95" fmla="*/ 63 h 86"/>
                <a:gd name="T96" fmla="*/ 108 w 112"/>
                <a:gd name="T97" fmla="*/ 59 h 86"/>
                <a:gd name="T98" fmla="*/ 60 w 112"/>
                <a:gd name="T99" fmla="*/ 59 h 86"/>
                <a:gd name="T100" fmla="*/ 52 w 112"/>
                <a:gd name="T101" fmla="*/ 59 h 86"/>
                <a:gd name="T102" fmla="*/ 4 w 112"/>
                <a:gd name="T103" fmla="*/ 55 h 86"/>
                <a:gd name="T104" fmla="*/ 16 w 112"/>
                <a:gd name="T105" fmla="*/ 53 h 86"/>
                <a:gd name="T106" fmla="*/ 5 w 112"/>
                <a:gd name="T107" fmla="*/ 51 h 86"/>
                <a:gd name="T108" fmla="*/ 37 w 112"/>
                <a:gd name="T109" fmla="*/ 38 h 86"/>
                <a:gd name="T110" fmla="*/ 23 w 112"/>
                <a:gd name="T111" fmla="*/ 51 h 86"/>
                <a:gd name="T112" fmla="*/ 21 w 112"/>
                <a:gd name="T113" fmla="*/ 53 h 86"/>
                <a:gd name="T114" fmla="*/ 23 w 112"/>
                <a:gd name="T115" fmla="*/ 55 h 86"/>
                <a:gd name="T116" fmla="*/ 38 w 112"/>
                <a:gd name="T117" fmla="*/ 55 h 86"/>
                <a:gd name="T118" fmla="*/ 74 w 112"/>
                <a:gd name="T119" fmla="*/ 55 h 86"/>
                <a:gd name="T120" fmla="*/ 74 w 112"/>
                <a:gd name="T121" fmla="*/ 55 h 86"/>
                <a:gd name="T122" fmla="*/ 108 w 112"/>
                <a:gd name="T123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2" h="86">
                  <a:moveTo>
                    <a:pt x="112" y="53"/>
                  </a:moveTo>
                  <a:cubicBezTo>
                    <a:pt x="112" y="53"/>
                    <a:pt x="112" y="53"/>
                    <a:pt x="112" y="53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12" y="52"/>
                    <a:pt x="112" y="52"/>
                    <a:pt x="112" y="52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5" y="18"/>
                    <a:pt x="105" y="18"/>
                    <a:pt x="105" y="18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01" y="0"/>
                    <a:pt x="100" y="0"/>
                    <a:pt x="9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1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2"/>
                    <a:pt x="1" y="63"/>
                    <a:pt x="2" y="63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3" y="74"/>
                    <a:pt x="32" y="75"/>
                    <a:pt x="32" y="76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2" y="82"/>
                    <a:pt x="11" y="83"/>
                    <a:pt x="11" y="84"/>
                  </a:cubicBezTo>
                  <a:cubicBezTo>
                    <a:pt x="11" y="85"/>
                    <a:pt x="12" y="86"/>
                    <a:pt x="13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99" y="86"/>
                    <a:pt x="99" y="86"/>
                    <a:pt x="99" y="86"/>
                  </a:cubicBezTo>
                  <a:cubicBezTo>
                    <a:pt x="100" y="86"/>
                    <a:pt x="101" y="85"/>
                    <a:pt x="101" y="84"/>
                  </a:cubicBezTo>
                  <a:cubicBezTo>
                    <a:pt x="101" y="83"/>
                    <a:pt x="100" y="82"/>
                    <a:pt x="99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0" y="75"/>
                    <a:pt x="79" y="74"/>
                    <a:pt x="78" y="7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1" y="63"/>
                    <a:pt x="112" y="62"/>
                    <a:pt x="112" y="61"/>
                  </a:cubicBezTo>
                  <a:cubicBezTo>
                    <a:pt x="112" y="53"/>
                    <a:pt x="112" y="53"/>
                    <a:pt x="112" y="53"/>
                  </a:cubicBezTo>
                  <a:close/>
                  <a:moveTo>
                    <a:pt x="11" y="21"/>
                  </a:moveTo>
                  <a:cubicBezTo>
                    <a:pt x="38" y="21"/>
                    <a:pt x="38" y="21"/>
                    <a:pt x="38" y="21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8" y="34"/>
                    <a:pt x="8" y="34"/>
                    <a:pt x="8" y="34"/>
                  </a:cubicBezTo>
                  <a:lnTo>
                    <a:pt x="11" y="21"/>
                  </a:lnTo>
                  <a:close/>
                  <a:moveTo>
                    <a:pt x="42" y="21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41" y="34"/>
                    <a:pt x="41" y="34"/>
                    <a:pt x="41" y="34"/>
                  </a:cubicBezTo>
                  <a:lnTo>
                    <a:pt x="42" y="21"/>
                  </a:lnTo>
                  <a:close/>
                  <a:moveTo>
                    <a:pt x="68" y="4"/>
                  </a:moveTo>
                  <a:cubicBezTo>
                    <a:pt x="69" y="17"/>
                    <a:pt x="69" y="17"/>
                    <a:pt x="69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4" y="4"/>
                    <a:pt x="44" y="4"/>
                    <a:pt x="44" y="4"/>
                  </a:cubicBezTo>
                  <a:lnTo>
                    <a:pt x="68" y="4"/>
                  </a:lnTo>
                  <a:close/>
                  <a:moveTo>
                    <a:pt x="104" y="34"/>
                  </a:moveTo>
                  <a:cubicBezTo>
                    <a:pt x="75" y="34"/>
                    <a:pt x="75" y="34"/>
                    <a:pt x="75" y="34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101" y="21"/>
                    <a:pt x="101" y="21"/>
                    <a:pt x="101" y="21"/>
                  </a:cubicBezTo>
                  <a:lnTo>
                    <a:pt x="104" y="34"/>
                  </a:lnTo>
                  <a:close/>
                  <a:moveTo>
                    <a:pt x="71" y="38"/>
                  </a:moveTo>
                  <a:cubicBezTo>
                    <a:pt x="72" y="51"/>
                    <a:pt x="72" y="51"/>
                    <a:pt x="72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1" y="38"/>
                    <a:pt x="41" y="38"/>
                    <a:pt x="41" y="38"/>
                  </a:cubicBezTo>
                  <a:lnTo>
                    <a:pt x="71" y="38"/>
                  </a:lnTo>
                  <a:close/>
                  <a:moveTo>
                    <a:pt x="76" y="51"/>
                  </a:moveTo>
                  <a:cubicBezTo>
                    <a:pt x="75" y="38"/>
                    <a:pt x="75" y="38"/>
                    <a:pt x="75" y="38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7" y="51"/>
                    <a:pt x="107" y="51"/>
                    <a:pt x="107" y="51"/>
                  </a:cubicBezTo>
                  <a:lnTo>
                    <a:pt x="76" y="51"/>
                  </a:lnTo>
                  <a:close/>
                  <a:moveTo>
                    <a:pt x="100" y="17"/>
                  </a:moveTo>
                  <a:cubicBezTo>
                    <a:pt x="73" y="17"/>
                    <a:pt x="73" y="17"/>
                    <a:pt x="73" y="17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97" y="4"/>
                    <a:pt x="97" y="4"/>
                    <a:pt x="97" y="4"/>
                  </a:cubicBezTo>
                  <a:lnTo>
                    <a:pt x="100" y="17"/>
                  </a:lnTo>
                  <a:close/>
                  <a:moveTo>
                    <a:pt x="15" y="4"/>
                  </a:moveTo>
                  <a:cubicBezTo>
                    <a:pt x="40" y="4"/>
                    <a:pt x="40" y="4"/>
                    <a:pt x="40" y="4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12" y="17"/>
                    <a:pt x="12" y="17"/>
                    <a:pt x="12" y="17"/>
                  </a:cubicBezTo>
                  <a:lnTo>
                    <a:pt x="15" y="4"/>
                  </a:lnTo>
                  <a:close/>
                  <a:moveTo>
                    <a:pt x="75" y="82"/>
                  </a:moveTo>
                  <a:cubicBezTo>
                    <a:pt x="37" y="82"/>
                    <a:pt x="37" y="82"/>
                    <a:pt x="37" y="82"/>
                  </a:cubicBezTo>
                  <a:cubicBezTo>
                    <a:pt x="37" y="78"/>
                    <a:pt x="37" y="78"/>
                    <a:pt x="37" y="78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75" y="78"/>
                    <a:pt x="75" y="78"/>
                    <a:pt x="75" y="78"/>
                  </a:cubicBezTo>
                  <a:lnTo>
                    <a:pt x="75" y="82"/>
                  </a:lnTo>
                  <a:close/>
                  <a:moveTo>
                    <a:pt x="58" y="74"/>
                  </a:moveTo>
                  <a:cubicBezTo>
                    <a:pt x="54" y="74"/>
                    <a:pt x="54" y="74"/>
                    <a:pt x="54" y="74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8" y="63"/>
                    <a:pt x="58" y="63"/>
                    <a:pt x="58" y="63"/>
                  </a:cubicBezTo>
                  <a:lnTo>
                    <a:pt x="58" y="74"/>
                  </a:lnTo>
                  <a:close/>
                  <a:moveTo>
                    <a:pt x="108" y="59"/>
                  </a:moveTo>
                  <a:cubicBezTo>
                    <a:pt x="60" y="59"/>
                    <a:pt x="60" y="59"/>
                    <a:pt x="60" y="5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5" y="55"/>
                    <a:pt x="16" y="54"/>
                    <a:pt x="16" y="53"/>
                  </a:cubicBezTo>
                  <a:cubicBezTo>
                    <a:pt x="16" y="52"/>
                    <a:pt x="15" y="51"/>
                    <a:pt x="14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51"/>
                    <a:pt x="36" y="51"/>
                    <a:pt x="36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1" y="51"/>
                    <a:pt x="21" y="52"/>
                    <a:pt x="21" y="53"/>
                  </a:cubicBezTo>
                  <a:cubicBezTo>
                    <a:pt x="21" y="54"/>
                    <a:pt x="21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8" y="59"/>
                    <a:pt x="108" y="59"/>
                    <a:pt x="108" y="59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0" name="Freeform 188"/>
            <p:cNvSpPr>
              <a:spLocks/>
            </p:cNvSpPr>
            <p:nvPr/>
          </p:nvSpPr>
          <p:spPr bwMode="auto">
            <a:xfrm>
              <a:off x="3201988" y="5519738"/>
              <a:ext cx="482600" cy="482600"/>
            </a:xfrm>
            <a:custGeom>
              <a:avLst/>
              <a:gdLst>
                <a:gd name="T0" fmla="*/ 25 w 148"/>
                <a:gd name="T1" fmla="*/ 103 h 148"/>
                <a:gd name="T2" fmla="*/ 9 w 148"/>
                <a:gd name="T3" fmla="*/ 114 h 148"/>
                <a:gd name="T4" fmla="*/ 48 w 148"/>
                <a:gd name="T5" fmla="*/ 123 h 148"/>
                <a:gd name="T6" fmla="*/ 60 w 148"/>
                <a:gd name="T7" fmla="*/ 130 h 148"/>
                <a:gd name="T8" fmla="*/ 57 w 148"/>
                <a:gd name="T9" fmla="*/ 148 h 148"/>
                <a:gd name="T10" fmla="*/ 87 w 148"/>
                <a:gd name="T11" fmla="*/ 126 h 148"/>
                <a:gd name="T12" fmla="*/ 101 w 148"/>
                <a:gd name="T13" fmla="*/ 120 h 148"/>
                <a:gd name="T14" fmla="*/ 118 w 148"/>
                <a:gd name="T15" fmla="*/ 135 h 148"/>
                <a:gd name="T16" fmla="*/ 123 w 148"/>
                <a:gd name="T17" fmla="*/ 100 h 148"/>
                <a:gd name="T18" fmla="*/ 130 w 148"/>
                <a:gd name="T19" fmla="*/ 89 h 148"/>
                <a:gd name="T20" fmla="*/ 148 w 148"/>
                <a:gd name="T21" fmla="*/ 92 h 148"/>
                <a:gd name="T22" fmla="*/ 126 w 148"/>
                <a:gd name="T23" fmla="*/ 62 h 148"/>
                <a:gd name="T24" fmla="*/ 120 w 148"/>
                <a:gd name="T25" fmla="*/ 47 h 148"/>
                <a:gd name="T26" fmla="*/ 134 w 148"/>
                <a:gd name="T27" fmla="*/ 30 h 148"/>
                <a:gd name="T28" fmla="*/ 100 w 148"/>
                <a:gd name="T29" fmla="*/ 25 h 148"/>
                <a:gd name="T30" fmla="*/ 89 w 148"/>
                <a:gd name="T31" fmla="*/ 19 h 148"/>
                <a:gd name="T32" fmla="*/ 92 w 148"/>
                <a:gd name="T33" fmla="*/ 0 h 148"/>
                <a:gd name="T34" fmla="*/ 61 w 148"/>
                <a:gd name="T35" fmla="*/ 22 h 148"/>
                <a:gd name="T36" fmla="*/ 47 w 148"/>
                <a:gd name="T37" fmla="*/ 28 h 148"/>
                <a:gd name="T38" fmla="*/ 30 w 148"/>
                <a:gd name="T39" fmla="*/ 14 h 148"/>
                <a:gd name="T40" fmla="*/ 25 w 148"/>
                <a:gd name="T41" fmla="*/ 48 h 148"/>
                <a:gd name="T42" fmla="*/ 19 w 148"/>
                <a:gd name="T43" fmla="*/ 60 h 148"/>
                <a:gd name="T44" fmla="*/ 0 w 148"/>
                <a:gd name="T45" fmla="*/ 57 h 148"/>
                <a:gd name="T46" fmla="*/ 22 w 148"/>
                <a:gd name="T47" fmla="*/ 87 h 148"/>
                <a:gd name="T48" fmla="*/ 23 w 148"/>
                <a:gd name="T49" fmla="*/ 83 h 148"/>
                <a:gd name="T50" fmla="*/ 4 w 148"/>
                <a:gd name="T51" fmla="*/ 61 h 148"/>
                <a:gd name="T52" fmla="*/ 26 w 148"/>
                <a:gd name="T53" fmla="*/ 62 h 148"/>
                <a:gd name="T54" fmla="*/ 32 w 148"/>
                <a:gd name="T55" fmla="*/ 44 h 148"/>
                <a:gd name="T56" fmla="*/ 35 w 148"/>
                <a:gd name="T57" fmla="*/ 19 h 148"/>
                <a:gd name="T58" fmla="*/ 31 w 148"/>
                <a:gd name="T59" fmla="*/ 18 h 148"/>
                <a:gd name="T60" fmla="*/ 62 w 148"/>
                <a:gd name="T61" fmla="*/ 26 h 148"/>
                <a:gd name="T62" fmla="*/ 85 w 148"/>
                <a:gd name="T63" fmla="*/ 8 h 148"/>
                <a:gd name="T64" fmla="*/ 84 w 148"/>
                <a:gd name="T65" fmla="*/ 4 h 148"/>
                <a:gd name="T66" fmla="*/ 100 w 148"/>
                <a:gd name="T67" fmla="*/ 32 h 148"/>
                <a:gd name="T68" fmla="*/ 114 w 148"/>
                <a:gd name="T69" fmla="*/ 29 h 148"/>
                <a:gd name="T70" fmla="*/ 130 w 148"/>
                <a:gd name="T71" fmla="*/ 37 h 148"/>
                <a:gd name="T72" fmla="*/ 115 w 148"/>
                <a:gd name="T73" fmla="*/ 47 h 148"/>
                <a:gd name="T74" fmla="*/ 123 w 148"/>
                <a:gd name="T75" fmla="*/ 65 h 148"/>
                <a:gd name="T76" fmla="*/ 140 w 148"/>
                <a:gd name="T77" fmla="*/ 88 h 148"/>
                <a:gd name="T78" fmla="*/ 123 w 148"/>
                <a:gd name="T79" fmla="*/ 84 h 148"/>
                <a:gd name="T80" fmla="*/ 115 w 148"/>
                <a:gd name="T81" fmla="*/ 102 h 148"/>
                <a:gd name="T82" fmla="*/ 113 w 148"/>
                <a:gd name="T83" fmla="*/ 129 h 148"/>
                <a:gd name="T84" fmla="*/ 114 w 148"/>
                <a:gd name="T85" fmla="*/ 133 h 148"/>
                <a:gd name="T86" fmla="*/ 99 w 148"/>
                <a:gd name="T87" fmla="*/ 117 h 148"/>
                <a:gd name="T88" fmla="*/ 83 w 148"/>
                <a:gd name="T89" fmla="*/ 125 h 148"/>
                <a:gd name="T90" fmla="*/ 61 w 148"/>
                <a:gd name="T91" fmla="*/ 144 h 148"/>
                <a:gd name="T92" fmla="*/ 62 w 148"/>
                <a:gd name="T93" fmla="*/ 122 h 148"/>
                <a:gd name="T94" fmla="*/ 44 w 148"/>
                <a:gd name="T95" fmla="*/ 116 h 148"/>
                <a:gd name="T96" fmla="*/ 18 w 148"/>
                <a:gd name="T97" fmla="*/ 111 h 148"/>
                <a:gd name="T98" fmla="*/ 33 w 148"/>
                <a:gd name="T99" fmla="*/ 102 h 148"/>
                <a:gd name="T100" fmla="*/ 25 w 148"/>
                <a:gd name="T101" fmla="*/ 8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8" h="148">
                  <a:moveTo>
                    <a:pt x="22" y="87"/>
                  </a:moveTo>
                  <a:cubicBezTo>
                    <a:pt x="18" y="88"/>
                    <a:pt x="18" y="88"/>
                    <a:pt x="18" y="88"/>
                  </a:cubicBezTo>
                  <a:cubicBezTo>
                    <a:pt x="20" y="93"/>
                    <a:pt x="22" y="98"/>
                    <a:pt x="25" y="103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9" y="124"/>
                    <a:pt x="26" y="127"/>
                    <a:pt x="34" y="127"/>
                  </a:cubicBezTo>
                  <a:cubicBezTo>
                    <a:pt x="39" y="127"/>
                    <a:pt x="44" y="126"/>
                    <a:pt x="48" y="123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9" y="126"/>
                    <a:pt x="54" y="128"/>
                    <a:pt x="60" y="130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7" y="148"/>
                    <a:pt x="57" y="148"/>
                    <a:pt x="57" y="148"/>
                  </a:cubicBezTo>
                  <a:cubicBezTo>
                    <a:pt x="63" y="148"/>
                    <a:pt x="63" y="148"/>
                    <a:pt x="63" y="148"/>
                  </a:cubicBezTo>
                  <a:cubicBezTo>
                    <a:pt x="76" y="148"/>
                    <a:pt x="87" y="140"/>
                    <a:pt x="90" y="127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93" y="129"/>
                    <a:pt x="98" y="127"/>
                    <a:pt x="103" y="124"/>
                  </a:cubicBezTo>
                  <a:cubicBezTo>
                    <a:pt x="101" y="120"/>
                    <a:pt x="101" y="120"/>
                    <a:pt x="101" y="120"/>
                  </a:cubicBezTo>
                  <a:cubicBezTo>
                    <a:pt x="98" y="123"/>
                    <a:pt x="98" y="123"/>
                    <a:pt x="98" y="123"/>
                  </a:cubicBezTo>
                  <a:cubicBezTo>
                    <a:pt x="114" y="139"/>
                    <a:pt x="114" y="139"/>
                    <a:pt x="114" y="139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24" y="129"/>
                    <a:pt x="127" y="122"/>
                    <a:pt x="127" y="114"/>
                  </a:cubicBezTo>
                  <a:cubicBezTo>
                    <a:pt x="127" y="109"/>
                    <a:pt x="126" y="104"/>
                    <a:pt x="123" y="100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26" y="99"/>
                    <a:pt x="128" y="94"/>
                    <a:pt x="130" y="89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48" y="92"/>
                    <a:pt x="148" y="92"/>
                    <a:pt x="148" y="92"/>
                  </a:cubicBezTo>
                  <a:cubicBezTo>
                    <a:pt x="148" y="85"/>
                    <a:pt x="148" y="85"/>
                    <a:pt x="148" y="85"/>
                  </a:cubicBezTo>
                  <a:cubicBezTo>
                    <a:pt x="148" y="73"/>
                    <a:pt x="139" y="61"/>
                    <a:pt x="127" y="58"/>
                  </a:cubicBezTo>
                  <a:cubicBezTo>
                    <a:pt x="126" y="62"/>
                    <a:pt x="126" y="62"/>
                    <a:pt x="126" y="62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9" y="55"/>
                    <a:pt x="126" y="50"/>
                    <a:pt x="124" y="45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29" y="24"/>
                    <a:pt x="122" y="21"/>
                    <a:pt x="114" y="21"/>
                  </a:cubicBezTo>
                  <a:cubicBezTo>
                    <a:pt x="109" y="21"/>
                    <a:pt x="104" y="23"/>
                    <a:pt x="100" y="25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99" y="22"/>
                    <a:pt x="94" y="20"/>
                    <a:pt x="89" y="19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2" y="0"/>
                    <a:pt x="61" y="9"/>
                    <a:pt x="58" y="2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5" y="20"/>
                    <a:pt x="50" y="22"/>
                    <a:pt x="45" y="25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4" y="19"/>
                    <a:pt x="21" y="27"/>
                    <a:pt x="21" y="34"/>
                  </a:cubicBezTo>
                  <a:cubicBezTo>
                    <a:pt x="21" y="39"/>
                    <a:pt x="22" y="44"/>
                    <a:pt x="25" y="48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2" y="49"/>
                    <a:pt x="20" y="54"/>
                    <a:pt x="19" y="60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76"/>
                    <a:pt x="9" y="87"/>
                    <a:pt x="21" y="91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3" y="83"/>
                    <a:pt x="23" y="83"/>
                    <a:pt x="23" y="83"/>
                  </a:cubicBezTo>
                  <a:cubicBezTo>
                    <a:pt x="14" y="80"/>
                    <a:pt x="8" y="72"/>
                    <a:pt x="8" y="63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25" y="65"/>
                    <a:pt x="25" y="65"/>
                    <a:pt x="25" y="65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7" y="57"/>
                    <a:pt x="29" y="53"/>
                    <a:pt x="32" y="4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0" y="41"/>
                    <a:pt x="29" y="38"/>
                    <a:pt x="29" y="34"/>
                  </a:cubicBezTo>
                  <a:cubicBezTo>
                    <a:pt x="29" y="29"/>
                    <a:pt x="31" y="24"/>
                    <a:pt x="35" y="20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3" y="29"/>
                    <a:pt x="58" y="27"/>
                    <a:pt x="62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8" y="14"/>
                    <a:pt x="76" y="8"/>
                    <a:pt x="85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91" y="28"/>
                    <a:pt x="96" y="29"/>
                    <a:pt x="100" y="32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7" y="30"/>
                    <a:pt x="110" y="29"/>
                    <a:pt x="114" y="29"/>
                  </a:cubicBezTo>
                  <a:cubicBezTo>
                    <a:pt x="120" y="29"/>
                    <a:pt x="125" y="32"/>
                    <a:pt x="129" y="35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15" y="47"/>
                    <a:pt x="115" y="47"/>
                    <a:pt x="115" y="47"/>
                  </a:cubicBezTo>
                  <a:cubicBezTo>
                    <a:pt x="117" y="49"/>
                    <a:pt x="117" y="49"/>
                    <a:pt x="117" y="49"/>
                  </a:cubicBezTo>
                  <a:cubicBezTo>
                    <a:pt x="119" y="53"/>
                    <a:pt x="121" y="58"/>
                    <a:pt x="122" y="63"/>
                  </a:cubicBezTo>
                  <a:cubicBezTo>
                    <a:pt x="123" y="65"/>
                    <a:pt x="123" y="65"/>
                    <a:pt x="123" y="65"/>
                  </a:cubicBezTo>
                  <a:cubicBezTo>
                    <a:pt x="125" y="65"/>
                    <a:pt x="125" y="65"/>
                    <a:pt x="125" y="65"/>
                  </a:cubicBezTo>
                  <a:cubicBezTo>
                    <a:pt x="134" y="68"/>
                    <a:pt x="140" y="76"/>
                    <a:pt x="140" y="85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44" y="88"/>
                    <a:pt x="144" y="88"/>
                    <a:pt x="144" y="88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23" y="84"/>
                    <a:pt x="123" y="84"/>
                    <a:pt x="123" y="84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21" y="91"/>
                    <a:pt x="119" y="96"/>
                    <a:pt x="116" y="100"/>
                  </a:cubicBezTo>
                  <a:cubicBezTo>
                    <a:pt x="115" y="102"/>
                    <a:pt x="115" y="102"/>
                    <a:pt x="115" y="102"/>
                  </a:cubicBezTo>
                  <a:cubicBezTo>
                    <a:pt x="116" y="104"/>
                    <a:pt x="116" y="104"/>
                    <a:pt x="116" y="104"/>
                  </a:cubicBezTo>
                  <a:cubicBezTo>
                    <a:pt x="118" y="107"/>
                    <a:pt x="119" y="111"/>
                    <a:pt x="119" y="114"/>
                  </a:cubicBezTo>
                  <a:cubicBezTo>
                    <a:pt x="119" y="120"/>
                    <a:pt x="117" y="125"/>
                    <a:pt x="113" y="129"/>
                  </a:cubicBezTo>
                  <a:cubicBezTo>
                    <a:pt x="113" y="129"/>
                    <a:pt x="113" y="129"/>
                    <a:pt x="113" y="129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4" y="133"/>
                    <a:pt x="114" y="133"/>
                    <a:pt x="114" y="133"/>
                  </a:cubicBezTo>
                  <a:cubicBezTo>
                    <a:pt x="117" y="130"/>
                    <a:pt x="117" y="130"/>
                    <a:pt x="117" y="130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99" y="117"/>
                    <a:pt x="99" y="117"/>
                    <a:pt x="99" y="117"/>
                  </a:cubicBezTo>
                  <a:cubicBezTo>
                    <a:pt x="95" y="119"/>
                    <a:pt x="90" y="121"/>
                    <a:pt x="86" y="122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5"/>
                    <a:pt x="83" y="125"/>
                    <a:pt x="83" y="125"/>
                  </a:cubicBezTo>
                  <a:cubicBezTo>
                    <a:pt x="80" y="134"/>
                    <a:pt x="72" y="140"/>
                    <a:pt x="63" y="140"/>
                  </a:cubicBezTo>
                  <a:cubicBezTo>
                    <a:pt x="61" y="140"/>
                    <a:pt x="61" y="140"/>
                    <a:pt x="61" y="140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5" y="123"/>
                    <a:pt x="65" y="123"/>
                    <a:pt x="65" y="123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57" y="121"/>
                    <a:pt x="52" y="119"/>
                    <a:pt x="48" y="116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1" y="118"/>
                    <a:pt x="38" y="119"/>
                    <a:pt x="34" y="119"/>
                  </a:cubicBezTo>
                  <a:cubicBezTo>
                    <a:pt x="28" y="119"/>
                    <a:pt x="23" y="117"/>
                    <a:pt x="19" y="113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5" y="114"/>
                    <a:pt x="15" y="114"/>
                    <a:pt x="15" y="114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9" y="95"/>
                    <a:pt x="27" y="91"/>
                    <a:pt x="26" y="86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3" y="83"/>
                    <a:pt x="23" y="83"/>
                    <a:pt x="23" y="83"/>
                  </a:cubicBezTo>
                  <a:lnTo>
                    <a:pt x="22" y="87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1" name="Freeform 189"/>
            <p:cNvSpPr>
              <a:spLocks/>
            </p:cNvSpPr>
            <p:nvPr/>
          </p:nvSpPr>
          <p:spPr bwMode="auto">
            <a:xfrm>
              <a:off x="3381376" y="5672138"/>
              <a:ext cx="142875" cy="176213"/>
            </a:xfrm>
            <a:custGeom>
              <a:avLst/>
              <a:gdLst>
                <a:gd name="T0" fmla="*/ 1 w 44"/>
                <a:gd name="T1" fmla="*/ 29 h 54"/>
                <a:gd name="T2" fmla="*/ 27 w 44"/>
                <a:gd name="T3" fmla="*/ 0 h 54"/>
                <a:gd name="T4" fmla="*/ 28 w 44"/>
                <a:gd name="T5" fmla="*/ 0 h 54"/>
                <a:gd name="T6" fmla="*/ 42 w 44"/>
                <a:gd name="T7" fmla="*/ 0 h 54"/>
                <a:gd name="T8" fmla="*/ 43 w 44"/>
                <a:gd name="T9" fmla="*/ 1 h 54"/>
                <a:gd name="T10" fmla="*/ 43 w 44"/>
                <a:gd name="T11" fmla="*/ 3 h 54"/>
                <a:gd name="T12" fmla="*/ 21 w 44"/>
                <a:gd name="T13" fmla="*/ 23 h 54"/>
                <a:gd name="T14" fmla="*/ 34 w 44"/>
                <a:gd name="T15" fmla="*/ 23 h 54"/>
                <a:gd name="T16" fmla="*/ 36 w 44"/>
                <a:gd name="T17" fmla="*/ 25 h 54"/>
                <a:gd name="T18" fmla="*/ 35 w 44"/>
                <a:gd name="T19" fmla="*/ 26 h 54"/>
                <a:gd name="T20" fmla="*/ 4 w 44"/>
                <a:gd name="T21" fmla="*/ 54 h 54"/>
                <a:gd name="T22" fmla="*/ 3 w 44"/>
                <a:gd name="T23" fmla="*/ 54 h 54"/>
                <a:gd name="T24" fmla="*/ 2 w 44"/>
                <a:gd name="T25" fmla="*/ 54 h 54"/>
                <a:gd name="T26" fmla="*/ 2 w 44"/>
                <a:gd name="T27" fmla="*/ 52 h 54"/>
                <a:gd name="T28" fmla="*/ 20 w 44"/>
                <a:gd name="T29" fmla="*/ 31 h 54"/>
                <a:gd name="T30" fmla="*/ 2 w 44"/>
                <a:gd name="T31" fmla="*/ 32 h 54"/>
                <a:gd name="T32" fmla="*/ 2 w 44"/>
                <a:gd name="T33" fmla="*/ 32 h 54"/>
                <a:gd name="T34" fmla="*/ 1 w 44"/>
                <a:gd name="T35" fmla="*/ 31 h 54"/>
                <a:gd name="T36" fmla="*/ 1 w 44"/>
                <a:gd name="T37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" h="54">
                  <a:moveTo>
                    <a:pt x="1" y="2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3" y="0"/>
                    <a:pt x="43" y="1"/>
                  </a:cubicBezTo>
                  <a:cubicBezTo>
                    <a:pt x="44" y="2"/>
                    <a:pt x="43" y="2"/>
                    <a:pt x="43" y="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4"/>
                    <a:pt x="36" y="25"/>
                  </a:cubicBezTo>
                  <a:cubicBezTo>
                    <a:pt x="36" y="25"/>
                    <a:pt x="36" y="26"/>
                    <a:pt x="35" y="2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3" y="54"/>
                  </a:cubicBezTo>
                  <a:cubicBezTo>
                    <a:pt x="3" y="54"/>
                    <a:pt x="2" y="54"/>
                    <a:pt x="2" y="54"/>
                  </a:cubicBezTo>
                  <a:cubicBezTo>
                    <a:pt x="1" y="53"/>
                    <a:pt x="1" y="52"/>
                    <a:pt x="2" y="52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1" y="32"/>
                    <a:pt x="1" y="31"/>
                  </a:cubicBezTo>
                  <a:cubicBezTo>
                    <a:pt x="0" y="31"/>
                    <a:pt x="1" y="30"/>
                    <a:pt x="1" y="29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2" name="Freeform 190"/>
            <p:cNvSpPr>
              <a:spLocks noEditPoints="1"/>
            </p:cNvSpPr>
            <p:nvPr/>
          </p:nvSpPr>
          <p:spPr bwMode="auto">
            <a:xfrm>
              <a:off x="3378201" y="2466976"/>
              <a:ext cx="133350" cy="127000"/>
            </a:xfrm>
            <a:custGeom>
              <a:avLst/>
              <a:gdLst>
                <a:gd name="T0" fmla="*/ 26 w 41"/>
                <a:gd name="T1" fmla="*/ 17 h 39"/>
                <a:gd name="T2" fmla="*/ 32 w 41"/>
                <a:gd name="T3" fmla="*/ 8 h 39"/>
                <a:gd name="T4" fmla="*/ 9 w 41"/>
                <a:gd name="T5" fmla="*/ 5 h 39"/>
                <a:gd name="T6" fmla="*/ 14 w 41"/>
                <a:gd name="T7" fmla="*/ 17 h 39"/>
                <a:gd name="T8" fmla="*/ 3 w 41"/>
                <a:gd name="T9" fmla="*/ 17 h 39"/>
                <a:gd name="T10" fmla="*/ 12 w 41"/>
                <a:gd name="T11" fmla="*/ 39 h 39"/>
                <a:gd name="T12" fmla="*/ 15 w 41"/>
                <a:gd name="T13" fmla="*/ 38 h 39"/>
                <a:gd name="T14" fmla="*/ 20 w 41"/>
                <a:gd name="T15" fmla="*/ 27 h 39"/>
                <a:gd name="T16" fmla="*/ 25 w 41"/>
                <a:gd name="T17" fmla="*/ 38 h 39"/>
                <a:gd name="T18" fmla="*/ 28 w 41"/>
                <a:gd name="T19" fmla="*/ 39 h 39"/>
                <a:gd name="T20" fmla="*/ 37 w 41"/>
                <a:gd name="T21" fmla="*/ 17 h 39"/>
                <a:gd name="T22" fmla="*/ 5 w 41"/>
                <a:gd name="T23" fmla="*/ 21 h 39"/>
                <a:gd name="T24" fmla="*/ 14 w 41"/>
                <a:gd name="T25" fmla="*/ 22 h 39"/>
                <a:gd name="T26" fmla="*/ 14 w 41"/>
                <a:gd name="T27" fmla="*/ 23 h 39"/>
                <a:gd name="T28" fmla="*/ 14 w 41"/>
                <a:gd name="T29" fmla="*/ 24 h 39"/>
                <a:gd name="T30" fmla="*/ 15 w 41"/>
                <a:gd name="T31" fmla="*/ 24 h 39"/>
                <a:gd name="T32" fmla="*/ 16 w 41"/>
                <a:gd name="T33" fmla="*/ 25 h 39"/>
                <a:gd name="T34" fmla="*/ 12 w 41"/>
                <a:gd name="T35" fmla="*/ 34 h 39"/>
                <a:gd name="T36" fmla="*/ 22 w 41"/>
                <a:gd name="T37" fmla="*/ 21 h 39"/>
                <a:gd name="T38" fmla="*/ 21 w 41"/>
                <a:gd name="T39" fmla="*/ 22 h 39"/>
                <a:gd name="T40" fmla="*/ 21 w 41"/>
                <a:gd name="T41" fmla="*/ 23 h 39"/>
                <a:gd name="T42" fmla="*/ 19 w 41"/>
                <a:gd name="T43" fmla="*/ 22 h 39"/>
                <a:gd name="T44" fmla="*/ 18 w 41"/>
                <a:gd name="T45" fmla="*/ 22 h 39"/>
                <a:gd name="T46" fmla="*/ 18 w 41"/>
                <a:gd name="T47" fmla="*/ 21 h 39"/>
                <a:gd name="T48" fmla="*/ 18 w 41"/>
                <a:gd name="T49" fmla="*/ 20 h 39"/>
                <a:gd name="T50" fmla="*/ 21 w 41"/>
                <a:gd name="T51" fmla="*/ 19 h 39"/>
                <a:gd name="T52" fmla="*/ 22 w 41"/>
                <a:gd name="T53" fmla="*/ 21 h 39"/>
                <a:gd name="T54" fmla="*/ 21 w 41"/>
                <a:gd name="T55" fmla="*/ 14 h 39"/>
                <a:gd name="T56" fmla="*/ 18 w 41"/>
                <a:gd name="T57" fmla="*/ 14 h 39"/>
                <a:gd name="T58" fmla="*/ 13 w 41"/>
                <a:gd name="T59" fmla="*/ 7 h 39"/>
                <a:gd name="T60" fmla="*/ 22 w 41"/>
                <a:gd name="T61" fmla="*/ 14 h 39"/>
                <a:gd name="T62" fmla="*/ 28 w 41"/>
                <a:gd name="T63" fmla="*/ 34 h 39"/>
                <a:gd name="T64" fmla="*/ 24 w 41"/>
                <a:gd name="T65" fmla="*/ 25 h 39"/>
                <a:gd name="T66" fmla="*/ 25 w 41"/>
                <a:gd name="T67" fmla="*/ 24 h 39"/>
                <a:gd name="T68" fmla="*/ 26 w 41"/>
                <a:gd name="T69" fmla="*/ 24 h 39"/>
                <a:gd name="T70" fmla="*/ 26 w 41"/>
                <a:gd name="T71" fmla="*/ 23 h 39"/>
                <a:gd name="T72" fmla="*/ 27 w 41"/>
                <a:gd name="T73" fmla="*/ 22 h 39"/>
                <a:gd name="T74" fmla="*/ 35 w 41"/>
                <a:gd name="T75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" h="39">
                  <a:moveTo>
                    <a:pt x="37" y="17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7"/>
                    <a:pt x="33" y="5"/>
                    <a:pt x="32" y="5"/>
                  </a:cubicBezTo>
                  <a:cubicBezTo>
                    <a:pt x="25" y="0"/>
                    <a:pt x="15" y="0"/>
                    <a:pt x="9" y="5"/>
                  </a:cubicBezTo>
                  <a:cubicBezTo>
                    <a:pt x="8" y="5"/>
                    <a:pt x="7" y="7"/>
                    <a:pt x="8" y="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1" y="17"/>
                    <a:pt x="0" y="19"/>
                  </a:cubicBezTo>
                  <a:cubicBezTo>
                    <a:pt x="0" y="27"/>
                    <a:pt x="4" y="35"/>
                    <a:pt x="12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4" y="38"/>
                    <a:pt x="15" y="3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38"/>
                    <a:pt x="26" y="39"/>
                    <a:pt x="27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6" y="35"/>
                    <a:pt x="41" y="27"/>
                    <a:pt x="40" y="19"/>
                  </a:cubicBezTo>
                  <a:cubicBezTo>
                    <a:pt x="40" y="17"/>
                    <a:pt x="39" y="17"/>
                    <a:pt x="37" y="17"/>
                  </a:cubicBezTo>
                  <a:close/>
                  <a:moveTo>
                    <a:pt x="12" y="34"/>
                  </a:moveTo>
                  <a:cubicBezTo>
                    <a:pt x="8" y="31"/>
                    <a:pt x="5" y="26"/>
                    <a:pt x="5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6"/>
                    <a:pt x="16" y="26"/>
                    <a:pt x="16" y="26"/>
                  </a:cubicBezTo>
                  <a:lnTo>
                    <a:pt x="12" y="34"/>
                  </a:lnTo>
                  <a:close/>
                  <a:moveTo>
                    <a:pt x="22" y="21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3"/>
                    <a:pt x="20" y="23"/>
                    <a:pt x="19" y="23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19"/>
                    <a:pt x="19" y="19"/>
                  </a:cubicBezTo>
                  <a:cubicBezTo>
                    <a:pt x="20" y="18"/>
                    <a:pt x="21" y="18"/>
                    <a:pt x="21" y="19"/>
                  </a:cubicBezTo>
                  <a:cubicBezTo>
                    <a:pt x="22" y="19"/>
                    <a:pt x="22" y="20"/>
                    <a:pt x="22" y="20"/>
                  </a:cubicBezTo>
                  <a:lnTo>
                    <a:pt x="22" y="21"/>
                  </a:lnTo>
                  <a:close/>
                  <a:moveTo>
                    <a:pt x="22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4"/>
                    <a:pt x="20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7" y="5"/>
                    <a:pt x="23" y="5"/>
                    <a:pt x="27" y="7"/>
                  </a:cubicBezTo>
                  <a:cubicBezTo>
                    <a:pt x="22" y="14"/>
                    <a:pt x="22" y="14"/>
                    <a:pt x="22" y="14"/>
                  </a:cubicBezTo>
                  <a:close/>
                  <a:moveTo>
                    <a:pt x="33" y="28"/>
                  </a:moveTo>
                  <a:cubicBezTo>
                    <a:pt x="32" y="30"/>
                    <a:pt x="30" y="32"/>
                    <a:pt x="28" y="3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4"/>
                    <a:pt x="35" y="26"/>
                    <a:pt x="33" y="28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3" name="Freeform 191"/>
            <p:cNvSpPr>
              <a:spLocks noEditPoints="1"/>
            </p:cNvSpPr>
            <p:nvPr/>
          </p:nvSpPr>
          <p:spPr bwMode="auto">
            <a:xfrm>
              <a:off x="3228976" y="2219326"/>
              <a:ext cx="430213" cy="430213"/>
            </a:xfrm>
            <a:custGeom>
              <a:avLst/>
              <a:gdLst>
                <a:gd name="T0" fmla="*/ 110 w 132"/>
                <a:gd name="T1" fmla="*/ 66 h 132"/>
                <a:gd name="T2" fmla="*/ 99 w 132"/>
                <a:gd name="T3" fmla="*/ 86 h 132"/>
                <a:gd name="T4" fmla="*/ 93 w 132"/>
                <a:gd name="T5" fmla="*/ 66 h 132"/>
                <a:gd name="T6" fmla="*/ 92 w 132"/>
                <a:gd name="T7" fmla="*/ 26 h 132"/>
                <a:gd name="T8" fmla="*/ 90 w 132"/>
                <a:gd name="T9" fmla="*/ 22 h 132"/>
                <a:gd name="T10" fmla="*/ 100 w 132"/>
                <a:gd name="T11" fmla="*/ 24 h 132"/>
                <a:gd name="T12" fmla="*/ 128 w 132"/>
                <a:gd name="T13" fmla="*/ 15 h 132"/>
                <a:gd name="T14" fmla="*/ 49 w 132"/>
                <a:gd name="T15" fmla="*/ 9 h 132"/>
                <a:gd name="T16" fmla="*/ 38 w 132"/>
                <a:gd name="T17" fmla="*/ 29 h 132"/>
                <a:gd name="T18" fmla="*/ 18 w 132"/>
                <a:gd name="T19" fmla="*/ 66 h 132"/>
                <a:gd name="T20" fmla="*/ 7 w 132"/>
                <a:gd name="T21" fmla="*/ 83 h 132"/>
                <a:gd name="T22" fmla="*/ 3 w 132"/>
                <a:gd name="T23" fmla="*/ 111 h 132"/>
                <a:gd name="T24" fmla="*/ 2 w 132"/>
                <a:gd name="T25" fmla="*/ 132 h 132"/>
                <a:gd name="T26" fmla="*/ 132 w 132"/>
                <a:gd name="T27" fmla="*/ 121 h 132"/>
                <a:gd name="T28" fmla="*/ 128 w 132"/>
                <a:gd name="T29" fmla="*/ 86 h 132"/>
                <a:gd name="T30" fmla="*/ 123 w 132"/>
                <a:gd name="T31" fmla="*/ 79 h 132"/>
                <a:gd name="T32" fmla="*/ 81 w 132"/>
                <a:gd name="T33" fmla="*/ 4 h 132"/>
                <a:gd name="T34" fmla="*/ 123 w 132"/>
                <a:gd name="T35" fmla="*/ 16 h 132"/>
                <a:gd name="T36" fmla="*/ 103 w 132"/>
                <a:gd name="T37" fmla="*/ 22 h 132"/>
                <a:gd name="T38" fmla="*/ 100 w 132"/>
                <a:gd name="T39" fmla="*/ 9 h 132"/>
                <a:gd name="T40" fmla="*/ 97 w 132"/>
                <a:gd name="T41" fmla="*/ 18 h 132"/>
                <a:gd name="T42" fmla="*/ 84 w 132"/>
                <a:gd name="T43" fmla="*/ 26 h 132"/>
                <a:gd name="T44" fmla="*/ 73 w 132"/>
                <a:gd name="T45" fmla="*/ 13 h 132"/>
                <a:gd name="T46" fmla="*/ 51 w 132"/>
                <a:gd name="T47" fmla="*/ 13 h 132"/>
                <a:gd name="T48" fmla="*/ 73 w 132"/>
                <a:gd name="T49" fmla="*/ 4 h 132"/>
                <a:gd name="T50" fmla="*/ 62 w 132"/>
                <a:gd name="T51" fmla="*/ 26 h 132"/>
                <a:gd name="T52" fmla="*/ 13 w 132"/>
                <a:gd name="T53" fmla="*/ 77 h 132"/>
                <a:gd name="T54" fmla="*/ 29 w 132"/>
                <a:gd name="T55" fmla="*/ 61 h 132"/>
                <a:gd name="T56" fmla="*/ 32 w 132"/>
                <a:gd name="T57" fmla="*/ 75 h 132"/>
                <a:gd name="T58" fmla="*/ 13 w 132"/>
                <a:gd name="T59" fmla="*/ 83 h 132"/>
                <a:gd name="T60" fmla="*/ 31 w 132"/>
                <a:gd name="T61" fmla="*/ 80 h 132"/>
                <a:gd name="T62" fmla="*/ 34 w 132"/>
                <a:gd name="T63" fmla="*/ 87 h 132"/>
                <a:gd name="T64" fmla="*/ 31 w 132"/>
                <a:gd name="T65" fmla="*/ 83 h 132"/>
                <a:gd name="T66" fmla="*/ 27 w 132"/>
                <a:gd name="T67" fmla="*/ 127 h 132"/>
                <a:gd name="T68" fmla="*/ 7 w 132"/>
                <a:gd name="T69" fmla="*/ 113 h 132"/>
                <a:gd name="T70" fmla="*/ 29 w 132"/>
                <a:gd name="T71" fmla="*/ 88 h 132"/>
                <a:gd name="T72" fmla="*/ 31 w 132"/>
                <a:gd name="T73" fmla="*/ 127 h 132"/>
                <a:gd name="T74" fmla="*/ 38 w 132"/>
                <a:gd name="T75" fmla="*/ 89 h 132"/>
                <a:gd name="T76" fmla="*/ 90 w 132"/>
                <a:gd name="T77" fmla="*/ 31 h 132"/>
                <a:gd name="T78" fmla="*/ 101 w 132"/>
                <a:gd name="T79" fmla="*/ 113 h 132"/>
                <a:gd name="T80" fmla="*/ 128 w 132"/>
                <a:gd name="T81" fmla="*/ 121 h 132"/>
                <a:gd name="T82" fmla="*/ 106 w 132"/>
                <a:gd name="T83" fmla="*/ 113 h 132"/>
                <a:gd name="T84" fmla="*/ 103 w 132"/>
                <a:gd name="T85" fmla="*/ 88 h 132"/>
                <a:gd name="T86" fmla="*/ 126 w 132"/>
                <a:gd name="T87" fmla="*/ 113 h 132"/>
                <a:gd name="T88" fmla="*/ 119 w 132"/>
                <a:gd name="T89" fmla="*/ 83 h 132"/>
                <a:gd name="T90" fmla="*/ 112 w 132"/>
                <a:gd name="T91" fmla="*/ 70 h 132"/>
                <a:gd name="T92" fmla="*/ 128 w 132"/>
                <a:gd name="T93" fmla="*/ 6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2" h="132">
                  <a:moveTo>
                    <a:pt x="132" y="68"/>
                  </a:moveTo>
                  <a:cubicBezTo>
                    <a:pt x="132" y="62"/>
                    <a:pt x="128" y="58"/>
                    <a:pt x="122" y="57"/>
                  </a:cubicBezTo>
                  <a:cubicBezTo>
                    <a:pt x="116" y="57"/>
                    <a:pt x="111" y="60"/>
                    <a:pt x="110" y="66"/>
                  </a:cubicBezTo>
                  <a:cubicBezTo>
                    <a:pt x="105" y="67"/>
                    <a:pt x="101" y="72"/>
                    <a:pt x="101" y="77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0" y="83"/>
                    <a:pt x="99" y="84"/>
                    <a:pt x="99" y="86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5" y="82"/>
                    <a:pt x="93" y="74"/>
                    <a:pt x="93" y="66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5" y="28"/>
                    <a:pt x="94" y="27"/>
                    <a:pt x="94" y="27"/>
                  </a:cubicBezTo>
                  <a:cubicBezTo>
                    <a:pt x="94" y="27"/>
                    <a:pt x="93" y="26"/>
                    <a:pt x="92" y="26"/>
                  </a:cubicBezTo>
                  <a:cubicBezTo>
                    <a:pt x="88" y="26"/>
                    <a:pt x="88" y="26"/>
                    <a:pt x="88" y="26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23"/>
                    <a:pt x="89" y="22"/>
                    <a:pt x="90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8"/>
                    <a:pt x="107" y="31"/>
                    <a:pt x="112" y="31"/>
                  </a:cubicBezTo>
                  <a:cubicBezTo>
                    <a:pt x="121" y="31"/>
                    <a:pt x="127" y="24"/>
                    <a:pt x="128" y="1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7" y="7"/>
                    <a:pt x="121" y="0"/>
                    <a:pt x="112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4" y="0"/>
                    <a:pt x="50" y="4"/>
                    <a:pt x="49" y="9"/>
                  </a:cubicBezTo>
                  <a:cubicBezTo>
                    <a:pt x="43" y="10"/>
                    <a:pt x="40" y="14"/>
                    <a:pt x="40" y="20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9" y="26"/>
                    <a:pt x="38" y="27"/>
                    <a:pt x="38" y="29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3" y="57"/>
                    <a:pt x="19" y="61"/>
                    <a:pt x="18" y="66"/>
                  </a:cubicBezTo>
                  <a:cubicBezTo>
                    <a:pt x="13" y="67"/>
                    <a:pt x="9" y="72"/>
                    <a:pt x="9" y="77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6" y="83"/>
                    <a:pt x="5" y="84"/>
                    <a:pt x="5" y="86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6"/>
                    <a:pt x="4" y="108"/>
                    <a:pt x="3" y="111"/>
                  </a:cubicBezTo>
                  <a:cubicBezTo>
                    <a:pt x="1" y="114"/>
                    <a:pt x="0" y="118"/>
                    <a:pt x="0" y="121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1"/>
                    <a:pt x="1" y="132"/>
                    <a:pt x="2" y="132"/>
                  </a:cubicBezTo>
                  <a:cubicBezTo>
                    <a:pt x="130" y="132"/>
                    <a:pt x="130" y="132"/>
                    <a:pt x="130" y="132"/>
                  </a:cubicBezTo>
                  <a:cubicBezTo>
                    <a:pt x="131" y="132"/>
                    <a:pt x="132" y="131"/>
                    <a:pt x="132" y="130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32" y="118"/>
                    <a:pt x="131" y="114"/>
                    <a:pt x="129" y="111"/>
                  </a:cubicBezTo>
                  <a:cubicBezTo>
                    <a:pt x="128" y="108"/>
                    <a:pt x="128" y="106"/>
                    <a:pt x="128" y="103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8" y="84"/>
                    <a:pt x="127" y="83"/>
                    <a:pt x="125" y="83"/>
                  </a:cubicBezTo>
                  <a:cubicBezTo>
                    <a:pt x="123" y="83"/>
                    <a:pt x="123" y="83"/>
                    <a:pt x="123" y="83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8" y="78"/>
                    <a:pt x="132" y="73"/>
                    <a:pt x="132" y="68"/>
                  </a:cubicBezTo>
                  <a:close/>
                  <a:moveTo>
                    <a:pt x="75" y="11"/>
                  </a:moveTo>
                  <a:cubicBezTo>
                    <a:pt x="75" y="7"/>
                    <a:pt x="78" y="4"/>
                    <a:pt x="81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8" y="4"/>
                    <a:pt x="123" y="9"/>
                    <a:pt x="123" y="15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23" y="22"/>
                    <a:pt x="118" y="26"/>
                    <a:pt x="112" y="26"/>
                  </a:cubicBezTo>
                  <a:cubicBezTo>
                    <a:pt x="109" y="26"/>
                    <a:pt x="105" y="25"/>
                    <a:pt x="103" y="22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9"/>
                    <a:pt x="101" y="15"/>
                    <a:pt x="102" y="12"/>
                  </a:cubicBezTo>
                  <a:cubicBezTo>
                    <a:pt x="102" y="11"/>
                    <a:pt x="102" y="9"/>
                    <a:pt x="100" y="9"/>
                  </a:cubicBezTo>
                  <a:cubicBezTo>
                    <a:pt x="99" y="9"/>
                    <a:pt x="98" y="9"/>
                    <a:pt x="98" y="10"/>
                  </a:cubicBezTo>
                  <a:cubicBezTo>
                    <a:pt x="97" y="12"/>
                    <a:pt x="97" y="14"/>
                    <a:pt x="97" y="15"/>
                  </a:cubicBezTo>
                  <a:cubicBezTo>
                    <a:pt x="97" y="16"/>
                    <a:pt x="97" y="17"/>
                    <a:pt x="97" y="18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7" y="18"/>
                    <a:pt x="84" y="21"/>
                    <a:pt x="84" y="24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66" y="26"/>
                    <a:pt x="66" y="26"/>
                    <a:pt x="66" y="26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66" y="16"/>
                    <a:pt x="69" y="13"/>
                    <a:pt x="73" y="13"/>
                  </a:cubicBezTo>
                  <a:cubicBezTo>
                    <a:pt x="74" y="13"/>
                    <a:pt x="75" y="12"/>
                    <a:pt x="75" y="11"/>
                  </a:cubicBezTo>
                  <a:close/>
                  <a:moveTo>
                    <a:pt x="44" y="20"/>
                  </a:moveTo>
                  <a:cubicBezTo>
                    <a:pt x="44" y="16"/>
                    <a:pt x="47" y="13"/>
                    <a:pt x="51" y="13"/>
                  </a:cubicBezTo>
                  <a:cubicBezTo>
                    <a:pt x="52" y="13"/>
                    <a:pt x="53" y="12"/>
                    <a:pt x="53" y="11"/>
                  </a:cubicBezTo>
                  <a:cubicBezTo>
                    <a:pt x="53" y="7"/>
                    <a:pt x="56" y="4"/>
                    <a:pt x="59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6"/>
                    <a:pt x="71" y="7"/>
                    <a:pt x="71" y="9"/>
                  </a:cubicBezTo>
                  <a:cubicBezTo>
                    <a:pt x="65" y="10"/>
                    <a:pt x="62" y="14"/>
                    <a:pt x="62" y="20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44" y="26"/>
                    <a:pt x="44" y="26"/>
                    <a:pt x="44" y="26"/>
                  </a:cubicBezTo>
                  <a:lnTo>
                    <a:pt x="44" y="20"/>
                  </a:lnTo>
                  <a:close/>
                  <a:moveTo>
                    <a:pt x="13" y="77"/>
                  </a:moveTo>
                  <a:cubicBezTo>
                    <a:pt x="13" y="73"/>
                    <a:pt x="16" y="70"/>
                    <a:pt x="20" y="70"/>
                  </a:cubicBezTo>
                  <a:cubicBezTo>
                    <a:pt x="21" y="70"/>
                    <a:pt x="22" y="69"/>
                    <a:pt x="22" y="68"/>
                  </a:cubicBezTo>
                  <a:cubicBezTo>
                    <a:pt x="22" y="64"/>
                    <a:pt x="25" y="61"/>
                    <a:pt x="29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72"/>
                    <a:pt x="35" y="75"/>
                    <a:pt x="32" y="75"/>
                  </a:cubicBezTo>
                  <a:cubicBezTo>
                    <a:pt x="29" y="75"/>
                    <a:pt x="27" y="77"/>
                    <a:pt x="27" y="80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13" y="83"/>
                    <a:pt x="13" y="83"/>
                    <a:pt x="13" y="83"/>
                  </a:cubicBezTo>
                  <a:lnTo>
                    <a:pt x="13" y="77"/>
                  </a:lnTo>
                  <a:close/>
                  <a:moveTo>
                    <a:pt x="31" y="83"/>
                  </a:moveTo>
                  <a:cubicBezTo>
                    <a:pt x="31" y="80"/>
                    <a:pt x="31" y="80"/>
                    <a:pt x="31" y="80"/>
                  </a:cubicBezTo>
                  <a:cubicBezTo>
                    <a:pt x="31" y="79"/>
                    <a:pt x="31" y="79"/>
                    <a:pt x="32" y="79"/>
                  </a:cubicBezTo>
                  <a:cubicBezTo>
                    <a:pt x="33" y="79"/>
                    <a:pt x="35" y="79"/>
                    <a:pt x="37" y="78"/>
                  </a:cubicBezTo>
                  <a:cubicBezTo>
                    <a:pt x="36" y="81"/>
                    <a:pt x="35" y="84"/>
                    <a:pt x="34" y="87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3" y="84"/>
                    <a:pt x="32" y="83"/>
                    <a:pt x="31" y="83"/>
                  </a:cubicBezTo>
                  <a:close/>
                  <a:moveTo>
                    <a:pt x="29" y="99"/>
                  </a:moveTo>
                  <a:cubicBezTo>
                    <a:pt x="27" y="103"/>
                    <a:pt x="27" y="108"/>
                    <a:pt x="27" y="113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5" y="118"/>
                    <a:pt x="5" y="116"/>
                    <a:pt x="7" y="113"/>
                  </a:cubicBezTo>
                  <a:cubicBezTo>
                    <a:pt x="8" y="110"/>
                    <a:pt x="9" y="106"/>
                    <a:pt x="9" y="103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29" y="88"/>
                    <a:pt x="29" y="88"/>
                    <a:pt x="29" y="88"/>
                  </a:cubicBezTo>
                  <a:lnTo>
                    <a:pt x="29" y="99"/>
                  </a:lnTo>
                  <a:close/>
                  <a:moveTo>
                    <a:pt x="101" y="127"/>
                  </a:moveTo>
                  <a:cubicBezTo>
                    <a:pt x="31" y="127"/>
                    <a:pt x="31" y="127"/>
                    <a:pt x="31" y="127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107"/>
                    <a:pt x="32" y="101"/>
                    <a:pt x="35" y="95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41" y="83"/>
                    <a:pt x="42" y="76"/>
                    <a:pt x="42" y="6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90" y="31"/>
                    <a:pt x="90" y="31"/>
                    <a:pt x="90" y="31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8" y="75"/>
                    <a:pt x="90" y="84"/>
                    <a:pt x="95" y="92"/>
                  </a:cubicBezTo>
                  <a:cubicBezTo>
                    <a:pt x="99" y="98"/>
                    <a:pt x="101" y="106"/>
                    <a:pt x="101" y="113"/>
                  </a:cubicBezTo>
                  <a:lnTo>
                    <a:pt x="101" y="127"/>
                  </a:lnTo>
                  <a:close/>
                  <a:moveTo>
                    <a:pt x="126" y="113"/>
                  </a:moveTo>
                  <a:cubicBezTo>
                    <a:pt x="127" y="116"/>
                    <a:pt x="127" y="118"/>
                    <a:pt x="128" y="121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06" y="127"/>
                    <a:pt x="106" y="127"/>
                    <a:pt x="106" y="127"/>
                  </a:cubicBezTo>
                  <a:cubicBezTo>
                    <a:pt x="106" y="113"/>
                    <a:pt x="106" y="113"/>
                    <a:pt x="106" y="113"/>
                  </a:cubicBezTo>
                  <a:cubicBezTo>
                    <a:pt x="106" y="108"/>
                    <a:pt x="105" y="103"/>
                    <a:pt x="103" y="99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6"/>
                    <a:pt x="124" y="110"/>
                    <a:pt x="126" y="113"/>
                  </a:cubicBezTo>
                  <a:close/>
                  <a:moveTo>
                    <a:pt x="121" y="75"/>
                  </a:moveTo>
                  <a:cubicBezTo>
                    <a:pt x="120" y="75"/>
                    <a:pt x="119" y="76"/>
                    <a:pt x="119" y="77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06" y="83"/>
                    <a:pt x="106" y="83"/>
                    <a:pt x="106" y="83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6" y="73"/>
                    <a:pt x="109" y="70"/>
                    <a:pt x="112" y="70"/>
                  </a:cubicBezTo>
                  <a:cubicBezTo>
                    <a:pt x="113" y="70"/>
                    <a:pt x="114" y="69"/>
                    <a:pt x="114" y="68"/>
                  </a:cubicBezTo>
                  <a:cubicBezTo>
                    <a:pt x="114" y="64"/>
                    <a:pt x="117" y="61"/>
                    <a:pt x="121" y="61"/>
                  </a:cubicBezTo>
                  <a:cubicBezTo>
                    <a:pt x="125" y="61"/>
                    <a:pt x="128" y="64"/>
                    <a:pt x="128" y="68"/>
                  </a:cubicBezTo>
                  <a:cubicBezTo>
                    <a:pt x="128" y="72"/>
                    <a:pt x="125" y="75"/>
                    <a:pt x="121" y="75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4" name="Freeform 192"/>
            <p:cNvSpPr>
              <a:spLocks noEditPoints="1"/>
            </p:cNvSpPr>
            <p:nvPr/>
          </p:nvSpPr>
          <p:spPr bwMode="auto">
            <a:xfrm>
              <a:off x="3241676" y="1338263"/>
              <a:ext cx="201613" cy="241300"/>
            </a:xfrm>
            <a:custGeom>
              <a:avLst/>
              <a:gdLst>
                <a:gd name="T0" fmla="*/ 53 w 62"/>
                <a:gd name="T1" fmla="*/ 41 h 74"/>
                <a:gd name="T2" fmla="*/ 49 w 62"/>
                <a:gd name="T3" fmla="*/ 3 h 74"/>
                <a:gd name="T4" fmla="*/ 50 w 62"/>
                <a:gd name="T5" fmla="*/ 3 h 74"/>
                <a:gd name="T6" fmla="*/ 52 w 62"/>
                <a:gd name="T7" fmla="*/ 1 h 74"/>
                <a:gd name="T8" fmla="*/ 50 w 62"/>
                <a:gd name="T9" fmla="*/ 0 h 74"/>
                <a:gd name="T10" fmla="*/ 11 w 62"/>
                <a:gd name="T11" fmla="*/ 0 h 74"/>
                <a:gd name="T12" fmla="*/ 10 w 62"/>
                <a:gd name="T13" fmla="*/ 1 h 74"/>
                <a:gd name="T14" fmla="*/ 11 w 62"/>
                <a:gd name="T15" fmla="*/ 3 h 74"/>
                <a:gd name="T16" fmla="*/ 12 w 62"/>
                <a:gd name="T17" fmla="*/ 3 h 74"/>
                <a:gd name="T18" fmla="*/ 3 w 62"/>
                <a:gd name="T19" fmla="*/ 61 h 74"/>
                <a:gd name="T20" fmla="*/ 0 w 62"/>
                <a:gd name="T21" fmla="*/ 74 h 74"/>
                <a:gd name="T22" fmla="*/ 62 w 62"/>
                <a:gd name="T23" fmla="*/ 74 h 74"/>
                <a:gd name="T24" fmla="*/ 53 w 62"/>
                <a:gd name="T25" fmla="*/ 41 h 74"/>
                <a:gd name="T26" fmla="*/ 44 w 62"/>
                <a:gd name="T27" fmla="*/ 3 h 74"/>
                <a:gd name="T28" fmla="*/ 46 w 62"/>
                <a:gd name="T29" fmla="*/ 3 h 74"/>
                <a:gd name="T30" fmla="*/ 46 w 62"/>
                <a:gd name="T31" fmla="*/ 5 h 74"/>
                <a:gd name="T32" fmla="*/ 44 w 62"/>
                <a:gd name="T33" fmla="*/ 5 h 74"/>
                <a:gd name="T34" fmla="*/ 44 w 62"/>
                <a:gd name="T35" fmla="*/ 3 h 74"/>
                <a:gd name="T36" fmla="*/ 38 w 62"/>
                <a:gd name="T37" fmla="*/ 3 h 74"/>
                <a:gd name="T38" fmla="*/ 41 w 62"/>
                <a:gd name="T39" fmla="*/ 3 h 74"/>
                <a:gd name="T40" fmla="*/ 41 w 62"/>
                <a:gd name="T41" fmla="*/ 5 h 74"/>
                <a:gd name="T42" fmla="*/ 38 w 62"/>
                <a:gd name="T43" fmla="*/ 5 h 74"/>
                <a:gd name="T44" fmla="*/ 38 w 62"/>
                <a:gd name="T45" fmla="*/ 3 h 74"/>
                <a:gd name="T46" fmla="*/ 32 w 62"/>
                <a:gd name="T47" fmla="*/ 3 h 74"/>
                <a:gd name="T48" fmla="*/ 35 w 62"/>
                <a:gd name="T49" fmla="*/ 3 h 74"/>
                <a:gd name="T50" fmla="*/ 35 w 62"/>
                <a:gd name="T51" fmla="*/ 5 h 74"/>
                <a:gd name="T52" fmla="*/ 32 w 62"/>
                <a:gd name="T53" fmla="*/ 5 h 74"/>
                <a:gd name="T54" fmla="*/ 32 w 62"/>
                <a:gd name="T55" fmla="*/ 3 h 74"/>
                <a:gd name="T56" fmla="*/ 26 w 62"/>
                <a:gd name="T57" fmla="*/ 3 h 74"/>
                <a:gd name="T58" fmla="*/ 29 w 62"/>
                <a:gd name="T59" fmla="*/ 3 h 74"/>
                <a:gd name="T60" fmla="*/ 29 w 62"/>
                <a:gd name="T61" fmla="*/ 5 h 74"/>
                <a:gd name="T62" fmla="*/ 26 w 62"/>
                <a:gd name="T63" fmla="*/ 5 h 74"/>
                <a:gd name="T64" fmla="*/ 26 w 62"/>
                <a:gd name="T65" fmla="*/ 3 h 74"/>
                <a:gd name="T66" fmla="*/ 20 w 62"/>
                <a:gd name="T67" fmla="*/ 3 h 74"/>
                <a:gd name="T68" fmla="*/ 23 w 62"/>
                <a:gd name="T69" fmla="*/ 3 h 74"/>
                <a:gd name="T70" fmla="*/ 23 w 62"/>
                <a:gd name="T71" fmla="*/ 5 h 74"/>
                <a:gd name="T72" fmla="*/ 20 w 62"/>
                <a:gd name="T73" fmla="*/ 5 h 74"/>
                <a:gd name="T74" fmla="*/ 20 w 62"/>
                <a:gd name="T75" fmla="*/ 3 h 74"/>
                <a:gd name="T76" fmla="*/ 15 w 62"/>
                <a:gd name="T77" fmla="*/ 3 h 74"/>
                <a:gd name="T78" fmla="*/ 17 w 62"/>
                <a:gd name="T79" fmla="*/ 3 h 74"/>
                <a:gd name="T80" fmla="*/ 17 w 62"/>
                <a:gd name="T81" fmla="*/ 5 h 74"/>
                <a:gd name="T82" fmla="*/ 15 w 62"/>
                <a:gd name="T83" fmla="*/ 5 h 74"/>
                <a:gd name="T84" fmla="*/ 15 w 62"/>
                <a:gd name="T85" fmla="*/ 3 h 74"/>
                <a:gd name="T86" fmla="*/ 15 w 62"/>
                <a:gd name="T87" fmla="*/ 8 h 74"/>
                <a:gd name="T88" fmla="*/ 47 w 62"/>
                <a:gd name="T89" fmla="*/ 8 h 74"/>
                <a:gd name="T90" fmla="*/ 47 w 62"/>
                <a:gd name="T91" fmla="*/ 10 h 74"/>
                <a:gd name="T92" fmla="*/ 15 w 62"/>
                <a:gd name="T93" fmla="*/ 10 h 74"/>
                <a:gd name="T94" fmla="*/ 15 w 62"/>
                <a:gd name="T95" fmla="*/ 8 h 74"/>
                <a:gd name="T96" fmla="*/ 6 w 62"/>
                <a:gd name="T97" fmla="*/ 62 h 74"/>
                <a:gd name="T98" fmla="*/ 14 w 62"/>
                <a:gd name="T99" fmla="*/ 13 h 74"/>
                <a:gd name="T100" fmla="*/ 47 w 62"/>
                <a:gd name="T101" fmla="*/ 13 h 74"/>
                <a:gd name="T102" fmla="*/ 55 w 62"/>
                <a:gd name="T103" fmla="*/ 62 h 74"/>
                <a:gd name="T104" fmla="*/ 58 w 62"/>
                <a:gd name="T105" fmla="*/ 71 h 74"/>
                <a:gd name="T106" fmla="*/ 4 w 62"/>
                <a:gd name="T107" fmla="*/ 71 h 74"/>
                <a:gd name="T108" fmla="*/ 6 w 62"/>
                <a:gd name="T10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" h="74">
                  <a:moveTo>
                    <a:pt x="53" y="41"/>
                  </a:moveTo>
                  <a:cubicBezTo>
                    <a:pt x="51" y="29"/>
                    <a:pt x="49" y="16"/>
                    <a:pt x="49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2" y="2"/>
                    <a:pt x="52" y="1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0" y="2"/>
                    <a:pt x="10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3"/>
                    <a:pt x="9" y="42"/>
                    <a:pt x="3" y="61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6" y="56"/>
                    <a:pt x="53" y="41"/>
                    <a:pt x="53" y="41"/>
                  </a:cubicBezTo>
                  <a:close/>
                  <a:moveTo>
                    <a:pt x="44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6" y="4"/>
                    <a:pt x="46" y="5"/>
                  </a:cubicBezTo>
                  <a:cubicBezTo>
                    <a:pt x="44" y="5"/>
                    <a:pt x="44" y="5"/>
                    <a:pt x="44" y="5"/>
                  </a:cubicBezTo>
                  <a:lnTo>
                    <a:pt x="44" y="3"/>
                  </a:lnTo>
                  <a:close/>
                  <a:moveTo>
                    <a:pt x="38" y="3"/>
                  </a:moveTo>
                  <a:cubicBezTo>
                    <a:pt x="41" y="3"/>
                    <a:pt x="41" y="3"/>
                    <a:pt x="41" y="3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8" y="5"/>
                    <a:pt x="38" y="5"/>
                    <a:pt x="38" y="5"/>
                  </a:cubicBezTo>
                  <a:lnTo>
                    <a:pt x="38" y="3"/>
                  </a:lnTo>
                  <a:close/>
                  <a:moveTo>
                    <a:pt x="32" y="3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3"/>
                  </a:lnTo>
                  <a:close/>
                  <a:moveTo>
                    <a:pt x="26" y="3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lnTo>
                    <a:pt x="26" y="3"/>
                  </a:lnTo>
                  <a:close/>
                  <a:moveTo>
                    <a:pt x="20" y="3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20" y="3"/>
                  </a:lnTo>
                  <a:close/>
                  <a:moveTo>
                    <a:pt x="15" y="3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3"/>
                  </a:cubicBezTo>
                  <a:close/>
                  <a:moveTo>
                    <a:pt x="15" y="8"/>
                  </a:moveTo>
                  <a:cubicBezTo>
                    <a:pt x="47" y="8"/>
                    <a:pt x="47" y="8"/>
                    <a:pt x="47" y="8"/>
                  </a:cubicBezTo>
                  <a:cubicBezTo>
                    <a:pt x="47" y="9"/>
                    <a:pt x="47" y="9"/>
                    <a:pt x="47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9"/>
                    <a:pt x="15" y="8"/>
                  </a:cubicBezTo>
                  <a:close/>
                  <a:moveTo>
                    <a:pt x="6" y="62"/>
                  </a:moveTo>
                  <a:cubicBezTo>
                    <a:pt x="11" y="46"/>
                    <a:pt x="14" y="30"/>
                    <a:pt x="14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8" y="30"/>
                    <a:pt x="50" y="46"/>
                    <a:pt x="55" y="62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4" y="71"/>
                    <a:pt x="4" y="71"/>
                    <a:pt x="4" y="71"/>
                  </a:cubicBezTo>
                  <a:lnTo>
                    <a:pt x="6" y="62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5" name="Freeform 193"/>
            <p:cNvSpPr>
              <a:spLocks noEditPoints="1"/>
            </p:cNvSpPr>
            <p:nvPr/>
          </p:nvSpPr>
          <p:spPr bwMode="auto">
            <a:xfrm>
              <a:off x="3406776" y="1427163"/>
              <a:ext cx="225425" cy="152400"/>
            </a:xfrm>
            <a:custGeom>
              <a:avLst/>
              <a:gdLst>
                <a:gd name="T0" fmla="*/ 25 w 69"/>
                <a:gd name="T1" fmla="*/ 0 h 47"/>
                <a:gd name="T2" fmla="*/ 25 w 69"/>
                <a:gd name="T3" fmla="*/ 9 h 47"/>
                <a:gd name="T4" fmla="*/ 1 w 69"/>
                <a:gd name="T5" fmla="*/ 9 h 47"/>
                <a:gd name="T6" fmla="*/ 0 w 69"/>
                <a:gd name="T7" fmla="*/ 14 h 47"/>
                <a:gd name="T8" fmla="*/ 3 w 69"/>
                <a:gd name="T9" fmla="*/ 34 h 47"/>
                <a:gd name="T10" fmla="*/ 7 w 69"/>
                <a:gd name="T11" fmla="*/ 47 h 47"/>
                <a:gd name="T12" fmla="*/ 69 w 69"/>
                <a:gd name="T13" fmla="*/ 47 h 47"/>
                <a:gd name="T14" fmla="*/ 69 w 69"/>
                <a:gd name="T15" fmla="*/ 0 h 47"/>
                <a:gd name="T16" fmla="*/ 25 w 69"/>
                <a:gd name="T17" fmla="*/ 0 h 47"/>
                <a:gd name="T18" fmla="*/ 65 w 69"/>
                <a:gd name="T19" fmla="*/ 43 h 47"/>
                <a:gd name="T20" fmla="*/ 7 w 69"/>
                <a:gd name="T21" fmla="*/ 43 h 47"/>
                <a:gd name="T22" fmla="*/ 2 w 69"/>
                <a:gd name="T23" fmla="*/ 14 h 47"/>
                <a:gd name="T24" fmla="*/ 29 w 69"/>
                <a:gd name="T25" fmla="*/ 14 h 47"/>
                <a:gd name="T26" fmla="*/ 29 w 69"/>
                <a:gd name="T27" fmla="*/ 4 h 47"/>
                <a:gd name="T28" fmla="*/ 65 w 69"/>
                <a:gd name="T29" fmla="*/ 4 h 47"/>
                <a:gd name="T30" fmla="*/ 65 w 69"/>
                <a:gd name="T31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47">
                  <a:moveTo>
                    <a:pt x="25" y="0"/>
                  </a:moveTo>
                  <a:cubicBezTo>
                    <a:pt x="25" y="9"/>
                    <a:pt x="25" y="9"/>
                    <a:pt x="25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0"/>
                    <a:pt x="69" y="0"/>
                    <a:pt x="69" y="0"/>
                  </a:cubicBezTo>
                  <a:lnTo>
                    <a:pt x="25" y="0"/>
                  </a:lnTo>
                  <a:close/>
                  <a:moveTo>
                    <a:pt x="65" y="43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3" y="19"/>
                    <a:pt x="2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65" y="4"/>
                    <a:pt x="65" y="4"/>
                    <a:pt x="65" y="4"/>
                  </a:cubicBezTo>
                  <a:lnTo>
                    <a:pt x="65" y="43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6" name="Freeform 194"/>
            <p:cNvSpPr>
              <a:spLocks noEditPoints="1"/>
            </p:cNvSpPr>
            <p:nvPr/>
          </p:nvSpPr>
          <p:spPr bwMode="auto">
            <a:xfrm>
              <a:off x="3567113" y="1204913"/>
              <a:ext cx="42863" cy="234950"/>
            </a:xfrm>
            <a:custGeom>
              <a:avLst/>
              <a:gdLst>
                <a:gd name="T0" fmla="*/ 13 w 13"/>
                <a:gd name="T1" fmla="*/ 72 h 72"/>
                <a:gd name="T2" fmla="*/ 13 w 13"/>
                <a:gd name="T3" fmla="*/ 68 h 72"/>
                <a:gd name="T4" fmla="*/ 11 w 13"/>
                <a:gd name="T5" fmla="*/ 8 h 72"/>
                <a:gd name="T6" fmla="*/ 12 w 13"/>
                <a:gd name="T7" fmla="*/ 6 h 72"/>
                <a:gd name="T8" fmla="*/ 11 w 13"/>
                <a:gd name="T9" fmla="*/ 5 h 72"/>
                <a:gd name="T10" fmla="*/ 11 w 13"/>
                <a:gd name="T11" fmla="*/ 2 h 72"/>
                <a:gd name="T12" fmla="*/ 10 w 13"/>
                <a:gd name="T13" fmla="*/ 0 h 72"/>
                <a:gd name="T14" fmla="*/ 3 w 13"/>
                <a:gd name="T15" fmla="*/ 0 h 72"/>
                <a:gd name="T16" fmla="*/ 1 w 13"/>
                <a:gd name="T17" fmla="*/ 2 h 72"/>
                <a:gd name="T18" fmla="*/ 1 w 13"/>
                <a:gd name="T19" fmla="*/ 5 h 72"/>
                <a:gd name="T20" fmla="*/ 0 w 13"/>
                <a:gd name="T21" fmla="*/ 6 h 72"/>
                <a:gd name="T22" fmla="*/ 1 w 13"/>
                <a:gd name="T23" fmla="*/ 8 h 72"/>
                <a:gd name="T24" fmla="*/ 0 w 13"/>
                <a:gd name="T25" fmla="*/ 68 h 72"/>
                <a:gd name="T26" fmla="*/ 0 w 13"/>
                <a:gd name="T27" fmla="*/ 72 h 72"/>
                <a:gd name="T28" fmla="*/ 2 w 13"/>
                <a:gd name="T29" fmla="*/ 72 h 72"/>
                <a:gd name="T30" fmla="*/ 2 w 13"/>
                <a:gd name="T31" fmla="*/ 72 h 72"/>
                <a:gd name="T32" fmla="*/ 10 w 13"/>
                <a:gd name="T33" fmla="*/ 72 h 72"/>
                <a:gd name="T34" fmla="*/ 10 w 13"/>
                <a:gd name="T35" fmla="*/ 72 h 72"/>
                <a:gd name="T36" fmla="*/ 13 w 13"/>
                <a:gd name="T37" fmla="*/ 72 h 72"/>
                <a:gd name="T38" fmla="*/ 4 w 13"/>
                <a:gd name="T39" fmla="*/ 3 h 72"/>
                <a:gd name="T40" fmla="*/ 8 w 13"/>
                <a:gd name="T41" fmla="*/ 3 h 72"/>
                <a:gd name="T42" fmla="*/ 8 w 13"/>
                <a:gd name="T43" fmla="*/ 5 h 72"/>
                <a:gd name="T44" fmla="*/ 4 w 13"/>
                <a:gd name="T45" fmla="*/ 5 h 72"/>
                <a:gd name="T46" fmla="*/ 4 w 13"/>
                <a:gd name="T47" fmla="*/ 3 h 72"/>
                <a:gd name="T48" fmla="*/ 4 w 13"/>
                <a:gd name="T49" fmla="*/ 8 h 72"/>
                <a:gd name="T50" fmla="*/ 9 w 13"/>
                <a:gd name="T51" fmla="*/ 8 h 72"/>
                <a:gd name="T52" fmla="*/ 9 w 13"/>
                <a:gd name="T53" fmla="*/ 18 h 72"/>
                <a:gd name="T54" fmla="*/ 4 w 13"/>
                <a:gd name="T55" fmla="*/ 18 h 72"/>
                <a:gd name="T56" fmla="*/ 4 w 13"/>
                <a:gd name="T57" fmla="*/ 8 h 72"/>
                <a:gd name="T58" fmla="*/ 4 w 13"/>
                <a:gd name="T59" fmla="*/ 21 h 72"/>
                <a:gd name="T60" fmla="*/ 9 w 13"/>
                <a:gd name="T61" fmla="*/ 21 h 72"/>
                <a:gd name="T62" fmla="*/ 9 w 13"/>
                <a:gd name="T63" fmla="*/ 31 h 72"/>
                <a:gd name="T64" fmla="*/ 3 w 13"/>
                <a:gd name="T65" fmla="*/ 31 h 72"/>
                <a:gd name="T66" fmla="*/ 4 w 13"/>
                <a:gd name="T67" fmla="*/ 21 h 72"/>
                <a:gd name="T68" fmla="*/ 3 w 13"/>
                <a:gd name="T69" fmla="*/ 34 h 72"/>
                <a:gd name="T70" fmla="*/ 9 w 13"/>
                <a:gd name="T71" fmla="*/ 34 h 72"/>
                <a:gd name="T72" fmla="*/ 9 w 13"/>
                <a:gd name="T73" fmla="*/ 44 h 72"/>
                <a:gd name="T74" fmla="*/ 3 w 13"/>
                <a:gd name="T75" fmla="*/ 44 h 72"/>
                <a:gd name="T76" fmla="*/ 3 w 13"/>
                <a:gd name="T77" fmla="*/ 34 h 72"/>
                <a:gd name="T78" fmla="*/ 3 w 13"/>
                <a:gd name="T79" fmla="*/ 47 h 72"/>
                <a:gd name="T80" fmla="*/ 9 w 13"/>
                <a:gd name="T81" fmla="*/ 47 h 72"/>
                <a:gd name="T82" fmla="*/ 10 w 13"/>
                <a:gd name="T83" fmla="*/ 57 h 72"/>
                <a:gd name="T84" fmla="*/ 3 w 13"/>
                <a:gd name="T85" fmla="*/ 57 h 72"/>
                <a:gd name="T86" fmla="*/ 3 w 13"/>
                <a:gd name="T87" fmla="*/ 47 h 72"/>
                <a:gd name="T88" fmla="*/ 3 w 13"/>
                <a:gd name="T89" fmla="*/ 69 h 72"/>
                <a:gd name="T90" fmla="*/ 3 w 13"/>
                <a:gd name="T91" fmla="*/ 68 h 72"/>
                <a:gd name="T92" fmla="*/ 3 w 13"/>
                <a:gd name="T93" fmla="*/ 59 h 72"/>
                <a:gd name="T94" fmla="*/ 10 w 13"/>
                <a:gd name="T95" fmla="*/ 59 h 72"/>
                <a:gd name="T96" fmla="*/ 10 w 13"/>
                <a:gd name="T97" fmla="*/ 68 h 72"/>
                <a:gd name="T98" fmla="*/ 10 w 13"/>
                <a:gd name="T99" fmla="*/ 69 h 72"/>
                <a:gd name="T100" fmla="*/ 3 w 13"/>
                <a:gd name="T101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" h="72">
                  <a:moveTo>
                    <a:pt x="13" y="72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2" y="6"/>
                    <a:pt x="12" y="5"/>
                    <a:pt x="11" y="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0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0" y="72"/>
                    <a:pt x="10" y="72"/>
                    <a:pt x="10" y="72"/>
                  </a:cubicBezTo>
                  <a:lnTo>
                    <a:pt x="13" y="72"/>
                  </a:lnTo>
                  <a:close/>
                  <a:moveTo>
                    <a:pt x="4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3"/>
                  </a:lnTo>
                  <a:close/>
                  <a:moveTo>
                    <a:pt x="4" y="8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4" y="18"/>
                    <a:pt x="4" y="18"/>
                  </a:cubicBezTo>
                  <a:lnTo>
                    <a:pt x="4" y="8"/>
                  </a:lnTo>
                  <a:close/>
                  <a:moveTo>
                    <a:pt x="4" y="2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3" y="31"/>
                    <a:pt x="3" y="31"/>
                    <a:pt x="3" y="31"/>
                  </a:cubicBezTo>
                  <a:lnTo>
                    <a:pt x="4" y="21"/>
                  </a:lnTo>
                  <a:close/>
                  <a:moveTo>
                    <a:pt x="3" y="34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3" y="44"/>
                    <a:pt x="3" y="44"/>
                    <a:pt x="3" y="44"/>
                  </a:cubicBezTo>
                  <a:lnTo>
                    <a:pt x="3" y="34"/>
                  </a:lnTo>
                  <a:close/>
                  <a:moveTo>
                    <a:pt x="3" y="47"/>
                  </a:moveTo>
                  <a:cubicBezTo>
                    <a:pt x="9" y="47"/>
                    <a:pt x="9" y="47"/>
                    <a:pt x="9" y="4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3" y="57"/>
                    <a:pt x="3" y="57"/>
                    <a:pt x="3" y="57"/>
                  </a:cubicBezTo>
                  <a:lnTo>
                    <a:pt x="3" y="47"/>
                  </a:lnTo>
                  <a:close/>
                  <a:moveTo>
                    <a:pt x="3" y="69"/>
                  </a:moveTo>
                  <a:cubicBezTo>
                    <a:pt x="3" y="68"/>
                    <a:pt x="3" y="68"/>
                    <a:pt x="3" y="6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10" y="69"/>
                    <a:pt x="10" y="69"/>
                    <a:pt x="10" y="69"/>
                  </a:cubicBezTo>
                  <a:lnTo>
                    <a:pt x="3" y="69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7" name="Freeform 195"/>
            <p:cNvSpPr>
              <a:spLocks/>
            </p:cNvSpPr>
            <p:nvPr/>
          </p:nvSpPr>
          <p:spPr bwMode="auto">
            <a:xfrm>
              <a:off x="3430588" y="1108076"/>
              <a:ext cx="158750" cy="93663"/>
            </a:xfrm>
            <a:custGeom>
              <a:avLst/>
              <a:gdLst>
                <a:gd name="T0" fmla="*/ 48 w 49"/>
                <a:gd name="T1" fmla="*/ 29 h 29"/>
                <a:gd name="T2" fmla="*/ 48 w 49"/>
                <a:gd name="T3" fmla="*/ 28 h 29"/>
                <a:gd name="T4" fmla="*/ 48 w 49"/>
                <a:gd name="T5" fmla="*/ 26 h 29"/>
                <a:gd name="T6" fmla="*/ 47 w 49"/>
                <a:gd name="T7" fmla="*/ 23 h 29"/>
                <a:gd name="T8" fmla="*/ 46 w 49"/>
                <a:gd name="T9" fmla="*/ 21 h 29"/>
                <a:gd name="T10" fmla="*/ 46 w 49"/>
                <a:gd name="T11" fmla="*/ 20 h 29"/>
                <a:gd name="T12" fmla="*/ 46 w 49"/>
                <a:gd name="T13" fmla="*/ 19 h 29"/>
                <a:gd name="T14" fmla="*/ 43 w 49"/>
                <a:gd name="T15" fmla="*/ 16 h 29"/>
                <a:gd name="T16" fmla="*/ 40 w 49"/>
                <a:gd name="T17" fmla="*/ 13 h 29"/>
                <a:gd name="T18" fmla="*/ 40 w 49"/>
                <a:gd name="T19" fmla="*/ 12 h 29"/>
                <a:gd name="T20" fmla="*/ 39 w 49"/>
                <a:gd name="T21" fmla="*/ 12 h 29"/>
                <a:gd name="T22" fmla="*/ 39 w 49"/>
                <a:gd name="T23" fmla="*/ 12 h 29"/>
                <a:gd name="T24" fmla="*/ 38 w 49"/>
                <a:gd name="T25" fmla="*/ 12 h 29"/>
                <a:gd name="T26" fmla="*/ 37 w 49"/>
                <a:gd name="T27" fmla="*/ 11 h 29"/>
                <a:gd name="T28" fmla="*/ 36 w 49"/>
                <a:gd name="T29" fmla="*/ 11 h 29"/>
                <a:gd name="T30" fmla="*/ 35 w 49"/>
                <a:gd name="T31" fmla="*/ 10 h 29"/>
                <a:gd name="T32" fmla="*/ 34 w 49"/>
                <a:gd name="T33" fmla="*/ 10 h 29"/>
                <a:gd name="T34" fmla="*/ 33 w 49"/>
                <a:gd name="T35" fmla="*/ 10 h 29"/>
                <a:gd name="T36" fmla="*/ 32 w 49"/>
                <a:gd name="T37" fmla="*/ 10 h 29"/>
                <a:gd name="T38" fmla="*/ 31 w 49"/>
                <a:gd name="T39" fmla="*/ 9 h 29"/>
                <a:gd name="T40" fmla="*/ 28 w 49"/>
                <a:gd name="T41" fmla="*/ 9 h 29"/>
                <a:gd name="T42" fmla="*/ 25 w 49"/>
                <a:gd name="T43" fmla="*/ 8 h 29"/>
                <a:gd name="T44" fmla="*/ 24 w 49"/>
                <a:gd name="T45" fmla="*/ 8 h 29"/>
                <a:gd name="T46" fmla="*/ 23 w 49"/>
                <a:gd name="T47" fmla="*/ 8 h 29"/>
                <a:gd name="T48" fmla="*/ 20 w 49"/>
                <a:gd name="T49" fmla="*/ 8 h 29"/>
                <a:gd name="T50" fmla="*/ 14 w 49"/>
                <a:gd name="T51" fmla="*/ 7 h 29"/>
                <a:gd name="T52" fmla="*/ 13 w 49"/>
                <a:gd name="T53" fmla="*/ 7 h 29"/>
                <a:gd name="T54" fmla="*/ 12 w 49"/>
                <a:gd name="T55" fmla="*/ 7 h 29"/>
                <a:gd name="T56" fmla="*/ 10 w 49"/>
                <a:gd name="T57" fmla="*/ 6 h 29"/>
                <a:gd name="T58" fmla="*/ 9 w 49"/>
                <a:gd name="T59" fmla="*/ 6 h 29"/>
                <a:gd name="T60" fmla="*/ 7 w 49"/>
                <a:gd name="T61" fmla="*/ 5 h 29"/>
                <a:gd name="T62" fmla="*/ 6 w 49"/>
                <a:gd name="T63" fmla="*/ 5 h 29"/>
                <a:gd name="T64" fmla="*/ 5 w 49"/>
                <a:gd name="T65" fmla="*/ 4 h 29"/>
                <a:gd name="T66" fmla="*/ 2 w 49"/>
                <a:gd name="T67" fmla="*/ 2 h 29"/>
                <a:gd name="T68" fmla="*/ 1 w 49"/>
                <a:gd name="T69" fmla="*/ 1 h 29"/>
                <a:gd name="T70" fmla="*/ 1 w 49"/>
                <a:gd name="T71" fmla="*/ 1 h 29"/>
                <a:gd name="T72" fmla="*/ 0 w 49"/>
                <a:gd name="T73" fmla="*/ 0 h 29"/>
                <a:gd name="T74" fmla="*/ 0 w 49"/>
                <a:gd name="T75" fmla="*/ 0 h 29"/>
                <a:gd name="T76" fmla="*/ 1 w 49"/>
                <a:gd name="T77" fmla="*/ 0 h 29"/>
                <a:gd name="T78" fmla="*/ 3 w 49"/>
                <a:gd name="T79" fmla="*/ 1 h 29"/>
                <a:gd name="T80" fmla="*/ 6 w 49"/>
                <a:gd name="T81" fmla="*/ 2 h 29"/>
                <a:gd name="T82" fmla="*/ 7 w 49"/>
                <a:gd name="T83" fmla="*/ 3 h 29"/>
                <a:gd name="T84" fmla="*/ 8 w 49"/>
                <a:gd name="T85" fmla="*/ 3 h 29"/>
                <a:gd name="T86" fmla="*/ 9 w 49"/>
                <a:gd name="T87" fmla="*/ 3 h 29"/>
                <a:gd name="T88" fmla="*/ 10 w 49"/>
                <a:gd name="T89" fmla="*/ 4 h 29"/>
                <a:gd name="T90" fmla="*/ 14 w 49"/>
                <a:gd name="T91" fmla="*/ 4 h 29"/>
                <a:gd name="T92" fmla="*/ 20 w 49"/>
                <a:gd name="T93" fmla="*/ 4 h 29"/>
                <a:gd name="T94" fmla="*/ 23 w 49"/>
                <a:gd name="T95" fmla="*/ 4 h 29"/>
                <a:gd name="T96" fmla="*/ 24 w 49"/>
                <a:gd name="T97" fmla="*/ 4 h 29"/>
                <a:gd name="T98" fmla="*/ 26 w 49"/>
                <a:gd name="T99" fmla="*/ 4 h 29"/>
                <a:gd name="T100" fmla="*/ 29 w 49"/>
                <a:gd name="T101" fmla="*/ 5 h 29"/>
                <a:gd name="T102" fmla="*/ 32 w 49"/>
                <a:gd name="T103" fmla="*/ 5 h 29"/>
                <a:gd name="T104" fmla="*/ 38 w 49"/>
                <a:gd name="T105" fmla="*/ 7 h 29"/>
                <a:gd name="T106" fmla="*/ 43 w 49"/>
                <a:gd name="T107" fmla="*/ 10 h 29"/>
                <a:gd name="T108" fmla="*/ 46 w 49"/>
                <a:gd name="T109" fmla="*/ 14 h 29"/>
                <a:gd name="T110" fmla="*/ 48 w 49"/>
                <a:gd name="T111" fmla="*/ 19 h 29"/>
                <a:gd name="T112" fmla="*/ 49 w 49"/>
                <a:gd name="T113" fmla="*/ 23 h 29"/>
                <a:gd name="T114" fmla="*/ 49 w 49"/>
                <a:gd name="T115" fmla="*/ 26 h 29"/>
                <a:gd name="T116" fmla="*/ 48 w 49"/>
                <a:gd name="T1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" h="29">
                  <a:moveTo>
                    <a:pt x="48" y="29"/>
                  </a:moveTo>
                  <a:cubicBezTo>
                    <a:pt x="48" y="29"/>
                    <a:pt x="48" y="29"/>
                    <a:pt x="48" y="28"/>
                  </a:cubicBezTo>
                  <a:cubicBezTo>
                    <a:pt x="48" y="28"/>
                    <a:pt x="48" y="27"/>
                    <a:pt x="48" y="26"/>
                  </a:cubicBezTo>
                  <a:cubicBezTo>
                    <a:pt x="47" y="25"/>
                    <a:pt x="47" y="24"/>
                    <a:pt x="47" y="23"/>
                  </a:cubicBezTo>
                  <a:cubicBezTo>
                    <a:pt x="47" y="23"/>
                    <a:pt x="47" y="22"/>
                    <a:pt x="46" y="21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5" y="18"/>
                    <a:pt x="44" y="17"/>
                    <a:pt x="43" y="16"/>
                  </a:cubicBezTo>
                  <a:cubicBezTo>
                    <a:pt x="43" y="15"/>
                    <a:pt x="41" y="14"/>
                    <a:pt x="40" y="13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1"/>
                    <a:pt x="38" y="11"/>
                    <a:pt x="37" y="11"/>
                  </a:cubicBezTo>
                  <a:cubicBezTo>
                    <a:pt x="37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29" y="9"/>
                    <a:pt x="28" y="9"/>
                  </a:cubicBezTo>
                  <a:cubicBezTo>
                    <a:pt x="27" y="9"/>
                    <a:pt x="26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8"/>
                    <a:pt x="21" y="8"/>
                    <a:pt x="20" y="8"/>
                  </a:cubicBezTo>
                  <a:cubicBezTo>
                    <a:pt x="18" y="8"/>
                    <a:pt x="16" y="7"/>
                    <a:pt x="14" y="7"/>
                  </a:cubicBezTo>
                  <a:cubicBezTo>
                    <a:pt x="14" y="7"/>
                    <a:pt x="13" y="7"/>
                    <a:pt x="13" y="7"/>
                  </a:cubicBezTo>
                  <a:cubicBezTo>
                    <a:pt x="13" y="7"/>
                    <a:pt x="12" y="7"/>
                    <a:pt x="12" y="7"/>
                  </a:cubicBezTo>
                  <a:cubicBezTo>
                    <a:pt x="11" y="7"/>
                    <a:pt x="11" y="6"/>
                    <a:pt x="10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8" y="6"/>
                    <a:pt x="8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10" y="4"/>
                  </a:cubicBezTo>
                  <a:cubicBezTo>
                    <a:pt x="11" y="4"/>
                    <a:pt x="13" y="4"/>
                    <a:pt x="14" y="4"/>
                  </a:cubicBezTo>
                  <a:cubicBezTo>
                    <a:pt x="16" y="4"/>
                    <a:pt x="18" y="4"/>
                    <a:pt x="20" y="4"/>
                  </a:cubicBezTo>
                  <a:cubicBezTo>
                    <a:pt x="21" y="4"/>
                    <a:pt x="22" y="4"/>
                    <a:pt x="23" y="4"/>
                  </a:cubicBezTo>
                  <a:cubicBezTo>
                    <a:pt x="23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0" y="5"/>
                    <a:pt x="31" y="5"/>
                    <a:pt x="32" y="5"/>
                  </a:cubicBezTo>
                  <a:cubicBezTo>
                    <a:pt x="34" y="6"/>
                    <a:pt x="36" y="6"/>
                    <a:pt x="38" y="7"/>
                  </a:cubicBezTo>
                  <a:cubicBezTo>
                    <a:pt x="39" y="8"/>
                    <a:pt x="41" y="9"/>
                    <a:pt x="43" y="10"/>
                  </a:cubicBezTo>
                  <a:cubicBezTo>
                    <a:pt x="44" y="11"/>
                    <a:pt x="45" y="13"/>
                    <a:pt x="46" y="14"/>
                  </a:cubicBezTo>
                  <a:cubicBezTo>
                    <a:pt x="47" y="16"/>
                    <a:pt x="48" y="17"/>
                    <a:pt x="48" y="19"/>
                  </a:cubicBezTo>
                  <a:cubicBezTo>
                    <a:pt x="48" y="20"/>
                    <a:pt x="49" y="22"/>
                    <a:pt x="49" y="23"/>
                  </a:cubicBezTo>
                  <a:cubicBezTo>
                    <a:pt x="49" y="24"/>
                    <a:pt x="49" y="25"/>
                    <a:pt x="49" y="26"/>
                  </a:cubicBezTo>
                  <a:cubicBezTo>
                    <a:pt x="49" y="28"/>
                    <a:pt x="48" y="29"/>
                    <a:pt x="48" y="29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8" name="Freeform 348"/>
            <p:cNvSpPr>
              <a:spLocks/>
            </p:cNvSpPr>
            <p:nvPr/>
          </p:nvSpPr>
          <p:spPr bwMode="auto">
            <a:xfrm>
              <a:off x="3217863" y="3295650"/>
              <a:ext cx="287338" cy="277813"/>
            </a:xfrm>
            <a:custGeom>
              <a:avLst/>
              <a:gdLst>
                <a:gd name="T0" fmla="*/ 181 w 181"/>
                <a:gd name="T1" fmla="*/ 18 h 175"/>
                <a:gd name="T2" fmla="*/ 165 w 181"/>
                <a:gd name="T3" fmla="*/ 0 h 175"/>
                <a:gd name="T4" fmla="*/ 126 w 181"/>
                <a:gd name="T5" fmla="*/ 25 h 175"/>
                <a:gd name="T6" fmla="*/ 99 w 181"/>
                <a:gd name="T7" fmla="*/ 64 h 175"/>
                <a:gd name="T8" fmla="*/ 74 w 181"/>
                <a:gd name="T9" fmla="*/ 74 h 175"/>
                <a:gd name="T10" fmla="*/ 82 w 181"/>
                <a:gd name="T11" fmla="*/ 53 h 175"/>
                <a:gd name="T12" fmla="*/ 74 w 181"/>
                <a:gd name="T13" fmla="*/ 20 h 175"/>
                <a:gd name="T14" fmla="*/ 56 w 181"/>
                <a:gd name="T15" fmla="*/ 27 h 175"/>
                <a:gd name="T16" fmla="*/ 58 w 181"/>
                <a:gd name="T17" fmla="*/ 49 h 175"/>
                <a:gd name="T18" fmla="*/ 46 w 181"/>
                <a:gd name="T19" fmla="*/ 84 h 175"/>
                <a:gd name="T20" fmla="*/ 31 w 181"/>
                <a:gd name="T21" fmla="*/ 90 h 175"/>
                <a:gd name="T22" fmla="*/ 0 w 181"/>
                <a:gd name="T23" fmla="*/ 154 h 175"/>
                <a:gd name="T24" fmla="*/ 21 w 181"/>
                <a:gd name="T25" fmla="*/ 175 h 175"/>
                <a:gd name="T26" fmla="*/ 52 w 181"/>
                <a:gd name="T27" fmla="*/ 111 h 175"/>
                <a:gd name="T28" fmla="*/ 115 w 181"/>
                <a:gd name="T29" fmla="*/ 80 h 175"/>
                <a:gd name="T30" fmla="*/ 169 w 181"/>
                <a:gd name="T31" fmla="*/ 80 h 175"/>
                <a:gd name="T32" fmla="*/ 169 w 181"/>
                <a:gd name="T33" fmla="*/ 62 h 175"/>
                <a:gd name="T34" fmla="*/ 128 w 181"/>
                <a:gd name="T35" fmla="*/ 62 h 175"/>
                <a:gd name="T36" fmla="*/ 142 w 181"/>
                <a:gd name="T37" fmla="*/ 41 h 175"/>
                <a:gd name="T38" fmla="*/ 181 w 181"/>
                <a:gd name="T39" fmla="*/ 1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1" h="175">
                  <a:moveTo>
                    <a:pt x="181" y="18"/>
                  </a:moveTo>
                  <a:lnTo>
                    <a:pt x="165" y="0"/>
                  </a:lnTo>
                  <a:lnTo>
                    <a:pt x="126" y="25"/>
                  </a:lnTo>
                  <a:lnTo>
                    <a:pt x="99" y="64"/>
                  </a:lnTo>
                  <a:lnTo>
                    <a:pt x="74" y="74"/>
                  </a:lnTo>
                  <a:lnTo>
                    <a:pt x="82" y="53"/>
                  </a:lnTo>
                  <a:lnTo>
                    <a:pt x="74" y="20"/>
                  </a:lnTo>
                  <a:lnTo>
                    <a:pt x="56" y="27"/>
                  </a:lnTo>
                  <a:lnTo>
                    <a:pt x="58" y="49"/>
                  </a:lnTo>
                  <a:lnTo>
                    <a:pt x="46" y="84"/>
                  </a:lnTo>
                  <a:lnTo>
                    <a:pt x="31" y="90"/>
                  </a:lnTo>
                  <a:lnTo>
                    <a:pt x="0" y="154"/>
                  </a:lnTo>
                  <a:lnTo>
                    <a:pt x="21" y="175"/>
                  </a:lnTo>
                  <a:lnTo>
                    <a:pt x="52" y="111"/>
                  </a:lnTo>
                  <a:lnTo>
                    <a:pt x="115" y="80"/>
                  </a:lnTo>
                  <a:lnTo>
                    <a:pt x="169" y="80"/>
                  </a:lnTo>
                  <a:lnTo>
                    <a:pt x="169" y="62"/>
                  </a:lnTo>
                  <a:lnTo>
                    <a:pt x="128" y="62"/>
                  </a:lnTo>
                  <a:lnTo>
                    <a:pt x="142" y="41"/>
                  </a:lnTo>
                  <a:lnTo>
                    <a:pt x="181" y="18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9" name="Freeform 349"/>
            <p:cNvSpPr>
              <a:spLocks/>
            </p:cNvSpPr>
            <p:nvPr/>
          </p:nvSpPr>
          <p:spPr bwMode="auto">
            <a:xfrm>
              <a:off x="3414713" y="3462338"/>
              <a:ext cx="149225" cy="133350"/>
            </a:xfrm>
            <a:custGeom>
              <a:avLst/>
              <a:gdLst>
                <a:gd name="T0" fmla="*/ 19 w 46"/>
                <a:gd name="T1" fmla="*/ 5 h 41"/>
                <a:gd name="T2" fmla="*/ 23 w 46"/>
                <a:gd name="T3" fmla="*/ 0 h 41"/>
                <a:gd name="T4" fmla="*/ 28 w 46"/>
                <a:gd name="T5" fmla="*/ 5 h 41"/>
                <a:gd name="T6" fmla="*/ 23 w 46"/>
                <a:gd name="T7" fmla="*/ 41 h 41"/>
                <a:gd name="T8" fmla="*/ 19 w 46"/>
                <a:gd name="T9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19" y="5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46" y="25"/>
                    <a:pt x="23" y="41"/>
                    <a:pt x="23" y="41"/>
                  </a:cubicBezTo>
                  <a:cubicBezTo>
                    <a:pt x="23" y="41"/>
                    <a:pt x="0" y="25"/>
                    <a:pt x="19" y="5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0" name="Freeform 350"/>
            <p:cNvSpPr>
              <a:spLocks/>
            </p:cNvSpPr>
            <p:nvPr/>
          </p:nvSpPr>
          <p:spPr bwMode="auto">
            <a:xfrm>
              <a:off x="3573463" y="3438525"/>
              <a:ext cx="65088" cy="46038"/>
            </a:xfrm>
            <a:custGeom>
              <a:avLst/>
              <a:gdLst>
                <a:gd name="T0" fmla="*/ 0 w 20"/>
                <a:gd name="T1" fmla="*/ 7 h 14"/>
                <a:gd name="T2" fmla="*/ 4 w 20"/>
                <a:gd name="T3" fmla="*/ 4 h 14"/>
                <a:gd name="T4" fmla="*/ 16 w 20"/>
                <a:gd name="T5" fmla="*/ 4 h 14"/>
                <a:gd name="T6" fmla="*/ 20 w 20"/>
                <a:gd name="T7" fmla="*/ 7 h 14"/>
                <a:gd name="T8" fmla="*/ 16 w 20"/>
                <a:gd name="T9" fmla="*/ 11 h 14"/>
                <a:gd name="T10" fmla="*/ 4 w 20"/>
                <a:gd name="T11" fmla="*/ 11 h 14"/>
                <a:gd name="T12" fmla="*/ 0 w 20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4">
                  <a:moveTo>
                    <a:pt x="0" y="7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7" y="0"/>
                    <a:pt x="13" y="0"/>
                    <a:pt x="16" y="4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14"/>
                    <a:pt x="7" y="14"/>
                    <a:pt x="4" y="11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1" name="Freeform 351"/>
            <p:cNvSpPr>
              <a:spLocks/>
            </p:cNvSpPr>
            <p:nvPr/>
          </p:nvSpPr>
          <p:spPr bwMode="auto">
            <a:xfrm>
              <a:off x="3479801" y="3276600"/>
              <a:ext cx="106363" cy="74613"/>
            </a:xfrm>
            <a:custGeom>
              <a:avLst/>
              <a:gdLst>
                <a:gd name="T0" fmla="*/ 0 w 33"/>
                <a:gd name="T1" fmla="*/ 11 h 23"/>
                <a:gd name="T2" fmla="*/ 5 w 33"/>
                <a:gd name="T3" fmla="*/ 6 h 23"/>
                <a:gd name="T4" fmla="*/ 28 w 33"/>
                <a:gd name="T5" fmla="*/ 7 h 23"/>
                <a:gd name="T6" fmla="*/ 33 w 33"/>
                <a:gd name="T7" fmla="*/ 12 h 23"/>
                <a:gd name="T8" fmla="*/ 28 w 33"/>
                <a:gd name="T9" fmla="*/ 16 h 23"/>
                <a:gd name="T10" fmla="*/ 5 w 33"/>
                <a:gd name="T11" fmla="*/ 16 h 23"/>
                <a:gd name="T12" fmla="*/ 0 w 33"/>
                <a:gd name="T1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23">
                  <a:moveTo>
                    <a:pt x="0" y="11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12" y="0"/>
                    <a:pt x="22" y="0"/>
                    <a:pt x="28" y="7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2" y="23"/>
                    <a:pt x="12" y="23"/>
                    <a:pt x="5" y="16"/>
                  </a:cubicBezTo>
                  <a:lnTo>
                    <a:pt x="0" y="11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2" name="Freeform 352"/>
            <p:cNvSpPr>
              <a:spLocks/>
            </p:cNvSpPr>
            <p:nvPr/>
          </p:nvSpPr>
          <p:spPr bwMode="auto">
            <a:xfrm>
              <a:off x="3436938" y="3184525"/>
              <a:ext cx="87313" cy="127000"/>
            </a:xfrm>
            <a:custGeom>
              <a:avLst/>
              <a:gdLst>
                <a:gd name="T0" fmla="*/ 7 w 27"/>
                <a:gd name="T1" fmla="*/ 7 h 39"/>
                <a:gd name="T2" fmla="*/ 14 w 27"/>
                <a:gd name="T3" fmla="*/ 0 h 39"/>
                <a:gd name="T4" fmla="*/ 20 w 27"/>
                <a:gd name="T5" fmla="*/ 7 h 39"/>
                <a:gd name="T6" fmla="*/ 20 w 27"/>
                <a:gd name="T7" fmla="*/ 33 h 39"/>
                <a:gd name="T8" fmla="*/ 13 w 27"/>
                <a:gd name="T9" fmla="*/ 39 h 39"/>
                <a:gd name="T10" fmla="*/ 7 w 27"/>
                <a:gd name="T11" fmla="*/ 33 h 39"/>
                <a:gd name="T12" fmla="*/ 7 w 27"/>
                <a:gd name="T13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9">
                  <a:moveTo>
                    <a:pt x="7" y="7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7" y="14"/>
                    <a:pt x="27" y="26"/>
                    <a:pt x="20" y="3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0" y="26"/>
                    <a:pt x="0" y="14"/>
                    <a:pt x="7" y="7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5056205" y="571861"/>
            <a:ext cx="4694167" cy="4965874"/>
            <a:chOff x="5480051" y="636588"/>
            <a:chExt cx="5156200" cy="5454650"/>
          </a:xfrm>
        </p:grpSpPr>
        <p:sp>
          <p:nvSpPr>
            <p:cNvPr id="184" name="Freeform 5"/>
            <p:cNvSpPr>
              <a:spLocks/>
            </p:cNvSpPr>
            <p:nvPr/>
          </p:nvSpPr>
          <p:spPr bwMode="auto">
            <a:xfrm>
              <a:off x="8753476" y="1538288"/>
              <a:ext cx="1876425" cy="3449638"/>
            </a:xfrm>
            <a:custGeom>
              <a:avLst/>
              <a:gdLst>
                <a:gd name="T0" fmla="*/ 552 w 576"/>
                <a:gd name="T1" fmla="*/ 0 h 1058"/>
                <a:gd name="T2" fmla="*/ 24 w 576"/>
                <a:gd name="T3" fmla="*/ 0 h 1058"/>
                <a:gd name="T4" fmla="*/ 0 w 576"/>
                <a:gd name="T5" fmla="*/ 24 h 1058"/>
                <a:gd name="T6" fmla="*/ 0 w 576"/>
                <a:gd name="T7" fmla="*/ 1034 h 1058"/>
                <a:gd name="T8" fmla="*/ 24 w 576"/>
                <a:gd name="T9" fmla="*/ 1058 h 1058"/>
                <a:gd name="T10" fmla="*/ 552 w 576"/>
                <a:gd name="T11" fmla="*/ 1058 h 1058"/>
                <a:gd name="T12" fmla="*/ 576 w 576"/>
                <a:gd name="T13" fmla="*/ 1034 h 1058"/>
                <a:gd name="T14" fmla="*/ 576 w 576"/>
                <a:gd name="T15" fmla="*/ 24 h 1058"/>
                <a:gd name="T16" fmla="*/ 552 w 576"/>
                <a:gd name="T17" fmla="*/ 0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1058">
                  <a:moveTo>
                    <a:pt x="5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034"/>
                    <a:pt x="0" y="1034"/>
                    <a:pt x="0" y="1034"/>
                  </a:cubicBezTo>
                  <a:cubicBezTo>
                    <a:pt x="0" y="1047"/>
                    <a:pt x="11" y="1058"/>
                    <a:pt x="24" y="1058"/>
                  </a:cubicBezTo>
                  <a:cubicBezTo>
                    <a:pt x="552" y="1058"/>
                    <a:pt x="552" y="1058"/>
                    <a:pt x="552" y="1058"/>
                  </a:cubicBezTo>
                  <a:cubicBezTo>
                    <a:pt x="565" y="1058"/>
                    <a:pt x="576" y="1047"/>
                    <a:pt x="576" y="1034"/>
                  </a:cubicBezTo>
                  <a:cubicBezTo>
                    <a:pt x="576" y="24"/>
                    <a:pt x="576" y="24"/>
                    <a:pt x="576" y="24"/>
                  </a:cubicBezTo>
                  <a:cubicBezTo>
                    <a:pt x="576" y="11"/>
                    <a:pt x="565" y="0"/>
                    <a:pt x="552" y="0"/>
                  </a:cubicBezTo>
                </a:path>
              </a:pathLst>
            </a:custGeom>
            <a:solidFill>
              <a:srgbClr val="F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5" name="Rectangle 6"/>
            <p:cNvSpPr>
              <a:spLocks noChangeArrowheads="1"/>
            </p:cNvSpPr>
            <p:nvPr/>
          </p:nvSpPr>
          <p:spPr bwMode="auto">
            <a:xfrm>
              <a:off x="8796338" y="636588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Rectangle 7"/>
            <p:cNvSpPr>
              <a:spLocks noChangeArrowheads="1"/>
            </p:cNvSpPr>
            <p:nvPr/>
          </p:nvSpPr>
          <p:spPr bwMode="auto">
            <a:xfrm>
              <a:off x="8894763" y="636588"/>
              <a:ext cx="1730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7" name="Rectangle 8"/>
            <p:cNvSpPr>
              <a:spLocks noChangeArrowheads="1"/>
            </p:cNvSpPr>
            <p:nvPr/>
          </p:nvSpPr>
          <p:spPr bwMode="auto">
            <a:xfrm>
              <a:off x="8955088" y="636588"/>
              <a:ext cx="3746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ect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8" name="Rectangle 9"/>
            <p:cNvSpPr>
              <a:spLocks noChangeArrowheads="1"/>
            </p:cNvSpPr>
            <p:nvPr/>
          </p:nvSpPr>
          <p:spPr bwMode="auto">
            <a:xfrm>
              <a:off x="9218613" y="636588"/>
              <a:ext cx="1857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Rectangle 10"/>
            <p:cNvSpPr>
              <a:spLocks noChangeArrowheads="1"/>
            </p:cNvSpPr>
            <p:nvPr/>
          </p:nvSpPr>
          <p:spPr bwMode="auto">
            <a:xfrm>
              <a:off x="9293226" y="636588"/>
              <a:ext cx="2603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11"/>
            <p:cNvSpPr>
              <a:spLocks noChangeArrowheads="1"/>
            </p:cNvSpPr>
            <p:nvPr/>
          </p:nvSpPr>
          <p:spPr bwMode="auto">
            <a:xfrm>
              <a:off x="9444038" y="636588"/>
              <a:ext cx="1714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12"/>
            <p:cNvSpPr>
              <a:spLocks noChangeArrowheads="1"/>
            </p:cNvSpPr>
            <p:nvPr/>
          </p:nvSpPr>
          <p:spPr bwMode="auto">
            <a:xfrm>
              <a:off x="9502776" y="636588"/>
              <a:ext cx="2873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2" name="Rectangle 13"/>
            <p:cNvSpPr>
              <a:spLocks noChangeArrowheads="1"/>
            </p:cNvSpPr>
            <p:nvPr/>
          </p:nvSpPr>
          <p:spPr bwMode="auto">
            <a:xfrm>
              <a:off x="9728201" y="636588"/>
              <a:ext cx="2286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14"/>
            <p:cNvSpPr>
              <a:spLocks noChangeArrowheads="1"/>
            </p:cNvSpPr>
            <p:nvPr/>
          </p:nvSpPr>
          <p:spPr bwMode="auto">
            <a:xfrm>
              <a:off x="9842501" y="636588"/>
              <a:ext cx="4857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ema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Rectangle 15"/>
            <p:cNvSpPr>
              <a:spLocks noChangeArrowheads="1"/>
            </p:cNvSpPr>
            <p:nvPr/>
          </p:nvSpPr>
          <p:spPr bwMode="auto">
            <a:xfrm>
              <a:off x="10212388" y="636588"/>
              <a:ext cx="2254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Rectangle 16"/>
            <p:cNvSpPr>
              <a:spLocks noChangeArrowheads="1"/>
            </p:cNvSpPr>
            <p:nvPr/>
          </p:nvSpPr>
          <p:spPr bwMode="auto">
            <a:xfrm>
              <a:off x="10325101" y="636588"/>
              <a:ext cx="2270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6" name="Freeform 17"/>
            <p:cNvSpPr>
              <a:spLocks/>
            </p:cNvSpPr>
            <p:nvPr/>
          </p:nvSpPr>
          <p:spPr bwMode="auto">
            <a:xfrm>
              <a:off x="8747126" y="1531938"/>
              <a:ext cx="1889125" cy="3462338"/>
            </a:xfrm>
            <a:custGeom>
              <a:avLst/>
              <a:gdLst>
                <a:gd name="T0" fmla="*/ 2 w 580"/>
                <a:gd name="T1" fmla="*/ 1036 h 1062"/>
                <a:gd name="T2" fmla="*/ 0 w 580"/>
                <a:gd name="T3" fmla="*/ 1036 h 1062"/>
                <a:gd name="T4" fmla="*/ 26 w 580"/>
                <a:gd name="T5" fmla="*/ 1062 h 1062"/>
                <a:gd name="T6" fmla="*/ 554 w 580"/>
                <a:gd name="T7" fmla="*/ 1062 h 1062"/>
                <a:gd name="T8" fmla="*/ 580 w 580"/>
                <a:gd name="T9" fmla="*/ 1036 h 1062"/>
                <a:gd name="T10" fmla="*/ 580 w 580"/>
                <a:gd name="T11" fmla="*/ 26 h 1062"/>
                <a:gd name="T12" fmla="*/ 554 w 580"/>
                <a:gd name="T13" fmla="*/ 0 h 1062"/>
                <a:gd name="T14" fmla="*/ 26 w 580"/>
                <a:gd name="T15" fmla="*/ 0 h 1062"/>
                <a:gd name="T16" fmla="*/ 0 w 580"/>
                <a:gd name="T17" fmla="*/ 26 h 1062"/>
                <a:gd name="T18" fmla="*/ 0 w 580"/>
                <a:gd name="T19" fmla="*/ 1036 h 1062"/>
                <a:gd name="T20" fmla="*/ 2 w 580"/>
                <a:gd name="T21" fmla="*/ 1036 h 1062"/>
                <a:gd name="T22" fmla="*/ 4 w 580"/>
                <a:gd name="T23" fmla="*/ 1036 h 1062"/>
                <a:gd name="T24" fmla="*/ 4 w 580"/>
                <a:gd name="T25" fmla="*/ 26 h 1062"/>
                <a:gd name="T26" fmla="*/ 10 w 580"/>
                <a:gd name="T27" fmla="*/ 10 h 1062"/>
                <a:gd name="T28" fmla="*/ 26 w 580"/>
                <a:gd name="T29" fmla="*/ 4 h 1062"/>
                <a:gd name="T30" fmla="*/ 554 w 580"/>
                <a:gd name="T31" fmla="*/ 4 h 1062"/>
                <a:gd name="T32" fmla="*/ 570 w 580"/>
                <a:gd name="T33" fmla="*/ 10 h 1062"/>
                <a:gd name="T34" fmla="*/ 576 w 580"/>
                <a:gd name="T35" fmla="*/ 26 h 1062"/>
                <a:gd name="T36" fmla="*/ 576 w 580"/>
                <a:gd name="T37" fmla="*/ 1036 h 1062"/>
                <a:gd name="T38" fmla="*/ 570 w 580"/>
                <a:gd name="T39" fmla="*/ 1052 h 1062"/>
                <a:gd name="T40" fmla="*/ 554 w 580"/>
                <a:gd name="T41" fmla="*/ 1058 h 1062"/>
                <a:gd name="T42" fmla="*/ 26 w 580"/>
                <a:gd name="T43" fmla="*/ 1058 h 1062"/>
                <a:gd name="T44" fmla="*/ 10 w 580"/>
                <a:gd name="T45" fmla="*/ 1052 h 1062"/>
                <a:gd name="T46" fmla="*/ 4 w 580"/>
                <a:gd name="T47" fmla="*/ 1036 h 1062"/>
                <a:gd name="T48" fmla="*/ 2 w 580"/>
                <a:gd name="T49" fmla="*/ 1036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1062">
                  <a:moveTo>
                    <a:pt x="2" y="1036"/>
                  </a:moveTo>
                  <a:cubicBezTo>
                    <a:pt x="0" y="1036"/>
                    <a:pt x="0" y="1036"/>
                    <a:pt x="0" y="1036"/>
                  </a:cubicBezTo>
                  <a:cubicBezTo>
                    <a:pt x="0" y="1051"/>
                    <a:pt x="12" y="1062"/>
                    <a:pt x="26" y="1062"/>
                  </a:cubicBezTo>
                  <a:cubicBezTo>
                    <a:pt x="554" y="1062"/>
                    <a:pt x="554" y="1062"/>
                    <a:pt x="554" y="1062"/>
                  </a:cubicBezTo>
                  <a:cubicBezTo>
                    <a:pt x="568" y="1062"/>
                    <a:pt x="580" y="1051"/>
                    <a:pt x="580" y="1036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2"/>
                    <a:pt x="568" y="0"/>
                    <a:pt x="55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1036"/>
                    <a:pt x="0" y="1036"/>
                    <a:pt x="0" y="1036"/>
                  </a:cubicBezTo>
                  <a:cubicBezTo>
                    <a:pt x="2" y="1036"/>
                    <a:pt x="2" y="1036"/>
                    <a:pt x="2" y="1036"/>
                  </a:cubicBezTo>
                  <a:cubicBezTo>
                    <a:pt x="4" y="1036"/>
                    <a:pt x="4" y="1036"/>
                    <a:pt x="4" y="103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6"/>
                    <a:pt x="570" y="10"/>
                  </a:cubicBezTo>
                  <a:cubicBezTo>
                    <a:pt x="574" y="14"/>
                    <a:pt x="576" y="20"/>
                    <a:pt x="576" y="26"/>
                  </a:cubicBezTo>
                  <a:cubicBezTo>
                    <a:pt x="576" y="1036"/>
                    <a:pt x="576" y="1036"/>
                    <a:pt x="576" y="1036"/>
                  </a:cubicBezTo>
                  <a:cubicBezTo>
                    <a:pt x="576" y="1042"/>
                    <a:pt x="574" y="1048"/>
                    <a:pt x="570" y="1052"/>
                  </a:cubicBezTo>
                  <a:cubicBezTo>
                    <a:pt x="566" y="1056"/>
                    <a:pt x="560" y="1058"/>
                    <a:pt x="554" y="1058"/>
                  </a:cubicBezTo>
                  <a:cubicBezTo>
                    <a:pt x="26" y="1058"/>
                    <a:pt x="26" y="1058"/>
                    <a:pt x="26" y="1058"/>
                  </a:cubicBezTo>
                  <a:cubicBezTo>
                    <a:pt x="20" y="1058"/>
                    <a:pt x="14" y="1056"/>
                    <a:pt x="10" y="1052"/>
                  </a:cubicBezTo>
                  <a:cubicBezTo>
                    <a:pt x="6" y="1048"/>
                    <a:pt x="4" y="1042"/>
                    <a:pt x="4" y="1036"/>
                  </a:cubicBezTo>
                  <a:lnTo>
                    <a:pt x="2" y="1036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" name="Freeform 18"/>
            <p:cNvSpPr>
              <a:spLocks/>
            </p:cNvSpPr>
            <p:nvPr/>
          </p:nvSpPr>
          <p:spPr bwMode="auto">
            <a:xfrm>
              <a:off x="8818563" y="1217613"/>
              <a:ext cx="84138" cy="160338"/>
            </a:xfrm>
            <a:custGeom>
              <a:avLst/>
              <a:gdLst>
                <a:gd name="T0" fmla="*/ 0 w 26"/>
                <a:gd name="T1" fmla="*/ 20 h 49"/>
                <a:gd name="T2" fmla="*/ 0 w 26"/>
                <a:gd name="T3" fmla="*/ 46 h 49"/>
                <a:gd name="T4" fmla="*/ 3 w 26"/>
                <a:gd name="T5" fmla="*/ 49 h 49"/>
                <a:gd name="T6" fmla="*/ 23 w 26"/>
                <a:gd name="T7" fmla="*/ 49 h 49"/>
                <a:gd name="T8" fmla="*/ 26 w 26"/>
                <a:gd name="T9" fmla="*/ 46 h 49"/>
                <a:gd name="T10" fmla="*/ 26 w 26"/>
                <a:gd name="T11" fmla="*/ 0 h 49"/>
                <a:gd name="T12" fmla="*/ 11 w 26"/>
                <a:gd name="T13" fmla="*/ 15 h 49"/>
                <a:gd name="T14" fmla="*/ 0 w 26"/>
                <a:gd name="T15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9">
                  <a:moveTo>
                    <a:pt x="0" y="2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1" y="49"/>
                    <a:pt x="3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5" y="49"/>
                    <a:pt x="26" y="48"/>
                    <a:pt x="26" y="4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8"/>
                    <a:pt x="4" y="20"/>
                    <a:pt x="0" y="20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" name="Freeform 19"/>
            <p:cNvSpPr>
              <a:spLocks/>
            </p:cNvSpPr>
            <p:nvPr/>
          </p:nvSpPr>
          <p:spPr bwMode="auto">
            <a:xfrm>
              <a:off x="8936038" y="1217613"/>
              <a:ext cx="84138" cy="160338"/>
            </a:xfrm>
            <a:custGeom>
              <a:avLst/>
              <a:gdLst>
                <a:gd name="T0" fmla="*/ 0 w 26"/>
                <a:gd name="T1" fmla="*/ 0 h 49"/>
                <a:gd name="T2" fmla="*/ 0 w 26"/>
                <a:gd name="T3" fmla="*/ 46 h 49"/>
                <a:gd name="T4" fmla="*/ 3 w 26"/>
                <a:gd name="T5" fmla="*/ 49 h 49"/>
                <a:gd name="T6" fmla="*/ 24 w 26"/>
                <a:gd name="T7" fmla="*/ 49 h 49"/>
                <a:gd name="T8" fmla="*/ 26 w 26"/>
                <a:gd name="T9" fmla="*/ 46 h 49"/>
                <a:gd name="T10" fmla="*/ 26 w 26"/>
                <a:gd name="T11" fmla="*/ 19 h 49"/>
                <a:gd name="T12" fmla="*/ 14 w 26"/>
                <a:gd name="T13" fmla="*/ 14 h 49"/>
                <a:gd name="T14" fmla="*/ 0 w 26"/>
                <a:gd name="T1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9">
                  <a:moveTo>
                    <a:pt x="0" y="0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49"/>
                    <a:pt x="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8"/>
                    <a:pt x="26" y="46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2" y="19"/>
                    <a:pt x="17" y="17"/>
                    <a:pt x="14" y="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" name="Freeform 20"/>
            <p:cNvSpPr>
              <a:spLocks/>
            </p:cNvSpPr>
            <p:nvPr/>
          </p:nvSpPr>
          <p:spPr bwMode="auto">
            <a:xfrm>
              <a:off x="9056688" y="1185863"/>
              <a:ext cx="84138" cy="192088"/>
            </a:xfrm>
            <a:custGeom>
              <a:avLst/>
              <a:gdLst>
                <a:gd name="T0" fmla="*/ 0 w 26"/>
                <a:gd name="T1" fmla="*/ 26 h 59"/>
                <a:gd name="T2" fmla="*/ 0 w 26"/>
                <a:gd name="T3" fmla="*/ 56 h 59"/>
                <a:gd name="T4" fmla="*/ 3 w 26"/>
                <a:gd name="T5" fmla="*/ 59 h 59"/>
                <a:gd name="T6" fmla="*/ 23 w 26"/>
                <a:gd name="T7" fmla="*/ 59 h 59"/>
                <a:gd name="T8" fmla="*/ 26 w 26"/>
                <a:gd name="T9" fmla="*/ 56 h 59"/>
                <a:gd name="T10" fmla="*/ 26 w 26"/>
                <a:gd name="T11" fmla="*/ 0 h 59"/>
                <a:gd name="T12" fmla="*/ 3 w 26"/>
                <a:gd name="T13" fmla="*/ 24 h 59"/>
                <a:gd name="T14" fmla="*/ 0 w 26"/>
                <a:gd name="T15" fmla="*/ 2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9">
                  <a:moveTo>
                    <a:pt x="0" y="2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8"/>
                    <a:pt x="1" y="59"/>
                    <a:pt x="3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5" y="59"/>
                    <a:pt x="26" y="58"/>
                    <a:pt x="26" y="5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1" y="25"/>
                    <a:pt x="0" y="26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" name="Freeform 21"/>
            <p:cNvSpPr>
              <a:spLocks/>
            </p:cNvSpPr>
            <p:nvPr/>
          </p:nvSpPr>
          <p:spPr bwMode="auto">
            <a:xfrm>
              <a:off x="9174163" y="1074738"/>
              <a:ext cx="84138" cy="303213"/>
            </a:xfrm>
            <a:custGeom>
              <a:avLst/>
              <a:gdLst>
                <a:gd name="T0" fmla="*/ 24 w 26"/>
                <a:gd name="T1" fmla="*/ 0 h 93"/>
                <a:gd name="T2" fmla="*/ 0 w 26"/>
                <a:gd name="T3" fmla="*/ 24 h 93"/>
                <a:gd name="T4" fmla="*/ 0 w 26"/>
                <a:gd name="T5" fmla="*/ 90 h 93"/>
                <a:gd name="T6" fmla="*/ 3 w 26"/>
                <a:gd name="T7" fmla="*/ 93 h 93"/>
                <a:gd name="T8" fmla="*/ 23 w 26"/>
                <a:gd name="T9" fmla="*/ 93 h 93"/>
                <a:gd name="T10" fmla="*/ 26 w 26"/>
                <a:gd name="T11" fmla="*/ 90 h 93"/>
                <a:gd name="T12" fmla="*/ 26 w 26"/>
                <a:gd name="T13" fmla="*/ 2 h 93"/>
                <a:gd name="T14" fmla="*/ 25 w 26"/>
                <a:gd name="T15" fmla="*/ 0 h 93"/>
                <a:gd name="T16" fmla="*/ 24 w 26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93">
                  <a:moveTo>
                    <a:pt x="2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2"/>
                    <a:pt x="1" y="93"/>
                    <a:pt x="3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5" y="93"/>
                    <a:pt x="26" y="92"/>
                    <a:pt x="26" y="9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1"/>
                    <a:pt x="25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1" name="Freeform 22"/>
            <p:cNvSpPr>
              <a:spLocks/>
            </p:cNvSpPr>
            <p:nvPr/>
          </p:nvSpPr>
          <p:spPr bwMode="auto">
            <a:xfrm>
              <a:off x="8778876" y="928688"/>
              <a:ext cx="531813" cy="322263"/>
            </a:xfrm>
            <a:custGeom>
              <a:avLst/>
              <a:gdLst>
                <a:gd name="T0" fmla="*/ 162 w 163"/>
                <a:gd name="T1" fmla="*/ 2 h 99"/>
                <a:gd name="T2" fmla="*/ 158 w 163"/>
                <a:gd name="T3" fmla="*/ 0 h 99"/>
                <a:gd name="T4" fmla="*/ 157 w 163"/>
                <a:gd name="T5" fmla="*/ 0 h 99"/>
                <a:gd name="T6" fmla="*/ 129 w 163"/>
                <a:gd name="T7" fmla="*/ 2 h 99"/>
                <a:gd name="T8" fmla="*/ 124 w 163"/>
                <a:gd name="T9" fmla="*/ 3 h 99"/>
                <a:gd name="T10" fmla="*/ 123 w 163"/>
                <a:gd name="T11" fmla="*/ 5 h 99"/>
                <a:gd name="T12" fmla="*/ 125 w 163"/>
                <a:gd name="T13" fmla="*/ 11 h 99"/>
                <a:gd name="T14" fmla="*/ 127 w 163"/>
                <a:gd name="T15" fmla="*/ 13 h 99"/>
                <a:gd name="T16" fmla="*/ 132 w 163"/>
                <a:gd name="T17" fmla="*/ 18 h 99"/>
                <a:gd name="T18" fmla="*/ 75 w 163"/>
                <a:gd name="T19" fmla="*/ 75 h 99"/>
                <a:gd name="T20" fmla="*/ 49 w 163"/>
                <a:gd name="T21" fmla="*/ 49 h 99"/>
                <a:gd name="T22" fmla="*/ 43 w 163"/>
                <a:gd name="T23" fmla="*/ 47 h 99"/>
                <a:gd name="T24" fmla="*/ 38 w 163"/>
                <a:gd name="T25" fmla="*/ 49 h 99"/>
                <a:gd name="T26" fmla="*/ 3 w 163"/>
                <a:gd name="T27" fmla="*/ 84 h 99"/>
                <a:gd name="T28" fmla="*/ 3 w 163"/>
                <a:gd name="T29" fmla="*/ 95 h 99"/>
                <a:gd name="T30" fmla="*/ 5 w 163"/>
                <a:gd name="T31" fmla="*/ 97 h 99"/>
                <a:gd name="T32" fmla="*/ 11 w 163"/>
                <a:gd name="T33" fmla="*/ 99 h 99"/>
                <a:gd name="T34" fmla="*/ 16 w 163"/>
                <a:gd name="T35" fmla="*/ 97 h 99"/>
                <a:gd name="T36" fmla="*/ 43 w 163"/>
                <a:gd name="T37" fmla="*/ 70 h 99"/>
                <a:gd name="T38" fmla="*/ 69 w 163"/>
                <a:gd name="T39" fmla="*/ 96 h 99"/>
                <a:gd name="T40" fmla="*/ 75 w 163"/>
                <a:gd name="T41" fmla="*/ 98 h 99"/>
                <a:gd name="T42" fmla="*/ 81 w 163"/>
                <a:gd name="T43" fmla="*/ 96 h 99"/>
                <a:gd name="T44" fmla="*/ 145 w 163"/>
                <a:gd name="T45" fmla="*/ 31 h 99"/>
                <a:gd name="T46" fmla="*/ 153 w 163"/>
                <a:gd name="T47" fmla="*/ 38 h 99"/>
                <a:gd name="T48" fmla="*/ 156 w 163"/>
                <a:gd name="T49" fmla="*/ 40 h 99"/>
                <a:gd name="T50" fmla="*/ 159 w 163"/>
                <a:gd name="T51" fmla="*/ 40 h 99"/>
                <a:gd name="T52" fmla="*/ 160 w 163"/>
                <a:gd name="T53" fmla="*/ 39 h 99"/>
                <a:gd name="T54" fmla="*/ 162 w 163"/>
                <a:gd name="T55" fmla="*/ 34 h 99"/>
                <a:gd name="T56" fmla="*/ 163 w 163"/>
                <a:gd name="T57" fmla="*/ 16 h 99"/>
                <a:gd name="T58" fmla="*/ 163 w 163"/>
                <a:gd name="T59" fmla="*/ 6 h 99"/>
                <a:gd name="T60" fmla="*/ 162 w 163"/>
                <a:gd name="T61" fmla="*/ 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3" h="99">
                  <a:moveTo>
                    <a:pt x="162" y="2"/>
                  </a:moveTo>
                  <a:cubicBezTo>
                    <a:pt x="161" y="1"/>
                    <a:pt x="159" y="0"/>
                    <a:pt x="158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48" y="1"/>
                    <a:pt x="138" y="1"/>
                    <a:pt x="129" y="2"/>
                  </a:cubicBezTo>
                  <a:cubicBezTo>
                    <a:pt x="127" y="2"/>
                    <a:pt x="126" y="2"/>
                    <a:pt x="124" y="3"/>
                  </a:cubicBezTo>
                  <a:cubicBezTo>
                    <a:pt x="124" y="3"/>
                    <a:pt x="124" y="4"/>
                    <a:pt x="123" y="5"/>
                  </a:cubicBezTo>
                  <a:cubicBezTo>
                    <a:pt x="122" y="8"/>
                    <a:pt x="124" y="10"/>
                    <a:pt x="125" y="11"/>
                  </a:cubicBezTo>
                  <a:cubicBezTo>
                    <a:pt x="127" y="13"/>
                    <a:pt x="127" y="13"/>
                    <a:pt x="127" y="13"/>
                  </a:cubicBezTo>
                  <a:cubicBezTo>
                    <a:pt x="129" y="15"/>
                    <a:pt x="130" y="16"/>
                    <a:pt x="132" y="18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8" y="48"/>
                    <a:pt x="45" y="47"/>
                    <a:pt x="43" y="47"/>
                  </a:cubicBezTo>
                  <a:cubicBezTo>
                    <a:pt x="41" y="47"/>
                    <a:pt x="39" y="48"/>
                    <a:pt x="38" y="49"/>
                  </a:cubicBezTo>
                  <a:cubicBezTo>
                    <a:pt x="3" y="84"/>
                    <a:pt x="3" y="84"/>
                    <a:pt x="3" y="84"/>
                  </a:cubicBezTo>
                  <a:cubicBezTo>
                    <a:pt x="0" y="87"/>
                    <a:pt x="0" y="92"/>
                    <a:pt x="3" y="95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6" y="98"/>
                    <a:pt x="8" y="99"/>
                    <a:pt x="11" y="99"/>
                  </a:cubicBezTo>
                  <a:cubicBezTo>
                    <a:pt x="13" y="99"/>
                    <a:pt x="15" y="98"/>
                    <a:pt x="16" y="97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71" y="97"/>
                    <a:pt x="73" y="98"/>
                    <a:pt x="75" y="98"/>
                  </a:cubicBezTo>
                  <a:cubicBezTo>
                    <a:pt x="77" y="98"/>
                    <a:pt x="79" y="97"/>
                    <a:pt x="81" y="96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53" y="38"/>
                    <a:pt x="153" y="38"/>
                    <a:pt x="153" y="38"/>
                  </a:cubicBezTo>
                  <a:cubicBezTo>
                    <a:pt x="153" y="39"/>
                    <a:pt x="155" y="40"/>
                    <a:pt x="156" y="40"/>
                  </a:cubicBezTo>
                  <a:cubicBezTo>
                    <a:pt x="157" y="40"/>
                    <a:pt x="158" y="40"/>
                    <a:pt x="159" y="40"/>
                  </a:cubicBezTo>
                  <a:cubicBezTo>
                    <a:pt x="159" y="39"/>
                    <a:pt x="160" y="39"/>
                    <a:pt x="160" y="39"/>
                  </a:cubicBezTo>
                  <a:cubicBezTo>
                    <a:pt x="162" y="37"/>
                    <a:pt x="162" y="35"/>
                    <a:pt x="162" y="34"/>
                  </a:cubicBezTo>
                  <a:cubicBezTo>
                    <a:pt x="162" y="28"/>
                    <a:pt x="163" y="22"/>
                    <a:pt x="163" y="16"/>
                  </a:cubicBezTo>
                  <a:cubicBezTo>
                    <a:pt x="163" y="6"/>
                    <a:pt x="163" y="6"/>
                    <a:pt x="163" y="6"/>
                  </a:cubicBezTo>
                  <a:cubicBezTo>
                    <a:pt x="163" y="4"/>
                    <a:pt x="163" y="3"/>
                    <a:pt x="162" y="2"/>
                  </a:cubicBez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2" name="Rectangle 23"/>
            <p:cNvSpPr>
              <a:spLocks noChangeArrowheads="1"/>
            </p:cNvSpPr>
            <p:nvPr/>
          </p:nvSpPr>
          <p:spPr bwMode="auto">
            <a:xfrm>
              <a:off x="8921751" y="1654176"/>
              <a:ext cx="2492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Rectangle 24"/>
            <p:cNvSpPr>
              <a:spLocks noChangeArrowheads="1"/>
            </p:cNvSpPr>
            <p:nvPr/>
          </p:nvSpPr>
          <p:spPr bwMode="auto">
            <a:xfrm>
              <a:off x="9056688" y="1654176"/>
              <a:ext cx="1857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4" name="Rectangle 25"/>
            <p:cNvSpPr>
              <a:spLocks noChangeArrowheads="1"/>
            </p:cNvSpPr>
            <p:nvPr/>
          </p:nvSpPr>
          <p:spPr bwMode="auto">
            <a:xfrm>
              <a:off x="9131301" y="1654176"/>
              <a:ext cx="2270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5" name="Rectangle 26"/>
            <p:cNvSpPr>
              <a:spLocks noChangeArrowheads="1"/>
            </p:cNvSpPr>
            <p:nvPr/>
          </p:nvSpPr>
          <p:spPr bwMode="auto">
            <a:xfrm>
              <a:off x="9244013" y="1654176"/>
              <a:ext cx="325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6" name="Rectangle 27"/>
            <p:cNvSpPr>
              <a:spLocks noChangeArrowheads="1"/>
            </p:cNvSpPr>
            <p:nvPr/>
          </p:nvSpPr>
          <p:spPr bwMode="auto">
            <a:xfrm>
              <a:off x="9456738" y="1654176"/>
              <a:ext cx="1952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*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7" name="Rectangle 28"/>
            <p:cNvSpPr>
              <a:spLocks noChangeArrowheads="1"/>
            </p:cNvSpPr>
            <p:nvPr/>
          </p:nvSpPr>
          <p:spPr bwMode="auto">
            <a:xfrm>
              <a:off x="9593263" y="1654176"/>
              <a:ext cx="1587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(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8" name="Rectangle 29"/>
            <p:cNvSpPr>
              <a:spLocks noChangeArrowheads="1"/>
            </p:cNvSpPr>
            <p:nvPr/>
          </p:nvSpPr>
          <p:spPr bwMode="auto">
            <a:xfrm>
              <a:off x="9650413" y="1654176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9" name="Rectangle 30"/>
            <p:cNvSpPr>
              <a:spLocks noChangeArrowheads="1"/>
            </p:cNvSpPr>
            <p:nvPr/>
          </p:nvSpPr>
          <p:spPr bwMode="auto">
            <a:xfrm>
              <a:off x="9744076" y="1654176"/>
              <a:ext cx="3190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0" name="Rectangle 31"/>
            <p:cNvSpPr>
              <a:spLocks noChangeArrowheads="1"/>
            </p:cNvSpPr>
            <p:nvPr/>
          </p:nvSpPr>
          <p:spPr bwMode="auto">
            <a:xfrm>
              <a:off x="8921751" y="1836738"/>
              <a:ext cx="150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Rectangle 32"/>
            <p:cNvSpPr>
              <a:spLocks noChangeArrowheads="1"/>
            </p:cNvSpPr>
            <p:nvPr/>
          </p:nvSpPr>
          <p:spPr bwMode="auto">
            <a:xfrm>
              <a:off x="8970963" y="1836738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" name="Rectangle 33"/>
            <p:cNvSpPr>
              <a:spLocks noChangeArrowheads="1"/>
            </p:cNvSpPr>
            <p:nvPr/>
          </p:nvSpPr>
          <p:spPr bwMode="auto">
            <a:xfrm>
              <a:off x="9075738" y="1836738"/>
              <a:ext cx="4000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dus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" name="Rectangle 34"/>
            <p:cNvSpPr>
              <a:spLocks noChangeArrowheads="1"/>
            </p:cNvSpPr>
            <p:nvPr/>
          </p:nvSpPr>
          <p:spPr bwMode="auto">
            <a:xfrm>
              <a:off x="9369426" y="1836738"/>
              <a:ext cx="1635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" name="Rectangle 35"/>
            <p:cNvSpPr>
              <a:spLocks noChangeArrowheads="1"/>
            </p:cNvSpPr>
            <p:nvPr/>
          </p:nvSpPr>
          <p:spPr bwMode="auto">
            <a:xfrm>
              <a:off x="9432926" y="1836738"/>
              <a:ext cx="2143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" name="Rectangle 36"/>
            <p:cNvSpPr>
              <a:spLocks noChangeArrowheads="1"/>
            </p:cNvSpPr>
            <p:nvPr/>
          </p:nvSpPr>
          <p:spPr bwMode="auto">
            <a:xfrm>
              <a:off x="9545638" y="1836738"/>
              <a:ext cx="2000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" name="Rectangle 37"/>
            <p:cNvSpPr>
              <a:spLocks noChangeArrowheads="1"/>
            </p:cNvSpPr>
            <p:nvPr/>
          </p:nvSpPr>
          <p:spPr bwMode="auto">
            <a:xfrm>
              <a:off x="9640888" y="1836738"/>
              <a:ext cx="149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" name="Rectangle 38"/>
            <p:cNvSpPr>
              <a:spLocks noChangeArrowheads="1"/>
            </p:cNvSpPr>
            <p:nvPr/>
          </p:nvSpPr>
          <p:spPr bwMode="auto">
            <a:xfrm>
              <a:off x="9688513" y="1836738"/>
              <a:ext cx="1603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)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8" name="Rectangle 39"/>
            <p:cNvSpPr>
              <a:spLocks noChangeArrowheads="1"/>
            </p:cNvSpPr>
            <p:nvPr/>
          </p:nvSpPr>
          <p:spPr bwMode="auto">
            <a:xfrm>
              <a:off x="8921751" y="2566988"/>
              <a:ext cx="2349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9" name="Rectangle 40"/>
            <p:cNvSpPr>
              <a:spLocks noChangeArrowheads="1"/>
            </p:cNvSpPr>
            <p:nvPr/>
          </p:nvSpPr>
          <p:spPr bwMode="auto">
            <a:xfrm>
              <a:off x="9043988" y="2566988"/>
              <a:ext cx="2238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0" name="Rectangle 41"/>
            <p:cNvSpPr>
              <a:spLocks noChangeArrowheads="1"/>
            </p:cNvSpPr>
            <p:nvPr/>
          </p:nvSpPr>
          <p:spPr bwMode="auto">
            <a:xfrm>
              <a:off x="9155113" y="2566988"/>
              <a:ext cx="3492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ral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1" name="Rectangle 42"/>
            <p:cNvSpPr>
              <a:spLocks noChangeArrowheads="1"/>
            </p:cNvSpPr>
            <p:nvPr/>
          </p:nvSpPr>
          <p:spPr bwMode="auto">
            <a:xfrm>
              <a:off x="9390063" y="2566988"/>
              <a:ext cx="1952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*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43"/>
            <p:cNvSpPr>
              <a:spLocks noChangeArrowheads="1"/>
            </p:cNvSpPr>
            <p:nvPr/>
          </p:nvSpPr>
          <p:spPr bwMode="auto">
            <a:xfrm>
              <a:off x="8921751" y="3482976"/>
              <a:ext cx="3000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3" name="Rectangle 44"/>
            <p:cNvSpPr>
              <a:spLocks noChangeArrowheads="1"/>
            </p:cNvSpPr>
            <p:nvPr/>
          </p:nvSpPr>
          <p:spPr bwMode="auto">
            <a:xfrm>
              <a:off x="9101138" y="3482976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4" name="Rectangle 45"/>
            <p:cNvSpPr>
              <a:spLocks noChangeArrowheads="1"/>
            </p:cNvSpPr>
            <p:nvPr/>
          </p:nvSpPr>
          <p:spPr bwMode="auto">
            <a:xfrm>
              <a:off x="9199563" y="3482976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5" name="Rectangle 46"/>
            <p:cNvSpPr>
              <a:spLocks noChangeArrowheads="1"/>
            </p:cNvSpPr>
            <p:nvPr/>
          </p:nvSpPr>
          <p:spPr bwMode="auto">
            <a:xfrm>
              <a:off x="9272588" y="3482976"/>
              <a:ext cx="287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47"/>
            <p:cNvSpPr>
              <a:spLocks noChangeArrowheads="1"/>
            </p:cNvSpPr>
            <p:nvPr/>
          </p:nvSpPr>
          <p:spPr bwMode="auto">
            <a:xfrm>
              <a:off x="9499601" y="3482976"/>
              <a:ext cx="2936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Rectangle 48"/>
            <p:cNvSpPr>
              <a:spLocks noChangeArrowheads="1"/>
            </p:cNvSpPr>
            <p:nvPr/>
          </p:nvSpPr>
          <p:spPr bwMode="auto">
            <a:xfrm>
              <a:off x="9682163" y="3482976"/>
              <a:ext cx="2016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8" name="Rectangle 49"/>
            <p:cNvSpPr>
              <a:spLocks noChangeArrowheads="1"/>
            </p:cNvSpPr>
            <p:nvPr/>
          </p:nvSpPr>
          <p:spPr bwMode="auto">
            <a:xfrm>
              <a:off x="9771063" y="3482976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9" name="Rectangle 50"/>
            <p:cNvSpPr>
              <a:spLocks noChangeArrowheads="1"/>
            </p:cNvSpPr>
            <p:nvPr/>
          </p:nvSpPr>
          <p:spPr bwMode="auto">
            <a:xfrm>
              <a:off x="9842501" y="3482976"/>
              <a:ext cx="2286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0" name="Rectangle 51"/>
            <p:cNvSpPr>
              <a:spLocks noChangeArrowheads="1"/>
            </p:cNvSpPr>
            <p:nvPr/>
          </p:nvSpPr>
          <p:spPr bwMode="auto">
            <a:xfrm>
              <a:off x="9956801" y="3482976"/>
              <a:ext cx="1857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1" name="Rectangle 52"/>
            <p:cNvSpPr>
              <a:spLocks noChangeArrowheads="1"/>
            </p:cNvSpPr>
            <p:nvPr/>
          </p:nvSpPr>
          <p:spPr bwMode="auto">
            <a:xfrm>
              <a:off x="8921751" y="4394201"/>
              <a:ext cx="2095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2" name="Rectangle 53"/>
            <p:cNvSpPr>
              <a:spLocks noChangeArrowheads="1"/>
            </p:cNvSpPr>
            <p:nvPr/>
          </p:nvSpPr>
          <p:spPr bwMode="auto">
            <a:xfrm>
              <a:off x="9017001" y="4394201"/>
              <a:ext cx="2127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3" name="Rectangle 54"/>
            <p:cNvSpPr>
              <a:spLocks noChangeArrowheads="1"/>
            </p:cNvSpPr>
            <p:nvPr/>
          </p:nvSpPr>
          <p:spPr bwMode="auto">
            <a:xfrm>
              <a:off x="9117013" y="4394201"/>
              <a:ext cx="3429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nd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4" name="Rectangle 55"/>
            <p:cNvSpPr>
              <a:spLocks noChangeArrowheads="1"/>
            </p:cNvSpPr>
            <p:nvPr/>
          </p:nvSpPr>
          <p:spPr bwMode="auto">
            <a:xfrm>
              <a:off x="9396413" y="4394201"/>
              <a:ext cx="1920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5" name="Rectangle 56"/>
            <p:cNvSpPr>
              <a:spLocks noChangeArrowheads="1"/>
            </p:cNvSpPr>
            <p:nvPr/>
          </p:nvSpPr>
          <p:spPr bwMode="auto">
            <a:xfrm>
              <a:off x="9478963" y="4394201"/>
              <a:ext cx="3032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57"/>
            <p:cNvSpPr>
              <a:spLocks noChangeArrowheads="1"/>
            </p:cNvSpPr>
            <p:nvPr/>
          </p:nvSpPr>
          <p:spPr bwMode="auto">
            <a:xfrm>
              <a:off x="9667876" y="4394201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7" name="Rectangle 58"/>
            <p:cNvSpPr>
              <a:spLocks noChangeArrowheads="1"/>
            </p:cNvSpPr>
            <p:nvPr/>
          </p:nvSpPr>
          <p:spPr bwMode="auto">
            <a:xfrm>
              <a:off x="9740901" y="4394201"/>
              <a:ext cx="2270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8" name="Rectangle 59"/>
            <p:cNvSpPr>
              <a:spLocks noChangeArrowheads="1"/>
            </p:cNvSpPr>
            <p:nvPr/>
          </p:nvSpPr>
          <p:spPr bwMode="auto">
            <a:xfrm>
              <a:off x="9853613" y="4394201"/>
              <a:ext cx="1857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Freeform 60"/>
            <p:cNvSpPr>
              <a:spLocks/>
            </p:cNvSpPr>
            <p:nvPr/>
          </p:nvSpPr>
          <p:spPr bwMode="auto">
            <a:xfrm>
              <a:off x="6172201" y="1662113"/>
              <a:ext cx="1876425" cy="1308100"/>
            </a:xfrm>
            <a:custGeom>
              <a:avLst/>
              <a:gdLst>
                <a:gd name="T0" fmla="*/ 552 w 576"/>
                <a:gd name="T1" fmla="*/ 0 h 401"/>
                <a:gd name="T2" fmla="*/ 24 w 576"/>
                <a:gd name="T3" fmla="*/ 0 h 401"/>
                <a:gd name="T4" fmla="*/ 0 w 576"/>
                <a:gd name="T5" fmla="*/ 24 h 401"/>
                <a:gd name="T6" fmla="*/ 0 w 576"/>
                <a:gd name="T7" fmla="*/ 377 h 401"/>
                <a:gd name="T8" fmla="*/ 24 w 576"/>
                <a:gd name="T9" fmla="*/ 401 h 401"/>
                <a:gd name="T10" fmla="*/ 552 w 576"/>
                <a:gd name="T11" fmla="*/ 401 h 401"/>
                <a:gd name="T12" fmla="*/ 576 w 576"/>
                <a:gd name="T13" fmla="*/ 377 h 401"/>
                <a:gd name="T14" fmla="*/ 576 w 576"/>
                <a:gd name="T15" fmla="*/ 24 h 401"/>
                <a:gd name="T16" fmla="*/ 552 w 576"/>
                <a:gd name="T17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401">
                  <a:moveTo>
                    <a:pt x="5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390"/>
                    <a:pt x="11" y="401"/>
                    <a:pt x="24" y="401"/>
                  </a:cubicBezTo>
                  <a:cubicBezTo>
                    <a:pt x="552" y="401"/>
                    <a:pt x="552" y="401"/>
                    <a:pt x="552" y="401"/>
                  </a:cubicBezTo>
                  <a:cubicBezTo>
                    <a:pt x="565" y="401"/>
                    <a:pt x="576" y="390"/>
                    <a:pt x="576" y="377"/>
                  </a:cubicBezTo>
                  <a:cubicBezTo>
                    <a:pt x="576" y="24"/>
                    <a:pt x="576" y="24"/>
                    <a:pt x="576" y="24"/>
                  </a:cubicBezTo>
                  <a:cubicBezTo>
                    <a:pt x="576" y="11"/>
                    <a:pt x="565" y="0"/>
                    <a:pt x="552" y="0"/>
                  </a:cubicBezTo>
                </a:path>
              </a:pathLst>
            </a:custGeom>
            <a:solidFill>
              <a:srgbClr val="F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0" name="Rectangle 61"/>
            <p:cNvSpPr>
              <a:spLocks noChangeArrowheads="1"/>
            </p:cNvSpPr>
            <p:nvPr/>
          </p:nvSpPr>
          <p:spPr bwMode="auto">
            <a:xfrm>
              <a:off x="6215063" y="636588"/>
              <a:ext cx="2286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1" name="Rectangle 62"/>
            <p:cNvSpPr>
              <a:spLocks noChangeArrowheads="1"/>
            </p:cNvSpPr>
            <p:nvPr/>
          </p:nvSpPr>
          <p:spPr bwMode="auto">
            <a:xfrm>
              <a:off x="6323013" y="636588"/>
              <a:ext cx="2286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63"/>
            <p:cNvSpPr>
              <a:spLocks noChangeArrowheads="1"/>
            </p:cNvSpPr>
            <p:nvPr/>
          </p:nvSpPr>
          <p:spPr bwMode="auto">
            <a:xfrm>
              <a:off x="6437313" y="636588"/>
              <a:ext cx="2603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3" name="Rectangle 64"/>
            <p:cNvSpPr>
              <a:spLocks noChangeArrowheads="1"/>
            </p:cNvSpPr>
            <p:nvPr/>
          </p:nvSpPr>
          <p:spPr bwMode="auto">
            <a:xfrm>
              <a:off x="6583363" y="636588"/>
              <a:ext cx="2873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4" name="Rectangle 65"/>
            <p:cNvSpPr>
              <a:spLocks noChangeArrowheads="1"/>
            </p:cNvSpPr>
            <p:nvPr/>
          </p:nvSpPr>
          <p:spPr bwMode="auto">
            <a:xfrm>
              <a:off x="6810376" y="636588"/>
              <a:ext cx="2571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5" name="Rectangle 66"/>
            <p:cNvSpPr>
              <a:spLocks noChangeArrowheads="1"/>
            </p:cNvSpPr>
            <p:nvPr/>
          </p:nvSpPr>
          <p:spPr bwMode="auto">
            <a:xfrm>
              <a:off x="6958013" y="636588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67"/>
            <p:cNvSpPr>
              <a:spLocks noChangeArrowheads="1"/>
            </p:cNvSpPr>
            <p:nvPr/>
          </p:nvSpPr>
          <p:spPr bwMode="auto">
            <a:xfrm>
              <a:off x="7056438" y="636588"/>
              <a:ext cx="4794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nsm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Rectangle 68"/>
            <p:cNvSpPr>
              <a:spLocks noChangeArrowheads="1"/>
            </p:cNvSpPr>
            <p:nvPr/>
          </p:nvSpPr>
          <p:spPr bwMode="auto">
            <a:xfrm>
              <a:off x="7419976" y="636588"/>
              <a:ext cx="1730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8" name="Rectangle 69"/>
            <p:cNvSpPr>
              <a:spLocks noChangeArrowheads="1"/>
            </p:cNvSpPr>
            <p:nvPr/>
          </p:nvSpPr>
          <p:spPr bwMode="auto">
            <a:xfrm>
              <a:off x="7480301" y="636588"/>
              <a:ext cx="3365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ssi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9" name="Rectangle 70"/>
            <p:cNvSpPr>
              <a:spLocks noChangeArrowheads="1"/>
            </p:cNvSpPr>
            <p:nvPr/>
          </p:nvSpPr>
          <p:spPr bwMode="auto">
            <a:xfrm>
              <a:off x="7705726" y="636588"/>
              <a:ext cx="2286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0" name="Rectangle 71"/>
            <p:cNvSpPr>
              <a:spLocks noChangeArrowheads="1"/>
            </p:cNvSpPr>
            <p:nvPr/>
          </p:nvSpPr>
          <p:spPr bwMode="auto">
            <a:xfrm>
              <a:off x="7818438" y="636588"/>
              <a:ext cx="2254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1" name="Freeform 72"/>
            <p:cNvSpPr>
              <a:spLocks/>
            </p:cNvSpPr>
            <p:nvPr/>
          </p:nvSpPr>
          <p:spPr bwMode="auto">
            <a:xfrm>
              <a:off x="6164263" y="1655763"/>
              <a:ext cx="1890713" cy="1320800"/>
            </a:xfrm>
            <a:custGeom>
              <a:avLst/>
              <a:gdLst>
                <a:gd name="T0" fmla="*/ 2 w 580"/>
                <a:gd name="T1" fmla="*/ 379 h 405"/>
                <a:gd name="T2" fmla="*/ 0 w 580"/>
                <a:gd name="T3" fmla="*/ 379 h 405"/>
                <a:gd name="T4" fmla="*/ 26 w 580"/>
                <a:gd name="T5" fmla="*/ 405 h 405"/>
                <a:gd name="T6" fmla="*/ 554 w 580"/>
                <a:gd name="T7" fmla="*/ 405 h 405"/>
                <a:gd name="T8" fmla="*/ 580 w 580"/>
                <a:gd name="T9" fmla="*/ 379 h 405"/>
                <a:gd name="T10" fmla="*/ 580 w 580"/>
                <a:gd name="T11" fmla="*/ 26 h 405"/>
                <a:gd name="T12" fmla="*/ 554 w 580"/>
                <a:gd name="T13" fmla="*/ 0 h 405"/>
                <a:gd name="T14" fmla="*/ 26 w 580"/>
                <a:gd name="T15" fmla="*/ 0 h 405"/>
                <a:gd name="T16" fmla="*/ 0 w 580"/>
                <a:gd name="T17" fmla="*/ 26 h 405"/>
                <a:gd name="T18" fmla="*/ 0 w 580"/>
                <a:gd name="T19" fmla="*/ 379 h 405"/>
                <a:gd name="T20" fmla="*/ 2 w 580"/>
                <a:gd name="T21" fmla="*/ 379 h 405"/>
                <a:gd name="T22" fmla="*/ 4 w 580"/>
                <a:gd name="T23" fmla="*/ 379 h 405"/>
                <a:gd name="T24" fmla="*/ 4 w 580"/>
                <a:gd name="T25" fmla="*/ 26 h 405"/>
                <a:gd name="T26" fmla="*/ 10 w 580"/>
                <a:gd name="T27" fmla="*/ 11 h 405"/>
                <a:gd name="T28" fmla="*/ 26 w 580"/>
                <a:gd name="T29" fmla="*/ 4 h 405"/>
                <a:gd name="T30" fmla="*/ 554 w 580"/>
                <a:gd name="T31" fmla="*/ 4 h 405"/>
                <a:gd name="T32" fmla="*/ 570 w 580"/>
                <a:gd name="T33" fmla="*/ 11 h 405"/>
                <a:gd name="T34" fmla="*/ 576 w 580"/>
                <a:gd name="T35" fmla="*/ 26 h 405"/>
                <a:gd name="T36" fmla="*/ 576 w 580"/>
                <a:gd name="T37" fmla="*/ 379 h 405"/>
                <a:gd name="T38" fmla="*/ 570 w 580"/>
                <a:gd name="T39" fmla="*/ 395 h 405"/>
                <a:gd name="T40" fmla="*/ 554 w 580"/>
                <a:gd name="T41" fmla="*/ 401 h 405"/>
                <a:gd name="T42" fmla="*/ 26 w 580"/>
                <a:gd name="T43" fmla="*/ 401 h 405"/>
                <a:gd name="T44" fmla="*/ 10 w 580"/>
                <a:gd name="T45" fmla="*/ 395 h 405"/>
                <a:gd name="T46" fmla="*/ 4 w 580"/>
                <a:gd name="T47" fmla="*/ 379 h 405"/>
                <a:gd name="T48" fmla="*/ 2 w 580"/>
                <a:gd name="T49" fmla="*/ 379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405">
                  <a:moveTo>
                    <a:pt x="2" y="379"/>
                  </a:moveTo>
                  <a:cubicBezTo>
                    <a:pt x="0" y="379"/>
                    <a:pt x="0" y="379"/>
                    <a:pt x="0" y="379"/>
                  </a:cubicBezTo>
                  <a:cubicBezTo>
                    <a:pt x="0" y="393"/>
                    <a:pt x="12" y="405"/>
                    <a:pt x="26" y="405"/>
                  </a:cubicBezTo>
                  <a:cubicBezTo>
                    <a:pt x="554" y="405"/>
                    <a:pt x="554" y="405"/>
                    <a:pt x="554" y="405"/>
                  </a:cubicBezTo>
                  <a:cubicBezTo>
                    <a:pt x="568" y="405"/>
                    <a:pt x="580" y="393"/>
                    <a:pt x="580" y="379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2"/>
                    <a:pt x="568" y="0"/>
                    <a:pt x="55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2" y="379"/>
                    <a:pt x="2" y="379"/>
                    <a:pt x="2" y="379"/>
                  </a:cubicBezTo>
                  <a:cubicBezTo>
                    <a:pt x="4" y="379"/>
                    <a:pt x="4" y="379"/>
                    <a:pt x="4" y="379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5"/>
                    <a:pt x="10" y="11"/>
                  </a:cubicBezTo>
                  <a:cubicBezTo>
                    <a:pt x="14" y="7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7"/>
                    <a:pt x="570" y="11"/>
                  </a:cubicBezTo>
                  <a:cubicBezTo>
                    <a:pt x="574" y="15"/>
                    <a:pt x="576" y="20"/>
                    <a:pt x="576" y="26"/>
                  </a:cubicBezTo>
                  <a:cubicBezTo>
                    <a:pt x="576" y="379"/>
                    <a:pt x="576" y="379"/>
                    <a:pt x="576" y="379"/>
                  </a:cubicBezTo>
                  <a:cubicBezTo>
                    <a:pt x="576" y="385"/>
                    <a:pt x="574" y="391"/>
                    <a:pt x="570" y="395"/>
                  </a:cubicBezTo>
                  <a:cubicBezTo>
                    <a:pt x="566" y="399"/>
                    <a:pt x="560" y="401"/>
                    <a:pt x="554" y="401"/>
                  </a:cubicBezTo>
                  <a:cubicBezTo>
                    <a:pt x="26" y="401"/>
                    <a:pt x="26" y="401"/>
                    <a:pt x="26" y="401"/>
                  </a:cubicBezTo>
                  <a:cubicBezTo>
                    <a:pt x="20" y="401"/>
                    <a:pt x="14" y="399"/>
                    <a:pt x="10" y="395"/>
                  </a:cubicBezTo>
                  <a:cubicBezTo>
                    <a:pt x="6" y="391"/>
                    <a:pt x="4" y="385"/>
                    <a:pt x="4" y="379"/>
                  </a:cubicBezTo>
                  <a:lnTo>
                    <a:pt x="2" y="379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2" name="Rectangle 73"/>
            <p:cNvSpPr>
              <a:spLocks noChangeArrowheads="1"/>
            </p:cNvSpPr>
            <p:nvPr/>
          </p:nvSpPr>
          <p:spPr bwMode="auto">
            <a:xfrm>
              <a:off x="6340476" y="1758951"/>
              <a:ext cx="2222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3" name="Rectangle 74"/>
            <p:cNvSpPr>
              <a:spLocks noChangeArrowheads="1"/>
            </p:cNvSpPr>
            <p:nvPr/>
          </p:nvSpPr>
          <p:spPr bwMode="auto">
            <a:xfrm>
              <a:off x="6435726" y="1758951"/>
              <a:ext cx="1857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4" name="Rectangle 75"/>
            <p:cNvSpPr>
              <a:spLocks noChangeArrowheads="1"/>
            </p:cNvSpPr>
            <p:nvPr/>
          </p:nvSpPr>
          <p:spPr bwMode="auto">
            <a:xfrm>
              <a:off x="6510338" y="1758951"/>
              <a:ext cx="4111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ans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5" name="Rectangle 76"/>
            <p:cNvSpPr>
              <a:spLocks noChangeArrowheads="1"/>
            </p:cNvSpPr>
            <p:nvPr/>
          </p:nvSpPr>
          <p:spPr bwMode="auto">
            <a:xfrm>
              <a:off x="6804026" y="1758951"/>
              <a:ext cx="2841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6" name="Rectangle 77"/>
            <p:cNvSpPr>
              <a:spLocks noChangeArrowheads="1"/>
            </p:cNvSpPr>
            <p:nvPr/>
          </p:nvSpPr>
          <p:spPr bwMode="auto">
            <a:xfrm>
              <a:off x="6973888" y="1758951"/>
              <a:ext cx="2540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7" name="Rectangle 78"/>
            <p:cNvSpPr>
              <a:spLocks noChangeArrowheads="1"/>
            </p:cNvSpPr>
            <p:nvPr/>
          </p:nvSpPr>
          <p:spPr bwMode="auto">
            <a:xfrm>
              <a:off x="7116763" y="1758951"/>
              <a:ext cx="1920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8" name="Rectangle 79"/>
            <p:cNvSpPr>
              <a:spLocks noChangeArrowheads="1"/>
            </p:cNvSpPr>
            <p:nvPr/>
          </p:nvSpPr>
          <p:spPr bwMode="auto">
            <a:xfrm>
              <a:off x="7197726" y="1758951"/>
              <a:ext cx="4016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ion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9" name="Rectangle 80"/>
            <p:cNvSpPr>
              <a:spLocks noChangeArrowheads="1"/>
            </p:cNvSpPr>
            <p:nvPr/>
          </p:nvSpPr>
          <p:spPr bwMode="auto">
            <a:xfrm>
              <a:off x="7535863" y="1758951"/>
              <a:ext cx="2540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0" name="Rectangle 81"/>
            <p:cNvSpPr>
              <a:spLocks noChangeArrowheads="1"/>
            </p:cNvSpPr>
            <p:nvPr/>
          </p:nvSpPr>
          <p:spPr bwMode="auto">
            <a:xfrm>
              <a:off x="7677151" y="1758951"/>
              <a:ext cx="2349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V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1" name="Rectangle 82"/>
            <p:cNvSpPr>
              <a:spLocks noChangeArrowheads="1"/>
            </p:cNvSpPr>
            <p:nvPr/>
          </p:nvSpPr>
          <p:spPr bwMode="auto">
            <a:xfrm>
              <a:off x="6340476" y="1941513"/>
              <a:ext cx="160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(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2" name="Rectangle 83"/>
            <p:cNvSpPr>
              <a:spLocks noChangeArrowheads="1"/>
            </p:cNvSpPr>
            <p:nvPr/>
          </p:nvSpPr>
          <p:spPr bwMode="auto">
            <a:xfrm>
              <a:off x="6397626" y="1941513"/>
              <a:ext cx="1635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3" name="Rectangle 84"/>
            <p:cNvSpPr>
              <a:spLocks noChangeArrowheads="1"/>
            </p:cNvSpPr>
            <p:nvPr/>
          </p:nvSpPr>
          <p:spPr bwMode="auto">
            <a:xfrm>
              <a:off x="6459538" y="1941513"/>
              <a:ext cx="3746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 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4" name="Rectangle 85"/>
            <p:cNvSpPr>
              <a:spLocks noChangeArrowheads="1"/>
            </p:cNvSpPr>
            <p:nvPr/>
          </p:nvSpPr>
          <p:spPr bwMode="auto">
            <a:xfrm>
              <a:off x="6729413" y="1941513"/>
              <a:ext cx="1635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5" name="Rectangle 86"/>
            <p:cNvSpPr>
              <a:spLocks noChangeArrowheads="1"/>
            </p:cNvSpPr>
            <p:nvPr/>
          </p:nvSpPr>
          <p:spPr bwMode="auto">
            <a:xfrm>
              <a:off x="6792913" y="1941513"/>
              <a:ext cx="3063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he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6" name="Rectangle 87"/>
            <p:cNvSpPr>
              <a:spLocks noChangeArrowheads="1"/>
            </p:cNvSpPr>
            <p:nvPr/>
          </p:nvSpPr>
          <p:spPr bwMode="auto">
            <a:xfrm>
              <a:off x="6996113" y="1941513"/>
              <a:ext cx="1651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7" name="Rectangle 88"/>
            <p:cNvSpPr>
              <a:spLocks noChangeArrowheads="1"/>
            </p:cNvSpPr>
            <p:nvPr/>
          </p:nvSpPr>
          <p:spPr bwMode="auto">
            <a:xfrm>
              <a:off x="7061201" y="1941513"/>
              <a:ext cx="37147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no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8" name="Rectangle 89"/>
            <p:cNvSpPr>
              <a:spLocks noChangeArrowheads="1"/>
            </p:cNvSpPr>
            <p:nvPr/>
          </p:nvSpPr>
          <p:spPr bwMode="auto">
            <a:xfrm>
              <a:off x="7326313" y="1941513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9" name="Rectangle 90"/>
            <p:cNvSpPr>
              <a:spLocks noChangeArrowheads="1"/>
            </p:cNvSpPr>
            <p:nvPr/>
          </p:nvSpPr>
          <p:spPr bwMode="auto">
            <a:xfrm>
              <a:off x="7435851" y="1941513"/>
              <a:ext cx="279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0" name="Rectangle 91"/>
            <p:cNvSpPr>
              <a:spLocks noChangeArrowheads="1"/>
            </p:cNvSpPr>
            <p:nvPr/>
          </p:nvSpPr>
          <p:spPr bwMode="auto">
            <a:xfrm>
              <a:off x="7612063" y="1941513"/>
              <a:ext cx="160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)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1" name="Rectangle 92"/>
            <p:cNvSpPr>
              <a:spLocks noChangeArrowheads="1"/>
            </p:cNvSpPr>
            <p:nvPr/>
          </p:nvSpPr>
          <p:spPr bwMode="auto">
            <a:xfrm>
              <a:off x="6340476" y="2489201"/>
              <a:ext cx="2508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2" name="Rectangle 93"/>
            <p:cNvSpPr>
              <a:spLocks noChangeArrowheads="1"/>
            </p:cNvSpPr>
            <p:nvPr/>
          </p:nvSpPr>
          <p:spPr bwMode="auto">
            <a:xfrm>
              <a:off x="6477001" y="2489201"/>
              <a:ext cx="1730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3" name="Rectangle 94"/>
            <p:cNvSpPr>
              <a:spLocks noChangeArrowheads="1"/>
            </p:cNvSpPr>
            <p:nvPr/>
          </p:nvSpPr>
          <p:spPr bwMode="auto">
            <a:xfrm>
              <a:off x="6537326" y="2489201"/>
              <a:ext cx="2682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4" name="Rectangle 95"/>
            <p:cNvSpPr>
              <a:spLocks noChangeArrowheads="1"/>
            </p:cNvSpPr>
            <p:nvPr/>
          </p:nvSpPr>
          <p:spPr bwMode="auto">
            <a:xfrm>
              <a:off x="6692901" y="2489201"/>
              <a:ext cx="1857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5" name="Rectangle 96"/>
            <p:cNvSpPr>
              <a:spLocks noChangeArrowheads="1"/>
            </p:cNvSpPr>
            <p:nvPr/>
          </p:nvSpPr>
          <p:spPr bwMode="auto">
            <a:xfrm>
              <a:off x="6767513" y="2489201"/>
              <a:ext cx="1730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6" name="Rectangle 97"/>
            <p:cNvSpPr>
              <a:spLocks noChangeArrowheads="1"/>
            </p:cNvSpPr>
            <p:nvPr/>
          </p:nvSpPr>
          <p:spPr bwMode="auto">
            <a:xfrm>
              <a:off x="6827838" y="2489201"/>
              <a:ext cx="3429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bu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7" name="Rectangle 98"/>
            <p:cNvSpPr>
              <a:spLocks noChangeArrowheads="1"/>
            </p:cNvSpPr>
            <p:nvPr/>
          </p:nvSpPr>
          <p:spPr bwMode="auto">
            <a:xfrm>
              <a:off x="7054851" y="2489201"/>
              <a:ext cx="182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8" name="Rectangle 99"/>
            <p:cNvSpPr>
              <a:spLocks noChangeArrowheads="1"/>
            </p:cNvSpPr>
            <p:nvPr/>
          </p:nvSpPr>
          <p:spPr bwMode="auto">
            <a:xfrm>
              <a:off x="7127876" y="2489201"/>
              <a:ext cx="2873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9" name="Rectangle 100"/>
            <p:cNvSpPr>
              <a:spLocks noChangeArrowheads="1"/>
            </p:cNvSpPr>
            <p:nvPr/>
          </p:nvSpPr>
          <p:spPr bwMode="auto">
            <a:xfrm>
              <a:off x="7300913" y="2489201"/>
              <a:ext cx="2254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0" name="Rectangle 101"/>
            <p:cNvSpPr>
              <a:spLocks noChangeArrowheads="1"/>
            </p:cNvSpPr>
            <p:nvPr/>
          </p:nvSpPr>
          <p:spPr bwMode="auto">
            <a:xfrm>
              <a:off x="6340476" y="2671763"/>
              <a:ext cx="1603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(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1" name="Rectangle 102"/>
            <p:cNvSpPr>
              <a:spLocks noChangeArrowheads="1"/>
            </p:cNvSpPr>
            <p:nvPr/>
          </p:nvSpPr>
          <p:spPr bwMode="auto">
            <a:xfrm>
              <a:off x="6397626" y="2671763"/>
              <a:ext cx="150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2" name="Rectangle 103"/>
            <p:cNvSpPr>
              <a:spLocks noChangeArrowheads="1"/>
            </p:cNvSpPr>
            <p:nvPr/>
          </p:nvSpPr>
          <p:spPr bwMode="auto">
            <a:xfrm>
              <a:off x="6445251" y="2671763"/>
              <a:ext cx="2095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3" name="Rectangle 104"/>
            <p:cNvSpPr>
              <a:spLocks noChangeArrowheads="1"/>
            </p:cNvSpPr>
            <p:nvPr/>
          </p:nvSpPr>
          <p:spPr bwMode="auto">
            <a:xfrm>
              <a:off x="6551613" y="2671763"/>
              <a:ext cx="1619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4" name="Rectangle 105"/>
            <p:cNvSpPr>
              <a:spLocks noChangeArrowheads="1"/>
            </p:cNvSpPr>
            <p:nvPr/>
          </p:nvSpPr>
          <p:spPr bwMode="auto">
            <a:xfrm>
              <a:off x="6613526" y="2671763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5" name="Rectangle 106"/>
            <p:cNvSpPr>
              <a:spLocks noChangeArrowheads="1"/>
            </p:cNvSpPr>
            <p:nvPr/>
          </p:nvSpPr>
          <p:spPr bwMode="auto">
            <a:xfrm>
              <a:off x="6710363" y="2671763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6" name="Rectangle 107"/>
            <p:cNvSpPr>
              <a:spLocks noChangeArrowheads="1"/>
            </p:cNvSpPr>
            <p:nvPr/>
          </p:nvSpPr>
          <p:spPr bwMode="auto">
            <a:xfrm>
              <a:off x="6775451" y="2671763"/>
              <a:ext cx="3032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7" name="Rectangle 108"/>
            <p:cNvSpPr>
              <a:spLocks noChangeArrowheads="1"/>
            </p:cNvSpPr>
            <p:nvPr/>
          </p:nvSpPr>
          <p:spPr bwMode="auto">
            <a:xfrm>
              <a:off x="6975476" y="2671763"/>
              <a:ext cx="149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8" name="Rectangle 109"/>
            <p:cNvSpPr>
              <a:spLocks noChangeArrowheads="1"/>
            </p:cNvSpPr>
            <p:nvPr/>
          </p:nvSpPr>
          <p:spPr bwMode="auto">
            <a:xfrm>
              <a:off x="7023101" y="2671763"/>
              <a:ext cx="1603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)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9" name="Freeform 196"/>
            <p:cNvSpPr>
              <a:spLocks noEditPoints="1"/>
            </p:cNvSpPr>
            <p:nvPr/>
          </p:nvSpPr>
          <p:spPr bwMode="auto">
            <a:xfrm>
              <a:off x="6230938" y="928688"/>
              <a:ext cx="474663" cy="479425"/>
            </a:xfrm>
            <a:custGeom>
              <a:avLst/>
              <a:gdLst>
                <a:gd name="T0" fmla="*/ 146 w 146"/>
                <a:gd name="T1" fmla="*/ 108 h 147"/>
                <a:gd name="T2" fmla="*/ 146 w 146"/>
                <a:gd name="T3" fmla="*/ 99 h 147"/>
                <a:gd name="T4" fmla="*/ 103 w 146"/>
                <a:gd name="T5" fmla="*/ 71 h 147"/>
                <a:gd name="T6" fmla="*/ 120 w 146"/>
                <a:gd name="T7" fmla="*/ 34 h 147"/>
                <a:gd name="T8" fmla="*/ 124 w 146"/>
                <a:gd name="T9" fmla="*/ 43 h 147"/>
                <a:gd name="T10" fmla="*/ 129 w 146"/>
                <a:gd name="T11" fmla="*/ 30 h 147"/>
                <a:gd name="T12" fmla="*/ 129 w 146"/>
                <a:gd name="T13" fmla="*/ 30 h 147"/>
                <a:gd name="T14" fmla="*/ 127 w 146"/>
                <a:gd name="T15" fmla="*/ 27 h 147"/>
                <a:gd name="T16" fmla="*/ 93 w 146"/>
                <a:gd name="T17" fmla="*/ 1 h 147"/>
                <a:gd name="T18" fmla="*/ 90 w 146"/>
                <a:gd name="T19" fmla="*/ 0 h 147"/>
                <a:gd name="T20" fmla="*/ 53 w 146"/>
                <a:gd name="T21" fmla="*/ 1 h 147"/>
                <a:gd name="T22" fmla="*/ 19 w 146"/>
                <a:gd name="T23" fmla="*/ 27 h 147"/>
                <a:gd name="T24" fmla="*/ 17 w 146"/>
                <a:gd name="T25" fmla="*/ 30 h 147"/>
                <a:gd name="T26" fmla="*/ 17 w 146"/>
                <a:gd name="T27" fmla="*/ 30 h 147"/>
                <a:gd name="T28" fmla="*/ 17 w 146"/>
                <a:gd name="T29" fmla="*/ 39 h 147"/>
                <a:gd name="T30" fmla="*/ 26 w 146"/>
                <a:gd name="T31" fmla="*/ 39 h 147"/>
                <a:gd name="T32" fmla="*/ 48 w 146"/>
                <a:gd name="T33" fmla="*/ 34 h 147"/>
                <a:gd name="T34" fmla="*/ 2 w 146"/>
                <a:gd name="T35" fmla="*/ 96 h 147"/>
                <a:gd name="T36" fmla="*/ 0 w 146"/>
                <a:gd name="T37" fmla="*/ 99 h 147"/>
                <a:gd name="T38" fmla="*/ 4 w 146"/>
                <a:gd name="T39" fmla="*/ 112 h 147"/>
                <a:gd name="T40" fmla="*/ 8 w 146"/>
                <a:gd name="T41" fmla="*/ 104 h 147"/>
                <a:gd name="T42" fmla="*/ 17 w 146"/>
                <a:gd name="T43" fmla="*/ 108 h 147"/>
                <a:gd name="T44" fmla="*/ 26 w 146"/>
                <a:gd name="T45" fmla="*/ 108 h 147"/>
                <a:gd name="T46" fmla="*/ 39 w 146"/>
                <a:gd name="T47" fmla="*/ 104 h 147"/>
                <a:gd name="T48" fmla="*/ 4 w 146"/>
                <a:gd name="T49" fmla="*/ 138 h 147"/>
                <a:gd name="T50" fmla="*/ 4 w 146"/>
                <a:gd name="T51" fmla="*/ 147 h 147"/>
                <a:gd name="T52" fmla="*/ 146 w 146"/>
                <a:gd name="T53" fmla="*/ 143 h 147"/>
                <a:gd name="T54" fmla="*/ 111 w 146"/>
                <a:gd name="T55" fmla="*/ 138 h 147"/>
                <a:gd name="T56" fmla="*/ 107 w 146"/>
                <a:gd name="T57" fmla="*/ 104 h 147"/>
                <a:gd name="T58" fmla="*/ 120 w 146"/>
                <a:gd name="T59" fmla="*/ 108 h 147"/>
                <a:gd name="T60" fmla="*/ 129 w 146"/>
                <a:gd name="T61" fmla="*/ 108 h 147"/>
                <a:gd name="T62" fmla="*/ 138 w 146"/>
                <a:gd name="T63" fmla="*/ 104 h 147"/>
                <a:gd name="T64" fmla="*/ 142 w 146"/>
                <a:gd name="T65" fmla="*/ 112 h 147"/>
                <a:gd name="T66" fmla="*/ 104 w 146"/>
                <a:gd name="T67" fmla="*/ 82 h 147"/>
                <a:gd name="T68" fmla="*/ 106 w 146"/>
                <a:gd name="T69" fmla="*/ 95 h 147"/>
                <a:gd name="T70" fmla="*/ 90 w 146"/>
                <a:gd name="T71" fmla="*/ 39 h 147"/>
                <a:gd name="T72" fmla="*/ 79 w 146"/>
                <a:gd name="T73" fmla="*/ 49 h 147"/>
                <a:gd name="T74" fmla="*/ 58 w 146"/>
                <a:gd name="T75" fmla="*/ 69 h 147"/>
                <a:gd name="T76" fmla="*/ 88 w 146"/>
                <a:gd name="T77" fmla="*/ 69 h 147"/>
                <a:gd name="T78" fmla="*/ 63 w 146"/>
                <a:gd name="T79" fmla="*/ 34 h 147"/>
                <a:gd name="T80" fmla="*/ 73 w 146"/>
                <a:gd name="T81" fmla="*/ 43 h 147"/>
                <a:gd name="T82" fmla="*/ 53 w 146"/>
                <a:gd name="T83" fmla="*/ 62 h 147"/>
                <a:gd name="T84" fmla="*/ 67 w 146"/>
                <a:gd name="T85" fmla="*/ 49 h 147"/>
                <a:gd name="T86" fmla="*/ 95 w 146"/>
                <a:gd name="T87" fmla="*/ 78 h 147"/>
                <a:gd name="T88" fmla="*/ 49 w 146"/>
                <a:gd name="T89" fmla="*/ 95 h 147"/>
                <a:gd name="T90" fmla="*/ 91 w 146"/>
                <a:gd name="T91" fmla="*/ 104 h 147"/>
                <a:gd name="T92" fmla="*/ 53 w 146"/>
                <a:gd name="T93" fmla="*/ 104 h 147"/>
                <a:gd name="T94" fmla="*/ 47 w 146"/>
                <a:gd name="T95" fmla="*/ 110 h 147"/>
                <a:gd name="T96" fmla="*/ 44 w 146"/>
                <a:gd name="T97" fmla="*/ 134 h 147"/>
                <a:gd name="T98" fmla="*/ 73 w 146"/>
                <a:gd name="T99" fmla="*/ 126 h 147"/>
                <a:gd name="T100" fmla="*/ 53 w 146"/>
                <a:gd name="T101" fmla="*/ 138 h 147"/>
                <a:gd name="T102" fmla="*/ 81 w 146"/>
                <a:gd name="T103" fmla="*/ 121 h 147"/>
                <a:gd name="T104" fmla="*/ 102 w 146"/>
                <a:gd name="T105" fmla="*/ 134 h 147"/>
                <a:gd name="T106" fmla="*/ 97 w 146"/>
                <a:gd name="T107" fmla="*/ 26 h 147"/>
                <a:gd name="T108" fmla="*/ 112 w 146"/>
                <a:gd name="T109" fmla="*/ 26 h 147"/>
                <a:gd name="T110" fmla="*/ 86 w 146"/>
                <a:gd name="T111" fmla="*/ 9 h 147"/>
                <a:gd name="T112" fmla="*/ 57 w 146"/>
                <a:gd name="T113" fmla="*/ 26 h 147"/>
                <a:gd name="T114" fmla="*/ 86 w 146"/>
                <a:gd name="T115" fmla="*/ 9 h 147"/>
                <a:gd name="T116" fmla="*/ 50 w 146"/>
                <a:gd name="T117" fmla="*/ 14 h 147"/>
                <a:gd name="T118" fmla="*/ 34 w 146"/>
                <a:gd name="T119" fmla="*/ 26 h 147"/>
                <a:gd name="T120" fmla="*/ 40 w 146"/>
                <a:gd name="T121" fmla="*/ 95 h 147"/>
                <a:gd name="T122" fmla="*/ 42 w 146"/>
                <a:gd name="T123" fmla="*/ 8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6" h="147">
                  <a:moveTo>
                    <a:pt x="142" y="112"/>
                  </a:moveTo>
                  <a:cubicBezTo>
                    <a:pt x="144" y="112"/>
                    <a:pt x="146" y="110"/>
                    <a:pt x="146" y="108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99"/>
                    <a:pt x="146" y="99"/>
                    <a:pt x="146" y="99"/>
                  </a:cubicBezTo>
                  <a:cubicBezTo>
                    <a:pt x="146" y="98"/>
                    <a:pt x="145" y="96"/>
                    <a:pt x="144" y="96"/>
                  </a:cubicBezTo>
                  <a:cubicBezTo>
                    <a:pt x="103" y="71"/>
                    <a:pt x="103" y="71"/>
                    <a:pt x="103" y="71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0" y="41"/>
                    <a:pt x="122" y="43"/>
                    <a:pt x="124" y="43"/>
                  </a:cubicBezTo>
                  <a:cubicBezTo>
                    <a:pt x="127" y="43"/>
                    <a:pt x="129" y="41"/>
                    <a:pt x="129" y="39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9" y="29"/>
                    <a:pt x="128" y="28"/>
                    <a:pt x="127" y="27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2" y="0"/>
                    <a:pt x="91" y="0"/>
                    <a:pt x="90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0"/>
                    <a:pt x="54" y="0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8" y="28"/>
                    <a:pt x="17" y="29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1"/>
                    <a:pt x="19" y="43"/>
                    <a:pt x="21" y="43"/>
                  </a:cubicBezTo>
                  <a:cubicBezTo>
                    <a:pt x="24" y="43"/>
                    <a:pt x="26" y="41"/>
                    <a:pt x="26" y="39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0" y="96"/>
                    <a:pt x="0" y="98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10"/>
                    <a:pt x="1" y="112"/>
                    <a:pt x="4" y="112"/>
                  </a:cubicBezTo>
                  <a:cubicBezTo>
                    <a:pt x="6" y="112"/>
                    <a:pt x="8" y="110"/>
                    <a:pt x="8" y="108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17" y="108"/>
                    <a:pt x="17" y="108"/>
                    <a:pt x="17" y="108"/>
                  </a:cubicBezTo>
                  <a:cubicBezTo>
                    <a:pt x="17" y="110"/>
                    <a:pt x="19" y="112"/>
                    <a:pt x="21" y="112"/>
                  </a:cubicBezTo>
                  <a:cubicBezTo>
                    <a:pt x="24" y="112"/>
                    <a:pt x="26" y="110"/>
                    <a:pt x="26" y="108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1" y="138"/>
                    <a:pt x="0" y="140"/>
                    <a:pt x="0" y="143"/>
                  </a:cubicBezTo>
                  <a:cubicBezTo>
                    <a:pt x="0" y="145"/>
                    <a:pt x="1" y="147"/>
                    <a:pt x="4" y="147"/>
                  </a:cubicBezTo>
                  <a:cubicBezTo>
                    <a:pt x="7" y="147"/>
                    <a:pt x="141" y="147"/>
                    <a:pt x="142" y="147"/>
                  </a:cubicBezTo>
                  <a:cubicBezTo>
                    <a:pt x="144" y="147"/>
                    <a:pt x="146" y="145"/>
                    <a:pt x="146" y="143"/>
                  </a:cubicBezTo>
                  <a:cubicBezTo>
                    <a:pt x="146" y="140"/>
                    <a:pt x="144" y="138"/>
                    <a:pt x="142" y="138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8"/>
                    <a:pt x="120" y="108"/>
                    <a:pt x="120" y="108"/>
                  </a:cubicBezTo>
                  <a:cubicBezTo>
                    <a:pt x="120" y="110"/>
                    <a:pt x="122" y="112"/>
                    <a:pt x="124" y="112"/>
                  </a:cubicBezTo>
                  <a:cubicBezTo>
                    <a:pt x="127" y="112"/>
                    <a:pt x="129" y="110"/>
                    <a:pt x="129" y="108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8" y="110"/>
                    <a:pt x="140" y="112"/>
                    <a:pt x="142" y="112"/>
                  </a:cubicBezTo>
                  <a:close/>
                  <a:moveTo>
                    <a:pt x="106" y="95"/>
                  </a:moveTo>
                  <a:cubicBezTo>
                    <a:pt x="104" y="82"/>
                    <a:pt x="104" y="82"/>
                    <a:pt x="104" y="82"/>
                  </a:cubicBezTo>
                  <a:cubicBezTo>
                    <a:pt x="126" y="95"/>
                    <a:pt x="126" y="95"/>
                    <a:pt x="126" y="95"/>
                  </a:cubicBezTo>
                  <a:lnTo>
                    <a:pt x="106" y="95"/>
                  </a:lnTo>
                  <a:close/>
                  <a:moveTo>
                    <a:pt x="79" y="49"/>
                  </a:moveTo>
                  <a:cubicBezTo>
                    <a:pt x="90" y="39"/>
                    <a:pt x="90" y="39"/>
                    <a:pt x="90" y="39"/>
                  </a:cubicBezTo>
                  <a:cubicBezTo>
                    <a:pt x="93" y="62"/>
                    <a:pt x="93" y="62"/>
                    <a:pt x="93" y="62"/>
                  </a:cubicBezTo>
                  <a:lnTo>
                    <a:pt x="79" y="49"/>
                  </a:lnTo>
                  <a:close/>
                  <a:moveTo>
                    <a:pt x="88" y="69"/>
                  </a:moveTo>
                  <a:cubicBezTo>
                    <a:pt x="58" y="69"/>
                    <a:pt x="58" y="69"/>
                    <a:pt x="58" y="69"/>
                  </a:cubicBezTo>
                  <a:cubicBezTo>
                    <a:pt x="73" y="55"/>
                    <a:pt x="73" y="55"/>
                    <a:pt x="73" y="55"/>
                  </a:cubicBezTo>
                  <a:lnTo>
                    <a:pt x="88" y="69"/>
                  </a:lnTo>
                  <a:close/>
                  <a:moveTo>
                    <a:pt x="73" y="43"/>
                  </a:moveTo>
                  <a:cubicBezTo>
                    <a:pt x="63" y="34"/>
                    <a:pt x="63" y="34"/>
                    <a:pt x="63" y="34"/>
                  </a:cubicBezTo>
                  <a:cubicBezTo>
                    <a:pt x="82" y="34"/>
                    <a:pt x="82" y="34"/>
                    <a:pt x="82" y="34"/>
                  </a:cubicBezTo>
                  <a:lnTo>
                    <a:pt x="73" y="43"/>
                  </a:lnTo>
                  <a:close/>
                  <a:moveTo>
                    <a:pt x="67" y="49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67" y="49"/>
                  </a:lnTo>
                  <a:close/>
                  <a:moveTo>
                    <a:pt x="51" y="78"/>
                  </a:moveTo>
                  <a:cubicBezTo>
                    <a:pt x="95" y="78"/>
                    <a:pt x="95" y="78"/>
                    <a:pt x="95" y="78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49" y="95"/>
                    <a:pt x="49" y="95"/>
                    <a:pt x="49" y="95"/>
                  </a:cubicBezTo>
                  <a:lnTo>
                    <a:pt x="51" y="78"/>
                  </a:lnTo>
                  <a:close/>
                  <a:moveTo>
                    <a:pt x="91" y="104"/>
                  </a:moveTo>
                  <a:cubicBezTo>
                    <a:pt x="73" y="116"/>
                    <a:pt x="73" y="116"/>
                    <a:pt x="73" y="116"/>
                  </a:cubicBezTo>
                  <a:cubicBezTo>
                    <a:pt x="53" y="104"/>
                    <a:pt x="53" y="104"/>
                    <a:pt x="53" y="104"/>
                  </a:cubicBezTo>
                  <a:lnTo>
                    <a:pt x="91" y="104"/>
                  </a:lnTo>
                  <a:close/>
                  <a:moveTo>
                    <a:pt x="47" y="110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44" y="134"/>
                    <a:pt x="44" y="134"/>
                    <a:pt x="44" y="134"/>
                  </a:cubicBezTo>
                  <a:lnTo>
                    <a:pt x="47" y="110"/>
                  </a:lnTo>
                  <a:close/>
                  <a:moveTo>
                    <a:pt x="73" y="126"/>
                  </a:moveTo>
                  <a:cubicBezTo>
                    <a:pt x="92" y="138"/>
                    <a:pt x="92" y="138"/>
                    <a:pt x="92" y="138"/>
                  </a:cubicBezTo>
                  <a:cubicBezTo>
                    <a:pt x="53" y="138"/>
                    <a:pt x="53" y="138"/>
                    <a:pt x="53" y="138"/>
                  </a:cubicBezTo>
                  <a:lnTo>
                    <a:pt x="73" y="126"/>
                  </a:lnTo>
                  <a:close/>
                  <a:moveTo>
                    <a:pt x="81" y="121"/>
                  </a:moveTo>
                  <a:cubicBezTo>
                    <a:pt x="99" y="109"/>
                    <a:pt x="99" y="109"/>
                    <a:pt x="99" y="109"/>
                  </a:cubicBezTo>
                  <a:cubicBezTo>
                    <a:pt x="102" y="134"/>
                    <a:pt x="102" y="134"/>
                    <a:pt x="102" y="134"/>
                  </a:cubicBezTo>
                  <a:lnTo>
                    <a:pt x="81" y="121"/>
                  </a:lnTo>
                  <a:close/>
                  <a:moveTo>
                    <a:pt x="97" y="26"/>
                  </a:moveTo>
                  <a:cubicBezTo>
                    <a:pt x="96" y="14"/>
                    <a:pt x="96" y="14"/>
                    <a:pt x="96" y="14"/>
                  </a:cubicBezTo>
                  <a:cubicBezTo>
                    <a:pt x="112" y="26"/>
                    <a:pt x="112" y="26"/>
                    <a:pt x="112" y="26"/>
                  </a:cubicBezTo>
                  <a:lnTo>
                    <a:pt x="97" y="26"/>
                  </a:lnTo>
                  <a:close/>
                  <a:moveTo>
                    <a:pt x="86" y="9"/>
                  </a:moveTo>
                  <a:cubicBezTo>
                    <a:pt x="88" y="26"/>
                    <a:pt x="88" y="26"/>
                    <a:pt x="88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86" y="9"/>
                  </a:lnTo>
                  <a:close/>
                  <a:moveTo>
                    <a:pt x="34" y="26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49" y="26"/>
                    <a:pt x="49" y="26"/>
                    <a:pt x="49" y="26"/>
                  </a:cubicBezTo>
                  <a:lnTo>
                    <a:pt x="34" y="26"/>
                  </a:lnTo>
                  <a:close/>
                  <a:moveTo>
                    <a:pt x="42" y="82"/>
                  </a:moveTo>
                  <a:cubicBezTo>
                    <a:pt x="40" y="95"/>
                    <a:pt x="40" y="95"/>
                    <a:pt x="40" y="95"/>
                  </a:cubicBezTo>
                  <a:cubicBezTo>
                    <a:pt x="19" y="95"/>
                    <a:pt x="19" y="95"/>
                    <a:pt x="19" y="95"/>
                  </a:cubicBezTo>
                  <a:lnTo>
                    <a:pt x="42" y="82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0" name="Freeform 197"/>
            <p:cNvSpPr>
              <a:spLocks/>
            </p:cNvSpPr>
            <p:nvPr/>
          </p:nvSpPr>
          <p:spPr bwMode="auto">
            <a:xfrm>
              <a:off x="6172201" y="3911601"/>
              <a:ext cx="1876425" cy="1268413"/>
            </a:xfrm>
            <a:custGeom>
              <a:avLst/>
              <a:gdLst>
                <a:gd name="T0" fmla="*/ 552 w 576"/>
                <a:gd name="T1" fmla="*/ 0 h 389"/>
                <a:gd name="T2" fmla="*/ 24 w 576"/>
                <a:gd name="T3" fmla="*/ 0 h 389"/>
                <a:gd name="T4" fmla="*/ 0 w 576"/>
                <a:gd name="T5" fmla="*/ 24 h 389"/>
                <a:gd name="T6" fmla="*/ 0 w 576"/>
                <a:gd name="T7" fmla="*/ 365 h 389"/>
                <a:gd name="T8" fmla="*/ 24 w 576"/>
                <a:gd name="T9" fmla="*/ 389 h 389"/>
                <a:gd name="T10" fmla="*/ 552 w 576"/>
                <a:gd name="T11" fmla="*/ 389 h 389"/>
                <a:gd name="T12" fmla="*/ 576 w 576"/>
                <a:gd name="T13" fmla="*/ 365 h 389"/>
                <a:gd name="T14" fmla="*/ 576 w 576"/>
                <a:gd name="T15" fmla="*/ 24 h 389"/>
                <a:gd name="T16" fmla="*/ 552 w 576"/>
                <a:gd name="T17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389">
                  <a:moveTo>
                    <a:pt x="5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65"/>
                    <a:pt x="0" y="365"/>
                    <a:pt x="0" y="365"/>
                  </a:cubicBezTo>
                  <a:cubicBezTo>
                    <a:pt x="0" y="379"/>
                    <a:pt x="11" y="389"/>
                    <a:pt x="24" y="389"/>
                  </a:cubicBezTo>
                  <a:cubicBezTo>
                    <a:pt x="552" y="389"/>
                    <a:pt x="552" y="389"/>
                    <a:pt x="552" y="389"/>
                  </a:cubicBezTo>
                  <a:cubicBezTo>
                    <a:pt x="565" y="389"/>
                    <a:pt x="576" y="379"/>
                    <a:pt x="576" y="365"/>
                  </a:cubicBezTo>
                  <a:cubicBezTo>
                    <a:pt x="576" y="24"/>
                    <a:pt x="576" y="24"/>
                    <a:pt x="576" y="24"/>
                  </a:cubicBezTo>
                  <a:cubicBezTo>
                    <a:pt x="576" y="10"/>
                    <a:pt x="565" y="0"/>
                    <a:pt x="552" y="0"/>
                  </a:cubicBezTo>
                </a:path>
              </a:pathLst>
            </a:custGeom>
            <a:solidFill>
              <a:srgbClr val="FFE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1" name="Rectangle 198"/>
            <p:cNvSpPr>
              <a:spLocks noChangeArrowheads="1"/>
            </p:cNvSpPr>
            <p:nvPr/>
          </p:nvSpPr>
          <p:spPr bwMode="auto">
            <a:xfrm>
              <a:off x="6215063" y="3552826"/>
              <a:ext cx="2349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2" name="Rectangle 199"/>
            <p:cNvSpPr>
              <a:spLocks noChangeArrowheads="1"/>
            </p:cNvSpPr>
            <p:nvPr/>
          </p:nvSpPr>
          <p:spPr bwMode="auto">
            <a:xfrm>
              <a:off x="6335713" y="3552826"/>
              <a:ext cx="2254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3" name="Rectangle 200"/>
            <p:cNvSpPr>
              <a:spLocks noChangeArrowheads="1"/>
            </p:cNvSpPr>
            <p:nvPr/>
          </p:nvSpPr>
          <p:spPr bwMode="auto">
            <a:xfrm>
              <a:off x="6448426" y="3552826"/>
              <a:ext cx="3476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ral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4" name="Rectangle 201"/>
            <p:cNvSpPr>
              <a:spLocks noChangeArrowheads="1"/>
            </p:cNvSpPr>
            <p:nvPr/>
          </p:nvSpPr>
          <p:spPr bwMode="auto">
            <a:xfrm>
              <a:off x="6734176" y="3552826"/>
              <a:ext cx="3302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5" name="Rectangle 202"/>
            <p:cNvSpPr>
              <a:spLocks noChangeArrowheads="1"/>
            </p:cNvSpPr>
            <p:nvPr/>
          </p:nvSpPr>
          <p:spPr bwMode="auto">
            <a:xfrm>
              <a:off x="6950076" y="3552826"/>
              <a:ext cx="2254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6" name="Rectangle 203"/>
            <p:cNvSpPr>
              <a:spLocks noChangeArrowheads="1"/>
            </p:cNvSpPr>
            <p:nvPr/>
          </p:nvSpPr>
          <p:spPr bwMode="auto">
            <a:xfrm>
              <a:off x="7062788" y="3552826"/>
              <a:ext cx="3873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era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7" name="Rectangle 204"/>
            <p:cNvSpPr>
              <a:spLocks noChangeArrowheads="1"/>
            </p:cNvSpPr>
            <p:nvPr/>
          </p:nvSpPr>
          <p:spPr bwMode="auto">
            <a:xfrm>
              <a:off x="7337426" y="3552826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8" name="Rectangle 206"/>
            <p:cNvSpPr>
              <a:spLocks noChangeArrowheads="1"/>
            </p:cNvSpPr>
            <p:nvPr/>
          </p:nvSpPr>
          <p:spPr bwMode="auto">
            <a:xfrm>
              <a:off x="7410451" y="3552825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9" name="Rectangle 207"/>
            <p:cNvSpPr>
              <a:spLocks noChangeArrowheads="1"/>
            </p:cNvSpPr>
            <p:nvPr/>
          </p:nvSpPr>
          <p:spPr bwMode="auto">
            <a:xfrm>
              <a:off x="7583488" y="3552825"/>
              <a:ext cx="2254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0" name="Freeform 208"/>
            <p:cNvSpPr>
              <a:spLocks/>
            </p:cNvSpPr>
            <p:nvPr/>
          </p:nvSpPr>
          <p:spPr bwMode="auto">
            <a:xfrm>
              <a:off x="6164263" y="3905250"/>
              <a:ext cx="1890713" cy="1281113"/>
            </a:xfrm>
            <a:custGeom>
              <a:avLst/>
              <a:gdLst>
                <a:gd name="T0" fmla="*/ 2 w 580"/>
                <a:gd name="T1" fmla="*/ 367 h 393"/>
                <a:gd name="T2" fmla="*/ 0 w 580"/>
                <a:gd name="T3" fmla="*/ 367 h 393"/>
                <a:gd name="T4" fmla="*/ 26 w 580"/>
                <a:gd name="T5" fmla="*/ 393 h 393"/>
                <a:gd name="T6" fmla="*/ 554 w 580"/>
                <a:gd name="T7" fmla="*/ 393 h 393"/>
                <a:gd name="T8" fmla="*/ 580 w 580"/>
                <a:gd name="T9" fmla="*/ 367 h 393"/>
                <a:gd name="T10" fmla="*/ 580 w 580"/>
                <a:gd name="T11" fmla="*/ 26 h 393"/>
                <a:gd name="T12" fmla="*/ 554 w 580"/>
                <a:gd name="T13" fmla="*/ 0 h 393"/>
                <a:gd name="T14" fmla="*/ 26 w 580"/>
                <a:gd name="T15" fmla="*/ 0 h 393"/>
                <a:gd name="T16" fmla="*/ 0 w 580"/>
                <a:gd name="T17" fmla="*/ 26 h 393"/>
                <a:gd name="T18" fmla="*/ 0 w 580"/>
                <a:gd name="T19" fmla="*/ 367 h 393"/>
                <a:gd name="T20" fmla="*/ 2 w 580"/>
                <a:gd name="T21" fmla="*/ 367 h 393"/>
                <a:gd name="T22" fmla="*/ 4 w 580"/>
                <a:gd name="T23" fmla="*/ 367 h 393"/>
                <a:gd name="T24" fmla="*/ 4 w 580"/>
                <a:gd name="T25" fmla="*/ 26 h 393"/>
                <a:gd name="T26" fmla="*/ 10 w 580"/>
                <a:gd name="T27" fmla="*/ 10 h 393"/>
                <a:gd name="T28" fmla="*/ 26 w 580"/>
                <a:gd name="T29" fmla="*/ 4 h 393"/>
                <a:gd name="T30" fmla="*/ 554 w 580"/>
                <a:gd name="T31" fmla="*/ 4 h 393"/>
                <a:gd name="T32" fmla="*/ 570 w 580"/>
                <a:gd name="T33" fmla="*/ 10 h 393"/>
                <a:gd name="T34" fmla="*/ 576 w 580"/>
                <a:gd name="T35" fmla="*/ 26 h 393"/>
                <a:gd name="T36" fmla="*/ 576 w 580"/>
                <a:gd name="T37" fmla="*/ 367 h 393"/>
                <a:gd name="T38" fmla="*/ 570 w 580"/>
                <a:gd name="T39" fmla="*/ 383 h 393"/>
                <a:gd name="T40" fmla="*/ 554 w 580"/>
                <a:gd name="T41" fmla="*/ 389 h 393"/>
                <a:gd name="T42" fmla="*/ 26 w 580"/>
                <a:gd name="T43" fmla="*/ 389 h 393"/>
                <a:gd name="T44" fmla="*/ 10 w 580"/>
                <a:gd name="T45" fmla="*/ 383 h 393"/>
                <a:gd name="T46" fmla="*/ 4 w 580"/>
                <a:gd name="T47" fmla="*/ 367 h 393"/>
                <a:gd name="T48" fmla="*/ 2 w 580"/>
                <a:gd name="T49" fmla="*/ 36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393">
                  <a:moveTo>
                    <a:pt x="2" y="367"/>
                  </a:moveTo>
                  <a:cubicBezTo>
                    <a:pt x="0" y="367"/>
                    <a:pt x="0" y="367"/>
                    <a:pt x="0" y="367"/>
                  </a:cubicBezTo>
                  <a:cubicBezTo>
                    <a:pt x="0" y="382"/>
                    <a:pt x="12" y="393"/>
                    <a:pt x="26" y="393"/>
                  </a:cubicBezTo>
                  <a:cubicBezTo>
                    <a:pt x="554" y="393"/>
                    <a:pt x="554" y="393"/>
                    <a:pt x="554" y="393"/>
                  </a:cubicBezTo>
                  <a:cubicBezTo>
                    <a:pt x="568" y="393"/>
                    <a:pt x="580" y="382"/>
                    <a:pt x="580" y="367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1"/>
                    <a:pt x="568" y="0"/>
                    <a:pt x="55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2" y="367"/>
                    <a:pt x="2" y="367"/>
                    <a:pt x="2" y="367"/>
                  </a:cubicBezTo>
                  <a:cubicBezTo>
                    <a:pt x="4" y="367"/>
                    <a:pt x="4" y="367"/>
                    <a:pt x="4" y="36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6"/>
                    <a:pt x="570" y="10"/>
                  </a:cubicBezTo>
                  <a:cubicBezTo>
                    <a:pt x="574" y="14"/>
                    <a:pt x="576" y="20"/>
                    <a:pt x="576" y="26"/>
                  </a:cubicBezTo>
                  <a:cubicBezTo>
                    <a:pt x="576" y="367"/>
                    <a:pt x="576" y="367"/>
                    <a:pt x="576" y="367"/>
                  </a:cubicBezTo>
                  <a:cubicBezTo>
                    <a:pt x="576" y="373"/>
                    <a:pt x="574" y="379"/>
                    <a:pt x="570" y="383"/>
                  </a:cubicBezTo>
                  <a:cubicBezTo>
                    <a:pt x="566" y="387"/>
                    <a:pt x="560" y="389"/>
                    <a:pt x="554" y="389"/>
                  </a:cubicBezTo>
                  <a:cubicBezTo>
                    <a:pt x="26" y="389"/>
                    <a:pt x="26" y="389"/>
                    <a:pt x="26" y="389"/>
                  </a:cubicBezTo>
                  <a:cubicBezTo>
                    <a:pt x="20" y="389"/>
                    <a:pt x="14" y="387"/>
                    <a:pt x="10" y="383"/>
                  </a:cubicBezTo>
                  <a:cubicBezTo>
                    <a:pt x="6" y="379"/>
                    <a:pt x="4" y="373"/>
                    <a:pt x="4" y="367"/>
                  </a:cubicBezTo>
                  <a:lnTo>
                    <a:pt x="2" y="367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1" name="Rectangle 209"/>
            <p:cNvSpPr>
              <a:spLocks noChangeArrowheads="1"/>
            </p:cNvSpPr>
            <p:nvPr/>
          </p:nvSpPr>
          <p:spPr bwMode="auto">
            <a:xfrm>
              <a:off x="6340476" y="4035425"/>
              <a:ext cx="2508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2" name="Rectangle 210"/>
            <p:cNvSpPr>
              <a:spLocks noChangeArrowheads="1"/>
            </p:cNvSpPr>
            <p:nvPr/>
          </p:nvSpPr>
          <p:spPr bwMode="auto">
            <a:xfrm>
              <a:off x="6477001" y="4035425"/>
              <a:ext cx="1730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3" name="Rectangle 211"/>
            <p:cNvSpPr>
              <a:spLocks noChangeArrowheads="1"/>
            </p:cNvSpPr>
            <p:nvPr/>
          </p:nvSpPr>
          <p:spPr bwMode="auto">
            <a:xfrm>
              <a:off x="6537326" y="4035425"/>
              <a:ext cx="3984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ese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4" name="Rectangle 212"/>
            <p:cNvSpPr>
              <a:spLocks noChangeArrowheads="1"/>
            </p:cNvSpPr>
            <p:nvPr/>
          </p:nvSpPr>
          <p:spPr bwMode="auto">
            <a:xfrm>
              <a:off x="6821488" y="4035425"/>
              <a:ext cx="1714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5" name="Rectangle 213"/>
            <p:cNvSpPr>
              <a:spLocks noChangeArrowheads="1"/>
            </p:cNvSpPr>
            <p:nvPr/>
          </p:nvSpPr>
          <p:spPr bwMode="auto">
            <a:xfrm>
              <a:off x="6881813" y="4035425"/>
              <a:ext cx="279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6" name="Rectangle 214"/>
            <p:cNvSpPr>
              <a:spLocks noChangeArrowheads="1"/>
            </p:cNvSpPr>
            <p:nvPr/>
          </p:nvSpPr>
          <p:spPr bwMode="auto">
            <a:xfrm>
              <a:off x="7048501" y="4035425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7" name="Rectangle 215"/>
            <p:cNvSpPr>
              <a:spLocks noChangeArrowheads="1"/>
            </p:cNvSpPr>
            <p:nvPr/>
          </p:nvSpPr>
          <p:spPr bwMode="auto">
            <a:xfrm>
              <a:off x="7148513" y="4035425"/>
              <a:ext cx="4000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8" name="Rectangle 216"/>
            <p:cNvSpPr>
              <a:spLocks noChangeArrowheads="1"/>
            </p:cNvSpPr>
            <p:nvPr/>
          </p:nvSpPr>
          <p:spPr bwMode="auto">
            <a:xfrm>
              <a:off x="7435851" y="4035425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9" name="Rectangle 217"/>
            <p:cNvSpPr>
              <a:spLocks noChangeArrowheads="1"/>
            </p:cNvSpPr>
            <p:nvPr/>
          </p:nvSpPr>
          <p:spPr bwMode="auto">
            <a:xfrm>
              <a:off x="7535863" y="4035425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0" name="Rectangle 218"/>
            <p:cNvSpPr>
              <a:spLocks noChangeArrowheads="1"/>
            </p:cNvSpPr>
            <p:nvPr/>
          </p:nvSpPr>
          <p:spPr bwMode="auto">
            <a:xfrm>
              <a:off x="7607301" y="4035425"/>
              <a:ext cx="2286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1" name="Rectangle 219"/>
            <p:cNvSpPr>
              <a:spLocks noChangeArrowheads="1"/>
            </p:cNvSpPr>
            <p:nvPr/>
          </p:nvSpPr>
          <p:spPr bwMode="auto">
            <a:xfrm>
              <a:off x="7721601" y="4035425"/>
              <a:ext cx="1857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2" name="Rectangle 220"/>
            <p:cNvSpPr>
              <a:spLocks noChangeArrowheads="1"/>
            </p:cNvSpPr>
            <p:nvPr/>
          </p:nvSpPr>
          <p:spPr bwMode="auto">
            <a:xfrm>
              <a:off x="6340476" y="4398963"/>
              <a:ext cx="21907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3" name="Rectangle 221"/>
            <p:cNvSpPr>
              <a:spLocks noChangeArrowheads="1"/>
            </p:cNvSpPr>
            <p:nvPr/>
          </p:nvSpPr>
          <p:spPr bwMode="auto">
            <a:xfrm>
              <a:off x="6445251" y="4398963"/>
              <a:ext cx="2841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4" name="Rectangle 222"/>
            <p:cNvSpPr>
              <a:spLocks noChangeArrowheads="1"/>
            </p:cNvSpPr>
            <p:nvPr/>
          </p:nvSpPr>
          <p:spPr bwMode="auto">
            <a:xfrm>
              <a:off x="6613526" y="4398963"/>
              <a:ext cx="33337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all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5" name="Rectangle 223"/>
            <p:cNvSpPr>
              <a:spLocks noChangeArrowheads="1"/>
            </p:cNvSpPr>
            <p:nvPr/>
          </p:nvSpPr>
          <p:spPr bwMode="auto">
            <a:xfrm>
              <a:off x="6886576" y="4398963"/>
              <a:ext cx="2286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6" name="Rectangle 224"/>
            <p:cNvSpPr>
              <a:spLocks noChangeArrowheads="1"/>
            </p:cNvSpPr>
            <p:nvPr/>
          </p:nvSpPr>
          <p:spPr bwMode="auto">
            <a:xfrm>
              <a:off x="7000876" y="4398963"/>
              <a:ext cx="2333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V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7" name="Rectangle 225"/>
            <p:cNvSpPr>
              <a:spLocks noChangeArrowheads="1"/>
            </p:cNvSpPr>
            <p:nvPr/>
          </p:nvSpPr>
          <p:spPr bwMode="auto">
            <a:xfrm>
              <a:off x="6340476" y="4764088"/>
              <a:ext cx="2127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8" name="Rectangle 226"/>
            <p:cNvSpPr>
              <a:spLocks noChangeArrowheads="1"/>
            </p:cNvSpPr>
            <p:nvPr/>
          </p:nvSpPr>
          <p:spPr bwMode="auto">
            <a:xfrm>
              <a:off x="6440488" y="4764088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9" name="Rectangle 227"/>
            <p:cNvSpPr>
              <a:spLocks noChangeArrowheads="1"/>
            </p:cNvSpPr>
            <p:nvPr/>
          </p:nvSpPr>
          <p:spPr bwMode="auto">
            <a:xfrm>
              <a:off x="6511926" y="4764088"/>
              <a:ext cx="4413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han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0" name="Rectangle 228"/>
            <p:cNvSpPr>
              <a:spLocks noChangeArrowheads="1"/>
            </p:cNvSpPr>
            <p:nvPr/>
          </p:nvSpPr>
          <p:spPr bwMode="auto">
            <a:xfrm>
              <a:off x="6837363" y="4764088"/>
              <a:ext cx="2270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1" name="Rectangle 229"/>
            <p:cNvSpPr>
              <a:spLocks noChangeArrowheads="1"/>
            </p:cNvSpPr>
            <p:nvPr/>
          </p:nvSpPr>
          <p:spPr bwMode="auto">
            <a:xfrm>
              <a:off x="6950076" y="4764088"/>
              <a:ext cx="1730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2" name="Rectangle 230"/>
            <p:cNvSpPr>
              <a:spLocks noChangeArrowheads="1"/>
            </p:cNvSpPr>
            <p:nvPr/>
          </p:nvSpPr>
          <p:spPr bwMode="auto">
            <a:xfrm>
              <a:off x="7062788" y="4764088"/>
              <a:ext cx="2270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3" name="Rectangle 231"/>
            <p:cNvSpPr>
              <a:spLocks noChangeArrowheads="1"/>
            </p:cNvSpPr>
            <p:nvPr/>
          </p:nvSpPr>
          <p:spPr bwMode="auto">
            <a:xfrm>
              <a:off x="7177088" y="4764088"/>
              <a:ext cx="4270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ene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4" name="Rectangle 232"/>
            <p:cNvSpPr>
              <a:spLocks noChangeArrowheads="1"/>
            </p:cNvSpPr>
            <p:nvPr/>
          </p:nvSpPr>
          <p:spPr bwMode="auto">
            <a:xfrm>
              <a:off x="7489826" y="4764088"/>
              <a:ext cx="1857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5" name="Rectangle 233"/>
            <p:cNvSpPr>
              <a:spLocks noChangeArrowheads="1"/>
            </p:cNvSpPr>
            <p:nvPr/>
          </p:nvSpPr>
          <p:spPr bwMode="auto">
            <a:xfrm>
              <a:off x="7564438" y="4764088"/>
              <a:ext cx="2111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6" name="Rectangle 234"/>
            <p:cNvSpPr>
              <a:spLocks noChangeArrowheads="1"/>
            </p:cNvSpPr>
            <p:nvPr/>
          </p:nvSpPr>
          <p:spPr bwMode="auto">
            <a:xfrm>
              <a:off x="7664451" y="4764088"/>
              <a:ext cx="18256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7" name="Rectangle 235"/>
            <p:cNvSpPr>
              <a:spLocks noChangeArrowheads="1"/>
            </p:cNvSpPr>
            <p:nvPr/>
          </p:nvSpPr>
          <p:spPr bwMode="auto">
            <a:xfrm>
              <a:off x="7735888" y="4764088"/>
              <a:ext cx="2286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8" name="Rectangle 236"/>
            <p:cNvSpPr>
              <a:spLocks noChangeArrowheads="1"/>
            </p:cNvSpPr>
            <p:nvPr/>
          </p:nvSpPr>
          <p:spPr bwMode="auto">
            <a:xfrm>
              <a:off x="7850188" y="4764088"/>
              <a:ext cx="1857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9" name="Rectangle 275"/>
            <p:cNvSpPr>
              <a:spLocks noChangeArrowheads="1"/>
            </p:cNvSpPr>
            <p:nvPr/>
          </p:nvSpPr>
          <p:spPr bwMode="auto">
            <a:xfrm>
              <a:off x="6464301" y="5637213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0" name="Rectangle 276"/>
            <p:cNvSpPr>
              <a:spLocks noChangeArrowheads="1"/>
            </p:cNvSpPr>
            <p:nvPr/>
          </p:nvSpPr>
          <p:spPr bwMode="auto">
            <a:xfrm>
              <a:off x="6570663" y="5637213"/>
              <a:ext cx="149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1" name="Rectangle 277"/>
            <p:cNvSpPr>
              <a:spLocks noChangeArrowheads="1"/>
            </p:cNvSpPr>
            <p:nvPr/>
          </p:nvSpPr>
          <p:spPr bwMode="auto">
            <a:xfrm>
              <a:off x="6618288" y="5637213"/>
              <a:ext cx="3460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o-f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2" name="Rectangle 278"/>
            <p:cNvSpPr>
              <a:spLocks noChangeArrowheads="1"/>
            </p:cNvSpPr>
            <p:nvPr/>
          </p:nvSpPr>
          <p:spPr bwMode="auto">
            <a:xfrm>
              <a:off x="6861176" y="5637213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3" name="Rectangle 279"/>
            <p:cNvSpPr>
              <a:spLocks noChangeArrowheads="1"/>
            </p:cNvSpPr>
            <p:nvPr/>
          </p:nvSpPr>
          <p:spPr bwMode="auto">
            <a:xfrm>
              <a:off x="6965951" y="5637213"/>
              <a:ext cx="2476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4" name="Rectangle 280"/>
            <p:cNvSpPr>
              <a:spLocks noChangeArrowheads="1"/>
            </p:cNvSpPr>
            <p:nvPr/>
          </p:nvSpPr>
          <p:spPr bwMode="auto">
            <a:xfrm>
              <a:off x="7110413" y="5637213"/>
              <a:ext cx="2286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^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5" name="Rectangle 281"/>
            <p:cNvSpPr>
              <a:spLocks noChangeArrowheads="1"/>
            </p:cNvSpPr>
            <p:nvPr/>
          </p:nvSpPr>
          <p:spPr bwMode="auto">
            <a:xfrm>
              <a:off x="7237413" y="5637213"/>
              <a:ext cx="309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 (e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6" name="Rectangle 282"/>
            <p:cNvSpPr>
              <a:spLocks noChangeArrowheads="1"/>
            </p:cNvSpPr>
            <p:nvPr/>
          </p:nvSpPr>
          <p:spPr bwMode="auto">
            <a:xfrm>
              <a:off x="7443788" y="5637213"/>
              <a:ext cx="1635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7" name="Rectangle 283"/>
            <p:cNvSpPr>
              <a:spLocks noChangeArrowheads="1"/>
            </p:cNvSpPr>
            <p:nvPr/>
          </p:nvSpPr>
          <p:spPr bwMode="auto">
            <a:xfrm>
              <a:off x="7507288" y="5637213"/>
              <a:ext cx="4095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han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8" name="Rectangle 284"/>
            <p:cNvSpPr>
              <a:spLocks noChangeArrowheads="1"/>
            </p:cNvSpPr>
            <p:nvPr/>
          </p:nvSpPr>
          <p:spPr bwMode="auto">
            <a:xfrm>
              <a:off x="7812088" y="5637213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9" name="Rectangle 285"/>
            <p:cNvSpPr>
              <a:spLocks noChangeArrowheads="1"/>
            </p:cNvSpPr>
            <p:nvPr/>
          </p:nvSpPr>
          <p:spPr bwMode="auto">
            <a:xfrm>
              <a:off x="7920038" y="5637213"/>
              <a:ext cx="150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0" name="Rectangle 286"/>
            <p:cNvSpPr>
              <a:spLocks noChangeArrowheads="1"/>
            </p:cNvSpPr>
            <p:nvPr/>
          </p:nvSpPr>
          <p:spPr bwMode="auto">
            <a:xfrm>
              <a:off x="6464301" y="5819775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1" name="Rectangle 287"/>
            <p:cNvSpPr>
              <a:spLocks noChangeArrowheads="1"/>
            </p:cNvSpPr>
            <p:nvPr/>
          </p:nvSpPr>
          <p:spPr bwMode="auto">
            <a:xfrm>
              <a:off x="6572251" y="5819775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2" name="Rectangle 288"/>
            <p:cNvSpPr>
              <a:spLocks noChangeArrowheads="1"/>
            </p:cNvSpPr>
            <p:nvPr/>
          </p:nvSpPr>
          <p:spPr bwMode="auto">
            <a:xfrm>
              <a:off x="6637338" y="5819775"/>
              <a:ext cx="3460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 so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3" name="Rectangle 289"/>
            <p:cNvSpPr>
              <a:spLocks noChangeArrowheads="1"/>
            </p:cNvSpPr>
            <p:nvPr/>
          </p:nvSpPr>
          <p:spPr bwMode="auto">
            <a:xfrm>
              <a:off x="6877051" y="5819775"/>
              <a:ext cx="150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4" name="Rectangle 290"/>
            <p:cNvSpPr>
              <a:spLocks noChangeArrowheads="1"/>
            </p:cNvSpPr>
            <p:nvPr/>
          </p:nvSpPr>
          <p:spPr bwMode="auto">
            <a:xfrm>
              <a:off x="6924676" y="5819775"/>
              <a:ext cx="2619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5" name="Rectangle 291"/>
            <p:cNvSpPr>
              <a:spLocks noChangeArrowheads="1"/>
            </p:cNvSpPr>
            <p:nvPr/>
          </p:nvSpPr>
          <p:spPr bwMode="auto">
            <a:xfrm>
              <a:off x="7134226" y="5819775"/>
              <a:ext cx="3714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bio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6" name="Rectangle 292"/>
            <p:cNvSpPr>
              <a:spLocks noChangeArrowheads="1"/>
            </p:cNvSpPr>
            <p:nvPr/>
          </p:nvSpPr>
          <p:spPr bwMode="auto">
            <a:xfrm>
              <a:off x="7400926" y="5819775"/>
              <a:ext cx="2635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7" name="Rectangle 293"/>
            <p:cNvSpPr>
              <a:spLocks noChangeArrowheads="1"/>
            </p:cNvSpPr>
            <p:nvPr/>
          </p:nvSpPr>
          <p:spPr bwMode="auto">
            <a:xfrm>
              <a:off x="7559676" y="5819775"/>
              <a:ext cx="3587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ass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8" name="Rectangle 294"/>
            <p:cNvSpPr>
              <a:spLocks noChangeArrowheads="1"/>
            </p:cNvSpPr>
            <p:nvPr/>
          </p:nvSpPr>
          <p:spPr bwMode="auto">
            <a:xfrm>
              <a:off x="7812088" y="5819775"/>
              <a:ext cx="1603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)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9" name="Rectangle 337"/>
            <p:cNvSpPr>
              <a:spLocks noChangeArrowheads="1"/>
            </p:cNvSpPr>
            <p:nvPr/>
          </p:nvSpPr>
          <p:spPr bwMode="auto">
            <a:xfrm>
              <a:off x="5480051" y="1166813"/>
              <a:ext cx="26988" cy="4773613"/>
            </a:xfrm>
            <a:prstGeom prst="rect">
              <a:avLst/>
            </a:pr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0" name="Freeform 338"/>
            <p:cNvSpPr>
              <a:spLocks/>
            </p:cNvSpPr>
            <p:nvPr/>
          </p:nvSpPr>
          <p:spPr bwMode="auto">
            <a:xfrm>
              <a:off x="5480051" y="1166813"/>
              <a:ext cx="26988" cy="4773613"/>
            </a:xfrm>
            <a:custGeom>
              <a:avLst/>
              <a:gdLst>
                <a:gd name="T0" fmla="*/ 0 w 17"/>
                <a:gd name="T1" fmla="*/ 0 h 3007"/>
                <a:gd name="T2" fmla="*/ 0 w 17"/>
                <a:gd name="T3" fmla="*/ 3007 h 3007"/>
                <a:gd name="T4" fmla="*/ 17 w 17"/>
                <a:gd name="T5" fmla="*/ 3007 h 3007"/>
                <a:gd name="T6" fmla="*/ 17 w 17"/>
                <a:gd name="T7" fmla="*/ 0 h 3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007">
                  <a:moveTo>
                    <a:pt x="0" y="0"/>
                  </a:moveTo>
                  <a:lnTo>
                    <a:pt x="0" y="3007"/>
                  </a:lnTo>
                  <a:lnTo>
                    <a:pt x="17" y="3007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1" name="Freeform 339"/>
            <p:cNvSpPr>
              <a:spLocks/>
            </p:cNvSpPr>
            <p:nvPr/>
          </p:nvSpPr>
          <p:spPr bwMode="auto">
            <a:xfrm>
              <a:off x="5910263" y="2281238"/>
              <a:ext cx="95250" cy="104775"/>
            </a:xfrm>
            <a:custGeom>
              <a:avLst/>
              <a:gdLst>
                <a:gd name="T0" fmla="*/ 0 w 60"/>
                <a:gd name="T1" fmla="*/ 66 h 66"/>
                <a:gd name="T2" fmla="*/ 33 w 60"/>
                <a:gd name="T3" fmla="*/ 33 h 66"/>
                <a:gd name="T4" fmla="*/ 0 w 60"/>
                <a:gd name="T5" fmla="*/ 0 h 66"/>
                <a:gd name="T6" fmla="*/ 29 w 60"/>
                <a:gd name="T7" fmla="*/ 0 h 66"/>
                <a:gd name="T8" fmla="*/ 60 w 60"/>
                <a:gd name="T9" fmla="*/ 33 h 66"/>
                <a:gd name="T10" fmla="*/ 29 w 60"/>
                <a:gd name="T11" fmla="*/ 66 h 66"/>
                <a:gd name="T12" fmla="*/ 0 w 60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6">
                  <a:moveTo>
                    <a:pt x="0" y="66"/>
                  </a:moveTo>
                  <a:lnTo>
                    <a:pt x="33" y="33"/>
                  </a:lnTo>
                  <a:lnTo>
                    <a:pt x="0" y="0"/>
                  </a:lnTo>
                  <a:lnTo>
                    <a:pt x="29" y="0"/>
                  </a:lnTo>
                  <a:lnTo>
                    <a:pt x="60" y="33"/>
                  </a:lnTo>
                  <a:lnTo>
                    <a:pt x="29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2" name="Rectangle 340"/>
            <p:cNvSpPr>
              <a:spLocks noChangeArrowheads="1"/>
            </p:cNvSpPr>
            <p:nvPr/>
          </p:nvSpPr>
          <p:spPr bwMode="auto">
            <a:xfrm>
              <a:off x="5494338" y="2320925"/>
              <a:ext cx="468313" cy="25400"/>
            </a:xfrm>
            <a:prstGeom prst="rect">
              <a:avLst/>
            </a:pr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3" name="Freeform 341"/>
            <p:cNvSpPr>
              <a:spLocks/>
            </p:cNvSpPr>
            <p:nvPr/>
          </p:nvSpPr>
          <p:spPr bwMode="auto">
            <a:xfrm>
              <a:off x="5494338" y="2320925"/>
              <a:ext cx="468313" cy="25400"/>
            </a:xfrm>
            <a:custGeom>
              <a:avLst/>
              <a:gdLst>
                <a:gd name="T0" fmla="*/ 0 w 295"/>
                <a:gd name="T1" fmla="*/ 16 h 16"/>
                <a:gd name="T2" fmla="*/ 295 w 295"/>
                <a:gd name="T3" fmla="*/ 16 h 16"/>
                <a:gd name="T4" fmla="*/ 295 w 295"/>
                <a:gd name="T5" fmla="*/ 0 h 16"/>
                <a:gd name="T6" fmla="*/ 0 w 29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" h="16">
                  <a:moveTo>
                    <a:pt x="0" y="16"/>
                  </a:moveTo>
                  <a:lnTo>
                    <a:pt x="295" y="16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4" name="Freeform 342"/>
            <p:cNvSpPr>
              <a:spLocks/>
            </p:cNvSpPr>
            <p:nvPr/>
          </p:nvSpPr>
          <p:spPr bwMode="auto">
            <a:xfrm>
              <a:off x="8558213" y="2281238"/>
              <a:ext cx="93663" cy="104775"/>
            </a:xfrm>
            <a:custGeom>
              <a:avLst/>
              <a:gdLst>
                <a:gd name="T0" fmla="*/ 0 w 59"/>
                <a:gd name="T1" fmla="*/ 66 h 66"/>
                <a:gd name="T2" fmla="*/ 32 w 59"/>
                <a:gd name="T3" fmla="*/ 33 h 66"/>
                <a:gd name="T4" fmla="*/ 0 w 59"/>
                <a:gd name="T5" fmla="*/ 0 h 66"/>
                <a:gd name="T6" fmla="*/ 28 w 59"/>
                <a:gd name="T7" fmla="*/ 0 h 66"/>
                <a:gd name="T8" fmla="*/ 59 w 59"/>
                <a:gd name="T9" fmla="*/ 33 h 66"/>
                <a:gd name="T10" fmla="*/ 28 w 59"/>
                <a:gd name="T11" fmla="*/ 66 h 66"/>
                <a:gd name="T12" fmla="*/ 0 w 59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66">
                  <a:moveTo>
                    <a:pt x="0" y="66"/>
                  </a:moveTo>
                  <a:lnTo>
                    <a:pt x="32" y="33"/>
                  </a:lnTo>
                  <a:lnTo>
                    <a:pt x="0" y="0"/>
                  </a:lnTo>
                  <a:lnTo>
                    <a:pt x="28" y="0"/>
                  </a:lnTo>
                  <a:lnTo>
                    <a:pt x="59" y="33"/>
                  </a:lnTo>
                  <a:lnTo>
                    <a:pt x="28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5" name="Rectangle 343"/>
            <p:cNvSpPr>
              <a:spLocks noChangeArrowheads="1"/>
            </p:cNvSpPr>
            <p:nvPr/>
          </p:nvSpPr>
          <p:spPr bwMode="auto">
            <a:xfrm>
              <a:off x="8140701" y="2320925"/>
              <a:ext cx="468313" cy="25400"/>
            </a:xfrm>
            <a:prstGeom prst="rect">
              <a:avLst/>
            </a:pr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6" name="Freeform 344"/>
            <p:cNvSpPr>
              <a:spLocks/>
            </p:cNvSpPr>
            <p:nvPr/>
          </p:nvSpPr>
          <p:spPr bwMode="auto">
            <a:xfrm>
              <a:off x="8140701" y="2320925"/>
              <a:ext cx="468313" cy="25400"/>
            </a:xfrm>
            <a:custGeom>
              <a:avLst/>
              <a:gdLst>
                <a:gd name="T0" fmla="*/ 0 w 295"/>
                <a:gd name="T1" fmla="*/ 16 h 16"/>
                <a:gd name="T2" fmla="*/ 295 w 295"/>
                <a:gd name="T3" fmla="*/ 16 h 16"/>
                <a:gd name="T4" fmla="*/ 295 w 295"/>
                <a:gd name="T5" fmla="*/ 0 h 16"/>
                <a:gd name="T6" fmla="*/ 0 w 29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5" h="16">
                  <a:moveTo>
                    <a:pt x="0" y="16"/>
                  </a:moveTo>
                  <a:lnTo>
                    <a:pt x="295" y="16"/>
                  </a:lnTo>
                  <a:lnTo>
                    <a:pt x="29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7" name="Freeform 345"/>
            <p:cNvSpPr>
              <a:spLocks/>
            </p:cNvSpPr>
            <p:nvPr/>
          </p:nvSpPr>
          <p:spPr bwMode="auto">
            <a:xfrm>
              <a:off x="8809038" y="4462463"/>
              <a:ext cx="96838" cy="104775"/>
            </a:xfrm>
            <a:custGeom>
              <a:avLst/>
              <a:gdLst>
                <a:gd name="T0" fmla="*/ 0 w 61"/>
                <a:gd name="T1" fmla="*/ 66 h 66"/>
                <a:gd name="T2" fmla="*/ 32 w 61"/>
                <a:gd name="T3" fmla="*/ 33 h 66"/>
                <a:gd name="T4" fmla="*/ 0 w 61"/>
                <a:gd name="T5" fmla="*/ 0 h 66"/>
                <a:gd name="T6" fmla="*/ 28 w 61"/>
                <a:gd name="T7" fmla="*/ 0 h 66"/>
                <a:gd name="T8" fmla="*/ 61 w 61"/>
                <a:gd name="T9" fmla="*/ 33 h 66"/>
                <a:gd name="T10" fmla="*/ 28 w 61"/>
                <a:gd name="T11" fmla="*/ 66 h 66"/>
                <a:gd name="T12" fmla="*/ 0 w 61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66">
                  <a:moveTo>
                    <a:pt x="0" y="66"/>
                  </a:moveTo>
                  <a:lnTo>
                    <a:pt x="32" y="33"/>
                  </a:lnTo>
                  <a:lnTo>
                    <a:pt x="0" y="0"/>
                  </a:lnTo>
                  <a:lnTo>
                    <a:pt x="28" y="0"/>
                  </a:lnTo>
                  <a:lnTo>
                    <a:pt x="61" y="33"/>
                  </a:lnTo>
                  <a:lnTo>
                    <a:pt x="28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8" name="Rectangle 346"/>
            <p:cNvSpPr>
              <a:spLocks noChangeArrowheads="1"/>
            </p:cNvSpPr>
            <p:nvPr/>
          </p:nvSpPr>
          <p:spPr bwMode="auto">
            <a:xfrm>
              <a:off x="8140701" y="4502150"/>
              <a:ext cx="719138" cy="25400"/>
            </a:xfrm>
            <a:prstGeom prst="rect">
              <a:avLst/>
            </a:pr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9" name="Freeform 347"/>
            <p:cNvSpPr>
              <a:spLocks/>
            </p:cNvSpPr>
            <p:nvPr/>
          </p:nvSpPr>
          <p:spPr bwMode="auto">
            <a:xfrm>
              <a:off x="8140701" y="4502150"/>
              <a:ext cx="719138" cy="25400"/>
            </a:xfrm>
            <a:custGeom>
              <a:avLst/>
              <a:gdLst>
                <a:gd name="T0" fmla="*/ 0 w 453"/>
                <a:gd name="T1" fmla="*/ 16 h 16"/>
                <a:gd name="T2" fmla="*/ 453 w 453"/>
                <a:gd name="T3" fmla="*/ 16 h 16"/>
                <a:gd name="T4" fmla="*/ 453 w 453"/>
                <a:gd name="T5" fmla="*/ 0 h 16"/>
                <a:gd name="T6" fmla="*/ 0 w 45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16">
                  <a:moveTo>
                    <a:pt x="0" y="16"/>
                  </a:moveTo>
                  <a:lnTo>
                    <a:pt x="453" y="16"/>
                  </a:ln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0" name="Freeform 353"/>
            <p:cNvSpPr>
              <a:spLocks/>
            </p:cNvSpPr>
            <p:nvPr/>
          </p:nvSpPr>
          <p:spPr bwMode="auto">
            <a:xfrm>
              <a:off x="7058026" y="5006975"/>
              <a:ext cx="104775" cy="95250"/>
            </a:xfrm>
            <a:custGeom>
              <a:avLst/>
              <a:gdLst>
                <a:gd name="T0" fmla="*/ 66 w 66"/>
                <a:gd name="T1" fmla="*/ 60 h 60"/>
                <a:gd name="T2" fmla="*/ 33 w 66"/>
                <a:gd name="T3" fmla="*/ 27 h 60"/>
                <a:gd name="T4" fmla="*/ 0 w 66"/>
                <a:gd name="T5" fmla="*/ 60 h 60"/>
                <a:gd name="T6" fmla="*/ 0 w 66"/>
                <a:gd name="T7" fmla="*/ 33 h 60"/>
                <a:gd name="T8" fmla="*/ 33 w 66"/>
                <a:gd name="T9" fmla="*/ 0 h 60"/>
                <a:gd name="T10" fmla="*/ 66 w 66"/>
                <a:gd name="T11" fmla="*/ 33 h 60"/>
                <a:gd name="T12" fmla="*/ 66 w 6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60">
                  <a:moveTo>
                    <a:pt x="66" y="60"/>
                  </a:moveTo>
                  <a:lnTo>
                    <a:pt x="33" y="27"/>
                  </a:lnTo>
                  <a:lnTo>
                    <a:pt x="0" y="60"/>
                  </a:lnTo>
                  <a:lnTo>
                    <a:pt x="0" y="33"/>
                  </a:lnTo>
                  <a:lnTo>
                    <a:pt x="33" y="0"/>
                  </a:lnTo>
                  <a:lnTo>
                    <a:pt x="66" y="33"/>
                  </a:lnTo>
                  <a:lnTo>
                    <a:pt x="66" y="60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1" name="Freeform 354"/>
            <p:cNvSpPr>
              <a:spLocks/>
            </p:cNvSpPr>
            <p:nvPr/>
          </p:nvSpPr>
          <p:spPr bwMode="auto">
            <a:xfrm>
              <a:off x="7110413" y="5043488"/>
              <a:ext cx="0" cy="541338"/>
            </a:xfrm>
            <a:custGeom>
              <a:avLst/>
              <a:gdLst>
                <a:gd name="T0" fmla="*/ 341 h 341"/>
                <a:gd name="T1" fmla="*/ 0 h 341"/>
                <a:gd name="T2" fmla="*/ 341 h 34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1">
                  <a:moveTo>
                    <a:pt x="0" y="341"/>
                  </a:moveTo>
                  <a:lnTo>
                    <a:pt x="0" y="0"/>
                  </a:lnTo>
                  <a:lnTo>
                    <a:pt x="0" y="341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2" name="Line 355"/>
            <p:cNvSpPr>
              <a:spLocks noChangeShapeType="1"/>
            </p:cNvSpPr>
            <p:nvPr/>
          </p:nvSpPr>
          <p:spPr bwMode="auto">
            <a:xfrm flipV="1">
              <a:off x="7110413" y="5043488"/>
              <a:ext cx="0" cy="541338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3" name="Rectangle 356"/>
            <p:cNvSpPr>
              <a:spLocks noChangeArrowheads="1"/>
            </p:cNvSpPr>
            <p:nvPr/>
          </p:nvSpPr>
          <p:spPr bwMode="auto">
            <a:xfrm>
              <a:off x="7097713" y="5043488"/>
              <a:ext cx="25400" cy="541338"/>
            </a:xfrm>
            <a:prstGeom prst="rect">
              <a:avLst/>
            </a:prstGeom>
            <a:solidFill>
              <a:srgbClr val="11A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4" name="Freeform 357"/>
            <p:cNvSpPr>
              <a:spLocks/>
            </p:cNvSpPr>
            <p:nvPr/>
          </p:nvSpPr>
          <p:spPr bwMode="auto">
            <a:xfrm>
              <a:off x="7097713" y="5043488"/>
              <a:ext cx="25400" cy="541338"/>
            </a:xfrm>
            <a:custGeom>
              <a:avLst/>
              <a:gdLst>
                <a:gd name="T0" fmla="*/ 16 w 16"/>
                <a:gd name="T1" fmla="*/ 341 h 341"/>
                <a:gd name="T2" fmla="*/ 16 w 16"/>
                <a:gd name="T3" fmla="*/ 0 h 341"/>
                <a:gd name="T4" fmla="*/ 0 w 16"/>
                <a:gd name="T5" fmla="*/ 0 h 341"/>
                <a:gd name="T6" fmla="*/ 0 w 1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41">
                  <a:moveTo>
                    <a:pt x="16" y="341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3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65" name="Group 364"/>
          <p:cNvGrpSpPr/>
          <p:nvPr/>
        </p:nvGrpSpPr>
        <p:grpSpPr>
          <a:xfrm>
            <a:off x="603389" y="6386015"/>
            <a:ext cx="8359322" cy="413341"/>
            <a:chOff x="569913" y="6777038"/>
            <a:chExt cx="9182100" cy="454025"/>
          </a:xfrm>
        </p:grpSpPr>
        <p:sp>
          <p:nvSpPr>
            <p:cNvPr id="366" name="Rectangle 358"/>
            <p:cNvSpPr>
              <a:spLocks noChangeArrowheads="1"/>
            </p:cNvSpPr>
            <p:nvPr/>
          </p:nvSpPr>
          <p:spPr bwMode="auto">
            <a:xfrm>
              <a:off x="569913" y="6777038"/>
              <a:ext cx="1793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*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7" name="Rectangle 359"/>
            <p:cNvSpPr>
              <a:spLocks noChangeArrowheads="1"/>
            </p:cNvSpPr>
            <p:nvPr/>
          </p:nvSpPr>
          <p:spPr bwMode="auto">
            <a:xfrm>
              <a:off x="698501" y="6777038"/>
              <a:ext cx="2524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8" name="Rectangle 360"/>
            <p:cNvSpPr>
              <a:spLocks noChangeArrowheads="1"/>
            </p:cNvSpPr>
            <p:nvPr/>
          </p:nvSpPr>
          <p:spPr bwMode="auto">
            <a:xfrm>
              <a:off x="847726" y="6777038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x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9" name="Rectangle 361"/>
            <p:cNvSpPr>
              <a:spLocks noChangeArrowheads="1"/>
            </p:cNvSpPr>
            <p:nvPr/>
          </p:nvSpPr>
          <p:spPr bwMode="auto">
            <a:xfrm>
              <a:off x="931863" y="6777038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0" name="Rectangle 362"/>
            <p:cNvSpPr>
              <a:spLocks noChangeArrowheads="1"/>
            </p:cNvSpPr>
            <p:nvPr/>
          </p:nvSpPr>
          <p:spPr bwMode="auto">
            <a:xfrm>
              <a:off x="1041401" y="6777038"/>
              <a:ext cx="309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1" name="Rectangle 363"/>
            <p:cNvSpPr>
              <a:spLocks noChangeArrowheads="1"/>
            </p:cNvSpPr>
            <p:nvPr/>
          </p:nvSpPr>
          <p:spPr bwMode="auto">
            <a:xfrm>
              <a:off x="1247776" y="6777038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2" name="Rectangle 364"/>
            <p:cNvSpPr>
              <a:spLocks noChangeArrowheads="1"/>
            </p:cNvSpPr>
            <p:nvPr/>
          </p:nvSpPr>
          <p:spPr bwMode="auto">
            <a:xfrm>
              <a:off x="1352551" y="6777038"/>
              <a:ext cx="3190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3" name="Rectangle 365"/>
            <p:cNvSpPr>
              <a:spLocks noChangeArrowheads="1"/>
            </p:cNvSpPr>
            <p:nvPr/>
          </p:nvSpPr>
          <p:spPr bwMode="auto">
            <a:xfrm>
              <a:off x="1566863" y="6777038"/>
              <a:ext cx="182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4" name="Rectangle 366"/>
            <p:cNvSpPr>
              <a:spLocks noChangeArrowheads="1"/>
            </p:cNvSpPr>
            <p:nvPr/>
          </p:nvSpPr>
          <p:spPr bwMode="auto">
            <a:xfrm>
              <a:off x="569913" y="6959600"/>
              <a:ext cx="2286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^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5" name="Rectangle 367"/>
            <p:cNvSpPr>
              <a:spLocks noChangeArrowheads="1"/>
            </p:cNvSpPr>
            <p:nvPr/>
          </p:nvSpPr>
          <p:spPr bwMode="auto">
            <a:xfrm>
              <a:off x="747713" y="6959600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6" name="Rectangle 368"/>
            <p:cNvSpPr>
              <a:spLocks noChangeArrowheads="1"/>
            </p:cNvSpPr>
            <p:nvPr/>
          </p:nvSpPr>
          <p:spPr bwMode="auto">
            <a:xfrm>
              <a:off x="833438" y="6959600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7" name="Rectangle 369"/>
            <p:cNvSpPr>
              <a:spLocks noChangeArrowheads="1"/>
            </p:cNvSpPr>
            <p:nvPr/>
          </p:nvSpPr>
          <p:spPr bwMode="auto">
            <a:xfrm>
              <a:off x="896938" y="6959600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8" name="Rectangle 370"/>
            <p:cNvSpPr>
              <a:spLocks noChangeArrowheads="1"/>
            </p:cNvSpPr>
            <p:nvPr/>
          </p:nvSpPr>
          <p:spPr bwMode="auto">
            <a:xfrm>
              <a:off x="1006476" y="6959600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9" name="Rectangle 371"/>
            <p:cNvSpPr>
              <a:spLocks noChangeArrowheads="1"/>
            </p:cNvSpPr>
            <p:nvPr/>
          </p:nvSpPr>
          <p:spPr bwMode="auto">
            <a:xfrm>
              <a:off x="1166813" y="6959600"/>
              <a:ext cx="1651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0" name="Rectangle 372"/>
            <p:cNvSpPr>
              <a:spLocks noChangeArrowheads="1"/>
            </p:cNvSpPr>
            <p:nvPr/>
          </p:nvSpPr>
          <p:spPr bwMode="auto">
            <a:xfrm>
              <a:off x="1228726" y="6959600"/>
              <a:ext cx="2000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1" name="Rectangle 373"/>
            <p:cNvSpPr>
              <a:spLocks noChangeArrowheads="1"/>
            </p:cNvSpPr>
            <p:nvPr/>
          </p:nvSpPr>
          <p:spPr bwMode="auto">
            <a:xfrm>
              <a:off x="1327151" y="6959600"/>
              <a:ext cx="3413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sid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2" name="Rectangle 374"/>
            <p:cNvSpPr>
              <a:spLocks noChangeArrowheads="1"/>
            </p:cNvSpPr>
            <p:nvPr/>
          </p:nvSpPr>
          <p:spPr bwMode="auto">
            <a:xfrm>
              <a:off x="1563688" y="6959600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3" name="Rectangle 375"/>
            <p:cNvSpPr>
              <a:spLocks noChangeArrowheads="1"/>
            </p:cNvSpPr>
            <p:nvPr/>
          </p:nvSpPr>
          <p:spPr bwMode="auto">
            <a:xfrm>
              <a:off x="1668463" y="6959600"/>
              <a:ext cx="2794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4" name="Rectangle 376"/>
            <p:cNvSpPr>
              <a:spLocks noChangeArrowheads="1"/>
            </p:cNvSpPr>
            <p:nvPr/>
          </p:nvSpPr>
          <p:spPr bwMode="auto">
            <a:xfrm>
              <a:off x="1897063" y="6959600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5" name="Rectangle 377"/>
            <p:cNvSpPr>
              <a:spLocks noChangeArrowheads="1"/>
            </p:cNvSpPr>
            <p:nvPr/>
          </p:nvSpPr>
          <p:spPr bwMode="auto">
            <a:xfrm>
              <a:off x="1982788" y="6959600"/>
              <a:ext cx="3032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6" name="Rectangle 378"/>
            <p:cNvSpPr>
              <a:spLocks noChangeArrowheads="1"/>
            </p:cNvSpPr>
            <p:nvPr/>
          </p:nvSpPr>
          <p:spPr bwMode="auto">
            <a:xfrm>
              <a:off x="2233613" y="6959600"/>
              <a:ext cx="309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be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7" name="Rectangle 379"/>
            <p:cNvSpPr>
              <a:spLocks noChangeArrowheads="1"/>
            </p:cNvSpPr>
            <p:nvPr/>
          </p:nvSpPr>
          <p:spPr bwMode="auto">
            <a:xfrm>
              <a:off x="2492376" y="6959600"/>
              <a:ext cx="1635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8" name="Rectangle 380"/>
            <p:cNvSpPr>
              <a:spLocks noChangeArrowheads="1"/>
            </p:cNvSpPr>
            <p:nvPr/>
          </p:nvSpPr>
          <p:spPr bwMode="auto">
            <a:xfrm>
              <a:off x="2555876" y="6959600"/>
              <a:ext cx="2635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9" name="Rectangle 381"/>
            <p:cNvSpPr>
              <a:spLocks noChangeArrowheads="1"/>
            </p:cNvSpPr>
            <p:nvPr/>
          </p:nvSpPr>
          <p:spPr bwMode="auto">
            <a:xfrm>
              <a:off x="2716213" y="6959600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0" name="Rectangle 382"/>
            <p:cNvSpPr>
              <a:spLocks noChangeArrowheads="1"/>
            </p:cNvSpPr>
            <p:nvPr/>
          </p:nvSpPr>
          <p:spPr bwMode="auto">
            <a:xfrm>
              <a:off x="2820988" y="6959600"/>
              <a:ext cx="403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spo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1" name="Rectangle 383"/>
            <p:cNvSpPr>
              <a:spLocks noChangeArrowheads="1"/>
            </p:cNvSpPr>
            <p:nvPr/>
          </p:nvSpPr>
          <p:spPr bwMode="auto">
            <a:xfrm>
              <a:off x="3117851" y="6959600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2" name="Rectangle 384"/>
            <p:cNvSpPr>
              <a:spLocks noChangeArrowheads="1"/>
            </p:cNvSpPr>
            <p:nvPr/>
          </p:nvSpPr>
          <p:spPr bwMode="auto">
            <a:xfrm>
              <a:off x="3187701" y="6959600"/>
              <a:ext cx="1635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3" name="Rectangle 385"/>
            <p:cNvSpPr>
              <a:spLocks noChangeArrowheads="1"/>
            </p:cNvSpPr>
            <p:nvPr/>
          </p:nvSpPr>
          <p:spPr bwMode="auto">
            <a:xfrm>
              <a:off x="3249613" y="6959600"/>
              <a:ext cx="2000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4" name="Rectangle 386"/>
            <p:cNvSpPr>
              <a:spLocks noChangeArrowheads="1"/>
            </p:cNvSpPr>
            <p:nvPr/>
          </p:nvSpPr>
          <p:spPr bwMode="auto">
            <a:xfrm>
              <a:off x="3348038" y="6959600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5" name="Rectangle 387"/>
            <p:cNvSpPr>
              <a:spLocks noChangeArrowheads="1"/>
            </p:cNvSpPr>
            <p:nvPr/>
          </p:nvSpPr>
          <p:spPr bwMode="auto">
            <a:xfrm>
              <a:off x="3455988" y="6959600"/>
              <a:ext cx="3333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as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6" name="Rectangle 388"/>
            <p:cNvSpPr>
              <a:spLocks noChangeArrowheads="1"/>
            </p:cNvSpPr>
            <p:nvPr/>
          </p:nvSpPr>
          <p:spPr bwMode="auto">
            <a:xfrm>
              <a:off x="3733801" y="6959600"/>
              <a:ext cx="3429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sol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7" name="Rectangle 389"/>
            <p:cNvSpPr>
              <a:spLocks noChangeArrowheads="1"/>
            </p:cNvSpPr>
            <p:nvPr/>
          </p:nvSpPr>
          <p:spPr bwMode="auto">
            <a:xfrm>
              <a:off x="3970338" y="6959600"/>
              <a:ext cx="1492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8" name="Rectangle 390"/>
            <p:cNvSpPr>
              <a:spLocks noChangeArrowheads="1"/>
            </p:cNvSpPr>
            <p:nvPr/>
          </p:nvSpPr>
          <p:spPr bwMode="auto">
            <a:xfrm>
              <a:off x="4017963" y="6959600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9" name="Rectangle 391"/>
            <p:cNvSpPr>
              <a:spLocks noChangeArrowheads="1"/>
            </p:cNvSpPr>
            <p:nvPr/>
          </p:nvSpPr>
          <p:spPr bwMode="auto">
            <a:xfrm>
              <a:off x="4179888" y="6959600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0" name="Rectangle 392"/>
            <p:cNvSpPr>
              <a:spLocks noChangeArrowheads="1"/>
            </p:cNvSpPr>
            <p:nvPr/>
          </p:nvSpPr>
          <p:spPr bwMode="auto">
            <a:xfrm>
              <a:off x="4287838" y="6959600"/>
              <a:ext cx="4238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iom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1" name="Rectangle 393"/>
            <p:cNvSpPr>
              <a:spLocks noChangeArrowheads="1"/>
            </p:cNvSpPr>
            <p:nvPr/>
          </p:nvSpPr>
          <p:spPr bwMode="auto">
            <a:xfrm>
              <a:off x="4603751" y="6959600"/>
              <a:ext cx="2000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2" name="Rectangle 394"/>
            <p:cNvSpPr>
              <a:spLocks noChangeArrowheads="1"/>
            </p:cNvSpPr>
            <p:nvPr/>
          </p:nvSpPr>
          <p:spPr bwMode="auto">
            <a:xfrm>
              <a:off x="4699001" y="6959600"/>
              <a:ext cx="2635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3" name="Rectangle 395"/>
            <p:cNvSpPr>
              <a:spLocks noChangeArrowheads="1"/>
            </p:cNvSpPr>
            <p:nvPr/>
          </p:nvSpPr>
          <p:spPr bwMode="auto">
            <a:xfrm>
              <a:off x="4908551" y="6959600"/>
              <a:ext cx="277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4" name="Rectangle 396"/>
            <p:cNvSpPr>
              <a:spLocks noChangeArrowheads="1"/>
            </p:cNvSpPr>
            <p:nvPr/>
          </p:nvSpPr>
          <p:spPr bwMode="auto">
            <a:xfrm>
              <a:off x="5135563" y="6959600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5" name="Rectangle 397"/>
            <p:cNvSpPr>
              <a:spLocks noChangeArrowheads="1"/>
            </p:cNvSpPr>
            <p:nvPr/>
          </p:nvSpPr>
          <p:spPr bwMode="auto">
            <a:xfrm>
              <a:off x="5221288" y="6959600"/>
              <a:ext cx="3190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6" name="Rectangle 398"/>
            <p:cNvSpPr>
              <a:spLocks noChangeArrowheads="1"/>
            </p:cNvSpPr>
            <p:nvPr/>
          </p:nvSpPr>
          <p:spPr bwMode="auto">
            <a:xfrm>
              <a:off x="5434013" y="6959600"/>
              <a:ext cx="19367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v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7" name="Rectangle 399"/>
            <p:cNvSpPr>
              <a:spLocks noChangeArrowheads="1"/>
            </p:cNvSpPr>
            <p:nvPr/>
          </p:nvSpPr>
          <p:spPr bwMode="auto">
            <a:xfrm>
              <a:off x="5522913" y="6959600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8" name="Rectangle 400"/>
            <p:cNvSpPr>
              <a:spLocks noChangeArrowheads="1"/>
            </p:cNvSpPr>
            <p:nvPr/>
          </p:nvSpPr>
          <p:spPr bwMode="auto">
            <a:xfrm>
              <a:off x="5619751" y="6959600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9" name="Rectangle 401"/>
            <p:cNvSpPr>
              <a:spLocks noChangeArrowheads="1"/>
            </p:cNvSpPr>
            <p:nvPr/>
          </p:nvSpPr>
          <p:spPr bwMode="auto">
            <a:xfrm>
              <a:off x="5691188" y="6959600"/>
              <a:ext cx="1619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0" name="Rectangle 402"/>
            <p:cNvSpPr>
              <a:spLocks noChangeArrowheads="1"/>
            </p:cNvSpPr>
            <p:nvPr/>
          </p:nvSpPr>
          <p:spPr bwMode="auto">
            <a:xfrm>
              <a:off x="5753101" y="6959600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1" name="Rectangle 403"/>
            <p:cNvSpPr>
              <a:spLocks noChangeArrowheads="1"/>
            </p:cNvSpPr>
            <p:nvPr/>
          </p:nvSpPr>
          <p:spPr bwMode="auto">
            <a:xfrm>
              <a:off x="5849938" y="6959600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2" name="Rectangle 404"/>
            <p:cNvSpPr>
              <a:spLocks noChangeArrowheads="1"/>
            </p:cNvSpPr>
            <p:nvPr/>
          </p:nvSpPr>
          <p:spPr bwMode="auto">
            <a:xfrm>
              <a:off x="6010276" y="6959600"/>
              <a:ext cx="1508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3" name="Rectangle 405"/>
            <p:cNvSpPr>
              <a:spLocks noChangeArrowheads="1"/>
            </p:cNvSpPr>
            <p:nvPr/>
          </p:nvSpPr>
          <p:spPr bwMode="auto">
            <a:xfrm>
              <a:off x="6059488" y="6959600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4" name="Rectangle 407"/>
            <p:cNvSpPr>
              <a:spLocks noChangeArrowheads="1"/>
            </p:cNvSpPr>
            <p:nvPr/>
          </p:nvSpPr>
          <p:spPr bwMode="auto">
            <a:xfrm>
              <a:off x="6215063" y="6959600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5" name="Rectangle 408"/>
            <p:cNvSpPr>
              <a:spLocks noChangeArrowheads="1"/>
            </p:cNvSpPr>
            <p:nvPr/>
          </p:nvSpPr>
          <p:spPr bwMode="auto">
            <a:xfrm>
              <a:off x="6313488" y="6959600"/>
              <a:ext cx="1619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6" name="Rectangle 409"/>
            <p:cNvSpPr>
              <a:spLocks noChangeArrowheads="1"/>
            </p:cNvSpPr>
            <p:nvPr/>
          </p:nvSpPr>
          <p:spPr bwMode="auto">
            <a:xfrm>
              <a:off x="6376988" y="6959600"/>
              <a:ext cx="2079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7" name="Rectangle 410"/>
            <p:cNvSpPr>
              <a:spLocks noChangeArrowheads="1"/>
            </p:cNvSpPr>
            <p:nvPr/>
          </p:nvSpPr>
          <p:spPr bwMode="auto">
            <a:xfrm>
              <a:off x="6481763" y="6959600"/>
              <a:ext cx="3032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8" name="Rectangle 411"/>
            <p:cNvSpPr>
              <a:spLocks noChangeArrowheads="1"/>
            </p:cNvSpPr>
            <p:nvPr/>
          </p:nvSpPr>
          <p:spPr bwMode="auto">
            <a:xfrm>
              <a:off x="6680200" y="6959600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9" name="Rectangle 412"/>
            <p:cNvSpPr>
              <a:spLocks noChangeArrowheads="1"/>
            </p:cNvSpPr>
            <p:nvPr/>
          </p:nvSpPr>
          <p:spPr bwMode="auto">
            <a:xfrm>
              <a:off x="6789738" y="6959600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l,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0" name="Rectangle 413"/>
            <p:cNvSpPr>
              <a:spLocks noChangeArrowheads="1"/>
            </p:cNvSpPr>
            <p:nvPr/>
          </p:nvSpPr>
          <p:spPr bwMode="auto">
            <a:xfrm>
              <a:off x="6931025" y="6959600"/>
              <a:ext cx="1619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1" name="Rectangle 414"/>
            <p:cNvSpPr>
              <a:spLocks noChangeArrowheads="1"/>
            </p:cNvSpPr>
            <p:nvPr/>
          </p:nvSpPr>
          <p:spPr bwMode="auto">
            <a:xfrm>
              <a:off x="6992938" y="6959600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2" name="Rectangle 415"/>
            <p:cNvSpPr>
              <a:spLocks noChangeArrowheads="1"/>
            </p:cNvSpPr>
            <p:nvPr/>
          </p:nvSpPr>
          <p:spPr bwMode="auto">
            <a:xfrm>
              <a:off x="7089775" y="6959600"/>
              <a:ext cx="1889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3" name="Rectangle 416"/>
            <p:cNvSpPr>
              <a:spLocks noChangeArrowheads="1"/>
            </p:cNvSpPr>
            <p:nvPr/>
          </p:nvSpPr>
          <p:spPr bwMode="auto">
            <a:xfrm>
              <a:off x="7175500" y="6959600"/>
              <a:ext cx="2095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4" name="Rectangle 417"/>
            <p:cNvSpPr>
              <a:spLocks noChangeArrowheads="1"/>
            </p:cNvSpPr>
            <p:nvPr/>
          </p:nvSpPr>
          <p:spPr bwMode="auto">
            <a:xfrm>
              <a:off x="7280275" y="6959600"/>
              <a:ext cx="2095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5" name="Rectangle 418"/>
            <p:cNvSpPr>
              <a:spLocks noChangeArrowheads="1"/>
            </p:cNvSpPr>
            <p:nvPr/>
          </p:nvSpPr>
          <p:spPr bwMode="auto">
            <a:xfrm>
              <a:off x="7386638" y="6959600"/>
              <a:ext cx="2603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6" name="Rectangle 419"/>
            <p:cNvSpPr>
              <a:spLocks noChangeArrowheads="1"/>
            </p:cNvSpPr>
            <p:nvPr/>
          </p:nvSpPr>
          <p:spPr bwMode="auto">
            <a:xfrm>
              <a:off x="7542213" y="6959600"/>
              <a:ext cx="2127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7" name="Rectangle 420"/>
            <p:cNvSpPr>
              <a:spLocks noChangeArrowheads="1"/>
            </p:cNvSpPr>
            <p:nvPr/>
          </p:nvSpPr>
          <p:spPr bwMode="auto">
            <a:xfrm>
              <a:off x="7651750" y="6959600"/>
              <a:ext cx="2476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8" name="Rectangle 421"/>
            <p:cNvSpPr>
              <a:spLocks noChangeArrowheads="1"/>
            </p:cNvSpPr>
            <p:nvPr/>
          </p:nvSpPr>
          <p:spPr bwMode="auto">
            <a:xfrm>
              <a:off x="7796213" y="6959600"/>
              <a:ext cx="182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9" name="Rectangle 422"/>
            <p:cNvSpPr>
              <a:spLocks noChangeArrowheads="1"/>
            </p:cNvSpPr>
            <p:nvPr/>
          </p:nvSpPr>
          <p:spPr bwMode="auto">
            <a:xfrm>
              <a:off x="7875588" y="6959600"/>
              <a:ext cx="2619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0" name="Rectangle 423"/>
            <p:cNvSpPr>
              <a:spLocks noChangeArrowheads="1"/>
            </p:cNvSpPr>
            <p:nvPr/>
          </p:nvSpPr>
          <p:spPr bwMode="auto">
            <a:xfrm>
              <a:off x="8032750" y="6959600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1" name="Rectangle 424"/>
            <p:cNvSpPr>
              <a:spLocks noChangeArrowheads="1"/>
            </p:cNvSpPr>
            <p:nvPr/>
          </p:nvSpPr>
          <p:spPr bwMode="auto">
            <a:xfrm>
              <a:off x="8140700" y="6959600"/>
              <a:ext cx="16351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2" name="Rectangle 425"/>
            <p:cNvSpPr>
              <a:spLocks noChangeArrowheads="1"/>
            </p:cNvSpPr>
            <p:nvPr/>
          </p:nvSpPr>
          <p:spPr bwMode="auto">
            <a:xfrm>
              <a:off x="8256588" y="6959600"/>
              <a:ext cx="1666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3" name="Rectangle 426"/>
            <p:cNvSpPr>
              <a:spLocks noChangeArrowheads="1"/>
            </p:cNvSpPr>
            <p:nvPr/>
          </p:nvSpPr>
          <p:spPr bwMode="auto">
            <a:xfrm>
              <a:off x="8320088" y="6959600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4" name="Rectangle 427"/>
            <p:cNvSpPr>
              <a:spLocks noChangeArrowheads="1"/>
            </p:cNvSpPr>
            <p:nvPr/>
          </p:nvSpPr>
          <p:spPr bwMode="auto">
            <a:xfrm>
              <a:off x="8416925" y="6959600"/>
              <a:ext cx="2111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5" name="Rectangle 428"/>
            <p:cNvSpPr>
              <a:spLocks noChangeArrowheads="1"/>
            </p:cNvSpPr>
            <p:nvPr/>
          </p:nvSpPr>
          <p:spPr bwMode="auto">
            <a:xfrm>
              <a:off x="8526463" y="6959600"/>
              <a:ext cx="1651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6" name="Rectangle 429"/>
            <p:cNvSpPr>
              <a:spLocks noChangeArrowheads="1"/>
            </p:cNvSpPr>
            <p:nvPr/>
          </p:nvSpPr>
          <p:spPr bwMode="auto">
            <a:xfrm>
              <a:off x="8588375" y="6959600"/>
              <a:ext cx="19843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7" name="Rectangle 430"/>
            <p:cNvSpPr>
              <a:spLocks noChangeArrowheads="1"/>
            </p:cNvSpPr>
            <p:nvPr/>
          </p:nvSpPr>
          <p:spPr bwMode="auto">
            <a:xfrm>
              <a:off x="8685213" y="6959600"/>
              <a:ext cx="182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8" name="Rectangle 431"/>
            <p:cNvSpPr>
              <a:spLocks noChangeArrowheads="1"/>
            </p:cNvSpPr>
            <p:nvPr/>
          </p:nvSpPr>
          <p:spPr bwMode="auto">
            <a:xfrm>
              <a:off x="8764588" y="6959600"/>
              <a:ext cx="306388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9" name="Rectangle 432"/>
            <p:cNvSpPr>
              <a:spLocks noChangeArrowheads="1"/>
            </p:cNvSpPr>
            <p:nvPr/>
          </p:nvSpPr>
          <p:spPr bwMode="auto">
            <a:xfrm>
              <a:off x="8967788" y="6959600"/>
              <a:ext cx="1619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0" name="Rectangle 433"/>
            <p:cNvSpPr>
              <a:spLocks noChangeArrowheads="1"/>
            </p:cNvSpPr>
            <p:nvPr/>
          </p:nvSpPr>
          <p:spPr bwMode="auto">
            <a:xfrm>
              <a:off x="9029700" y="6959600"/>
              <a:ext cx="309563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1" name="Rectangle 434"/>
            <p:cNvSpPr>
              <a:spLocks noChangeArrowheads="1"/>
            </p:cNvSpPr>
            <p:nvPr/>
          </p:nvSpPr>
          <p:spPr bwMode="auto">
            <a:xfrm>
              <a:off x="9286875" y="6959600"/>
              <a:ext cx="20955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2" name="Rectangle 435"/>
            <p:cNvSpPr>
              <a:spLocks noChangeArrowheads="1"/>
            </p:cNvSpPr>
            <p:nvPr/>
          </p:nvSpPr>
          <p:spPr bwMode="auto">
            <a:xfrm>
              <a:off x="9391650" y="6959600"/>
              <a:ext cx="2000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3" name="Rectangle 436"/>
            <p:cNvSpPr>
              <a:spLocks noChangeArrowheads="1"/>
            </p:cNvSpPr>
            <p:nvPr/>
          </p:nvSpPr>
          <p:spPr bwMode="auto">
            <a:xfrm>
              <a:off x="9490075" y="6959600"/>
              <a:ext cx="165100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4" name="Rectangle 437"/>
            <p:cNvSpPr>
              <a:spLocks noChangeArrowheads="1"/>
            </p:cNvSpPr>
            <p:nvPr/>
          </p:nvSpPr>
          <p:spPr bwMode="auto">
            <a:xfrm>
              <a:off x="9551988" y="6959600"/>
              <a:ext cx="200025" cy="27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46" name="Group 445"/>
          <p:cNvGrpSpPr/>
          <p:nvPr/>
        </p:nvGrpSpPr>
        <p:grpSpPr>
          <a:xfrm>
            <a:off x="2645757" y="5738615"/>
            <a:ext cx="4795009" cy="578588"/>
            <a:chOff x="3370263" y="5086350"/>
            <a:chExt cx="3018461" cy="364222"/>
          </a:xfrm>
        </p:grpSpPr>
        <p:sp>
          <p:nvSpPr>
            <p:cNvPr id="447" name="Rectangle 438"/>
            <p:cNvSpPr>
              <a:spLocks noChangeArrowheads="1"/>
            </p:cNvSpPr>
            <p:nvPr/>
          </p:nvSpPr>
          <p:spPr bwMode="auto">
            <a:xfrm>
              <a:off x="3370263" y="5086350"/>
              <a:ext cx="2832100" cy="1587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48" name="Freeform 439"/>
            <p:cNvSpPr>
              <a:spLocks/>
            </p:cNvSpPr>
            <p:nvPr/>
          </p:nvSpPr>
          <p:spPr bwMode="auto">
            <a:xfrm>
              <a:off x="3370263" y="5086350"/>
              <a:ext cx="2832100" cy="15875"/>
            </a:xfrm>
            <a:custGeom>
              <a:avLst/>
              <a:gdLst>
                <a:gd name="T0" fmla="*/ 1784 w 1784"/>
                <a:gd name="T1" fmla="*/ 0 h 10"/>
                <a:gd name="T2" fmla="*/ 0 w 1784"/>
                <a:gd name="T3" fmla="*/ 0 h 10"/>
                <a:gd name="T4" fmla="*/ 0 w 1784"/>
                <a:gd name="T5" fmla="*/ 10 h 10"/>
                <a:gd name="T6" fmla="*/ 1784 w 178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4" h="10">
                  <a:moveTo>
                    <a:pt x="1784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784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49" name="Freeform 440"/>
            <p:cNvSpPr>
              <a:spLocks/>
            </p:cNvSpPr>
            <p:nvPr/>
          </p:nvSpPr>
          <p:spPr bwMode="auto">
            <a:xfrm>
              <a:off x="4964113" y="5340350"/>
              <a:ext cx="55563" cy="61913"/>
            </a:xfrm>
            <a:custGeom>
              <a:avLst/>
              <a:gdLst>
                <a:gd name="T0" fmla="*/ 0 w 35"/>
                <a:gd name="T1" fmla="*/ 39 h 39"/>
                <a:gd name="T2" fmla="*/ 19 w 35"/>
                <a:gd name="T3" fmla="*/ 19 h 39"/>
                <a:gd name="T4" fmla="*/ 0 w 35"/>
                <a:gd name="T5" fmla="*/ 0 h 39"/>
                <a:gd name="T6" fmla="*/ 16 w 35"/>
                <a:gd name="T7" fmla="*/ 0 h 39"/>
                <a:gd name="T8" fmla="*/ 35 w 35"/>
                <a:gd name="T9" fmla="*/ 19 h 39"/>
                <a:gd name="T10" fmla="*/ 16 w 35"/>
                <a:gd name="T11" fmla="*/ 39 h 39"/>
                <a:gd name="T12" fmla="*/ 0 w 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9">
                  <a:moveTo>
                    <a:pt x="0" y="39"/>
                  </a:moveTo>
                  <a:lnTo>
                    <a:pt x="19" y="1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5" y="19"/>
                  </a:lnTo>
                  <a:lnTo>
                    <a:pt x="16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0" name="Freeform 441"/>
            <p:cNvSpPr>
              <a:spLocks/>
            </p:cNvSpPr>
            <p:nvPr/>
          </p:nvSpPr>
          <p:spPr bwMode="auto">
            <a:xfrm>
              <a:off x="4838700" y="5232400"/>
              <a:ext cx="160338" cy="146050"/>
            </a:xfrm>
            <a:custGeom>
              <a:avLst/>
              <a:gdLst>
                <a:gd name="T0" fmla="*/ 83 w 83"/>
                <a:gd name="T1" fmla="*/ 68 h 76"/>
                <a:gd name="T2" fmla="*/ 76 w 83"/>
                <a:gd name="T3" fmla="*/ 68 h 76"/>
                <a:gd name="T4" fmla="*/ 35 w 83"/>
                <a:gd name="T5" fmla="*/ 67 h 76"/>
                <a:gd name="T6" fmla="*/ 19 w 83"/>
                <a:gd name="T7" fmla="*/ 62 h 76"/>
                <a:gd name="T8" fmla="*/ 13 w 83"/>
                <a:gd name="T9" fmla="*/ 56 h 76"/>
                <a:gd name="T10" fmla="*/ 9 w 83"/>
                <a:gd name="T11" fmla="*/ 36 h 76"/>
                <a:gd name="T12" fmla="*/ 8 w 83"/>
                <a:gd name="T13" fmla="*/ 0 h 76"/>
                <a:gd name="T14" fmla="*/ 0 w 83"/>
                <a:gd name="T15" fmla="*/ 0 h 76"/>
                <a:gd name="T16" fmla="*/ 2 w 83"/>
                <a:gd name="T17" fmla="*/ 42 h 76"/>
                <a:gd name="T18" fmla="*/ 7 w 83"/>
                <a:gd name="T19" fmla="*/ 61 h 76"/>
                <a:gd name="T20" fmla="*/ 16 w 83"/>
                <a:gd name="T21" fmla="*/ 70 h 76"/>
                <a:gd name="T22" fmla="*/ 39 w 83"/>
                <a:gd name="T23" fmla="*/ 75 h 76"/>
                <a:gd name="T24" fmla="*/ 76 w 83"/>
                <a:gd name="T25" fmla="*/ 76 h 76"/>
                <a:gd name="T26" fmla="*/ 83 w 83"/>
                <a:gd name="T27" fmla="*/ 76 h 76"/>
                <a:gd name="T28" fmla="*/ 83 w 83"/>
                <a:gd name="T29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76">
                  <a:moveTo>
                    <a:pt x="83" y="68"/>
                  </a:moveTo>
                  <a:cubicBezTo>
                    <a:pt x="76" y="68"/>
                    <a:pt x="76" y="68"/>
                    <a:pt x="76" y="68"/>
                  </a:cubicBezTo>
                  <a:cubicBezTo>
                    <a:pt x="58" y="68"/>
                    <a:pt x="45" y="68"/>
                    <a:pt x="35" y="67"/>
                  </a:cubicBezTo>
                  <a:cubicBezTo>
                    <a:pt x="28" y="66"/>
                    <a:pt x="23" y="65"/>
                    <a:pt x="19" y="62"/>
                  </a:cubicBezTo>
                  <a:cubicBezTo>
                    <a:pt x="17" y="61"/>
                    <a:pt x="15" y="59"/>
                    <a:pt x="13" y="56"/>
                  </a:cubicBezTo>
                  <a:cubicBezTo>
                    <a:pt x="11" y="52"/>
                    <a:pt x="10" y="46"/>
                    <a:pt x="9" y="36"/>
                  </a:cubicBezTo>
                  <a:cubicBezTo>
                    <a:pt x="8" y="27"/>
                    <a:pt x="8" y="15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32"/>
                    <a:pt x="2" y="42"/>
                  </a:cubicBezTo>
                  <a:cubicBezTo>
                    <a:pt x="2" y="50"/>
                    <a:pt x="4" y="56"/>
                    <a:pt x="7" y="61"/>
                  </a:cubicBezTo>
                  <a:cubicBezTo>
                    <a:pt x="9" y="65"/>
                    <a:pt x="12" y="68"/>
                    <a:pt x="16" y="70"/>
                  </a:cubicBezTo>
                  <a:cubicBezTo>
                    <a:pt x="22" y="73"/>
                    <a:pt x="30" y="75"/>
                    <a:pt x="39" y="75"/>
                  </a:cubicBezTo>
                  <a:cubicBezTo>
                    <a:pt x="49" y="76"/>
                    <a:pt x="61" y="76"/>
                    <a:pt x="76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68"/>
                    <a:pt x="83" y="68"/>
                    <a:pt x="83" y="6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1" name="Rectangle 442"/>
            <p:cNvSpPr>
              <a:spLocks noChangeArrowheads="1"/>
            </p:cNvSpPr>
            <p:nvPr/>
          </p:nvSpPr>
          <p:spPr bwMode="auto">
            <a:xfrm>
              <a:off x="4838700" y="5094288"/>
              <a:ext cx="15875" cy="174625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2" name="Freeform 443"/>
            <p:cNvSpPr>
              <a:spLocks/>
            </p:cNvSpPr>
            <p:nvPr/>
          </p:nvSpPr>
          <p:spPr bwMode="auto">
            <a:xfrm>
              <a:off x="4838700" y="5094288"/>
              <a:ext cx="15875" cy="174625"/>
            </a:xfrm>
            <a:custGeom>
              <a:avLst/>
              <a:gdLst>
                <a:gd name="T0" fmla="*/ 0 w 10"/>
                <a:gd name="T1" fmla="*/ 0 h 110"/>
                <a:gd name="T2" fmla="*/ 0 w 10"/>
                <a:gd name="T3" fmla="*/ 110 h 110"/>
                <a:gd name="T4" fmla="*/ 10 w 10"/>
                <a:gd name="T5" fmla="*/ 110 h 110"/>
                <a:gd name="T6" fmla="*/ 10 w 10"/>
                <a:gd name="T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0">
                  <a:moveTo>
                    <a:pt x="0" y="0"/>
                  </a:moveTo>
                  <a:lnTo>
                    <a:pt x="0" y="110"/>
                  </a:lnTo>
                  <a:lnTo>
                    <a:pt x="10" y="11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3" name="Rectangle 444"/>
            <p:cNvSpPr>
              <a:spLocks noChangeArrowheads="1"/>
            </p:cNvSpPr>
            <p:nvPr/>
          </p:nvSpPr>
          <p:spPr bwMode="auto">
            <a:xfrm>
              <a:off x="5086350" y="5314950"/>
              <a:ext cx="1302374" cy="135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CO</a:t>
              </a:r>
              <a:r>
                <a:rPr kumimoji="0" lang="it-IT" altLang="it-IT" sz="1400" b="1" i="0" u="none" strike="noStrike" cap="none" normalizeH="0" baseline="-25000" dirty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2</a:t>
              </a:r>
              <a:r>
                <a:rPr kumimoji="0" lang="it-IT" altLang="it-IT" sz="1400" b="1" i="0" u="none" strike="noStrike" cap="none" normalizeH="0" baseline="0" dirty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 and other emissions</a:t>
              </a:r>
              <a:endParaRPr kumimoji="0" lang="it-IT" altLang="it-IT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54" name="TextBox 453"/>
          <p:cNvSpPr txBox="1"/>
          <p:nvPr/>
        </p:nvSpPr>
        <p:spPr>
          <a:xfrm>
            <a:off x="9903569" y="1437182"/>
            <a:ext cx="228843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Data: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Solar, wind and hydropower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SSP electricity sectoral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 and distribution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 and cooling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33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Land</a:t>
            </a:r>
            <a:endParaRPr lang="en-US" dirty="0"/>
          </a:p>
        </p:txBody>
      </p:sp>
      <p:sp>
        <p:nvSpPr>
          <p:cNvPr id="8" name="Rectangle 86"/>
          <p:cNvSpPr>
            <a:spLocks noChangeArrowheads="1"/>
          </p:cNvSpPr>
          <p:nvPr/>
        </p:nvSpPr>
        <p:spPr bwMode="auto">
          <a:xfrm>
            <a:off x="578838" y="6299577"/>
            <a:ext cx="1773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*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713776" y="6299577"/>
            <a:ext cx="24708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 e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8"/>
          <p:cNvSpPr>
            <a:spLocks noChangeArrowheads="1"/>
          </p:cNvSpPr>
          <p:nvPr/>
        </p:nvSpPr>
        <p:spPr bwMode="auto">
          <a:xfrm>
            <a:off x="870938" y="6299577"/>
            <a:ext cx="1831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x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9"/>
          <p:cNvSpPr>
            <a:spLocks noChangeArrowheads="1"/>
          </p:cNvSpPr>
          <p:nvPr/>
        </p:nvSpPr>
        <p:spPr bwMode="auto">
          <a:xfrm>
            <a:off x="958250" y="6299577"/>
            <a:ext cx="2092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o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0"/>
          <p:cNvSpPr>
            <a:spLocks noChangeArrowheads="1"/>
          </p:cNvSpPr>
          <p:nvPr/>
        </p:nvSpPr>
        <p:spPr bwMode="auto">
          <a:xfrm>
            <a:off x="1072550" y="6299577"/>
            <a:ext cx="3081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ge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91"/>
          <p:cNvSpPr>
            <a:spLocks noChangeArrowheads="1"/>
          </p:cNvSpPr>
          <p:nvPr/>
        </p:nvSpPr>
        <p:spPr bwMode="auto">
          <a:xfrm>
            <a:off x="1288451" y="6299577"/>
            <a:ext cx="20638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n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2"/>
          <p:cNvSpPr>
            <a:spLocks noChangeArrowheads="1"/>
          </p:cNvSpPr>
          <p:nvPr/>
        </p:nvSpPr>
        <p:spPr bwMode="auto">
          <a:xfrm>
            <a:off x="1397987" y="6299577"/>
            <a:ext cx="39678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ous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93"/>
          <p:cNvSpPr>
            <a:spLocks noChangeArrowheads="1"/>
          </p:cNvSpPr>
          <p:nvPr/>
        </p:nvSpPr>
        <p:spPr bwMode="auto">
          <a:xfrm>
            <a:off x="1704375" y="6299577"/>
            <a:ext cx="1409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.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94"/>
          <p:cNvSpPr>
            <a:spLocks noChangeArrowheads="1"/>
          </p:cNvSpPr>
          <p:nvPr/>
        </p:nvSpPr>
        <p:spPr bwMode="auto">
          <a:xfrm>
            <a:off x="578838" y="6489921"/>
            <a:ext cx="959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dirty="0">
                <a:solidFill>
                  <a:srgbClr val="139B29"/>
                </a:solidFill>
                <a:latin typeface="Leelawadee" panose="020B0502040204020203" pitchFamily="34" charset="-34"/>
              </a:rPr>
              <a:t>§</a:t>
            </a:r>
            <a:endParaRPr lang="it-IT" altLang="it-IT" dirty="0">
              <a:solidFill>
                <a:srgbClr val="139B29"/>
              </a:solidFill>
              <a:latin typeface="Leelawadee" panose="020B0502040204020203" pitchFamily="34" charset="-34"/>
            </a:endParaRPr>
          </a:p>
        </p:txBody>
      </p:sp>
      <p:sp>
        <p:nvSpPr>
          <p:cNvPr id="17" name="Rectangle 95"/>
          <p:cNvSpPr>
            <a:spLocks noChangeArrowheads="1"/>
          </p:cNvSpPr>
          <p:nvPr/>
        </p:nvSpPr>
        <p:spPr bwMode="auto">
          <a:xfrm>
            <a:off x="720125" y="6489921"/>
            <a:ext cx="1526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t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96"/>
          <p:cNvSpPr>
            <a:spLocks noChangeArrowheads="1"/>
          </p:cNvSpPr>
          <p:nvPr/>
        </p:nvSpPr>
        <p:spPr bwMode="auto">
          <a:xfrm>
            <a:off x="785212" y="6489921"/>
            <a:ext cx="2558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ot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97"/>
          <p:cNvSpPr>
            <a:spLocks noChangeArrowheads="1"/>
          </p:cNvSpPr>
          <p:nvPr/>
        </p:nvSpPr>
        <p:spPr bwMode="auto">
          <a:xfrm>
            <a:off x="966187" y="6489921"/>
            <a:ext cx="1802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a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98"/>
          <p:cNvSpPr>
            <a:spLocks noChangeArrowheads="1"/>
          </p:cNvSpPr>
          <p:nvPr/>
        </p:nvSpPr>
        <p:spPr bwMode="auto">
          <a:xfrm>
            <a:off x="1064613" y="6489921"/>
            <a:ext cx="1380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l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99"/>
          <p:cNvSpPr>
            <a:spLocks noChangeArrowheads="1"/>
          </p:cNvSpPr>
          <p:nvPr/>
        </p:nvSpPr>
        <p:spPr bwMode="auto">
          <a:xfrm>
            <a:off x="1169387" y="6489921"/>
            <a:ext cx="18167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a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00"/>
          <p:cNvSpPr>
            <a:spLocks noChangeArrowheads="1"/>
          </p:cNvSpPr>
          <p:nvPr/>
        </p:nvSpPr>
        <p:spPr bwMode="auto">
          <a:xfrm>
            <a:off x="1267813" y="6489921"/>
            <a:ext cx="1787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v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01"/>
          <p:cNvSpPr>
            <a:spLocks noChangeArrowheads="1"/>
          </p:cNvSpPr>
          <p:nvPr/>
        </p:nvSpPr>
        <p:spPr bwMode="auto">
          <a:xfrm>
            <a:off x="1358300" y="6489921"/>
            <a:ext cx="2252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ai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02"/>
          <p:cNvSpPr>
            <a:spLocks noChangeArrowheads="1"/>
          </p:cNvSpPr>
          <p:nvPr/>
        </p:nvSpPr>
        <p:spPr bwMode="auto">
          <a:xfrm>
            <a:off x="1507526" y="6489921"/>
            <a:ext cx="1380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l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03"/>
          <p:cNvSpPr>
            <a:spLocks noChangeArrowheads="1"/>
          </p:cNvSpPr>
          <p:nvPr/>
        </p:nvSpPr>
        <p:spPr bwMode="auto">
          <a:xfrm>
            <a:off x="1558325" y="6489921"/>
            <a:ext cx="32702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abl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04"/>
          <p:cNvSpPr>
            <a:spLocks noChangeArrowheads="1"/>
          </p:cNvSpPr>
          <p:nvPr/>
        </p:nvSpPr>
        <p:spPr bwMode="auto">
          <a:xfrm>
            <a:off x="1821850" y="6489921"/>
            <a:ext cx="18458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e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05"/>
          <p:cNvSpPr>
            <a:spLocks noChangeArrowheads="1"/>
          </p:cNvSpPr>
          <p:nvPr/>
        </p:nvSpPr>
        <p:spPr bwMode="auto">
          <a:xfrm>
            <a:off x="1923450" y="6489921"/>
            <a:ext cx="23109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 a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06"/>
          <p:cNvSpPr>
            <a:spLocks noChangeArrowheads="1"/>
          </p:cNvSpPr>
          <p:nvPr/>
        </p:nvSpPr>
        <p:spPr bwMode="auto">
          <a:xfrm>
            <a:off x="2075850" y="6489921"/>
            <a:ext cx="15697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r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07"/>
          <p:cNvSpPr>
            <a:spLocks noChangeArrowheads="1"/>
          </p:cNvSpPr>
          <p:nvPr/>
        </p:nvSpPr>
        <p:spPr bwMode="auto">
          <a:xfrm>
            <a:off x="2142525" y="6489921"/>
            <a:ext cx="2746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ea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08"/>
          <p:cNvSpPr>
            <a:spLocks noChangeArrowheads="1"/>
          </p:cNvSpPr>
          <p:nvPr/>
        </p:nvSpPr>
        <p:spPr bwMode="auto">
          <a:xfrm>
            <a:off x="2398112" y="6489921"/>
            <a:ext cx="14970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f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109"/>
          <p:cNvSpPr>
            <a:spLocks noChangeArrowheads="1"/>
          </p:cNvSpPr>
          <p:nvPr/>
        </p:nvSpPr>
        <p:spPr bwMode="auto">
          <a:xfrm>
            <a:off x="2458438" y="6489921"/>
            <a:ext cx="2601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or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110"/>
          <p:cNvSpPr>
            <a:spLocks noChangeArrowheads="1"/>
          </p:cNvSpPr>
          <p:nvPr/>
        </p:nvSpPr>
        <p:spPr bwMode="auto">
          <a:xfrm>
            <a:off x="2694975" y="6489921"/>
            <a:ext cx="3473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agr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111"/>
          <p:cNvSpPr>
            <a:spLocks noChangeArrowheads="1"/>
          </p:cNvSpPr>
          <p:nvPr/>
        </p:nvSpPr>
        <p:spPr bwMode="auto">
          <a:xfrm>
            <a:off x="2977551" y="6489921"/>
            <a:ext cx="1366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i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112"/>
          <p:cNvSpPr>
            <a:spLocks noChangeArrowheads="1"/>
          </p:cNvSpPr>
          <p:nvPr/>
        </p:nvSpPr>
        <p:spPr bwMode="auto">
          <a:xfrm>
            <a:off x="3026762" y="6489921"/>
            <a:ext cx="2761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cu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113"/>
          <p:cNvSpPr>
            <a:spLocks noChangeArrowheads="1"/>
          </p:cNvSpPr>
          <p:nvPr/>
        </p:nvSpPr>
        <p:spPr bwMode="auto">
          <a:xfrm>
            <a:off x="3226788" y="6489921"/>
            <a:ext cx="13807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l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114"/>
          <p:cNvSpPr>
            <a:spLocks noChangeArrowheads="1"/>
          </p:cNvSpPr>
          <p:nvPr/>
        </p:nvSpPr>
        <p:spPr bwMode="auto">
          <a:xfrm>
            <a:off x="3277588" y="6489921"/>
            <a:ext cx="2528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tu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115"/>
          <p:cNvSpPr>
            <a:spLocks noChangeArrowheads="1"/>
          </p:cNvSpPr>
          <p:nvPr/>
        </p:nvSpPr>
        <p:spPr bwMode="auto">
          <a:xfrm>
            <a:off x="3453800" y="6489921"/>
            <a:ext cx="15697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r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116"/>
          <p:cNvSpPr>
            <a:spLocks noChangeArrowheads="1"/>
          </p:cNvSpPr>
          <p:nvPr/>
        </p:nvSpPr>
        <p:spPr bwMode="auto">
          <a:xfrm>
            <a:off x="3520475" y="6489921"/>
            <a:ext cx="18458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e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117"/>
          <p:cNvSpPr>
            <a:spLocks noChangeArrowheads="1"/>
          </p:cNvSpPr>
          <p:nvPr/>
        </p:nvSpPr>
        <p:spPr bwMode="auto">
          <a:xfrm>
            <a:off x="3676050" y="6489921"/>
            <a:ext cx="1962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b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118"/>
          <p:cNvSpPr>
            <a:spLocks noChangeArrowheads="1"/>
          </p:cNvSpPr>
          <p:nvPr/>
        </p:nvSpPr>
        <p:spPr bwMode="auto">
          <a:xfrm>
            <a:off x="3787175" y="6489921"/>
            <a:ext cx="18167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a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119"/>
          <p:cNvSpPr>
            <a:spLocks noChangeArrowheads="1"/>
          </p:cNvSpPr>
          <p:nvPr/>
        </p:nvSpPr>
        <p:spPr bwMode="auto">
          <a:xfrm>
            <a:off x="3887187" y="6489921"/>
            <a:ext cx="1685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s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120"/>
          <p:cNvSpPr>
            <a:spLocks noChangeArrowheads="1"/>
          </p:cNvSpPr>
          <p:nvPr/>
        </p:nvSpPr>
        <p:spPr bwMode="auto">
          <a:xfrm>
            <a:off x="3969738" y="6489921"/>
            <a:ext cx="28777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ed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121"/>
          <p:cNvSpPr>
            <a:spLocks noChangeArrowheads="1"/>
          </p:cNvSpPr>
          <p:nvPr/>
        </p:nvSpPr>
        <p:spPr bwMode="auto">
          <a:xfrm>
            <a:off x="4239612" y="6489921"/>
            <a:ext cx="2979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on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122"/>
          <p:cNvSpPr>
            <a:spLocks noChangeArrowheads="1"/>
          </p:cNvSpPr>
          <p:nvPr/>
        </p:nvSpPr>
        <p:spPr bwMode="auto">
          <a:xfrm>
            <a:off x="4519012" y="6489921"/>
            <a:ext cx="1933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h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123"/>
          <p:cNvSpPr>
            <a:spLocks noChangeArrowheads="1"/>
          </p:cNvSpPr>
          <p:nvPr/>
        </p:nvSpPr>
        <p:spPr bwMode="auto">
          <a:xfrm>
            <a:off x="4628551" y="6489921"/>
            <a:ext cx="212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is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24"/>
          <p:cNvSpPr>
            <a:spLocks noChangeArrowheads="1"/>
          </p:cNvSpPr>
          <p:nvPr/>
        </p:nvSpPr>
        <p:spPr bwMode="auto">
          <a:xfrm>
            <a:off x="4761900" y="6489921"/>
            <a:ext cx="1526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t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25"/>
          <p:cNvSpPr>
            <a:spLocks noChangeArrowheads="1"/>
          </p:cNvSpPr>
          <p:nvPr/>
        </p:nvSpPr>
        <p:spPr bwMode="auto">
          <a:xfrm>
            <a:off x="4826987" y="6489921"/>
            <a:ext cx="3023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ori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26"/>
          <p:cNvSpPr>
            <a:spLocks noChangeArrowheads="1"/>
          </p:cNvSpPr>
          <p:nvPr/>
        </p:nvSpPr>
        <p:spPr bwMode="auto">
          <a:xfrm>
            <a:off x="5058762" y="6489921"/>
            <a:ext cx="17586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c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27"/>
          <p:cNvSpPr>
            <a:spLocks noChangeArrowheads="1"/>
          </p:cNvSpPr>
          <p:nvPr/>
        </p:nvSpPr>
        <p:spPr bwMode="auto">
          <a:xfrm>
            <a:off x="5149250" y="6489921"/>
            <a:ext cx="22528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al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128"/>
          <p:cNvSpPr>
            <a:spLocks noChangeArrowheads="1"/>
          </p:cNvSpPr>
          <p:nvPr/>
        </p:nvSpPr>
        <p:spPr bwMode="auto">
          <a:xfrm>
            <a:off x="5352450" y="6489921"/>
            <a:ext cx="344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dat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129"/>
          <p:cNvSpPr>
            <a:spLocks noChangeArrowheads="1"/>
          </p:cNvSpPr>
          <p:nvPr/>
        </p:nvSpPr>
        <p:spPr bwMode="auto">
          <a:xfrm>
            <a:off x="5633437" y="6489921"/>
            <a:ext cx="1802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rgbClr val="139B29"/>
                </a:solidFill>
                <a:effectLst/>
                <a:latin typeface="Leelawadee" panose="020B0502040204020203" pitchFamily="34" charset="-34"/>
              </a:rPr>
              <a:t>a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48014" y="1081045"/>
            <a:ext cx="5190171" cy="3350137"/>
            <a:chOff x="765175" y="887413"/>
            <a:chExt cx="5668963" cy="3659186"/>
          </a:xfrm>
        </p:grpSpPr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3844925" y="1365250"/>
              <a:ext cx="2582863" cy="3174999"/>
            </a:xfrm>
            <a:custGeom>
              <a:avLst/>
              <a:gdLst>
                <a:gd name="T0" fmla="*/ 733 w 757"/>
                <a:gd name="T1" fmla="*/ 0 h 930"/>
                <a:gd name="T2" fmla="*/ 24 w 757"/>
                <a:gd name="T3" fmla="*/ 0 h 930"/>
                <a:gd name="T4" fmla="*/ 0 w 757"/>
                <a:gd name="T5" fmla="*/ 24 h 930"/>
                <a:gd name="T6" fmla="*/ 0 w 757"/>
                <a:gd name="T7" fmla="*/ 906 h 930"/>
                <a:gd name="T8" fmla="*/ 24 w 757"/>
                <a:gd name="T9" fmla="*/ 930 h 930"/>
                <a:gd name="T10" fmla="*/ 733 w 757"/>
                <a:gd name="T11" fmla="*/ 930 h 930"/>
                <a:gd name="T12" fmla="*/ 757 w 757"/>
                <a:gd name="T13" fmla="*/ 906 h 930"/>
                <a:gd name="T14" fmla="*/ 757 w 757"/>
                <a:gd name="T15" fmla="*/ 24 h 930"/>
                <a:gd name="T16" fmla="*/ 733 w 757"/>
                <a:gd name="T17" fmla="*/ 0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7" h="930">
                  <a:moveTo>
                    <a:pt x="73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906"/>
                    <a:pt x="0" y="906"/>
                    <a:pt x="0" y="906"/>
                  </a:cubicBezTo>
                  <a:cubicBezTo>
                    <a:pt x="0" y="920"/>
                    <a:pt x="10" y="930"/>
                    <a:pt x="24" y="930"/>
                  </a:cubicBezTo>
                  <a:cubicBezTo>
                    <a:pt x="733" y="930"/>
                    <a:pt x="733" y="930"/>
                    <a:pt x="733" y="930"/>
                  </a:cubicBezTo>
                  <a:cubicBezTo>
                    <a:pt x="747" y="930"/>
                    <a:pt x="757" y="920"/>
                    <a:pt x="757" y="906"/>
                  </a:cubicBezTo>
                  <a:cubicBezTo>
                    <a:pt x="757" y="24"/>
                    <a:pt x="757" y="24"/>
                    <a:pt x="757" y="24"/>
                  </a:cubicBezTo>
                  <a:cubicBezTo>
                    <a:pt x="757" y="11"/>
                    <a:pt x="747" y="0"/>
                    <a:pt x="733" y="0"/>
                  </a:cubicBezTo>
                </a:path>
              </a:pathLst>
            </a:custGeom>
            <a:solidFill>
              <a:srgbClr val="E7F5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4100513" y="2216150"/>
              <a:ext cx="2119313" cy="1498600"/>
            </a:xfrm>
            <a:custGeom>
              <a:avLst/>
              <a:gdLst>
                <a:gd name="T0" fmla="*/ 2 w 621"/>
                <a:gd name="T1" fmla="*/ 413 h 439"/>
                <a:gd name="T2" fmla="*/ 0 w 621"/>
                <a:gd name="T3" fmla="*/ 413 h 439"/>
                <a:gd name="T4" fmla="*/ 26 w 621"/>
                <a:gd name="T5" fmla="*/ 439 h 439"/>
                <a:gd name="T6" fmla="*/ 595 w 621"/>
                <a:gd name="T7" fmla="*/ 439 h 439"/>
                <a:gd name="T8" fmla="*/ 621 w 621"/>
                <a:gd name="T9" fmla="*/ 413 h 439"/>
                <a:gd name="T10" fmla="*/ 621 w 621"/>
                <a:gd name="T11" fmla="*/ 26 h 439"/>
                <a:gd name="T12" fmla="*/ 595 w 621"/>
                <a:gd name="T13" fmla="*/ 0 h 439"/>
                <a:gd name="T14" fmla="*/ 26 w 621"/>
                <a:gd name="T15" fmla="*/ 0 h 439"/>
                <a:gd name="T16" fmla="*/ 0 w 621"/>
                <a:gd name="T17" fmla="*/ 26 h 439"/>
                <a:gd name="T18" fmla="*/ 0 w 621"/>
                <a:gd name="T19" fmla="*/ 413 h 439"/>
                <a:gd name="T20" fmla="*/ 2 w 621"/>
                <a:gd name="T21" fmla="*/ 413 h 439"/>
                <a:gd name="T22" fmla="*/ 4 w 621"/>
                <a:gd name="T23" fmla="*/ 413 h 439"/>
                <a:gd name="T24" fmla="*/ 4 w 621"/>
                <a:gd name="T25" fmla="*/ 26 h 439"/>
                <a:gd name="T26" fmla="*/ 11 w 621"/>
                <a:gd name="T27" fmla="*/ 10 h 439"/>
                <a:gd name="T28" fmla="*/ 26 w 621"/>
                <a:gd name="T29" fmla="*/ 4 h 439"/>
                <a:gd name="T30" fmla="*/ 595 w 621"/>
                <a:gd name="T31" fmla="*/ 4 h 439"/>
                <a:gd name="T32" fmla="*/ 610 w 621"/>
                <a:gd name="T33" fmla="*/ 10 h 439"/>
                <a:gd name="T34" fmla="*/ 617 w 621"/>
                <a:gd name="T35" fmla="*/ 26 h 439"/>
                <a:gd name="T36" fmla="*/ 617 w 621"/>
                <a:gd name="T37" fmla="*/ 413 h 439"/>
                <a:gd name="T38" fmla="*/ 610 w 621"/>
                <a:gd name="T39" fmla="*/ 428 h 439"/>
                <a:gd name="T40" fmla="*/ 595 w 621"/>
                <a:gd name="T41" fmla="*/ 435 h 439"/>
                <a:gd name="T42" fmla="*/ 26 w 621"/>
                <a:gd name="T43" fmla="*/ 435 h 439"/>
                <a:gd name="T44" fmla="*/ 11 w 621"/>
                <a:gd name="T45" fmla="*/ 428 h 439"/>
                <a:gd name="T46" fmla="*/ 4 w 621"/>
                <a:gd name="T47" fmla="*/ 413 h 439"/>
                <a:gd name="T48" fmla="*/ 2 w 621"/>
                <a:gd name="T49" fmla="*/ 41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1" h="439">
                  <a:moveTo>
                    <a:pt x="2" y="413"/>
                  </a:moveTo>
                  <a:cubicBezTo>
                    <a:pt x="0" y="413"/>
                    <a:pt x="0" y="413"/>
                    <a:pt x="0" y="413"/>
                  </a:cubicBezTo>
                  <a:cubicBezTo>
                    <a:pt x="0" y="427"/>
                    <a:pt x="12" y="439"/>
                    <a:pt x="26" y="439"/>
                  </a:cubicBezTo>
                  <a:cubicBezTo>
                    <a:pt x="595" y="439"/>
                    <a:pt x="595" y="439"/>
                    <a:pt x="595" y="439"/>
                  </a:cubicBezTo>
                  <a:cubicBezTo>
                    <a:pt x="609" y="439"/>
                    <a:pt x="621" y="427"/>
                    <a:pt x="621" y="413"/>
                  </a:cubicBezTo>
                  <a:cubicBezTo>
                    <a:pt x="621" y="26"/>
                    <a:pt x="621" y="26"/>
                    <a:pt x="621" y="26"/>
                  </a:cubicBezTo>
                  <a:cubicBezTo>
                    <a:pt x="621" y="11"/>
                    <a:pt x="609" y="0"/>
                    <a:pt x="59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413"/>
                    <a:pt x="0" y="413"/>
                    <a:pt x="0" y="413"/>
                  </a:cubicBezTo>
                  <a:cubicBezTo>
                    <a:pt x="2" y="413"/>
                    <a:pt x="2" y="413"/>
                    <a:pt x="2" y="413"/>
                  </a:cubicBezTo>
                  <a:cubicBezTo>
                    <a:pt x="4" y="413"/>
                    <a:pt x="4" y="413"/>
                    <a:pt x="4" y="4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7" y="14"/>
                    <a:pt x="11" y="10"/>
                  </a:cubicBezTo>
                  <a:cubicBezTo>
                    <a:pt x="15" y="6"/>
                    <a:pt x="20" y="4"/>
                    <a:pt x="26" y="4"/>
                  </a:cubicBezTo>
                  <a:cubicBezTo>
                    <a:pt x="595" y="4"/>
                    <a:pt x="595" y="4"/>
                    <a:pt x="595" y="4"/>
                  </a:cubicBezTo>
                  <a:cubicBezTo>
                    <a:pt x="601" y="4"/>
                    <a:pt x="606" y="6"/>
                    <a:pt x="610" y="10"/>
                  </a:cubicBezTo>
                  <a:cubicBezTo>
                    <a:pt x="614" y="14"/>
                    <a:pt x="617" y="20"/>
                    <a:pt x="617" y="26"/>
                  </a:cubicBezTo>
                  <a:cubicBezTo>
                    <a:pt x="617" y="413"/>
                    <a:pt x="617" y="413"/>
                    <a:pt x="617" y="413"/>
                  </a:cubicBezTo>
                  <a:cubicBezTo>
                    <a:pt x="617" y="419"/>
                    <a:pt x="614" y="424"/>
                    <a:pt x="610" y="428"/>
                  </a:cubicBezTo>
                  <a:cubicBezTo>
                    <a:pt x="606" y="432"/>
                    <a:pt x="601" y="435"/>
                    <a:pt x="595" y="435"/>
                  </a:cubicBezTo>
                  <a:cubicBezTo>
                    <a:pt x="26" y="435"/>
                    <a:pt x="26" y="435"/>
                    <a:pt x="26" y="435"/>
                  </a:cubicBezTo>
                  <a:cubicBezTo>
                    <a:pt x="20" y="435"/>
                    <a:pt x="15" y="432"/>
                    <a:pt x="11" y="428"/>
                  </a:cubicBezTo>
                  <a:cubicBezTo>
                    <a:pt x="7" y="424"/>
                    <a:pt x="4" y="419"/>
                    <a:pt x="4" y="413"/>
                  </a:cubicBezTo>
                  <a:lnTo>
                    <a:pt x="2" y="413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" name="Rectangle 50"/>
            <p:cNvSpPr>
              <a:spLocks noChangeArrowheads="1"/>
            </p:cNvSpPr>
            <p:nvPr/>
          </p:nvSpPr>
          <p:spPr bwMode="auto">
            <a:xfrm>
              <a:off x="4327525" y="971550"/>
              <a:ext cx="231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1"/>
            <p:cNvSpPr>
              <a:spLocks noChangeArrowheads="1"/>
            </p:cNvSpPr>
            <p:nvPr/>
          </p:nvSpPr>
          <p:spPr bwMode="auto">
            <a:xfrm>
              <a:off x="4449763" y="971550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2"/>
            <p:cNvSpPr>
              <a:spLocks noChangeArrowheads="1"/>
            </p:cNvSpPr>
            <p:nvPr/>
          </p:nvSpPr>
          <p:spPr bwMode="auto">
            <a:xfrm>
              <a:off x="4525963" y="971550"/>
              <a:ext cx="3476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3"/>
            <p:cNvSpPr>
              <a:spLocks noChangeArrowheads="1"/>
            </p:cNvSpPr>
            <p:nvPr/>
          </p:nvSpPr>
          <p:spPr bwMode="auto">
            <a:xfrm>
              <a:off x="4765675" y="971550"/>
              <a:ext cx="1968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3838575" y="1358900"/>
              <a:ext cx="2595563" cy="3187699"/>
            </a:xfrm>
            <a:custGeom>
              <a:avLst/>
              <a:gdLst>
                <a:gd name="T0" fmla="*/ 2 w 761"/>
                <a:gd name="T1" fmla="*/ 908 h 934"/>
                <a:gd name="T2" fmla="*/ 0 w 761"/>
                <a:gd name="T3" fmla="*/ 908 h 934"/>
                <a:gd name="T4" fmla="*/ 26 w 761"/>
                <a:gd name="T5" fmla="*/ 934 h 934"/>
                <a:gd name="T6" fmla="*/ 735 w 761"/>
                <a:gd name="T7" fmla="*/ 934 h 934"/>
                <a:gd name="T8" fmla="*/ 761 w 761"/>
                <a:gd name="T9" fmla="*/ 908 h 934"/>
                <a:gd name="T10" fmla="*/ 761 w 761"/>
                <a:gd name="T11" fmla="*/ 26 h 934"/>
                <a:gd name="T12" fmla="*/ 735 w 761"/>
                <a:gd name="T13" fmla="*/ 0 h 934"/>
                <a:gd name="T14" fmla="*/ 26 w 761"/>
                <a:gd name="T15" fmla="*/ 0 h 934"/>
                <a:gd name="T16" fmla="*/ 0 w 761"/>
                <a:gd name="T17" fmla="*/ 26 h 934"/>
                <a:gd name="T18" fmla="*/ 0 w 761"/>
                <a:gd name="T19" fmla="*/ 908 h 934"/>
                <a:gd name="T20" fmla="*/ 2 w 761"/>
                <a:gd name="T21" fmla="*/ 908 h 934"/>
                <a:gd name="T22" fmla="*/ 4 w 761"/>
                <a:gd name="T23" fmla="*/ 908 h 934"/>
                <a:gd name="T24" fmla="*/ 4 w 761"/>
                <a:gd name="T25" fmla="*/ 26 h 934"/>
                <a:gd name="T26" fmla="*/ 10 w 761"/>
                <a:gd name="T27" fmla="*/ 11 h 934"/>
                <a:gd name="T28" fmla="*/ 26 w 761"/>
                <a:gd name="T29" fmla="*/ 4 h 934"/>
                <a:gd name="T30" fmla="*/ 735 w 761"/>
                <a:gd name="T31" fmla="*/ 4 h 934"/>
                <a:gd name="T32" fmla="*/ 751 w 761"/>
                <a:gd name="T33" fmla="*/ 11 h 934"/>
                <a:gd name="T34" fmla="*/ 757 w 761"/>
                <a:gd name="T35" fmla="*/ 26 h 934"/>
                <a:gd name="T36" fmla="*/ 757 w 761"/>
                <a:gd name="T37" fmla="*/ 908 h 934"/>
                <a:gd name="T38" fmla="*/ 751 w 761"/>
                <a:gd name="T39" fmla="*/ 924 h 934"/>
                <a:gd name="T40" fmla="*/ 735 w 761"/>
                <a:gd name="T41" fmla="*/ 930 h 934"/>
                <a:gd name="T42" fmla="*/ 26 w 761"/>
                <a:gd name="T43" fmla="*/ 930 h 934"/>
                <a:gd name="T44" fmla="*/ 10 w 761"/>
                <a:gd name="T45" fmla="*/ 924 h 934"/>
                <a:gd name="T46" fmla="*/ 4 w 761"/>
                <a:gd name="T47" fmla="*/ 908 h 934"/>
                <a:gd name="T48" fmla="*/ 2 w 761"/>
                <a:gd name="T49" fmla="*/ 908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61" h="934">
                  <a:moveTo>
                    <a:pt x="2" y="908"/>
                  </a:moveTo>
                  <a:cubicBezTo>
                    <a:pt x="0" y="908"/>
                    <a:pt x="0" y="908"/>
                    <a:pt x="0" y="908"/>
                  </a:cubicBezTo>
                  <a:cubicBezTo>
                    <a:pt x="0" y="923"/>
                    <a:pt x="11" y="934"/>
                    <a:pt x="26" y="934"/>
                  </a:cubicBezTo>
                  <a:cubicBezTo>
                    <a:pt x="735" y="934"/>
                    <a:pt x="735" y="934"/>
                    <a:pt x="735" y="934"/>
                  </a:cubicBezTo>
                  <a:cubicBezTo>
                    <a:pt x="750" y="934"/>
                    <a:pt x="761" y="923"/>
                    <a:pt x="761" y="908"/>
                  </a:cubicBezTo>
                  <a:cubicBezTo>
                    <a:pt x="761" y="26"/>
                    <a:pt x="761" y="26"/>
                    <a:pt x="761" y="26"/>
                  </a:cubicBezTo>
                  <a:cubicBezTo>
                    <a:pt x="761" y="12"/>
                    <a:pt x="750" y="0"/>
                    <a:pt x="73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0"/>
                    <a:pt x="0" y="12"/>
                    <a:pt x="0" y="26"/>
                  </a:cubicBezTo>
                  <a:cubicBezTo>
                    <a:pt x="0" y="908"/>
                    <a:pt x="0" y="908"/>
                    <a:pt x="0" y="908"/>
                  </a:cubicBezTo>
                  <a:cubicBezTo>
                    <a:pt x="2" y="908"/>
                    <a:pt x="2" y="908"/>
                    <a:pt x="2" y="908"/>
                  </a:cubicBezTo>
                  <a:cubicBezTo>
                    <a:pt x="4" y="908"/>
                    <a:pt x="4" y="908"/>
                    <a:pt x="4" y="908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5"/>
                    <a:pt x="10" y="11"/>
                  </a:cubicBezTo>
                  <a:cubicBezTo>
                    <a:pt x="14" y="7"/>
                    <a:pt x="20" y="4"/>
                    <a:pt x="26" y="4"/>
                  </a:cubicBezTo>
                  <a:cubicBezTo>
                    <a:pt x="735" y="4"/>
                    <a:pt x="735" y="4"/>
                    <a:pt x="735" y="4"/>
                  </a:cubicBezTo>
                  <a:cubicBezTo>
                    <a:pt x="741" y="4"/>
                    <a:pt x="747" y="7"/>
                    <a:pt x="751" y="11"/>
                  </a:cubicBezTo>
                  <a:cubicBezTo>
                    <a:pt x="755" y="15"/>
                    <a:pt x="757" y="20"/>
                    <a:pt x="757" y="26"/>
                  </a:cubicBezTo>
                  <a:cubicBezTo>
                    <a:pt x="757" y="908"/>
                    <a:pt x="757" y="908"/>
                    <a:pt x="757" y="908"/>
                  </a:cubicBezTo>
                  <a:cubicBezTo>
                    <a:pt x="757" y="914"/>
                    <a:pt x="755" y="920"/>
                    <a:pt x="751" y="924"/>
                  </a:cubicBezTo>
                  <a:cubicBezTo>
                    <a:pt x="747" y="928"/>
                    <a:pt x="741" y="930"/>
                    <a:pt x="735" y="930"/>
                  </a:cubicBezTo>
                  <a:cubicBezTo>
                    <a:pt x="26" y="930"/>
                    <a:pt x="26" y="930"/>
                    <a:pt x="26" y="930"/>
                  </a:cubicBezTo>
                  <a:cubicBezTo>
                    <a:pt x="20" y="930"/>
                    <a:pt x="14" y="928"/>
                    <a:pt x="10" y="924"/>
                  </a:cubicBezTo>
                  <a:cubicBezTo>
                    <a:pt x="6" y="920"/>
                    <a:pt x="4" y="914"/>
                    <a:pt x="4" y="908"/>
                  </a:cubicBezTo>
                  <a:lnTo>
                    <a:pt x="2" y="908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0" name="Rectangle 55"/>
            <p:cNvSpPr>
              <a:spLocks noChangeArrowheads="1"/>
            </p:cNvSpPr>
            <p:nvPr/>
          </p:nvSpPr>
          <p:spPr bwMode="auto">
            <a:xfrm>
              <a:off x="4017963" y="1463675"/>
              <a:ext cx="174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56"/>
            <p:cNvSpPr>
              <a:spLocks noChangeArrowheads="1"/>
            </p:cNvSpPr>
            <p:nvPr/>
          </p:nvSpPr>
          <p:spPr bwMode="auto">
            <a:xfrm>
              <a:off x="4081463" y="1463675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57"/>
            <p:cNvSpPr>
              <a:spLocks noChangeArrowheads="1"/>
            </p:cNvSpPr>
            <p:nvPr/>
          </p:nvSpPr>
          <p:spPr bwMode="auto">
            <a:xfrm>
              <a:off x="4159250" y="1463675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58"/>
            <p:cNvSpPr>
              <a:spLocks noChangeArrowheads="1"/>
            </p:cNvSpPr>
            <p:nvPr/>
          </p:nvSpPr>
          <p:spPr bwMode="auto">
            <a:xfrm>
              <a:off x="4237038" y="1463675"/>
              <a:ext cx="2936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59"/>
            <p:cNvSpPr>
              <a:spLocks noChangeArrowheads="1"/>
            </p:cNvSpPr>
            <p:nvPr/>
          </p:nvSpPr>
          <p:spPr bwMode="auto">
            <a:xfrm>
              <a:off x="4421188" y="1463675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0"/>
            <p:cNvSpPr>
              <a:spLocks noChangeArrowheads="1"/>
            </p:cNvSpPr>
            <p:nvPr/>
          </p:nvSpPr>
          <p:spPr bwMode="auto">
            <a:xfrm>
              <a:off x="4525963" y="1463675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1"/>
            <p:cNvSpPr>
              <a:spLocks noChangeArrowheads="1"/>
            </p:cNvSpPr>
            <p:nvPr/>
          </p:nvSpPr>
          <p:spPr bwMode="auto">
            <a:xfrm>
              <a:off x="4600575" y="1463675"/>
              <a:ext cx="215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2"/>
            <p:cNvSpPr>
              <a:spLocks noChangeArrowheads="1"/>
            </p:cNvSpPr>
            <p:nvPr/>
          </p:nvSpPr>
          <p:spPr bwMode="auto">
            <a:xfrm>
              <a:off x="4705350" y="1463675"/>
              <a:ext cx="2333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3"/>
            <p:cNvSpPr>
              <a:spLocks noChangeArrowheads="1"/>
            </p:cNvSpPr>
            <p:nvPr/>
          </p:nvSpPr>
          <p:spPr bwMode="auto">
            <a:xfrm>
              <a:off x="4017963" y="3946525"/>
              <a:ext cx="2397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4"/>
            <p:cNvSpPr>
              <a:spLocks noChangeArrowheads="1"/>
            </p:cNvSpPr>
            <p:nvPr/>
          </p:nvSpPr>
          <p:spPr bwMode="auto">
            <a:xfrm>
              <a:off x="4144963" y="3946525"/>
              <a:ext cx="215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5"/>
            <p:cNvSpPr>
              <a:spLocks noChangeArrowheads="1"/>
            </p:cNvSpPr>
            <p:nvPr/>
          </p:nvSpPr>
          <p:spPr bwMode="auto">
            <a:xfrm>
              <a:off x="4249738" y="3946525"/>
              <a:ext cx="3651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inf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66"/>
            <p:cNvSpPr>
              <a:spLocks noChangeArrowheads="1"/>
            </p:cNvSpPr>
            <p:nvPr/>
          </p:nvSpPr>
          <p:spPr bwMode="auto">
            <a:xfrm>
              <a:off x="4505325" y="3946525"/>
              <a:ext cx="215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67"/>
            <p:cNvSpPr>
              <a:spLocks noChangeArrowheads="1"/>
            </p:cNvSpPr>
            <p:nvPr/>
          </p:nvSpPr>
          <p:spPr bwMode="auto">
            <a:xfrm>
              <a:off x="4610100" y="3946525"/>
              <a:ext cx="2333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68"/>
            <p:cNvSpPr>
              <a:spLocks noChangeArrowheads="1"/>
            </p:cNvSpPr>
            <p:nvPr/>
          </p:nvSpPr>
          <p:spPr bwMode="auto">
            <a:xfrm>
              <a:off x="4784725" y="3946525"/>
              <a:ext cx="228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69"/>
            <p:cNvSpPr>
              <a:spLocks noChangeArrowheads="1"/>
            </p:cNvSpPr>
            <p:nvPr/>
          </p:nvSpPr>
          <p:spPr bwMode="auto">
            <a:xfrm>
              <a:off x="4903788" y="3946525"/>
              <a:ext cx="2905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084763" y="3946525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Freeform 131"/>
            <p:cNvSpPr>
              <a:spLocks noEditPoints="1"/>
            </p:cNvSpPr>
            <p:nvPr/>
          </p:nvSpPr>
          <p:spPr bwMode="auto">
            <a:xfrm>
              <a:off x="3827463" y="887413"/>
              <a:ext cx="376238" cy="344487"/>
            </a:xfrm>
            <a:custGeom>
              <a:avLst/>
              <a:gdLst>
                <a:gd name="T0" fmla="*/ 108 w 110"/>
                <a:gd name="T1" fmla="*/ 13 h 101"/>
                <a:gd name="T2" fmla="*/ 85 w 110"/>
                <a:gd name="T3" fmla="*/ 17 h 101"/>
                <a:gd name="T4" fmla="*/ 84 w 110"/>
                <a:gd name="T5" fmla="*/ 2 h 101"/>
                <a:gd name="T6" fmla="*/ 82 w 110"/>
                <a:gd name="T7" fmla="*/ 11 h 101"/>
                <a:gd name="T8" fmla="*/ 65 w 110"/>
                <a:gd name="T9" fmla="*/ 1 h 101"/>
                <a:gd name="T10" fmla="*/ 61 w 110"/>
                <a:gd name="T11" fmla="*/ 21 h 101"/>
                <a:gd name="T12" fmla="*/ 59 w 110"/>
                <a:gd name="T13" fmla="*/ 22 h 101"/>
                <a:gd name="T14" fmla="*/ 48 w 110"/>
                <a:gd name="T15" fmla="*/ 37 h 101"/>
                <a:gd name="T16" fmla="*/ 45 w 110"/>
                <a:gd name="T17" fmla="*/ 37 h 101"/>
                <a:gd name="T18" fmla="*/ 36 w 110"/>
                <a:gd name="T19" fmla="*/ 49 h 101"/>
                <a:gd name="T20" fmla="*/ 33 w 110"/>
                <a:gd name="T21" fmla="*/ 49 h 101"/>
                <a:gd name="T22" fmla="*/ 32 w 110"/>
                <a:gd name="T23" fmla="*/ 85 h 101"/>
                <a:gd name="T24" fmla="*/ 0 w 110"/>
                <a:gd name="T25" fmla="*/ 95 h 101"/>
                <a:gd name="T26" fmla="*/ 3 w 110"/>
                <a:gd name="T27" fmla="*/ 97 h 101"/>
                <a:gd name="T28" fmla="*/ 50 w 110"/>
                <a:gd name="T29" fmla="*/ 101 h 101"/>
                <a:gd name="T30" fmla="*/ 71 w 110"/>
                <a:gd name="T31" fmla="*/ 95 h 101"/>
                <a:gd name="T32" fmla="*/ 72 w 110"/>
                <a:gd name="T33" fmla="*/ 92 h 101"/>
                <a:gd name="T34" fmla="*/ 71 w 110"/>
                <a:gd name="T35" fmla="*/ 83 h 101"/>
                <a:gd name="T36" fmla="*/ 90 w 110"/>
                <a:gd name="T37" fmla="*/ 72 h 101"/>
                <a:gd name="T38" fmla="*/ 90 w 110"/>
                <a:gd name="T39" fmla="*/ 69 h 101"/>
                <a:gd name="T40" fmla="*/ 90 w 110"/>
                <a:gd name="T41" fmla="*/ 60 h 101"/>
                <a:gd name="T42" fmla="*/ 102 w 110"/>
                <a:gd name="T43" fmla="*/ 42 h 101"/>
                <a:gd name="T44" fmla="*/ 94 w 110"/>
                <a:gd name="T45" fmla="*/ 38 h 101"/>
                <a:gd name="T46" fmla="*/ 110 w 110"/>
                <a:gd name="T47" fmla="*/ 15 h 101"/>
                <a:gd name="T48" fmla="*/ 83 w 110"/>
                <a:gd name="T49" fmla="*/ 38 h 101"/>
                <a:gd name="T50" fmla="*/ 80 w 110"/>
                <a:gd name="T51" fmla="*/ 37 h 101"/>
                <a:gd name="T52" fmla="*/ 67 w 110"/>
                <a:gd name="T53" fmla="*/ 5 h 101"/>
                <a:gd name="T54" fmla="*/ 77 w 110"/>
                <a:gd name="T55" fmla="*/ 32 h 101"/>
                <a:gd name="T56" fmla="*/ 68 w 110"/>
                <a:gd name="T57" fmla="*/ 25 h 101"/>
                <a:gd name="T58" fmla="*/ 67 w 110"/>
                <a:gd name="T59" fmla="*/ 5 h 101"/>
                <a:gd name="T60" fmla="*/ 76 w 110"/>
                <a:gd name="T61" fmla="*/ 37 h 101"/>
                <a:gd name="T62" fmla="*/ 61 w 110"/>
                <a:gd name="T63" fmla="*/ 26 h 101"/>
                <a:gd name="T64" fmla="*/ 68 w 110"/>
                <a:gd name="T65" fmla="*/ 31 h 101"/>
                <a:gd name="T66" fmla="*/ 67 w 110"/>
                <a:gd name="T67" fmla="*/ 53 h 101"/>
                <a:gd name="T68" fmla="*/ 61 w 110"/>
                <a:gd name="T69" fmla="*/ 26 h 101"/>
                <a:gd name="T70" fmla="*/ 65 w 110"/>
                <a:gd name="T71" fmla="*/ 57 h 101"/>
                <a:gd name="T72" fmla="*/ 63 w 110"/>
                <a:gd name="T73" fmla="*/ 56 h 101"/>
                <a:gd name="T74" fmla="*/ 58 w 110"/>
                <a:gd name="T75" fmla="*/ 54 h 101"/>
                <a:gd name="T76" fmla="*/ 44 w 110"/>
                <a:gd name="T77" fmla="*/ 57 h 101"/>
                <a:gd name="T78" fmla="*/ 28 w 110"/>
                <a:gd name="T79" fmla="*/ 68 h 101"/>
                <a:gd name="T80" fmla="*/ 42 w 110"/>
                <a:gd name="T81" fmla="*/ 68 h 101"/>
                <a:gd name="T82" fmla="*/ 28 w 110"/>
                <a:gd name="T83" fmla="*/ 68 h 101"/>
                <a:gd name="T84" fmla="*/ 51 w 110"/>
                <a:gd name="T85" fmla="*/ 72 h 101"/>
                <a:gd name="T86" fmla="*/ 47 w 110"/>
                <a:gd name="T87" fmla="*/ 69 h 101"/>
                <a:gd name="T88" fmla="*/ 51 w 110"/>
                <a:gd name="T89" fmla="*/ 97 h 101"/>
                <a:gd name="T90" fmla="*/ 54 w 110"/>
                <a:gd name="T91" fmla="*/ 82 h 101"/>
                <a:gd name="T92" fmla="*/ 55 w 110"/>
                <a:gd name="T93" fmla="*/ 77 h 101"/>
                <a:gd name="T94" fmla="*/ 54 w 110"/>
                <a:gd name="T95" fmla="*/ 75 h 101"/>
                <a:gd name="T96" fmla="*/ 55 w 110"/>
                <a:gd name="T97" fmla="*/ 77 h 101"/>
                <a:gd name="T98" fmla="*/ 58 w 110"/>
                <a:gd name="T99" fmla="*/ 72 h 101"/>
                <a:gd name="T100" fmla="*/ 86 w 110"/>
                <a:gd name="T101" fmla="*/ 70 h 101"/>
                <a:gd name="T102" fmla="*/ 97 w 110"/>
                <a:gd name="T103" fmla="*/ 43 h 101"/>
                <a:gd name="T104" fmla="*/ 72 w 110"/>
                <a:gd name="T105" fmla="*/ 56 h 101"/>
                <a:gd name="T106" fmla="*/ 97 w 110"/>
                <a:gd name="T107" fmla="*/ 43 h 101"/>
                <a:gd name="T108" fmla="*/ 82 w 110"/>
                <a:gd name="T109" fmla="*/ 33 h 101"/>
                <a:gd name="T110" fmla="*/ 105 w 110"/>
                <a:gd name="T111" fmla="*/ 1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" h="101">
                  <a:moveTo>
                    <a:pt x="109" y="14"/>
                  </a:moveTo>
                  <a:cubicBezTo>
                    <a:pt x="109" y="13"/>
                    <a:pt x="109" y="13"/>
                    <a:pt x="108" y="13"/>
                  </a:cubicBezTo>
                  <a:cubicBezTo>
                    <a:pt x="107" y="13"/>
                    <a:pt x="95" y="10"/>
                    <a:pt x="87" y="15"/>
                  </a:cubicBezTo>
                  <a:cubicBezTo>
                    <a:pt x="86" y="16"/>
                    <a:pt x="86" y="16"/>
                    <a:pt x="85" y="17"/>
                  </a:cubicBezTo>
                  <a:cubicBezTo>
                    <a:pt x="86" y="13"/>
                    <a:pt x="86" y="9"/>
                    <a:pt x="86" y="4"/>
                  </a:cubicBezTo>
                  <a:cubicBezTo>
                    <a:pt x="86" y="3"/>
                    <a:pt x="85" y="2"/>
                    <a:pt x="84" y="2"/>
                  </a:cubicBezTo>
                  <a:cubicBezTo>
                    <a:pt x="83" y="2"/>
                    <a:pt x="82" y="3"/>
                    <a:pt x="82" y="4"/>
                  </a:cubicBezTo>
                  <a:cubicBezTo>
                    <a:pt x="82" y="7"/>
                    <a:pt x="82" y="9"/>
                    <a:pt x="82" y="11"/>
                  </a:cubicBezTo>
                  <a:cubicBezTo>
                    <a:pt x="77" y="4"/>
                    <a:pt x="68" y="1"/>
                    <a:pt x="66" y="1"/>
                  </a:cubicBezTo>
                  <a:cubicBezTo>
                    <a:pt x="66" y="0"/>
                    <a:pt x="65" y="0"/>
                    <a:pt x="65" y="1"/>
                  </a:cubicBezTo>
                  <a:cubicBezTo>
                    <a:pt x="64" y="1"/>
                    <a:pt x="64" y="1"/>
                    <a:pt x="64" y="2"/>
                  </a:cubicBezTo>
                  <a:cubicBezTo>
                    <a:pt x="63" y="2"/>
                    <a:pt x="58" y="12"/>
                    <a:pt x="61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9" y="21"/>
                    <a:pt x="59" y="22"/>
                  </a:cubicBezTo>
                  <a:cubicBezTo>
                    <a:pt x="58" y="22"/>
                    <a:pt x="52" y="30"/>
                    <a:pt x="52" y="39"/>
                  </a:cubicBezTo>
                  <a:cubicBezTo>
                    <a:pt x="50" y="38"/>
                    <a:pt x="49" y="37"/>
                    <a:pt x="48" y="37"/>
                  </a:cubicBezTo>
                  <a:cubicBezTo>
                    <a:pt x="47" y="36"/>
                    <a:pt x="47" y="36"/>
                    <a:pt x="46" y="36"/>
                  </a:cubicBezTo>
                  <a:cubicBezTo>
                    <a:pt x="46" y="36"/>
                    <a:pt x="45" y="37"/>
                    <a:pt x="45" y="37"/>
                  </a:cubicBezTo>
                  <a:cubicBezTo>
                    <a:pt x="45" y="37"/>
                    <a:pt x="40" y="44"/>
                    <a:pt x="39" y="52"/>
                  </a:cubicBezTo>
                  <a:cubicBezTo>
                    <a:pt x="37" y="51"/>
                    <a:pt x="36" y="49"/>
                    <a:pt x="36" y="49"/>
                  </a:cubicBezTo>
                  <a:cubicBezTo>
                    <a:pt x="35" y="49"/>
                    <a:pt x="35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2" y="50"/>
                    <a:pt x="23" y="58"/>
                    <a:pt x="23" y="68"/>
                  </a:cubicBezTo>
                  <a:cubicBezTo>
                    <a:pt x="23" y="76"/>
                    <a:pt x="28" y="82"/>
                    <a:pt x="32" y="85"/>
                  </a:cubicBezTo>
                  <a:cubicBezTo>
                    <a:pt x="23" y="89"/>
                    <a:pt x="13" y="92"/>
                    <a:pt x="2" y="93"/>
                  </a:cubicBezTo>
                  <a:cubicBezTo>
                    <a:pt x="1" y="93"/>
                    <a:pt x="0" y="94"/>
                    <a:pt x="0" y="95"/>
                  </a:cubicBezTo>
                  <a:cubicBezTo>
                    <a:pt x="0" y="97"/>
                    <a:pt x="1" y="97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14" y="96"/>
                    <a:pt x="24" y="93"/>
                    <a:pt x="34" y="88"/>
                  </a:cubicBezTo>
                  <a:cubicBezTo>
                    <a:pt x="36" y="91"/>
                    <a:pt x="42" y="99"/>
                    <a:pt x="50" y="101"/>
                  </a:cubicBezTo>
                  <a:cubicBezTo>
                    <a:pt x="51" y="101"/>
                    <a:pt x="53" y="101"/>
                    <a:pt x="54" y="101"/>
                  </a:cubicBezTo>
                  <a:cubicBezTo>
                    <a:pt x="62" y="101"/>
                    <a:pt x="69" y="96"/>
                    <a:pt x="7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2" y="94"/>
                    <a:pt x="72" y="93"/>
                    <a:pt x="72" y="92"/>
                  </a:cubicBezTo>
                  <a:cubicBezTo>
                    <a:pt x="71" y="92"/>
                    <a:pt x="68" y="85"/>
                    <a:pt x="62" y="80"/>
                  </a:cubicBezTo>
                  <a:cubicBezTo>
                    <a:pt x="64" y="82"/>
                    <a:pt x="68" y="83"/>
                    <a:pt x="71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82" y="82"/>
                    <a:pt x="89" y="73"/>
                    <a:pt x="90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0"/>
                    <a:pt x="91" y="69"/>
                    <a:pt x="90" y="69"/>
                  </a:cubicBezTo>
                  <a:cubicBezTo>
                    <a:pt x="90" y="68"/>
                    <a:pt x="87" y="65"/>
                    <a:pt x="82" y="62"/>
                  </a:cubicBezTo>
                  <a:cubicBezTo>
                    <a:pt x="84" y="62"/>
                    <a:pt x="87" y="61"/>
                    <a:pt x="90" y="60"/>
                  </a:cubicBezTo>
                  <a:cubicBezTo>
                    <a:pt x="98" y="56"/>
                    <a:pt x="101" y="45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102" y="41"/>
                    <a:pt x="101" y="40"/>
                    <a:pt x="101" y="40"/>
                  </a:cubicBezTo>
                  <a:cubicBezTo>
                    <a:pt x="100" y="40"/>
                    <a:pt x="98" y="38"/>
                    <a:pt x="94" y="38"/>
                  </a:cubicBezTo>
                  <a:cubicBezTo>
                    <a:pt x="96" y="37"/>
                    <a:pt x="98" y="36"/>
                    <a:pt x="100" y="35"/>
                  </a:cubicBezTo>
                  <a:cubicBezTo>
                    <a:pt x="109" y="29"/>
                    <a:pt x="110" y="17"/>
                    <a:pt x="110" y="15"/>
                  </a:cubicBezTo>
                  <a:cubicBezTo>
                    <a:pt x="110" y="15"/>
                    <a:pt x="110" y="14"/>
                    <a:pt x="109" y="14"/>
                  </a:cubicBezTo>
                  <a:close/>
                  <a:moveTo>
                    <a:pt x="83" y="38"/>
                  </a:moveTo>
                  <a:cubicBezTo>
                    <a:pt x="82" y="38"/>
                    <a:pt x="81" y="38"/>
                    <a:pt x="80" y="39"/>
                  </a:cubicBezTo>
                  <a:cubicBezTo>
                    <a:pt x="80" y="38"/>
                    <a:pt x="80" y="38"/>
                    <a:pt x="80" y="37"/>
                  </a:cubicBezTo>
                  <a:cubicBezTo>
                    <a:pt x="81" y="37"/>
                    <a:pt x="82" y="38"/>
                    <a:pt x="83" y="38"/>
                  </a:cubicBezTo>
                  <a:close/>
                  <a:moveTo>
                    <a:pt x="67" y="5"/>
                  </a:moveTo>
                  <a:cubicBezTo>
                    <a:pt x="70" y="7"/>
                    <a:pt x="77" y="10"/>
                    <a:pt x="79" y="16"/>
                  </a:cubicBezTo>
                  <a:cubicBezTo>
                    <a:pt x="81" y="21"/>
                    <a:pt x="79" y="28"/>
                    <a:pt x="77" y="32"/>
                  </a:cubicBezTo>
                  <a:cubicBezTo>
                    <a:pt x="76" y="31"/>
                    <a:pt x="73" y="30"/>
                    <a:pt x="71" y="28"/>
                  </a:cubicBezTo>
                  <a:cubicBezTo>
                    <a:pt x="70" y="27"/>
                    <a:pt x="69" y="26"/>
                    <a:pt x="68" y="25"/>
                  </a:cubicBezTo>
                  <a:cubicBezTo>
                    <a:pt x="67" y="24"/>
                    <a:pt x="66" y="22"/>
                    <a:pt x="65" y="21"/>
                  </a:cubicBezTo>
                  <a:cubicBezTo>
                    <a:pt x="63" y="15"/>
                    <a:pt x="65" y="9"/>
                    <a:pt x="67" y="5"/>
                  </a:cubicBezTo>
                  <a:close/>
                  <a:moveTo>
                    <a:pt x="76" y="36"/>
                  </a:moveTo>
                  <a:cubicBezTo>
                    <a:pt x="76" y="37"/>
                    <a:pt x="76" y="37"/>
                    <a:pt x="76" y="37"/>
                  </a:cubicBezTo>
                  <a:cubicBezTo>
                    <a:pt x="76" y="36"/>
                    <a:pt x="76" y="36"/>
                    <a:pt x="76" y="36"/>
                  </a:cubicBezTo>
                  <a:close/>
                  <a:moveTo>
                    <a:pt x="61" y="26"/>
                  </a:moveTo>
                  <a:cubicBezTo>
                    <a:pt x="62" y="26"/>
                    <a:pt x="63" y="27"/>
                    <a:pt x="65" y="28"/>
                  </a:cubicBezTo>
                  <a:cubicBezTo>
                    <a:pt x="66" y="29"/>
                    <a:pt x="67" y="30"/>
                    <a:pt x="68" y="31"/>
                  </a:cubicBezTo>
                  <a:cubicBezTo>
                    <a:pt x="69" y="33"/>
                    <a:pt x="71" y="35"/>
                    <a:pt x="71" y="38"/>
                  </a:cubicBezTo>
                  <a:cubicBezTo>
                    <a:pt x="73" y="44"/>
                    <a:pt x="69" y="50"/>
                    <a:pt x="67" y="53"/>
                  </a:cubicBezTo>
                  <a:cubicBezTo>
                    <a:pt x="64" y="51"/>
                    <a:pt x="58" y="47"/>
                    <a:pt x="57" y="41"/>
                  </a:cubicBezTo>
                  <a:cubicBezTo>
                    <a:pt x="56" y="35"/>
                    <a:pt x="59" y="29"/>
                    <a:pt x="61" y="26"/>
                  </a:cubicBezTo>
                  <a:close/>
                  <a:moveTo>
                    <a:pt x="63" y="56"/>
                  </a:moveTo>
                  <a:cubicBezTo>
                    <a:pt x="63" y="56"/>
                    <a:pt x="64" y="57"/>
                    <a:pt x="65" y="57"/>
                  </a:cubicBezTo>
                  <a:cubicBezTo>
                    <a:pt x="64" y="58"/>
                    <a:pt x="63" y="59"/>
                    <a:pt x="62" y="60"/>
                  </a:cubicBezTo>
                  <a:cubicBezTo>
                    <a:pt x="63" y="59"/>
                    <a:pt x="63" y="57"/>
                    <a:pt x="63" y="56"/>
                  </a:cubicBezTo>
                  <a:close/>
                  <a:moveTo>
                    <a:pt x="48" y="41"/>
                  </a:moveTo>
                  <a:cubicBezTo>
                    <a:pt x="51" y="43"/>
                    <a:pt x="57" y="48"/>
                    <a:pt x="58" y="54"/>
                  </a:cubicBezTo>
                  <a:cubicBezTo>
                    <a:pt x="59" y="60"/>
                    <a:pt x="56" y="66"/>
                    <a:pt x="54" y="69"/>
                  </a:cubicBezTo>
                  <a:cubicBezTo>
                    <a:pt x="51" y="67"/>
                    <a:pt x="45" y="63"/>
                    <a:pt x="44" y="57"/>
                  </a:cubicBezTo>
                  <a:cubicBezTo>
                    <a:pt x="42" y="51"/>
                    <a:pt x="46" y="44"/>
                    <a:pt x="48" y="41"/>
                  </a:cubicBezTo>
                  <a:close/>
                  <a:moveTo>
                    <a:pt x="28" y="68"/>
                  </a:moveTo>
                  <a:cubicBezTo>
                    <a:pt x="27" y="62"/>
                    <a:pt x="32" y="56"/>
                    <a:pt x="34" y="54"/>
                  </a:cubicBezTo>
                  <a:cubicBezTo>
                    <a:pt x="37" y="56"/>
                    <a:pt x="42" y="62"/>
                    <a:pt x="42" y="68"/>
                  </a:cubicBezTo>
                  <a:cubicBezTo>
                    <a:pt x="42" y="74"/>
                    <a:pt x="38" y="80"/>
                    <a:pt x="35" y="82"/>
                  </a:cubicBezTo>
                  <a:cubicBezTo>
                    <a:pt x="33" y="80"/>
                    <a:pt x="28" y="74"/>
                    <a:pt x="28" y="68"/>
                  </a:cubicBezTo>
                  <a:close/>
                  <a:moveTo>
                    <a:pt x="47" y="69"/>
                  </a:moveTo>
                  <a:cubicBezTo>
                    <a:pt x="48" y="71"/>
                    <a:pt x="49" y="72"/>
                    <a:pt x="51" y="72"/>
                  </a:cubicBezTo>
                  <a:cubicBezTo>
                    <a:pt x="49" y="74"/>
                    <a:pt x="46" y="76"/>
                    <a:pt x="44" y="77"/>
                  </a:cubicBezTo>
                  <a:cubicBezTo>
                    <a:pt x="46" y="75"/>
                    <a:pt x="46" y="72"/>
                    <a:pt x="47" y="69"/>
                  </a:cubicBezTo>
                  <a:close/>
                  <a:moveTo>
                    <a:pt x="67" y="92"/>
                  </a:moveTo>
                  <a:cubicBezTo>
                    <a:pt x="64" y="94"/>
                    <a:pt x="57" y="98"/>
                    <a:pt x="51" y="97"/>
                  </a:cubicBezTo>
                  <a:cubicBezTo>
                    <a:pt x="45" y="95"/>
                    <a:pt x="40" y="89"/>
                    <a:pt x="38" y="86"/>
                  </a:cubicBezTo>
                  <a:cubicBezTo>
                    <a:pt x="41" y="84"/>
                    <a:pt x="48" y="80"/>
                    <a:pt x="54" y="82"/>
                  </a:cubicBezTo>
                  <a:cubicBezTo>
                    <a:pt x="60" y="83"/>
                    <a:pt x="65" y="89"/>
                    <a:pt x="67" y="92"/>
                  </a:cubicBezTo>
                  <a:close/>
                  <a:moveTo>
                    <a:pt x="55" y="77"/>
                  </a:moveTo>
                  <a:cubicBezTo>
                    <a:pt x="54" y="77"/>
                    <a:pt x="53" y="77"/>
                    <a:pt x="52" y="77"/>
                  </a:cubicBezTo>
                  <a:cubicBezTo>
                    <a:pt x="52" y="76"/>
                    <a:pt x="53" y="76"/>
                    <a:pt x="54" y="75"/>
                  </a:cubicBezTo>
                  <a:cubicBezTo>
                    <a:pt x="55" y="76"/>
                    <a:pt x="57" y="77"/>
                    <a:pt x="59" y="79"/>
                  </a:cubicBezTo>
                  <a:cubicBezTo>
                    <a:pt x="58" y="78"/>
                    <a:pt x="56" y="78"/>
                    <a:pt x="55" y="77"/>
                  </a:cubicBezTo>
                  <a:close/>
                  <a:moveTo>
                    <a:pt x="72" y="78"/>
                  </a:moveTo>
                  <a:cubicBezTo>
                    <a:pt x="66" y="79"/>
                    <a:pt x="60" y="74"/>
                    <a:pt x="58" y="72"/>
                  </a:cubicBezTo>
                  <a:cubicBezTo>
                    <a:pt x="60" y="69"/>
                    <a:pt x="65" y="64"/>
                    <a:pt x="71" y="64"/>
                  </a:cubicBezTo>
                  <a:cubicBezTo>
                    <a:pt x="77" y="63"/>
                    <a:pt x="83" y="68"/>
                    <a:pt x="86" y="70"/>
                  </a:cubicBezTo>
                  <a:cubicBezTo>
                    <a:pt x="83" y="73"/>
                    <a:pt x="78" y="78"/>
                    <a:pt x="72" y="78"/>
                  </a:cubicBezTo>
                  <a:close/>
                  <a:moveTo>
                    <a:pt x="97" y="43"/>
                  </a:moveTo>
                  <a:cubicBezTo>
                    <a:pt x="96" y="46"/>
                    <a:pt x="93" y="53"/>
                    <a:pt x="88" y="56"/>
                  </a:cubicBezTo>
                  <a:cubicBezTo>
                    <a:pt x="82" y="59"/>
                    <a:pt x="75" y="57"/>
                    <a:pt x="72" y="56"/>
                  </a:cubicBezTo>
                  <a:cubicBezTo>
                    <a:pt x="73" y="53"/>
                    <a:pt x="76" y="46"/>
                    <a:pt x="81" y="43"/>
                  </a:cubicBezTo>
                  <a:cubicBezTo>
                    <a:pt x="87" y="40"/>
                    <a:pt x="94" y="42"/>
                    <a:pt x="97" y="43"/>
                  </a:cubicBezTo>
                  <a:close/>
                  <a:moveTo>
                    <a:pt x="98" y="31"/>
                  </a:moveTo>
                  <a:cubicBezTo>
                    <a:pt x="93" y="35"/>
                    <a:pt x="85" y="34"/>
                    <a:pt x="82" y="33"/>
                  </a:cubicBezTo>
                  <a:cubicBezTo>
                    <a:pt x="83" y="30"/>
                    <a:pt x="84" y="23"/>
                    <a:pt x="90" y="19"/>
                  </a:cubicBezTo>
                  <a:cubicBezTo>
                    <a:pt x="95" y="16"/>
                    <a:pt x="102" y="16"/>
                    <a:pt x="105" y="17"/>
                  </a:cubicBezTo>
                  <a:cubicBezTo>
                    <a:pt x="105" y="20"/>
                    <a:pt x="103" y="28"/>
                    <a:pt x="98" y="31"/>
                  </a:cubicBez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7" name="Rectangle 132"/>
            <p:cNvSpPr>
              <a:spLocks noChangeArrowheads="1"/>
            </p:cNvSpPr>
            <p:nvPr/>
          </p:nvSpPr>
          <p:spPr bwMode="auto">
            <a:xfrm>
              <a:off x="4127500" y="1893888"/>
              <a:ext cx="174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133"/>
            <p:cNvSpPr>
              <a:spLocks noChangeArrowheads="1"/>
            </p:cNvSpPr>
            <p:nvPr/>
          </p:nvSpPr>
          <p:spPr bwMode="auto">
            <a:xfrm>
              <a:off x="4191000" y="1893888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134"/>
            <p:cNvSpPr>
              <a:spLocks noChangeArrowheads="1"/>
            </p:cNvSpPr>
            <p:nvPr/>
          </p:nvSpPr>
          <p:spPr bwMode="auto">
            <a:xfrm>
              <a:off x="4268788" y="1893888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135"/>
            <p:cNvSpPr>
              <a:spLocks noChangeArrowheads="1"/>
            </p:cNvSpPr>
            <p:nvPr/>
          </p:nvSpPr>
          <p:spPr bwMode="auto">
            <a:xfrm>
              <a:off x="4346575" y="1893888"/>
              <a:ext cx="2936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136"/>
            <p:cNvSpPr>
              <a:spLocks noChangeArrowheads="1"/>
            </p:cNvSpPr>
            <p:nvPr/>
          </p:nvSpPr>
          <p:spPr bwMode="auto">
            <a:xfrm>
              <a:off x="4530725" y="1893888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137"/>
            <p:cNvSpPr>
              <a:spLocks noChangeArrowheads="1"/>
            </p:cNvSpPr>
            <p:nvPr/>
          </p:nvSpPr>
          <p:spPr bwMode="auto">
            <a:xfrm>
              <a:off x="4633913" y="1893888"/>
              <a:ext cx="2492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138"/>
            <p:cNvSpPr>
              <a:spLocks noChangeArrowheads="1"/>
            </p:cNvSpPr>
            <p:nvPr/>
          </p:nvSpPr>
          <p:spPr bwMode="auto">
            <a:xfrm>
              <a:off x="4773613" y="1893888"/>
              <a:ext cx="228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139"/>
            <p:cNvSpPr>
              <a:spLocks noChangeArrowheads="1"/>
            </p:cNvSpPr>
            <p:nvPr/>
          </p:nvSpPr>
          <p:spPr bwMode="auto">
            <a:xfrm>
              <a:off x="4892675" y="1893888"/>
              <a:ext cx="3651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 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140"/>
            <p:cNvSpPr>
              <a:spLocks noChangeArrowheads="1"/>
            </p:cNvSpPr>
            <p:nvPr/>
          </p:nvSpPr>
          <p:spPr bwMode="auto">
            <a:xfrm>
              <a:off x="5149850" y="1893888"/>
              <a:ext cx="215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141"/>
            <p:cNvSpPr>
              <a:spLocks noChangeArrowheads="1"/>
            </p:cNvSpPr>
            <p:nvPr/>
          </p:nvSpPr>
          <p:spPr bwMode="auto">
            <a:xfrm>
              <a:off x="5254625" y="1893888"/>
              <a:ext cx="1984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142"/>
            <p:cNvSpPr>
              <a:spLocks noChangeArrowheads="1"/>
            </p:cNvSpPr>
            <p:nvPr/>
          </p:nvSpPr>
          <p:spPr bwMode="auto">
            <a:xfrm>
              <a:off x="5340350" y="1893888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143"/>
            <p:cNvSpPr>
              <a:spLocks noChangeArrowheads="1"/>
            </p:cNvSpPr>
            <p:nvPr/>
          </p:nvSpPr>
          <p:spPr bwMode="auto">
            <a:xfrm>
              <a:off x="5416550" y="1893888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144"/>
            <p:cNvSpPr>
              <a:spLocks noChangeArrowheads="1"/>
            </p:cNvSpPr>
            <p:nvPr/>
          </p:nvSpPr>
          <p:spPr bwMode="auto">
            <a:xfrm>
              <a:off x="5521325" y="1893888"/>
              <a:ext cx="2873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145"/>
            <p:cNvSpPr>
              <a:spLocks noChangeArrowheads="1"/>
            </p:cNvSpPr>
            <p:nvPr/>
          </p:nvSpPr>
          <p:spPr bwMode="auto">
            <a:xfrm>
              <a:off x="5697538" y="1893888"/>
              <a:ext cx="1984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146"/>
            <p:cNvSpPr>
              <a:spLocks noChangeArrowheads="1"/>
            </p:cNvSpPr>
            <p:nvPr/>
          </p:nvSpPr>
          <p:spPr bwMode="auto">
            <a:xfrm>
              <a:off x="4225925" y="2416175"/>
              <a:ext cx="1936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147"/>
            <p:cNvSpPr>
              <a:spLocks noChangeArrowheads="1"/>
            </p:cNvSpPr>
            <p:nvPr/>
          </p:nvSpPr>
          <p:spPr bwMode="auto">
            <a:xfrm>
              <a:off x="4321175" y="2416175"/>
              <a:ext cx="1492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148"/>
            <p:cNvSpPr>
              <a:spLocks noChangeArrowheads="1"/>
            </p:cNvSpPr>
            <p:nvPr/>
          </p:nvSpPr>
          <p:spPr bwMode="auto">
            <a:xfrm>
              <a:off x="4370388" y="2416175"/>
              <a:ext cx="3286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149"/>
            <p:cNvSpPr>
              <a:spLocks noChangeArrowheads="1"/>
            </p:cNvSpPr>
            <p:nvPr/>
          </p:nvSpPr>
          <p:spPr bwMode="auto">
            <a:xfrm>
              <a:off x="4598988" y="2416175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150"/>
            <p:cNvSpPr>
              <a:spLocks noChangeArrowheads="1"/>
            </p:cNvSpPr>
            <p:nvPr/>
          </p:nvSpPr>
          <p:spPr bwMode="auto">
            <a:xfrm>
              <a:off x="4225925" y="2798763"/>
              <a:ext cx="2047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151"/>
            <p:cNvSpPr>
              <a:spLocks noChangeArrowheads="1"/>
            </p:cNvSpPr>
            <p:nvPr/>
          </p:nvSpPr>
          <p:spPr bwMode="auto">
            <a:xfrm>
              <a:off x="4329113" y="2798763"/>
              <a:ext cx="169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152"/>
            <p:cNvSpPr>
              <a:spLocks noChangeArrowheads="1"/>
            </p:cNvSpPr>
            <p:nvPr/>
          </p:nvSpPr>
          <p:spPr bwMode="auto">
            <a:xfrm>
              <a:off x="4397375" y="2798763"/>
              <a:ext cx="3540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ink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153"/>
            <p:cNvSpPr>
              <a:spLocks noChangeArrowheads="1"/>
            </p:cNvSpPr>
            <p:nvPr/>
          </p:nvSpPr>
          <p:spPr bwMode="auto">
            <a:xfrm>
              <a:off x="4654550" y="2798763"/>
              <a:ext cx="1508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154"/>
            <p:cNvSpPr>
              <a:spLocks noChangeArrowheads="1"/>
            </p:cNvSpPr>
            <p:nvPr/>
          </p:nvSpPr>
          <p:spPr bwMode="auto">
            <a:xfrm>
              <a:off x="4705350" y="2798763"/>
              <a:ext cx="2000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155"/>
            <p:cNvSpPr>
              <a:spLocks noChangeArrowheads="1"/>
            </p:cNvSpPr>
            <p:nvPr/>
          </p:nvSpPr>
          <p:spPr bwMode="auto">
            <a:xfrm>
              <a:off x="4806950" y="2798763"/>
              <a:ext cx="169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56"/>
            <p:cNvSpPr>
              <a:spLocks noChangeArrowheads="1"/>
            </p:cNvSpPr>
            <p:nvPr/>
          </p:nvSpPr>
          <p:spPr bwMode="auto">
            <a:xfrm>
              <a:off x="4225925" y="3181350"/>
              <a:ext cx="2349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57"/>
            <p:cNvSpPr>
              <a:spLocks noChangeArrowheads="1"/>
            </p:cNvSpPr>
            <p:nvPr/>
          </p:nvSpPr>
          <p:spPr bwMode="auto">
            <a:xfrm>
              <a:off x="4360863" y="3181350"/>
              <a:ext cx="1714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58"/>
            <p:cNvSpPr>
              <a:spLocks noChangeArrowheads="1"/>
            </p:cNvSpPr>
            <p:nvPr/>
          </p:nvSpPr>
          <p:spPr bwMode="auto">
            <a:xfrm>
              <a:off x="4429125" y="3181350"/>
              <a:ext cx="1508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59"/>
            <p:cNvSpPr>
              <a:spLocks noChangeArrowheads="1"/>
            </p:cNvSpPr>
            <p:nvPr/>
          </p:nvSpPr>
          <p:spPr bwMode="auto">
            <a:xfrm>
              <a:off x="4479925" y="3181350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Freeform 195"/>
            <p:cNvSpPr>
              <a:spLocks/>
            </p:cNvSpPr>
            <p:nvPr/>
          </p:nvSpPr>
          <p:spPr bwMode="auto">
            <a:xfrm>
              <a:off x="3919538" y="2959100"/>
              <a:ext cx="98425" cy="106362"/>
            </a:xfrm>
            <a:custGeom>
              <a:avLst/>
              <a:gdLst>
                <a:gd name="T0" fmla="*/ 0 w 62"/>
                <a:gd name="T1" fmla="*/ 67 h 67"/>
                <a:gd name="T2" fmla="*/ 35 w 62"/>
                <a:gd name="T3" fmla="*/ 35 h 67"/>
                <a:gd name="T4" fmla="*/ 0 w 62"/>
                <a:gd name="T5" fmla="*/ 0 h 67"/>
                <a:gd name="T6" fmla="*/ 28 w 62"/>
                <a:gd name="T7" fmla="*/ 0 h 67"/>
                <a:gd name="T8" fmla="*/ 62 w 62"/>
                <a:gd name="T9" fmla="*/ 35 h 67"/>
                <a:gd name="T10" fmla="*/ 28 w 62"/>
                <a:gd name="T11" fmla="*/ 67 h 67"/>
                <a:gd name="T12" fmla="*/ 0 w 62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7">
                  <a:moveTo>
                    <a:pt x="0" y="67"/>
                  </a:moveTo>
                  <a:lnTo>
                    <a:pt x="35" y="35"/>
                  </a:lnTo>
                  <a:lnTo>
                    <a:pt x="0" y="0"/>
                  </a:lnTo>
                  <a:lnTo>
                    <a:pt x="28" y="0"/>
                  </a:lnTo>
                  <a:lnTo>
                    <a:pt x="62" y="35"/>
                  </a:lnTo>
                  <a:lnTo>
                    <a:pt x="28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" name="Rectangle 196"/>
            <p:cNvSpPr>
              <a:spLocks noChangeArrowheads="1"/>
            </p:cNvSpPr>
            <p:nvPr/>
          </p:nvSpPr>
          <p:spPr bwMode="auto">
            <a:xfrm>
              <a:off x="2189163" y="3000375"/>
              <a:ext cx="1785938" cy="26987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" name="Freeform 197"/>
            <p:cNvSpPr>
              <a:spLocks/>
            </p:cNvSpPr>
            <p:nvPr/>
          </p:nvSpPr>
          <p:spPr bwMode="auto">
            <a:xfrm>
              <a:off x="2189163" y="3000375"/>
              <a:ext cx="1785938" cy="26987"/>
            </a:xfrm>
            <a:custGeom>
              <a:avLst/>
              <a:gdLst>
                <a:gd name="T0" fmla="*/ 0 w 1125"/>
                <a:gd name="T1" fmla="*/ 17 h 17"/>
                <a:gd name="T2" fmla="*/ 1125 w 1125"/>
                <a:gd name="T3" fmla="*/ 17 h 17"/>
                <a:gd name="T4" fmla="*/ 1125 w 1125"/>
                <a:gd name="T5" fmla="*/ 0 h 17"/>
                <a:gd name="T6" fmla="*/ 0 w 112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5" h="17">
                  <a:moveTo>
                    <a:pt x="0" y="17"/>
                  </a:moveTo>
                  <a:lnTo>
                    <a:pt x="1125" y="17"/>
                  </a:lnTo>
                  <a:lnTo>
                    <a:pt x="112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" name="Rectangle 198"/>
            <p:cNvSpPr>
              <a:spLocks noChangeArrowheads="1"/>
            </p:cNvSpPr>
            <p:nvPr/>
          </p:nvSpPr>
          <p:spPr bwMode="auto">
            <a:xfrm>
              <a:off x="765175" y="2767013"/>
              <a:ext cx="279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99"/>
            <p:cNvSpPr>
              <a:spLocks noChangeArrowheads="1"/>
            </p:cNvSpPr>
            <p:nvPr/>
          </p:nvSpPr>
          <p:spPr bwMode="auto">
            <a:xfrm>
              <a:off x="938213" y="2767013"/>
              <a:ext cx="1984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200"/>
            <p:cNvSpPr>
              <a:spLocks noChangeArrowheads="1"/>
            </p:cNvSpPr>
            <p:nvPr/>
          </p:nvSpPr>
          <p:spPr bwMode="auto">
            <a:xfrm>
              <a:off x="1036638" y="2767013"/>
              <a:ext cx="1682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201"/>
            <p:cNvSpPr>
              <a:spLocks noChangeArrowheads="1"/>
            </p:cNvSpPr>
            <p:nvPr/>
          </p:nvSpPr>
          <p:spPr bwMode="auto">
            <a:xfrm>
              <a:off x="1101725" y="2767013"/>
              <a:ext cx="2698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202"/>
            <p:cNvSpPr>
              <a:spLocks noChangeArrowheads="1"/>
            </p:cNvSpPr>
            <p:nvPr/>
          </p:nvSpPr>
          <p:spPr bwMode="auto">
            <a:xfrm>
              <a:off x="1327150" y="2767013"/>
              <a:ext cx="2762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fo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203"/>
            <p:cNvSpPr>
              <a:spLocks noChangeArrowheads="1"/>
            </p:cNvSpPr>
            <p:nvPr/>
          </p:nvSpPr>
          <p:spPr bwMode="auto">
            <a:xfrm>
              <a:off x="1501775" y="2767013"/>
              <a:ext cx="1714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204"/>
            <p:cNvSpPr>
              <a:spLocks noChangeArrowheads="1"/>
            </p:cNvSpPr>
            <p:nvPr/>
          </p:nvSpPr>
          <p:spPr bwMode="auto">
            <a:xfrm>
              <a:off x="765175" y="2995613"/>
              <a:ext cx="160338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206"/>
            <p:cNvSpPr>
              <a:spLocks noChangeArrowheads="1"/>
            </p:cNvSpPr>
            <p:nvPr/>
          </p:nvSpPr>
          <p:spPr bwMode="auto">
            <a:xfrm>
              <a:off x="815975" y="2995612"/>
              <a:ext cx="179387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207"/>
            <p:cNvSpPr>
              <a:spLocks noChangeArrowheads="1"/>
            </p:cNvSpPr>
            <p:nvPr/>
          </p:nvSpPr>
          <p:spPr bwMode="auto">
            <a:xfrm>
              <a:off x="882650" y="2995612"/>
              <a:ext cx="355600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rig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208"/>
            <p:cNvSpPr>
              <a:spLocks noChangeArrowheads="1"/>
            </p:cNvSpPr>
            <p:nvPr/>
          </p:nvSpPr>
          <p:spPr bwMode="auto">
            <a:xfrm>
              <a:off x="1116013" y="2995612"/>
              <a:ext cx="215900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209"/>
            <p:cNvSpPr>
              <a:spLocks noChangeArrowheads="1"/>
            </p:cNvSpPr>
            <p:nvPr/>
          </p:nvSpPr>
          <p:spPr bwMode="auto">
            <a:xfrm>
              <a:off x="1216025" y="2995612"/>
              <a:ext cx="23177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210"/>
            <p:cNvSpPr>
              <a:spLocks noChangeArrowheads="1"/>
            </p:cNvSpPr>
            <p:nvPr/>
          </p:nvSpPr>
          <p:spPr bwMode="auto">
            <a:xfrm>
              <a:off x="1331913" y="2995612"/>
              <a:ext cx="228600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211"/>
            <p:cNvSpPr>
              <a:spLocks noChangeArrowheads="1"/>
            </p:cNvSpPr>
            <p:nvPr/>
          </p:nvSpPr>
          <p:spPr bwMode="auto">
            <a:xfrm>
              <a:off x="1446213" y="2995612"/>
              <a:ext cx="225425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233"/>
            <p:cNvSpPr>
              <a:spLocks noChangeArrowheads="1"/>
            </p:cNvSpPr>
            <p:nvPr/>
          </p:nvSpPr>
          <p:spPr bwMode="auto">
            <a:xfrm>
              <a:off x="765175" y="1854200"/>
              <a:ext cx="21113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234"/>
            <p:cNvSpPr>
              <a:spLocks noChangeArrowheads="1"/>
            </p:cNvSpPr>
            <p:nvPr/>
          </p:nvSpPr>
          <p:spPr bwMode="auto">
            <a:xfrm>
              <a:off x="863600" y="1854200"/>
              <a:ext cx="16033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235"/>
            <p:cNvSpPr>
              <a:spLocks noChangeArrowheads="1"/>
            </p:cNvSpPr>
            <p:nvPr/>
          </p:nvSpPr>
          <p:spPr bwMode="auto">
            <a:xfrm>
              <a:off x="912813" y="1854200"/>
              <a:ext cx="38258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ect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236"/>
            <p:cNvSpPr>
              <a:spLocks noChangeArrowheads="1"/>
            </p:cNvSpPr>
            <p:nvPr/>
          </p:nvSpPr>
          <p:spPr bwMode="auto">
            <a:xfrm>
              <a:off x="1171575" y="1854200"/>
              <a:ext cx="18097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237"/>
            <p:cNvSpPr>
              <a:spLocks noChangeArrowheads="1"/>
            </p:cNvSpPr>
            <p:nvPr/>
          </p:nvSpPr>
          <p:spPr bwMode="auto">
            <a:xfrm>
              <a:off x="1239838" y="1854200"/>
              <a:ext cx="25717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238"/>
            <p:cNvSpPr>
              <a:spLocks noChangeArrowheads="1"/>
            </p:cNvSpPr>
            <p:nvPr/>
          </p:nvSpPr>
          <p:spPr bwMode="auto">
            <a:xfrm>
              <a:off x="1381125" y="1854200"/>
              <a:ext cx="16033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239"/>
            <p:cNvSpPr>
              <a:spLocks noChangeArrowheads="1"/>
            </p:cNvSpPr>
            <p:nvPr/>
          </p:nvSpPr>
          <p:spPr bwMode="auto">
            <a:xfrm>
              <a:off x="1430338" y="1854200"/>
              <a:ext cx="27622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240"/>
            <p:cNvSpPr>
              <a:spLocks noChangeArrowheads="1"/>
            </p:cNvSpPr>
            <p:nvPr/>
          </p:nvSpPr>
          <p:spPr bwMode="auto">
            <a:xfrm>
              <a:off x="1646238" y="1854200"/>
              <a:ext cx="17462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241"/>
            <p:cNvSpPr>
              <a:spLocks noChangeArrowheads="1"/>
            </p:cNvSpPr>
            <p:nvPr/>
          </p:nvSpPr>
          <p:spPr bwMode="auto">
            <a:xfrm>
              <a:off x="1708150" y="1854200"/>
              <a:ext cx="18097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242"/>
            <p:cNvSpPr>
              <a:spLocks noChangeArrowheads="1"/>
            </p:cNvSpPr>
            <p:nvPr/>
          </p:nvSpPr>
          <p:spPr bwMode="auto">
            <a:xfrm>
              <a:off x="1773238" y="1854200"/>
              <a:ext cx="4064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" name="Rectangle 243"/>
            <p:cNvSpPr>
              <a:spLocks noChangeArrowheads="1"/>
            </p:cNvSpPr>
            <p:nvPr/>
          </p:nvSpPr>
          <p:spPr bwMode="auto">
            <a:xfrm>
              <a:off x="765175" y="2046288"/>
              <a:ext cx="214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244"/>
            <p:cNvSpPr>
              <a:spLocks noChangeArrowheads="1"/>
            </p:cNvSpPr>
            <p:nvPr/>
          </p:nvSpPr>
          <p:spPr bwMode="auto">
            <a:xfrm>
              <a:off x="879475" y="2046288"/>
              <a:ext cx="1698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245"/>
            <p:cNvSpPr>
              <a:spLocks noChangeArrowheads="1"/>
            </p:cNvSpPr>
            <p:nvPr/>
          </p:nvSpPr>
          <p:spPr bwMode="auto">
            <a:xfrm>
              <a:off x="947738" y="2046288"/>
              <a:ext cx="2619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id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246"/>
            <p:cNvSpPr>
              <a:spLocks noChangeArrowheads="1"/>
            </p:cNvSpPr>
            <p:nvPr/>
          </p:nvSpPr>
          <p:spPr bwMode="auto">
            <a:xfrm>
              <a:off x="1166813" y="2046288"/>
              <a:ext cx="214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247"/>
            <p:cNvSpPr>
              <a:spLocks noChangeArrowheads="1"/>
            </p:cNvSpPr>
            <p:nvPr/>
          </p:nvSpPr>
          <p:spPr bwMode="auto">
            <a:xfrm>
              <a:off x="1279525" y="2046288"/>
              <a:ext cx="1714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248"/>
            <p:cNvSpPr>
              <a:spLocks noChangeArrowheads="1"/>
            </p:cNvSpPr>
            <p:nvPr/>
          </p:nvSpPr>
          <p:spPr bwMode="auto">
            <a:xfrm>
              <a:off x="1403350" y="2046288"/>
              <a:ext cx="1492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249"/>
            <p:cNvSpPr>
              <a:spLocks noChangeArrowheads="1"/>
            </p:cNvSpPr>
            <p:nvPr/>
          </p:nvSpPr>
          <p:spPr bwMode="auto">
            <a:xfrm>
              <a:off x="1452563" y="2046288"/>
              <a:ext cx="400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oca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250"/>
            <p:cNvSpPr>
              <a:spLocks noChangeArrowheads="1"/>
            </p:cNvSpPr>
            <p:nvPr/>
          </p:nvSpPr>
          <p:spPr bwMode="auto">
            <a:xfrm>
              <a:off x="1755775" y="2046288"/>
              <a:ext cx="1508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251"/>
            <p:cNvSpPr>
              <a:spLocks noChangeArrowheads="1"/>
            </p:cNvSpPr>
            <p:nvPr/>
          </p:nvSpPr>
          <p:spPr bwMode="auto">
            <a:xfrm>
              <a:off x="765175" y="2236788"/>
              <a:ext cx="214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252"/>
            <p:cNvSpPr>
              <a:spLocks noChangeArrowheads="1"/>
            </p:cNvSpPr>
            <p:nvPr/>
          </p:nvSpPr>
          <p:spPr bwMode="auto">
            <a:xfrm>
              <a:off x="879475" y="2236788"/>
              <a:ext cx="2016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253"/>
            <p:cNvSpPr>
              <a:spLocks noChangeArrowheads="1"/>
            </p:cNvSpPr>
            <p:nvPr/>
          </p:nvSpPr>
          <p:spPr bwMode="auto">
            <a:xfrm>
              <a:off x="981075" y="2236788"/>
              <a:ext cx="3746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254"/>
            <p:cNvSpPr>
              <a:spLocks noChangeArrowheads="1"/>
            </p:cNvSpPr>
            <p:nvPr/>
          </p:nvSpPr>
          <p:spPr bwMode="auto">
            <a:xfrm>
              <a:off x="1260475" y="2236788"/>
              <a:ext cx="1984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255"/>
            <p:cNvSpPr>
              <a:spLocks noChangeArrowheads="1"/>
            </p:cNvSpPr>
            <p:nvPr/>
          </p:nvSpPr>
          <p:spPr bwMode="auto">
            <a:xfrm>
              <a:off x="1360488" y="2236788"/>
              <a:ext cx="1666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256"/>
            <p:cNvSpPr>
              <a:spLocks noChangeArrowheads="1"/>
            </p:cNvSpPr>
            <p:nvPr/>
          </p:nvSpPr>
          <p:spPr bwMode="auto">
            <a:xfrm>
              <a:off x="1425575" y="2236788"/>
              <a:ext cx="214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257"/>
            <p:cNvSpPr>
              <a:spLocks noChangeArrowheads="1"/>
            </p:cNvSpPr>
            <p:nvPr/>
          </p:nvSpPr>
          <p:spPr bwMode="auto">
            <a:xfrm>
              <a:off x="1538288" y="2236788"/>
              <a:ext cx="1714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258"/>
            <p:cNvSpPr>
              <a:spLocks noChangeArrowheads="1"/>
            </p:cNvSpPr>
            <p:nvPr/>
          </p:nvSpPr>
          <p:spPr bwMode="auto">
            <a:xfrm>
              <a:off x="1608138" y="2236788"/>
              <a:ext cx="1841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Freeform 259"/>
            <p:cNvSpPr>
              <a:spLocks/>
            </p:cNvSpPr>
            <p:nvPr/>
          </p:nvSpPr>
          <p:spPr bwMode="auto">
            <a:xfrm>
              <a:off x="3629025" y="2151063"/>
              <a:ext cx="100012" cy="107950"/>
            </a:xfrm>
            <a:custGeom>
              <a:avLst/>
              <a:gdLst>
                <a:gd name="T0" fmla="*/ 0 w 63"/>
                <a:gd name="T1" fmla="*/ 68 h 68"/>
                <a:gd name="T2" fmla="*/ 35 w 63"/>
                <a:gd name="T3" fmla="*/ 34 h 68"/>
                <a:gd name="T4" fmla="*/ 0 w 63"/>
                <a:gd name="T5" fmla="*/ 0 h 68"/>
                <a:gd name="T6" fmla="*/ 28 w 63"/>
                <a:gd name="T7" fmla="*/ 0 h 68"/>
                <a:gd name="T8" fmla="*/ 63 w 63"/>
                <a:gd name="T9" fmla="*/ 34 h 68"/>
                <a:gd name="T10" fmla="*/ 28 w 63"/>
                <a:gd name="T11" fmla="*/ 68 h 68"/>
                <a:gd name="T12" fmla="*/ 0 w 63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8">
                  <a:moveTo>
                    <a:pt x="0" y="68"/>
                  </a:moveTo>
                  <a:lnTo>
                    <a:pt x="35" y="34"/>
                  </a:lnTo>
                  <a:lnTo>
                    <a:pt x="0" y="0"/>
                  </a:lnTo>
                  <a:lnTo>
                    <a:pt x="28" y="0"/>
                  </a:lnTo>
                  <a:lnTo>
                    <a:pt x="63" y="34"/>
                  </a:lnTo>
                  <a:lnTo>
                    <a:pt x="28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8" name="Rectangle 260"/>
            <p:cNvSpPr>
              <a:spLocks noChangeArrowheads="1"/>
            </p:cNvSpPr>
            <p:nvPr/>
          </p:nvSpPr>
          <p:spPr bwMode="auto">
            <a:xfrm>
              <a:off x="2189163" y="2190750"/>
              <a:ext cx="1495425" cy="28575"/>
            </a:xfrm>
            <a:prstGeom prst="rect">
              <a:avLst/>
            </a:prstGeom>
            <a:solidFill>
              <a:srgbClr val="FF1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9" name="Freeform 261"/>
            <p:cNvSpPr>
              <a:spLocks/>
            </p:cNvSpPr>
            <p:nvPr/>
          </p:nvSpPr>
          <p:spPr bwMode="auto">
            <a:xfrm>
              <a:off x="2189163" y="2190750"/>
              <a:ext cx="1495425" cy="28575"/>
            </a:xfrm>
            <a:custGeom>
              <a:avLst/>
              <a:gdLst>
                <a:gd name="T0" fmla="*/ 0 w 942"/>
                <a:gd name="T1" fmla="*/ 18 h 18"/>
                <a:gd name="T2" fmla="*/ 942 w 942"/>
                <a:gd name="T3" fmla="*/ 18 h 18"/>
                <a:gd name="T4" fmla="*/ 942 w 942"/>
                <a:gd name="T5" fmla="*/ 0 h 18"/>
                <a:gd name="T6" fmla="*/ 0 w 94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2" h="18">
                  <a:moveTo>
                    <a:pt x="0" y="18"/>
                  </a:moveTo>
                  <a:lnTo>
                    <a:pt x="942" y="18"/>
                  </a:lnTo>
                  <a:lnTo>
                    <a:pt x="94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2792764" y="1624484"/>
            <a:ext cx="6586910" cy="4198936"/>
            <a:chOff x="3209925" y="1352550"/>
            <a:chExt cx="7194550" cy="4586286"/>
          </a:xfrm>
        </p:grpSpPr>
        <p:sp>
          <p:nvSpPr>
            <p:cNvPr id="151" name="Freeform 5"/>
            <p:cNvSpPr>
              <a:spLocks/>
            </p:cNvSpPr>
            <p:nvPr/>
          </p:nvSpPr>
          <p:spPr bwMode="auto">
            <a:xfrm>
              <a:off x="8245475" y="1358900"/>
              <a:ext cx="1965325" cy="1238250"/>
            </a:xfrm>
            <a:custGeom>
              <a:avLst/>
              <a:gdLst>
                <a:gd name="T0" fmla="*/ 552 w 576"/>
                <a:gd name="T1" fmla="*/ 0 h 363"/>
                <a:gd name="T2" fmla="*/ 24 w 576"/>
                <a:gd name="T3" fmla="*/ 0 h 363"/>
                <a:gd name="T4" fmla="*/ 0 w 576"/>
                <a:gd name="T5" fmla="*/ 24 h 363"/>
                <a:gd name="T6" fmla="*/ 0 w 576"/>
                <a:gd name="T7" fmla="*/ 339 h 363"/>
                <a:gd name="T8" fmla="*/ 24 w 576"/>
                <a:gd name="T9" fmla="*/ 363 h 363"/>
                <a:gd name="T10" fmla="*/ 552 w 576"/>
                <a:gd name="T11" fmla="*/ 363 h 363"/>
                <a:gd name="T12" fmla="*/ 576 w 576"/>
                <a:gd name="T13" fmla="*/ 339 h 363"/>
                <a:gd name="T14" fmla="*/ 576 w 576"/>
                <a:gd name="T15" fmla="*/ 24 h 363"/>
                <a:gd name="T16" fmla="*/ 552 w 576"/>
                <a:gd name="T17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" h="363">
                  <a:moveTo>
                    <a:pt x="5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0" y="352"/>
                    <a:pt x="11" y="363"/>
                    <a:pt x="24" y="363"/>
                  </a:cubicBezTo>
                  <a:cubicBezTo>
                    <a:pt x="552" y="363"/>
                    <a:pt x="552" y="363"/>
                    <a:pt x="552" y="363"/>
                  </a:cubicBezTo>
                  <a:cubicBezTo>
                    <a:pt x="565" y="363"/>
                    <a:pt x="576" y="352"/>
                    <a:pt x="576" y="339"/>
                  </a:cubicBezTo>
                  <a:cubicBezTo>
                    <a:pt x="576" y="24"/>
                    <a:pt x="576" y="24"/>
                    <a:pt x="576" y="24"/>
                  </a:cubicBezTo>
                  <a:cubicBezTo>
                    <a:pt x="576" y="10"/>
                    <a:pt x="565" y="0"/>
                    <a:pt x="552" y="0"/>
                  </a:cubicBezTo>
                </a:path>
              </a:pathLst>
            </a:custGeom>
            <a:solidFill>
              <a:srgbClr val="E7F5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2" name="Freeform 6"/>
            <p:cNvSpPr>
              <a:spLocks/>
            </p:cNvSpPr>
            <p:nvPr/>
          </p:nvSpPr>
          <p:spPr bwMode="auto">
            <a:xfrm>
              <a:off x="8239125" y="2911475"/>
              <a:ext cx="1979613" cy="1031875"/>
            </a:xfrm>
            <a:custGeom>
              <a:avLst/>
              <a:gdLst>
                <a:gd name="T0" fmla="*/ 2 w 580"/>
                <a:gd name="T1" fmla="*/ 276 h 302"/>
                <a:gd name="T2" fmla="*/ 0 w 580"/>
                <a:gd name="T3" fmla="*/ 276 h 302"/>
                <a:gd name="T4" fmla="*/ 26 w 580"/>
                <a:gd name="T5" fmla="*/ 302 h 302"/>
                <a:gd name="T6" fmla="*/ 554 w 580"/>
                <a:gd name="T7" fmla="*/ 302 h 302"/>
                <a:gd name="T8" fmla="*/ 580 w 580"/>
                <a:gd name="T9" fmla="*/ 276 h 302"/>
                <a:gd name="T10" fmla="*/ 580 w 580"/>
                <a:gd name="T11" fmla="*/ 26 h 302"/>
                <a:gd name="T12" fmla="*/ 554 w 580"/>
                <a:gd name="T13" fmla="*/ 0 h 302"/>
                <a:gd name="T14" fmla="*/ 26 w 580"/>
                <a:gd name="T15" fmla="*/ 0 h 302"/>
                <a:gd name="T16" fmla="*/ 0 w 580"/>
                <a:gd name="T17" fmla="*/ 26 h 302"/>
                <a:gd name="T18" fmla="*/ 0 w 580"/>
                <a:gd name="T19" fmla="*/ 276 h 302"/>
                <a:gd name="T20" fmla="*/ 2 w 580"/>
                <a:gd name="T21" fmla="*/ 276 h 302"/>
                <a:gd name="T22" fmla="*/ 4 w 580"/>
                <a:gd name="T23" fmla="*/ 276 h 302"/>
                <a:gd name="T24" fmla="*/ 4 w 580"/>
                <a:gd name="T25" fmla="*/ 26 h 302"/>
                <a:gd name="T26" fmla="*/ 10 w 580"/>
                <a:gd name="T27" fmla="*/ 10 h 302"/>
                <a:gd name="T28" fmla="*/ 26 w 580"/>
                <a:gd name="T29" fmla="*/ 4 h 302"/>
                <a:gd name="T30" fmla="*/ 554 w 580"/>
                <a:gd name="T31" fmla="*/ 4 h 302"/>
                <a:gd name="T32" fmla="*/ 570 w 580"/>
                <a:gd name="T33" fmla="*/ 10 h 302"/>
                <a:gd name="T34" fmla="*/ 576 w 580"/>
                <a:gd name="T35" fmla="*/ 26 h 302"/>
                <a:gd name="T36" fmla="*/ 576 w 580"/>
                <a:gd name="T37" fmla="*/ 276 h 302"/>
                <a:gd name="T38" fmla="*/ 570 w 580"/>
                <a:gd name="T39" fmla="*/ 292 h 302"/>
                <a:gd name="T40" fmla="*/ 554 w 580"/>
                <a:gd name="T41" fmla="*/ 298 h 302"/>
                <a:gd name="T42" fmla="*/ 26 w 580"/>
                <a:gd name="T43" fmla="*/ 298 h 302"/>
                <a:gd name="T44" fmla="*/ 10 w 580"/>
                <a:gd name="T45" fmla="*/ 292 h 302"/>
                <a:gd name="T46" fmla="*/ 4 w 580"/>
                <a:gd name="T47" fmla="*/ 276 h 302"/>
                <a:gd name="T48" fmla="*/ 2 w 580"/>
                <a:gd name="T49" fmla="*/ 276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302">
                  <a:moveTo>
                    <a:pt x="2" y="276"/>
                  </a:moveTo>
                  <a:cubicBezTo>
                    <a:pt x="0" y="276"/>
                    <a:pt x="0" y="276"/>
                    <a:pt x="0" y="276"/>
                  </a:cubicBezTo>
                  <a:cubicBezTo>
                    <a:pt x="0" y="291"/>
                    <a:pt x="12" y="302"/>
                    <a:pt x="26" y="302"/>
                  </a:cubicBezTo>
                  <a:cubicBezTo>
                    <a:pt x="554" y="302"/>
                    <a:pt x="554" y="302"/>
                    <a:pt x="554" y="302"/>
                  </a:cubicBezTo>
                  <a:cubicBezTo>
                    <a:pt x="568" y="302"/>
                    <a:pt x="580" y="291"/>
                    <a:pt x="580" y="276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1"/>
                    <a:pt x="568" y="0"/>
                    <a:pt x="55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2" y="276"/>
                    <a:pt x="2" y="276"/>
                    <a:pt x="2" y="276"/>
                  </a:cubicBezTo>
                  <a:cubicBezTo>
                    <a:pt x="4" y="276"/>
                    <a:pt x="4" y="276"/>
                    <a:pt x="4" y="27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19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6"/>
                    <a:pt x="570" y="10"/>
                  </a:cubicBezTo>
                  <a:cubicBezTo>
                    <a:pt x="574" y="14"/>
                    <a:pt x="576" y="19"/>
                    <a:pt x="576" y="26"/>
                  </a:cubicBezTo>
                  <a:cubicBezTo>
                    <a:pt x="576" y="276"/>
                    <a:pt x="576" y="276"/>
                    <a:pt x="576" y="276"/>
                  </a:cubicBezTo>
                  <a:cubicBezTo>
                    <a:pt x="576" y="283"/>
                    <a:pt x="574" y="288"/>
                    <a:pt x="570" y="292"/>
                  </a:cubicBezTo>
                  <a:cubicBezTo>
                    <a:pt x="566" y="296"/>
                    <a:pt x="560" y="298"/>
                    <a:pt x="554" y="298"/>
                  </a:cubicBezTo>
                  <a:cubicBezTo>
                    <a:pt x="26" y="298"/>
                    <a:pt x="26" y="298"/>
                    <a:pt x="26" y="298"/>
                  </a:cubicBezTo>
                  <a:cubicBezTo>
                    <a:pt x="20" y="298"/>
                    <a:pt x="14" y="296"/>
                    <a:pt x="10" y="292"/>
                  </a:cubicBezTo>
                  <a:cubicBezTo>
                    <a:pt x="6" y="288"/>
                    <a:pt x="4" y="283"/>
                    <a:pt x="4" y="276"/>
                  </a:cubicBezTo>
                  <a:cubicBezTo>
                    <a:pt x="2" y="276"/>
                    <a:pt x="2" y="276"/>
                    <a:pt x="2" y="276"/>
                  </a:cubicBezTo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3" name="Freeform 8"/>
            <p:cNvSpPr>
              <a:spLocks/>
            </p:cNvSpPr>
            <p:nvPr/>
          </p:nvSpPr>
          <p:spPr bwMode="auto">
            <a:xfrm>
              <a:off x="8239125" y="1352550"/>
              <a:ext cx="1979613" cy="1252537"/>
            </a:xfrm>
            <a:custGeom>
              <a:avLst/>
              <a:gdLst>
                <a:gd name="T0" fmla="*/ 2 w 580"/>
                <a:gd name="T1" fmla="*/ 341 h 367"/>
                <a:gd name="T2" fmla="*/ 0 w 580"/>
                <a:gd name="T3" fmla="*/ 341 h 367"/>
                <a:gd name="T4" fmla="*/ 26 w 580"/>
                <a:gd name="T5" fmla="*/ 367 h 367"/>
                <a:gd name="T6" fmla="*/ 554 w 580"/>
                <a:gd name="T7" fmla="*/ 367 h 367"/>
                <a:gd name="T8" fmla="*/ 580 w 580"/>
                <a:gd name="T9" fmla="*/ 341 h 367"/>
                <a:gd name="T10" fmla="*/ 580 w 580"/>
                <a:gd name="T11" fmla="*/ 26 h 367"/>
                <a:gd name="T12" fmla="*/ 554 w 580"/>
                <a:gd name="T13" fmla="*/ 0 h 367"/>
                <a:gd name="T14" fmla="*/ 26 w 580"/>
                <a:gd name="T15" fmla="*/ 0 h 367"/>
                <a:gd name="T16" fmla="*/ 0 w 580"/>
                <a:gd name="T17" fmla="*/ 26 h 367"/>
                <a:gd name="T18" fmla="*/ 0 w 580"/>
                <a:gd name="T19" fmla="*/ 341 h 367"/>
                <a:gd name="T20" fmla="*/ 2 w 580"/>
                <a:gd name="T21" fmla="*/ 341 h 367"/>
                <a:gd name="T22" fmla="*/ 4 w 580"/>
                <a:gd name="T23" fmla="*/ 341 h 367"/>
                <a:gd name="T24" fmla="*/ 4 w 580"/>
                <a:gd name="T25" fmla="*/ 26 h 367"/>
                <a:gd name="T26" fmla="*/ 10 w 580"/>
                <a:gd name="T27" fmla="*/ 10 h 367"/>
                <a:gd name="T28" fmla="*/ 26 w 580"/>
                <a:gd name="T29" fmla="*/ 4 h 367"/>
                <a:gd name="T30" fmla="*/ 554 w 580"/>
                <a:gd name="T31" fmla="*/ 4 h 367"/>
                <a:gd name="T32" fmla="*/ 570 w 580"/>
                <a:gd name="T33" fmla="*/ 10 h 367"/>
                <a:gd name="T34" fmla="*/ 576 w 580"/>
                <a:gd name="T35" fmla="*/ 26 h 367"/>
                <a:gd name="T36" fmla="*/ 576 w 580"/>
                <a:gd name="T37" fmla="*/ 341 h 367"/>
                <a:gd name="T38" fmla="*/ 570 w 580"/>
                <a:gd name="T39" fmla="*/ 357 h 367"/>
                <a:gd name="T40" fmla="*/ 554 w 580"/>
                <a:gd name="T41" fmla="*/ 363 h 367"/>
                <a:gd name="T42" fmla="*/ 26 w 580"/>
                <a:gd name="T43" fmla="*/ 363 h 367"/>
                <a:gd name="T44" fmla="*/ 10 w 580"/>
                <a:gd name="T45" fmla="*/ 357 h 367"/>
                <a:gd name="T46" fmla="*/ 4 w 580"/>
                <a:gd name="T47" fmla="*/ 341 h 367"/>
                <a:gd name="T48" fmla="*/ 2 w 580"/>
                <a:gd name="T49" fmla="*/ 341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367">
                  <a:moveTo>
                    <a:pt x="2" y="341"/>
                  </a:moveTo>
                  <a:cubicBezTo>
                    <a:pt x="0" y="341"/>
                    <a:pt x="0" y="341"/>
                    <a:pt x="0" y="341"/>
                  </a:cubicBezTo>
                  <a:cubicBezTo>
                    <a:pt x="0" y="355"/>
                    <a:pt x="12" y="367"/>
                    <a:pt x="26" y="367"/>
                  </a:cubicBezTo>
                  <a:cubicBezTo>
                    <a:pt x="554" y="367"/>
                    <a:pt x="554" y="367"/>
                    <a:pt x="554" y="367"/>
                  </a:cubicBezTo>
                  <a:cubicBezTo>
                    <a:pt x="568" y="367"/>
                    <a:pt x="580" y="355"/>
                    <a:pt x="580" y="341"/>
                  </a:cubicBezTo>
                  <a:cubicBezTo>
                    <a:pt x="580" y="26"/>
                    <a:pt x="580" y="26"/>
                    <a:pt x="580" y="26"/>
                  </a:cubicBezTo>
                  <a:cubicBezTo>
                    <a:pt x="580" y="11"/>
                    <a:pt x="568" y="0"/>
                    <a:pt x="55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6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" y="341"/>
                    <a:pt x="2" y="341"/>
                    <a:pt x="2" y="341"/>
                  </a:cubicBezTo>
                  <a:cubicBezTo>
                    <a:pt x="4" y="341"/>
                    <a:pt x="4" y="341"/>
                    <a:pt x="4" y="341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0"/>
                    <a:pt x="6" y="14"/>
                    <a:pt x="10" y="10"/>
                  </a:cubicBezTo>
                  <a:cubicBezTo>
                    <a:pt x="14" y="6"/>
                    <a:pt x="20" y="4"/>
                    <a:pt x="26" y="4"/>
                  </a:cubicBezTo>
                  <a:cubicBezTo>
                    <a:pt x="554" y="4"/>
                    <a:pt x="554" y="4"/>
                    <a:pt x="554" y="4"/>
                  </a:cubicBezTo>
                  <a:cubicBezTo>
                    <a:pt x="560" y="4"/>
                    <a:pt x="566" y="6"/>
                    <a:pt x="570" y="10"/>
                  </a:cubicBezTo>
                  <a:cubicBezTo>
                    <a:pt x="574" y="14"/>
                    <a:pt x="576" y="20"/>
                    <a:pt x="576" y="26"/>
                  </a:cubicBezTo>
                  <a:cubicBezTo>
                    <a:pt x="576" y="341"/>
                    <a:pt x="576" y="341"/>
                    <a:pt x="576" y="341"/>
                  </a:cubicBezTo>
                  <a:cubicBezTo>
                    <a:pt x="576" y="347"/>
                    <a:pt x="574" y="353"/>
                    <a:pt x="570" y="357"/>
                  </a:cubicBezTo>
                  <a:cubicBezTo>
                    <a:pt x="566" y="361"/>
                    <a:pt x="560" y="363"/>
                    <a:pt x="554" y="363"/>
                  </a:cubicBezTo>
                  <a:cubicBezTo>
                    <a:pt x="26" y="363"/>
                    <a:pt x="26" y="363"/>
                    <a:pt x="26" y="363"/>
                  </a:cubicBezTo>
                  <a:cubicBezTo>
                    <a:pt x="20" y="363"/>
                    <a:pt x="14" y="361"/>
                    <a:pt x="10" y="357"/>
                  </a:cubicBezTo>
                  <a:cubicBezTo>
                    <a:pt x="6" y="353"/>
                    <a:pt x="4" y="347"/>
                    <a:pt x="4" y="341"/>
                  </a:cubicBezTo>
                  <a:lnTo>
                    <a:pt x="2" y="341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4" name="Rectangle 10"/>
            <p:cNvSpPr>
              <a:spLocks noChangeArrowheads="1"/>
            </p:cNvSpPr>
            <p:nvPr/>
          </p:nvSpPr>
          <p:spPr bwMode="auto">
            <a:xfrm>
              <a:off x="8358188" y="1463675"/>
              <a:ext cx="231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11"/>
            <p:cNvSpPr>
              <a:spLocks noChangeArrowheads="1"/>
            </p:cNvSpPr>
            <p:nvPr/>
          </p:nvSpPr>
          <p:spPr bwMode="auto">
            <a:xfrm>
              <a:off x="8478838" y="1463675"/>
              <a:ext cx="1889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12"/>
            <p:cNvSpPr>
              <a:spLocks noChangeArrowheads="1"/>
            </p:cNvSpPr>
            <p:nvPr/>
          </p:nvSpPr>
          <p:spPr bwMode="auto">
            <a:xfrm>
              <a:off x="8556625" y="1463675"/>
              <a:ext cx="3476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13"/>
            <p:cNvSpPr>
              <a:spLocks noChangeArrowheads="1"/>
            </p:cNvSpPr>
            <p:nvPr/>
          </p:nvSpPr>
          <p:spPr bwMode="auto">
            <a:xfrm>
              <a:off x="8850313" y="1463675"/>
              <a:ext cx="231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14"/>
            <p:cNvSpPr>
              <a:spLocks noChangeArrowheads="1"/>
            </p:cNvSpPr>
            <p:nvPr/>
          </p:nvSpPr>
          <p:spPr bwMode="auto">
            <a:xfrm>
              <a:off x="8970963" y="1463675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15"/>
            <p:cNvSpPr>
              <a:spLocks noChangeArrowheads="1"/>
            </p:cNvSpPr>
            <p:nvPr/>
          </p:nvSpPr>
          <p:spPr bwMode="auto">
            <a:xfrm>
              <a:off x="9047163" y="1463675"/>
              <a:ext cx="228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16"/>
            <p:cNvSpPr>
              <a:spLocks noChangeArrowheads="1"/>
            </p:cNvSpPr>
            <p:nvPr/>
          </p:nvSpPr>
          <p:spPr bwMode="auto">
            <a:xfrm>
              <a:off x="9166225" y="1463675"/>
              <a:ext cx="231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17"/>
            <p:cNvSpPr>
              <a:spLocks noChangeArrowheads="1"/>
            </p:cNvSpPr>
            <p:nvPr/>
          </p:nvSpPr>
          <p:spPr bwMode="auto">
            <a:xfrm>
              <a:off x="9286875" y="1463675"/>
              <a:ext cx="3952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uct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18"/>
            <p:cNvSpPr>
              <a:spLocks noChangeArrowheads="1"/>
            </p:cNvSpPr>
            <p:nvPr/>
          </p:nvSpPr>
          <p:spPr bwMode="auto">
            <a:xfrm>
              <a:off x="9574213" y="1463675"/>
              <a:ext cx="1968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19"/>
            <p:cNvSpPr>
              <a:spLocks noChangeArrowheads="1"/>
            </p:cNvSpPr>
            <p:nvPr/>
          </p:nvSpPr>
          <p:spPr bwMode="auto">
            <a:xfrm>
              <a:off x="8358188" y="1652588"/>
              <a:ext cx="231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Rectangle 20"/>
            <p:cNvSpPr>
              <a:spLocks noChangeArrowheads="1"/>
            </p:cNvSpPr>
            <p:nvPr/>
          </p:nvSpPr>
          <p:spPr bwMode="auto">
            <a:xfrm>
              <a:off x="8478838" y="1652588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21"/>
            <p:cNvSpPr>
              <a:spLocks noChangeArrowheads="1"/>
            </p:cNvSpPr>
            <p:nvPr/>
          </p:nvSpPr>
          <p:spPr bwMode="auto">
            <a:xfrm>
              <a:off x="8583613" y="1652588"/>
              <a:ext cx="5048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man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Rectangle 22"/>
            <p:cNvSpPr>
              <a:spLocks noChangeArrowheads="1"/>
            </p:cNvSpPr>
            <p:nvPr/>
          </p:nvSpPr>
          <p:spPr bwMode="auto">
            <a:xfrm>
              <a:off x="8983663" y="1652588"/>
              <a:ext cx="231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23"/>
            <p:cNvSpPr>
              <a:spLocks noChangeArrowheads="1"/>
            </p:cNvSpPr>
            <p:nvPr/>
          </p:nvSpPr>
          <p:spPr bwMode="auto">
            <a:xfrm>
              <a:off x="9102725" y="1652588"/>
              <a:ext cx="2016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*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Rectangle 24"/>
            <p:cNvSpPr>
              <a:spLocks noChangeArrowheads="1"/>
            </p:cNvSpPr>
            <p:nvPr/>
          </p:nvSpPr>
          <p:spPr bwMode="auto">
            <a:xfrm>
              <a:off x="9167813" y="1843088"/>
              <a:ext cx="2286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25"/>
            <p:cNvSpPr>
              <a:spLocks noChangeArrowheads="1"/>
            </p:cNvSpPr>
            <p:nvPr/>
          </p:nvSpPr>
          <p:spPr bwMode="auto">
            <a:xfrm>
              <a:off x="9282113" y="1843088"/>
              <a:ext cx="207963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26"/>
            <p:cNvSpPr>
              <a:spLocks noChangeArrowheads="1"/>
            </p:cNvSpPr>
            <p:nvPr/>
          </p:nvSpPr>
          <p:spPr bwMode="auto">
            <a:xfrm>
              <a:off x="9375775" y="1843088"/>
              <a:ext cx="38258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 co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27"/>
            <p:cNvSpPr>
              <a:spLocks noChangeArrowheads="1"/>
            </p:cNvSpPr>
            <p:nvPr/>
          </p:nvSpPr>
          <p:spPr bwMode="auto">
            <a:xfrm>
              <a:off x="9634538" y="1843088"/>
              <a:ext cx="22542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28"/>
            <p:cNvSpPr>
              <a:spLocks noChangeArrowheads="1"/>
            </p:cNvSpPr>
            <p:nvPr/>
          </p:nvSpPr>
          <p:spPr bwMode="auto">
            <a:xfrm>
              <a:off x="9744075" y="1843088"/>
              <a:ext cx="29368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3" name="Rectangle 29"/>
            <p:cNvSpPr>
              <a:spLocks noChangeArrowheads="1"/>
            </p:cNvSpPr>
            <p:nvPr/>
          </p:nvSpPr>
          <p:spPr bwMode="auto">
            <a:xfrm>
              <a:off x="9921875" y="1843088"/>
              <a:ext cx="17938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30"/>
            <p:cNvSpPr>
              <a:spLocks noChangeArrowheads="1"/>
            </p:cNvSpPr>
            <p:nvPr/>
          </p:nvSpPr>
          <p:spPr bwMode="auto">
            <a:xfrm>
              <a:off x="9996488" y="1843088"/>
              <a:ext cx="20955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Freeform 31"/>
            <p:cNvSpPr>
              <a:spLocks/>
            </p:cNvSpPr>
            <p:nvPr/>
          </p:nvSpPr>
          <p:spPr bwMode="auto">
            <a:xfrm>
              <a:off x="8253413" y="2925763"/>
              <a:ext cx="1951038" cy="1003300"/>
            </a:xfrm>
            <a:custGeom>
              <a:avLst/>
              <a:gdLst>
                <a:gd name="T0" fmla="*/ 550 w 572"/>
                <a:gd name="T1" fmla="*/ 0 h 294"/>
                <a:gd name="T2" fmla="*/ 22 w 572"/>
                <a:gd name="T3" fmla="*/ 0 h 294"/>
                <a:gd name="T4" fmla="*/ 6 w 572"/>
                <a:gd name="T5" fmla="*/ 6 h 294"/>
                <a:gd name="T6" fmla="*/ 0 w 572"/>
                <a:gd name="T7" fmla="*/ 22 h 294"/>
                <a:gd name="T8" fmla="*/ 0 w 572"/>
                <a:gd name="T9" fmla="*/ 272 h 294"/>
                <a:gd name="T10" fmla="*/ 6 w 572"/>
                <a:gd name="T11" fmla="*/ 288 h 294"/>
                <a:gd name="T12" fmla="*/ 22 w 572"/>
                <a:gd name="T13" fmla="*/ 294 h 294"/>
                <a:gd name="T14" fmla="*/ 550 w 572"/>
                <a:gd name="T15" fmla="*/ 294 h 294"/>
                <a:gd name="T16" fmla="*/ 566 w 572"/>
                <a:gd name="T17" fmla="*/ 288 h 294"/>
                <a:gd name="T18" fmla="*/ 572 w 572"/>
                <a:gd name="T19" fmla="*/ 272 h 294"/>
                <a:gd name="T20" fmla="*/ 572 w 572"/>
                <a:gd name="T21" fmla="*/ 22 h 294"/>
                <a:gd name="T22" fmla="*/ 566 w 572"/>
                <a:gd name="T23" fmla="*/ 6 h 294"/>
                <a:gd name="T24" fmla="*/ 550 w 572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2" h="294">
                  <a:moveTo>
                    <a:pt x="55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6" y="0"/>
                    <a:pt x="10" y="2"/>
                    <a:pt x="6" y="6"/>
                  </a:cubicBezTo>
                  <a:cubicBezTo>
                    <a:pt x="2" y="10"/>
                    <a:pt x="0" y="15"/>
                    <a:pt x="0" y="2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79"/>
                    <a:pt x="2" y="284"/>
                    <a:pt x="6" y="288"/>
                  </a:cubicBezTo>
                  <a:cubicBezTo>
                    <a:pt x="10" y="292"/>
                    <a:pt x="16" y="294"/>
                    <a:pt x="22" y="294"/>
                  </a:cubicBezTo>
                  <a:cubicBezTo>
                    <a:pt x="550" y="294"/>
                    <a:pt x="550" y="294"/>
                    <a:pt x="550" y="294"/>
                  </a:cubicBezTo>
                  <a:cubicBezTo>
                    <a:pt x="556" y="294"/>
                    <a:pt x="562" y="292"/>
                    <a:pt x="566" y="288"/>
                  </a:cubicBezTo>
                  <a:cubicBezTo>
                    <a:pt x="570" y="284"/>
                    <a:pt x="572" y="279"/>
                    <a:pt x="572" y="272"/>
                  </a:cubicBezTo>
                  <a:cubicBezTo>
                    <a:pt x="572" y="22"/>
                    <a:pt x="572" y="22"/>
                    <a:pt x="572" y="22"/>
                  </a:cubicBezTo>
                  <a:cubicBezTo>
                    <a:pt x="572" y="15"/>
                    <a:pt x="570" y="10"/>
                    <a:pt x="566" y="6"/>
                  </a:cubicBezTo>
                  <a:cubicBezTo>
                    <a:pt x="562" y="2"/>
                    <a:pt x="556" y="0"/>
                    <a:pt x="550" y="0"/>
                  </a:cubicBezTo>
                </a:path>
              </a:pathLst>
            </a:custGeom>
            <a:solidFill>
              <a:srgbClr val="E7F5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6" name="Freeform 32"/>
            <p:cNvSpPr>
              <a:spLocks noEditPoints="1"/>
            </p:cNvSpPr>
            <p:nvPr/>
          </p:nvSpPr>
          <p:spPr bwMode="auto">
            <a:xfrm>
              <a:off x="8245475" y="2919413"/>
              <a:ext cx="1965325" cy="1016000"/>
            </a:xfrm>
            <a:custGeom>
              <a:avLst/>
              <a:gdLst>
                <a:gd name="T0" fmla="*/ 2 w 576"/>
                <a:gd name="T1" fmla="*/ 274 h 298"/>
                <a:gd name="T2" fmla="*/ 2 w 576"/>
                <a:gd name="T3" fmla="*/ 24 h 298"/>
                <a:gd name="T4" fmla="*/ 8 w 576"/>
                <a:gd name="T5" fmla="*/ 8 h 298"/>
                <a:gd name="T6" fmla="*/ 24 w 576"/>
                <a:gd name="T7" fmla="*/ 2 h 298"/>
                <a:gd name="T8" fmla="*/ 552 w 576"/>
                <a:gd name="T9" fmla="*/ 2 h 298"/>
                <a:gd name="T10" fmla="*/ 568 w 576"/>
                <a:gd name="T11" fmla="*/ 8 h 298"/>
                <a:gd name="T12" fmla="*/ 574 w 576"/>
                <a:gd name="T13" fmla="*/ 24 h 298"/>
                <a:gd name="T14" fmla="*/ 574 w 576"/>
                <a:gd name="T15" fmla="*/ 274 h 298"/>
                <a:gd name="T16" fmla="*/ 568 w 576"/>
                <a:gd name="T17" fmla="*/ 290 h 298"/>
                <a:gd name="T18" fmla="*/ 552 w 576"/>
                <a:gd name="T19" fmla="*/ 296 h 298"/>
                <a:gd name="T20" fmla="*/ 24 w 576"/>
                <a:gd name="T21" fmla="*/ 296 h 298"/>
                <a:gd name="T22" fmla="*/ 8 w 576"/>
                <a:gd name="T23" fmla="*/ 290 h 298"/>
                <a:gd name="T24" fmla="*/ 2 w 576"/>
                <a:gd name="T25" fmla="*/ 274 h 298"/>
                <a:gd name="T26" fmla="*/ 2 w 576"/>
                <a:gd name="T27" fmla="*/ 274 h 298"/>
                <a:gd name="T28" fmla="*/ 552 w 576"/>
                <a:gd name="T29" fmla="*/ 0 h 298"/>
                <a:gd name="T30" fmla="*/ 24 w 576"/>
                <a:gd name="T31" fmla="*/ 0 h 298"/>
                <a:gd name="T32" fmla="*/ 0 w 576"/>
                <a:gd name="T33" fmla="*/ 24 h 298"/>
                <a:gd name="T34" fmla="*/ 0 w 576"/>
                <a:gd name="T35" fmla="*/ 274 h 298"/>
                <a:gd name="T36" fmla="*/ 0 w 576"/>
                <a:gd name="T37" fmla="*/ 274 h 298"/>
                <a:gd name="T38" fmla="*/ 2 w 576"/>
                <a:gd name="T39" fmla="*/ 274 h 298"/>
                <a:gd name="T40" fmla="*/ 0 w 576"/>
                <a:gd name="T41" fmla="*/ 274 h 298"/>
                <a:gd name="T42" fmla="*/ 24 w 576"/>
                <a:gd name="T43" fmla="*/ 298 h 298"/>
                <a:gd name="T44" fmla="*/ 552 w 576"/>
                <a:gd name="T45" fmla="*/ 298 h 298"/>
                <a:gd name="T46" fmla="*/ 576 w 576"/>
                <a:gd name="T47" fmla="*/ 274 h 298"/>
                <a:gd name="T48" fmla="*/ 576 w 576"/>
                <a:gd name="T49" fmla="*/ 24 h 298"/>
                <a:gd name="T50" fmla="*/ 552 w 576"/>
                <a:gd name="T51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6" h="298">
                  <a:moveTo>
                    <a:pt x="2" y="27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2" y="17"/>
                    <a:pt x="4" y="12"/>
                    <a:pt x="8" y="8"/>
                  </a:cubicBezTo>
                  <a:cubicBezTo>
                    <a:pt x="12" y="4"/>
                    <a:pt x="18" y="2"/>
                    <a:pt x="24" y="2"/>
                  </a:cubicBezTo>
                  <a:cubicBezTo>
                    <a:pt x="552" y="2"/>
                    <a:pt x="552" y="2"/>
                    <a:pt x="552" y="2"/>
                  </a:cubicBezTo>
                  <a:cubicBezTo>
                    <a:pt x="558" y="2"/>
                    <a:pt x="564" y="4"/>
                    <a:pt x="568" y="8"/>
                  </a:cubicBezTo>
                  <a:cubicBezTo>
                    <a:pt x="572" y="12"/>
                    <a:pt x="574" y="17"/>
                    <a:pt x="574" y="24"/>
                  </a:cubicBezTo>
                  <a:cubicBezTo>
                    <a:pt x="574" y="274"/>
                    <a:pt x="574" y="274"/>
                    <a:pt x="574" y="274"/>
                  </a:cubicBezTo>
                  <a:cubicBezTo>
                    <a:pt x="574" y="281"/>
                    <a:pt x="572" y="286"/>
                    <a:pt x="568" y="290"/>
                  </a:cubicBezTo>
                  <a:cubicBezTo>
                    <a:pt x="564" y="294"/>
                    <a:pt x="558" y="296"/>
                    <a:pt x="552" y="296"/>
                  </a:cubicBezTo>
                  <a:cubicBezTo>
                    <a:pt x="24" y="296"/>
                    <a:pt x="24" y="296"/>
                    <a:pt x="24" y="296"/>
                  </a:cubicBezTo>
                  <a:cubicBezTo>
                    <a:pt x="18" y="296"/>
                    <a:pt x="12" y="294"/>
                    <a:pt x="8" y="290"/>
                  </a:cubicBezTo>
                  <a:cubicBezTo>
                    <a:pt x="4" y="286"/>
                    <a:pt x="2" y="281"/>
                    <a:pt x="2" y="274"/>
                  </a:cubicBezTo>
                  <a:cubicBezTo>
                    <a:pt x="2" y="274"/>
                    <a:pt x="2" y="274"/>
                    <a:pt x="2" y="274"/>
                  </a:cubicBezTo>
                  <a:moveTo>
                    <a:pt x="55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2" y="274"/>
                    <a:pt x="2" y="274"/>
                    <a:pt x="2" y="274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88"/>
                    <a:pt x="11" y="298"/>
                    <a:pt x="24" y="298"/>
                  </a:cubicBezTo>
                  <a:cubicBezTo>
                    <a:pt x="552" y="298"/>
                    <a:pt x="552" y="298"/>
                    <a:pt x="552" y="298"/>
                  </a:cubicBezTo>
                  <a:cubicBezTo>
                    <a:pt x="565" y="298"/>
                    <a:pt x="576" y="288"/>
                    <a:pt x="576" y="274"/>
                  </a:cubicBezTo>
                  <a:cubicBezTo>
                    <a:pt x="576" y="24"/>
                    <a:pt x="576" y="24"/>
                    <a:pt x="576" y="24"/>
                  </a:cubicBezTo>
                  <a:cubicBezTo>
                    <a:pt x="576" y="10"/>
                    <a:pt x="565" y="0"/>
                    <a:pt x="552" y="0"/>
                  </a:cubicBezTo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7" name="Freeform 33"/>
            <p:cNvSpPr>
              <a:spLocks/>
            </p:cNvSpPr>
            <p:nvPr/>
          </p:nvSpPr>
          <p:spPr bwMode="auto">
            <a:xfrm>
              <a:off x="8447088" y="2222500"/>
              <a:ext cx="88900" cy="169862"/>
            </a:xfrm>
            <a:custGeom>
              <a:avLst/>
              <a:gdLst>
                <a:gd name="T0" fmla="*/ 0 w 26"/>
                <a:gd name="T1" fmla="*/ 20 h 50"/>
                <a:gd name="T2" fmla="*/ 0 w 26"/>
                <a:gd name="T3" fmla="*/ 47 h 50"/>
                <a:gd name="T4" fmla="*/ 3 w 26"/>
                <a:gd name="T5" fmla="*/ 50 h 50"/>
                <a:gd name="T6" fmla="*/ 23 w 26"/>
                <a:gd name="T7" fmla="*/ 50 h 50"/>
                <a:gd name="T8" fmla="*/ 26 w 26"/>
                <a:gd name="T9" fmla="*/ 47 h 50"/>
                <a:gd name="T10" fmla="*/ 26 w 26"/>
                <a:gd name="T11" fmla="*/ 0 h 50"/>
                <a:gd name="T12" fmla="*/ 11 w 26"/>
                <a:gd name="T13" fmla="*/ 15 h 50"/>
                <a:gd name="T14" fmla="*/ 0 w 26"/>
                <a:gd name="T15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0">
                  <a:moveTo>
                    <a:pt x="0" y="2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50"/>
                    <a:pt x="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50"/>
                    <a:pt x="26" y="48"/>
                    <a:pt x="26" y="4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8"/>
                    <a:pt x="4" y="20"/>
                    <a:pt x="0" y="20"/>
                  </a:cubicBez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8" name="Freeform 34"/>
            <p:cNvSpPr>
              <a:spLocks/>
            </p:cNvSpPr>
            <p:nvPr/>
          </p:nvSpPr>
          <p:spPr bwMode="auto">
            <a:xfrm>
              <a:off x="8570913" y="2222500"/>
              <a:ext cx="87313" cy="169862"/>
            </a:xfrm>
            <a:custGeom>
              <a:avLst/>
              <a:gdLst>
                <a:gd name="T0" fmla="*/ 0 w 26"/>
                <a:gd name="T1" fmla="*/ 0 h 50"/>
                <a:gd name="T2" fmla="*/ 0 w 26"/>
                <a:gd name="T3" fmla="*/ 47 h 50"/>
                <a:gd name="T4" fmla="*/ 3 w 26"/>
                <a:gd name="T5" fmla="*/ 50 h 50"/>
                <a:gd name="T6" fmla="*/ 23 w 26"/>
                <a:gd name="T7" fmla="*/ 50 h 50"/>
                <a:gd name="T8" fmla="*/ 26 w 26"/>
                <a:gd name="T9" fmla="*/ 47 h 50"/>
                <a:gd name="T10" fmla="*/ 26 w 26"/>
                <a:gd name="T11" fmla="*/ 19 h 50"/>
                <a:gd name="T12" fmla="*/ 14 w 26"/>
                <a:gd name="T13" fmla="*/ 14 h 50"/>
                <a:gd name="T14" fmla="*/ 0 w 26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0">
                  <a:moveTo>
                    <a:pt x="0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50"/>
                    <a:pt x="3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50"/>
                    <a:pt x="26" y="48"/>
                    <a:pt x="26" y="47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2" y="19"/>
                    <a:pt x="17" y="17"/>
                    <a:pt x="14" y="1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9" name="Freeform 35"/>
            <p:cNvSpPr>
              <a:spLocks/>
            </p:cNvSpPr>
            <p:nvPr/>
          </p:nvSpPr>
          <p:spPr bwMode="auto">
            <a:xfrm>
              <a:off x="8696325" y="2190750"/>
              <a:ext cx="88900" cy="201612"/>
            </a:xfrm>
            <a:custGeom>
              <a:avLst/>
              <a:gdLst>
                <a:gd name="T0" fmla="*/ 0 w 26"/>
                <a:gd name="T1" fmla="*/ 25 h 59"/>
                <a:gd name="T2" fmla="*/ 0 w 26"/>
                <a:gd name="T3" fmla="*/ 56 h 59"/>
                <a:gd name="T4" fmla="*/ 2 w 26"/>
                <a:gd name="T5" fmla="*/ 59 h 59"/>
                <a:gd name="T6" fmla="*/ 23 w 26"/>
                <a:gd name="T7" fmla="*/ 59 h 59"/>
                <a:gd name="T8" fmla="*/ 26 w 26"/>
                <a:gd name="T9" fmla="*/ 56 h 59"/>
                <a:gd name="T10" fmla="*/ 26 w 26"/>
                <a:gd name="T11" fmla="*/ 0 h 59"/>
                <a:gd name="T12" fmla="*/ 2 w 26"/>
                <a:gd name="T13" fmla="*/ 23 h 59"/>
                <a:gd name="T14" fmla="*/ 0 w 26"/>
                <a:gd name="T15" fmla="*/ 2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9">
                  <a:moveTo>
                    <a:pt x="0" y="25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1" y="59"/>
                    <a:pt x="2" y="59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4" y="59"/>
                    <a:pt x="26" y="57"/>
                    <a:pt x="26" y="5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4"/>
                    <a:pt x="1" y="25"/>
                    <a:pt x="0" y="25"/>
                  </a:cubicBez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0" name="Freeform 36"/>
            <p:cNvSpPr>
              <a:spLocks/>
            </p:cNvSpPr>
            <p:nvPr/>
          </p:nvSpPr>
          <p:spPr bwMode="auto">
            <a:xfrm>
              <a:off x="8818563" y="2071688"/>
              <a:ext cx="88900" cy="320675"/>
            </a:xfrm>
            <a:custGeom>
              <a:avLst/>
              <a:gdLst>
                <a:gd name="T0" fmla="*/ 24 w 26"/>
                <a:gd name="T1" fmla="*/ 0 h 94"/>
                <a:gd name="T2" fmla="*/ 0 w 26"/>
                <a:gd name="T3" fmla="*/ 24 h 94"/>
                <a:gd name="T4" fmla="*/ 0 w 26"/>
                <a:gd name="T5" fmla="*/ 91 h 94"/>
                <a:gd name="T6" fmla="*/ 3 w 26"/>
                <a:gd name="T7" fmla="*/ 94 h 94"/>
                <a:gd name="T8" fmla="*/ 23 w 26"/>
                <a:gd name="T9" fmla="*/ 94 h 94"/>
                <a:gd name="T10" fmla="*/ 26 w 26"/>
                <a:gd name="T11" fmla="*/ 91 h 94"/>
                <a:gd name="T12" fmla="*/ 26 w 26"/>
                <a:gd name="T13" fmla="*/ 2 h 94"/>
                <a:gd name="T14" fmla="*/ 25 w 26"/>
                <a:gd name="T15" fmla="*/ 1 h 94"/>
                <a:gd name="T16" fmla="*/ 24 w 26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94">
                  <a:moveTo>
                    <a:pt x="2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1" y="94"/>
                    <a:pt x="3" y="94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25" y="94"/>
                    <a:pt x="26" y="92"/>
                    <a:pt x="26" y="9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1"/>
                    <a:pt x="25" y="1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1" name="Freeform 37"/>
            <p:cNvSpPr>
              <a:spLocks/>
            </p:cNvSpPr>
            <p:nvPr/>
          </p:nvSpPr>
          <p:spPr bwMode="auto">
            <a:xfrm>
              <a:off x="8405813" y="1922463"/>
              <a:ext cx="557213" cy="336550"/>
            </a:xfrm>
            <a:custGeom>
              <a:avLst/>
              <a:gdLst>
                <a:gd name="T0" fmla="*/ 162 w 163"/>
                <a:gd name="T1" fmla="*/ 1 h 99"/>
                <a:gd name="T2" fmla="*/ 158 w 163"/>
                <a:gd name="T3" fmla="*/ 0 h 99"/>
                <a:gd name="T4" fmla="*/ 157 w 163"/>
                <a:gd name="T5" fmla="*/ 0 h 99"/>
                <a:gd name="T6" fmla="*/ 129 w 163"/>
                <a:gd name="T7" fmla="*/ 1 h 99"/>
                <a:gd name="T8" fmla="*/ 124 w 163"/>
                <a:gd name="T9" fmla="*/ 3 h 99"/>
                <a:gd name="T10" fmla="*/ 123 w 163"/>
                <a:gd name="T11" fmla="*/ 4 h 99"/>
                <a:gd name="T12" fmla="*/ 125 w 163"/>
                <a:gd name="T13" fmla="*/ 10 h 99"/>
                <a:gd name="T14" fmla="*/ 127 w 163"/>
                <a:gd name="T15" fmla="*/ 12 h 99"/>
                <a:gd name="T16" fmla="*/ 132 w 163"/>
                <a:gd name="T17" fmla="*/ 17 h 99"/>
                <a:gd name="T18" fmla="*/ 75 w 163"/>
                <a:gd name="T19" fmla="*/ 75 h 99"/>
                <a:gd name="T20" fmla="*/ 49 w 163"/>
                <a:gd name="T21" fmla="*/ 49 h 99"/>
                <a:gd name="T22" fmla="*/ 43 w 163"/>
                <a:gd name="T23" fmla="*/ 47 h 99"/>
                <a:gd name="T24" fmla="*/ 37 w 163"/>
                <a:gd name="T25" fmla="*/ 49 h 99"/>
                <a:gd name="T26" fmla="*/ 3 w 163"/>
                <a:gd name="T27" fmla="*/ 83 h 99"/>
                <a:gd name="T28" fmla="*/ 3 w 163"/>
                <a:gd name="T29" fmla="*/ 95 h 99"/>
                <a:gd name="T30" fmla="*/ 5 w 163"/>
                <a:gd name="T31" fmla="*/ 96 h 99"/>
                <a:gd name="T32" fmla="*/ 11 w 163"/>
                <a:gd name="T33" fmla="*/ 99 h 99"/>
                <a:gd name="T34" fmla="*/ 16 w 163"/>
                <a:gd name="T35" fmla="*/ 96 h 99"/>
                <a:gd name="T36" fmla="*/ 43 w 163"/>
                <a:gd name="T37" fmla="*/ 69 h 99"/>
                <a:gd name="T38" fmla="*/ 69 w 163"/>
                <a:gd name="T39" fmla="*/ 95 h 99"/>
                <a:gd name="T40" fmla="*/ 75 w 163"/>
                <a:gd name="T41" fmla="*/ 98 h 99"/>
                <a:gd name="T42" fmla="*/ 81 w 163"/>
                <a:gd name="T43" fmla="*/ 95 h 99"/>
                <a:gd name="T44" fmla="*/ 145 w 163"/>
                <a:gd name="T45" fmla="*/ 30 h 99"/>
                <a:gd name="T46" fmla="*/ 152 w 163"/>
                <a:gd name="T47" fmla="*/ 38 h 99"/>
                <a:gd name="T48" fmla="*/ 156 w 163"/>
                <a:gd name="T49" fmla="*/ 40 h 99"/>
                <a:gd name="T50" fmla="*/ 159 w 163"/>
                <a:gd name="T51" fmla="*/ 39 h 99"/>
                <a:gd name="T52" fmla="*/ 160 w 163"/>
                <a:gd name="T53" fmla="*/ 38 h 99"/>
                <a:gd name="T54" fmla="*/ 162 w 163"/>
                <a:gd name="T55" fmla="*/ 33 h 99"/>
                <a:gd name="T56" fmla="*/ 163 w 163"/>
                <a:gd name="T57" fmla="*/ 15 h 99"/>
                <a:gd name="T58" fmla="*/ 163 w 163"/>
                <a:gd name="T59" fmla="*/ 6 h 99"/>
                <a:gd name="T60" fmla="*/ 162 w 163"/>
                <a:gd name="T61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3" h="99">
                  <a:moveTo>
                    <a:pt x="162" y="1"/>
                  </a:moveTo>
                  <a:cubicBezTo>
                    <a:pt x="161" y="0"/>
                    <a:pt x="159" y="0"/>
                    <a:pt x="158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48" y="0"/>
                    <a:pt x="138" y="1"/>
                    <a:pt x="129" y="1"/>
                  </a:cubicBezTo>
                  <a:cubicBezTo>
                    <a:pt x="127" y="1"/>
                    <a:pt x="126" y="1"/>
                    <a:pt x="124" y="3"/>
                  </a:cubicBezTo>
                  <a:cubicBezTo>
                    <a:pt x="124" y="3"/>
                    <a:pt x="123" y="3"/>
                    <a:pt x="123" y="4"/>
                  </a:cubicBezTo>
                  <a:cubicBezTo>
                    <a:pt x="122" y="7"/>
                    <a:pt x="124" y="9"/>
                    <a:pt x="125" y="10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4"/>
                    <a:pt x="130" y="16"/>
                    <a:pt x="132" y="17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47" y="47"/>
                    <a:pt x="45" y="47"/>
                    <a:pt x="43" y="47"/>
                  </a:cubicBezTo>
                  <a:cubicBezTo>
                    <a:pt x="41" y="47"/>
                    <a:pt x="39" y="47"/>
                    <a:pt x="37" y="49"/>
                  </a:cubicBezTo>
                  <a:cubicBezTo>
                    <a:pt x="3" y="83"/>
                    <a:pt x="3" y="83"/>
                    <a:pt x="3" y="83"/>
                  </a:cubicBezTo>
                  <a:cubicBezTo>
                    <a:pt x="0" y="86"/>
                    <a:pt x="0" y="92"/>
                    <a:pt x="3" y="95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6" y="98"/>
                    <a:pt x="8" y="99"/>
                    <a:pt x="11" y="99"/>
                  </a:cubicBezTo>
                  <a:cubicBezTo>
                    <a:pt x="13" y="99"/>
                    <a:pt x="15" y="98"/>
                    <a:pt x="16" y="96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70" y="97"/>
                    <a:pt x="73" y="98"/>
                    <a:pt x="75" y="98"/>
                  </a:cubicBezTo>
                  <a:cubicBezTo>
                    <a:pt x="77" y="98"/>
                    <a:pt x="79" y="97"/>
                    <a:pt x="81" y="95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52" y="38"/>
                    <a:pt x="152" y="38"/>
                    <a:pt x="152" y="38"/>
                  </a:cubicBezTo>
                  <a:cubicBezTo>
                    <a:pt x="153" y="39"/>
                    <a:pt x="155" y="40"/>
                    <a:pt x="156" y="40"/>
                  </a:cubicBezTo>
                  <a:cubicBezTo>
                    <a:pt x="157" y="40"/>
                    <a:pt x="158" y="40"/>
                    <a:pt x="159" y="39"/>
                  </a:cubicBezTo>
                  <a:cubicBezTo>
                    <a:pt x="159" y="39"/>
                    <a:pt x="160" y="39"/>
                    <a:pt x="160" y="38"/>
                  </a:cubicBezTo>
                  <a:cubicBezTo>
                    <a:pt x="162" y="37"/>
                    <a:pt x="162" y="35"/>
                    <a:pt x="162" y="33"/>
                  </a:cubicBezTo>
                  <a:cubicBezTo>
                    <a:pt x="162" y="27"/>
                    <a:pt x="162" y="21"/>
                    <a:pt x="163" y="15"/>
                  </a:cubicBezTo>
                  <a:cubicBezTo>
                    <a:pt x="163" y="6"/>
                    <a:pt x="163" y="6"/>
                    <a:pt x="163" y="6"/>
                  </a:cubicBezTo>
                  <a:cubicBezTo>
                    <a:pt x="163" y="4"/>
                    <a:pt x="163" y="2"/>
                    <a:pt x="162" y="1"/>
                  </a:cubicBez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2" name="Rectangle 38"/>
            <p:cNvSpPr>
              <a:spLocks noChangeArrowheads="1"/>
            </p:cNvSpPr>
            <p:nvPr/>
          </p:nvSpPr>
          <p:spPr bwMode="auto">
            <a:xfrm>
              <a:off x="8358188" y="3025775"/>
              <a:ext cx="2111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Rectangle 39"/>
            <p:cNvSpPr>
              <a:spLocks noChangeArrowheads="1"/>
            </p:cNvSpPr>
            <p:nvPr/>
          </p:nvSpPr>
          <p:spPr bwMode="auto">
            <a:xfrm>
              <a:off x="8458200" y="3025775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4" name="Rectangle 40"/>
            <p:cNvSpPr>
              <a:spLocks noChangeArrowheads="1"/>
            </p:cNvSpPr>
            <p:nvPr/>
          </p:nvSpPr>
          <p:spPr bwMode="auto">
            <a:xfrm>
              <a:off x="8562975" y="3025775"/>
              <a:ext cx="3476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5" name="Rectangle 41"/>
            <p:cNvSpPr>
              <a:spLocks noChangeArrowheads="1"/>
            </p:cNvSpPr>
            <p:nvPr/>
          </p:nvSpPr>
          <p:spPr bwMode="auto">
            <a:xfrm>
              <a:off x="8855075" y="3025775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6" name="Rectangle 42"/>
            <p:cNvSpPr>
              <a:spLocks noChangeArrowheads="1"/>
            </p:cNvSpPr>
            <p:nvPr/>
          </p:nvSpPr>
          <p:spPr bwMode="auto">
            <a:xfrm>
              <a:off x="8959850" y="3025775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v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7" name="Rectangle 43"/>
            <p:cNvSpPr>
              <a:spLocks noChangeArrowheads="1"/>
            </p:cNvSpPr>
            <p:nvPr/>
          </p:nvSpPr>
          <p:spPr bwMode="auto">
            <a:xfrm>
              <a:off x="9061450" y="3025775"/>
              <a:ext cx="215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8" name="Rectangle 44"/>
            <p:cNvSpPr>
              <a:spLocks noChangeArrowheads="1"/>
            </p:cNvSpPr>
            <p:nvPr/>
          </p:nvSpPr>
          <p:spPr bwMode="auto">
            <a:xfrm>
              <a:off x="9166225" y="3025775"/>
              <a:ext cx="174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Rectangle 45"/>
            <p:cNvSpPr>
              <a:spLocks noChangeArrowheads="1"/>
            </p:cNvSpPr>
            <p:nvPr/>
          </p:nvSpPr>
          <p:spPr bwMode="auto">
            <a:xfrm>
              <a:off x="9229725" y="3025775"/>
              <a:ext cx="3952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lab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46"/>
            <p:cNvSpPr>
              <a:spLocks noChangeArrowheads="1"/>
            </p:cNvSpPr>
            <p:nvPr/>
          </p:nvSpPr>
          <p:spPr bwMode="auto">
            <a:xfrm>
              <a:off x="9517063" y="3025775"/>
              <a:ext cx="174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47"/>
            <p:cNvSpPr>
              <a:spLocks noChangeArrowheads="1"/>
            </p:cNvSpPr>
            <p:nvPr/>
          </p:nvSpPr>
          <p:spPr bwMode="auto">
            <a:xfrm>
              <a:off x="9580563" y="3025775"/>
              <a:ext cx="3111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lit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2" name="Rectangle 48"/>
            <p:cNvSpPr>
              <a:spLocks noChangeArrowheads="1"/>
            </p:cNvSpPr>
            <p:nvPr/>
          </p:nvSpPr>
          <p:spPr bwMode="auto">
            <a:xfrm>
              <a:off x="9783763" y="3025775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 dirty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49"/>
            <p:cNvSpPr>
              <a:spLocks noChangeArrowheads="1"/>
            </p:cNvSpPr>
            <p:nvPr/>
          </p:nvSpPr>
          <p:spPr bwMode="auto">
            <a:xfrm>
              <a:off x="9888538" y="3025775"/>
              <a:ext cx="93663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/>
              <a:r>
                <a:rPr lang="it-IT" sz="1500" b="1" dirty="0">
                  <a:solidFill>
                    <a:srgbClr val="139B29"/>
                  </a:solidFill>
                  <a:latin typeface="Leelawadee" panose="020B0502040204020203" pitchFamily="34" charset="-34"/>
                </a:rPr>
                <a:t>§</a:t>
              </a:r>
              <a:endParaRPr lang="it-IT" altLang="it-IT" sz="1500" b="1" dirty="0">
                <a:solidFill>
                  <a:srgbClr val="139B29"/>
                </a:solidFill>
                <a:latin typeface="Leelawadee" panose="020B0502040204020203" pitchFamily="34" charset="-34"/>
              </a:endParaRPr>
            </a:p>
          </p:txBody>
        </p:sp>
        <p:sp>
          <p:nvSpPr>
            <p:cNvPr id="194" name="Freeform 71"/>
            <p:cNvSpPr>
              <a:spLocks/>
            </p:cNvSpPr>
            <p:nvPr/>
          </p:nvSpPr>
          <p:spPr bwMode="auto">
            <a:xfrm>
              <a:off x="6099175" y="5308600"/>
              <a:ext cx="100013" cy="104775"/>
            </a:xfrm>
            <a:custGeom>
              <a:avLst/>
              <a:gdLst>
                <a:gd name="T0" fmla="*/ 0 w 63"/>
                <a:gd name="T1" fmla="*/ 66 h 66"/>
                <a:gd name="T2" fmla="*/ 35 w 63"/>
                <a:gd name="T3" fmla="*/ 34 h 66"/>
                <a:gd name="T4" fmla="*/ 0 w 63"/>
                <a:gd name="T5" fmla="*/ 0 h 66"/>
                <a:gd name="T6" fmla="*/ 28 w 63"/>
                <a:gd name="T7" fmla="*/ 0 h 66"/>
                <a:gd name="T8" fmla="*/ 63 w 63"/>
                <a:gd name="T9" fmla="*/ 34 h 66"/>
                <a:gd name="T10" fmla="*/ 28 w 63"/>
                <a:gd name="T11" fmla="*/ 66 h 66"/>
                <a:gd name="T12" fmla="*/ 0 w 63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6">
                  <a:moveTo>
                    <a:pt x="0" y="66"/>
                  </a:moveTo>
                  <a:lnTo>
                    <a:pt x="35" y="34"/>
                  </a:lnTo>
                  <a:lnTo>
                    <a:pt x="0" y="0"/>
                  </a:lnTo>
                  <a:lnTo>
                    <a:pt x="28" y="0"/>
                  </a:lnTo>
                  <a:lnTo>
                    <a:pt x="63" y="34"/>
                  </a:lnTo>
                  <a:lnTo>
                    <a:pt x="28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" name="Freeform 72"/>
            <p:cNvSpPr>
              <a:spLocks/>
            </p:cNvSpPr>
            <p:nvPr/>
          </p:nvSpPr>
          <p:spPr bwMode="auto">
            <a:xfrm>
              <a:off x="5389563" y="5362575"/>
              <a:ext cx="765175" cy="0"/>
            </a:xfrm>
            <a:custGeom>
              <a:avLst/>
              <a:gdLst>
                <a:gd name="T0" fmla="*/ 0 w 482"/>
                <a:gd name="T1" fmla="*/ 482 w 482"/>
                <a:gd name="T2" fmla="*/ 0 w 48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82">
                  <a:moveTo>
                    <a:pt x="0" y="0"/>
                  </a:moveTo>
                  <a:lnTo>
                    <a:pt x="4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" name="Line 73"/>
            <p:cNvSpPr>
              <a:spLocks noChangeShapeType="1"/>
            </p:cNvSpPr>
            <p:nvPr/>
          </p:nvSpPr>
          <p:spPr bwMode="auto">
            <a:xfrm>
              <a:off x="5389563" y="5362575"/>
              <a:ext cx="7651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" name="Rectangle 74"/>
            <p:cNvSpPr>
              <a:spLocks noChangeArrowheads="1"/>
            </p:cNvSpPr>
            <p:nvPr/>
          </p:nvSpPr>
          <p:spPr bwMode="auto">
            <a:xfrm>
              <a:off x="5389563" y="5349875"/>
              <a:ext cx="765175" cy="26987"/>
            </a:xfrm>
            <a:prstGeom prst="rect">
              <a:avLst/>
            </a:pr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" name="Freeform 75"/>
            <p:cNvSpPr>
              <a:spLocks/>
            </p:cNvSpPr>
            <p:nvPr/>
          </p:nvSpPr>
          <p:spPr bwMode="auto">
            <a:xfrm>
              <a:off x="5389563" y="5349875"/>
              <a:ext cx="765175" cy="26987"/>
            </a:xfrm>
            <a:custGeom>
              <a:avLst/>
              <a:gdLst>
                <a:gd name="T0" fmla="*/ 0 w 482"/>
                <a:gd name="T1" fmla="*/ 17 h 17"/>
                <a:gd name="T2" fmla="*/ 482 w 482"/>
                <a:gd name="T3" fmla="*/ 17 h 17"/>
                <a:gd name="T4" fmla="*/ 482 w 482"/>
                <a:gd name="T5" fmla="*/ 0 h 17"/>
                <a:gd name="T6" fmla="*/ 0 w 482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2" h="17">
                  <a:moveTo>
                    <a:pt x="0" y="17"/>
                  </a:moveTo>
                  <a:lnTo>
                    <a:pt x="482" y="17"/>
                  </a:lnTo>
                  <a:lnTo>
                    <a:pt x="48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" name="Freeform 76"/>
            <p:cNvSpPr>
              <a:spLocks/>
            </p:cNvSpPr>
            <p:nvPr/>
          </p:nvSpPr>
          <p:spPr bwMode="auto">
            <a:xfrm>
              <a:off x="8782050" y="5362575"/>
              <a:ext cx="101600" cy="106362"/>
            </a:xfrm>
            <a:custGeom>
              <a:avLst/>
              <a:gdLst>
                <a:gd name="T0" fmla="*/ 0 w 64"/>
                <a:gd name="T1" fmla="*/ 67 h 67"/>
                <a:gd name="T2" fmla="*/ 34 w 64"/>
                <a:gd name="T3" fmla="*/ 35 h 67"/>
                <a:gd name="T4" fmla="*/ 0 w 64"/>
                <a:gd name="T5" fmla="*/ 0 h 67"/>
                <a:gd name="T6" fmla="*/ 30 w 64"/>
                <a:gd name="T7" fmla="*/ 0 h 67"/>
                <a:gd name="T8" fmla="*/ 64 w 64"/>
                <a:gd name="T9" fmla="*/ 35 h 67"/>
                <a:gd name="T10" fmla="*/ 30 w 64"/>
                <a:gd name="T11" fmla="*/ 67 h 67"/>
                <a:gd name="T12" fmla="*/ 0 w 64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7">
                  <a:moveTo>
                    <a:pt x="0" y="67"/>
                  </a:moveTo>
                  <a:lnTo>
                    <a:pt x="34" y="35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4" y="35"/>
                  </a:lnTo>
                  <a:lnTo>
                    <a:pt x="3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" name="Freeform 77"/>
            <p:cNvSpPr>
              <a:spLocks/>
            </p:cNvSpPr>
            <p:nvPr/>
          </p:nvSpPr>
          <p:spPr bwMode="auto">
            <a:xfrm>
              <a:off x="8177213" y="5418137"/>
              <a:ext cx="658813" cy="0"/>
            </a:xfrm>
            <a:custGeom>
              <a:avLst/>
              <a:gdLst>
                <a:gd name="T0" fmla="*/ 0 w 415"/>
                <a:gd name="T1" fmla="*/ 415 w 415"/>
                <a:gd name="T2" fmla="*/ 0 w 41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15">
                  <a:moveTo>
                    <a:pt x="0" y="0"/>
                  </a:moveTo>
                  <a:lnTo>
                    <a:pt x="4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1" name="Line 78"/>
            <p:cNvSpPr>
              <a:spLocks noChangeShapeType="1"/>
            </p:cNvSpPr>
            <p:nvPr/>
          </p:nvSpPr>
          <p:spPr bwMode="auto">
            <a:xfrm>
              <a:off x="8177213" y="5418137"/>
              <a:ext cx="658813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2" name="Rectangle 79"/>
            <p:cNvSpPr>
              <a:spLocks noChangeArrowheads="1"/>
            </p:cNvSpPr>
            <p:nvPr/>
          </p:nvSpPr>
          <p:spPr bwMode="auto">
            <a:xfrm>
              <a:off x="8177213" y="5403850"/>
              <a:ext cx="658813" cy="26987"/>
            </a:xfrm>
            <a:prstGeom prst="rect">
              <a:avLst/>
            </a:pr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3" name="Freeform 80"/>
            <p:cNvSpPr>
              <a:spLocks/>
            </p:cNvSpPr>
            <p:nvPr/>
          </p:nvSpPr>
          <p:spPr bwMode="auto">
            <a:xfrm>
              <a:off x="8177213" y="5403850"/>
              <a:ext cx="658813" cy="26987"/>
            </a:xfrm>
            <a:custGeom>
              <a:avLst/>
              <a:gdLst>
                <a:gd name="T0" fmla="*/ 0 w 415"/>
                <a:gd name="T1" fmla="*/ 17 h 17"/>
                <a:gd name="T2" fmla="*/ 415 w 415"/>
                <a:gd name="T3" fmla="*/ 17 h 17"/>
                <a:gd name="T4" fmla="*/ 415 w 415"/>
                <a:gd name="T5" fmla="*/ 0 h 17"/>
                <a:gd name="T6" fmla="*/ 0 w 41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5" h="17">
                  <a:moveTo>
                    <a:pt x="0" y="17"/>
                  </a:moveTo>
                  <a:lnTo>
                    <a:pt x="415" y="17"/>
                  </a:lnTo>
                  <a:lnTo>
                    <a:pt x="41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4" name="Freeform 81"/>
            <p:cNvSpPr>
              <a:spLocks/>
            </p:cNvSpPr>
            <p:nvPr/>
          </p:nvSpPr>
          <p:spPr bwMode="auto">
            <a:xfrm>
              <a:off x="6577013" y="3373438"/>
              <a:ext cx="100013" cy="107950"/>
            </a:xfrm>
            <a:custGeom>
              <a:avLst/>
              <a:gdLst>
                <a:gd name="T0" fmla="*/ 63 w 63"/>
                <a:gd name="T1" fmla="*/ 0 h 68"/>
                <a:gd name="T2" fmla="*/ 28 w 63"/>
                <a:gd name="T3" fmla="*/ 34 h 68"/>
                <a:gd name="T4" fmla="*/ 63 w 63"/>
                <a:gd name="T5" fmla="*/ 68 h 68"/>
                <a:gd name="T6" fmla="*/ 35 w 63"/>
                <a:gd name="T7" fmla="*/ 68 h 68"/>
                <a:gd name="T8" fmla="*/ 0 w 63"/>
                <a:gd name="T9" fmla="*/ 34 h 68"/>
                <a:gd name="T10" fmla="*/ 35 w 63"/>
                <a:gd name="T11" fmla="*/ 0 h 68"/>
                <a:gd name="T12" fmla="*/ 63 w 63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8">
                  <a:moveTo>
                    <a:pt x="63" y="0"/>
                  </a:moveTo>
                  <a:lnTo>
                    <a:pt x="28" y="34"/>
                  </a:lnTo>
                  <a:lnTo>
                    <a:pt x="63" y="68"/>
                  </a:lnTo>
                  <a:lnTo>
                    <a:pt x="35" y="68"/>
                  </a:lnTo>
                  <a:lnTo>
                    <a:pt x="0" y="34"/>
                  </a:lnTo>
                  <a:lnTo>
                    <a:pt x="35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5" name="Freeform 82"/>
            <p:cNvSpPr>
              <a:spLocks/>
            </p:cNvSpPr>
            <p:nvPr/>
          </p:nvSpPr>
          <p:spPr bwMode="auto">
            <a:xfrm>
              <a:off x="6621463" y="3427413"/>
              <a:ext cx="1519238" cy="0"/>
            </a:xfrm>
            <a:custGeom>
              <a:avLst/>
              <a:gdLst>
                <a:gd name="T0" fmla="*/ 957 w 957"/>
                <a:gd name="T1" fmla="*/ 0 w 957"/>
                <a:gd name="T2" fmla="*/ 957 w 9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57">
                  <a:moveTo>
                    <a:pt x="957" y="0"/>
                  </a:moveTo>
                  <a:lnTo>
                    <a:pt x="0" y="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11A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6" name="Line 83"/>
            <p:cNvSpPr>
              <a:spLocks noChangeShapeType="1"/>
            </p:cNvSpPr>
            <p:nvPr/>
          </p:nvSpPr>
          <p:spPr bwMode="auto">
            <a:xfrm flipH="1">
              <a:off x="6621463" y="3427413"/>
              <a:ext cx="151923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7" name="Rectangle 84"/>
            <p:cNvSpPr>
              <a:spLocks noChangeArrowheads="1"/>
            </p:cNvSpPr>
            <p:nvPr/>
          </p:nvSpPr>
          <p:spPr bwMode="auto">
            <a:xfrm>
              <a:off x="6621463" y="3413125"/>
              <a:ext cx="1519238" cy="28575"/>
            </a:xfrm>
            <a:prstGeom prst="rect">
              <a:avLst/>
            </a:pr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8" name="Freeform 85"/>
            <p:cNvSpPr>
              <a:spLocks/>
            </p:cNvSpPr>
            <p:nvPr/>
          </p:nvSpPr>
          <p:spPr bwMode="auto">
            <a:xfrm>
              <a:off x="6621463" y="3413125"/>
              <a:ext cx="1519238" cy="28575"/>
            </a:xfrm>
            <a:custGeom>
              <a:avLst/>
              <a:gdLst>
                <a:gd name="T0" fmla="*/ 957 w 957"/>
                <a:gd name="T1" fmla="*/ 0 h 18"/>
                <a:gd name="T2" fmla="*/ 0 w 957"/>
                <a:gd name="T3" fmla="*/ 0 h 18"/>
                <a:gd name="T4" fmla="*/ 0 w 957"/>
                <a:gd name="T5" fmla="*/ 18 h 18"/>
                <a:gd name="T6" fmla="*/ 957 w 957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18">
                  <a:moveTo>
                    <a:pt x="957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957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9" name="Freeform 130"/>
            <p:cNvSpPr>
              <a:spLocks noEditPoints="1"/>
            </p:cNvSpPr>
            <p:nvPr/>
          </p:nvSpPr>
          <p:spPr bwMode="auto">
            <a:xfrm>
              <a:off x="8450263" y="3352800"/>
              <a:ext cx="488950" cy="460375"/>
            </a:xfrm>
            <a:custGeom>
              <a:avLst/>
              <a:gdLst>
                <a:gd name="T0" fmla="*/ 308 w 308"/>
                <a:gd name="T1" fmla="*/ 81 h 290"/>
                <a:gd name="T2" fmla="*/ 0 w 308"/>
                <a:gd name="T3" fmla="*/ 81 h 290"/>
                <a:gd name="T4" fmla="*/ 0 w 308"/>
                <a:gd name="T5" fmla="*/ 135 h 290"/>
                <a:gd name="T6" fmla="*/ 0 w 308"/>
                <a:gd name="T7" fmla="*/ 189 h 290"/>
                <a:gd name="T8" fmla="*/ 308 w 308"/>
                <a:gd name="T9" fmla="*/ 189 h 290"/>
                <a:gd name="T10" fmla="*/ 308 w 308"/>
                <a:gd name="T11" fmla="*/ 135 h 290"/>
                <a:gd name="T12" fmla="*/ 153 w 308"/>
                <a:gd name="T13" fmla="*/ 68 h 290"/>
                <a:gd name="T14" fmla="*/ 155 w 308"/>
                <a:gd name="T15" fmla="*/ 105 h 290"/>
                <a:gd name="T16" fmla="*/ 153 w 308"/>
                <a:gd name="T17" fmla="*/ 68 h 290"/>
                <a:gd name="T18" fmla="*/ 82 w 308"/>
                <a:gd name="T19" fmla="*/ 58 h 290"/>
                <a:gd name="T20" fmla="*/ 136 w 308"/>
                <a:gd name="T21" fmla="*/ 58 h 290"/>
                <a:gd name="T22" fmla="*/ 170 w 308"/>
                <a:gd name="T23" fmla="*/ 58 h 290"/>
                <a:gd name="T24" fmla="*/ 226 w 308"/>
                <a:gd name="T25" fmla="*/ 58 h 290"/>
                <a:gd name="T26" fmla="*/ 170 w 308"/>
                <a:gd name="T27" fmla="*/ 58 h 290"/>
                <a:gd name="T28" fmla="*/ 112 w 308"/>
                <a:gd name="T29" fmla="*/ 133 h 290"/>
                <a:gd name="T30" fmla="*/ 108 w 308"/>
                <a:gd name="T31" fmla="*/ 96 h 290"/>
                <a:gd name="T32" fmla="*/ 155 w 308"/>
                <a:gd name="T33" fmla="*/ 126 h 290"/>
                <a:gd name="T34" fmla="*/ 155 w 308"/>
                <a:gd name="T35" fmla="*/ 159 h 290"/>
                <a:gd name="T36" fmla="*/ 155 w 308"/>
                <a:gd name="T37" fmla="*/ 126 h 290"/>
                <a:gd name="T38" fmla="*/ 170 w 308"/>
                <a:gd name="T39" fmla="*/ 116 h 290"/>
                <a:gd name="T40" fmla="*/ 226 w 308"/>
                <a:gd name="T41" fmla="*/ 114 h 290"/>
                <a:gd name="T42" fmla="*/ 243 w 308"/>
                <a:gd name="T43" fmla="*/ 103 h 290"/>
                <a:gd name="T44" fmla="*/ 243 w 308"/>
                <a:gd name="T45" fmla="*/ 68 h 290"/>
                <a:gd name="T46" fmla="*/ 243 w 308"/>
                <a:gd name="T47" fmla="*/ 103 h 290"/>
                <a:gd name="T48" fmla="*/ 153 w 308"/>
                <a:gd name="T49" fmla="*/ 47 h 290"/>
                <a:gd name="T50" fmla="*/ 155 w 308"/>
                <a:gd name="T51" fmla="*/ 19 h 290"/>
                <a:gd name="T52" fmla="*/ 65 w 308"/>
                <a:gd name="T53" fmla="*/ 68 h 290"/>
                <a:gd name="T54" fmla="*/ 65 w 308"/>
                <a:gd name="T55" fmla="*/ 101 h 290"/>
                <a:gd name="T56" fmla="*/ 65 w 308"/>
                <a:gd name="T57" fmla="*/ 68 h 290"/>
                <a:gd name="T58" fmla="*/ 155 w 308"/>
                <a:gd name="T59" fmla="*/ 180 h 290"/>
                <a:gd name="T60" fmla="*/ 273 w 308"/>
                <a:gd name="T61" fmla="*/ 137 h 290"/>
                <a:gd name="T62" fmla="*/ 35 w 308"/>
                <a:gd name="T63" fmla="*/ 137 h 290"/>
                <a:gd name="T64" fmla="*/ 273 w 308"/>
                <a:gd name="T65" fmla="*/ 191 h 290"/>
                <a:gd name="T66" fmla="*/ 35 w 308"/>
                <a:gd name="T67" fmla="*/ 191 h 290"/>
                <a:gd name="T68" fmla="*/ 155 w 308"/>
                <a:gd name="T69" fmla="*/ 236 h 290"/>
                <a:gd name="T70" fmla="*/ 273 w 308"/>
                <a:gd name="T71" fmla="*/ 19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8" h="290">
                  <a:moveTo>
                    <a:pt x="263" y="111"/>
                  </a:moveTo>
                  <a:lnTo>
                    <a:pt x="308" y="81"/>
                  </a:lnTo>
                  <a:lnTo>
                    <a:pt x="155" y="0"/>
                  </a:lnTo>
                  <a:lnTo>
                    <a:pt x="0" y="81"/>
                  </a:lnTo>
                  <a:lnTo>
                    <a:pt x="45" y="111"/>
                  </a:lnTo>
                  <a:lnTo>
                    <a:pt x="0" y="135"/>
                  </a:lnTo>
                  <a:lnTo>
                    <a:pt x="45" y="165"/>
                  </a:lnTo>
                  <a:lnTo>
                    <a:pt x="0" y="189"/>
                  </a:lnTo>
                  <a:lnTo>
                    <a:pt x="155" y="290"/>
                  </a:lnTo>
                  <a:lnTo>
                    <a:pt x="308" y="189"/>
                  </a:lnTo>
                  <a:lnTo>
                    <a:pt x="263" y="165"/>
                  </a:lnTo>
                  <a:lnTo>
                    <a:pt x="308" y="135"/>
                  </a:lnTo>
                  <a:lnTo>
                    <a:pt x="263" y="111"/>
                  </a:lnTo>
                  <a:close/>
                  <a:moveTo>
                    <a:pt x="153" y="68"/>
                  </a:moveTo>
                  <a:lnTo>
                    <a:pt x="181" y="86"/>
                  </a:lnTo>
                  <a:lnTo>
                    <a:pt x="155" y="105"/>
                  </a:lnTo>
                  <a:lnTo>
                    <a:pt x="125" y="86"/>
                  </a:lnTo>
                  <a:lnTo>
                    <a:pt x="153" y="68"/>
                  </a:lnTo>
                  <a:close/>
                  <a:moveTo>
                    <a:pt x="108" y="75"/>
                  </a:moveTo>
                  <a:lnTo>
                    <a:pt x="82" y="58"/>
                  </a:lnTo>
                  <a:lnTo>
                    <a:pt x="112" y="43"/>
                  </a:lnTo>
                  <a:lnTo>
                    <a:pt x="136" y="58"/>
                  </a:lnTo>
                  <a:lnTo>
                    <a:pt x="108" y="75"/>
                  </a:lnTo>
                  <a:close/>
                  <a:moveTo>
                    <a:pt x="170" y="58"/>
                  </a:moveTo>
                  <a:lnTo>
                    <a:pt x="196" y="43"/>
                  </a:lnTo>
                  <a:lnTo>
                    <a:pt x="226" y="58"/>
                  </a:lnTo>
                  <a:lnTo>
                    <a:pt x="198" y="75"/>
                  </a:lnTo>
                  <a:lnTo>
                    <a:pt x="170" y="58"/>
                  </a:lnTo>
                  <a:close/>
                  <a:moveTo>
                    <a:pt x="138" y="116"/>
                  </a:moveTo>
                  <a:lnTo>
                    <a:pt x="112" y="133"/>
                  </a:lnTo>
                  <a:lnTo>
                    <a:pt x="82" y="111"/>
                  </a:lnTo>
                  <a:lnTo>
                    <a:pt x="108" y="96"/>
                  </a:lnTo>
                  <a:lnTo>
                    <a:pt x="138" y="116"/>
                  </a:lnTo>
                  <a:close/>
                  <a:moveTo>
                    <a:pt x="155" y="126"/>
                  </a:moveTo>
                  <a:lnTo>
                    <a:pt x="181" y="144"/>
                  </a:lnTo>
                  <a:lnTo>
                    <a:pt x="155" y="159"/>
                  </a:lnTo>
                  <a:lnTo>
                    <a:pt x="127" y="144"/>
                  </a:lnTo>
                  <a:lnTo>
                    <a:pt x="155" y="126"/>
                  </a:lnTo>
                  <a:close/>
                  <a:moveTo>
                    <a:pt x="196" y="133"/>
                  </a:moveTo>
                  <a:lnTo>
                    <a:pt x="170" y="116"/>
                  </a:lnTo>
                  <a:lnTo>
                    <a:pt x="198" y="96"/>
                  </a:lnTo>
                  <a:lnTo>
                    <a:pt x="226" y="114"/>
                  </a:lnTo>
                  <a:lnTo>
                    <a:pt x="196" y="133"/>
                  </a:lnTo>
                  <a:close/>
                  <a:moveTo>
                    <a:pt x="243" y="103"/>
                  </a:moveTo>
                  <a:lnTo>
                    <a:pt x="215" y="86"/>
                  </a:lnTo>
                  <a:lnTo>
                    <a:pt x="243" y="68"/>
                  </a:lnTo>
                  <a:lnTo>
                    <a:pt x="273" y="83"/>
                  </a:lnTo>
                  <a:lnTo>
                    <a:pt x="243" y="103"/>
                  </a:lnTo>
                  <a:close/>
                  <a:moveTo>
                    <a:pt x="179" y="32"/>
                  </a:moveTo>
                  <a:lnTo>
                    <a:pt x="153" y="47"/>
                  </a:lnTo>
                  <a:lnTo>
                    <a:pt x="129" y="32"/>
                  </a:lnTo>
                  <a:lnTo>
                    <a:pt x="155" y="19"/>
                  </a:lnTo>
                  <a:lnTo>
                    <a:pt x="179" y="32"/>
                  </a:lnTo>
                  <a:close/>
                  <a:moveTo>
                    <a:pt x="65" y="68"/>
                  </a:moveTo>
                  <a:lnTo>
                    <a:pt x="91" y="86"/>
                  </a:lnTo>
                  <a:lnTo>
                    <a:pt x="65" y="101"/>
                  </a:lnTo>
                  <a:lnTo>
                    <a:pt x="35" y="83"/>
                  </a:lnTo>
                  <a:lnTo>
                    <a:pt x="65" y="68"/>
                  </a:lnTo>
                  <a:close/>
                  <a:moveTo>
                    <a:pt x="63" y="122"/>
                  </a:moveTo>
                  <a:lnTo>
                    <a:pt x="155" y="180"/>
                  </a:lnTo>
                  <a:lnTo>
                    <a:pt x="245" y="122"/>
                  </a:lnTo>
                  <a:lnTo>
                    <a:pt x="273" y="137"/>
                  </a:lnTo>
                  <a:lnTo>
                    <a:pt x="155" y="215"/>
                  </a:lnTo>
                  <a:lnTo>
                    <a:pt x="35" y="137"/>
                  </a:lnTo>
                  <a:lnTo>
                    <a:pt x="63" y="122"/>
                  </a:lnTo>
                  <a:close/>
                  <a:moveTo>
                    <a:pt x="273" y="191"/>
                  </a:moveTo>
                  <a:lnTo>
                    <a:pt x="155" y="268"/>
                  </a:lnTo>
                  <a:lnTo>
                    <a:pt x="35" y="191"/>
                  </a:lnTo>
                  <a:lnTo>
                    <a:pt x="63" y="176"/>
                  </a:lnTo>
                  <a:lnTo>
                    <a:pt x="155" y="236"/>
                  </a:lnTo>
                  <a:lnTo>
                    <a:pt x="245" y="176"/>
                  </a:lnTo>
                  <a:lnTo>
                    <a:pt x="273" y="191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0" name="Rectangle 160"/>
            <p:cNvSpPr>
              <a:spLocks noChangeArrowheads="1"/>
            </p:cNvSpPr>
            <p:nvPr/>
          </p:nvSpPr>
          <p:spPr bwMode="auto">
            <a:xfrm>
              <a:off x="6735763" y="5091112"/>
              <a:ext cx="22542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1" name="Rectangle 161"/>
            <p:cNvSpPr>
              <a:spLocks noChangeArrowheads="1"/>
            </p:cNvSpPr>
            <p:nvPr/>
          </p:nvSpPr>
          <p:spPr bwMode="auto">
            <a:xfrm>
              <a:off x="6846888" y="5091112"/>
              <a:ext cx="16033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2" name="Rectangle 162"/>
            <p:cNvSpPr>
              <a:spLocks noChangeArrowheads="1"/>
            </p:cNvSpPr>
            <p:nvPr/>
          </p:nvSpPr>
          <p:spPr bwMode="auto">
            <a:xfrm>
              <a:off x="6897688" y="5091112"/>
              <a:ext cx="51117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oma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3" name="Rectangle 163"/>
            <p:cNvSpPr>
              <a:spLocks noChangeArrowheads="1"/>
            </p:cNvSpPr>
            <p:nvPr/>
          </p:nvSpPr>
          <p:spPr bwMode="auto">
            <a:xfrm>
              <a:off x="7277100" y="5091112"/>
              <a:ext cx="19843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4" name="Rectangle 164"/>
            <p:cNvSpPr>
              <a:spLocks noChangeArrowheads="1"/>
            </p:cNvSpPr>
            <p:nvPr/>
          </p:nvSpPr>
          <p:spPr bwMode="auto">
            <a:xfrm>
              <a:off x="7359650" y="5091112"/>
              <a:ext cx="19843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5" name="Rectangle 165"/>
            <p:cNvSpPr>
              <a:spLocks noChangeArrowheads="1"/>
            </p:cNvSpPr>
            <p:nvPr/>
          </p:nvSpPr>
          <p:spPr bwMode="auto">
            <a:xfrm>
              <a:off x="6735763" y="5283200"/>
              <a:ext cx="1682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" name="Rectangle 166"/>
            <p:cNvSpPr>
              <a:spLocks noChangeArrowheads="1"/>
            </p:cNvSpPr>
            <p:nvPr/>
          </p:nvSpPr>
          <p:spPr bwMode="auto">
            <a:xfrm>
              <a:off x="6802438" y="5283200"/>
              <a:ext cx="1714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" name="Rectangle 167"/>
            <p:cNvSpPr>
              <a:spLocks noChangeArrowheads="1"/>
            </p:cNvSpPr>
            <p:nvPr/>
          </p:nvSpPr>
          <p:spPr bwMode="auto">
            <a:xfrm>
              <a:off x="6870700" y="5283200"/>
              <a:ext cx="3889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ans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8" name="Rectangle 168"/>
            <p:cNvSpPr>
              <a:spLocks noChangeArrowheads="1"/>
            </p:cNvSpPr>
            <p:nvPr/>
          </p:nvSpPr>
          <p:spPr bwMode="auto">
            <a:xfrm>
              <a:off x="7162800" y="5283200"/>
              <a:ext cx="215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9" name="Rectangle 169"/>
            <p:cNvSpPr>
              <a:spLocks noChangeArrowheads="1"/>
            </p:cNvSpPr>
            <p:nvPr/>
          </p:nvSpPr>
          <p:spPr bwMode="auto">
            <a:xfrm>
              <a:off x="7277100" y="5283200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0" name="Rectangle 170"/>
            <p:cNvSpPr>
              <a:spLocks noChangeArrowheads="1"/>
            </p:cNvSpPr>
            <p:nvPr/>
          </p:nvSpPr>
          <p:spPr bwMode="auto">
            <a:xfrm>
              <a:off x="7391400" y="5283200"/>
              <a:ext cx="169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1" name="Rectangle 171"/>
            <p:cNvSpPr>
              <a:spLocks noChangeArrowheads="1"/>
            </p:cNvSpPr>
            <p:nvPr/>
          </p:nvSpPr>
          <p:spPr bwMode="auto">
            <a:xfrm>
              <a:off x="7464425" y="5283200"/>
              <a:ext cx="1666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2" name="Rectangle 172"/>
            <p:cNvSpPr>
              <a:spLocks noChangeArrowheads="1"/>
            </p:cNvSpPr>
            <p:nvPr/>
          </p:nvSpPr>
          <p:spPr bwMode="auto">
            <a:xfrm>
              <a:off x="7531100" y="5283200"/>
              <a:ext cx="1984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3" name="Rectangle 173"/>
            <p:cNvSpPr>
              <a:spLocks noChangeArrowheads="1"/>
            </p:cNvSpPr>
            <p:nvPr/>
          </p:nvSpPr>
          <p:spPr bwMode="auto">
            <a:xfrm>
              <a:off x="7629525" y="5283200"/>
              <a:ext cx="215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4" name="Rectangle 174"/>
            <p:cNvSpPr>
              <a:spLocks noChangeArrowheads="1"/>
            </p:cNvSpPr>
            <p:nvPr/>
          </p:nvSpPr>
          <p:spPr bwMode="auto">
            <a:xfrm>
              <a:off x="7747000" y="5283200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5" name="Rectangle 175"/>
            <p:cNvSpPr>
              <a:spLocks noChangeArrowheads="1"/>
            </p:cNvSpPr>
            <p:nvPr/>
          </p:nvSpPr>
          <p:spPr bwMode="auto">
            <a:xfrm>
              <a:off x="7861300" y="5283200"/>
              <a:ext cx="2857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n/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6" name="Rectangle 176"/>
            <p:cNvSpPr>
              <a:spLocks noChangeArrowheads="1"/>
            </p:cNvSpPr>
            <p:nvPr/>
          </p:nvSpPr>
          <p:spPr bwMode="auto">
            <a:xfrm>
              <a:off x="6735763" y="5473700"/>
              <a:ext cx="20478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7" name="Rectangle 177"/>
            <p:cNvSpPr>
              <a:spLocks noChangeArrowheads="1"/>
            </p:cNvSpPr>
            <p:nvPr/>
          </p:nvSpPr>
          <p:spPr bwMode="auto">
            <a:xfrm>
              <a:off x="6826250" y="5473700"/>
              <a:ext cx="2286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8" name="Rectangle 178"/>
            <p:cNvSpPr>
              <a:spLocks noChangeArrowheads="1"/>
            </p:cNvSpPr>
            <p:nvPr/>
          </p:nvSpPr>
          <p:spPr bwMode="auto">
            <a:xfrm>
              <a:off x="6940550" y="5473700"/>
              <a:ext cx="22542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9" name="Rectangle 179"/>
            <p:cNvSpPr>
              <a:spLocks noChangeArrowheads="1"/>
            </p:cNvSpPr>
            <p:nvPr/>
          </p:nvSpPr>
          <p:spPr bwMode="auto">
            <a:xfrm>
              <a:off x="7050088" y="5473700"/>
              <a:ext cx="207963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v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0" name="Rectangle 180"/>
            <p:cNvSpPr>
              <a:spLocks noChangeArrowheads="1"/>
            </p:cNvSpPr>
            <p:nvPr/>
          </p:nvSpPr>
          <p:spPr bwMode="auto">
            <a:xfrm>
              <a:off x="7142163" y="5473700"/>
              <a:ext cx="214313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1" name="Rectangle 181"/>
            <p:cNvSpPr>
              <a:spLocks noChangeArrowheads="1"/>
            </p:cNvSpPr>
            <p:nvPr/>
          </p:nvSpPr>
          <p:spPr bwMode="auto">
            <a:xfrm>
              <a:off x="7243763" y="5473700"/>
              <a:ext cx="18097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2" name="Rectangle 182"/>
            <p:cNvSpPr>
              <a:spLocks noChangeArrowheads="1"/>
            </p:cNvSpPr>
            <p:nvPr/>
          </p:nvSpPr>
          <p:spPr bwMode="auto">
            <a:xfrm>
              <a:off x="7313613" y="5473700"/>
              <a:ext cx="24923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3" name="Rectangle 183"/>
            <p:cNvSpPr>
              <a:spLocks noChangeArrowheads="1"/>
            </p:cNvSpPr>
            <p:nvPr/>
          </p:nvSpPr>
          <p:spPr bwMode="auto">
            <a:xfrm>
              <a:off x="7446963" y="5473700"/>
              <a:ext cx="2286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4" name="Rectangle 184"/>
            <p:cNvSpPr>
              <a:spLocks noChangeArrowheads="1"/>
            </p:cNvSpPr>
            <p:nvPr/>
          </p:nvSpPr>
          <p:spPr bwMode="auto">
            <a:xfrm>
              <a:off x="7561263" y="5473700"/>
              <a:ext cx="22383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5" name="Rectangle 185"/>
            <p:cNvSpPr>
              <a:spLocks noChangeArrowheads="1"/>
            </p:cNvSpPr>
            <p:nvPr/>
          </p:nvSpPr>
          <p:spPr bwMode="auto">
            <a:xfrm>
              <a:off x="9055100" y="5265737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6" name="Rectangle 186"/>
            <p:cNvSpPr>
              <a:spLocks noChangeArrowheads="1"/>
            </p:cNvSpPr>
            <p:nvPr/>
          </p:nvSpPr>
          <p:spPr bwMode="auto">
            <a:xfrm>
              <a:off x="9158288" y="5265737"/>
              <a:ext cx="228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7" name="Rectangle 187"/>
            <p:cNvSpPr>
              <a:spLocks noChangeArrowheads="1"/>
            </p:cNvSpPr>
            <p:nvPr/>
          </p:nvSpPr>
          <p:spPr bwMode="auto">
            <a:xfrm>
              <a:off x="9275763" y="5265737"/>
              <a:ext cx="215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8" name="Rectangle 188"/>
            <p:cNvSpPr>
              <a:spLocks noChangeArrowheads="1"/>
            </p:cNvSpPr>
            <p:nvPr/>
          </p:nvSpPr>
          <p:spPr bwMode="auto">
            <a:xfrm>
              <a:off x="9382125" y="5265737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Rectangle 189"/>
            <p:cNvSpPr>
              <a:spLocks noChangeArrowheads="1"/>
            </p:cNvSpPr>
            <p:nvPr/>
          </p:nvSpPr>
          <p:spPr bwMode="auto">
            <a:xfrm>
              <a:off x="9458325" y="5265737"/>
              <a:ext cx="2317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0" name="Rectangle 190"/>
            <p:cNvSpPr>
              <a:spLocks noChangeArrowheads="1"/>
            </p:cNvSpPr>
            <p:nvPr/>
          </p:nvSpPr>
          <p:spPr bwMode="auto">
            <a:xfrm>
              <a:off x="9578975" y="5265737"/>
              <a:ext cx="2143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y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1" name="Rectangle 191"/>
            <p:cNvSpPr>
              <a:spLocks noChangeArrowheads="1"/>
            </p:cNvSpPr>
            <p:nvPr/>
          </p:nvSpPr>
          <p:spPr bwMode="auto">
            <a:xfrm>
              <a:off x="9683750" y="5265737"/>
              <a:ext cx="4429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 sec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192"/>
            <p:cNvSpPr>
              <a:spLocks noChangeArrowheads="1"/>
            </p:cNvSpPr>
            <p:nvPr/>
          </p:nvSpPr>
          <p:spPr bwMode="auto">
            <a:xfrm>
              <a:off x="10021888" y="5265737"/>
              <a:ext cx="1889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3" name="Rectangle 193"/>
            <p:cNvSpPr>
              <a:spLocks noChangeArrowheads="1"/>
            </p:cNvSpPr>
            <p:nvPr/>
          </p:nvSpPr>
          <p:spPr bwMode="auto">
            <a:xfrm>
              <a:off x="10098088" y="5265737"/>
              <a:ext cx="2286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4" name="Rectangle 194"/>
            <p:cNvSpPr>
              <a:spLocks noChangeArrowheads="1"/>
            </p:cNvSpPr>
            <p:nvPr/>
          </p:nvSpPr>
          <p:spPr bwMode="auto">
            <a:xfrm>
              <a:off x="10217150" y="5265737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FF1F45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5" name="Freeform 212"/>
            <p:cNvSpPr>
              <a:spLocks/>
            </p:cNvSpPr>
            <p:nvPr/>
          </p:nvSpPr>
          <p:spPr bwMode="auto">
            <a:xfrm>
              <a:off x="6089650" y="5513387"/>
              <a:ext cx="103187" cy="104775"/>
            </a:xfrm>
            <a:custGeom>
              <a:avLst/>
              <a:gdLst>
                <a:gd name="T0" fmla="*/ 0 w 65"/>
                <a:gd name="T1" fmla="*/ 66 h 66"/>
                <a:gd name="T2" fmla="*/ 34 w 65"/>
                <a:gd name="T3" fmla="*/ 32 h 66"/>
                <a:gd name="T4" fmla="*/ 0 w 65"/>
                <a:gd name="T5" fmla="*/ 0 h 66"/>
                <a:gd name="T6" fmla="*/ 30 w 65"/>
                <a:gd name="T7" fmla="*/ 0 h 66"/>
                <a:gd name="T8" fmla="*/ 65 w 65"/>
                <a:gd name="T9" fmla="*/ 32 h 66"/>
                <a:gd name="T10" fmla="*/ 30 w 65"/>
                <a:gd name="T11" fmla="*/ 66 h 66"/>
                <a:gd name="T12" fmla="*/ 0 w 65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6">
                  <a:moveTo>
                    <a:pt x="0" y="66"/>
                  </a:moveTo>
                  <a:lnTo>
                    <a:pt x="34" y="3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65" y="32"/>
                  </a:lnTo>
                  <a:lnTo>
                    <a:pt x="3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6" name="Rectangle 213"/>
            <p:cNvSpPr>
              <a:spLocks noChangeArrowheads="1"/>
            </p:cNvSpPr>
            <p:nvPr/>
          </p:nvSpPr>
          <p:spPr bwMode="auto">
            <a:xfrm>
              <a:off x="4364038" y="5549899"/>
              <a:ext cx="1779587" cy="28575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7" name="Freeform 214"/>
            <p:cNvSpPr>
              <a:spLocks/>
            </p:cNvSpPr>
            <p:nvPr/>
          </p:nvSpPr>
          <p:spPr bwMode="auto">
            <a:xfrm>
              <a:off x="4364038" y="5549899"/>
              <a:ext cx="1779587" cy="28575"/>
            </a:xfrm>
            <a:custGeom>
              <a:avLst/>
              <a:gdLst>
                <a:gd name="T0" fmla="*/ 0 w 1121"/>
                <a:gd name="T1" fmla="*/ 18 h 18"/>
                <a:gd name="T2" fmla="*/ 1121 w 1121"/>
                <a:gd name="T3" fmla="*/ 18 h 18"/>
                <a:gd name="T4" fmla="*/ 1121 w 1121"/>
                <a:gd name="T5" fmla="*/ 0 h 18"/>
                <a:gd name="T6" fmla="*/ 0 w 1121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1" h="18">
                  <a:moveTo>
                    <a:pt x="0" y="18"/>
                  </a:moveTo>
                  <a:lnTo>
                    <a:pt x="1121" y="18"/>
                  </a:lnTo>
                  <a:lnTo>
                    <a:pt x="112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8" name="Rectangle 215"/>
            <p:cNvSpPr>
              <a:spLocks noChangeArrowheads="1"/>
            </p:cNvSpPr>
            <p:nvPr/>
          </p:nvSpPr>
          <p:spPr bwMode="auto">
            <a:xfrm>
              <a:off x="3209925" y="5183187"/>
              <a:ext cx="30003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9" name="Rectangle 216"/>
            <p:cNvSpPr>
              <a:spLocks noChangeArrowheads="1"/>
            </p:cNvSpPr>
            <p:nvPr/>
          </p:nvSpPr>
          <p:spPr bwMode="auto">
            <a:xfrm>
              <a:off x="3382963" y="5183187"/>
              <a:ext cx="2159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0" name="Rectangle 217"/>
            <p:cNvSpPr>
              <a:spLocks noChangeArrowheads="1"/>
            </p:cNvSpPr>
            <p:nvPr/>
          </p:nvSpPr>
          <p:spPr bwMode="auto">
            <a:xfrm>
              <a:off x="3482975" y="5183187"/>
              <a:ext cx="176212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1" name="Rectangle 218"/>
            <p:cNvSpPr>
              <a:spLocks noChangeArrowheads="1"/>
            </p:cNvSpPr>
            <p:nvPr/>
          </p:nvSpPr>
          <p:spPr bwMode="auto">
            <a:xfrm>
              <a:off x="3548063" y="5183187"/>
              <a:ext cx="28575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2" name="Rectangle 219"/>
            <p:cNvSpPr>
              <a:spLocks noChangeArrowheads="1"/>
            </p:cNvSpPr>
            <p:nvPr/>
          </p:nvSpPr>
          <p:spPr bwMode="auto">
            <a:xfrm>
              <a:off x="3771900" y="5183187"/>
              <a:ext cx="29368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fo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3" name="Rectangle 220"/>
            <p:cNvSpPr>
              <a:spLocks noChangeArrowheads="1"/>
            </p:cNvSpPr>
            <p:nvPr/>
          </p:nvSpPr>
          <p:spPr bwMode="auto">
            <a:xfrm>
              <a:off x="3946525" y="5183187"/>
              <a:ext cx="18097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4" name="Rectangle 221"/>
            <p:cNvSpPr>
              <a:spLocks noChangeArrowheads="1"/>
            </p:cNvSpPr>
            <p:nvPr/>
          </p:nvSpPr>
          <p:spPr bwMode="auto">
            <a:xfrm>
              <a:off x="3209925" y="5413374"/>
              <a:ext cx="214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b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5" name="Rectangle 222"/>
            <p:cNvSpPr>
              <a:spLocks noChangeArrowheads="1"/>
            </p:cNvSpPr>
            <p:nvPr/>
          </p:nvSpPr>
          <p:spPr bwMode="auto">
            <a:xfrm>
              <a:off x="3324225" y="5413374"/>
              <a:ext cx="1508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6" name="Rectangle 223"/>
            <p:cNvSpPr>
              <a:spLocks noChangeArrowheads="1"/>
            </p:cNvSpPr>
            <p:nvPr/>
          </p:nvSpPr>
          <p:spPr bwMode="auto">
            <a:xfrm>
              <a:off x="3375025" y="5413374"/>
              <a:ext cx="3508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o-f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7" name="Rectangle 224"/>
            <p:cNvSpPr>
              <a:spLocks noChangeArrowheads="1"/>
            </p:cNvSpPr>
            <p:nvPr/>
          </p:nvSpPr>
          <p:spPr bwMode="auto">
            <a:xfrm>
              <a:off x="3629025" y="5413374"/>
              <a:ext cx="2111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8" name="Rectangle 225"/>
            <p:cNvSpPr>
              <a:spLocks noChangeArrowheads="1"/>
            </p:cNvSpPr>
            <p:nvPr/>
          </p:nvSpPr>
          <p:spPr bwMode="auto">
            <a:xfrm>
              <a:off x="3738563" y="5413374"/>
              <a:ext cx="2492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el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9" name="Rectangle 226"/>
            <p:cNvSpPr>
              <a:spLocks noChangeArrowheads="1"/>
            </p:cNvSpPr>
            <p:nvPr/>
          </p:nvSpPr>
          <p:spPr bwMode="auto">
            <a:xfrm>
              <a:off x="3209925" y="5641974"/>
              <a:ext cx="2286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0" name="Rectangle 227"/>
            <p:cNvSpPr>
              <a:spLocks noChangeArrowheads="1"/>
            </p:cNvSpPr>
            <p:nvPr/>
          </p:nvSpPr>
          <p:spPr bwMode="auto">
            <a:xfrm>
              <a:off x="3324225" y="5641974"/>
              <a:ext cx="18097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1" name="Rectangle 228"/>
            <p:cNvSpPr>
              <a:spLocks noChangeArrowheads="1"/>
            </p:cNvSpPr>
            <p:nvPr/>
          </p:nvSpPr>
          <p:spPr bwMode="auto">
            <a:xfrm>
              <a:off x="3390900" y="5641974"/>
              <a:ext cx="46672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odu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2" name="Rectangle 229"/>
            <p:cNvSpPr>
              <a:spLocks noChangeArrowheads="1"/>
            </p:cNvSpPr>
            <p:nvPr/>
          </p:nvSpPr>
          <p:spPr bwMode="auto">
            <a:xfrm>
              <a:off x="3729038" y="5641974"/>
              <a:ext cx="20478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3" name="Rectangle 230"/>
            <p:cNvSpPr>
              <a:spLocks noChangeArrowheads="1"/>
            </p:cNvSpPr>
            <p:nvPr/>
          </p:nvSpPr>
          <p:spPr bwMode="auto">
            <a:xfrm>
              <a:off x="3817938" y="5641974"/>
              <a:ext cx="231775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4" name="Rectangle 231"/>
            <p:cNvSpPr>
              <a:spLocks noChangeArrowheads="1"/>
            </p:cNvSpPr>
            <p:nvPr/>
          </p:nvSpPr>
          <p:spPr bwMode="auto">
            <a:xfrm>
              <a:off x="3935413" y="5641974"/>
              <a:ext cx="2286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5" name="Rectangle 232"/>
            <p:cNvSpPr>
              <a:spLocks noChangeArrowheads="1"/>
            </p:cNvSpPr>
            <p:nvPr/>
          </p:nvSpPr>
          <p:spPr bwMode="auto">
            <a:xfrm>
              <a:off x="4049713" y="5641974"/>
              <a:ext cx="223837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6" name="Rectangle 262"/>
            <p:cNvSpPr>
              <a:spLocks noChangeArrowheads="1"/>
            </p:cNvSpPr>
            <p:nvPr/>
          </p:nvSpPr>
          <p:spPr bwMode="auto">
            <a:xfrm>
              <a:off x="5216525" y="4862512"/>
              <a:ext cx="190500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7" name="Rectangle 263"/>
            <p:cNvSpPr>
              <a:spLocks noChangeArrowheads="1"/>
            </p:cNvSpPr>
            <p:nvPr/>
          </p:nvSpPr>
          <p:spPr bwMode="auto">
            <a:xfrm>
              <a:off x="5319713" y="4862512"/>
              <a:ext cx="146050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8" name="Rectangle 264"/>
            <p:cNvSpPr>
              <a:spLocks noChangeArrowheads="1"/>
            </p:cNvSpPr>
            <p:nvPr/>
          </p:nvSpPr>
          <p:spPr bwMode="auto">
            <a:xfrm>
              <a:off x="5375275" y="4862512"/>
              <a:ext cx="280987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9" name="Rectangle 265"/>
            <p:cNvSpPr>
              <a:spLocks noChangeArrowheads="1"/>
            </p:cNvSpPr>
            <p:nvPr/>
          </p:nvSpPr>
          <p:spPr bwMode="auto">
            <a:xfrm>
              <a:off x="5618163" y="4862512"/>
              <a:ext cx="146050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0" name="Rectangle 266"/>
            <p:cNvSpPr>
              <a:spLocks noChangeArrowheads="1"/>
            </p:cNvSpPr>
            <p:nvPr/>
          </p:nvSpPr>
          <p:spPr bwMode="auto">
            <a:xfrm>
              <a:off x="5673725" y="4862512"/>
              <a:ext cx="560387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esidue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1" name="Rectangle 267"/>
            <p:cNvSpPr>
              <a:spLocks noChangeArrowheads="1"/>
            </p:cNvSpPr>
            <p:nvPr/>
          </p:nvSpPr>
          <p:spPr bwMode="auto">
            <a:xfrm>
              <a:off x="6154738" y="4862512"/>
              <a:ext cx="157162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2" name="Rectangle 268"/>
            <p:cNvSpPr>
              <a:spLocks noChangeArrowheads="1"/>
            </p:cNvSpPr>
            <p:nvPr/>
          </p:nvSpPr>
          <p:spPr bwMode="auto">
            <a:xfrm>
              <a:off x="6767513" y="3009900"/>
              <a:ext cx="17462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3" name="Rectangle 269"/>
            <p:cNvSpPr>
              <a:spLocks noChangeArrowheads="1"/>
            </p:cNvSpPr>
            <p:nvPr/>
          </p:nvSpPr>
          <p:spPr bwMode="auto">
            <a:xfrm>
              <a:off x="6837363" y="3009900"/>
              <a:ext cx="3206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ota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4" name="Rectangle 270"/>
            <p:cNvSpPr>
              <a:spLocks noChangeArrowheads="1"/>
            </p:cNvSpPr>
            <p:nvPr/>
          </p:nvSpPr>
          <p:spPr bwMode="auto">
            <a:xfrm>
              <a:off x="7077075" y="3009900"/>
              <a:ext cx="130175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5" name="Rectangle 271"/>
            <p:cNvSpPr>
              <a:spLocks noChangeArrowheads="1"/>
            </p:cNvSpPr>
            <p:nvPr/>
          </p:nvSpPr>
          <p:spPr bwMode="auto">
            <a:xfrm>
              <a:off x="7121525" y="3009900"/>
              <a:ext cx="446087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 land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6" name="Rectangle 272"/>
            <p:cNvSpPr>
              <a:spLocks noChangeArrowheads="1"/>
            </p:cNvSpPr>
            <p:nvPr/>
          </p:nvSpPr>
          <p:spPr bwMode="auto">
            <a:xfrm>
              <a:off x="6767513" y="3200400"/>
              <a:ext cx="423862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cons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7" name="Rectangle 273"/>
            <p:cNvSpPr>
              <a:spLocks noChangeArrowheads="1"/>
            </p:cNvSpPr>
            <p:nvPr/>
          </p:nvSpPr>
          <p:spPr bwMode="auto">
            <a:xfrm>
              <a:off x="7107238" y="3200400"/>
              <a:ext cx="144462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8" name="Rectangle 274"/>
            <p:cNvSpPr>
              <a:spLocks noChangeArrowheads="1"/>
            </p:cNvSpPr>
            <p:nvPr/>
          </p:nvSpPr>
          <p:spPr bwMode="auto">
            <a:xfrm>
              <a:off x="7164388" y="3200400"/>
              <a:ext cx="415925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raint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9" name="Rectangle 275"/>
            <p:cNvSpPr>
              <a:spLocks noChangeArrowheads="1"/>
            </p:cNvSpPr>
            <p:nvPr/>
          </p:nvSpPr>
          <p:spPr bwMode="auto">
            <a:xfrm>
              <a:off x="7502525" y="3200400"/>
              <a:ext cx="157162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0" name="Freeform 276"/>
            <p:cNvSpPr>
              <a:spLocks/>
            </p:cNvSpPr>
            <p:nvPr/>
          </p:nvSpPr>
          <p:spPr bwMode="auto">
            <a:xfrm>
              <a:off x="8040688" y="1962150"/>
              <a:ext cx="100012" cy="109537"/>
            </a:xfrm>
            <a:custGeom>
              <a:avLst/>
              <a:gdLst>
                <a:gd name="T0" fmla="*/ 0 w 63"/>
                <a:gd name="T1" fmla="*/ 0 h 69"/>
                <a:gd name="T2" fmla="*/ 35 w 63"/>
                <a:gd name="T3" fmla="*/ 35 h 69"/>
                <a:gd name="T4" fmla="*/ 0 w 63"/>
                <a:gd name="T5" fmla="*/ 69 h 69"/>
                <a:gd name="T6" fmla="*/ 31 w 63"/>
                <a:gd name="T7" fmla="*/ 69 h 69"/>
                <a:gd name="T8" fmla="*/ 63 w 63"/>
                <a:gd name="T9" fmla="*/ 35 h 69"/>
                <a:gd name="T10" fmla="*/ 31 w 63"/>
                <a:gd name="T11" fmla="*/ 0 h 69"/>
                <a:gd name="T12" fmla="*/ 0 w 63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9">
                  <a:moveTo>
                    <a:pt x="0" y="0"/>
                  </a:moveTo>
                  <a:lnTo>
                    <a:pt x="35" y="35"/>
                  </a:lnTo>
                  <a:lnTo>
                    <a:pt x="0" y="69"/>
                  </a:lnTo>
                  <a:lnTo>
                    <a:pt x="31" y="69"/>
                  </a:lnTo>
                  <a:lnTo>
                    <a:pt x="63" y="35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1" name="Freeform 277"/>
            <p:cNvSpPr>
              <a:spLocks/>
            </p:cNvSpPr>
            <p:nvPr/>
          </p:nvSpPr>
          <p:spPr bwMode="auto">
            <a:xfrm>
              <a:off x="6577013" y="2017713"/>
              <a:ext cx="1519237" cy="0"/>
            </a:xfrm>
            <a:custGeom>
              <a:avLst/>
              <a:gdLst>
                <a:gd name="T0" fmla="*/ 0 w 957"/>
                <a:gd name="T1" fmla="*/ 957 w 957"/>
                <a:gd name="T2" fmla="*/ 0 w 95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57">
                  <a:moveTo>
                    <a:pt x="0" y="0"/>
                  </a:moveTo>
                  <a:lnTo>
                    <a:pt x="9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A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2" name="Line 278"/>
            <p:cNvSpPr>
              <a:spLocks noChangeShapeType="1"/>
            </p:cNvSpPr>
            <p:nvPr/>
          </p:nvSpPr>
          <p:spPr bwMode="auto">
            <a:xfrm>
              <a:off x="6577013" y="2017713"/>
              <a:ext cx="151923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3" name="Rectangle 279"/>
            <p:cNvSpPr>
              <a:spLocks noChangeArrowheads="1"/>
            </p:cNvSpPr>
            <p:nvPr/>
          </p:nvSpPr>
          <p:spPr bwMode="auto">
            <a:xfrm>
              <a:off x="6577013" y="2003425"/>
              <a:ext cx="1519237" cy="26987"/>
            </a:xfrm>
            <a:prstGeom prst="rect">
              <a:avLst/>
            </a:pr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4" name="Freeform 280"/>
            <p:cNvSpPr>
              <a:spLocks/>
            </p:cNvSpPr>
            <p:nvPr/>
          </p:nvSpPr>
          <p:spPr bwMode="auto">
            <a:xfrm>
              <a:off x="6577013" y="2003425"/>
              <a:ext cx="1519237" cy="26987"/>
            </a:xfrm>
            <a:custGeom>
              <a:avLst/>
              <a:gdLst>
                <a:gd name="T0" fmla="*/ 0 w 957"/>
                <a:gd name="T1" fmla="*/ 17 h 17"/>
                <a:gd name="T2" fmla="*/ 957 w 957"/>
                <a:gd name="T3" fmla="*/ 17 h 17"/>
                <a:gd name="T4" fmla="*/ 957 w 957"/>
                <a:gd name="T5" fmla="*/ 0 h 17"/>
                <a:gd name="T6" fmla="*/ 0 w 957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17">
                  <a:moveTo>
                    <a:pt x="0" y="17"/>
                  </a:moveTo>
                  <a:lnTo>
                    <a:pt x="957" y="17"/>
                  </a:lnTo>
                  <a:lnTo>
                    <a:pt x="95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5" name="Rectangle 281"/>
            <p:cNvSpPr>
              <a:spLocks noChangeArrowheads="1"/>
            </p:cNvSpPr>
            <p:nvPr/>
          </p:nvSpPr>
          <p:spPr bwMode="auto">
            <a:xfrm>
              <a:off x="6677025" y="1778000"/>
              <a:ext cx="190500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6" name="Rectangle 282"/>
            <p:cNvSpPr>
              <a:spLocks noChangeArrowheads="1"/>
            </p:cNvSpPr>
            <p:nvPr/>
          </p:nvSpPr>
          <p:spPr bwMode="auto">
            <a:xfrm>
              <a:off x="6780213" y="1778000"/>
              <a:ext cx="146050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7" name="Rectangle 283"/>
            <p:cNvSpPr>
              <a:spLocks noChangeArrowheads="1"/>
            </p:cNvSpPr>
            <p:nvPr/>
          </p:nvSpPr>
          <p:spPr bwMode="auto">
            <a:xfrm>
              <a:off x="6835775" y="1778000"/>
              <a:ext cx="280987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8" name="Rectangle 284"/>
            <p:cNvSpPr>
              <a:spLocks noChangeArrowheads="1"/>
            </p:cNvSpPr>
            <p:nvPr/>
          </p:nvSpPr>
          <p:spPr bwMode="auto">
            <a:xfrm>
              <a:off x="7078663" y="1778000"/>
              <a:ext cx="184150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p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9" name="Rectangle 285"/>
            <p:cNvSpPr>
              <a:spLocks noChangeArrowheads="1"/>
            </p:cNvSpPr>
            <p:nvPr/>
          </p:nvSpPr>
          <p:spPr bwMode="auto">
            <a:xfrm>
              <a:off x="7175500" y="1778000"/>
              <a:ext cx="147637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0" name="Rectangle 286"/>
            <p:cNvSpPr>
              <a:spLocks noChangeArrowheads="1"/>
            </p:cNvSpPr>
            <p:nvPr/>
          </p:nvSpPr>
          <p:spPr bwMode="auto">
            <a:xfrm>
              <a:off x="7232650" y="1778000"/>
              <a:ext cx="504825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oduct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1" name="Rectangle 287"/>
            <p:cNvSpPr>
              <a:spLocks noChangeArrowheads="1"/>
            </p:cNvSpPr>
            <p:nvPr/>
          </p:nvSpPr>
          <p:spPr bwMode="auto">
            <a:xfrm>
              <a:off x="7656513" y="1778000"/>
              <a:ext cx="157162" cy="23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300" b="0" i="0" u="none" strike="noStrike" cap="none" normalizeH="0" baseline="0">
                  <a:ln>
                    <a:noFill/>
                  </a:ln>
                  <a:solidFill>
                    <a:srgbClr val="139B29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2" name="Freeform 288"/>
            <p:cNvSpPr>
              <a:spLocks/>
            </p:cNvSpPr>
            <p:nvPr/>
          </p:nvSpPr>
          <p:spPr bwMode="auto">
            <a:xfrm>
              <a:off x="5121275" y="5116512"/>
              <a:ext cx="282575" cy="260350"/>
            </a:xfrm>
            <a:custGeom>
              <a:avLst/>
              <a:gdLst>
                <a:gd name="T0" fmla="*/ 83 w 83"/>
                <a:gd name="T1" fmla="*/ 68 h 76"/>
                <a:gd name="T2" fmla="*/ 76 w 83"/>
                <a:gd name="T3" fmla="*/ 68 h 76"/>
                <a:gd name="T4" fmla="*/ 35 w 83"/>
                <a:gd name="T5" fmla="*/ 66 h 76"/>
                <a:gd name="T6" fmla="*/ 19 w 83"/>
                <a:gd name="T7" fmla="*/ 62 h 76"/>
                <a:gd name="T8" fmla="*/ 13 w 83"/>
                <a:gd name="T9" fmla="*/ 56 h 76"/>
                <a:gd name="T10" fmla="*/ 9 w 83"/>
                <a:gd name="T11" fmla="*/ 36 h 76"/>
                <a:gd name="T12" fmla="*/ 8 w 83"/>
                <a:gd name="T13" fmla="*/ 0 h 76"/>
                <a:gd name="T14" fmla="*/ 0 w 83"/>
                <a:gd name="T15" fmla="*/ 0 h 76"/>
                <a:gd name="T16" fmla="*/ 2 w 83"/>
                <a:gd name="T17" fmla="*/ 42 h 76"/>
                <a:gd name="T18" fmla="*/ 7 w 83"/>
                <a:gd name="T19" fmla="*/ 61 h 76"/>
                <a:gd name="T20" fmla="*/ 17 w 83"/>
                <a:gd name="T21" fmla="*/ 70 h 76"/>
                <a:gd name="T22" fmla="*/ 40 w 83"/>
                <a:gd name="T23" fmla="*/ 75 h 76"/>
                <a:gd name="T24" fmla="*/ 76 w 83"/>
                <a:gd name="T25" fmla="*/ 76 h 76"/>
                <a:gd name="T26" fmla="*/ 83 w 83"/>
                <a:gd name="T27" fmla="*/ 76 h 76"/>
                <a:gd name="T28" fmla="*/ 83 w 83"/>
                <a:gd name="T29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76">
                  <a:moveTo>
                    <a:pt x="83" y="68"/>
                  </a:moveTo>
                  <a:cubicBezTo>
                    <a:pt x="76" y="68"/>
                    <a:pt x="76" y="68"/>
                    <a:pt x="76" y="68"/>
                  </a:cubicBezTo>
                  <a:cubicBezTo>
                    <a:pt x="59" y="68"/>
                    <a:pt x="45" y="68"/>
                    <a:pt x="35" y="66"/>
                  </a:cubicBezTo>
                  <a:cubicBezTo>
                    <a:pt x="28" y="66"/>
                    <a:pt x="23" y="64"/>
                    <a:pt x="19" y="62"/>
                  </a:cubicBezTo>
                  <a:cubicBezTo>
                    <a:pt x="17" y="61"/>
                    <a:pt x="15" y="59"/>
                    <a:pt x="13" y="56"/>
                  </a:cubicBezTo>
                  <a:cubicBezTo>
                    <a:pt x="11" y="52"/>
                    <a:pt x="10" y="45"/>
                    <a:pt x="9" y="36"/>
                  </a:cubicBezTo>
                  <a:cubicBezTo>
                    <a:pt x="8" y="27"/>
                    <a:pt x="8" y="15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8"/>
                    <a:pt x="0" y="31"/>
                    <a:pt x="2" y="42"/>
                  </a:cubicBezTo>
                  <a:cubicBezTo>
                    <a:pt x="3" y="49"/>
                    <a:pt x="4" y="56"/>
                    <a:pt x="7" y="61"/>
                  </a:cubicBezTo>
                  <a:cubicBezTo>
                    <a:pt x="9" y="65"/>
                    <a:pt x="13" y="68"/>
                    <a:pt x="17" y="70"/>
                  </a:cubicBezTo>
                  <a:cubicBezTo>
                    <a:pt x="22" y="73"/>
                    <a:pt x="30" y="74"/>
                    <a:pt x="40" y="75"/>
                  </a:cubicBezTo>
                  <a:cubicBezTo>
                    <a:pt x="49" y="76"/>
                    <a:pt x="61" y="76"/>
                    <a:pt x="76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68"/>
                    <a:pt x="83" y="68"/>
                    <a:pt x="83" y="68"/>
                  </a:cubicBez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3" name="Rectangle 289"/>
            <p:cNvSpPr>
              <a:spLocks noChangeArrowheads="1"/>
            </p:cNvSpPr>
            <p:nvPr/>
          </p:nvSpPr>
          <p:spPr bwMode="auto">
            <a:xfrm>
              <a:off x="5121275" y="4676775"/>
              <a:ext cx="26987" cy="439737"/>
            </a:xfrm>
            <a:prstGeom prst="rect">
              <a:avLst/>
            </a:pr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4" name="Freeform 290"/>
            <p:cNvSpPr>
              <a:spLocks/>
            </p:cNvSpPr>
            <p:nvPr/>
          </p:nvSpPr>
          <p:spPr bwMode="auto">
            <a:xfrm>
              <a:off x="5121275" y="4676775"/>
              <a:ext cx="26987" cy="439737"/>
            </a:xfrm>
            <a:custGeom>
              <a:avLst/>
              <a:gdLst>
                <a:gd name="T0" fmla="*/ 17 w 17"/>
                <a:gd name="T1" fmla="*/ 277 h 277"/>
                <a:gd name="T2" fmla="*/ 17 w 17"/>
                <a:gd name="T3" fmla="*/ 0 h 277"/>
                <a:gd name="T4" fmla="*/ 0 w 17"/>
                <a:gd name="T5" fmla="*/ 0 h 277"/>
                <a:gd name="T6" fmla="*/ 0 w 17"/>
                <a:gd name="T7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77">
                  <a:moveTo>
                    <a:pt x="17" y="277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5" name="Freeform 291"/>
            <p:cNvSpPr>
              <a:spLocks/>
            </p:cNvSpPr>
            <p:nvPr/>
          </p:nvSpPr>
          <p:spPr bwMode="auto">
            <a:xfrm>
              <a:off x="6280150" y="5335587"/>
              <a:ext cx="266700" cy="258762"/>
            </a:xfrm>
            <a:custGeom>
              <a:avLst/>
              <a:gdLst>
                <a:gd name="T0" fmla="*/ 168 w 168"/>
                <a:gd name="T1" fmla="*/ 17 h 163"/>
                <a:gd name="T2" fmla="*/ 153 w 168"/>
                <a:gd name="T3" fmla="*/ 0 h 163"/>
                <a:gd name="T4" fmla="*/ 116 w 168"/>
                <a:gd name="T5" fmla="*/ 21 h 163"/>
                <a:gd name="T6" fmla="*/ 91 w 168"/>
                <a:gd name="T7" fmla="*/ 60 h 163"/>
                <a:gd name="T8" fmla="*/ 67 w 168"/>
                <a:gd name="T9" fmla="*/ 69 h 163"/>
                <a:gd name="T10" fmla="*/ 76 w 168"/>
                <a:gd name="T11" fmla="*/ 49 h 163"/>
                <a:gd name="T12" fmla="*/ 69 w 168"/>
                <a:gd name="T13" fmla="*/ 19 h 163"/>
                <a:gd name="T14" fmla="*/ 50 w 168"/>
                <a:gd name="T15" fmla="*/ 26 h 163"/>
                <a:gd name="T16" fmla="*/ 54 w 168"/>
                <a:gd name="T17" fmla="*/ 47 h 163"/>
                <a:gd name="T18" fmla="*/ 41 w 168"/>
                <a:gd name="T19" fmla="*/ 80 h 163"/>
                <a:gd name="T20" fmla="*/ 28 w 168"/>
                <a:gd name="T21" fmla="*/ 84 h 163"/>
                <a:gd name="T22" fmla="*/ 0 w 168"/>
                <a:gd name="T23" fmla="*/ 144 h 163"/>
                <a:gd name="T24" fmla="*/ 18 w 168"/>
                <a:gd name="T25" fmla="*/ 163 h 163"/>
                <a:gd name="T26" fmla="*/ 48 w 168"/>
                <a:gd name="T27" fmla="*/ 103 h 163"/>
                <a:gd name="T28" fmla="*/ 106 w 168"/>
                <a:gd name="T29" fmla="*/ 75 h 163"/>
                <a:gd name="T30" fmla="*/ 157 w 168"/>
                <a:gd name="T31" fmla="*/ 75 h 163"/>
                <a:gd name="T32" fmla="*/ 157 w 168"/>
                <a:gd name="T33" fmla="*/ 58 h 163"/>
                <a:gd name="T34" fmla="*/ 119 w 168"/>
                <a:gd name="T35" fmla="*/ 56 h 163"/>
                <a:gd name="T36" fmla="*/ 132 w 168"/>
                <a:gd name="T37" fmla="*/ 39 h 163"/>
                <a:gd name="T38" fmla="*/ 168 w 168"/>
                <a:gd name="T39" fmla="*/ 1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8" h="163">
                  <a:moveTo>
                    <a:pt x="168" y="17"/>
                  </a:moveTo>
                  <a:lnTo>
                    <a:pt x="153" y="0"/>
                  </a:lnTo>
                  <a:lnTo>
                    <a:pt x="116" y="21"/>
                  </a:lnTo>
                  <a:lnTo>
                    <a:pt x="91" y="60"/>
                  </a:lnTo>
                  <a:lnTo>
                    <a:pt x="67" y="69"/>
                  </a:lnTo>
                  <a:lnTo>
                    <a:pt x="76" y="49"/>
                  </a:lnTo>
                  <a:lnTo>
                    <a:pt x="69" y="19"/>
                  </a:lnTo>
                  <a:lnTo>
                    <a:pt x="50" y="26"/>
                  </a:lnTo>
                  <a:lnTo>
                    <a:pt x="54" y="47"/>
                  </a:lnTo>
                  <a:lnTo>
                    <a:pt x="41" y="80"/>
                  </a:lnTo>
                  <a:lnTo>
                    <a:pt x="28" y="84"/>
                  </a:lnTo>
                  <a:lnTo>
                    <a:pt x="0" y="144"/>
                  </a:lnTo>
                  <a:lnTo>
                    <a:pt x="18" y="163"/>
                  </a:lnTo>
                  <a:lnTo>
                    <a:pt x="48" y="103"/>
                  </a:lnTo>
                  <a:lnTo>
                    <a:pt x="106" y="75"/>
                  </a:lnTo>
                  <a:lnTo>
                    <a:pt x="157" y="75"/>
                  </a:lnTo>
                  <a:lnTo>
                    <a:pt x="157" y="58"/>
                  </a:lnTo>
                  <a:lnTo>
                    <a:pt x="119" y="56"/>
                  </a:lnTo>
                  <a:lnTo>
                    <a:pt x="132" y="39"/>
                  </a:lnTo>
                  <a:lnTo>
                    <a:pt x="168" y="17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6" name="Freeform 292"/>
            <p:cNvSpPr>
              <a:spLocks/>
            </p:cNvSpPr>
            <p:nvPr/>
          </p:nvSpPr>
          <p:spPr bwMode="auto">
            <a:xfrm>
              <a:off x="6461125" y="5489574"/>
              <a:ext cx="139700" cy="125412"/>
            </a:xfrm>
            <a:custGeom>
              <a:avLst/>
              <a:gdLst>
                <a:gd name="T0" fmla="*/ 17 w 41"/>
                <a:gd name="T1" fmla="*/ 5 h 37"/>
                <a:gd name="T2" fmla="*/ 21 w 41"/>
                <a:gd name="T3" fmla="*/ 0 h 37"/>
                <a:gd name="T4" fmla="*/ 25 w 41"/>
                <a:gd name="T5" fmla="*/ 5 h 37"/>
                <a:gd name="T6" fmla="*/ 21 w 41"/>
                <a:gd name="T7" fmla="*/ 37 h 37"/>
                <a:gd name="T8" fmla="*/ 17 w 41"/>
                <a:gd name="T9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7">
                  <a:moveTo>
                    <a:pt x="17" y="5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41" y="23"/>
                    <a:pt x="21" y="37"/>
                    <a:pt x="21" y="37"/>
                  </a:cubicBezTo>
                  <a:cubicBezTo>
                    <a:pt x="21" y="37"/>
                    <a:pt x="0" y="23"/>
                    <a:pt x="17" y="5"/>
                  </a:cubicBez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7" name="Freeform 293"/>
            <p:cNvSpPr>
              <a:spLocks/>
            </p:cNvSpPr>
            <p:nvPr/>
          </p:nvSpPr>
          <p:spPr bwMode="auto">
            <a:xfrm>
              <a:off x="6611938" y="5468937"/>
              <a:ext cx="61912" cy="44450"/>
            </a:xfrm>
            <a:custGeom>
              <a:avLst/>
              <a:gdLst>
                <a:gd name="T0" fmla="*/ 0 w 18"/>
                <a:gd name="T1" fmla="*/ 7 h 13"/>
                <a:gd name="T2" fmla="*/ 3 w 18"/>
                <a:gd name="T3" fmla="*/ 3 h 13"/>
                <a:gd name="T4" fmla="*/ 15 w 18"/>
                <a:gd name="T5" fmla="*/ 4 h 13"/>
                <a:gd name="T6" fmla="*/ 18 w 18"/>
                <a:gd name="T7" fmla="*/ 7 h 13"/>
                <a:gd name="T8" fmla="*/ 15 w 18"/>
                <a:gd name="T9" fmla="*/ 10 h 13"/>
                <a:gd name="T10" fmla="*/ 3 w 18"/>
                <a:gd name="T11" fmla="*/ 10 h 13"/>
                <a:gd name="T12" fmla="*/ 0 w 18"/>
                <a:gd name="T13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0" y="7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7" y="0"/>
                    <a:pt x="12" y="0"/>
                    <a:pt x="15" y="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1" y="13"/>
                    <a:pt x="6" y="13"/>
                    <a:pt x="3" y="1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8" name="Freeform 294"/>
            <p:cNvSpPr>
              <a:spLocks/>
            </p:cNvSpPr>
            <p:nvPr/>
          </p:nvSpPr>
          <p:spPr bwMode="auto">
            <a:xfrm>
              <a:off x="6523038" y="5318124"/>
              <a:ext cx="98425" cy="68262"/>
            </a:xfrm>
            <a:custGeom>
              <a:avLst/>
              <a:gdLst>
                <a:gd name="T0" fmla="*/ 0 w 29"/>
                <a:gd name="T1" fmla="*/ 10 h 20"/>
                <a:gd name="T2" fmla="*/ 5 w 29"/>
                <a:gd name="T3" fmla="*/ 5 h 20"/>
                <a:gd name="T4" fmla="*/ 25 w 29"/>
                <a:gd name="T5" fmla="*/ 5 h 20"/>
                <a:gd name="T6" fmla="*/ 29 w 29"/>
                <a:gd name="T7" fmla="*/ 10 h 20"/>
                <a:gd name="T8" fmla="*/ 25 w 29"/>
                <a:gd name="T9" fmla="*/ 14 h 20"/>
                <a:gd name="T10" fmla="*/ 5 w 29"/>
                <a:gd name="T11" fmla="*/ 14 h 20"/>
                <a:gd name="T12" fmla="*/ 0 w 29"/>
                <a:gd name="T1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0">
                  <a:moveTo>
                    <a:pt x="0" y="10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10" y="0"/>
                    <a:pt x="19" y="0"/>
                    <a:pt x="25" y="5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19" y="20"/>
                    <a:pt x="10" y="20"/>
                    <a:pt x="5" y="14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9" name="Freeform 295"/>
            <p:cNvSpPr>
              <a:spLocks/>
            </p:cNvSpPr>
            <p:nvPr/>
          </p:nvSpPr>
          <p:spPr bwMode="auto">
            <a:xfrm>
              <a:off x="6481763" y="5232399"/>
              <a:ext cx="85725" cy="120650"/>
            </a:xfrm>
            <a:custGeom>
              <a:avLst/>
              <a:gdLst>
                <a:gd name="T0" fmla="*/ 7 w 25"/>
                <a:gd name="T1" fmla="*/ 6 h 35"/>
                <a:gd name="T2" fmla="*/ 13 w 25"/>
                <a:gd name="T3" fmla="*/ 0 h 35"/>
                <a:gd name="T4" fmla="*/ 18 w 25"/>
                <a:gd name="T5" fmla="*/ 6 h 35"/>
                <a:gd name="T6" fmla="*/ 18 w 25"/>
                <a:gd name="T7" fmla="*/ 29 h 35"/>
                <a:gd name="T8" fmla="*/ 12 w 25"/>
                <a:gd name="T9" fmla="*/ 35 h 35"/>
                <a:gd name="T10" fmla="*/ 6 w 25"/>
                <a:gd name="T11" fmla="*/ 29 h 35"/>
                <a:gd name="T12" fmla="*/ 7 w 25"/>
                <a:gd name="T1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5">
                  <a:moveTo>
                    <a:pt x="7" y="6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5" y="12"/>
                    <a:pt x="25" y="22"/>
                    <a:pt x="18" y="29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2"/>
                    <a:pt x="0" y="12"/>
                    <a:pt x="7" y="6"/>
                  </a:cubicBezTo>
                  <a:close/>
                </a:path>
              </a:pathLst>
            </a:custGeom>
            <a:solidFill>
              <a:srgbClr val="139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1254994" y="3311477"/>
            <a:ext cx="2033587" cy="493712"/>
            <a:chOff x="1331913" y="3675063"/>
            <a:chExt cx="2033587" cy="493712"/>
          </a:xfrm>
        </p:grpSpPr>
        <p:sp>
          <p:nvSpPr>
            <p:cNvPr id="301" name="Freeform 225"/>
            <p:cNvSpPr>
              <a:spLocks/>
            </p:cNvSpPr>
            <p:nvPr/>
          </p:nvSpPr>
          <p:spPr bwMode="auto">
            <a:xfrm>
              <a:off x="2166938" y="3803650"/>
              <a:ext cx="98425" cy="104775"/>
            </a:xfrm>
            <a:custGeom>
              <a:avLst/>
              <a:gdLst>
                <a:gd name="T0" fmla="*/ 62 w 62"/>
                <a:gd name="T1" fmla="*/ 0 h 66"/>
                <a:gd name="T2" fmla="*/ 29 w 62"/>
                <a:gd name="T3" fmla="*/ 33 h 66"/>
                <a:gd name="T4" fmla="*/ 62 w 62"/>
                <a:gd name="T5" fmla="*/ 66 h 66"/>
                <a:gd name="T6" fmla="*/ 33 w 62"/>
                <a:gd name="T7" fmla="*/ 66 h 66"/>
                <a:gd name="T8" fmla="*/ 0 w 62"/>
                <a:gd name="T9" fmla="*/ 33 h 66"/>
                <a:gd name="T10" fmla="*/ 33 w 62"/>
                <a:gd name="T11" fmla="*/ 0 h 66"/>
                <a:gd name="T12" fmla="*/ 62 w 6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6">
                  <a:moveTo>
                    <a:pt x="62" y="0"/>
                  </a:moveTo>
                  <a:lnTo>
                    <a:pt x="29" y="33"/>
                  </a:lnTo>
                  <a:lnTo>
                    <a:pt x="62" y="66"/>
                  </a:lnTo>
                  <a:lnTo>
                    <a:pt x="33" y="66"/>
                  </a:lnTo>
                  <a:lnTo>
                    <a:pt x="0" y="33"/>
                  </a:lnTo>
                  <a:lnTo>
                    <a:pt x="33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2" name="Rectangle 226"/>
            <p:cNvSpPr>
              <a:spLocks noChangeArrowheads="1"/>
            </p:cNvSpPr>
            <p:nvPr/>
          </p:nvSpPr>
          <p:spPr bwMode="auto">
            <a:xfrm>
              <a:off x="2216150" y="3843338"/>
              <a:ext cx="1149350" cy="25400"/>
            </a:xfrm>
            <a:prstGeom prst="rect">
              <a:avLst/>
            </a:prstGeom>
            <a:solidFill>
              <a:srgbClr val="348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3" name="Freeform 227"/>
            <p:cNvSpPr>
              <a:spLocks/>
            </p:cNvSpPr>
            <p:nvPr/>
          </p:nvSpPr>
          <p:spPr bwMode="auto">
            <a:xfrm>
              <a:off x="2216150" y="3843338"/>
              <a:ext cx="1149350" cy="25400"/>
            </a:xfrm>
            <a:custGeom>
              <a:avLst/>
              <a:gdLst>
                <a:gd name="T0" fmla="*/ 724 w 724"/>
                <a:gd name="T1" fmla="*/ 0 h 16"/>
                <a:gd name="T2" fmla="*/ 0 w 724"/>
                <a:gd name="T3" fmla="*/ 0 h 16"/>
                <a:gd name="T4" fmla="*/ 0 w 724"/>
                <a:gd name="T5" fmla="*/ 16 h 16"/>
                <a:gd name="T6" fmla="*/ 724 w 72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4" h="16">
                  <a:moveTo>
                    <a:pt x="724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724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4" name="Rectangle 328"/>
            <p:cNvSpPr>
              <a:spLocks noChangeArrowheads="1"/>
            </p:cNvSpPr>
            <p:nvPr/>
          </p:nvSpPr>
          <p:spPr bwMode="auto">
            <a:xfrm>
              <a:off x="1331913" y="3675063"/>
              <a:ext cx="1539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I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5" name="Rectangle 329"/>
            <p:cNvSpPr>
              <a:spLocks noChangeArrowheads="1"/>
            </p:cNvSpPr>
            <p:nvPr/>
          </p:nvSpPr>
          <p:spPr bwMode="auto">
            <a:xfrm>
              <a:off x="1382713" y="3675063"/>
              <a:ext cx="16827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6" name="Rectangle 330"/>
            <p:cNvSpPr>
              <a:spLocks noChangeArrowheads="1"/>
            </p:cNvSpPr>
            <p:nvPr/>
          </p:nvSpPr>
          <p:spPr bwMode="auto">
            <a:xfrm>
              <a:off x="1449388" y="3675063"/>
              <a:ext cx="3270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rig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7" name="Rectangle 331"/>
            <p:cNvSpPr>
              <a:spLocks noChangeArrowheads="1"/>
            </p:cNvSpPr>
            <p:nvPr/>
          </p:nvSpPr>
          <p:spPr bwMode="auto">
            <a:xfrm>
              <a:off x="1671638" y="3675063"/>
              <a:ext cx="2000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8" name="Rectangle 332"/>
            <p:cNvSpPr>
              <a:spLocks noChangeArrowheads="1"/>
            </p:cNvSpPr>
            <p:nvPr/>
          </p:nvSpPr>
          <p:spPr bwMode="auto">
            <a:xfrm>
              <a:off x="1766888" y="3675063"/>
              <a:ext cx="2127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ti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9" name="Rectangle 333"/>
            <p:cNvSpPr>
              <a:spLocks noChangeArrowheads="1"/>
            </p:cNvSpPr>
            <p:nvPr/>
          </p:nvSpPr>
          <p:spPr bwMode="auto">
            <a:xfrm>
              <a:off x="1879600" y="3675063"/>
              <a:ext cx="2127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 dirty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0" name="Rectangle 334"/>
            <p:cNvSpPr>
              <a:spLocks noChangeArrowheads="1"/>
            </p:cNvSpPr>
            <p:nvPr/>
          </p:nvSpPr>
          <p:spPr bwMode="auto">
            <a:xfrm>
              <a:off x="1989138" y="3675063"/>
              <a:ext cx="2095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1" name="Rectangle 335"/>
            <p:cNvSpPr>
              <a:spLocks noChangeArrowheads="1"/>
            </p:cNvSpPr>
            <p:nvPr/>
          </p:nvSpPr>
          <p:spPr bwMode="auto">
            <a:xfrm>
              <a:off x="1331913" y="3892550"/>
              <a:ext cx="1508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2" name="Rectangle 336"/>
            <p:cNvSpPr>
              <a:spLocks noChangeArrowheads="1"/>
            </p:cNvSpPr>
            <p:nvPr/>
          </p:nvSpPr>
          <p:spPr bwMode="auto">
            <a:xfrm>
              <a:off x="1381125" y="3892550"/>
              <a:ext cx="2127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3" name="Rectangle 337"/>
            <p:cNvSpPr>
              <a:spLocks noChangeArrowheads="1"/>
            </p:cNvSpPr>
            <p:nvPr/>
          </p:nvSpPr>
          <p:spPr bwMode="auto">
            <a:xfrm>
              <a:off x="1490663" y="3892550"/>
              <a:ext cx="3635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sse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4" name="Rectangle 338"/>
            <p:cNvSpPr>
              <a:spLocks noChangeArrowheads="1"/>
            </p:cNvSpPr>
            <p:nvPr/>
          </p:nvSpPr>
          <p:spPr bwMode="auto">
            <a:xfrm>
              <a:off x="1747838" y="3892550"/>
              <a:ext cx="1825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0" i="0" u="none" strike="noStrike" cap="none" normalizeH="0" baseline="0">
                  <a:ln>
                    <a:noFill/>
                  </a:ln>
                  <a:solidFill>
                    <a:srgbClr val="348DFA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5858738" y="4178147"/>
            <a:ext cx="3646488" cy="457200"/>
            <a:chOff x="5878513" y="4284663"/>
            <a:chExt cx="3646488" cy="457200"/>
          </a:xfrm>
        </p:grpSpPr>
        <p:sp>
          <p:nvSpPr>
            <p:cNvPr id="316" name="Rectangle 195"/>
            <p:cNvSpPr>
              <a:spLocks noChangeArrowheads="1"/>
            </p:cNvSpPr>
            <p:nvPr/>
          </p:nvSpPr>
          <p:spPr bwMode="auto">
            <a:xfrm>
              <a:off x="7499351" y="4284663"/>
              <a:ext cx="2286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C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7" name="Rectangle 196"/>
            <p:cNvSpPr>
              <a:spLocks noChangeArrowheads="1"/>
            </p:cNvSpPr>
            <p:nvPr/>
          </p:nvSpPr>
          <p:spPr bwMode="auto">
            <a:xfrm>
              <a:off x="7615238" y="4284663"/>
              <a:ext cx="25876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H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8" name="Rectangle 197"/>
            <p:cNvSpPr>
              <a:spLocks noChangeArrowheads="1"/>
            </p:cNvSpPr>
            <p:nvPr/>
          </p:nvSpPr>
          <p:spPr bwMode="auto">
            <a:xfrm>
              <a:off x="7758113" y="4284663"/>
              <a:ext cx="1174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-25000" dirty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4</a:t>
              </a:r>
              <a:r>
                <a:rPr kumimoji="0" lang="it-IT" altLang="it-IT" sz="1400" b="1" i="0" u="none" strike="noStrike" cap="none" normalizeH="0" baseline="0" dirty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,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9" name="Rectangle 198"/>
            <p:cNvSpPr>
              <a:spLocks noChangeArrowheads="1"/>
            </p:cNvSpPr>
            <p:nvPr/>
          </p:nvSpPr>
          <p:spPr bwMode="auto">
            <a:xfrm>
              <a:off x="7967663" y="4284663"/>
              <a:ext cx="2270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0" name="Rectangle 199"/>
            <p:cNvSpPr>
              <a:spLocks noChangeArrowheads="1"/>
            </p:cNvSpPr>
            <p:nvPr/>
          </p:nvSpPr>
          <p:spPr bwMode="auto">
            <a:xfrm>
              <a:off x="8081963" y="4284663"/>
              <a:ext cx="3016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th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1" name="Rectangle 200"/>
            <p:cNvSpPr>
              <a:spLocks noChangeArrowheads="1"/>
            </p:cNvSpPr>
            <p:nvPr/>
          </p:nvSpPr>
          <p:spPr bwMode="auto">
            <a:xfrm>
              <a:off x="8267701" y="4284663"/>
              <a:ext cx="2159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e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2" name="Rectangle 201"/>
            <p:cNvSpPr>
              <a:spLocks noChangeArrowheads="1"/>
            </p:cNvSpPr>
            <p:nvPr/>
          </p:nvSpPr>
          <p:spPr bwMode="auto">
            <a:xfrm>
              <a:off x="8367713" y="4284663"/>
              <a:ext cx="1873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3" name="Rectangle 202"/>
            <p:cNvSpPr>
              <a:spLocks noChangeArrowheads="1"/>
            </p:cNvSpPr>
            <p:nvPr/>
          </p:nvSpPr>
          <p:spPr bwMode="auto">
            <a:xfrm>
              <a:off x="8443913" y="4284663"/>
              <a:ext cx="2651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 dirty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 e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4" name="Rectangle 203"/>
            <p:cNvSpPr>
              <a:spLocks noChangeArrowheads="1"/>
            </p:cNvSpPr>
            <p:nvPr/>
          </p:nvSpPr>
          <p:spPr bwMode="auto">
            <a:xfrm>
              <a:off x="8596313" y="4284663"/>
              <a:ext cx="28416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m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5" name="Rectangle 204"/>
            <p:cNvSpPr>
              <a:spLocks noChangeArrowheads="1"/>
            </p:cNvSpPr>
            <p:nvPr/>
          </p:nvSpPr>
          <p:spPr bwMode="auto">
            <a:xfrm>
              <a:off x="8766176" y="4284663"/>
              <a:ext cx="2555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is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6" name="Rectangle 206"/>
            <p:cNvSpPr>
              <a:spLocks noChangeArrowheads="1"/>
            </p:cNvSpPr>
            <p:nvPr/>
          </p:nvSpPr>
          <p:spPr bwMode="auto">
            <a:xfrm>
              <a:off x="8909050" y="4284663"/>
              <a:ext cx="1968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7" name="Rectangle 207"/>
            <p:cNvSpPr>
              <a:spLocks noChangeArrowheads="1"/>
            </p:cNvSpPr>
            <p:nvPr/>
          </p:nvSpPr>
          <p:spPr bwMode="auto">
            <a:xfrm>
              <a:off x="8991600" y="4284663"/>
              <a:ext cx="28733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io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8" name="Rectangle 208"/>
            <p:cNvSpPr>
              <a:spLocks noChangeArrowheads="1"/>
            </p:cNvSpPr>
            <p:nvPr/>
          </p:nvSpPr>
          <p:spPr bwMode="auto">
            <a:xfrm>
              <a:off x="9166225" y="4284663"/>
              <a:ext cx="2254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n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9" name="Rectangle 209"/>
            <p:cNvSpPr>
              <a:spLocks noChangeArrowheads="1"/>
            </p:cNvSpPr>
            <p:nvPr/>
          </p:nvSpPr>
          <p:spPr bwMode="auto">
            <a:xfrm>
              <a:off x="9278938" y="4284663"/>
              <a:ext cx="1952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0" name="Rectangle 210"/>
            <p:cNvSpPr>
              <a:spLocks noChangeArrowheads="1"/>
            </p:cNvSpPr>
            <p:nvPr/>
          </p:nvSpPr>
          <p:spPr bwMode="auto">
            <a:xfrm>
              <a:off x="9361488" y="4284663"/>
              <a:ext cx="16351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,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1" name="Rectangle 211"/>
            <p:cNvSpPr>
              <a:spLocks noChangeArrowheads="1"/>
            </p:cNvSpPr>
            <p:nvPr/>
          </p:nvSpPr>
          <p:spPr bwMode="auto">
            <a:xfrm>
              <a:off x="7499350" y="4465638"/>
              <a:ext cx="2619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w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2" name="Rectangle 212"/>
            <p:cNvSpPr>
              <a:spLocks noChangeArrowheads="1"/>
            </p:cNvSpPr>
            <p:nvPr/>
          </p:nvSpPr>
          <p:spPr bwMode="auto">
            <a:xfrm>
              <a:off x="7646988" y="4465638"/>
              <a:ext cx="2127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3" name="Rectangle 213"/>
            <p:cNvSpPr>
              <a:spLocks noChangeArrowheads="1"/>
            </p:cNvSpPr>
            <p:nvPr/>
          </p:nvSpPr>
          <p:spPr bwMode="auto">
            <a:xfrm>
              <a:off x="7747000" y="4465638"/>
              <a:ext cx="187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4" name="Rectangle 214"/>
            <p:cNvSpPr>
              <a:spLocks noChangeArrowheads="1"/>
            </p:cNvSpPr>
            <p:nvPr/>
          </p:nvSpPr>
          <p:spPr bwMode="auto">
            <a:xfrm>
              <a:off x="7820025" y="4465638"/>
              <a:ext cx="2905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er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5" name="Rectangle 215"/>
            <p:cNvSpPr>
              <a:spLocks noChangeArrowheads="1"/>
            </p:cNvSpPr>
            <p:nvPr/>
          </p:nvSpPr>
          <p:spPr bwMode="auto">
            <a:xfrm>
              <a:off x="8047038" y="4465638"/>
              <a:ext cx="3444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po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6" name="Rectangle 216"/>
            <p:cNvSpPr>
              <a:spLocks noChangeArrowheads="1"/>
            </p:cNvSpPr>
            <p:nvPr/>
          </p:nvSpPr>
          <p:spPr bwMode="auto">
            <a:xfrm>
              <a:off x="8277225" y="4465638"/>
              <a:ext cx="169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7" name="Rectangle 217"/>
            <p:cNvSpPr>
              <a:spLocks noChangeArrowheads="1"/>
            </p:cNvSpPr>
            <p:nvPr/>
          </p:nvSpPr>
          <p:spPr bwMode="auto">
            <a:xfrm>
              <a:off x="8337550" y="4465638"/>
              <a:ext cx="1698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l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8" name="Rectangle 218"/>
            <p:cNvSpPr>
              <a:spLocks noChangeArrowheads="1"/>
            </p:cNvSpPr>
            <p:nvPr/>
          </p:nvSpPr>
          <p:spPr bwMode="auto">
            <a:xfrm>
              <a:off x="8397875" y="4465638"/>
              <a:ext cx="301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ut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9" name="Rectangle 219"/>
            <p:cNvSpPr>
              <a:spLocks noChangeArrowheads="1"/>
            </p:cNvSpPr>
            <p:nvPr/>
          </p:nvSpPr>
          <p:spPr bwMode="auto">
            <a:xfrm>
              <a:off x="8583613" y="4465638"/>
              <a:ext cx="2127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 dirty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a</a:t>
              </a:r>
              <a:endPara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0" name="Rectangle 220"/>
            <p:cNvSpPr>
              <a:spLocks noChangeArrowheads="1"/>
            </p:cNvSpPr>
            <p:nvPr/>
          </p:nvSpPr>
          <p:spPr bwMode="auto">
            <a:xfrm>
              <a:off x="8685213" y="4465638"/>
              <a:ext cx="3000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nt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1" name="Rectangle 221"/>
            <p:cNvSpPr>
              <a:spLocks noChangeArrowheads="1"/>
            </p:cNvSpPr>
            <p:nvPr/>
          </p:nvSpPr>
          <p:spPr bwMode="auto">
            <a:xfrm>
              <a:off x="8869363" y="4465638"/>
              <a:ext cx="1968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altLang="it-IT" sz="15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Leelawadee" panose="020B0502040204020203" pitchFamily="34" charset="-34"/>
                </a:rPr>
                <a:t>s</a:t>
              </a:r>
              <a:endPara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2" name="Freeform 291"/>
            <p:cNvSpPr>
              <a:spLocks/>
            </p:cNvSpPr>
            <p:nvPr/>
          </p:nvSpPr>
          <p:spPr bwMode="auto">
            <a:xfrm>
              <a:off x="7259638" y="4432300"/>
              <a:ext cx="95250" cy="104775"/>
            </a:xfrm>
            <a:custGeom>
              <a:avLst/>
              <a:gdLst>
                <a:gd name="T0" fmla="*/ 0 w 60"/>
                <a:gd name="T1" fmla="*/ 66 h 66"/>
                <a:gd name="T2" fmla="*/ 33 w 60"/>
                <a:gd name="T3" fmla="*/ 33 h 66"/>
                <a:gd name="T4" fmla="*/ 0 w 60"/>
                <a:gd name="T5" fmla="*/ 0 h 66"/>
                <a:gd name="T6" fmla="*/ 27 w 60"/>
                <a:gd name="T7" fmla="*/ 0 h 66"/>
                <a:gd name="T8" fmla="*/ 60 w 60"/>
                <a:gd name="T9" fmla="*/ 33 h 66"/>
                <a:gd name="T10" fmla="*/ 27 w 60"/>
                <a:gd name="T11" fmla="*/ 66 h 66"/>
                <a:gd name="T12" fmla="*/ 0 w 60"/>
                <a:gd name="T1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6">
                  <a:moveTo>
                    <a:pt x="0" y="66"/>
                  </a:moveTo>
                  <a:lnTo>
                    <a:pt x="33" y="33"/>
                  </a:lnTo>
                  <a:lnTo>
                    <a:pt x="0" y="0"/>
                  </a:lnTo>
                  <a:lnTo>
                    <a:pt x="27" y="0"/>
                  </a:lnTo>
                  <a:lnTo>
                    <a:pt x="60" y="33"/>
                  </a:lnTo>
                  <a:lnTo>
                    <a:pt x="27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43" name="Rectangle 292"/>
            <p:cNvSpPr>
              <a:spLocks noChangeArrowheads="1"/>
            </p:cNvSpPr>
            <p:nvPr/>
          </p:nvSpPr>
          <p:spPr bwMode="auto">
            <a:xfrm>
              <a:off x="5878513" y="4471988"/>
              <a:ext cx="1433513" cy="254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44" name="Freeform 293"/>
            <p:cNvSpPr>
              <a:spLocks/>
            </p:cNvSpPr>
            <p:nvPr/>
          </p:nvSpPr>
          <p:spPr bwMode="auto">
            <a:xfrm>
              <a:off x="5878513" y="4471988"/>
              <a:ext cx="1433513" cy="25400"/>
            </a:xfrm>
            <a:custGeom>
              <a:avLst/>
              <a:gdLst>
                <a:gd name="T0" fmla="*/ 0 w 903"/>
                <a:gd name="T1" fmla="*/ 16 h 16"/>
                <a:gd name="T2" fmla="*/ 903 w 903"/>
                <a:gd name="T3" fmla="*/ 16 h 16"/>
                <a:gd name="T4" fmla="*/ 903 w 903"/>
                <a:gd name="T5" fmla="*/ 0 h 16"/>
                <a:gd name="T6" fmla="*/ 0 w 903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3" h="16">
                  <a:moveTo>
                    <a:pt x="0" y="16"/>
                  </a:moveTo>
                  <a:lnTo>
                    <a:pt x="903" y="16"/>
                  </a:lnTo>
                  <a:lnTo>
                    <a:pt x="903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45" name="TextBox 344"/>
          <p:cNvSpPr txBox="1"/>
          <p:nvPr/>
        </p:nvSpPr>
        <p:spPr>
          <a:xfrm>
            <a:off x="9734310" y="1433433"/>
            <a:ext cx="228843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Data: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 use/ availability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SSP-RCP crop 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SSP crop products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Irrigation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7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23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GB" noProof="0" smtClean="0"/>
              <a:pPr/>
              <a:t>9</a:t>
            </a:fld>
            <a:endParaRPr lang="en-GB" noProof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58807"/>
              </p:ext>
            </p:extLst>
          </p:nvPr>
        </p:nvGraphicFramePr>
        <p:xfrm>
          <a:off x="339002" y="845242"/>
          <a:ext cx="11412396" cy="5787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226">
                  <a:extLst>
                    <a:ext uri="{9D8B030D-6E8A-4147-A177-3AD203B41FA5}">
                      <a16:colId xmlns:a16="http://schemas.microsoft.com/office/drawing/2014/main" val="2559401309"/>
                    </a:ext>
                  </a:extLst>
                </a:gridCol>
                <a:gridCol w="1013988">
                  <a:extLst>
                    <a:ext uri="{9D8B030D-6E8A-4147-A177-3AD203B41FA5}">
                      <a16:colId xmlns:a16="http://schemas.microsoft.com/office/drawing/2014/main" val="4057174718"/>
                    </a:ext>
                  </a:extLst>
                </a:gridCol>
                <a:gridCol w="5133315">
                  <a:extLst>
                    <a:ext uri="{9D8B030D-6E8A-4147-A177-3AD203B41FA5}">
                      <a16:colId xmlns:a16="http://schemas.microsoft.com/office/drawing/2014/main" val="2913528472"/>
                    </a:ext>
                  </a:extLst>
                </a:gridCol>
                <a:gridCol w="3702867">
                  <a:extLst>
                    <a:ext uri="{9D8B030D-6E8A-4147-A177-3AD203B41FA5}">
                      <a16:colId xmlns:a16="http://schemas.microsoft.com/office/drawing/2014/main" val="2264400933"/>
                    </a:ext>
                  </a:extLst>
                </a:gridCol>
              </a:tblGrid>
              <a:tr h="532201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Scenario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Description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Implementation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894605"/>
                  </a:ext>
                </a:extLst>
              </a:tr>
              <a:tr h="95618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Common assumptions to all scenarios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SSP2. RCP 6.0. Indus Water Treaty allocations. Planned hydropower projects in 2030. Current renewable energy policies. Maximum</a:t>
                      </a:r>
                      <a:r>
                        <a:rPr lang="en-US" sz="1200" baseline="0" dirty="0"/>
                        <a:t> electricity imports fixed to baseline</a:t>
                      </a:r>
                      <a:endParaRPr lang="en-US" sz="1200" dirty="0"/>
                    </a:p>
                    <a:p>
                      <a:pPr algn="l"/>
                      <a:r>
                        <a:rPr lang="en-US" sz="1200" dirty="0"/>
                        <a:t>Limited fossil groundwater extraction.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Set</a:t>
                      </a:r>
                      <a:r>
                        <a:rPr lang="en-US" sz="1200" baseline="0" dirty="0"/>
                        <a:t> of different constraints, present also in the baseline (with the exception of those that refer to the baseline)</a:t>
                      </a:r>
                      <a:endParaRPr 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454938"/>
                  </a:ext>
                </a:extLst>
              </a:tr>
              <a:tr h="102360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2, Achieve food security and promote sustainable agriculture scenarios</a:t>
                      </a:r>
                      <a:endParaRPr 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2.4 By 2030, 100% implementation of modern so-called smart irrigation technologies that increase productivity and production relative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 2015</a:t>
                      </a:r>
                      <a:endParaRPr 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2.4: No flood irrigation (except for rice) after 2030. Smart irrigation is available.</a:t>
                      </a:r>
                    </a:p>
                    <a:p>
                      <a:pPr algn="l"/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no smart irrigation technologies adopted before 2030</a:t>
                      </a:r>
                      <a:endParaRPr lang="en-US" sz="12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011994"/>
                  </a:ext>
                </a:extLst>
              </a:tr>
              <a:tr h="1233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6 Water sector development scenarios</a:t>
                      </a:r>
                      <a:endParaRPr lang="en-US" sz="1200" dirty="0"/>
                    </a:p>
                    <a:p>
                      <a:pPr algn="l"/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6.6 By 2020, protect and restore water-related ecosystems, including mountains, forests, wetlands, rivers, aquifers and lakes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6.3 By 2030, improve water quality by reducing pollution, halving the proportion of untreated wastewater and substantially increasing recycling and safe reuse globally</a:t>
                      </a:r>
                      <a:endParaRPr lang="en-US" sz="10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6.6 Minimum of 20% of natural flow left in rivers and aquifers by 2030. 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6.3 Treat half of return flows treated by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2030, recycle one quarter of return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flows. </a:t>
                      </a:r>
                    </a:p>
                    <a:p>
                      <a:pPr algn="l"/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no targets</a:t>
                      </a:r>
                      <a:endParaRPr lang="en-US" sz="12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5081043"/>
                  </a:ext>
                </a:extLst>
              </a:tr>
              <a:tr h="1111487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7 Clean 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Affordable 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 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Development 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Scenarios</a:t>
                      </a:r>
                      <a:endParaRPr lang="en-US" sz="12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7.2 By 2030, 50% By 2030 the share of renewable energy in the global energy mix = 50%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7.b By 2030, expand infrastructure and upgrade technology for supplying modern and sustainable energy services for all</a:t>
                      </a:r>
                      <a:endParaRPr lang="en-US" sz="12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SDG 7.2 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Target on share of renewables (wind, solar, geothermal). Phase out of coal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7.b Phase out of once-through cooling, imposing capacity constraint.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no targets</a:t>
                      </a:r>
                      <a:endParaRPr lang="en-US" sz="12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393654"/>
                  </a:ext>
                </a:extLst>
              </a:tr>
              <a:tr h="93064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13 Climate 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action </a:t>
                      </a:r>
                      <a:endParaRPr lang="en-US" sz="12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13.a Implement the commitment undertaken by to the United Nations Framework Convention on Climate Change</a:t>
                      </a:r>
                      <a:endParaRPr lang="en-US" sz="12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SDG 13.a </a:t>
                      </a:r>
                      <a:r>
                        <a:rPr lang="en-US" sz="12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Ghg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emission budget and climate</a:t>
                      </a:r>
                    </a:p>
                    <a:p>
                      <a:pPr algn="l"/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scenario accordingly. </a:t>
                      </a:r>
                    </a:p>
                    <a:p>
                      <a:pPr algn="l"/>
                      <a:r>
                        <a:rPr lang="en-US" sz="12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r>
                        <a:rPr lang="en-US" sz="12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no emission targets</a:t>
                      </a:r>
                      <a:endParaRPr lang="en-US" sz="1000" dirty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2443985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55" y="5763933"/>
            <a:ext cx="841789" cy="841789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52" y="4734068"/>
            <a:ext cx="841789" cy="841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653" y="3546993"/>
            <a:ext cx="841790" cy="841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653" y="2417547"/>
            <a:ext cx="841788" cy="8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467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IIASA color">
      <a:dk1>
        <a:sysClr val="windowText" lastClr="000000"/>
      </a:dk1>
      <a:lt1>
        <a:sysClr val="window" lastClr="FFFFFF"/>
      </a:lt1>
      <a:dk2>
        <a:srgbClr val="00599D"/>
      </a:dk2>
      <a:lt2>
        <a:srgbClr val="E7E6E6"/>
      </a:lt2>
      <a:accent1>
        <a:srgbClr val="00599D"/>
      </a:accent1>
      <a:accent2>
        <a:srgbClr val="09C6C0"/>
      </a:accent2>
      <a:accent3>
        <a:srgbClr val="24806E"/>
      </a:accent3>
      <a:accent4>
        <a:srgbClr val="FDBB40"/>
      </a:accent4>
      <a:accent5>
        <a:srgbClr val="EF6A6B"/>
      </a:accent5>
      <a:accent6>
        <a:srgbClr val="6A4C93"/>
      </a:accent6>
      <a:hlink>
        <a:srgbClr val="00599D"/>
      </a:hlink>
      <a:folHlink>
        <a:srgbClr val="6A4C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iasa_ene_template_16-9" id="{05E34118-7605-ED4C-AF6B-0A685F5874A7}" vid="{934D2550-2804-684D-BD13-BA0C3227A90D}"/>
    </a:ext>
  </a:extLst>
</a:theme>
</file>

<file path=ppt/theme/theme2.xml><?xml version="1.0" encoding="utf-8"?>
<a:theme xmlns:a="http://schemas.openxmlformats.org/drawingml/2006/main" name="Standard slides content">
  <a:themeElements>
    <a:clrScheme name="IIASA color">
      <a:dk1>
        <a:sysClr val="windowText" lastClr="000000"/>
      </a:dk1>
      <a:lt1>
        <a:sysClr val="window" lastClr="FFFFFF"/>
      </a:lt1>
      <a:dk2>
        <a:srgbClr val="00599D"/>
      </a:dk2>
      <a:lt2>
        <a:srgbClr val="E7E6E6"/>
      </a:lt2>
      <a:accent1>
        <a:srgbClr val="00599D"/>
      </a:accent1>
      <a:accent2>
        <a:srgbClr val="09C6C0"/>
      </a:accent2>
      <a:accent3>
        <a:srgbClr val="24806E"/>
      </a:accent3>
      <a:accent4>
        <a:srgbClr val="FDBB40"/>
      </a:accent4>
      <a:accent5>
        <a:srgbClr val="EF6A6B"/>
      </a:accent5>
      <a:accent6>
        <a:srgbClr val="6A4C93"/>
      </a:accent6>
      <a:hlink>
        <a:srgbClr val="00599D"/>
      </a:hlink>
      <a:folHlink>
        <a:srgbClr val="6A4C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iasa_ene_template_16-9" id="{05E34118-7605-ED4C-AF6B-0A685F5874A7}" vid="{67FA4A99-C17F-6649-97DC-F5AD34D90753}"/>
    </a:ext>
  </a:extLst>
</a:theme>
</file>

<file path=ppt/theme/theme3.xml><?xml version="1.0" encoding="utf-8"?>
<a:theme xmlns:a="http://schemas.openxmlformats.org/drawingml/2006/main" name="Standard content (only top-right-corner logo)">
  <a:themeElements>
    <a:clrScheme name="IIASA color">
      <a:dk1>
        <a:sysClr val="windowText" lastClr="000000"/>
      </a:dk1>
      <a:lt1>
        <a:sysClr val="window" lastClr="FFFFFF"/>
      </a:lt1>
      <a:dk2>
        <a:srgbClr val="00599D"/>
      </a:dk2>
      <a:lt2>
        <a:srgbClr val="E7E6E6"/>
      </a:lt2>
      <a:accent1>
        <a:srgbClr val="00599D"/>
      </a:accent1>
      <a:accent2>
        <a:srgbClr val="09C6C0"/>
      </a:accent2>
      <a:accent3>
        <a:srgbClr val="24806E"/>
      </a:accent3>
      <a:accent4>
        <a:srgbClr val="FDBB40"/>
      </a:accent4>
      <a:accent5>
        <a:srgbClr val="EF6A6B"/>
      </a:accent5>
      <a:accent6>
        <a:srgbClr val="6A4C93"/>
      </a:accent6>
      <a:hlink>
        <a:srgbClr val="00599D"/>
      </a:hlink>
      <a:folHlink>
        <a:srgbClr val="6A4C9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iasa_ene_template_16-9" id="{05E34118-7605-ED4C-AF6B-0A685F5874A7}" vid="{E1BEEC8E-2994-F047-8412-6067680F07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BD597A0C65754CAFB1342D2CED3599" ma:contentTypeVersion="5" ma:contentTypeDescription="Create a new document." ma:contentTypeScope="" ma:versionID="e73f2d262a2dfe95a7cae5f63d93e49e">
  <xsd:schema xmlns:xsd="http://www.w3.org/2001/XMLSchema" xmlns:xs="http://www.w3.org/2001/XMLSchema" xmlns:p="http://schemas.microsoft.com/office/2006/metadata/properties" xmlns:ns2="0e930947-29d2-4172-9913-8bc87006c7a7" xmlns:ns3="46547ee6-6ca2-4afd-a080-da8f16d2cd0c" targetNamespace="http://schemas.microsoft.com/office/2006/metadata/properties" ma:root="true" ma:fieldsID="8c9847191753a48968aeb28ee6409d0c" ns2:_="" ns3:_="">
    <xsd:import namespace="0e930947-29d2-4172-9913-8bc87006c7a7"/>
    <xsd:import namespace="46547ee6-6ca2-4afd-a080-da8f16d2cd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Hyperlink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30947-29d2-4172-9913-8bc87006c7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Hyperlink" ma:index="10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47ee6-6ca2-4afd-a080-da8f16d2cd0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yperlink xmlns="0e930947-29d2-4172-9913-8bc87006c7a7">
      <Url xsi:nil="true"/>
      <Description xsi:nil="true"/>
    </Hyperlink>
  </documentManagement>
</p:properties>
</file>

<file path=customXml/itemProps1.xml><?xml version="1.0" encoding="utf-8"?>
<ds:datastoreItem xmlns:ds="http://schemas.openxmlformats.org/officeDocument/2006/customXml" ds:itemID="{6E794EA7-8E28-4624-885F-9EF05194D2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257C99-E4BD-46B5-8B67-50E60CF068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930947-29d2-4172-9913-8bc87006c7a7"/>
    <ds:schemaRef ds:uri="46547ee6-6ca2-4afd-a080-da8f16d2cd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D93C57-A7ED-44E6-88BF-DA3984EE19E6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46547ee6-6ca2-4afd-a080-da8f16d2cd0c"/>
    <ds:schemaRef ds:uri="http://purl.org/dc/elements/1.1/"/>
    <ds:schemaRef ds:uri="http://schemas.microsoft.com/office/2006/metadata/properties"/>
    <ds:schemaRef ds:uri="http://purl.org/dc/terms/"/>
    <ds:schemaRef ds:uri="0e930947-29d2-4172-9913-8bc87006c7a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iiasa_ene_template_16-9</Template>
  <TotalTime>2564</TotalTime>
  <Words>2183</Words>
  <Application>Microsoft Office PowerPoint</Application>
  <PresentationFormat>Widescreen</PresentationFormat>
  <Paragraphs>1195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Century Gothic</vt:lpstr>
      <vt:lpstr>Leelawadee</vt:lpstr>
      <vt:lpstr>Tahoma</vt:lpstr>
      <vt:lpstr>Title slide</vt:lpstr>
      <vt:lpstr>Standard slides content</vt:lpstr>
      <vt:lpstr>Standard content (only top-right-corner logo)</vt:lpstr>
      <vt:lpstr>Achieving Climate-Land-Energy-Water Sustainable Development Goals in the Indus Basin </vt:lpstr>
      <vt:lpstr>Water stress and other challenges</vt:lpstr>
      <vt:lpstr>Integrated Policy Analysis</vt:lpstr>
      <vt:lpstr>Stakeholder engagement</vt:lpstr>
      <vt:lpstr>The core model</vt:lpstr>
      <vt:lpstr>Water</vt:lpstr>
      <vt:lpstr>Energy</vt:lpstr>
      <vt:lpstr>Land</vt:lpstr>
      <vt:lpstr>Scenarios</vt:lpstr>
      <vt:lpstr>Preliminary results</vt:lpstr>
      <vt:lpstr>Single SDG, multi sector</vt:lpstr>
      <vt:lpstr>SDG6 (water)</vt:lpstr>
      <vt:lpstr>Conclusions</vt:lpstr>
      <vt:lpstr>PowerPoint Presentation</vt:lpstr>
      <vt:lpstr>SDG7 (energy) and SDG13 (climate)</vt:lpstr>
      <vt:lpstr>Sensitivity analysis</vt:lpstr>
      <vt:lpstr>Integrated solution framework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VINCA Adriano</dc:creator>
  <cp:lastModifiedBy>KIRWAN Luke</cp:lastModifiedBy>
  <cp:revision>45</cp:revision>
  <cp:lastPrinted>2019-03-15T09:20:47Z</cp:lastPrinted>
  <dcterms:created xsi:type="dcterms:W3CDTF">2019-04-04T14:07:59Z</dcterms:created>
  <dcterms:modified xsi:type="dcterms:W3CDTF">2019-04-17T06:07:42Z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0x01010024BD597A0C65754CAFB1342D2CED3599</vt:lpwstr>
  </property>
  <property fmtid="{D5CDD505-2E9C-101B-9397-08002B2CF9AE}" pid="3" name="_dlc_DocIdItemGuid">
    <vt:lpwstr>21d70297-cd61-47d2-9611-414a1fcff47b</vt:lpwstr>
  </property>
</Properties>
</file>