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5.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75" r:id="rId4"/>
    <p:sldId id="268" r:id="rId5"/>
    <p:sldId id="288" r:id="rId6"/>
    <p:sldId id="289" r:id="rId7"/>
    <p:sldId id="292" r:id="rId8"/>
    <p:sldId id="290" r:id="rId9"/>
    <p:sldId id="291" r:id="rId10"/>
    <p:sldId id="307" r:id="rId11"/>
    <p:sldId id="294" r:id="rId12"/>
    <p:sldId id="304" r:id="rId13"/>
    <p:sldId id="305" r:id="rId14"/>
    <p:sldId id="295" r:id="rId15"/>
    <p:sldId id="308" r:id="rId16"/>
    <p:sldId id="324" r:id="rId17"/>
    <p:sldId id="322"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01"/>
    <a:srgbClr val="FEE8CE"/>
    <a:srgbClr val="5D9CD5"/>
    <a:srgbClr val="73A563"/>
    <a:srgbClr val="FFFF09"/>
    <a:srgbClr val="4472C4"/>
    <a:srgbClr val="00CD00"/>
    <a:srgbClr val="43C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4943" autoAdjust="0"/>
  </p:normalViewPr>
  <p:slideViewPr>
    <p:cSldViewPr snapToGrid="0" showGuides="1">
      <p:cViewPr>
        <p:scale>
          <a:sx n="57" d="100"/>
          <a:sy n="57" d="100"/>
        </p:scale>
        <p:origin x="723" y="2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285"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389F58-8A75-4ABF-A5E4-C011A909D9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DBEA29A0-6E2D-4963-AAF3-4E6866B2DA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939909-2541-4A7C-BFE8-344206FDCF8D}" type="datetimeFigureOut">
              <a:rPr lang="en-IN" smtClean="0"/>
              <a:t>01-05-2020</a:t>
            </a:fld>
            <a:endParaRPr lang="en-IN" dirty="0"/>
          </a:p>
        </p:txBody>
      </p:sp>
      <p:sp>
        <p:nvSpPr>
          <p:cNvPr id="4" name="Footer Placeholder 3">
            <a:extLst>
              <a:ext uri="{FF2B5EF4-FFF2-40B4-BE49-F238E27FC236}">
                <a16:creationId xmlns:a16="http://schemas.microsoft.com/office/drawing/2014/main" id="{EC65492B-2C6E-48C9-BA1F-022B368D41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69A45D0E-2409-4095-8580-B26DEC6254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DFC03C-056D-4FC2-BEA2-2E951C572909}" type="slidenum">
              <a:rPr lang="en-IN" smtClean="0"/>
              <a:t>‹#›</a:t>
            </a:fld>
            <a:endParaRPr lang="en-IN"/>
          </a:p>
        </p:txBody>
      </p:sp>
      <p:pic>
        <p:nvPicPr>
          <p:cNvPr id="9" name="Picture 8">
            <a:extLst>
              <a:ext uri="{FF2B5EF4-FFF2-40B4-BE49-F238E27FC236}">
                <a16:creationId xmlns:a16="http://schemas.microsoft.com/office/drawing/2014/main" id="{262F39D5-1146-4A4C-B254-03B423807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99885"/>
            <a:ext cx="1227411" cy="429442"/>
          </a:xfrm>
          <a:prstGeom prst="rect">
            <a:avLst/>
          </a:prstGeom>
        </p:spPr>
      </p:pic>
    </p:spTree>
    <p:extLst>
      <p:ext uri="{BB962C8B-B14F-4D97-AF65-F5344CB8AC3E}">
        <p14:creationId xmlns:p14="http://schemas.microsoft.com/office/powerpoint/2010/main" val="8907806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01T09:19:20.400"/>
    </inkml:context>
    <inkml:brush xml:id="br0">
      <inkml:brushProperty name="width" value="0.05" units="cm"/>
      <inkml:brushProperty name="height" value="0.05" units="cm"/>
      <inkml:brushProperty name="ignorePressure" value="1"/>
    </inkml:brush>
  </inkml:definitions>
  <inkml:trace contextRef="#ctx0" brushRef="#br0">0 54 0 0,'0'-12'0'0,"0"-27"0"0,0 36 0 0,0 6 0 0,0 218 0 0,0-175 0 0,0 5717 0 0,0-2298 0 0,0-1156 0 0,0-2179 0 0,0 67 0 0,0 445 0 0,0-579 0 0,0-53 0 0,0 0 0 0,0 0 0 0,0 0 0 0,0-1 0 0,0 0 0 0,0 2 0 0,0-2 0 0,0-1 0 0,0-1 0 0,0 1 0 0,0 58 0 0,0-46 0 0,0 15 0 0,0-9 0 0,0-9 0 0,0-16 0 0,0-3 0 0,0 25 0 0,0-35 0 0,0-4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6.605"/>
    </inkml:context>
    <inkml:brush xml:id="br0">
      <inkml:brushProperty name="width" value="0.05" units="cm"/>
      <inkml:brushProperty name="height" value="0.05" units="cm"/>
    </inkml:brush>
  </inkml:definitions>
  <inkml:trace contextRef="#ctx0" brushRef="#br0">183 0 4144 0 0,'0'0'319'0'0,"0"0"58"0"0,0 0 1027 0 0,0 0 473 0 0,0 0 91 0 0,0 0-125 0 0,0 0-589 0 0,0 0-262 0 0,0 0-52 0 0,0 0-68 0 0,-1 2-243 0 0,-25 27 1590 0 0,25-28-1890 0 0,-8 16 927 0 0,1-1-320 0 0,6-12-746 0 0,0 1 0 0 0,0-1-1 0 0,-1 0 1 0 0,1 0-1 0 0,-4 3-189 0 0,5-6 48 0 0,1 0 0 0 0,-1 0 0 0 0,0 0-1 0 0,1 0 1 0 0,-1 0 0 0 0,1 0 0 0 0,-1 0 0 0 0,1 0-1 0 0,0 0 1 0 0,-1 0 0 0 0,1 0 0 0 0,0 0-1 0 0,0 0 1 0 0,0 0 0 0 0,0 1 0 0 0,0-1 0 0 0,0 0-48 0 0,0 0 45 0 0,0 0 153 0 0,0 1-35 0 0,0 8-10 0 0,5 2-42 0 0,-5-12-112 0 0,11 14-73 0 0,5 5-60 0 0,-7-9 131 0 0,-1 1 0 0 0,0 0 1 0 0,-1 0-1 0 0,0 1 0 0 0,-1 1 3 0 0,-4-11 1 0 0,-1 1-1 0 0,1-1 1 0 0,-1 1-1 0 0,0 0 1 0 0,0-1 0 0 0,0 1-1 0 0,-1 0 1 0 0,1 0-1 0 0,-1 0 1 0 0,1 0-1 0 0,-1 0 1 0 0,0 0-1 0 0,0-1 1 0 0,0 1-1 0 0,0 0 1 0 0,-1 0 0 0 0,1 0-1 0 0,-1 0 1 0 0,0 0-1 0 0,0 0 1 0 0,0-1-1 0 0,-1 2 0 0 0,0 1 1 0 0,-1-1 0 0 0,0 0 0 0 0,0 0 0 0 0,-1 0 0 0 0,1 0 0 0 0,-1 0 0 0 0,0-1 0 0 0,0 0 0 0 0,0 1 0 0 0,0-1 0 0 0,0-1 0 0 0,-4 2-1 0 0,-3 4 0 0 0,9-6 0 0 0,0 0 0 0 0,0-1 0 0 0,0 0 0 0 0,0 1 0 0 0,-1-1 0 0 0,1 0 0 0 0,0 0 0 0 0,-2 0 0 0 0,-2 1-274 0 0,0 0 0 0 0,-1-1 0 0 0,1 0 0 0 0,0-1 0 0 0,-1 1 0 0 0,1-1 0 0 0,0 0 0 0 0,-1-1 274 0 0,4 1-272 0 0,0-1-1 0 0,1 0 1 0 0,-1 1 0 0 0,1-1-1 0 0,-1 0 1 0 0,1 0 0 0 0,-1 0 0 0 0,1-1-1 0 0,0 1 1 0 0,-1-1 0 0 0,1 1-1 0 0,0-1 1 0 0,0 0 0 0 0,0 0-1 0 0,0 0 1 0 0,0 0 0 0 0,1 0-1 0 0,-1 0 1 0 0,1 0 0 0 0,-2-2 272 0 0,-6-15-6873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6.997"/>
    </inkml:context>
    <inkml:brush xml:id="br0">
      <inkml:brushProperty name="width" value="0.05" units="cm"/>
      <inkml:brushProperty name="height" value="0.05" units="cm"/>
    </inkml:brush>
  </inkml:definitions>
  <inkml:trace contextRef="#ctx0" brushRef="#br0">0 49 3224 0 0,'3'-6'1473'0'0,"-1"3"5618"0"0,21-11-2806 0 0,-17 10-3811 0 0,1 1-1 0 0,0 0 1 0 0,0 0-1 0 0,4 0-473 0 0,3 0 469 0 0,-1 0 0 0 0,1 1 0 0 0,0 1 0 0 0,-1 1 0 0 0,9 0-469 0 0,-15 0 167 0 0,-5 0-109 0 0,2 0 37 0 0,-1 0-1 0 0,1 0 1 0 0,-1 0 0 0 0,0 0-1 0 0,1 1 1 0 0,-1-1-1 0 0,0 1 1 0 0,3 1-95 0 0,-6-2 14 0 0,1 0-1 0 0,-1 1 1 0 0,0-1 0 0 0,0 0-1 0 0,1 0 1 0 0,-1 0 0 0 0,0 0-1 0 0,1 1 1 0 0,-1-1 0 0 0,1 0-1 0 0,-1 0 1 0 0,0 0 0 0 0,1 0 0 0 0,-1 0-1 0 0,0 0 1 0 0,1 0 0 0 0,-1 0-1 0 0,0 0 1 0 0,1 0 0 0 0,-1 0-1 0 0,0 0 1 0 0,1 0 0 0 0,-1-1-14 0 0,9 1 412 0 0,7 3-264 0 0,-11-2-114 0 0,0 0 1 0 0,-1 0-1 0 0,1 0 0 0 0,0 0 1 0 0,1 1-35 0 0,-6-2 3 0 0,1 0 0 0 0,-1 1 0 0 0,0-1 0 0 0,1 0 1 0 0,-1 0-1 0 0,0 0 0 0 0,0 1 0 0 0,1-1 0 0 0,-1 0 1 0 0,0 0-1 0 0,1 1 0 0 0,-1-1 0 0 0,0 0 0 0 0,0 1 1 0 0,0-1-1 0 0,1 0 0 0 0,-1 1 0 0 0,0-1 0 0 0,0 0 0 0 0,0 1 1 0 0,0-1-1 0 0,0 0-3 0 0,2 3 10 0 0,2 0 17 0 0,-4-2-22 0 0,1-1-1 0 0,0 1 0 0 0,-1-1 0 0 0,1 1 1 0 0,-1-1-1 0 0,1 1 0 0 0,-1-1 0 0 0,1 1 0 0 0,-1 0 1 0 0,1-1-1 0 0,-1 1 0 0 0,1 0 0 0 0,-1 0 1 0 0,0-1-1 0 0,0 1 0 0 0,1 0 0 0 0,-1 0 0 0 0,0-1 1 0 0,0 1-1 0 0,0 0 0 0 0,0 0 0 0 0,0 0 1 0 0,0-1-1 0 0,0 1 0 0 0,0 1-4 0 0,-1 6 23 0 0,0 1 1 0 0,0-1-1 0 0,-1 0 0 0 0,0 1 1 0 0,-1-1-1 0 0,0 0 0 0 0,0 0 1 0 0,-3 4-24 0 0,-12 34 109 0 0,4-8-89 0 0,10-29-19 0 0,0-1 1 0 0,1 0-1 0 0,0 1 0 0 0,1-1 1 0 0,0 1-1 0 0,1 0 0 0 0,-1 6-1 0 0,5-3-10 0 0,-2-10 7 0 0,0 0 0 0 0,0 0 0 0 0,0 0-1 0 0,0 0 1 0 0,0 0 0 0 0,1 0 0 0 0,-1 0 0 0 0,0 0 0 0 0,1-1 3 0 0,-1 0-1 0 0,-1-1-1 0 0,1 1 1 0 0,-1-1-1 0 0,1 0 1 0 0,-1 1-1 0 0,1-1 1 0 0,-1 0 0 0 0,1 0-1 0 0,0 0 1 0 0,-1 1-1 0 0,1-1 1 0 0,-1 0-1 0 0,1 0 1 0 0,0 0-1 0 0,-1 0 2 0 0,5 1-4 0 0,0 0 14 0 0,-1 0 1 0 0,1 0-1 0 0,-1-1 0 0 0,1 1 0 0 0,-1-1 0 0 0,1 0 0 0 0,0 0 0 0 0,-1-1 0 0 0,1 1 1 0 0,-1-1-1 0 0,1 0 0 0 0,-1 0 0 0 0,0-1 0 0 0,1 1 0 0 0,-1-1 0 0 0,0 0 1 0 0,0 0-1 0 0,0-1 0 0 0,0 1 0 0 0,0-1-10 0 0,1 0 18 0 0,-1 0 0 0 0,0 0 0 0 0,0-1 0 0 0,0 0 0 0 0,-1 1 0 0 0,1-1-1 0 0,-1 0 1 0 0,0-1 0 0 0,0 1 0 0 0,0 0 0 0 0,-1-1 0 0 0,1 0 0 0 0,-1 0 0 0 0,0 1 0 0 0,-1-1 0 0 0,1 0 0 0 0,-1-1 0 0 0,0 1-18 0 0,0-6 153 0 0,0 1 0 0 0,-1-1 0 0 0,-1 0-1 0 0,1 0 1 0 0,-2 1 0 0 0,1-1 0 0 0,-2 0 0 0 0,1 1 0 0 0,-1-1 0 0 0,-1 1 0 0 0,0-1-153 0 0,2 8 49 0 0,0-1 0 0 0,0 1 0 0 0,0 0 1 0 0,-1-1-1 0 0,1 1 0 0 0,-1 0 0 0 0,0 0 0 0 0,0 1 0 0 0,0-1 0 0 0,0 0 0 0 0,0 1 0 0 0,-1 0 0 0 0,1 0-49 0 0,-8-5 60 0 0,-1 2-1 0 0,1-1 0 0 0,-6 0-59 0 0,7 3-1782 0 0,0 2-6827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7.911"/>
    </inkml:context>
    <inkml:brush xml:id="br0">
      <inkml:brushProperty name="width" value="0.05" units="cm"/>
      <inkml:brushProperty name="height" value="0.05" units="cm"/>
    </inkml:brush>
  </inkml:definitions>
  <inkml:trace contextRef="#ctx0" brushRef="#br0">3 0 3680 0 0,'0'0'284'0'0,"0"0"55"0"0,0 0 924 0 0,0 0 427 0 0,0 0 80 0 0,0 0-83 0 0,0 0-428 0 0,0 0-189 0 0,0 0-40 0 0,0 0-74 0 0,0 0-286 0 0,0 0-124 0 0,0 0-31 0 0,-1 1-3 0 0,1 0-437 0 0,0-1 0 0 0,0 1-1 0 0,-1-1 1 0 0,1 1-1 0 0,0-1 1 0 0,0 1-1 0 0,0-1 1 0 0,0 1-1 0 0,0-1 1 0 0,0 1-1 0 0,-1-1 1 0 0,1 1 0 0 0,0-1-1 0 0,1 1 1 0 0,-1 0-1 0 0,0-1 1 0 0,0 1-1 0 0,0-1 1 0 0,0 1-1 0 0,0-1 1 0 0,0 1-1 0 0,1-1 1 0 0,-1 1 0 0 0,0-1-1 0 0,0 0 1 0 0,1 1-1 0 0,-1 0-74 0 0,2 0 32 0 0,-1 1-1 0 0,0-1 1 0 0,1 0-1 0 0,-1 0 1 0 0,1 1 0 0 0,-1-1-1 0 0,1 0 1 0 0,0 0-1 0 0,0 0-31 0 0,2 1 48 0 0,1 0 0 0 0,0 0 1 0 0,0-1-1 0 0,0 1 0 0 0,0-1 0 0 0,5 1-48 0 0,265 10 3356 0 0,-235-12-3048 0 0,-40 0-289 0 0,0 0 1 0 0,0 0 0 0 0,1 0-1 0 0,-1 0 1 0 0,0 0 0 0 0,0 0-1 0 0,0 0 1 0 0,0 0 0 0 0,0 0-1 0 0,1 0 1 0 0,-1 0 0 0 0,0 0-1 0 0,0 0 1 0 0,0 0 0 0 0,0 0-1 0 0,0 0 1 0 0,1 0 0 0 0,-1 0 0 0 0,0 0-1 0 0,0 0 1 0 0,0 0 0 0 0,0 0-1 0 0,0 0 1 0 0,0 0 0 0 0,1-1-1 0 0,-1 1 1 0 0,0 0 0 0 0,0 0-1 0 0,0 0 1 0 0,0 0 0 0 0,0 0-1 0 0,0 0 1 0 0,0 0 0 0 0,0-1-1 0 0,0 1 1 0 0,0 0 0 0 0,1 0-1 0 0,-1 0 1 0 0,0 0-20 0 0,0-1-1767 0 0,1 1-3688 0 0,-1 0-1875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8.503"/>
    </inkml:context>
    <inkml:brush xml:id="br0">
      <inkml:brushProperty name="width" value="0.05" units="cm"/>
      <inkml:brushProperty name="height" value="0.05" units="cm"/>
    </inkml:brush>
  </inkml:definitions>
  <inkml:trace contextRef="#ctx0" brushRef="#br0">2 29 13824 0 0,'0'0'314'0'0,"0"0"46"0"0,0 0 22 0 0,0 0-50 0 0,0 0-86 0 0,0 0 465 0 0,0 0 227 0 0,0 0 44 0 0,0 0-82 0 0,0 0-380 0 0,0 0-168 0 0,0 2-31 0 0,-1 23 190 0 0,1-6-262 0 0,0 1 0 0 0,1 5-249 0 0,1-20 10 0 0,-1 0 0 0 0,1-1 0 0 0,0 1 0 0 0,0-1 0 0 0,0 0 0 0 0,1 1 0 0 0,-1-1 0 0 0,1 0-1 0 0,0 0 1 0 0,0-1 0 0 0,1 1 0 0 0,-1-1 0 0 0,1 1 0 0 0,0-1-10 0 0,1 2 26 0 0,1 0 0 0 0,-1-1 1 0 0,1 0-1 0 0,0 0 0 0 0,0-1 0 0 0,0 1 0 0 0,1-1 1 0 0,-1-1-1 0 0,1 1 0 0 0,0-1 0 0 0,0 0 0 0 0,0-1 1 0 0,0 1-1 0 0,0-1 0 0 0,0-1 0 0 0,0 1 0 0 0,2-1-26 0 0,3 0 142 0 0,0-1-1 0 0,0 0 0 0 0,-1 0 1 0 0,1-1-1 0 0,0-1 0 0 0,7-3-141 0 0,-3 1 306 0 0,0-1 0 0 0,13-7-306 0 0,-24 11 44 0 0,0-1 0 0 0,-1 0 0 0 0,1 0 0 0 0,-1-1 0 0 0,0 1 0 0 0,0-1 0 0 0,0 0 0 0 0,0 0 0 0 0,-1 0 0 0 0,0 0 0 0 0,1-2-44 0 0,17-26 83 0 0,-10 16 117 0 0,0 0 0 0 0,4-12-200 0 0,-6-3 911 0 0,-8 29-754 0 0,-1 1-261 0 0,-1 0 0 0 0,1 0 0 0 0,0 0 0 0 0,-1 0 0 0 0,1 0 0 0 0,-1 0 0 0 0,0 0 0 0 0,1 0 0 0 0,-1 0 1 0 0,0 0-1 0 0,1 0 0 0 0,-1 0 0 0 0,0 1 0 0 0,0-1 0 0 0,0 0 0 0 0,0 0 0 0 0,0 1 0 0 0,0-1 0 0 0,0 1 0 0 0,0-1 0 0 0,0 1 0 0 0,0-1 0 0 0,0 1 104 0 0,-8-1-1512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8.849"/>
    </inkml:context>
    <inkml:brush xml:id="br0">
      <inkml:brushProperty name="width" value="0.05" units="cm"/>
      <inkml:brushProperty name="height" value="0.05" units="cm"/>
    </inkml:brush>
  </inkml:definitions>
  <inkml:trace contextRef="#ctx0" brushRef="#br0">37 22 15664 0 0,'0'3'723'0'0,"1"-5"-253"0"0,2-6 42 0 0,-3 7-435 0 0,1 1 1 0 0,-1 0-1 0 0,0-1 0 0 0,0 1 1 0 0,0-1-1 0 0,0 1 0 0 0,0-1 1 0 0,0 1-1 0 0,0-1 0 0 0,0 1 1 0 0,0-1-1 0 0,0 1 0 0 0,0-1 1 0 0,0 1-1 0 0,0-1 0 0 0,0 1 1 0 0,-1-1-1 0 0,1 1 0 0 0,0-1 1 0 0,0 1-78 0 0,-3-4 2968 0 0,1 5-1350 0 0,-8 34-1615 0 0,2 1 1 0 0,1 0-1 0 0,2 0 1 0 0,2 0-1 0 0,0 23-3 0 0,5-7 0 0 0,-1-29 0 0 0,-1 1 0 0 0,0-1 0 0 0,-2 1 0 0 0,2-19-297 0 0,0-1-1 0 0,0 0 1 0 0,0 0-1 0 0,0 0 1 0 0,2 3 297 0 0,-2-3-845 0 0,1 0 0 0 0,-1 0 0 0 0,1-1 0 0 0,-1 1 0 0 0,0 0 0 0 0,-1 2 845 0 0,-3 10-7282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9.281"/>
    </inkml:context>
    <inkml:brush xml:id="br0">
      <inkml:brushProperty name="width" value="0.05" units="cm"/>
      <inkml:brushProperty name="height" value="0.05" units="cm"/>
    </inkml:brush>
  </inkml:definitions>
  <inkml:trace contextRef="#ctx0" brushRef="#br0">215 64 4608 0 0,'0'0'353'0'0,"0"0"94"0"0,0 0 1254 0 0,0 0 571 0 0,0 0 116 0 0,-1-9 2410 0 0,-4-6-2943 0 0,5 13-1704 0 0,-1 1 0 0 0,1-1 0 0 0,0 1 0 0 0,-1-1 0 0 0,0 0 1 0 0,1 1-1 0 0,-1-1 0 0 0,0 1 0 0 0,1-1 0 0 0,-1 1 0 0 0,0 0 0 0 0,0-1 0 0 0,0 1 0 0 0,-1 0 0 0 0,1 0 0 0 0,0 0-151 0 0,-3-3 313 0 0,3 3-218 0 0,0 0 1 0 0,-1 0-1 0 0,1 0 1 0 0,-1 0-1 0 0,1 0 1 0 0,-1 0-1 0 0,1 0 1 0 0,-1 1-1 0 0,1-1 1 0 0,-1 1-1 0 0,0-1 1 0 0,1 1-1 0 0,-1-1 1 0 0,0 1-1 0 0,1 0 1 0 0,-1 0-1 0 0,0 0-95 0 0,-11 0 176 0 0,0 1-1 0 0,0 0 1 0 0,0 1 0 0 0,0 0-1 0 0,0 1 1 0 0,0 1-1 0 0,1 0 1 0 0,-1 1-1 0 0,-1 1-175 0 0,1 5 60 0 0,2-1-52 0 0,11-10-31 0 0,-1 1 1 0 0,0-1-1 0 0,0 1 0 0 0,1 0 0 0 0,-1-1 0 0 0,0 1 1 0 0,1 0-1 0 0,-1-1 0 0 0,1 1 0 0 0,-1 0 0 0 0,1 0 1 0 0,-1 0-1 0 0,1-1 0 0 0,-1 1 0 0 0,1 0 0 0 0,0 0 1 0 0,0 0-1 0 0,-1 0 0 0 0,1 0 0 0 0,0 0 0 0 0,0 0 1 0 0,0 0-1 0 0,0 0 0 0 0,0 0 0 0 0,0 0 0 0 0,0 0 1 0 0,0-1-1 0 0,1 1 0 0 0,-1 0 0 0 0,0 1 23 0 0,1 1 46 0 0,0-1 0 0 0,0 1 1 0 0,1 0-1 0 0,-1 0 0 0 0,1-1 0 0 0,-1 1 0 0 0,1-1 0 0 0,0 1 0 0 0,0-1 0 0 0,1 1-46 0 0,25 22-301 0 0,-11-10 36 0 0,18 12 226 0 0,-29-23 39 0 0,-1 0 0 0 0,0 0 1 0 0,1 0-1 0 0,-1 0 1 0 0,-1 1-1 0 0,1-1 0 0 0,-1 1 1 0 0,0 1-1 0 0,0-1 1 0 0,0 0-1 0 0,-1 1 0 0 0,3 5 0 0 0,-4-7 0 0 0,0 1 0 0 0,0 0 0 0 0,-1 0 0 0 0,1 0 0 0 0,0 5 0 0 0,-2-8 0 0 0,0-1 0 0 0,0 1 0 0 0,0 0 0 0 0,0 0 0 0 0,0 0 0 0 0,0 0 0 0 0,-1 0 0 0 0,1-1 0 0 0,0 1 0 0 0,-1 0 0 0 0,0 0 0 0 0,1-1 0 0 0,-1 1 0 0 0,0 0 0 0 0,-1 1 0 0 0,-4 6 0 0 0,4-5 0 0 0,0 0 0 0 0,-1 0 0 0 0,1 0 0 0 0,-1-1 0 0 0,0 1 0 0 0,0-1 0 0 0,0 0 0 0 0,-1 0 0 0 0,1 0 0 0 0,-3 1 0 0 0,-8 5-150 0 0,10-6 30 0 0,0 0 1 0 0,0 0 0 0 0,0-1-1 0 0,0 0 1 0 0,0 0-1 0 0,-1 0 1 0 0,1-1 0 0 0,0 1-1 0 0,-1-1 1 0 0,0 0-1 0 0,-1 0 120 0 0,5-1-442 0 0,-8-8 276 0 0,8 6 166 0 0,-1 1 0 0 0,1-1 0 0 0,-1 0 0 0 0,1 0 0 0 0,0 1 0 0 0,0-1 0 0 0,0 0 0 0 0,0 0 0 0 0,0 0 0 0 0,1-1 0 0 0,-1 1 0 0 0,0 0 0 0 0,1 0 0 0 0,0 0 0 0 0,-1 0 0 0 0,1-1 0 0 0,0 1 0 0 0,0 0 0 0 0,0 0 0 0 0,1 0 0 0 0,-1-1 0 0 0,0 1 0 0 0,1 0 0 0 0,0-2 0 0 0,2-7 0 0 0,0 1 0 0 0,1-1 0 0 0,1 1 0 0 0,1-3 0 0 0,-3 6 0 0 0,0 0 0 0 0,0 1 0 0 0,1 0 0 0 0,-1 0 0 0 0,2 0 0 0 0,-1 0 0 0 0,1 1 0 0 0,-1 0 0 0 0,1-1 0 0 0,1 2 0 0 0,-1-1 0 0 0,1 1 0 0 0,0 0 0 0 0,0-1 0 0 0,0 2 52 0 0,-1 0 0 0 0,0-1 0 0 0,0 0 0 0 0,2-2-52 0 0,11-9-1168 0 0,-5 7-3818 0 0,1-1-1707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9.796"/>
    </inkml:context>
    <inkml:brush xml:id="br0">
      <inkml:brushProperty name="width" value="0.05" units="cm"/>
      <inkml:brushProperty name="height" value="0.05" units="cm"/>
    </inkml:brush>
  </inkml:definitions>
  <inkml:trace contextRef="#ctx0" brushRef="#br0">159 113 3224 0 0,'5'0'284'0'0,"0"-1"0"0"0,0 0 0 0 0,0 0 0 0 0,0 0 1 0 0,-1-1-1 0 0,1 0 0 0 0,3-1-284 0 0,5-2 2189 0 0,-12 4-1785 0 0,1 1 0 0 0,0-1-1 0 0,-1 0 1 0 0,1 0 0 0 0,-1 0-1 0 0,1 0 1 0 0,-1 0 0 0 0,0 0-1 0 0,1-1-403 0 0,5-3 2150 0 0,-7 4-1985 0 0,0 1 1 0 0,1-1-1 0 0,-1 1 1 0 0,0-1-1 0 0,0 0 1 0 0,0 1-1 0 0,0-1 0 0 0,0 0 1 0 0,1 1-1 0 0,-1-1 1 0 0,0 0-1 0 0,0 1 1 0 0,0-1-1 0 0,-1 0-165 0 0,1-1 401 0 0,9-14 1852 0 0,-9 16-2235 0 0,0 0-1 0 0,0 0 1 0 0,0 0-1 0 0,0 0 1 0 0,0 0-1 0 0,0 0 1 0 0,0 0-1 0 0,0 0 0 0 0,0 0 1 0 0,0 0-1 0 0,0 0 1 0 0,0 0-1 0 0,0 0 1 0 0,0-1-1 0 0,0 1 0 0 0,0 0 1 0 0,0 0-1 0 0,0 0 1 0 0,0 0-1 0 0,0 0 1 0 0,0 0-1 0 0,0 0 1 0 0,0 0-1 0 0,0 0 0 0 0,0 0 1 0 0,0 0-1 0 0,0 0 1 0 0,0-1-1 0 0,0 1 1 0 0,0 0-1 0 0,0 0 0 0 0,0 0 1 0 0,0 0-1 0 0,0 0 1 0 0,0 0-1 0 0,0 0 1 0 0,0 0-1 0 0,0 0 1 0 0,0 0-1 0 0,0 0 0 0 0,0 0 1 0 0,-1 0-1 0 0,1 0 1 0 0,0 0-1 0 0,0 0 1 0 0,0 0-1 0 0,0 0 1 0 0,0 0-1 0 0,0 0 0 0 0,0 0-17 0 0,-2-3 347 0 0,-1 0 0 0 0,1 1 0 0 0,0-1 0 0 0,1 0 1 0 0,-1 0-1 0 0,-1-2-347 0 0,1 1 292 0 0,0 2-186 0 0,1 1 0 0 0,-1-1 0 0 0,1 1 0 0 0,-1 0 0 0 0,0 0 0 0 0,1-1 0 0 0,-1 1 0 0 0,0 0 0 0 0,0 1 0 0 0,0-1 0 0 0,0 0 0 0 0,0 0 0 0 0,0 1 0 0 0,0-1 0 0 0,0 1 0 0 0,0 0 0 0 0,0 0 1 0 0,0-1-1 0 0,0 1-106 0 0,-5-1 73 0 0,4 1-71 0 0,0-1 0 0 0,0 0 1 0 0,0 1-1 0 0,0-1 0 0 0,0 1 0 0 0,0 0 1 0 0,0 0-1 0 0,0 0 0 0 0,0 0 0 0 0,0 1 0 0 0,0 0-2 0 0,-8 0-3 0 0,8 0 3 0 0,-9 0 0 0 0,0 0 0 0 0,1 1 0 0 0,-1 0 0 0 0,1 1 0 0 0,0 1 0 0 0,-9 3 0 0 0,15-5 0 0 0,2 0 0 0 0,1-1 0 0 0,-1 0 0 0 0,1 1 0 0 0,-1-1 0 0 0,1 1 0 0 0,-1 0 0 0 0,1-1 0 0 0,0 1 0 0 0,-2 2 0 0 0,0 0 0 0 0,3-3 0 0 0,0 0 0 0 0,0 0 0 0 0,0-1 0 0 0,1 1 0 0 0,-1 0 0 0 0,0 0 0 0 0,1 0 0 0 0,-1 0 0 0 0,0 0 0 0 0,1 0 0 0 0,-1 0 0 0 0,1 0 0 0 0,0 7 0 0 0,2-3 0 0 0,0-1 0 0 0,1 1 0 0 0,0-1 0 0 0,0 0 0 0 0,0 0 0 0 0,0 0 0 0 0,1 0 0 0 0,-1-1 0 0 0,1 1 0 0 0,0-1 0 0 0,1 1 0 0 0,6 6 0 0 0,1 1 0 0 0,-1 1 0 0 0,0 0 0 0 0,-1 0 0 0 0,0 3 0 0 0,-3-6 0 0 0,-1-1 0 0 0,1 0 0 0 0,1 0 0 0 0,19 22 0 0 0,-26-29 0 0 0,15 24 0 0 0,-15-23 0 0 0,-1-1 0 0 0,1 1 0 0 0,0-1 0 0 0,-1 1 0 0 0,1-1 0 0 0,-1 1 0 0 0,1-1 0 0 0,-1 1 0 0 0,0 0 0 0 0,0-1 0 0 0,0 1 0 0 0,0 0 0 0 0,0-1 0 0 0,0 1 0 0 0,0-1 0 0 0,-1 2 0 0 0,-1 3 0 0 0,-1 0 0 0 0,0 0 0 0 0,-1 0 0 0 0,1 0 0 0 0,-1-1 0 0 0,0 0 0 0 0,0 0 0 0 0,-2 1 0 0 0,-5 6 0 0 0,-1-2 0 0 0,-12 10 0 0 0,19-17 0 0 0,0 1 0 0 0,-1-1 0 0 0,1 0 0 0 0,-1-1 0 0 0,1 1 0 0 0,-3 0 0 0 0,6-3 0 0 0,-1 1 0 0 0,1 0 0 0 0,0-1 0 0 0,-1 1 0 0 0,1-1 0 0 0,-1 0 0 0 0,1 1 0 0 0,0-1 0 0 0,-1 0 0 0 0,1-1 0 0 0,-1 1 0 0 0,1 0 0 0 0,0-1 0 0 0,-1 1 0 0 0,1-1 0 0 0,-1 0 0 0 0,2 0 0 0 0,0 1 1 0 0,0-1-1 0 0,0 0 0 0 0,0 1 0 0 0,1-1 0 0 0,-1 0 0 0 0,0 0 0 0 0,0 0 1 0 0,1 0-1 0 0,-1 0 0 0 0,0 1 0 0 0,1-1 0 0 0,-1 0 0 0 0,1-1 0 0 0,-1 1 1 0 0,1 0-1 0 0,-1 0 0 0 0,1 0 0 0 0,0 0 0 0 0,0 0 0 0 0,0 0 0 0 0,-1 0 1 0 0,1-1-1 0 0,0 1 0 0 0,0 0 0 0 0,0 0 0 0 0,1 0 0 0 0,-1-1 0 0 0,1-3-4 0 0,0 0 0 0 0,0 0 0 0 0,1 0 0 0 0,-1 0 0 0 0,3-2 4 0 0,4-15-96 0 0,1 1 0 0 0,2 1 0 0 0,0 0 0 0 0,1 0 0 0 0,13-15 96 0 0,5 1 271 0 0,9-4-271 0 0,-13 12 114 0 0,-1 0 0 0 0,11-18-114 0 0,-33 39 2 0 0,0 1-1 0 0,-1-1 1 0 0,0 1 0 0 0,0-1-1 0 0,0 0 1 0 0,-1 0 0 0 0,1 0-1 0 0,0-4-1 0 0,-2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40.875"/>
    </inkml:context>
    <inkml:brush xml:id="br0">
      <inkml:brushProperty name="width" value="0.05" units="cm"/>
      <inkml:brushProperty name="height" value="0.05" units="cm"/>
    </inkml:brush>
  </inkml:definitions>
  <inkml:trace contextRef="#ctx0" brushRef="#br0">24 32 3224 0 0,'8'4'240'0'0,"-18"-3"800"0"0,7-1 52 0 0,3 0 41 0 0,-2-1-40 0 0,-5-3 594 0 0,7 4-908 0 0,0 0-38 0 0,0 0-146 0 0,0 0-69 0 0,0 0-12 0 0,0 0-2 0 0,0 0 0 0 0,0 0 0 0 0,0 0 0 0 0,0 0-12 0 0,0 0-52 0 0,0 0-28 0 0,0 0-5 0 0,0 0 3 0 0,0 0 4 0 0,0 0 2 0 0,0 0 0 0 0,-2 0-18 0 0,-5 0-103 0 0,6 0 88 0 0,6 0 348 0 0,7-7-242 0 0,29-6 375 0 0,-37 12-772 0 0,-1 1 0 0 0,0-1 0 0 0,1 0 0 0 0,-1 1-1 0 0,1 0 1 0 0,-1 0 0 0 0,1 0-100 0 0,5 0 72 0 0,15-4 87 0 0,-20 2-129 0 0,0 1 1 0 0,0 1-1 0 0,1-1 1 0 0,-1 1-1 0 0,1-1 1 0 0,-1 1-1 0 0,1 1-30 0 0,2 0 33 0 0,10 1 74 0 0,-1 0 0 0 0,14 0-107 0 0,42 1 266 0 0,23 6 782 0 0,-31-9-882 0 0,-65 0-164 0 0,0 0 0 0 0,0 0 1 0 0,-1 1-1 0 0,1-1 1 0 0,0 0-1 0 0,0 1 0 0 0,0-1 1 0 0,0 1-1 0 0,0-1 1 0 0,0 1-1 0 0,0 0-2 0 0,-5 2-133 0 0,-1 0-298 0 0,4-1-75 0 0,-1-1 0 0 0,1 1 0 0 0,0-1 0 0 0,0 1 0 0 0,0 0 0 0 0,0 0 0 0 0,-2 2 506 0 0,-6 6-1534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2:14.427"/>
    </inkml:context>
    <inkml:brush xml:id="br0">
      <inkml:brushProperty name="width" value="0.05" units="cm"/>
      <inkml:brushProperty name="height" value="0.05" units="cm"/>
      <inkml:brushProperty name="color" value="#004F8B"/>
    </inkml:brush>
  </inkml:definitions>
  <inkml:trace contextRef="#ctx0" brushRef="#br0">14 1 4608 0 0,'-5'3'407'0'0,"2"-3"-98"0"0,3 0 1077 0 0,0 0 464 0 0,0 0 80 0 0,0 0-186 0 0,0 0-858 0 0,0 0-376 0 0,0 0-78 0 0,0 0-21 0 0,0 0-31 0 0,0 0-17 0 0,0 0-3 0 0,0 0-26 0 0,0 0-106 0 0,0 0-48 0 0,0 0-11 0 0,0 0-775 0 0,-1 1-3239 0 0,-3 3-1335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01T09:22:49.248"/>
    </inkml:context>
    <inkml:brush xml:id="br0">
      <inkml:brushProperty name="width" value="0.05" units="cm"/>
      <inkml:brushProperty name="height" value="0.05" units="cm"/>
      <inkml:brushProperty name="color" value="#004F8B"/>
      <inkml:brushProperty name="ignorePressure" value="1"/>
    </inkml:brush>
  </inkml:definitions>
  <inkml:trace contextRef="#ctx0" brushRef="#br0">52 0 0 0,'-51'0'0'0,"83"0"0"0,8484 0 0 0,-7147 0 0 0,44 0 0 0,-1375 0 0 0,-4 0 0 0,-10 0 0 0,16 0 0 0,-4 0 0 0,14 0 0 0,67 0 0 0,-106 0 0 0,43 0 0 0,-37 0 0 0,-3 0 0 0,0 0 0 0,-1 0 0 0,2 0 0 0,-1 0 0 0,45 0 0 0,-47 0 0 0,-3 0 0 0,2 0 0 0,1 0 0 0,-3 0 0 0,1 0 0 0,-2 0 0 0,-2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01T09:20:09.365"/>
    </inkml:context>
    <inkml:brush xml:id="br0">
      <inkml:brushProperty name="width" value="0.05" units="cm"/>
      <inkml:brushProperty name="height" value="0.05" units="cm"/>
      <inkml:brushProperty name="ignorePressure" value="1"/>
    </inkml:brush>
  </inkml:definitions>
  <inkml:trace contextRef="#ctx0" brushRef="#br0">9 0 0 0,'-6'0'0'0,"3"0"0"0,6 0 0 0,29 0 0 0,51 0 0 0,1063 0 0 0,-383 0 0 0,8488 0 0 0,-8983 0 0 0,-262 0 0 0,-30 0 0 0,-40 0 0 0,58 0 0 0,57 0 0 0,-23 0 0 0,10 0 0 0,-7 0 0 0,108 0 0 0,-128 0 0 0,5 0 0 0,-2 0 0 0,0 0 0 0,-1 0 0 0,1 0 0 0,0 0 0 0,40 0 0 0,-21 0 0 0,-39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2:53.325"/>
    </inkml:context>
    <inkml:brush xml:id="br0">
      <inkml:brushProperty name="width" value="0.05" units="cm"/>
      <inkml:brushProperty name="height" value="0.05" units="cm"/>
      <inkml:brushProperty name="color" value="#004F8B"/>
    </inkml:brush>
  </inkml:definitions>
  <inkml:trace contextRef="#ctx0" brushRef="#br0">32 12 10136 0 0,'0'0'230'0'0,"0"0"30"0"0,0 0 19 0 0,0 0 101 0 0,0 0 393 0 0,0 0 174 0 0,0 0 40 0 0,0 0-55 0 0,0 0-252 0 0,0 0-111 0 0,0 0-23 0 0,0 0-23 0 0,0 0-91 0 0,0 0-44 0 0,0 0-11 0 0,2 1-33 0 0,70 27 1736 0 0,-43-15-1843 0 0,-1-2 0 0 0,21 4-237 0 0,-9-2 134 0 0,3 3-134 0 0,34 12 1867 0 0,-69-26-1896 0 0,-1 0 0 0 0,1 0 0 0 0,5 0 29 0 0,-7-2-2 0 0,-1 1-1 0 0,0 0 0 0 0,0 0 1 0 0,0 0-1 0 0,0 1 0 0 0,0 0 1 0 0,4 2 2 0 0,-5-3 126 0 0,7 2-19 0 0,2-2-86 0 0,-1 2 27 0 0,-15-3 68 0 0,1 0 1 0 0,0 0-1 0 0,0-1 0 0 0,-1 2 0 0 0,1-1 0 0 0,0 0 0 0 0,0 0 0 0 0,-1 1 0 0 0,-1 0-116 0 0,-16 1 530 0 0,18-2-517 0 0,-9 0 47 0 0,0 0 0 0 0,1 0 0 0 0,-1 1 0 0 0,0 1 0 0 0,0 0 0 0 0,1 0 0 0 0,-10 4-60 0 0,2 1 0 0 0,-1-1 0 0 0,-2 0 0 0 0,-23 7 0 0 0,29-6 0 0 0,-10 3 0 0 0,16-8 3 0 0,4-1-9 0 0,0 1 0 0 0,0-1 0 0 0,-1-1 0 0 0,-3 1 6 0 0,5-1-66 0 0,0 1 1 0 0,0-1-1 0 0,0 1 1 0 0,0 0-1 0 0,0 0 1 0 0,1 0-1 0 0,-1 0 1 0 0,0 1 0 0 0,0 0 65 0 0,-12 4-150 0 0,13-5 207 0 0,0 0 1 0 0,1 0-1 0 0,-1-1 0 0 0,0 1 0 0 0,0-1 0 0 0,0 1 0 0 0,0-1 0 0 0,0 0 1 0 0,-2-1-58 0 0,-10 1 109 0 0,7-11 43 0 0,7 9-152 0 0,-1-1 0 0 0,1 1 0 0 0,0 0 0 0 0,0-1 0 0 0,1 0 0 0 0,-1 1 0 0 0,0-1 0 0 0,1 1 0 0 0,0-1 0 0 0,-1 0 0 0 0,1 1 0 0 0,0-1 0 0 0,0 0 0 0 0,1 1 0 0 0,-1-1 0 0 0,0 0 0 0 0,1 1 0 0 0,0-1 0 0 0,0-1 0 0 0,-1-1 0 0 0,1 1 0 0 0,-1 0 0 0 0,0-1 0 0 0,0 1 0 0 0,-1-2 0 0 0,-1-24-7 0 0,1 21 17 0 0,0 0 0 0 0,0 0-1 0 0,0 0 1 0 0,-2-3-10 0 0,-1-8 280 0 0,2 13-155 0 0,1 0-1 0 0,-1 0 1 0 0,0 0 0 0 0,-1 0-125 0 0,3 6 12 0 0,-1-1 1 0 0,1 1-1 0 0,-1 0 1 0 0,0-1-1 0 0,0 1 1 0 0,1 0-1 0 0,-1 0 1 0 0,0-1-1 0 0,0 1 1 0 0,0 0-1 0 0,0 0 0 0 0,-1 0 1 0 0,1 0-1 0 0,0 1 1 0 0,0-1-1 0 0,-1 0 1 0 0,1 0-1 0 0,0 1 1 0 0,-1-1-1 0 0,0 0-12 0 0,0 1 29 0 0,0 0-22 0 0,-4-10 184 0 0,5 9-67 0 0,1 1 68 0 0,0 0 21 0 0,0 0-60 0 0,0 0-263 0 0,0 0-119 0 0,0 0-25 0 0,0 0-2 0 0,0 0 0 0 0,0 0 0 0 0,0 0 0 0 0,0 0 68 0 0,0 0 284 0 0,0 0 120 0 0,0 0 28 0 0,3 2-37 0 0,-1 0-204 0 0,0 0 1 0 0,0 0-1 0 0,0 1 1 0 0,0-1-1 0 0,0 1 1 0 0,0-1-1 0 0,0 1 0 0 0,-1 0 1 0 0,0 0-1 0 0,1-1 1 0 0,-1 1-1 0 0,0 1-3 0 0,0-2-15 0 0,0-1 0 0 0,0 0-1 0 0,0 1 1 0 0,0-1 0 0 0,0 0-1 0 0,0 1 1 0 0,1-1 0 0 0,-1 0-1 0 0,0 0 1 0 0,1 0 0 0 0,-1 0 0 0 0,1 0-1 0 0,0 0 16 0 0,9 7-195 0 0,-4 1-33 0 0,-6-7 246 0 0,0-1 0 0 0,0 1-1 0 0,0-1 1 0 0,0 1-1 0 0,1-1 1 0 0,-1 0-1 0 0,0 1 1 0 0,1-1-1 0 0,-1 0 1 0 0,1 0 0 0 0,-1 0-1 0 0,1 0 1 0 0,-1 0-1 0 0,1 0 1 0 0,0 0-1 0 0,-1-1 1 0 0,1 1-1 0 0,0-1 1 0 0,0 1 0 0 0,0-1-18 0 0,20 9 292 0 0,-11-7-396 0 0,-1 0 0 0 0,1-1 0 0 0,0 0 0 0 0,-1-1 0 0 0,1 0 1 0 0,4-1 103 0 0,10 1 109 0 0,-13-2 572 0 0,-9 1-780 0 0,0 0 0 0 0,0 1 0 0 0,0-1 1 0 0,0 1-1 0 0,0 0 0 0 0,0 0 1 0 0,1 0 98 0 0,-6 0 131 0 0,0 0 0 0 0,0 1 0 0 0,0-1 0 0 0,0 1 0 0 0,0 0 0 0 0,0 0 0 0 0,0 0 0 0 0,0 0 0 0 0,0 0 0 0 0,-1 1-131 0 0,-11 5-155 0 0,4-4-122 0 0,1 0-1 0 0,-1-1 0 0 0,-2 0 278 0 0,2-1-241 0 0,1 1-1 0 0,0 0 1 0 0,-8 3 241 0 0,12-4 0 0 0,4-1 0 0 0,0 0 0 0 0,0 0 0 0 0,0 0 0 0 0,0 1 0 0 0,0-1 0 0 0,0 0 0 0 0,0 0 0 0 0,0 1 0 0 0,-1-1 0 0 0,1 1 0 0 0,0-1 0 0 0,0 1 0 0 0,-23 9 16 0 0,22-9 70 0 0,2-1 39 0 0,0 0 16 0 0,0 0-35 0 0,0 0-162 0 0,0 0 51 0 0,0 0 1 0 0,0 0-1 0 0,0 0 1 0 0,0 0 0 0 0,0 0-1 0 0,0 0 1 0 0,0 0-1 0 0,0 1 1 0 0,0-1 0 0 0,0 0-1 0 0,0 0 1 0 0,0 0-1 0 0,0 0 1 0 0,0 0 0 0 0,0 0-1 0 0,0 0 1 0 0,0 0 0 0 0,0 1-1 0 0,0-1 1 0 0,0 0-1 0 0,0 0 1 0 0,0 0 0 0 0,0 0-1 0 0,0 0 1 0 0,0 0-1 0 0,0 0 1 0 0,0 0 0 0 0,-1 0-1 0 0,1 0 1 0 0,0 0-1 0 0,0 0 1 0 0,0 1 0 0 0,0-1-1 0 0,0 0 1 0 0,0 0 0 0 0,0 0-1 0 0,0 0 1 0 0,0 0-1 0 0,-1 0 1 0 0,1 0 0 0 0,0 0 4 0 0,-3 3-30 0 0,9 8-186 0 0,0-2 136 0 0,-4-7-14 0 0,-2-2-1110 0 0,0 0-4680 0 0,0 0-2005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59.773"/>
    </inkml:context>
    <inkml:brush xml:id="br0">
      <inkml:brushProperty name="width" value="0.05" units="cm"/>
      <inkml:brushProperty name="height" value="0.05" units="cm"/>
      <inkml:brushProperty name="color" value="#FFC114"/>
    </inkml:brush>
  </inkml:definitions>
  <inkml:trace contextRef="#ctx0" brushRef="#br0">497 758 7056 0 0,'0'0'157'0'0,"0"0"23"0"0,0 0 12 0 0,0 0 163 0 0,0 0 655 0 0,-8-7 2893 0 0,-15-6-1600 0 0,22 12-2290 0 0,0 0 1 0 0,0 1-1 0 0,0-1 1 0 0,0 1-1 0 0,0-1 1 0 0,0 1-1 0 0,0-1 1 0 0,0 1-1 0 0,-1 0 1 0 0,1 0-1 0 0,0-1 1 0 0,0 1-1 0 0,0 0-13 0 0,-7-1 67 0 0,-26-11 1529 0 0,25 10-1121 0 0,1-1-1 0 0,-1 0 1 0 0,-4-2-475 0 0,4 0 139 0 0,2 2 28 0 0,0-1 0 0 0,0 0 0 0 0,0 0 0 0 0,1 0-1 0 0,-5-4-166 0 0,6 3 15 0 0,2 2 75 0 0,0 1 0 0 0,0-1 0 0 0,0 0 0 0 0,1 0-1 0 0,-2-2-89 0 0,2 3 111 0 0,1 0 0 0 0,-1 0 0 0 0,0 0 0 0 0,0 1 0 0 0,0-1 0 0 0,0 1 0 0 0,0-1 0 0 0,-1 1-111 0 0,-10-9 563 0 0,6 4-461 0 0,6 4-96 0 0,-1 0 0 0 0,0 0-1 0 0,0 1 1 0 0,0-1 0 0 0,0 1 0 0 0,0-1-1 0 0,0 1 1 0 0,-1 0 0 0 0,1 0 0 0 0,0 0-1 0 0,-2-1-5 0 0,-8-2 0 0 0,0-1 0 0 0,0-1 0 0 0,-5-4 0 0 0,-47-31 1319 0 0,53 34-1125 0 0,2-1 1 0 0,-1 0-1 0 0,-3-5-194 0 0,-2-2 114 0 0,13 14-114 0 0,1-1 0 0 0,-1 0 0 0 0,1 0 0 0 0,0 1 0 0 0,0-1 0 0 0,0 0 0 0 0,0 0 0 0 0,-1-3 0 0 0,1 3 0 0 0,0 0 0 0 0,0 1 0 0 0,0-1 0 0 0,0 0 0 0 0,0 0 0 0 0,0 0 0 0 0,-1 0 0 0 0,-1-1 0 0 0,2 1 0 0 0,-1 0 0 0 0,1 0 0 0 0,-1 0 0 0 0,1 0 0 0 0,-1 0 0 0 0,1-1 0 0 0,0 1 0 0 0,0-1 0 0 0,0 0 0 0 0,-9-18 0 0 0,9 20 18 0 0,0-1 0 0 0,0 0 0 0 0,1 0 0 0 0,-1 0 0 0 0,0 0 0 0 0,1 1 0 0 0,-1-1 0 0 0,1 0 0 0 0,0 0 0 0 0,-1 0 0 0 0,1 0 0 0 0,0 0 1 0 0,0-1-1 0 0,0 1 0 0 0,1 0 0 0 0,-1 0 0 0 0,0 0 0 0 0,1 1 0 0 0,0-3-18 0 0,0 0 23 0 0,1 1 0 0 0,-1 0 0 0 0,1 0 1 0 0,0-1-1 0 0,0 1 0 0 0,0 0 0 0 0,0 1 0 0 0,0-1 1 0 0,0 0-1 0 0,3-1-23 0 0,7-8-358 0 0,-10 9 446 0 0,1 0 0 0 0,0 1 0 0 0,0-1 0 0 0,0 1-1 0 0,0-1 1 0 0,1 1 0 0 0,-1 0 0 0 0,1 0-88 0 0,55-27 302 0 0,-35 19-358 0 0,-13 4 88 0 0,0 2 0 0 0,0-1 0 0 0,9-1-32 0 0,16-5 87 0 0,-26 7-59 0 0,0 1 0 0 0,0 0 1 0 0,1 1-1 0 0,4 0-28 0 0,-8 1 7 0 0,0-1 0 0 0,0 1 1 0 0,6-3-8 0 0,11-3 48 0 0,6 0-33 0 0,-22 4-16 0 0,1 1 0 0 0,0 0 0 0 0,8 0 1 0 0,34-3 376 0 0,13-5-376 0 0,-1 1 152 0 0,30-7-152 0 0,9-1 0 0 0,-30 6-32 0 0,33-3-24 0 0,-19 6 56 0 0,-1 0 0 0 0,16-4 0 0 0,70-6 38 0 0,-39 4-12 0 0,-37 8-7 0 0,74-8 26 0 0,-107 8-45 0 0,24 3 0 0 0,-23 1 0 0 0,65 1 0 0 0,-56 1 0 0 0,16-4 0 0 0,-78 4 0 0 0,0 0 0 0 0,0 1 0 0 0,5 0 0 0 0,18 2 0 0 0,63-4 13 0 0,167 4 46 0 0,-41-1-59 0 0,-113-3 0 0 0,204 1 0 0 0,-209 3 96 0 0,19 6-96 0 0,-102-9 0 0 0,0 1 0 0 0,13 2 0 0 0,17 3 17 0 0,-32-5 1 0 0,0 1 1 0 0,2 1-19 0 0,17 1 22 0 0,-27-4 10 0 0,0 1-1 0 0,10 3-31 0 0,-7-2-56 0 0,0 0 0 0 0,-1-1 0 0 0,14-1 56 0 0,24 2-115 0 0,-11 4 115 0 0,-4-1 0 0 0,0-2 0 0 0,5-1 0 0 0,-9 0 124 0 0,0 1 0 0 0,16 4-124 0 0,22 2 88 0 0,-56-7-234 0 0,1 1-1 0 0,7 2 147 0 0,19 5 143 0 0,34 5 17 0 0,17 2-18 0 0,-60-11-14 0 0,17 6-128 0 0,-20-4 163 0 0,29 3-163 0 0,-48-9 37 0 0,1 0-1 0 0,-1 1 1 0 0,0 0-37 0 0,29 7 109 0 0,-34-9-98 0 0,1 0 0 0 0,-1 1 0 0 0,0 0 1 0 0,5 2-12 0 0,-6-2 6 0 0,1 0-1 0 0,0-1 1 0 0,0 1 0 0 0,0-1 0 0 0,1 0-6 0 0,11 1 39 0 0,-1 1 0 0 0,1 1 1 0 0,13 4-40 0 0,12 4 64 0 0,-34-8-53 0 0,-6-3-1 0 0,1 1 1 0 0,-1-1 0 0 0,1 0-1 0 0,-1 0 1 0 0,1 0-1 0 0,0-1 1 0 0,2 1-11 0 0,-3 0 73 0 0,0 0 1 0 0,0 0-1 0 0,0-1 0 0 0,-1 1 1 0 0,1 0-1 0 0,0 1 0 0 0,-1-1 1 0 0,1 0-74 0 0,1 1 35 0 0,-2-1-44 0 0,-1 0-1 0 0,1-1 1 0 0,0 1-1 0 0,0 0 1 0 0,-1 0-1 0 0,1 0 1 0 0,0 0-1 0 0,-1 0 1 0 0,1 0-1 0 0,-1 0 1 0 0,1 0-1 0 0,-1 0 1 0 0,0 0-1 0 0,1 0 1 0 0,-1 0-1 0 0,0 0 0 0 0,0 0 1 0 0,0 1-1 0 0,0-1 1 0 0,0 0-1 0 0,0 0 1 0 0,0 0-1 0 0,0 0 1 0 0,0 0 9 0 0,0 1 13 0 0,-1-1-1 0 0,1 0 1 0 0,0 0 0 0 0,0 1-1 0 0,0-1 1 0 0,1 0 0 0 0,-1 0 0 0 0,0 1-1 0 0,0-1 1 0 0,1 0 0 0 0,-1 0 0 0 0,1 0-1 0 0,-1 1 1 0 0,1-1 0 0 0,-1 0 0 0 0,1 0-1 0 0,0 0 1 0 0,-1 0 0 0 0,1 0-13 0 0,13 9-16 0 0,6 5-166 0 0,-16-7 108 0 0,-3-5 64 0 0,0 3 2 0 0,-2 17 11 0 0,1-20 2 0 0,0 1-1 0 0,-1-1 0 0 0,1 0 1 0 0,-1 0-1 0 0,0 0 1 0 0,0 0-1 0 0,0 0 0 0 0,-1-1 1 0 0,1 1-1 0 0,-1 0 0 0 0,1 0 1 0 0,-1-1-1 0 0,0 1 1 0 0,0-1-1 0 0,0 0 0 0 0,0 1 1 0 0,-2 0-5 0 0,-6 12 76 0 0,6-8-46 0 0,2-4-14 0 0,0 0-1 0 0,1 0 0 0 0,-1 0 0 0 0,1 1 0 0 0,0-1 0 0 0,0 2-15 0 0,-5 13 17 0 0,2-15 38 0 0,2-2-3 0 0,-7 7 161 0 0,0-1 1 0 0,-9 4-214 0 0,-8 7-254 0 0,9-6 226 0 0,0 0 0 0 0,0-1-1 0 0,-1-1 1 0 0,-3 1 28 0 0,-47 16 0 0 0,55-20 0 0 0,10-6 0 0 0,0 1 0 0 0,0-1 0 0 0,1 0 0 0 0,-1 1 0 0 0,-1-1 0 0 0,1-1 0 0 0,0 1 0 0 0,-1 0 0 0 0,-19 6 28 0 0,9-2-3 0 0,-5 1-11 0 0,3 0 2 0 0,-1-1-1 0 0,0-1 0 0 0,-1 0 0 0 0,-4-1-15 0 0,14-2 0 0 0,0 1 0 0 0,0 0 0 0 0,-7 2 0 0 0,7-1 0 0 0,-1-1 0 0 0,0 0 0 0 0,-8 1 0 0 0,-7 1-2 0 0,16-2 6 0 0,-1-1 0 0 0,0 0 1 0 0,-3 0-5 0 0,-4 0 17 0 0,-1 0 0 0 0,-7 3-17 0 0,8-2 10 0 0,0 0-1 0 0,-9 0-9 0 0,-102 6 0 0 0,103-7 0 0 0,0 1 0 0 0,-8 3 0 0 0,-6 0 0 0 0,-34 3 0 0 0,56-6 16 0 0,-1 0 0 0 0,-6 4-16 0 0,6-2 16 0 0,1-1 0 0 0,-9 0-16 0 0,-53 9 0 0 0,60-10 0 0 0,-1 1 0 0 0,0-1 0 0 0,-1-1 0 0 0,0-1 0 0 0,0 2 0 0 0,-4 1 0 0 0,4 0 0 0 0,0-1 0 0 0,-4-1 0 0 0,-99 8 0 0 0,85-9 0 0 0,-109 2 0 0 0,76 0 0 0 0,41-2 0 0 0,-28 3 0 0 0,42-1 0 0 0,0-2 0 0 0,-12 0 0 0 0,2-1 0 0 0,-5-1 0 0 0,24 1 0 0 0,-1 0 0 0 0,0 0 0 0 0,0 1 0 0 0,-4 1 0 0 0,-15 0 0 0 0,-1-1 0 0 0,-15-3 0 0 0,-85 1-28 0 0,4-1-57 0 0,82 2-90 0 0,15 0 415 0 0,-13-2-240 0 0,9 1 54 0 0,-1 1 0 0 0,-15 2-54 0 0,-5 0 12 0 0,12-2-12 0 0,15 0 0 0 0,-1 2 0 0 0,-15 1 0 0 0,-53 1 0 0 0,69-1 0 0 0,1-1 0 0 0,-1-2 0 0 0,0 0 0 0 0,-9-3 0 0 0,29 4 0 0 0,-1 0 0 0 0,1 0 0 0 0,-1 0 0 0 0,0 1 0 0 0,-3 0 0 0 0,3 0 0 0 0,0 0 0 0 0,0 0 0 0 0,-1-1 0 0 0,-3 0 0 0 0,-27-2 0 0 0,-25 3 0 0 0,15-1 0 0 0,-57 4 0 0 0,-90-4 0 0 0,43-9-20 0 0,42 6 40 0 0,5-5-20 0 0,95 7 0 0 0,1 1 0 0 0,-1-2 0 0 0,1 1 0 0 0,-1-1 0 0 0,1 0 0 0 0,0-1 0 0 0,0 1 0 0 0,-1-2 0 0 0,7 3 0 0 0,-1 0 0 0 0,0 0 0 0 0,0 1 0 0 0,0-1 0 0 0,0 1 0 0 0,0-1 0 0 0,0 1 0 0 0,1 0 0 0 0,-2 0 0 0 0,-18-2 0 0 0,14-1 0 0 0,-1 2 0 0 0,-1-1 0 0 0,1 1 0 0 0,0 0 0 0 0,0 1 0 0 0,0 0 0 0 0,-1 0 0 0 0,-33-1 0 0 0,6-3-93 0 0,0 1 1 0 0,-9 2 92 0 0,-8-7 165 0 0,44 7-157 0 0,0 1 1 0 0,0-2-1 0 0,-5-1-8 0 0,5 1-2 0 0,-1 0 1 0 0,1 1-1 0 0,-7 0 2 0 0,-109 1-239 0 0,110-3 161 0 0,-8-3-29 0 0,-8-6 107 0 0,30 10 0 0 0,1 2 0 0 0,1-1 0 0 0,-1 1 0 0 0,1 0 0 0 0,-1-1 0 0 0,1 1 0 0 0,-1-1 0 0 0,1 1 0 0 0,-1 0 0 0 0,1 0 0 0 0,-1-1 0 0 0,1 1 0 0 0,-1 0 0 0 0,0 0 0 0 0,1 0 0 0 0,-1-1 0 0 0,1 1 0 0 0,-1 0 0 0 0,0 0 0 0 0,1 0 0 0 0,-1 0 0 0 0,0 0 0 0 0,-10-1 0 0 0,0-2 0 0 0,3-1 0 0 0,1 0 0 0 0,-23-4 0 0 0,21 8 0 0 0,2-2 0 0 0,2-1 0 0 0,5 3 0 0 0,-1-1 0 0 0,1 1 0 0 0,-1-1 0 0 0,0 1 0 0 0,1 0 0 0 0,-1-1 0 0 0,0 1 0 0 0,1 0 0 0 0,-1-1 0 0 0,0 1 0 0 0,0 0 0 0 0,1 0 0 0 0,-1-1 0 0 0,0 1 0 0 0,0 0 0 0 0,0 0 0 0 0,-15-2 0 0 0,13 2 0 0 0,-13-5 0 0 0,7 1 187 0 0,0-1 0 0 0,0-1 0 0 0,-4-3-187 0 0,11 7-152 0 0,-1 0 0 0 0,1-1 0 0 0,-1 1-1 0 0,1 0 1 0 0,-1 1 0 0 0,0-1 0 0 0,0 0-1 0 0,0 1 1 0 0,0-1 152 0 0,-15-8-1896 0 0,13 2 761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6:58.836"/>
    </inkml:context>
    <inkml:brush xml:id="br0">
      <inkml:brushProperty name="width" value="0.05" units="cm"/>
      <inkml:brushProperty name="height" value="0.05" units="cm"/>
    </inkml:brush>
  </inkml:definitions>
  <inkml:trace contextRef="#ctx0" brushRef="#br0">6 280 2760 0 0,'0'0'125'0'0,"-1"0"-3"0"0,-3 0 180 0 0,4 0 1134 0 0,0 0 485 0 0,0 0 95 0 0,0 0-230 0 0,0 0-1057 0 0,0 0-464 0 0,84-8 945 0 0,31 1-522 0 0,-33 2-336 0 0,52-3 128 0 0,-44 0-260 0 0,-21 1-76 0 0,52-4 43 0 0,18-2 35 0 0,518-18 731 0 0,-434 17-745 0 0,49 0 106 0 0,-36-3-29 0 0,-76 4-81 0 0,10 4 26 0 0,160-11 250 0 0,246 0-212 0 0,-444 18-360 0 0,280-2-140 0 0,212-5 311 0 0,51 5-286 0 0,105-12 463 0 0,-557 11-518 0 0,-52 3 310 0 0,235-13 1102 0 0,-343 14-1134 0 0,49-2 48 0 0,103-5 288 0 0,-165 3-849 0 0,-50 5 242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1.056"/>
    </inkml:context>
    <inkml:brush xml:id="br0">
      <inkml:brushProperty name="width" value="0.05" units="cm"/>
      <inkml:brushProperty name="height" value="0.05" units="cm"/>
    </inkml:brush>
  </inkml:definitions>
  <inkml:trace contextRef="#ctx0" brushRef="#br0">579 5427 1376 0 0,'0'2'179'0'0,"0"0"-110"0"0,0 1 166 0 0,0 0 0 0 0,0 1 0 0 0,0-1 0 0 0,-1 0 1 0 0,1 0-1 0 0,-1 0 0 0 0,1 0 0 0 0,-2 3-235 0 0,0 5 3681 0 0,2-8 3667 0 0,-2-10-7160 0 0,0 0 0 0 0,0 0-1 0 0,1 0 1 0 0,0 0 0 0 0,0-7-188 0 0,0 5 173 0 0,0 1 1 0 0,0-1 0 0 0,-1 1 0 0 0,-1-4-174 0 0,0 0 237 0 0,-1 0 1 0 0,2 0 0 0 0,-1-6-238 0 0,-3-16 317 0 0,3 16-133 0 0,1 1 0 0 0,0-3-184 0 0,-4-26 216 0 0,-6-44 128 0 0,4 0 1 0 0,3-12-345 0 0,5 88 32 0 0,-1-20 42 0 0,0-1 76 0 0,-3-9-150 0 0,1 7 137 0 0,1-7-137 0 0,-1-27 169 0 0,-8-102 166 0 0,9-81-335 0 0,2 163 23 0 0,-7-86-23 0 0,-1 2 0 0 0,5 17 176 0 0,-15-73-176 0 0,7 95 107 0 0,-4-27 2 0 0,-2-2-45 0 0,-1-16 8 0 0,0 36-72 0 0,4 3 0 0 0,9 89 0 0 0,2-40 29 0 0,2 46 6 0 0,-3-10-35 0 0,-1-16 0 0 0,4 38 0 0 0,-6-26 0 0 0,-13-129 0 0 0,14 118 0 0 0,-9-101 0 0 0,2 12 0 0 0,5 43 54 0 0,-3-18-43 0 0,10 112-12 0 0,-1-19 20 0 0,2 17 37 0 0,-4-19-56 0 0,3 29 13 0 0,0 0-1 0 0,1-1 1 0 0,2-11-13 0 0,-1 8 7 0 0,-1 0 1 0 0,0-5-8 0 0,-6-131 128 0 0,2 119-99 0 0,0-13 14 0 0,-1-35 21 0 0,2-108 54 0 0,0 158-105 0 0,2 24-14 0 0,1 0 0 0 0,-1 1 0 0 0,2-5 1 0 0,3-126 89 0 0,-4 137-87 0 0,-5-67 51 0 0,5 40-53 0 0,-1 23 11 0 0,-3-5 30 0 0,3 10 12 0 0,-6-8-30 0 0,3 7-33 0 0,2 3-33 0 0,-5 2 32 0 0,-3 3 11 0 0,1 3 0 0 0,0 1 0 0 0,0 0 0 0 0,-7 8 0 0 0,-2 10 40 0 0,1 0 0 0 0,1 1-1 0 0,-5 15-39 0 0,9-19 9 0 0,4-7-9 0 0,6-11 0 0 0,0 0 0 0 0,0-1 0 0 0,-1 1 0 0 0,-3 3 0 0 0,3-4 0 0 0,0 2 0 0 0,-4 8 0 0 0,3-9 0 0 0,1-5 0 0 0,2-4 0 0 0,0 2 2 0 0,0 0-1 0 0,0 0 1 0 0,1 0-1 0 0,-1 0 1 0 0,1 0-1 0 0,0 0 1 0 0,-1 0-1 0 0,1 0 1 0 0,0 0-1 0 0,0 0 1 0 0,0 0-1 0 0,1 0 1 0 0,-1 0-1 0 0,1-1-1 0 0,9-31 34 0 0,-4 15-25 0 0,1-2 53 0 0,1-1-1 0 0,2-1-61 0 0,9-25 101 0 0,-18 45-64 0 0,0-1-1 0 0,0 1 1 0 0,1-1-1 0 0,-1 1 1 0 0,1 0-1 0 0,0-1 1 0 0,0 1-1 0 0,0 0 1 0 0,1 0-1 0 0,-1 1 0 0 0,1-1 1 0 0,-1 0-1 0 0,1 1 1 0 0,0-1-1 0 0,0 1 1 0 0,0 0-1 0 0,0 0 1 0 0,0 0-1 0 0,1 1 1 0 0,0-1-37 0 0,-4 2 10 0 0,1-1 0 0 0,-1 1 0 0 0,1 0 0 0 0,-1 0 0 0 0,1 0 0 0 0,-1 0 0 0 0,1 0 0 0 0,-1 1 0 0 0,1-1 0 0 0,-1 0 0 0 0,1 0 0 0 0,-1 0 1 0 0,1 0-1 0 0,-1 0 0 0 0,0 1 0 0 0,1-1 0 0 0,-1 0 0 0 0,1 0 0 0 0,-1 1 0 0 0,0-1 0 0 0,1 0 0 0 0,-1 0 0 0 0,1 1-10 0 0,0 0 39 0 0,13 8 142 0 0,-1 0 0 0 0,-1 1-1 0 0,0 1 1 0 0,3 3-181 0 0,16 14 101 0 0,-14-12-18 0 0,-1 0 1 0 0,5 7-84 0 0,11 12-1039 0 0,-31-33-79 0 0,-1-2-68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2.404"/>
    </inkml:context>
    <inkml:brush xml:id="br0">
      <inkml:brushProperty name="width" value="0.05" units="cm"/>
      <inkml:brushProperty name="height" value="0.05" units="cm"/>
    </inkml:brush>
  </inkml:definitions>
  <inkml:trace contextRef="#ctx0" brushRef="#br0">0 106 1840 0 0,'0'0'389'0'0,"0"0"965"0"0,0 0 423 0 0,1 2 81 0 0,6 63 3226 0 0,29 107-1668 0 0,42 91-924 0 0,-71-237-2195 0 0,3 22-297 0 0,0-1 99 0 0,-6-31-73 0 0,-3-9-10 0 0,1 0 0 0 0,0 0 0 0 0,0 0 0 0 0,0 0 0 0 0,1 0 0 0 0,0 0 0 0 0,1-1-1 0 0,0 1-15 0 0,13 20 67 0 0,-16-26 10 0 0,-1-13 83 0 0,0 5-143 0 0,-1-1-1 0 0,-1 1 0 0 0,1-1 0 0 0,-1 1 1 0 0,0 0-1 0 0,0 0 0 0 0,-3-5-16 0 0,0 1 20 0 0,1-1-1 0 0,1 0 0 0 0,0-1-19 0 0,-17-98 46 0 0,-11-51-16 0 0,17 101-33 0 0,4 21-10 0 0,1 0 1 0 0,3-1-1 0 0,1 1 1 0 0,1-12 12 0 0,4 42-3 0 0,1 1 1 0 0,0-1-1 0 0,0 0 0 0 0,1 0 1 0 0,3-9 2 0 0,-3 13 0 0 0,0 0 0 0 0,1 1 1 0 0,-1-1-1 0 0,1 1 0 0 0,0-1 1 0 0,0 1-1 0 0,1 0 0 0 0,0 0 0 0 0,4-4 0 0 0,4-5 8 0 0,-9 11-3 0 0,-1 0 1 0 0,1 1-1 0 0,0-1 1 0 0,-1 0-1 0 0,1 1 1 0 0,1-1-6 0 0,-2 2 2 0 0,0 0 0 0 0,-1 0 1 0 0,1 1-1 0 0,0-1 0 0 0,0 1 1 0 0,0-1-1 0 0,0 1 0 0 0,-1-1 0 0 0,1 1 1 0 0,0 0-1 0 0,0 0 0 0 0,0 0 1 0 0,0 0-1 0 0,0 0 0 0 0,0 1-2 0 0,6 0 6 0 0,-1 0 1 0 0,0 1-1 0 0,0-1 1 0 0,0 2-1 0 0,0-1 0 0 0,0 1 1 0 0,0 0-1 0 0,-1 1 1 0 0,1-1-1 0 0,-1 1 0 0 0,2 2-6 0 0,-5-4 5 0 0,0 1 0 0 0,0-1-1 0 0,-1 1 1 0 0,1 0-1 0 0,-1 0 1 0 0,1 0-1 0 0,-1 0 1 0 0,0 0-1 0 0,0 1 1 0 0,-1-1 0 0 0,1 1-1 0 0,0-1 1 0 0,-1 1-1 0 0,0 0 1 0 0,0-1-1 0 0,0 1 1 0 0,-1 0 0 0 0,1 0-1 0 0,-1 0 1 0 0,0 0-1 0 0,0-1 1 0 0,0 4-5 0 0,-1 0 1 0 0,-1 1 0 0 0,1-1 1 0 0,-1 0-1 0 0,-1 0 1 0 0,1 0-1 0 0,-1 0 0 0 0,-1 0 1 0 0,1 0-1 0 0,-3 3-1 0 0,-10 13-3 0 0,0-2 1 0 0,-3 2 2 0 0,-9 13-22 0 0,8-12-175 0 0,-2-1 0 0 0,0-1-1 0 0,-9 7 198 0 0,-17 16-1417 0 0,46-43 342 0 0,2-2-49 0 0,0 0-10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2.777"/>
    </inkml:context>
    <inkml:brush xml:id="br0">
      <inkml:brushProperty name="width" value="0.05" units="cm"/>
      <inkml:brushProperty name="height" value="0.05" units="cm"/>
    </inkml:brush>
  </inkml:definitions>
  <inkml:trace contextRef="#ctx0" brushRef="#br0">106 0 3224 0 0,'-9'1'5350'0'0,"8"0"-4819"0"0,-1 0 0 0 0,1-1 0 0 0,0 1 0 0 0,-1 0 0 0 0,1 0 0 0 0,0 0 0 0 0,0 0 0 0 0,0 0-1 0 0,0 0 1 0 0,-1 1-531 0 0,-9 15 1976 0 0,-4 21-746 0 0,1 9-475 0 0,1 0 1 0 0,3 0-1 0 0,2 1 1 0 0,2 0-1 0 0,1 6-755 0 0,5-23 177 0 0,0-1 1 0 0,3 0-1 0 0,0 2-177 0 0,17 91 359 0 0,-19-121-357 0 0,9 44 222 0 0,6 11-224 0 0,-11-41 16 0 0,-2-5 32 0 0,1 0 0 0 0,0-1-1 0 0,1 0 1 0 0,0 1-48 0 0,-3-8-110 0 0,0 1-1 0 0,0-1 1 0 0,0 1-1 0 0,1-1 1 0 0,-1 0-1 0 0,1 0 1 0 0,0 0-1 0 0,0 0 1 0 0,0-1 0 0 0,0 1-1 0 0,0-1 1 0 0,1 1 110 0 0,6 0-1376 0 0,2-5-66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3.149"/>
    </inkml:context>
    <inkml:brush xml:id="br0">
      <inkml:brushProperty name="width" value="0.05" units="cm"/>
      <inkml:brushProperty name="height" value="0.05" units="cm"/>
    </inkml:brush>
  </inkml:definitions>
  <inkml:trace contextRef="#ctx0" brushRef="#br0">3 182 3224 0 0,'0'0'604'0'0,"0"0"1328"0"0,-3 9 5618 0 0,3 0-6994 0 0,1 1 0 0 0,0 0-1 0 0,1 0 1 0 0,0 0 0 0 0,0-1 0 0 0,1 1-1 0 0,0-1 1 0 0,0 0 0 0 0,1 0-1 0 0,5 8-555 0 0,-4-8 226 0 0,0-1-11 0 0,0 1-1 0 0,-1-1 1 0 0,0 0 0 0 0,0 1 0 0 0,0 3-215 0 0,-3-8 32 0 0,0 0 0 0 0,1-1 0 0 0,-1 1 0 0 0,1 0 0 0 0,0-1 0 0 0,0 1 0 0 0,1-1 0 0 0,-1 1 0 0 0,1-1 0 0 0,-1 0 0 0 0,1 0 0 0 0,0-1 0 0 0,0 1 0 0 0,0 0 0 0 0,1-1 0 0 0,-1 0 0 0 0,2 1-32 0 0,-2-1 21 0 0,0-1 0 0 0,0 1-1 0 0,0-1 1 0 0,0 0-1 0 0,0 0 1 0 0,0-1-1 0 0,0 1 1 0 0,1 0-1 0 0,-1-1 1 0 0,0 0 0 0 0,0 0-1 0 0,0 0 1 0 0,1 0-1 0 0,-1 0 1 0 0,0-1-1 0 0,0 0 1 0 0,0 1 0 0 0,0-1-1 0 0,1 0 1 0 0,-1 0-1 0 0,2-2-20 0 0,5-2 67 0 0,0-1 0 0 0,-1 1 0 0 0,0-2 0 0 0,0 1-1 0 0,0-2 1 0 0,-1 1 0 0 0,0-1 0 0 0,-1 0 0 0 0,1 0 0 0 0,-2-1-1 0 0,1 0 1 0 0,-1 0 0 0 0,0-1 0 0 0,-1 0 0 0 0,-1 0 0 0 0,1 0-1 0 0,0-6-66 0 0,31-134 405 0 0,-10 38-3096 0 0,-26 103 317 0 0,0 7-4181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3.556"/>
    </inkml:context>
    <inkml:brush xml:id="br0">
      <inkml:brushProperty name="width" value="0.05" units="cm"/>
      <inkml:brushProperty name="height" value="0.05" units="cm"/>
    </inkml:brush>
  </inkml:definitions>
  <inkml:trace contextRef="#ctx0" brushRef="#br0">2 206 3224 0 0,'0'0'143'0'0,"0"0"393"0"0,0 0 1546 0 0,0 0 677 0 0,0 2 138 0 0,-1 51 3364 0 0,3-7-4456 0 0,-3-32-1425 0 0,2 0-1 0 0,0 0 1 0 0,1 5-380 0 0,0-9 141 0 0,6 29 287 0 0,-2 0-1 0 0,-2 0 1 0 0,-1 13-428 0 0,-1-23 219 0 0,3 21-219 0 0,-2-21 174 0 0,0 20-174 0 0,-2-27-8 0 0,1 0 0 0 0,3 13 8 0 0,1 6-277 0 0,-6-38-46 0 0,1-1-1 0 0,-1 1 1 0 0,1-1-1 0 0,-1 1 1 0 0,1-1 0 0 0,0 1-1 0 0,0-1 1 0 0,0 1 0 0 0,0-1-1 0 0,1 0 1 0 0,1 2 323 0 0,-3-3-6893 0 0</inkml:trace>
  <inkml:trace contextRef="#ctx0" brushRef="#br0" timeOffset="1">223 10 3224 0 0,'1'0'22'0'0,"-1"-1"0"0"0,1 1 1 0 0,-1-1-1 0 0,1 1 0 0 0,-1-1 1 0 0,1 1-1 0 0,-1 0 0 0 0,1-1 0 0 0,-1 1 1 0 0,1 0-1 0 0,0 0 0 0 0,-1 0 1 0 0,1-1-1 0 0,0 1-22 0 0,14-2 394 0 0,-12 1-145 0 0,-1 1 1 0 0,0 0-1 0 0,0-1 1 0 0,0 1 0 0 0,0 0-1 0 0,1 0 1 0 0,-1 0-1 0 0,0 0 1 0 0,2 1-250 0 0,1 0 1211 0 0,1 1 0 0 0,-1 0 0 0 0,0 0 0 0 0,0 0 0 0 0,0 1 0 0 0,0 0-1211 0 0,2 1 1106 0 0,-1 1-1 0 0,1 0 0 0 0,4 5-1105 0 0,2 3 687 0 0,-1 1 0 0 0,0 0 0 0 0,2 5-687 0 0,-2-2 290 0 0,-2-1 0 0 0,0 2 0 0 0,-1 0-1 0 0,-1 0 1 0 0,0 0 0 0 0,-1 1-1 0 0,-1 0 1 0 0,1 13-290 0 0,-2-6 189 0 0,-1 0 0 0 0,-2 0 0 0 0,-1 1-1 0 0,0-1 1 0 0,-2 1 0 0 0,-2 7-189 0 0,-3 4 104 0 0,0-1 1 0 0,-3 1-1 0 0,-1-1 0 0 0,-12 29-104 0 0,6-17-72 0 0,9-27-383 0 0,-1 0 1 0 0,-2 3 454 0 0,-7 7-603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4.643"/>
    </inkml:context>
    <inkml:brush xml:id="br0">
      <inkml:brushProperty name="width" value="0.05" units="cm"/>
      <inkml:brushProperty name="height" value="0.05" units="cm"/>
    </inkml:brush>
  </inkml:definitions>
  <inkml:trace contextRef="#ctx0" brushRef="#br0">244 12 8288 0 0,'1'0'381'0'0,"9"-3"191"0"0,0 0-1 0 0,0 2 0 0 0,0-1 1 0 0,0 1-1 0 0,7 0-571 0 0,-15 1 1299 0 0,-2 0-52 0 0,0 0-1129 0 0,1 0 1 0 0,0 0-1 0 0,-1 0 1 0 0,1 0 0 0 0,-1 0-1 0 0,1 0 1 0 0,-1 1-1 0 0,1-1 1 0 0,0 0-1 0 0,-1 0 1 0 0,1 0 0 0 0,-1 1-1 0 0,1-1 1 0 0,-1 0-1 0 0,1 1 1 0 0,-1-1 0 0 0,1 1-1 0 0,-1-1 1 0 0,0 0-1 0 0,1 1 1 0 0,-1-1-1 0 0,0 1 1 0 0,1-1 0 0 0,-1 1-1 0 0,0-1 1 0 0,1 1-1 0 0,-1 0-118 0 0,0 0 93 0 0,0 0-1 0 0,0 0 0 0 0,0 0 1 0 0,0 0-1 0 0,0 1 0 0 0,0-1 0 0 0,0 0 1 0 0,0 0-1 0 0,-1 0 0 0 0,1 0 0 0 0,0 0 1 0 0,-1 0-1 0 0,1 0 0 0 0,-1 0-92 0 0,-1 4 194 0 0,-1 0-1 0 0,0-1 0 0 0,0 1 0 0 0,0-1 0 0 0,-3 3-193 0 0,-26 24 446 0 0,-2-1 0 0 0,-1-1 0 0 0,-17 9-446 0 0,-31 14 130 0 0,27-13-130 0 0,50-31 0 0 0,2 1 11 0 0,3-9-7 0 0,1 1-1 0 0,0 0 1 0 0,0-1-1 0 0,0 1 1 0 0,0 0-1 0 0,0-1 1 0 0,0 1-1 0 0,0 0 1 0 0,0-1 0 0 0,0 1-1 0 0,0 0 1 0 0,1-1-1 0 0,-1 1 1 0 0,0-1-1 0 0,0 1-3 0 0,2 1 12 0 0,0-1 0 0 0,0 1 0 0 0,-1 0-1 0 0,1-1 1 0 0,0 0 0 0 0,0 0 0 0 0,1 1-1 0 0,-1-1 1 0 0,0 0 0 0 0,0-1 0 0 0,0 1-1 0 0,1 0 1 0 0,1 0-12 0 0,4 2 119 0 0,58 13 507 0 0,45 4 215 0 0,-84-13-773 0 0,0 0 33 0 0,0 0-1 0 0,23 12-100 0 0,-19-9-117 0 0,-26-9 27 0 0,0 0-1 0 0,0 1 1 0 0,0-1 0 0 0,0 1-1 0 0,-1 0 1 0 0,1 1-1 0 0,-1-1 1 0 0,1 1 0 0 0,0 0 90 0 0,-5-2-139 0 0,1-1 1 0 0,-1 0-1 0 0,0 1 1 0 0,1-1 0 0 0,-1 1-1 0 0,1-1 1 0 0,-1 1-1 0 0,0-1 1 0 0,1 1 0 0 0,-1-1-1 0 0,0 1 1 0 0,0-1-1 0 0,0 1 1 0 0,1-1-1 0 0,-1 1 1 0 0,0-1 138 0 0,0 0-1151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5.138"/>
    </inkml:context>
    <inkml:brush xml:id="br0">
      <inkml:brushProperty name="width" value="0.05" units="cm"/>
      <inkml:brushProperty name="height" value="0.05" units="cm"/>
    </inkml:brush>
  </inkml:definitions>
  <inkml:trace contextRef="#ctx0" brushRef="#br0">2 0 2760 0 0,'0'0'583'0'0,"0"2"1405"0"0,-1 23 4220 0 0,0-10-4290 0 0,1 0-1 0 0,1 6-1917 0 0,1 8 618 0 0,-2-22-550 0 0,1 1 0 0 0,-1 0 0 0 0,1-1 0 0 0,1 1 0 0 0,0-1-1 0 0,0 1-67 0 0,5 14 246 0 0,-1 0-1 0 0,-1 1 0 0 0,-1 0-245 0 0,-2-13 68 0 0,1-1 0 0 0,-1 0 0 0 0,2 0 0 0 0,-1 0 0 0 0,1 0 0 0 0,1-1 0 0 0,0 0 0 0 0,0 1 0 0 0,0-2 0 0 0,1 1 0 0 0,0-1 0 0 0,1 1 0 0 0,-1-2 0 0 0,1 1 0 0 0,1-1 0 0 0,-1 0 0 0 0,2 0-68 0 0,-1-3 253 0 0,1 1 0 0 0,0-1 0 0 0,0 0 0 0 0,1-1 0 0 0,-1 0 0 0 0,2 0-253 0 0,-4-1 130 0 0,0-1 0 0 0,0 1-1 0 0,1-2 1 0 0,-1 1 0 0 0,0-1 0 0 0,0 0 0 0 0,0 0 0 0 0,0-1 0 0 0,0 0 0 0 0,0 0 0 0 0,0-1 0 0 0,2-1-130 0 0,6-3 44 0 0,0-1 0 0 0,-1-1-1 0 0,0 0 1 0 0,10-10-44 0 0,-13 10 213 0 0,-1 0 0 0 0,-1-2 0 0 0,0 1 0 0 0,0-1 0 0 0,-1 0 0 0 0,0-1-1 0 0,-1 0 1 0 0,2-5-213 0 0,5-12 142 0 0,-2-1 0 0 0,0 0 1 0 0,-2-4-143 0 0,-6 20 187 0 0,-1 0 1 0 0,1-9-188 0 0,-1 3-430 0 0,-3 18 175 0 0,0 1 0 0 0,0-1 0 0 0,0 0 0 0 0,0 1-1 0 0,0-1 1 0 0,0 0 0 0 0,-1 1 0 0 0,1-1 0 0 0,0 1 0 0 0,-1-1 0 0 0,1 0 0 0 0,-1 1 0 0 0,0-1 0 0 0,0 1 0 0 0,1 0-1 0 0,-1-1 256 0 0,-2-3-3427 0 0,0-3-3514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0:15.671"/>
    </inkml:context>
    <inkml:brush xml:id="br0">
      <inkml:brushProperty name="width" value="0.05" units="cm"/>
      <inkml:brushProperty name="height" value="0.05" units="cm"/>
    </inkml:brush>
  </inkml:definitions>
  <inkml:trace contextRef="#ctx0" brushRef="#br0">147 21 1376 0 0,'0'0'200'0'0,"0"0"303"0"0,-4 3 397 0 0,3-3 2662 0 0,-1 0 3883 0 0,3 0-7367 0 0,-1 0 1 0 0,0 0-1 0 0,0 0 0 0 0,0 1 0 0 0,0-1 0 0 0,0 0 0 0 0,0 0 1 0 0,0 0-1 0 0,0 0 0 0 0,0 0 0 0 0,0 0 0 0 0,0 0 0 0 0,0 0 1 0 0,0 0-1 0 0,0 0 0 0 0,0 0 0 0 0,0 0 0 0 0,0 0 0 0 0,0 0 1 0 0,0 1-1 0 0,0-1 0 0 0,0 0 0 0 0,0 0 0 0 0,0 0 0 0 0,0 0 1 0 0,0 0-1 0 0,0 0 0 0 0,0 0 0 0 0,0 0 0 0 0,0 0 0 0 0,0 0 1 0 0,0 0-1 0 0,0 0 0 0 0,0 0 0 0 0,0 0 0 0 0,0 1 0 0 0,-1-1 1 0 0,1 0-1 0 0,0 0 0 0 0,0 0 0 0 0,0 0 0 0 0,0 0 0 0 0,0 0 0 0 0,0 0 1 0 0,0 0-1 0 0,0 0 0 0 0,0 0 0 0 0,0 0 0 0 0,0 0 0 0 0,0 0 1 0 0,0 0-1 0 0,0 0-78 0 0,11 6 1209 0 0,15 5-911 0 0,16 6 239 0 0,-29-12-434 0 0,14 2 106 0 0,37 10 85 0 0,-60-15-286 0 0,16-1 74 0 0,-18-1-71 0 0,5 0 44 0 0,-1 1 0 0 0,1 0 0 0 0,0 0 1 0 0,0 0-1 0 0,-1 1 0 0 0,1 0-55 0 0,-1-2 60 0 0,-4 0-40 0 0,-1-1 0 0 0,1 1-1 0 0,-1 1 1 0 0,1-1 0 0 0,-1 0 0 0 0,1 0-1 0 0,-1 0 1 0 0,0 1 0 0 0,1-1 0 0 0,-1 1-1 0 0,1-1 1 0 0,0 1-20 0 0,2 0 55 0 0,5-1-30 0 0,-7 0 47 0 0,-1 1 9 0 0,5 2-1 0 0,-5-2 2 0 0,-1-1 6 0 0,0 0 5 0 0,0 0-5 0 0,0 0-9 0 0,0 0-11 0 0,0 0 1 0 0,0 0 2 0 0,0 0 14 0 0,0 0-13 0 0,0 0 5 0 0,0 0 3 0 0,0 0 0 0 0,0 1-68 0 0,0 1 0 0 0,-1-1 0 0 0,1 0 0 0 0,-1 0 0 0 0,0 1 0 0 0,1-1 0 0 0,-1 0 0 0 0,0 0 0 0 0,0 0 0 0 0,0 1 0 0 0,0-1 0 0 0,0 0 0 0 0,0 0-12 0 0,-15 13 116 0 0,16-14-116 0 0,-4 4 15 0 0,0-1-1 0 0,0 0 0 0 0,-1 0 1 0 0,1 0-1 0 0,-1 0 1 0 0,0-1-1 0 0,0 1 0 0 0,0-1 1 0 0,0-1-1 0 0,-3 2-14 0 0,3-2 0 0 0,1 0 0 0 0,0 1 0 0 0,0 0 0 0 0,0 0 0 0 0,-3 1 0 0 0,3-1 0 0 0,1 0 0 0 0,-1 0 0 0 0,1-1 0 0 0,-1 1 0 0 0,0-1 0 0 0,-1 0 0 0 0,-27 9 0 0 0,30-10 0 0 0,1 0 0 0 0,0 0 0 0 0,0 0 0 0 0,1 1 0 0 0,-1-1 0 0 0,0 0 0 0 0,0 1 0 0 0,1-1 0 0 0,-1 0 0 0 0,0 1 0 0 0,1-1 0 0 0,-1 1 0 0 0,1-1 0 0 0,-1 1 0 0 0,1 0 0 0 0,-1-1 0 0 0,0 1 0 0 0,1 0 0 0 0,-1-1 0 0 0,0 1 0 0 0,0-1 0 0 0,1 1 0 0 0,-1-1 0 0 0,0 1 0 0 0,0-1 0 0 0,0 1 0 0 0,1-1 0 0 0,-1 0 0 0 0,0 0 0 0 0,-1 1 0 0 0,-18 5 0 0 0,12-2 0 0 0,1 0 0 0 0,1-3 11 0 0,5-1 42 0 0,1 0 15 0 0,0 0 15 0 0,0 0-4 0 0,0 0-11 0 0,0 0 1 0 0,-7-7 50 0 0,0 1-10 0 0,-16-27 306 0 0,15 22-278 0 0,7 9-115 0 0,-1 1 1 0 0,1-1-1 0 0,0 0 0 0 0,0 0 0 0 0,0 0 0 0 0,0 0 0 0 0,0 0 0 0 0,0 0 1 0 0,1 0-1 0 0,-1 0 0 0 0,1 0-22 0 0,-4-6 55 0 0,3 7-42 0 0,0 0-1 0 0,0-1 1 0 0,1 1-1 0 0,-1 0 1 0 0,0-1-1 0 0,0 1 1 0 0,1-1 0 0 0,-1 1-1 0 0,1-1 1 0 0,-1 1-1 0 0,1-2-12 0 0,-1-17 75 0 0,0 10 15 0 0,-1 8-68 0 0,1 1-1 0 0,0-8 226 0 0,0-2 299 0 0,-1 11-330 0 0,-3 5-129 0 0,0 4-87 0 0,1 0 0 0 0,0 1 0 0 0,1-1 0 0 0,0 1 0 0 0,-1 7 0 0 0,3-13-30 0 0,0-1-1 0 0,1 1 0 0 0,0 0 1 0 0,0-1-1 0 0,0 1 0 0 0,0 0 1 0 0,0-1-1 0 0,1 1 0 0 0,-1 0 1 0 0,1-1-1 0 0,0 1 0 0 0,1 2 31 0 0,-1 3-64 0 0,-1-8 57 0 0,0 0-1 0 0,-1-1 1 0 0,1 1-1 0 0,0 0 1 0 0,0 0 0 0 0,0 0-1 0 0,0-1 1 0 0,0 1-1 0 0,0 0 1 0 0,1 0-1 0 0,-1 0 1 0 0,0-1 0 0 0,0 1-1 0 0,0 0 1 0 0,1 0-1 0 0,-1-1 1 0 0,0 1-1 0 0,1 0 1 0 0,-1-1 0 0 0,1 1-1 0 0,-1 0 1 0 0,1-1-1 0 0,-1 1 1 0 0,1 0-1 0 0,-1-1 1 0 0,1 1 0 0 0,0-1-1 0 0,-1 1 1 0 0,1-1-1 0 0,0 0 1 0 0,-1 1-1 0 0,1-1 1 0 0,0 1 7 0 0,0-1-1 0 0,0 1 1 0 0,0-1-1 0 0,0 1 1 0 0,0-1-1 0 0,0 0 0 0 0,0 1 1 0 0,-1-1-1 0 0,1 0 1 0 0,0 0-1 0 0,0 0 0 0 0,0 0 1 0 0,0 0-1 0 0,0 0 1 0 0,0 0-1 0 0,0 0 1 0 0,0 0-1 0 0,0 0 0 0 0,0 0 1 0 0,0-1-1 0 0,0 1 1 0 0,0-1 0 0 0,4 0 1 0 0,11-2-19 0 0,0-1 1 0 0,5-2 17 0 0,25-6-29 0 0,-25 5 29 0 0,-16 5 0 0 0,-1 1 0 0 0,1-1 0 0 0,0 1 0 0 0,0 0 0 0 0,0 0 0 0 0,0 0 0 0 0,0 1 0 0 0,4 0 0 0 0,1-2 32 0 0,-7 1-19 0 0,0 1-1 0 0,0-1 0 0 0,0 0 0 0 0,-1 1 0 0 0,1 0 0 0 0,0 0 0 0 0,0 0 1 0 0,1 0-13 0 0,-19 12 70 0 0,-52 13-6 0 0,61-23-64 0 0,1-1 0 0 0,-1 0 0 0 0,0 0 0 0 0,-3 0 0 0 0,3-1 0 0 0,1 1 0 0 0,0 0 0 0 0,0 0 0 0 0,0 0 0 0 0,-1 1 0 0 0,4-1 1 0 0,-1 0-1 0 0,0 0 0 0 0,0-1 1 0 0,0 1-1 0 0,1-1 1 0 0,-1 1-1 0 0,0-1 0 0 0,0 0 1 0 0,0 0-1 0 0,-2 0 0 0 0,-6 0 14 0 0,9 0 76 0 0,2 0 34 0 0,0 0 4 0 0,0 0-52 0 0,0 0-217 0 0,0 0-92 0 0,0 0-21 0 0,1-1 235 0 0,-1 0-1 0 0,1 1 1 0 0,-1-1 0 0 0,0 1-1 0 0,1-1 1 0 0,0 1 0 0 0,-1-1-1 0 0,1 1 1 0 0,-1-1-1 0 0,1 1 1 0 0,0-1 0 0 0,-1 1-1 0 0,1-1 20 0 0,0 1-4 0 0,2-2 10 0 0,1 0 0 0 0,-1 0 0 0 0,0 0 0 0 0,1 0 0 0 0,0 1 0 0 0,2-2-6 0 0,4 0 31 0 0,2-2-17 0 0,-5 3-11 0 0,0 0 0 0 0,0-1 0 0 0,0 1 1 0 0,5-4-4 0 0,-6 1 66 0 0,-2-5 13 0 0,-4 8-56 0 0,0 0-1 0 0,0 0 1 0 0,-1 0-1 0 0,1 0 1 0 0,0 0 0 0 0,-1 0-1 0 0,1 0 1 0 0,-1 0 0 0 0,0 0-1 0 0,0 0 1 0 0,0 0 0 0 0,0 1-1 0 0,0-1 1 0 0,0 0-23 0 0,-4-4 89 0 0,0 1 0 0 0,0-1 0 0 0,-1 1 0 0 0,0 1-89 0 0,-1-3 16 0 0,4 3-16 0 0,2 3 0 0 0,0 0 0 0 0,1 0 0 0 0,-1 0 0 0 0,0 0 0 0 0,1 1 0 0 0,-1-1 0 0 0,0 0 0 0 0,0 0 0 0 0,0 1 0 0 0,0-1 0 0 0,1 1 0 0 0,-1-1 0 0 0,0 1 0 0 0,0-1 0 0 0,0 1 0 0 0,0-1 0 0 0,-1 1 0 0 0,1-2 0 0 0,-1 0 0 0 0,-9-1 0 0 0,9 2 0 0 0,0 1 0 0 0,1-1 0 0 0,-1 1 0 0 0,0 0 0 0 0,0 0 0 0 0,0 0 0 0 0,0 0 0 0 0,0 0 0 0 0,1 0 0 0 0,-1 0 0 0 0,-1 1 0 0 0,-18 10-10 0 0,20-11-52 0 0,1 0-43 0 0,0 0-14 0 0,0 1 131 0 0,0-1 0 0 0,0 0 0 0 0,0 1 0 0 0,0-1-1 0 0,0 0 1 0 0,0 1 0 0 0,0-1 0 0 0,0 0 0 0 0,0 1 0 0 0,0-1-1 0 0,0 1 1 0 0,0-1 0 0 0,0 0 0 0 0,0 1 0 0 0,0-1 0 0 0,0 0-1 0 0,0 1 1 0 0,0-1 0 0 0,-1 0 0 0 0,1 0 0 0 0,0 1 0 0 0,0-1-1 0 0,0 0 1 0 0,-1 1-12 0 0,-9-2 24 0 0,8-1-25 0 0,1 1-2 0 0,-6-5 3 0 0,6 5 0 0 0,-1 0 0 0 0,0 0 0 0 0,0-1 0 0 0,1 1 0 0 0,-1-1 0 0 0,1 1 0 0 0,-1-1 0 0 0,0-1 0 0 0,-7-11 0 0 0,5 8 0 0 0,0-1 0 0 0,0 1 0 0 0,1-1 0 0 0,-1-1 0 0 0,-9-12 0 0 0,9 14 0 0 0,0 1-17 0 0,3 4-64 0 0,-2 1 15 0 0,-5 0 41 0 0,5 0-14 0 0,3 0 99 0 0,0 0 28 0 0,3 0-81 0 0,0 1-1 0 0,0 0 1 0 0,0 0-1 0 0,0 0 0 0 0,0 0 1 0 0,0 0-1 0 0,0 1 1 0 0,-1 0-1 0 0,1-1 1 0 0,-1 1-1 0 0,1 0 0 0 0,1 1-6 0 0,14 10 11 0 0,22 4-11 0 0,-25-9-89 0 0,0-2 0 0 0,1 0-1 0 0,0 0 1 0 0,1-2 89 0 0,27 11-169 0 0,-16-8 137 0 0,-17-5 34 0 0,0 0 0 0 0,0 1 0 0 0,5 2-2 0 0,-7-2 0 0 0,-1-2 11 0 0,-7-1 42 0 0,-2-1-50 0 0,1 1 0 0 0,-1-1 0 0 0,1 1 1 0 0,-1 0-1 0 0,1-1 0 0 0,-1 1 0 0 0,1-1 0 0 0,-1 0 0 0 0,1 1 0 0 0,-1-1 0 0 0,1 1 0 0 0,0-1 0 0 0,-1 1 0 0 0,1-1 0 0 0,0 0 0 0 0,0 1 1 0 0,-1-1-1 0 0,1 0 0 0 0,0 1 0 0 0,0-1-3 0 0,-1-1 2 0 0,-1-1-2 0 0,0 1 0 0 0,0 0 0 0 0,0 0 0 0 0,0 0 0 0 0,0 0 0 0 0,-1 0 0 0 0,1 1 0 0 0,-1-1 0 0 0,-1 0 0 0 0,1 0 0 0 0,-11-9 117 0 0,13 9-101 0 0,0 1 1 0 0,0 0 0 0 0,0 0-1 0 0,0 0 1 0 0,-1 0 0 0 0,1 0-1 0 0,0 0 1 0 0,-1 1-1 0 0,1-1 1 0 0,0 0 0 0 0,-1 1-1 0 0,1-1 1 0 0,-1 1 0 0 0,1-1-1 0 0,-1 1 1 0 0,1 0 0 0 0,-1-1-1 0 0,-1 1-16 0 0,-26-3 0 0 0,23 2 0 0 0,1 1 0 0 0,-1-1 0 0 0,1 1 0 0 0,-1 0 0 0 0,1 0 0 0 0,-6 1 0 0 0,3 0-30 0 0,7-1-133 0 0,1 0-70 0 0,0 0-21 0 0,-1 0 41 0 0,1 1 212 0 0,0-1-1 0 0,0 1 1 0 0,0-1-1 0 0,0 0 1 0 0,0 1 0 0 0,0-1-1 0 0,0 1 1 0 0,0-1-1 0 0,0 0 1 0 0,0 1 0 0 0,0-1-1 0 0,0 1 1 0 0,0-1-1 0 0,0 0 1 0 0,1 1 0 0 0,-1-1-1 0 0,0 0 1 0 0,0 1-1 0 0,0-1 1 0 0,1 1 0 0 0,-1-1-1 0 0,0 0 1 0 0,1 0-1 0 0,-1 1 1 0 0,0-1 0 0 0,0 0-1 0 0,1 0 1 0 0,-1 1-1 0 0,0-1 1 0 0,1 0 0 0 0,-1 0 1 0 0,1 1 0 0 0,44 35-72 0 0,-36-32 72 0 0,6 3 0 0 0,-14-7 0 0 0,24 17 0 0 0,-16-13 0 0 0,0 0 0 0 0,0 0 0 0 0,-2-3 12 0 0,-7-1-8 0 0,0 1 0 0 0,0-1 0 0 0,0 0 0 0 0,0 1 0 0 0,0-1 0 0 0,0 1 0 0 0,0-1 0 0 0,-1 0 0 0 0,1 1-1 0 0,0-1 1 0 0,0 1 0 0 0,0-1 0 0 0,0 0 0 0 0,-1 1 0 0 0,1-1 0 0 0,0 0 0 0 0,-1 1 0 0 0,1-1-4 0 0,-10 7 9 0 0,1 0 0 0 0,-2-1 0 0 0,1 0 0 0 0,0-1 0 0 0,-4 1-9 0 0,-17 9 8 0 0,9-4-197 0 0,-16 4 189 0 0,3-1-121 0 0,22-8 20 0 0,6-2 28 0 0,-1-1 0 0 0,0 0 0 0 0,0 0-1 0 0,-2 0 74 0 0,-46 9-248 0 0,46-9 220 0 0,7-2-32 0 0,2 0-10 0 0,-6 2 15 0 0,-1-1 55 0 0,6-1 29 0 0,2-1-57 0 0,6-6 104 0 0,33-10 79 0 0,17 2-191 0 0,16-6 21 0 0,-64 16 2 0 0,2 0-40 0 0,-1 1 39 0 0,4-4 14 0 0,-11 6 0 0 0,14-4 0 0 0,-10 3 100 0 0,1 1 90 0 0,-10 0-88 0 0,-14 3-102 0 0,13-1 0 0 0,0 0 0 0 0,0 0 0 0 0,0-1 0 0 0,0 0 0 0 0,0 0 0 0 0,0 0 0 0 0,0 0 0 0 0,0-1 0 0 0,-3 0 0 0 0,7 1 0 0 0,-1 0 0 0 0,0 0 0 0 0,0 0 0 0 0,0 0 0 0 0,0 0 0 0 0,1 0 0 0 0,-1-1 1 0 0,0 1-1 0 0,0 0 0 0 0,0 0 0 0 0,1-1 0 0 0,-1 1 0 0 0,0 0 0 0 0,0-1 0 0 0,1 1 0 0 0,-1-1 0 0 0,0 1 0 0 0,0-1 0 0 0,0-1-13 0 0,-5-3-35 0 0,-12-26 36 0 0,15 28 28 0 0,0 1-1 0 0,1-1 0 0 0,-1 0 1 0 0,-1 1-1 0 0,1 0 1 0 0,0-1-1 0 0,-1 1 0 0 0,0 0-15 0 0,-17-12 97 0 0,19 12-76 0 0,-1 0 0 0 0,1 0 0 0 0,-1 0 0 0 0,0 0 0 0 0,-3-1-21 0 0,-6-4 115 0 0,12 6-112 0 0,-1 1-1 0 0,1 0 0 0 0,0 0 0 0 0,0-1 1 0 0,0 1-1 0 0,-1 0 0 0 0,1 0 0 0 0,0 0 1 0 0,-1-1-1 0 0,1 1 0 0 0,0 0 1 0 0,0 0-1 0 0,-1 0 0 0 0,1 0 0 0 0,0 0 1 0 0,-1 0-1 0 0,1 0 0 0 0,0-1 0 0 0,-1 1 1 0 0,1 0-1 0 0,0 0 0 0 0,-1 0 1 0 0,1 0-3 0 0,-1 0 7 0 0,0 0 1 0 0,0 0 0 0 0,0 0-1 0 0,0 0 1 0 0,0 0 0 0 0,1 0 0 0 0,-1-1-1 0 0,0 1 1 0 0,0 0 0 0 0,0-1 0 0 0,0 1-1 0 0,1 0 1 0 0,-1-1 0 0 0,0 1-1 0 0,0-1 1 0 0,0 0-8 0 0,1 1 5 0 0,0 1-1 0 0,-1-1 0 0 0,1 0 1 0 0,-1 0-1 0 0,1 1 0 0 0,0-1 1 0 0,0 0-1 0 0,-1 0 1 0 0,1 1-1 0 0,0-1 0 0 0,-1 0 1 0 0,1 1-1 0 0,0-1 0 0 0,0 1 1 0 0,0-1-1 0 0,-1 0 0 0 0,1 1 1 0 0,0-1-1 0 0,0 0 1 0 0,0 1-1 0 0,0-1 0 0 0,0 1-4 0 0,-6 16 0 0 0,4-6 0 0 0,2-1-16 0 0,-1 13-40 0 0,0-18 56 0 0,1-2 0 0 0,10 30 0 0 0,-6-22 0 0 0,3-5-10 0 0,-5-2-33 0 0,1 5 22 0 0,-2-7-33 0 0,-1-2-10 0 0,-13-45 86 0 0,5 17 68 0 0,7 24-63 0 0,0-1-1 0 0,0 1 0 0 0,-1-1 0 0 0,1 1 0 0 0,-2-3-26 0 0,3 6 19 0 0,-1 0 1 0 0,1 0-1 0 0,0 0 0 0 0,0 0 1 0 0,0 0-1 0 0,0 0 1 0 0,0 0-1 0 0,0 0 0 0 0,0 0 1 0 0,0 0-1 0 0,0 0 1 0 0,0 0-1 0 0,1-1-19 0 0,6 6-15 0 0,2 6 15 0 0,-4-2 11 0 0,-4-7 44 0 0,-1-1 14 0 0,-1 0-60 0 0,0 0 0 0 0,1 0-1 0 0,-1-1 1 0 0,0 1 0 0 0,0 0 0 0 0,0-1 0 0 0,1 1 0 0 0,-1-1-1 0 0,0 1 1 0 0,1 0 0 0 0,-1-1 0 0 0,0 1 0 0 0,1-1 0 0 0,-1 0-1 0 0,1 1 1 0 0,-1-1 0 0 0,1 0 0 0 0,-1 1 0 0 0,1-1-1 0 0,-1 0 1 0 0,1 1 0 0 0,-1-1 0 0 0,1 0 0 0 0,0 0 0 0 0,0 1-1 0 0,-1-1 1 0 0,1 0-9 0 0,-4-7 55 0 0,1 3-18 0 0,2 4-30 0 0,0 0 1 0 0,1 0-1 0 0,-1 1 0 0 0,0-1 1 0 0,1 0-1 0 0,-1 0 0 0 0,1 0 0 0 0,0 0 1 0 0,-1 0-1 0 0,1 0 0 0 0,0 0 0 0 0,-1 0 1 0 0,1 0-1 0 0,0 0 0 0 0,0 0 0 0 0,0 0 1 0 0,0 0-1 0 0,0-1 0 0 0,0 1 0 0 0,0 0 1 0 0,0 0-1 0 0,1 0 0 0 0,-1 0-7 0 0,0-1 20 0 0,0-1 0 0 0,0 1 0 0 0,0-1 0 0 0,0 1 1 0 0,0-1-1 0 0,0 1 0 0 0,-1-1 0 0 0,1 0-20 0 0,-2-9 119 0 0,1 9-59 0 0,-2-3-48 0 0,2-1-24 0 0,-1 11-51 0 0,-1 7 78 0 0,3-7-16 0 0,1 0-1 0 0,0 0 0 0 0,0 0 0 0 0,0 0 1 0 0,0 0-1 0 0,1-1 0 0 0,1 4 2 0 0,5 15-16 0 0,-8-22 16 0 0,0 1 0 0 0,1 0 0 0 0,-1 0 0 0 0,0-1 0 0 0,1 1 0 0 0,-1 0 0 0 0,0 0 0 0 0,0 0 0 0 0,0 0 0 0 0,0-1 0 0 0,0 1 0 0 0,0 0 0 0 0,0 0 0 0 0,0 0 0 0 0,0 0 0 0 0,0-1 0 0 0,-1 1 0 0 0,1 0 0 0 0,0 0 0 0 0,0 0 0 0 0,-1-1 0 0 0,1 1 0 0 0,0 0 0 0 0,-1 0 0 0 0,-2 4 0 0 0,3-4 0 0 0,0 0 0 0 0,0 0 0 0 0,0 0 0 0 0,0 0 0 0 0,0-1 0 0 0,0 1 0 0 0,0 0 0 0 0,0 0 0 0 0,0 0 0 0 0,1 0 0 0 0,-1 0 0 0 0,0 0 0 0 0,1 0 0 0 0,1 6 0 0 0,-2 4 0 0 0,-2-8-34 0 0,0-1-33 0 0,1 13 7 0 0,2 0-13 0 0,1-12 73 0 0,0-1-12 0 0,-2-1-58 0 0,0-1 24 0 0,0 0 88 0 0,0 0 22 0 0,0 0-32 0 0,0 0-125 0 0,0 0-20 0 0,0 0 46 0 0,0 0 152 0 0,0 0 22 0 0,5-11-10 0 0,-4 8-103 0 0,1-1 0 0 0,-2 0-1 0 0,1 0 1 0 0,0 0 0 0 0,-1-3 6 0 0,3-10-35 0 0,-2 13 45 0 0,0 0 1 0 0,1 0 0 0 0,-1 1-1 0 0,1-1 1 0 0,2-3-11 0 0,0-10 13 0 0,0 9-13 0 0,0 1-10 0 0,-3 5-22 0 0,1 2 64 0 0,17-1-107 0 0,-18 1 69 0 0,0 0-1 0 0,0 0 1 0 0,0 0-1 0 0,1 0 0 0 0,-1 0 1 0 0,0 0-1 0 0,0 0 1 0 0,0 0-1 0 0,0 1 0 0 0,0-1 1 0 0,0 0-1 0 0,1 1 7 0 0,20 4 38 0 0,11 5 118 0 0,13 8-247 0 0,-5-2-88 0 0,3 3 179 0 0,-39-15-1 0 0,-7-2 0 0 0,-5 0 12 0 0,7-2-9 0 0,-19 1 24 0 0,0 0 0 0 0,-6-2-26 0 0,-4 1 61 0 0,-18-4 35 0 0,45 4-130 0 0,2 0 55 0 0,0 0-105 0 0,3 0-23 0 0,22 2 16 0 0,0 0-1 0 0,17 5 92 0 0,31 3 10 0 0,-35-5 41 0 0,-26-2-18 0 0,-1-2 0 0 0,12 1-33 0 0,-3-1 59 0 0,-13-1-20 0 0,0 0-1 0 0,-1 0 1 0 0,1 0 0 0 0,3-1-39 0 0,-10 0 0 0 0,1 1 1 0 0,-1 0-1 0 0,0 0 1 0 0,1 0-1 0 0,-1 0 1 0 0,1 0-1 0 0,-1 0 1 0 0,0 0-1 0 0,1-1 1 0 0,-1 1-1 0 0,0 0 1 0 0,1 0-1 0 0,-1-1 1 0 0,0 1-1 0 0,1 0 1 0 0,-1 0-1 0 0,0-1 1 0 0,0 1-1 0 0,1 0 1 0 0,-1-1-1 0 0,0 1 0 0 0,1-12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5.527"/>
    </inkml:context>
    <inkml:brush xml:id="br0">
      <inkml:brushProperty name="width" value="0.05" units="cm"/>
      <inkml:brushProperty name="height" value="0.05" units="cm"/>
    </inkml:brush>
  </inkml:definitions>
  <inkml:trace contextRef="#ctx0" brushRef="#br0">125 1 3680 0 0,'0'0'284'0'0,"0"0"179"0"0,0 0 1444 0 0,0 0 652 0 0,0 0 128 0 0,0 0-213 0 0,0 0-1008 0 0,0 0-444 0 0,0 0-87 0 0,-1 1-77 0 0,-4 8-458 0 0,1 0-1 0 0,0 1 1 0 0,0-1-1 0 0,1 1 1 0 0,0 0-1 0 0,0 7-399 0 0,-3 21 887 0 0,1 5-887 0 0,2-18 286 0 0,-23 189 875 0 0,4-48-868 0 0,13-106-1811 0 0,-12 39 1518 0 0,20-94-302 0 0,-3 12-7421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6.452"/>
    </inkml:context>
    <inkml:brush xml:id="br0">
      <inkml:brushProperty name="width" value="0.05" units="cm"/>
      <inkml:brushProperty name="height" value="0.05" units="cm"/>
    </inkml:brush>
  </inkml:definitions>
  <inkml:trace contextRef="#ctx0" brushRef="#br0">0 44 10136 0 0,'0'0'230'0'0,"4"-6"309"0"0,1-19-252 0 0,-4 19-150 0 0,0 0 1907 0 0,1 7 848 0 0,3 7-1376 0 0,1 9-1028 0 0,-1 0 0 0 0,-1 0 0 0 0,-1 1-1 0 0,0-1 1 0 0,0 18-488 0 0,-1-7 355 0 0,12 97 264 0 0,2 19-807 0 0,-5-49-5444 0 0,-8-63-974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7.154"/>
    </inkml:context>
    <inkml:brush xml:id="br0">
      <inkml:brushProperty name="width" value="0.05" units="cm"/>
      <inkml:brushProperty name="height" value="0.05" units="cm"/>
    </inkml:brush>
  </inkml:definitions>
  <inkml:trace contextRef="#ctx0" brushRef="#br0">1 87 12008 0 0,'0'0'266'0'0,"0"0"44"0"0,0 0 15 0 0,0 0-26 0 0,0 0-106 0 0,0 1 294 0 0,6 10 214 0 0,-1-1 1 0 0,2 0-1 0 0,-1-1 1 0 0,2 0-1 0 0,5 7-701 0 0,-6-8 308 0 0,-4-5-169 0 0,-1 0-1 0 0,1-1 0 0 0,0 1 0 0 0,0-1 1 0 0,1 0-1 0 0,2 2-138 0 0,6 4 337 0 0,-7-5-184 0 0,0 0 0 0 0,0 0 0 0 0,0 0 0 0 0,0-1 0 0 0,1 0 0 0 0,-1 0 0 0 0,1 0 0 0 0,0-1-153 0 0,47 8 1173 0 0,-40-7-921 0 0,-8-2-158 0 0,-1 0 0 0 0,1 0-1 0 0,0 0 1 0 0,-1-1 0 0 0,1 1-1 0 0,-1-1 1 0 0,2-1-94 0 0,18-2 320 0 0,-16 3-202 0 0,0 0-1 0 0,0-1 1 0 0,0 0 0 0 0,0-1-1 0 0,0 0 1 0 0,0 0-118 0 0,16-6 125 0 0,-16 6-60 0 0,1-1 0 0 0,-1 0 1 0 0,0 0-1 0 0,0-1 0 0 0,0 0 0 0 0,-1 0 0 0 0,1-1 1 0 0,-1 0-1 0 0,-1-1 0 0 0,1 1 0 0 0,0-2-65 0 0,-3 2-105 0 0,0 0 1 0 0,-1 0-1 0 0,1-1 0 0 0,-1 1 0 0 0,-1-1 0 0 0,1 0 0 0 0,-1 0 0 0 0,0 0 1 0 0,-1 0-1 0 0,0 0 0 0 0,0 0 0 0 0,0-1 0 0 0,-1 1 0 0 0,0-2 105 0 0,0-3-5514 0 0,-3 4-1827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7.530"/>
    </inkml:context>
    <inkml:brush xml:id="br0">
      <inkml:brushProperty name="width" value="0.05" units="cm"/>
      <inkml:brushProperty name="height" value="0.05" units="cm"/>
    </inkml:brush>
  </inkml:definitions>
  <inkml:trace contextRef="#ctx0" brushRef="#br0">0 1 15464 0 0,'0'0'348'0'0,"0"0"49"0"0,0 0 23 0 0,0 0-38 0 0,0 0-170 0 0,1 1 208 0 0,1 7-94 0 0,0 0 0 0 0,-1 0-1 0 0,0 0 1 0 0,0 0 0 0 0,-1 0-1 0 0,0 0 1 0 0,-1 0 0 0 0,0 4-326 0 0,0 2 554 0 0,1 0 0 0 0,1 6-554 0 0,6 32 973 0 0,-3-32-720 0 0,-2 0 1 0 0,0-1-1 0 0,-1 1 0 0 0,-1 8-253 0 0,-8 107 184 0 0,7-93-322 0 0,-1 5-100 0 0,-4-4-3202 0 0,6-42 1614 0 0,0-1-19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7.884"/>
    </inkml:context>
    <inkml:brush xml:id="br0">
      <inkml:brushProperty name="width" value="0.05" units="cm"/>
      <inkml:brushProperty name="height" value="0.05" units="cm"/>
    </inkml:brush>
  </inkml:definitions>
  <inkml:trace contextRef="#ctx0" brushRef="#br0">93 0 8288 0 0,'0'0'381'0'0,"0"0"-6"0"0,0 0-58 0 0,0 0 652 0 0,0 0 314 0 0,0 0 58 0 0,0 0-73 0 0,0 0-373 0 0,0 0-167 0 0,0 0-31 0 0,0 0-32 0 0,0 0-101 0 0,0 0-41 0 0,0 0-10 0 0,0 0-1 0 0,-1 2 0 0 0,0 0-394 0 0,0 0-1 0 0,0 0 1 0 0,0 1-1 0 0,0-1 1 0 0,0 1-1 0 0,1-1 1 0 0,-1 1-1 0 0,1-1 1 0 0,0 1-1 0 0,-1-1 1 0 0,1 1-1 0 0,0-1 1 0 0,1 2-118 0 0,0 4 126 0 0,0 1 0 0 0,1-1 0 0 0,1 4-126 0 0,3 14 1174 0 0,-4-20-1171 0 0,0 0 0 0 0,1-1 0 0 0,-1 1-1 0 0,1-1 1 0 0,0 1 0 0 0,0-1 0 0 0,1 0-1 0 0,0 1-2 0 0,9 14-280 0 0,3 9 976 0 0,4 13-696 0 0,1 5-486 0 0,-16-38 459 0 0,-2 1-1 0 0,1 0 1 0 0,-1-1-1 0 0,-1 1 1 0 0,0 1-1 0 0,0-1 0 0 0,-1 0 1 0 0,0 0-1 0 0,-1 3 28 0 0,0-10 5 0 0,0 0-1 0 0,-1 0 0 0 0,1 0 0 0 0,-1 0 1 0 0,0 0-1 0 0,0 0 0 0 0,0 0 0 0 0,0 0 1 0 0,-1 0-1 0 0,1 0 0 0 0,-1 0 1 0 0,1-1-1 0 0,-1 1 0 0 0,0-1 0 0 0,-1 1-4 0 0,-4 5 22 0 0,-1 0-1 0 0,0-1 0 0 0,-8 6-21 0 0,11-10-52 0 0,0 0-1 0 0,-1-1 0 0 0,1 1 0 0 0,-1-1 1 0 0,0 0-1 0 0,0-1 0 0 0,1 1 1 0 0,-1-1-1 0 0,0-1 0 0 0,0 1 1 0 0,0-1-1 0 0,0 0 0 0 0,0 0 0 0 0,0 0 1 0 0,0-1-1 0 0,0 0 0 0 0,-5-1 53 0 0,7 0-316 0 0,0 1 0 0 0,1-1 0 0 0,-1 1-1 0 0,1-1 1 0 0,-1 0 0 0 0,1-1 0 0 0,0 1-1 0 0,0 0 1 0 0,0-1 0 0 0,0 0 0 0 0,0 0 316 0 0,-7-10-1754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08.260"/>
    </inkml:context>
    <inkml:brush xml:id="br0">
      <inkml:brushProperty name="width" value="0.05" units="cm"/>
      <inkml:brushProperty name="height" value="0.05" units="cm"/>
    </inkml:brush>
  </inkml:definitions>
  <inkml:trace contextRef="#ctx0" brushRef="#br0">1 64 3680 0 0,'0'0'284'0'0,"0"0"192"0"0,2 0 1500 0 0,20-3 4757 0 0,15-8-3384 0 0,0 0-2321 0 0,-6 3-216 0 0,-20 5-544 0 0,0 0-1 0 0,0 0 1 0 0,8 0-268 0 0,36-6 276 0 0,-39 6-254 0 0,0 0-1 0 0,0 1 1 0 0,10 0-22 0 0,-19 2 26 0 0,0 0 0 0 0,0 1-1 0 0,6 1-25 0 0,-5-2-12 0 0,-6 0-52 0 0,-2 3-12 0 0,3 27-30 0 0,-3-29 99 0 0,0 1-1 0 0,0-1 1 0 0,0 1 0 0 0,0-1 0 0 0,0 1 0 0 0,0 0 0 0 0,-1-1 0 0 0,1 0 0 0 0,-1 1-1 0 0,1-1 1 0 0,-1 1 0 0 0,1-1 0 0 0,-1 1 0 0 0,0 0 7 0 0,-2 2-18 0 0,0 6 18 0 0,0 0 0 0 0,1 0 0 0 0,0 0 0 0 0,1 0 0 0 0,0 0 0 0 0,1 0 0 0 0,0 0 0 0 0,0 0 0 0 0,1 0 0 0 0,1 4 0 0 0,-1-9 72 0 0,1 1 0 0 0,0 0-1 0 0,0 0 1 0 0,0-1-1 0 0,1 1 1 0 0,-1-1-1 0 0,1 0 1 0 0,1 0 0 0 0,-1 0-1 0 0,1 0 1 0 0,0 0-1 0 0,0-1 1 0 0,0 1 0 0 0,0-1-1 0 0,1 0 1 0 0,0-1-1 0 0,0 1 1 0 0,0-1-1 0 0,5 3-71 0 0,-4-3 77 0 0,-1-1-1 0 0,1 1 0 0 0,0-1 0 0 0,0 0 0 0 0,-1 0 1 0 0,1-1-1 0 0,0 0 0 0 0,1 0 0 0 0,-1 0 0 0 0,0-1 1 0 0,0 0-1 0 0,0 0 0 0 0,0-1 0 0 0,0 1 1 0 0,1-1-1 0 0,-1-1 0 0 0,0 1 0 0 0,-1-1 0 0 0,6-2-76 0 0,-6 2 82 0 0,-1 0-1 0 0,1 0 1 0 0,-1-1-1 0 0,1 0 0 0 0,-1 0 1 0 0,0 0-1 0 0,0 0 1 0 0,-1-1-1 0 0,1 1-81 0 0,-3 1 26 0 0,0 0 0 0 0,1 1 0 0 0,-1-1 0 0 0,0 0 0 0 0,-1 1 0 0 0,1-1 0 0 0,0 0 1 0 0,0 0-1 0 0,-1 0 0 0 0,1 1 0 0 0,-1-1 0 0 0,0 0 0 0 0,1 0 0 0 0,-1 0 0 0 0,0 0 0 0 0,0 0 0 0 0,0 0 0 0 0,0 0 0 0 0,-1 0 0 0 0,1 0 0 0 0,0 0 0 0 0,-1 0 0 0 0,0 0 0 0 0,1 1 0 0 0,-1-2-26 0 0,-2-1 82 0 0,1 0 0 0 0,-1 0 0 0 0,1 0 0 0 0,-1 0 0 0 0,-1 0 0 0 0,1 1 0 0 0,0-1 0 0 0,-1 1 0 0 0,0 0-1 0 0,1 0 1 0 0,-5-2-82 0 0,-5-3 329 0 0,0 1-1 0 0,0 0 1 0 0,-4-1-329 0 0,0 2-18 0 0,-1 1 0 0 0,1 1 1 0 0,-1 0-1 0 0,0 1 0 0 0,0 1 0 0 0,-8 0 18 0 0,-5 4-838 0 0,28-1 704 0 0,-10-1-378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0.076"/>
    </inkml:context>
    <inkml:brush xml:id="br0">
      <inkml:brushProperty name="width" value="0.05" units="cm"/>
      <inkml:brushProperty name="height" value="0.05" units="cm"/>
    </inkml:brush>
  </inkml:definitions>
  <inkml:trace contextRef="#ctx0" brushRef="#br0">1 265 4576 0 0,'0'0'208'0'0,"0"0"156"0"0,0 0 528 0 0,0 0 225 0 0,0 0 47 0 0,0 0-80 0 0,0 4-455 0 0,0-2 92 0 0,0-3 3873 0 0,0-18-4463 0 0,0 0-1 0 0,2 1 1 0 0,3-17-131 0 0,-3 23-14 0 0,-1-1-1 0 0,-1 1 1 0 0,0 0 0 0 0,-1-7 14 0 0,0-6-222 0 0,0-42-3738 0 0,-3 49 2586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0.428"/>
    </inkml:context>
    <inkml:brush xml:id="br0">
      <inkml:brushProperty name="width" value="0.05" units="cm"/>
      <inkml:brushProperty name="height" value="0.05" units="cm"/>
    </inkml:brush>
  </inkml:definitions>
  <inkml:trace contextRef="#ctx0" brushRef="#br0">1 98 7424 0 0,'0'0'340'0'0,"0"0"-6"0"0,0 0-80 0 0,0 0 451 0 0,0 0 226 0 0,0 0 42 0 0,0 0-81 0 0,0 0-380 0 0,0 0-168 0 0,0 0-31 0 0,0-4 179 0 0,1-38 487 0 0,1-1-5360 0 0,-2 34 37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0.783"/>
    </inkml:context>
    <inkml:brush xml:id="br0">
      <inkml:brushProperty name="width" value="0.05" units="cm"/>
      <inkml:brushProperty name="height" value="0.05" units="cm"/>
    </inkml:brush>
  </inkml:definitions>
  <inkml:trace contextRef="#ctx0" brushRef="#br0">19 380 1376 0 0,'0'0'128'0'0,"0"0"-128"0"0,0 0 0 0 0,0 0 0 0 0,0 0 864 0 0,0 0 144 0 0,3-8 32 0 0,-6 0 8 0 0,3 5-376 0 0,0 3-80 0 0,0-9-16 0 0,0 1 0 0 0,0 5-448 0 0,0 3-128 0 0,0-8 0 0 0,0 0 64 0 0,0 4-224 0 0,0 4-56 0 0</inkml:trace>
  <inkml:trace contextRef="#ctx0" brushRef="#br0" timeOffset="1">14 82 4808 0 0,'0'0'208'0'0,"0"0"48"0"0,0 0-256 0 0,0 0 0 0 0,-5-4 0 0 0,5-1 0 0 0,0 2 752 0 0,0-5 96 0 0,0 5 16 0 0,-5-5 8 0 0,5-1-680 0 0,0 1-192 0 0,0 2 64 0 0,-3-2-64 0 0,3-4-136 0 0,0 4-56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1.115"/>
    </inkml:context>
    <inkml:brush xml:id="br0">
      <inkml:brushProperty name="width" value="0.05" units="cm"/>
      <inkml:brushProperty name="height" value="0.05" units="cm"/>
    </inkml:brush>
  </inkml:definitions>
  <inkml:trace contextRef="#ctx0" brushRef="#br0">0 325 2760 0 0,'0'0'248'0'0,"0"0"-248"0"0,5-4 0 0 0,0-4 0 0 0,-5 8 872 0 0,5-8 128 0 0,-5 8 24 0 0,0-8 8 0 0,3 1-720 0 0,-3 7-152 0 0,5-5-24 0 0,-5 5-3144 0 0</inkml:trace>
  <inkml:trace contextRef="#ctx0" brushRef="#br0" timeOffset="1">23 11 1840 0 0,'0'0'160'0'0,"0"0"-160"0"0,0 0 0 0 0,0 0 0 0 0,0-8 256 0 0,0 8 24 0 0,0-3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0:19.520"/>
    </inkml:context>
    <inkml:brush xml:id="br0">
      <inkml:brushProperty name="width" value="0.05" units="cm"/>
      <inkml:brushProperty name="height" value="0.05" units="cm"/>
    </inkml:brush>
  </inkml:definitions>
  <inkml:trace contextRef="#ctx0" brushRef="#br0">141 29 3680 0 0,'0'0'284'0'0,"2"-1"-37"0"0,-1 1 16 0 0,0-1 1 0 0,0 1 0 0 0,0-1 0 0 0,0 0-1 0 0,0 0 1 0 0,0 1 0 0 0,0-1 0 0 0,-1 0-1 0 0,1 0 1 0 0,0 0 0 0 0,0 0-264 0 0,-1-1 1018 0 0,0 2-292 0 0,0 0-136 0 0,0 0-22 0 0,0 0 6 0 0,0 0 47 0 0,0 0 19 0 0,0 0 7 0 0,0 0-43 0 0,0 0-184 0 0,0 0-79 0 0,0 12 291 0 0,-1 8-288 0 0,-2 0-1 0 0,-1-1 1 0 0,0 1 0 0 0,-2-1 0 0 0,-3 8-344 0 0,4-10 124 0 0,-66 188 301 0 0,53-148 21 0 0,12-36-329 0 0,4-15-160 0 0,1-1-1 0 0,-1 1 0 0 0,0-1 0 0 0,-2 4 44 0 0,0 0-109 0 0,-7 13-49 0 0,10-21 246 0 0,1-1-4 0 0,0 0-12 0 0,0 0-7 0 0,0-1-1 0 0,1-13 162 0 0,1 1-1 0 0,0 0 0 0 0,1-1 0 0 0,0 1 0 0 0,3-4-225 0 0,0-3 377 0 0,3-21-377 0 0,19-111 465 0 0,-25 139-417 0 0,0 1-1 0 0,1 0 1 0 0,0 1 0 0 0,1-3-48 0 0,1-1 60 0 0,-1 1 1 0 0,1-7-61 0 0,-4 12 21 0 0,1 0-1 0 0,0 1 0 0 0,0 0 1 0 0,1-1-1 0 0,0 1 0 0 0,0 0 1 0 0,1 1-1 0 0,3-4-20 0 0,-4 3 35 0 0,-2 5-2 0 0,0 1 0 0 0,-1-1-1 0 0,1 1 1 0 0,0 0-1 0 0,0 0 1 0 0,0-1-1 0 0,0 1 1 0 0,1 0-33 0 0,-3 2 75 0 0,0 0 17 0 0,0 0 10 0 0,0 0 2 0 0,0 0 0 0 0,0 0 10 0 0,0 0 39 0 0,0 0 20 0 0,0 0 3 0 0,5 11 126 0 0,-2-3-242 0 0,0 1 0 0 0,-1-1 0 0 0,-1 0 0 0 0,0 1 0 0 0,0-1 1 0 0,0 1-61 0 0,0 3 51 0 0,0 0 1 0 0,4 12-52 0 0,6 34 13 0 0,-4-16-37 0 0,-1-6-162 0 0,-5-22 161 0 0,2 0 0 0 0,1 5 25 0 0,-1-2 68 0 0,0-1 1 0 0,-1 1-1 0 0,-1 0 0 0 0,-1 0 0 0 0,-1 6-68 0 0,1 0-74 0 0,0-22 56 0 0,0 1 1 0 0,0-1 0 0 0,0 0-1 0 0,0 1 1 0 0,1-1 0 0 0,-1 1-1 0 0,0-1 1 0 0,0 0 0 0 0,1 1-1 0 0,-1-1 1 0 0,1 0 0 0 0,0 0-1 0 0,-1 1 18 0 0,1 0-100 0 0,-1 4 96 0 0,0-5 90 0 0,0-1 39 0 0,0 0 16 0 0,0 0-10 0 0,0 0-52 0 0,0 0-9 0 0,0 0 1 0 0,0 0-6 0 0,-9 4-1 0 0,-14-3-53 0 0,11-1-145 0 0,1-1 0 0 0,-1-1 0 0 0,0 0 1 0 0,0 0-1 0 0,-6-3 134 0 0,8 3 255 0 0,-7 3 132 0 0,10-2-338 0 0,-13-2-58 0 0,11 4 9 0 0,3 1 0 0 0,-1-1-37 0 0,6-1-147 0 0,1 0-27 0 0,0 0 3 0 0,0 0 46 0 0,1-1 188 0 0,6-1 40 0 0,-1 1 1 0 0,1-1-1 0 0,5 0-66 0 0,-4 1 54 0 0,-1 0-1 0 0,0-1 1 0 0,6-2-54 0 0,-5 2 0 0 0,0 0 0 0 0,0 1 0 0 0,0 0 0 0 0,0 0 0 0 0,0 0 0 0 0,7 1 0 0 0,-5 1 0 0 0,-3 1 11 0 0,-6-1 20 0 0,-1-1-91 0 0,0 0-68 0 0,0 0-22 0 0,0-2 145 0 0,0 1 0 0 0,0 0 0 0 0,-1-1 0 0 0,1 1 0 0 0,-1 0 0 0 0,1-1 0 0 0,-1 1 0 0 0,0 0 0 0 0,1 0 0 0 0,-1 0 0 0 0,0-1 5 0 0,-6-11 281 0 0,-16-59 725 0 0,17 52-744 0 0,-2-8-327 0 0,1-1 0 0 0,1-6 65 0 0,3 18-146 0 0,-1 1-1 0 0,-2-5 147 0 0,2 10-52 0 0,1 0-1 0 0,1 0 0 0 0,0-1 1 0 0,0 1-1 0 0,1-3 53 0 0,0 5 0 0 0,-1 2-40 0 0,1 6-158 0 0,2 13-268 0 0,1 1 310 0 0,-1-7 235 0 0,0 1 1 0 0,-1-1-1 0 0,0 1 0 0 0,0-1 0 0 0,0 7-79 0 0,-2 2 72 0 0,1 1-1 0 0,1 7-71 0 0,0-7 25 0 0,0 1-1 0 0,-2 7-24 0 0,-2 27 0 0 0,3-34 0 0 0,0 1 0 0 0,-2 2 0 0 0,-3 34 0 0 0,3-46-10 0 0,3-7-46 0 0,0-1-20 0 0,1-23-30 0 0,-2 6 66 0 0,4-1 39 0 0,1-1 1 0 0,1-2 0 0 0,1-6 15 0 0,-2 6 91 0 0,2 1 1 0 0,6-18-107 0 0,-8 30 24 0 0,-2 6 19 0 0,0-4-22 0 0,4 14 155 0 0,-4-2-128 0 0,0 1 1 0 0,0-1-1 0 0,0 1 1 0 0,0-1-1 0 0,-1 1 1 0 0,0 6-49 0 0,5 20-11 0 0,-5-27-2 0 0,0-1-1 0 0,0 0 1 0 0,-1 0 0 0 0,1 0 0 0 0,-1 2 13 0 0,0-3-8 0 0,0 0 0 0 0,0 0 1 0 0,1 0-1 0 0,-1 0 0 0 0,1-1 1 0 0,0 1-1 0 0,1 2 8 0 0,2 4-11 0 0,-4-1 42 0 0,0-7 130 0 0,0-2 66 0 0,0 0 18 0 0,1-1-247 0 0,0 1-1 0 0,-1-1 1 0 0,1 0-1 0 0,-1 1 1 0 0,0-1-1 0 0,1 0 1 0 0,-1 0-1 0 0,1 1 1 0 0,-1-1-1 0 0,0 0 1 0 0,0 0-1 0 0,0 0 1 0 0,1 0-1 0 0,-1 0 1 0 0,0 1 0 0 0,0-2 2 0 0,0-1-93 0 0,2-4 32 0 0,0 0-1 0 0,-1 0 1 0 0,0 0-1 0 0,-1 0 1 0 0,0 0-1 0 0,0-1 1 0 0,0 1-1 0 0,-1 0 62 0 0,1-3 14 0 0,0 1 0 0 0,0-1 1 0 0,1 0-15 0 0,1-14 21 0 0,-3 17-22 0 0,1 5 1 0 0,-1 1 1 0 0,1 0 0 0 0,0 0-1 0 0,0-1 1 0 0,0 1 0 0 0,0 0-1 0 0,0-1 1 0 0,0 1 0 0 0,1 0-1 0 0,-1 0 1 0 0,0-1 0 0 0,1 1-1 0 0,-1 0 1 0 0,0 0-1 0 0,1 0 1 0 0,0 0 0 0 0,-1-1-1 0 0,1 1 1 0 0,0 0-1 0 0,-1 3 5 0 0,0-1 1 0 0,0 1-1 0 0,1 0 1 0 0,-1 0-1 0 0,0 0 1 0 0,1 0-1 0 0,-1 0 1 0 0,1-1-1 0 0,0 2-5 0 0,1 2 4 0 0,10 33 86 0 0,2-1-1 0 0,19 36-89 0 0,-31-69-8 0 0,-1-1-10 0 0,1 1 0 0 0,0-1 0 0 0,0 0 1 0 0,0 0-1 0 0,0 1 0 0 0,2 0 18 0 0,10 17 0 0 0,-11-15 22 0 0,-2-5 94 0 0,-1-1 60 0 0,0 0 14 0 0,0 0-46 0 0,0 0-200 0 0,0 0-82 0 0,0-2 114 0 0,-1-1-1 0 0,1 1 1 0 0,-1-1 0 0 0,0 1 0 0 0,1-1 0 0 0,-1 1 0 0 0,0 0 0 0 0,-1-1 0 0 0,1 1 0 0 0,-1-1 24 0 0,-5-13-77 0 0,-16-43 173 0 0,16 45-69 0 0,1-2 0 0 0,1 1 0 0 0,0 0 0 0 0,1-1 0 0 0,0-7-27 0 0,0-1-81 0 0,2 9 42 0 0,0 0 0 0 0,1 1-1 0 0,0-4 40 0 0,2 30-32 0 0,1 0 0 0 0,0-1-1 0 0,3 11 33 0 0,3 15-47 0 0,-6-7 26 0 0,-2-24 13 0 0,1 1-1 0 0,0 0 1 0 0,0 0-1 0 0,0-1 0 0 0,2 8 9 0 0,0-4 0 0 0,-1 0 0 0 0,0 1 0 0 0,-1 0 0 0 0,-1-1 0 0 0,1 5 0 0 0,-1-6 0 0 0,3-5 0 0 0,-2-9 0 0 0,0-10 0 0 0,-6-38 0 0 0,3 31 61 0 0,0-1-1 0 0,-4-15-60 0 0,-1-11-2033 0 0,7 65-5454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1.476"/>
    </inkml:context>
    <inkml:brush xml:id="br0">
      <inkml:brushProperty name="width" value="0.05" units="cm"/>
      <inkml:brushProperty name="height" value="0.05" units="cm"/>
    </inkml:brush>
  </inkml:definitions>
  <inkml:trace contextRef="#ctx0" brushRef="#br0">50 542 1376 0 0,'0'0'65'0'0,"0"-2"-6"0"0,0-78 6628 0 0,0 45-6872 0 0,-3 24-785 0 0,2 7-224 0 0,0-4-1316 0 0</inkml:trace>
  <inkml:trace contextRef="#ctx0" brushRef="#br0" timeOffset="1">22 182 2760 0 0,'0'0'125'0'0,"1"-2"-3"0"0,0 2-121 0 0,-1-1 0 0 0,1 0 0 0 0,0-1 0 0 0,-1 1 1 0 0,1 0-1 0 0,-1 0 0 0 0,0 0 0 0 0,1 0 0 0 0,-1 0 1 0 0,0 0-1 0 0,1 0 0 0 0,-1-1 0 0 0,0 1 0 0 0,0 0 1 0 0,0 0-1 0 0,0 0 0 0 0,0-1 0 0 0,0 1 0 0 0,-1 0 1 0 0,1 0-1 0 0,0-1-1 0 0,0 2 102 0 0,-1-1 1 0 0,1 0-1 0 0,0 0 1 0 0,0 0-1 0 0,0 0 1 0 0,0 0-1 0 0,0 0 0 0 0,0 0 1 0 0,0 1-1 0 0,1-1 1 0 0,-1 0-1 0 0,0 0 1 0 0,0 0-1 0 0,1 0 0 0 0,-1 0-102 0 0,3-9 1648 0 0,-3 2-418 0 0,0 0 0 0 0,-1 0 1 0 0,0 0-1 0 0,-1-3-1230 0 0,0-4 1022 0 0,-2-2-512 0 0,0-3-199 0 0,-10-7-1437 0 0,11 19-96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1.842"/>
    </inkml:context>
    <inkml:brush xml:id="br0">
      <inkml:brushProperty name="width" value="0.05" units="cm"/>
      <inkml:brushProperty name="height" value="0.05" units="cm"/>
    </inkml:brush>
  </inkml:definitions>
  <inkml:trace contextRef="#ctx0" brushRef="#br0">1 632 2304 0 0,'0'0'9'0'0,"1"0"0"0"0,-1 0 0 0 0,0 0 0 0 0,1 0 0 0 0,-1 0 0 0 0,0 0 0 0 0,0 0 0 0 0,1 0 0 0 0,-1-1 0 0 0,0 1 0 0 0,1 0 0 0 0,-1 0 0 0 0,0 0 0 0 0,1 0 0 0 0,-1 0 0 0 0,0-1 0 0 0,0 1 0 0 0,1 0 0 0 0,-1 0 0 0 0,0-1 0 0 0,0 1 0 0 0,1 0 0 0 0,-1 0 1 0 0,0-1-1 0 0,0 1 0 0 0,0 0 0 0 0,0 0 0 0 0,1-1 0 0 0,-1 1 0 0 0,0 0 0 0 0,0-1 0 0 0,0 1 0 0 0,0 0 0 0 0,0-1 0 0 0,0 1 0 0 0,0 0-9 0 0,0-1 104 0 0,2-1 539 0 0,4-9 344 0 0,-5 6 3303 0 0,-2 3-4062 0 0,1-1-1 0 0,0 1 1 0 0,-1 0-1 0 0,1-1 1 0 0,0 1 0 0 0,0-1-1 0 0,0 1 1 0 0,1-1-1 0 0,-1 1 1 0 0,1-1-1 0 0,-1 1 1 0 0,1-1-228 0 0,2-17 912 0 0,-3-60-934 0 0,0 69-510 0 0,0 4-18 0 0</inkml:trace>
  <inkml:trace contextRef="#ctx0" brushRef="#br0" timeOffset="1">14 205 6048 0 0,'0'0'273'0'0,"0"-9"91"0"0,0-7-235 0 0,0-4 1373 0 0,1 10-792 0 0,-1-1 0 0 0,-1 0 0 0 0,0 0-1 0 0,0 0 1 0 0,-1 0-710 0 0,1 5 115 0 0,0 1 1 0 0,1-1-1 0 0,-1 0 1 0 0,1-2-116 0 0,-1-13-6 0 0,0-10-3587 0 0,-3 20-167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12.184"/>
    </inkml:context>
    <inkml:brush xml:id="br0">
      <inkml:brushProperty name="width" value="0.05" units="cm"/>
      <inkml:brushProperty name="height" value="0.05" units="cm"/>
    </inkml:brush>
  </inkml:definitions>
  <inkml:trace contextRef="#ctx0" brushRef="#br0">56 817 2304 0 0,'1'-1'167'0'0,"0"-2"-97"0"0,1 1 0 0 0,-1-1 0 0 0,0 0 0 0 0,0 1 1 0 0,0-1-1 0 0,0-2-70 0 0,0 2 391 0 0,-1 1 0 0 0,0 0 0 0 0,0-1 0 0 0,1 1 0 0 0,-2 0 0 0 0,1-1 0 0 0,0 1 0 0 0,0 0 0 0 0,-1-1 0 0 0,1 1 0 0 0,-1 0 0 0 0,0 0 0 0 0,0-1 0 0 0,0 0-391 0 0,-1-2 389 0 0,1-1-1 0 0,-1 0 1 0 0,1 1-1 0 0,1-1 0 0 0,-1 0 1 0 0,1 0-1 0 0,0 0 0 0 0,0-4-388 0 0,-1-21 315 0 0,0 23-353 0 0,-3-40-632 0 0,4 37 46 0 0</inkml:trace>
  <inkml:trace contextRef="#ctx0" brushRef="#br0" timeOffset="1">4 330 3224 0 0,'1'-1'240'0'0,"-1"-4"-90"0"0,1 1 1 0 0,-1-1-1 0 0,0 1 1 0 0,0-1 0 0 0,0 0-1 0 0,0 1 1 0 0,-1-1-1 0 0,0-1-150 0 0,0 2 553 0 0,0-2 167 0 0,0 0 0 0 0,1-1 0 0 0,0 1-1 0 0,0 0 1 0 0,0 0 0 0 0,0-1 0 0 0,1 1 0 0 0,1-2-720 0 0,11-78 4420 0 0,-11 74-3817 0 0,0 1 0 0 0,-1 0 1 0 0,-1-3-604 0 0,4-23 1191 0 0,-2 13-1272 0 0,-4 8-4719 0 0,-2 3-1000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36.377"/>
    </inkml:context>
    <inkml:brush xml:id="br0">
      <inkml:brushProperty name="width" value="0.05" units="cm"/>
      <inkml:brushProperty name="height" value="0.05" units="cm"/>
      <inkml:brushProperty name="color" value="#33CCFF"/>
    </inkml:brush>
  </inkml:definitions>
  <inkml:trace contextRef="#ctx0" brushRef="#br0">5498 0 1376 0 0,'0'0'165'0'0,"0"0"157"0"0,0 0 66 0 0,0 0 17 0 0,0 0-33 0 0,0 0-149 0 0,0 0-61 0 0,0 0-15 0 0,0 0 41 0 0,0 0 184 0 0,0 0 79 0 0,0 0 18 0 0,0 0-38 0 0,0 0-176 0 0,0 0-79 0 0,0 0-14 0 0,0 0-5 0 0,0 0-12 0 0,0 0-7 0 0,0 0-2 0 0,0 0 9 0 0,0 0 40 0 0,0 0 21 0 0,0 0 2 0 0,0 0 0 0 0,0 0 0 0 0,0 0 0 0 0,0 0 0 0 0,0 0-19 0 0,0 0-77 0 0,0 0-31 0 0,0 0-7 0 0,0 0 6 0 0,0 0 33 0 0,0 0 14 0 0,0 0 1 0 0,0 0 4 0 0,0 0 17 0 0,0 0 10 0 0,0 0 1 0 0,0 0 6 0 0,0 0 30 0 0,0 0 18 0 0,0 0 2 0 0,0 0-10 0 0,0 0-39 0 0,0 0-20 0 0,0 0-3 0 0,0 0-7 0 0,0 0-14 0 0,0 0 43 0 0,0 2 24 0 0,-2 1-84 0 0,0 0 1 0 0,0-1 0 0 0,0 1 0 0 0,0-1 0 0 0,-1 1-1 0 0,1-1 1 0 0,-1 0 0 0 0,1 1 0 0 0,-1-1-1 0 0,0-1 1 0 0,-1 2-107 0 0,3-3 138 0 0,1 0 0 0 0,-9-3 633 0 0,2 4-706 0 0,6 0-47 0 0,-1-1 1 0 0,1 0-1 0 0,0 0 1 0 0,-1 0-1 0 0,1 0 1 0 0,-1 0-1 0 0,1 0 1 0 0,0 0-1 0 0,-1 0 1 0 0,1 0-1 0 0,-1-1 1 0 0,1 1-1 0 0,0 0 1 0 0,0-1-1 0 0,-1 1 0 0 0,1-1 1 0 0,0 0-1 0 0,0 1 1 0 0,-2-2-19 0 0,-1 2 11 0 0,-3 3-1 0 0,3-2 46 0 0,1 0 1 0 0,0-1-1 0 0,-1 0 0 0 0,1 0 0 0 0,-1 0 0 0 0,1 0 0 0 0,-1-1-56 0 0,1 1 86 0 0,1 0 25 0 0,2 0 1 0 0,-1 0-83 0 0,-1 0 0 0 0,1 0 1 0 0,0 0-1 0 0,0 0 0 0 0,-1 0 1 0 0,1 0-1 0 0,0 0 0 0 0,-1 0 1 0 0,1 1-1 0 0,0-1 0 0 0,0 0 1 0 0,-1 1-30 0 0,-4 0-107 0 0,4-2 135 0 0,-1 1 1 0 0,1-1 0 0 0,-1 1-1 0 0,1 0 1 0 0,-1 0 0 0 0,1 0-1 0 0,-1 0 1 0 0,1 0-1 0 0,-1 1 1 0 0,1-1 0 0 0,-1 1-1 0 0,1 0 1 0 0,-1 0 0 0 0,1-1-1 0 0,-3 3-28 0 0,5-3 0 0 0,-32 6-434 0 0,24-5 434 0 0,3-1 0 0 0,-36 0 1202 0 0,33 1-1155 0 0,-18 5-9 0 0,16-5-19 0 0,8-1-14 0 0,1 0-1 0 0,-1 1 1 0 0,1-1-1 0 0,0 0 1 0 0,-1 0-1 0 0,1 1 1 0 0,-1-1-1 0 0,1 1 1 0 0,0-1-1 0 0,-2 1-4 0 0,-14 0 118 0 0,13-1-95 0 0,-2-1 24 0 0,-2-2-43 0 0,-23-1 178 0 0,-12 7 68 0 0,29-3-234 0 0,-5 2-16 0 0,11-3 0 0 0,-4-2 0 0 0,-2 5 0 0 0,-4-2 0 0 0,12-1 0 0 0,-23 0 0 0 0,-12 3 567 0 0,12-2-542 0 0,25 0-25 0 0,-1 1 0 0 0,1 0 0 0 0,0 0 0 0 0,0 0 0 0 0,-1 0 0 0 0,-9 3 0 0 0,11-3 0 0 0,-12 0 0 0 0,-7-1 0 0 0,11-1 0 0 0,8 1 0 0 0,0-1 0 0 0,0 1 0 0 0,0 0 0 0 0,0 0 0 0 0,0 0 0 0 0,0 0 0 0 0,0 0 0 0 0,0 1 0 0 0,-3 0 0 0 0,-6 0 0 0 0,-7 3 0 0 0,18-4 0 0 0,0 0 0 0 0,0 0 0 0 0,0 0 0 0 0,0 0 0 0 0,0 0 0 0 0,0 0 0 0 0,0 0 0 0 0,0-1 0 0 0,1 1 0 0 0,-1 0 0 0 0,0 0 0 0 0,0-1 0 0 0,0 1 0 0 0,-12-3 0 0 0,-15 3 0 0 0,7 0 0 0 0,10-1 0 0 0,1 1 0 0 0,-1 0 0 0 0,-5 1 0 0 0,10 2 0 0 0,4-3 0 0 0,1 1 0 0 0,0-1 0 0 0,-1 1 0 0 0,1-1 0 0 0,0 0 0 0 0,-1 1 0 0 0,1-1 0 0 0,-1 0 0 0 0,1 0 0 0 0,0 0 0 0 0,-1 0 0 0 0,1 0 0 0 0,-1 0 0 0 0,0-1 0 0 0,-4 1 0 0 0,-1 0 0 0 0,1 0 0 0 0,-1 1 0 0 0,0-1 0 0 0,-4 2 0 0 0,11-2-8 0 0,-1 0-1 0 0,1 0 0 0 0,-1 0 0 0 0,0 0 0 0 0,1 0 0 0 0,-1 0 0 0 0,1 0 0 0 0,-1 0 0 0 0,1 0 1 0 0,-1 0-1 0 0,0 0 0 0 0,1 0 0 0 0,-1-1 0 0 0,1 1 0 0 0,-1 0 0 0 0,1 0 0 0 0,-1-1 0 0 0,1 1 0 0 0,-1 0 1 0 0,1-1-1 0 0,-1 1 9 0 0,0-1-16 0 0,0 0 0 0 0,0 1 0 0 0,0-1 0 0 0,-1 0 0 0 0,1 1 0 0 0,0-1 1 0 0,-1 1-1 0 0,1 0 0 0 0,0-1 0 0 0,-1 1 0 0 0,1 0 0 0 0,0 0 0 0 0,-1 0 0 0 0,1 0 1 0 0,0 0-1 0 0,-1 0 0 0 0,1 0 0 0 0,-1 0 0 0 0,1 1 0 0 0,0-1 0 0 0,-1 0 0 0 0,0 1 16 0 0,-1 0 0 0 0,-1 0 0 0 0,0 0 0 0 0,0-1 0 0 0,0 1 0 0 0,1-1 0 0 0,-1 0 0 0 0,0 0 0 0 0,0-1 0 0 0,0 1 0 0 0,1-1 0 0 0,-1 0 0 0 0,0 0 0 0 0,-1 1 0 0 0,0-1 0 0 0,0 1 0 0 0,0 0 0 0 0,0 0 0 0 0,0 0 0 0 0,0 1 0 0 0,0-1 0 0 0,0 1 0 0 0,-3 2 0 0 0,7-3 0 0 0,0 0 0 0 0,0 0 0 0 0,-1 0 0 0 0,1 0 0 0 0,0 0 0 0 0,0 0 0 0 0,0 0 0 0 0,0-1 0 0 0,0 1-1 0 0,-1 0 1 0 0,1-1 0 0 0,0 1 0 0 0,-10-3 17 0 0,-20 3 218 0 0,5-1-224 0 0,21 0-43 0 0,-1 0-1 0 0,1 1 1 0 0,0 0 0 0 0,0 0-1 0 0,0 0 1 0 0,0 1-1 0 0,0 0 1 0 0,-2 0 32 0 0,6-1 89 0 0,-30 0 83 0 0,-6-4-376 0 0,26 2 142 0 0,-12-1 97 0 0,21 2-2 0 0,0 1 0 0 0,0-1-1 0 0,0 1 1 0 0,-1 0 0 0 0,1 0-1 0 0,0 0 1 0 0,0 0 0 0 0,-1 0 0 0 0,1 0-1 0 0,-1 1-32 0 0,-11 2 114 0 0,12-1-128 0 0,-1 0-12 0 0,-28 3-121 0 0,-13 6 147 0 0,7-7 97 0 0,26-5 30 0 0,10 0-136 0 0,0 1 0 0 0,1 0 0 0 0,-1 0 0 0 0,0 0 0 0 0,0 0 0 0 0,1 0 0 0 0,-1 0 0 0 0,0 0 0 0 0,0 0 0 0 0,1 0 0 0 0,-1 0 0 0 0,0 0 0 0 0,0 1 0 0 0,1-1 0 0 0,-1 0 9 0 0,-1 1 7 0 0,0-1-1 0 0,0 1 1 0 0,-1-1-1 0 0,1 0 1 0 0,0 0-1 0 0,0 0 1 0 0,0 0-1 0 0,0 0 1 0 0,0 0-1 0 0,-2-1-6 0 0,1 1 12 0 0,1 0-1 0 0,-1-1 0 0 0,1 1 1 0 0,0 0-1 0 0,-1 1 0 0 0,1-1 0 0 0,-2 0-11 0 0,-17 3 0 0 0,20-3 0 0 0,1 0 0 0 0,-1 0 0 0 0,0 0 0 0 0,1 0 0 0 0,-1 0 0 0 0,1 0 0 0 0,-1 0 0 0 0,1 0 0 0 0,-1 0 0 0 0,1 1 0 0 0,-1-1 0 0 0,1 0 0 0 0,-1 0 0 0 0,1 1 0 0 0,-1-1 0 0 0,1 0 0 0 0,-1 0 0 0 0,1 1 0 0 0,-1-1 0 0 0,1 1 0 0 0,0-1 0 0 0,0 0 0 0 0,-1 0 0 0 0,1 0 0 0 0,0 0 0 0 0,0 0 0 0 0,0 1 0 0 0,-1-1 0 0 0,1 0 0 0 0,0 0 0 0 0,0 0 0 0 0,-1 0 0 0 0,1 0 0 0 0,0 0 0 0 0,0 0 0 0 0,-1 0 0 0 0,1 0 0 0 0,0 0 0 0 0,0 0 0 0 0,-1 0 0 0 0,1 0 0 0 0,0 0 0 0 0,0 0 0 0 0,-1 0 0 0 0,1 0 0 0 0,0 0 0 0 0,0 0 0 0 0,0 0 0 0 0,-1 0 0 0 0,1 0 0 0 0,0 0 0 0 0,0-1 0 0 0,-1 1 0 0 0,1 0 0 0 0,-3-2 0 0 0,-3 0 0 0 0,-10 6 0 0 0,-2 0 0 0 0,18-4 0 0 0,-1 0 0 0 0,1 0 0 0 0,-1 1 0 0 0,1-1 0 0 0,-1 0 0 0 0,1 0 0 0 0,-1 0 0 0 0,1 1 0 0 0,-1-1 0 0 0,1 0 0 0 0,0 0 0 0 0,-1 0 0 0 0,1 0 0 0 0,-1 0 0 0 0,1 0 0 0 0,-1 0 0 0 0,1 0 0 0 0,-1 0 0 0 0,0 0 0 0 0,-11-2 0 0 0,6 2 0 0 0,-1 0 0 0 0,-21 0 0 0 0,2 0 0 0 0,23 0 0 0 0,-4 2 0 0 0,1 0 0 0 0,6-2 0 0 0,-1 1 0 0 0,1-1 0 0 0,0 0 0 0 0,0 0 0 0 0,0 0 0 0 0,-1 0 0 0 0,1 0 0 0 0,0 0 0 0 0,0 0 0 0 0,-1 0 0 0 0,1 0 0 0 0,0 0 0 0 0,0 0 0 0 0,-1 0 0 0 0,1 0 0 0 0,0 0 0 0 0,0 0 0 0 0,-1 0 0 0 0,1 0 0 0 0,0 0 0 0 0,0 0 0 0 0,-1 0 0 0 0,1 0 0 0 0,0 0 0 0 0,0 0 0 0 0,0 0 0 0 0,-1 0 0 0 0,1 0 0 0 0,0-1 0 0 0,0 1 0 0 0,0 0 0 0 0,-1 0 0 0 0,0-1 0 0 0,0 1 0 0 0,0-1 0 0 0,1 1 0 0 0,-1-1 0 0 0,0 1 0 0 0,0 0 0 0 0,0 0 0 0 0,0-1 0 0 0,0 1 0 0 0,0 0 0 0 0,0 0 0 0 0,0 0 0 0 0,1 0 0 0 0,-1 0 0 0 0,0 0 0 0 0,-1 0 0 0 0,-5 1 0 0 0,-21 6 0 0 0,21-5 0 0 0,4-2 0 0 0,0 1 0 0 0,1-1 0 0 0,-1 1 0 0 0,0-1 0 0 0,0 0 0 0 0,1 0 0 0 0,-3 0 0 0 0,-20 0-14 0 0,17-1-118 0 0,7 0 131 0 0,0 1 1 0 0,0 0 0 0 0,-1 0-1 0 0,1 0 1 0 0,0 0 0 0 0,-1 0-1 0 0,1 0 1 0 0,0 1 0 0 0,-1-1 0 0 0,1 0-1 0 0,0 1 1 0 0,0-1 0 0 0,-1 1-1 0 0,1-1 1 0 0,0 1 0 0 0,0-1-1 0 0,-1 2 1 0 0,0-2 11 0 0,-1 1 53 0 0,-10-2-32 0 0,12 1-75 0 0,-16 1-85 0 0,-19 7 128 0 0,10-2 0 0 0,22-6 29 0 0,1 0-1 0 0,-1 0 0 0 0,1 0 0 0 0,-1-1 1 0 0,-2 0-29 0 0,-9 0 74 0 0,-4 0-2 0 0,17 1-54 0 0,0-1 0 0 0,-1 1 0 0 0,1 0 0 0 0,0 0 0 0 0,-1 0 0 0 0,1 1 0 0 0,0-1 0 0 0,0 0 0 0 0,-1 1 0 0 0,1 0 0 0 0,0-1 0 0 0,-1 2-18 0 0,-19 2 0 0 0,5-1 0 0 0,12-2 0 0 0,3-1 0 0 0,1 1 0 0 0,-1-1 0 0 0,0 0 0 0 0,1 0 0 0 0,-1 0 0 0 0,0 0 0 0 0,1 0 0 0 0,-1 0 0 0 0,0 0 0 0 0,1 0 0 0 0,-2-1 0 0 0,2 1 0 0 0,1 0 0 0 0,-1-1 0 0 0,1 1 0 0 0,-1 0 0 0 0,1 0 0 0 0,-1 0 0 0 0,1 0 0 0 0,-1 0 0 0 0,1 0 0 0 0,-1 0 0 0 0,1 0 0 0 0,-1 0 0 0 0,1 1 0 0 0,-1-1 0 0 0,1 0 0 0 0,-1 0 0 0 0,1 0 0 0 0,-1 1 0 0 0,1-1 0 0 0,-1 0 0 0 0,1 0 0 0 0,-1 1 0 0 0,-2 1 0 0 0,2-1 0 0 0,-1 0 0 0 0,1 0 0 0 0,0 0 0 0 0,0-1 0 0 0,0 1 0 0 0,0-1 0 0 0,0 1 0 0 0,-1-1 0 0 0,1 1 0 0 0,-1-1 0 0 0,1 1 0 0 0,0-1 0 0 0,-1 0 0 0 0,1 1 0 0 0,-1-1 0 0 0,1 0 0 0 0,0 0 0 0 0,-1 0 0 0 0,1 0 0 0 0,-1 0 0 0 0,1 0 0 0 0,0 0 0 0 0,-1 0 0 0 0,1-1 0 0 0,-2 0 0 0 0,2 1 0 0 0,0 0 0 0 0,0-1 0 0 0,-1 1 0 0 0,1 0 0 0 0,0 0 0 0 0,0 0 0 0 0,-1 0 0 0 0,1 0 0 0 0,0 0 0 0 0,0 0 0 0 0,-1 0 0 0 0,1 1 0 0 0,0-1 0 0 0,0 0 0 0 0,-1 1 0 0 0,1 0 0 0 0,-21 6 0 0 0,18-7 0 0 0,0 0 0 0 0,0 1 0 0 0,1 0 0 0 0,-1-1 0 0 0,-2 2 0 0 0,3-1 0 0 0,-1 0 0 0 0,0 0 0 0 0,1-1 0 0 0,-1 1 0 0 0,-2-1 0 0 0,-11 3 0 0 0,15-3 7 0 0,1 0-1 0 0,-1 0 0 0 0,1 1 0 0 0,-1-1 0 0 0,1 0 0 0 0,-1 1 1 0 0,1-1-1 0 0,-1 1 0 0 0,1-1 0 0 0,0 1 0 0 0,-1 0-6 0 0,1-1 7 0 0,-1 1-1 0 0,1-1 1 0 0,0 1-1 0 0,0-1 0 0 0,0 0 1 0 0,0 1-1 0 0,0-1 1 0 0,0 0-1 0 0,0 0 1 0 0,-1 0-1 0 0,1 0-6 0 0,-2 0 14 0 0,1 0 1 0 0,-1 0-1 0 0,0-1 0 0 0,1 0 0 0 0,-1 1 0 0 0,1-1 1 0 0,-1 0-1 0 0,1 0 0 0 0,-1-1-14 0 0,2 2 4 0 0,1 0 1 0 0,-1-1-1 0 0,1 1 1 0 0,-1 0-1 0 0,1 0 0 0 0,0 0 1 0 0,-1-1-1 0 0,1 1 1 0 0,-1 0-1 0 0,1 0 0 0 0,-1 0 1 0 0,1 0-1 0 0,-1 0 1 0 0,1 0-1 0 0,-1 0 0 0 0,1 0 1 0 0,-1 0-1 0 0,1 0 0 0 0,-1 0 1 0 0,1 0-1 0 0,-1 1 1 0 0,1-1-1 0 0,-1 0-4 0 0,0 0 16 0 0,-1 0 20 0 0,-1 1 1 0 0,1-1-1 0 0,-1 0 0 0 0,1 1 0 0 0,-1 0 0 0 0,1-1 0 0 0,-1 1-36 0 0,0 0 35 0 0,1 0 1 0 0,-1 0-1 0 0,1-1 1 0 0,0 1 0 0 0,-1-1-1 0 0,1 0 1 0 0,-1 0-36 0 0,-19 5 26 0 0,19-3-3 0 0,0-1-1 0 0,0 0 1 0 0,0 0-1 0 0,0 0 1 0 0,-1 0-1 0 0,1 0 0 0 0,0-1 1 0 0,-2 0-23 0 0,5 1 7 0 0,-4-1 60 0 0,0 0 0 0 0,-1 0 1 0 0,1 1-1 0 0,0-1 0 0 0,0 1 0 0 0,0 0 0 0 0,-1 1-67 0 0,-19 4 143 0 0,23-4-209 0 0,0-1-45 0 0,-11 3 38 0 0,-5-2 23 0 0,-10 1 390 0 0,20-1-353 0 0,-21 3-214 0 0,20-5 238 0 0,5 0 30 0 0,1 1-30 0 0,-13 6 80 0 0,12-6-13 0 0,3 0-77 0 0,0-1 0 0 0,-1 0 0 0 0,1 0-1 0 0,0 1 1 0 0,-1-1 0 0 0,1 0 0 0 0,0 0-1 0 0,-1 1 1 0 0,1-1 0 0 0,-1 0-1 0 0,1 0 1 0 0,0 0 0 0 0,-1 1 0 0 0,1-1-1 0 0,-1 0 1 0 0,1 0 0 0 0,-1 0 0 0 0,1 0-1 0 0,0 0 1 0 0,-1 0 0 0 0,1 0 0 0 0,-1 0-1 0 0,1 0 1 0 0,-1 0 0 0 0,1 0 0 0 0,0 0-1 0 0,-1-1 0 0 0,-7 1-77 0 0,-12 8 62 0 0,7-2 42 0 0,-5-1 21 0 0,15-3-35 0 0,2-1-9 0 0,0-1-1 0 0,0 0 1 0 0,0 1 0 0 0,0-1-1 0 0,0 0 1 0 0,0 0 0 0 0,0 0-1 0 0,0 1 1 0 0,0-1-1 0 0,-1 0 1 0 0,1-1 0 0 0,0 1-1 0 0,0 0 1 0 0,-1 0-4 0 0,-4 1 53 0 0,-8 3 22 0 0,6-2-22 0 0,5 0 1 0 0,-3 1-33 0 0,4-2 22 0 0,-6 2-33 0 0,-3 1 1 0 0,4 3 32 0 0,0-2-22 0 0,-10 6 107 0 0,14-10-75 0 0,-5 2 1 0 0,0 2-33 0 0,0 0 34 0 0,6-4 17 0 0,-2 9 124 0 0,4-9-190 0 0,-1 2-3 0 0,-9 4 9 0 0,8-5 31 0 0,-11 18 42 0 0,11-18-42 0 0,-7 2-24 0 0,9-2 4 0 0,-1 2 0 0 0,-10 6-14 0 0,3-4-9 0 0,4-1 0 0 0,3-4 9 0 0,0 1 0 0 0,0-1-1 0 0,0 0 1 0 0,0 0 0 0 0,0 0-1 0 0,0 1 1 0 0,1-1 0 0 0,-1 1-1 0 0,0-1 1 0 0,1 0 0 0 0,-1 1-1 0 0,1-1 1 0 0,0 1 0 0 0,0-1-1 0 0,-1 1 1 0 0,1-1 0 0 0,0 2-9 0 0,0 1 19 0 0,0 0 1 0 0,0-1 0 0 0,-1 1-1 0 0,1 0 1 0 0,-2 2-20 0 0,-1 5 10 0 0,-3 25 54 0 0,3-28-64 0 0,-3 35 64 0 0,-2-16-64 0 0,5-16 0 0 0,2 2 0 0 0,-8 18 0 0 0,8-12 0 0 0,-1-13 5 0 0,1 28 54 0 0,1-32-59 0 0,0 0 0 0 0,-4 10 0 0 0,-1 11 0 0 0,0-3 0 0 0,4-12 0 0 0,1-4 0 0 0,0 1 0 0 0,-1-1 0 0 0,0 1 0 0 0,0-1 0 0 0,0 0 0 0 0,0 1 0 0 0,-1 0 0 0 0,2-5 0 0 0,-5 19 0 0 0,4-10 0 0 0,1-7 0 0 0,1 1 0 0 0,-1-1 0 0 0,0 0 0 0 0,0 1 0 0 0,-1-1 0 0 0,1 1 0 0 0,0-1 0 0 0,-1 0 0 0 0,0 2 0 0 0,-4 13 0 0 0,2 4-2 0 0,1-16 15 0 0,1-2 30 0 0,1 4-33 0 0,-3 3-10 0 0,2 0 0 0 0,-2 1 0 0 0,2 0 0 0 0,1 5 0 0 0,0-15 0 0 0,-1 2 0 0 0,-1 8 0 0 0,3 2 0 0 0,-3-2 0 0 0,-8 41 64 0 0,7-47-64 0 0,2-4 0 0 0,0 0 0 0 0,1 0 0 0 0,-1 0 0 0 0,0 1 0 0 0,1-1 0 0 0,-1 0 0 0 0,1 0 0 0 0,0 1 0 0 0,-1-1 0 0 0,1 0 0 0 0,0 0 0 0 0,0 1 0 0 0,0-1 0 0 0,0 0 0 0 0,0 1 0 0 0,0-1 0 0 0,0 0 0 0 0,0 1 0 0 0,-3 18 0 0 0,2 2 0 0 0,1-18 0 0 0,0 0 0 0 0,-1 0 0 0 0,1 0 0 0 0,-1 0 0 0 0,0 2 0 0 0,0-5 0 0 0,1-1 0 0 0,0 1 0 0 0,-1 0 0 0 0,1 0 0 0 0,0 0 0 0 0,0-1 0 0 0,-1 1 0 0 0,1 0 0 0 0,0 0 0 0 0,0 0 0 0 0,0 0 0 0 0,0 0 0 0 0,0-1 0 0 0,0 1 0 0 0,0 0 0 0 0,0 0 0 0 0,1 0 0 0 0,-1 0 0 0 0,1 2 0 0 0,-1 1 0 0 0,0-1 0 0 0,0 1 0 0 0,0-1 0 0 0,0 1 0 0 0,-1-1 0 0 0,1 1 0 0 0,-1 0 0 0 0,0-1 0 0 0,0 0 0 0 0,0 1 0 0 0,0 0 0 0 0,-1-1 0 0 0,1 1 0 0 0,1-1 0 0 0,-1 1 0 0 0,0 0 0 0 0,1-1 0 0 0,0 1 0 0 0,0 2 0 0 0,-3 18 0 0 0,-1 8 0 0 0,4-25 0 0 0,0-1 0 0 0,-1 1 0 0 0,0-1 0 0 0,-1 3 0 0 0,2-8 0 0 0,-1 0 0 0 0,1 0 0 0 0,0 0 0 0 0,0 0 0 0 0,0 0 0 0 0,0 0 0 0 0,0 0 0 0 0,0 0 0 0 0,1 0 0 0 0,-1 0 0 0 0,0 0 0 0 0,0 0 0 0 0,1 0 0 0 0,-1 1 0 0 0,3 10 0 0 0,-3 9 4 0 0,-1-1-1 0 0,0 1 1 0 0,-5 15-4 0 0,6-35 4 0 0,-1 1 0 0 0,1 0 0 0 0,0-1 0 0 0,-1 1 0 0 0,1 0 0 0 0,0-1-1 0 0,0 1 1 0 0,0 0 0 0 0,0 0 0 0 0,0-1-4 0 0,2 17 14 0 0,-2 24-14 0 0,0-14 64 0 0,0 27 0 0 0,-5-6-53 0 0,5-47-5 0 0,-1 0 0 0 0,1 0 0 0 0,0 0 0 0 0,-1 0 1 0 0,0 0-1 0 0,1 0 0 0 0,-1-1 0 0 0,0 1 0 0 0,-1 1-6 0 0,-3 10 9 0 0,3 30 44 0 0,2-42-53 0 0,0 0 0 0 0,0 1 0 0 0,0-1 0 0 0,-1 0 0 0 0,1 0 0 0 0,0 0 0 0 0,-1 0 0 0 0,1 0 0 0 0,-1 0 0 0 0,1 0 0 0 0,-1 0 0 0 0,0 0 0 0 0,1 0 0 0 0,-1 0 0 0 0,-1 3 0 0 0,-2 19 0 0 0,0-5 0 0 0,-5 17 0 0 0,5-16 0 0 0,1-5-2 0 0,4-11 3 0 0,0 0 11 0 0,-6 27 41 0 0,0 22 73 0 0,5-38-108 0 0,0 0 1 0 0,-1 1 0 0 0,-1-1-1 0 0,-2 12-18 0 0,-1 15 75 0 0,1-2 38 0 0,3-19-75 0 0,1-16-26 0 0,0-1-1 0 0,-1 1 1 0 0,1-1 0 0 0,-1 1-1 0 0,0 3-11 0 0,0-7 5 0 0,1 1-1 0 0,0 0 1 0 0,-1 0 0 0 0,1 0-1 0 0,0 0 1 0 0,0 0-1 0 0,0 0 1 0 0,0 0-1 0 0,0 0 1 0 0,0 0-1 0 0,0 0 1 0 0,0 0-5 0 0,1 21 65 0 0,-1 49 94 0 0,-4-51-106 0 0,-4 34-42 0 0,3-23 54 0 0,5-28-48 0 0,1 0-1 0 0,-4 11 23 0 0,-1-2 17 0 0,3-9-46 0 0,0 1 0 0 0,1-1-1 0 0,-1 0 1 0 0,1 1-1 0 0,-1-1 1 0 0,1 1 0 0 0,0-1-1 0 0,0 1 1 0 0,1 0-10 0 0,-1 4 29 0 0,-1 1-1 0 0,0-1 1 0 0,-1 6-29 0 0,-5 26 93 0 0,5-8-83 0 0,2-30-10 0 0,0 0 0 0 0,0-1 0 0 0,0 1 0 0 0,0 0 0 0 0,0 0 0 0 0,0 0 0 0 0,-1-1 0 0 0,1 1 0 0 0,-1 0 0 0 0,1 0 0 0 0,-1 1 0 0 0,-1 6 0 0 0,2-3 8 0 0,-1-1 0 0 0,0 1 0 0 0,0 0 0 0 0,-1 3-8 0 0,1-3 8 0 0,-1 0 0 0 0,1 0 0 0 0,1 1 0 0 0,-1 2-8 0 0,-2 45 247 0 0,2-50-251 0 0,1 1 1 0 0,-1-1-1 0 0,0 0 1 0 0,0 0-1 0 0,0 0 1 0 0,-1 2 3 0 0,1-2-13 0 0,-1-1 1 0 0,1 1 0 0 0,0 1 0 0 0,1-1-1 0 0,-1 0 1 0 0,1 1 12 0 0,0 3 61 0 0,-1 1-1 0 0,1-1 1 0 0,-2 1-1 0 0,1-1 0 0 0,-1 1 1 0 0,-1 2-61 0 0,-7 41-45 0 0,9-42 57 0 0,1-9-12 0 0,0 0 0 0 0,0 1 0 0 0,0-1 0 0 0,0 1-1 0 0,0-1 1 0 0,-1 1 0 0 0,1-1 0 0 0,0 0 0 0 0,-1 1-1 0 0,1-1 1 0 0,-1 0 0 0 0,-2 8 12 0 0,3 0 38 0 0,1-7-41 0 0,-1 0 0 0 0,0-1 0 0 0,0 1 0 0 0,0 0 0 0 0,0-1 0 0 0,0 1 0 0 0,-1 0 0 0 0,1-1 0 0 0,0 1 0 0 0,-1 0-9 0 0,0 2 64 0 0,-10 24-49 0 0,10-27-11 0 0,0 1 1 0 0,1 0 0 0 0,-1 0-1 0 0,0 0 1 0 0,1-1-1 0 0,-1 1 1 0 0,1 0-1 0 0,0 0 1 0 0,0 0-1 0 0,0 0 1 0 0,0 0 0 0 0,0 0-5 0 0,0 0 0 0 0,0 0 1 0 0,0-1 0 0 0,0 1 0 0 0,0-1 0 0 0,0 1 0 0 0,0 0 0 0 0,-1-1-1 0 0,1 1 1 0 0,-1-1 0 0 0,1 1 0 0 0,-1-1 0 0 0,1 1 0 0 0,-1-1-1 0 0,0 1 1 0 0,0-1-1 0 0,-2 7-2 0 0,2 4 2 0 0,1-9 0 0 0,0 0 0 0 0,0 0 0 0 0,0 1 0 0 0,0-1 0 0 0,-1 0 0 0 0,0 0 0 0 0,1 0 0 0 0,-2 3 0 0 0,1-4 0 0 0,1 1 0 0 0,0-1 0 0 0,-1 1 0 0 0,1-1 0 0 0,0 1 0 0 0,0-1 0 0 0,1 1 0 0 0,-1-1 0 0 0,1 2 0 0 0,-1-2 0 0 0,1-1 0 0 0,-1 1 0 0 0,1-1 0 0 0,-1 1 0 0 0,0 0 0 0 0,0-1 0 0 0,0 1 0 0 0,0-1 0 0 0,0 1 0 0 0,0 0 0 0 0,0-1 0 0 0,0 1 0 0 0,-1-1 0 0 0,1 2 0 0 0,-2 6 0 0 0,1-1 30 0 0,1-5-20 0 0,-1 0 1 0 0,1 0 0 0 0,0 0-1 0 0,0-1 1 0 0,0 1 0 0 0,0 0-1 0 0,1 0 1 0 0,-1 0 0 0 0,1-1-1 0 0,0 1-10 0 0,2 11 0 0 0,-4-11 0 0 0,0-2 0 0 0,1-1 0 0 0,-1 1 0 0 0,1 0 0 0 0,-1-1 0 0 0,1 1 0 0 0,0 0 0 0 0,-1-1 0 0 0,1 1 0 0 0,0 0 0 0 0,-1 0 0 0 0,1-1 0 0 0,0 1 0 0 0,0 0 0 0 0,0 0 0 0 0,-1-1 0 0 0,1 1 0 0 0,0 0 0 0 0,0 0 0 0 0,-1 13 20 0 0,1-9-7 0 0,0 1-1 0 0,-1-1 1 0 0,0 1-1 0 0,0-1 1 0 0,-1 2-13 0 0,0-2 21 0 0,1-4-18 0 0,0 0-1 0 0,1 1 0 0 0,-1-1 0 0 0,1 1 1 0 0,-1-1-1 0 0,1 1 0 0 0,0-1 1 0 0,0 1-1 0 0,-1-1 0 0 0,1 1 0 0 0,0 0 1 0 0,0-1-1 0 0,1 1 0 0 0,-1-1-2 0 0,0 1-2 0 0,0 0-1 0 0,1 0 1 0 0,-1 0 0 0 0,1 0-1 0 0,-1 0 1 0 0,1 0-1 0 0,0-1 1 0 0,0 1 0 0 0,0 0-1 0 0,0 0 1 0 0,0-1-1 0 0,1 2 3 0 0,-1-2-1 0 0,0 1 0 0 0,0-1 0 0 0,0 0 0 0 0,0 1 0 0 0,0-1-1 0 0,-1 1 1 0 0,1-1 0 0 0,0 1 0 0 0,-1-1 0 0 0,1 1 0 0 0,-1-1-1 0 0,0 1 1 0 0,1-1 0 0 0,-1 1 0 0 0,0 0 0 0 0,0-1 0 0 0,0 1-1 0 0,0-1 1 0 0,0 1 0 0 0,-1 0 0 0 0,1-1 1 0 0,-12 38 107 0 0,9-36-100 0 0,1 1 0 0 0,2 11-64 0 0,1-9 44 0 0,-1-4 14 0 0,0-1-1 0 0,0 1 0 0 0,1-1 0 0 0,-1 1 0 0 0,-1 0 0 0 0,1-1 1 0 0,0 1-1 0 0,0-1 0 0 0,0 1 0 0 0,-1-1 0 0 0,0 1 0 0 0,0 5-1 0 0,0 18 14 0 0,1-21 7 0 0,0-2-16 0 0,0 0 0 0 0,0-1 0 0 0,0 1 0 0 0,-1 0 0 0 0,1-1 0 0 0,-1 1 0 0 0,1 0 0 0 0,-1-1 0 0 0,1 1 0 0 0,-1 0-4 0 0,0 1 0 0 0,2-3 0 0 0,-1 1 0 0 0,0 0 0 0 0,0 0 0 0 0,0-1 0 0 0,0 1 0 0 0,0 0 0 0 0,0-1 0 0 0,0 1 0 0 0,0 0 0 0 0,0-1 0 0 0,0 1 0 0 0,0 0 0 0 0,0-1 0 0 0,0 1 0 0 0,-1 0 0 0 0,1-1 0 0 0,0 1 0 0 0,0 0 0 0 0,-1 0 0 0 0,-2 11 26 0 0,-2 0 0 0 0,1 0 0 0 0,-5 8-26 0 0,8-17 56 0 0,1 4-46 0 0,0 1-10 0 0,0 0 0 0 0,0-1 0 0 0,0-7 0 0 0,0 1 0 0 0,1-1 0 0 0,-1 0 0 0 0,0 1 0 0 0,0-1 0 0 0,-1 0 0 0 0,1 1 0 0 0,0-1 0 0 0,0 1 0 0 0,0-1 0 0 0,0 0 0 0 0,0 1 0 0 0,0-1 0 0 0,0 0 0 0 0,0 0 0 0 0,-1 1 0 0 0,1-1 0 0 0,0 0 0 0 0,0 1 0 0 0,0-1 0 0 0,-1 0 0 0 0,1 0 0 0 0,0 1 0 0 0,0-1 0 0 0,-1 0 0 0 0,1 0 0 0 0,0 1 0 0 0,-1-1 0 0 0,1 0 0 0 0,0 0 0 0 0,-1 0 0 0 0,1 0 0 0 0,-7 6 0 0 0,-2 6 32 0 0,8-10-30 0 0,0 1 1 0 0,-1-1-1 0 0,1 0 1 0 0,-1 1-1 0 0,0-1 1 0 0,0 0 0 0 0,-1 1-3 0 0,-18 14-74 0 0,20-15 74 0 0,0 0 0 0 0,-7 5 0 0 0,4-4-1 0 0,3-3 2 0 0,1 1 0 0 0,-1-1 0 0 0,0 0 0 0 0,1 1-1 0 0,-1-1 1 0 0,1 1 0 0 0,-1 0 0 0 0,1-1 0 0 0,-1 1 0 0 0,1 0 0 0 0,-1-1 0 0 0,1 1 0 0 0,-1 0-1 0 0,0 0 6 0 0,0 0 1 0 0,0 0-1 0 0,0 0 0 0 0,0-1 1 0 0,0 1-1 0 0,0 0 0 0 0,0 0 1 0 0,0-1-1 0 0,-1 1 0 0 0,1-1 0 0 0,0 1 1 0 0,-1-1-1 0 0,1 0 0 0 0,-1 1-6 0 0,-7 2 29 0 0,-17 24-29 0 0,6-13 64 0 0,-9 7-64 0 0,27-21 18 0 0,2 0-17 0 0,0 0 0 0 0,0 0 0 0 0,0 1-1 0 0,0-1 1 0 0,0 0 0 0 0,0 0 0 0 0,0 0 0 0 0,0 0-1 0 0,0 0 1 0 0,0 0 0 0 0,0-1 0 0 0,0 1 0 0 0,0 0-1 0 0,0 0 1 0 0,0 0 0 0 0,0 0 0 0 0,-1 0 0 0 0,1 0-1 0 0,0 0 1 0 0,0 0 0 0 0,0 0 0 0 0,0 0-1 0 0,0 0 1 0 0,0 0 0 0 0,0 0 0 0 0,0 0 0 0 0,0 0-1 0 0,0 0 1 0 0,0 0 0 0 0,0 0 0 0 0,0 0 0 0 0,0 0-1 0 0,0 0 1 0 0,0 0 0 0 0,0 0 0 0 0,0 0 0 0 0,0 0-1 0 0,0 0 0 0 0,-15 9 16 0 0,6-2-18 0 0,8-7 2 0 0,1 0 0 0 0,0 1 1 0 0,0-1-1 0 0,0 0 0 0 0,-1 0 0 0 0,1 0 1 0 0,0 0-1 0 0,0 0 0 0 0,-1 1 0 0 0,1-1 1 0 0,0 0-1 0 0,0 0 0 0 0,-1 0 1 0 0,1 0-1 0 0,0 0 0 0 0,-1 0 0 0 0,1 0 1 0 0,0 0-1 0 0,0 0 0 0 0,-1 0 0 0 0,1 0 1 0 0,0 0-1 0 0,0 0 0 0 0,-1 0 0 0 0,1 0 0 0 0,-5 0 7 0 0,-9 2 46 0 0,5 0-53 0 0,-1-1 0 0 0,1 0 0 0 0,-3-1 0 0 0,11 0-4 0 0,-1 1 0 0 0,1-1 0 0 0,0 1 0 0 0,-1 0 0 0 0,1-1 0 0 0,0 1 0 0 0,-1 0 0 0 0,1 0 1 0 0,-1 0 3 0 0,-14 8-18 0 0,14-10 39 0 0,0 1 2 0 0,-7 5-14 0 0,-4 0-9 0 0,11-4 0 0 0,1-1 0 0 0,-1 1 0 0 0,1-1 0 0 0,0 1 0 0 0,-1-1 0 0 0,1 1 0 0 0,0 0 0 0 0,0-1 0 0 0,0 1 0 0 0,-1 0 0 0 0,1 0 0 0 0,0-1 0 0 0,0 1 0 0 0,0-1 0 0 0,0 1 0 0 0,0-1 0 0 0,0 1 0 0 0,0-1-1 0 0,0 0 1 0 0,0 0 0 0 0,0 0 0 0 0,0 0 0 0 0,0 0 0 0 0,0 0 0 0 0,0 0 0 0 0,0 0 0 0 0,0 0 0 0 0,0 0-1 0 0,-1 0 1 0 0,-8-1 13 0 0,-5 3 17 0 0,14-3-28 0 0,0 1 0 0 0,-1 0 0 0 0,1 0 0 0 0,0 0 0 0 0,0 1 0 0 0,0-1 0 0 0,0 0 0 0 0,-1 0 0 0 0,1 1-1 0 0,0-1 1 0 0,0 0 0 0 0,-1 1-2 0 0,2 0 1 0 0,-1-1 0 0 0,1 0 0 0 0,0 0-1 0 0,-1 0 1 0 0,1 0 0 0 0,-1 1 0 0 0,1-1 0 0 0,0 0-1 0 0,-1 0 1 0 0,1 0 0 0 0,0 0 0 0 0,-1 0 0 0 0,1 0-1 0 0,-1 0 1 0 0,1 0 0 0 0,0 0 0 0 0,-1 0 0 0 0,1-1-1 0 0,-1 1 1 0 0,1 0 0 0 0,-1 0-1 0 0,1 0 2 0 0,-1-1 1 0 0,0 1-1 0 0,0 0 1 0 0,0 0-1 0 0,0 0 1 0 0,0 0-1 0 0,0 0 0 0 0,0 0 1 0 0,0 0-1 0 0,1 0 1 0 0,-1 0-1 0 0,0 0 1 0 0,0 0-1 0 0,0 1 1 0 0,0-1-3 0 0,-3 2 11 0 0,-18 3-12 0 0,8-5 1 0 0,13 0 0 0 0,-1 0 0 0 0,1 0 0 0 0,-1 0 0 0 0,1 0 0 0 0,-1 0 0 0 0,1 0 0 0 0,-1 1 0 0 0,1-1 0 0 0,-1 0 0 0 0,1 1 0 0 0,-1 0 0 0 0,0-1 0 0 0,1 1 0 0 0,-1-1 0 0 0,0 1 0 0 0,1-1 0 0 0,-1 0 0 0 0,0 1 0 0 0,0-1 0 0 0,0 0 0 0 0,1 0 0 0 0,-1-1 0 0 0,0 1 0 0 0,-6 0 0 0 0,-19 3 0 0 0,25-2 0 0 0,-1-1 0 0 0,0 1 0 0 0,1-1 0 0 0,-1 0 0 0 0,0 0 0 0 0,1 0 0 0 0,-1 0 0 0 0,0 0 0 0 0,0-1 0 0 0,-6 0 0 0 0,-8 1 0 0 0,-6 0-66 0 0,-38-3 52 0 0,35 5 13 0 0,-1 0 0 0 0,1 2-1 0 0,-5 2 2 0 0,9-5 159 0 0,14 0-156 0 0,0 0 0 0 0,0 0 0 0 0,0 1-1 0 0,1 0 1 0 0,-2 0-3 0 0,-1 1-1 0 0,-17 2 1 0 0,3-3-101 0 0,16-2 48 0 0,-1 1-1 0 0,1 0 1 0 0,-4 2 53 0 0,6-2 45 0 0,0-1-1 0 0,1 1 1 0 0,-1-1 0 0 0,-3 0-45 0 0,-11 1 82 0 0,0 0-82 0 0,17-1 0 0 0,-1 0 0 0 0,1 0 0 0 0,-1 0 0 0 0,1 1 0 0 0,0-1 0 0 0,0 1 0 0 0,-1 0 0 0 0,1 0 0 0 0,-4 1 0 0 0,0 0 0 0 0,0-1 0 0 0,0 0 0 0 0,0-1 0 0 0,0 0 0 0 0,0 0 0 0 0,-6-1 0 0 0,3 1 0 0 0,-1 0 0 0 0,0 0 0 0 0,-1 1 0 0 0,-23 4 0 0 0,31-4 0 0 0,0-1 0 0 0,0 1 0 0 0,1-1 0 0 0,-1 0 0 0 0,0 0 0 0 0,0 0 0 0 0,-1-1 0 0 0,1 1 0 0 0,0-1 0 0 0,1 1 0 0 0,-1 0 0 0 0,0 0 0 0 0,0 0 0 0 0,-2 1 0 0 0,4 1 0 0 0,-12-4 0 0 0,-4 1-21 0 0,-2-2-31 0 0,19 2 41 0 0,-1 1 1 0 0,0-1 0 0 0,0 1-1 0 0,0 0 1 0 0,0-1 0 0 0,1 1-1 0 0,-1 0 1 0 0,-2 0 10 0 0,-22-2 15 0 0,19 1 3 0 0,-24 0 17 0 0,-40 1-109 0 0,67 0 31 0 0,0 1 33 0 0,0 0 0 0 0,0 0 0 0 0,-1 0 1 0 0,1-1-1 0 0,-1 1 0 0 0,1-1 0 0 0,-1 0 10 0 0,-10 0 5 0 0,-15 1 48 0 0,24-1-53 0 0,0 0 0 0 0,0 1 0 0 0,0 0 0 0 0,0 0 0 0 0,0 0 0 0 0,5-1 0 0 0,0 1 0 0 0,-1-1 0 0 0,1 0 0 0 0,0 0 0 0 0,0 0 0 0 0,0 0 0 0 0,0 0 0 0 0,0 0 0 0 0,-1 0 0 0 0,1 0 0 0 0,0 0 0 0 0,0 0 0 0 0,0-1 0 0 0,0 1 0 0 0,0 0 0 0 0,-2-1 0 0 0,0 0 0 0 0,0 0 0 0 0,1 1 0 0 0,-1-1 0 0 0,0 1 0 0 0,-3 0 0 0 0,4 0 0 0 0,1 0 0 0 0,-1 1 0 0 0,1-1 0 0 0,-1 0 0 0 0,1 0 0 0 0,-1-1 0 0 0,1 1 0 0 0,-1 0 0 0 0,1 0 0 0 0,-1-1 0 0 0,1 1 0 0 0,-1-1 0 0 0,-4 0 0 0 0,-21 2 0 0 0,15-1 0 0 0,0 1 0 0 0,0-2 0 0 0,-3 0 0 0 0,13 1 0 0 0,0 0 0 0 0,0 0 0 0 0,0 0 0 0 0,1 1 0 0 0,-1-1 0 0 0,0 0 0 0 0,0 1 0 0 0,0-1 0 0 0,0 1 0 0 0,1 0 0 0 0,-3 0 0 0 0,2 0 0 0 0,0 0 0 0 0,0 0 0 0 0,-1 0 0 0 0,1 0 0 0 0,-1-1 0 0 0,1 1 0 0 0,-1-1 0 0 0,0 0 0 0 0,-41 5-64 0 0,-71-2 64 0 0,109-2-9 0 0,1-1 0 0 0,-1 1 0 0 0,1 0 0 0 0,0 0-1 0 0,-1 1 1 0 0,0 0 9 0 0,-11 3 5 0 0,7-2 98 0 0,0 1 1 0 0,0 0-1 0 0,0 1 1 0 0,1 0-1 0 0,-5 4-103 0 0,-8 4-411 0 0,-22 6-5033 0 0,32-15-1783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38.370"/>
    </inkml:context>
    <inkml:brush xml:id="br0">
      <inkml:brushProperty name="width" value="0.05" units="cm"/>
      <inkml:brushProperty name="height" value="0.05" units="cm"/>
      <inkml:brushProperty name="color" value="#33CCFF"/>
    </inkml:brush>
  </inkml:definitions>
  <inkml:trace contextRef="#ctx0" brushRef="#br0">6 883 2760 0 0,'0'0'523'0'0,"0"0"1154"0"0,0 0 509 0 0,0 0 101 0 0,0 0-167 0 0,0 0-767 0 0,-1 2-339 0 0,-2 6-4 0 0,2-10 1261 0 0,1-14 1817 0 0,0 5-4740 0 0,1-7 1150 0 0,1 0 0 0 0,1-4-498 0 0,2-25 446 0 0,4-54 177 0 0,-5 58-470 0 0,17-87 211 0 0,-8 53-224 0 0,2 3-69 0 0,16-41-71 0 0,-24 89 1 0 0,2-3-1 0 0,4-16 0 0 0,-10 30-56 0 0,1-4-349 0 0,-1-1-1 0 0,-1 1 1 0 0,0-11 405 0 0,-7 15-3769 0 0,5 15 1930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38.783"/>
    </inkml:context>
    <inkml:brush xml:id="br0">
      <inkml:brushProperty name="width" value="0.05" units="cm"/>
      <inkml:brushProperty name="height" value="0.05" units="cm"/>
      <inkml:brushProperty name="color" value="#33CCFF"/>
    </inkml:brush>
  </inkml:definitions>
  <inkml:trace contextRef="#ctx0" brushRef="#br0">0 63 12960 0 0,'0'0'297'0'0,"0"0"39"0"0,0 0 16 0 0,0 0-41 0 0,0 0-75 0 0,0 0 437 0 0,0 0 207 0 0,0 0 44 0 0,0 0-51 0 0,0 0-257 0 0,0 0-116 0 0,0 0-20 0 0,0 0-21 0 0,3 0-62 0 0,3-1-278 0 0,-1 0-1 0 0,0 0 1 0 0,1-1 0 0 0,-1 0-1 0 0,0 0 1 0 0,0 0 0 0 0,0 0-1 0 0,0-1 1 0 0,0 0 0 0 0,0 0-1 0 0,-1 0 1 0 0,2-2-119 0 0,-1 1 76 0 0,0 2-1 0 0,0-1 1 0 0,0 0 0 0 0,1 1-1 0 0,-1 0-75 0 0,13-6 593 0 0,-15 6-536 0 0,1 1 0 0 0,-1 0 0 0 0,1 0 0 0 0,-1 0 0 0 0,0 0 1 0 0,1 0-1 0 0,0 1 0 0 0,-1-1 0 0 0,4 1-57 0 0,-6 0 11 0 0,0 0 0 0 0,1 0-1 0 0,-1 0 1 0 0,0 1 0 0 0,0-1 0 0 0,0 0 0 0 0,0 0-1 0 0,1 1 1 0 0,-1-1 0 0 0,0 1 0 0 0,0-1 0 0 0,0 1-1 0 0,0-1 1 0 0,0 1 0 0 0,0 0 0 0 0,0-1 0 0 0,0 1 0 0 0,0 0-1 0 0,0 0 1 0 0,-1 0 0 0 0,1 0 0 0 0,0 0 0 0 0,0 0-1 0 0,-1 0 1 0 0,1 0 0 0 0,-1 0 0 0 0,1 0 0 0 0,-1 0-1 0 0,1 0 1 0 0,-1 1-11 0 0,45 166 114 0 0,-42-153-329 0 0,2 9-1344 0 0,0-11 619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39.655"/>
    </inkml:context>
    <inkml:brush xml:id="br0">
      <inkml:brushProperty name="width" value="0.05" units="cm"/>
      <inkml:brushProperty name="height" value="0.05" units="cm"/>
      <inkml:brushProperty name="color" value="#33CCFF"/>
    </inkml:brush>
  </inkml:definitions>
  <inkml:trace contextRef="#ctx0" brushRef="#br0">10 1 3224 0 0,'0'0'143'0'0,"0"0"422"0"0,0 0 1669 0 0,-1 2 728 0 0,-6 26 3555 0 0,6-23-6050 0 0,1 0 1 0 0,0 0-1 0 0,0 0 0 0 0,0 0 0 0 0,0 0 1 0 0,1 0-1 0 0,0 0 0 0 0,1 4-467 0 0,7 17 887 0 0,1 0-1 0 0,3 3-886 0 0,0 0 315 0 0,5 10 548 0 0,23 33-863 0 0,-31-54 116 0 0,3 4-55 0 0,7 12 127 0 0,-1 1 0 0 0,1 7-188 0 0,-20-39 6 0 0,2 0 18 0 0,8 6 17 0 0,-9-7 24 0 0,-1-4-11 0 0,-1-41-25 0 0,0 18 17 0 0,1 0 0 0 0,1 0 0 0 0,1 0 0 0 0,1 1 1 0 0,2-3-47 0 0,-4 20-19 0 0,1 0 1 0 0,0 0-1 0 0,0 0 0 0 0,1 1 1 0 0,0-1-1 0 0,0 1 1 0 0,0 0-1 0 0,1 0 1 0 0,0 0-1 0 0,4-4 19 0 0,-4 2-124 0 0,-4 7 116 0 0,1 0 1 0 0,-1 0 0 0 0,1 0 0 0 0,-1 1-1 0 0,1-1 1 0 0,-1 0 0 0 0,1 0 0 0 0,0 0-1 0 0,-1 0 1 0 0,1 1 0 0 0,0-1 0 0 0,0 0-1 0 0,0 1 1 0 0,-1-1 0 0 0,1 0 0 0 0,0 1-1 0 0,0-1 1 0 0,0 1 0 0 0,0 0 0 0 0,0-1-1 0 0,0 1 1 0 0,0 0 0 0 0,0-1 0 0 0,0 1 7 0 0,3 0 29 0 0,0 0 1 0 0,0 1-1 0 0,-1-1 1 0 0,1 1 0 0 0,0 0-1 0 0,-1 0 1 0 0,1 0-1 0 0,-1 0 1 0 0,1 0 0 0 0,-1 1-1 0 0,1 0 1 0 0,-1 0-1 0 0,0 0 1 0 0,0 0 0 0 0,0 0-30 0 0,1 1-31 0 0,-1 0 0 0 0,0-1 0 0 0,0 2 0 0 0,0-1 1 0 0,-1 0-1 0 0,1 0 0 0 0,0 2 31 0 0,-2-3-20 0 0,0 0 1 0 0,0-1-1 0 0,0 1 1 0 0,0 0-1 0 0,-1 0 0 0 0,1 0 1 0 0,0 0-1 0 0,-1 0 1 0 0,0 0-1 0 0,1 0 0 0 0,-1-1 1 0 0,0 1-1 0 0,0 0 1 0 0,0 0-1 0 0,0 0 0 0 0,-1 1 20 0 0,1-1 0 0 0,0 1 0 0 0,0 0 0 0 0,0 0 0 0 0,0-1 0 0 0,0 1 0 0 0,0 0 0 0 0,1-1 0 0 0,-1 1 0 0 0,1 0 0 0 0,0-1 0 0 0,0 2 0 0 0,0-1 0 0 0,4 4 0 0 0,11 1 0 0 0,-9-8 0 0 0,-5-2 0 0 0,0 1 0 0 0,-1-1 0 0 0,1 1 0 0 0,0-1 0 0 0,0 0 0 0 0,-1 0 0 0 0,1 0 0 0 0,-1 0 0 0 0,0 0 0 0 0,1 0 0 0 0,-1 0 0 0 0,0 0 0 0 0,0 0 0 0 0,0-2 0 0 0,2-5 0 0 0,-1 1 0 0 0,-1-1 0 0 0,1-4 0 0 0,1-3 0 0 0,-3 12 0 0 0,0 0 0 0 0,0 0 0 0 0,0 0 0 0 0,-1-1 0 0 0,1 1 0 0 0,-1 0 0 0 0,0 0 0 0 0,-1-10 0 0 0,-4-23 0 0 0,4 27 0 0 0,0 1 0 0 0,1-1 0 0 0,-1-8 0 0 0,-1-16 0 0 0,34 77 0 0 0,4 12 54 0 0,-14-20-33 0 0,-17-25 4 0 0,-3-8-97 0 0,8 4-1833 0 0,-9-6-58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0.006"/>
    </inkml:context>
    <inkml:brush xml:id="br0">
      <inkml:brushProperty name="width" value="0.05" units="cm"/>
      <inkml:brushProperty name="height" value="0.05" units="cm"/>
      <inkml:brushProperty name="color" value="#33CCFF"/>
    </inkml:brush>
  </inkml:definitions>
  <inkml:trace contextRef="#ctx0" brushRef="#br0">0 0 8752 0 0,'0'0'776'0'0,"0"0"-616"0"0,0 0-160 0 0,0 0 0 0 0,0 0 1192 0 0,0 0 216 0 0,0 0 32 0 0,0 0 16 0 0,0 0-832 0 0,0 0-168 0 0,0 0-33 0 0,0 0-7 0 0,0 0-416 0 0,15 7-120 0 0,-7-7-8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0.734"/>
    </inkml:context>
    <inkml:brush xml:id="br0">
      <inkml:brushProperty name="width" value="0.05" units="cm"/>
      <inkml:brushProperty name="height" value="0.05" units="cm"/>
      <inkml:brushProperty name="color" value="#33CCFF"/>
    </inkml:brush>
  </inkml:definitions>
  <inkml:trace contextRef="#ctx0" brushRef="#br0">117 239 3680 0 0,'-1'1'24'0'0,"0"0"0"0"0,0-1 0 0 0,-1 1 0 0 0,1-1 0 0 0,0 1 0 0 0,-1-1 0 0 0,1 0 0 0 0,0 1 0 0 0,-1-1 0 0 0,1 0 0 0 0,0 0 0 0 0,-1 0 0 0 0,1 0 0 0 0,-1 0 0 0 0,0 0-24 0 0,-5-4 1751 0 0,3 2 372 0 0,0 1 0 0 0,0 1 0 0 0,-1-1 0 0 0,1 1 0 0 0,-1-1 0 0 0,-2 1-2123 0 0,-5 2 2588 0 0,9-1-2409 0 0,0 1 0 0 0,0-1 0 0 0,0 1 0 0 0,1 0 0 0 0,-1 0 0 0 0,0 0 0 0 0,-1 2-179 0 0,2-3 39 0 0,1 1 1 0 0,-1-1-1 0 0,1 1 0 0 0,0 0 0 0 0,0 0 1 0 0,-1 0-1 0 0,1 0 0 0 0,0-1 1 0 0,1 1-1 0 0,-1 0 0 0 0,0 1 0 0 0,0-1 1 0 0,1 0-1 0 0,-1 2-39 0 0,0-1-14 0 0,1 2 25 0 0,-1 0-1 0 0,1 0 1 0 0,0 0-1 0 0,0 0 1 0 0,0 0 0 0 0,1 0-1 0 0,0 1-10 0 0,0 0 3 0 0,-1-1-3 0 0,1-3 0 0 0,-1 0 0 0 0,0 1 0 0 0,1-1 0 0 0,0 0 0 0 0,0 0 0 0 0,-1 0 0 0 0,1 0 0 0 0,1 0 0 0 0,-1 0 0 0 0,0 0 0 0 0,0 0 0 0 0,2 1 0 0 0,5 8 0 0 0,1-4 0 0 0,0-7 0 0 0,-7 0 1 0 0,1-1 0 0 0,-1 0 0 0 0,0 0 0 0 0,0 1 0 0 0,0-1 0 0 0,1-1 0 0 0,-1 1 0 0 0,0 0 0 0 0,-1 0-1 0 0,1-1 1 0 0,0 1 0 0 0,0-1 0 0 0,-1 1 0 0 0,1-1 0 0 0,0 0 0 0 0,-1 0 0 0 0,0 0 0 0 0,1 0 0 0 0,-1 0 0 0 0,0 0-1 0 0,0 0 1 0 0,0 0 0 0 0,0 0 0 0 0,-1 0 0 0 0,1-1 0 0 0,-1 1 0 0 0,1-2-1 0 0,0 1 5 0 0,-1-1 0 0 0,1 0 0 0 0,-1 1 0 0 0,0-1 0 0 0,0 0 0 0 0,0 1 0 0 0,-1-1 0 0 0,1 0 0 0 0,-1 1 0 0 0,0-1 0 0 0,0 1 0 0 0,0-1 0 0 0,0 1 0 0 0,-1-1 0 0 0,1 1 0 0 0,-1 0 0 0 0,-1-2-5 0 0,2 4 132 0 0,1 1 10 0 0,0 0-36 0 0,0 0-162 0 0,0 0-68 0 0,0 0-18 0 0,9 8-2 0 0,9 12 237 0 0,-2 1 0 0 0,0 0-1 0 0,7 16-92 0 0,6 15 314 0 0,2 8-314 0 0,-22-39 0 0 0,-1 1 0 0 0,0 1 0 0 0,-2-1 0 0 0,-1 1-1 0 0,0 0 1 0 0,-2 1 0 0 0,0 7 0 0 0,-2-19 60 0 0,0 0 0 0 0,-1 0-1 0 0,-1 0 1 0 0,0 0 0 0 0,-1 0 0 0 0,0 0 0 0 0,0-1 0 0 0,-1 1 0 0 0,-4 9-60 0 0,4-16-60 0 0,1 0 1 0 0,-1 0 0 0 0,0-1 0 0 0,0 1-1 0 0,0-1 1 0 0,-1 1 0 0 0,1-1 0 0 0,-4 2 59 0 0,6-4-31 0 0,-1-1 0 0 0,1-1 0 0 0,0 1 1 0 0,0 0-1 0 0,-1 0 0 0 0,1 0 1 0 0,-1-1-1 0 0,1 1 0 0 0,-1-1 1 0 0,1 1-1 0 0,-1-1 0 0 0,1 0 1 0 0,-1 1-1 0 0,1-1 0 0 0,-1 0 1 0 0,1 0-1 0 0,-1 0 0 0 0,0 0 1 0 0,1 0-1 0 0,-1-1 0 0 0,1 1 0 0 0,-1 0 1 0 0,1-1-1 0 0,-1 1 0 0 0,1-1 1 0 0,-1 1-1 0 0,1-1 0 0 0,-1 0 1 0 0,1 0-1 0 0,0 0 0 0 0,0 0 1 0 0,-2 0 30 0 0,-1-3-50 0 0,0 1 0 0 0,0-1 0 0 0,0 0 0 0 0,0 0 0 0 0,1 0 0 0 0,0-1 0 0 0,0 1 0 0 0,0-1 0 0 0,0 0 0 0 0,1 0 0 0 0,-1 0 0 0 0,1 0 0 0 0,1 0 0 0 0,-1 0 0 0 0,1-1 0 0 0,-1 1 0 0 0,2-1 0 0 0,-1 1 0 0 0,1 0 0 0 0,-1-1 0 0 0,2 1 0 0 0,-1-1 0 0 0,1-5 50 0 0,8-45-176 0 0,13-48 176 0 0,-10 53-28 0 0,6-39 28 0 0,-16 75 0 0 0,0-1 0 0 0,0 1 0 0 0,-1-1 0 0 0,-1 1 0 0 0,-1-5 0 0 0,0-8 0 0 0,1 7 0 0 0,-2 0 0 0 0,-1 1 0 0 0,0-1 0 0 0,-1 1 0 0 0,-1 0 0 0 0,-5-10 0 0 0,8 25 1 0 0,-5-15 24 0 0,-1-1 0 0 0,-1 2 0 0 0,-1-2-25 0 0,7 17 6 0 0,1-1 0 0 0,-1 1 0 0 0,0-1 0 0 0,0 1 1 0 0,0 0-1 0 0,-1 0 0 0 0,0 1 0 0 0,1-1 0 0 0,-1 1 1 0 0,-1 0-1 0 0,1 0 0 0 0,0 0 0 0 0,-1 0 0 0 0,1 1 0 0 0,-2-1-6 0 0,-1 0 101 0 0,-5-1 146 0 0,12 4-231 0 0,0 0 0 0 0,-1 0 0 0 0,1 0 0 0 0,0 0-1 0 0,-1 0 1 0 0,1 0 0 0 0,0 0 0 0 0,-1 0 0 0 0,1 0 0 0 0,0 1 0 0 0,-1-1 0 0 0,1 0 0 0 0,0 0 0 0 0,0 0-1 0 0,-1 1 1 0 0,1-1 0 0 0,0 0 0 0 0,0 0 0 0 0,-1 0 0 0 0,1 1 0 0 0,0-1 0 0 0,0 0 0 0 0,0 1 0 0 0,0-1-1 0 0,-1 0 1 0 0,1 0 0 0 0,0 1 0 0 0,0-1 0 0 0,0 0 0 0 0,0 1 0 0 0,0-1 0 0 0,0 0 0 0 0,0 1 0 0 0,0-1-1 0 0,0 0 1 0 0,0 1-16 0 0,0 2 27 0 0,0-1-1 0 0,1 1 1 0 0,-1 0-1 0 0,1 0 1 0 0,-1-1-1 0 0,1 1 0 0 0,0 0 1 0 0,0-1-1 0 0,0 1 1 0 0,1-1-1 0 0,0 3-26 0 0,5 7 69 0 0,1 6 53 0 0,1-2 0 0 0,1 1 0 0 0,11 12-122 0 0,-4-3 106 0 0,64 105 356 0 0,-67-108-447 0 0,2-1 0 0 0,10 11-15 0 0,-22-28-71 0 0,-4-4 88 0 0,1 0-1 0 0,-1-1 1 0 0,1 1-1 0 0,-1-1 1 0 0,1 1-1 0 0,-1-1 1 0 0,1 1-1 0 0,0 0 1 0 0,-1-1-1 0 0,1 0 1 0 0,0 1-1 0 0,-1-1 1 0 0,2 1-17 0 0,-2-1 0 0 0,1 0 1 0 0,-1-1-1 0 0,1 1 1 0 0,-1 0 0 0 0,1 0-1 0 0,-1-1 1 0 0,1 1-1 0 0,-1 0 1 0 0,0-1-1 0 0,1 1 1 0 0,-1 0-1 0 0,1-1 1 0 0,-1 1 0 0 0,0 0-1 0 0,1-1 1 0 0,-1 1-1 0 0,0-1 1 0 0,1 1-1 0 0,-1-1 1 0 0,0 1-1 0 0,0-1 1 0 0,0 1-1 0 0,1-1 1 0 0,-1 1 0 0 0,0-1-1 0 0,3-7-27 0 0,1-1 1 0 0,-1 0-1 0 0,-1 0 1 0 0,0 0 0 0 0,1-5 26 0 0,2-14 266 0 0,-2 6-139 0 0,-2 17-163 0 0,-1 1-1 0 0,1 0 1 0 0,-1-1 0 0 0,1 1 0 0 0,0 0 0 0 0,2-2 36 0 0,23-50-350 0 0,-25 55 350 0 0,-1-1 0 0 0,1 0 0 0 0,-1 1 0 0 0,1-1 0 0 0,0 1 0 0 0,0-1 0 0 0,0 1 0 0 0,0-1 0 0 0,0 1 0 0 0,0-1 0 0 0,1 1 0 0 0,-1 0 0 0 0,0 0 0 0 0,1-1 0 0 0,-1 1 0 0 0,1 0 0 0 0,6-1 0 0 0,-6 2 0 0 0,0 1 0 0 0,0 0 0 0 0,-1-1 0 0 0,1 1 0 0 0,0 0 0 0 0,0 0 0 0 0,-1 0 0 0 0,1 0 0 0 0,-1 0 0 0 0,1 0 0 0 0,-1 1 0 0 0,1-1 0 0 0,-1 0 0 0 0,0 1 0 0 0,0-1 0 0 0,0 1 0 0 0,0 0 0 0 0,0-1 0 0 0,1 2 0 0 0,8 10 0 0 0,-4-8 0 0 0,-2-1 0 0 0,-1-1 0 0 0,1 0 0 0 0,-1 1 0 0 0,0 0 0 0 0,1 1 0 0 0,-4-4 0 0 0,1 0 0 0 0,0 1 0 0 0,1-1 0 0 0,-1 1 0 0 0,0-1 0 0 0,1 0 0 0 0,-1 1 0 0 0,1-1 0 0 0,-1 0 0 0 0,1 0 0 0 0,0 0 0 0 0,-1 0 0 0 0,1 0 0 0 0,0 0 0 0 0,0-1 0 0 0,0 1 0 0 0,0-1 0 0 0,1 1 0 0 0,-1 0 0 0 0,0 0 0 0 0,0-1 0 0 0,1 1 0 0 0,-1-1 0 0 0,0 1 0 0 0,0-1 0 0 0,1 0 0 0 0,-1 0 0 0 0,0 0 0 0 0,0 0 0 0 0,1 0 0 0 0,-1-1 0 0 0,0 1 0 0 0,0-1 0 0 0,0 1 0 0 0,1-1 0 0 0,-1 0 0 0 0,0 0 0 0 0,1-1 0 0 0,3-2 0 0 0,0 0 0 0 0,0 0 0 0 0,-1-1 0 0 0,0 0 0 0 0,3-3 0 0 0,-5 5 0 0 0,2-2 16 0 0,-2 0 0 0 0,1 0 0 0 0,0 0 0 0 0,2-5-16 0 0,7-11-370 0 0,-8 14-151 0 0,0 1-278 0 0,-1 0-1 0 0,0 0 0 0 0,-1 0 0 0 0,2-2 800 0 0,0-14-2230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1.275"/>
    </inkml:context>
    <inkml:brush xml:id="br0">
      <inkml:brushProperty name="width" value="0.05" units="cm"/>
      <inkml:brushProperty name="height" value="0.05" units="cm"/>
      <inkml:brushProperty name="color" value="#33CCFF"/>
    </inkml:brush>
  </inkml:definitions>
  <inkml:trace contextRef="#ctx0" brushRef="#br0">1 1 12008 0 0,'0'0'546'0'0,"0"0"-10"0"0,0 0-221 0 0,0 0 341 0 0,0 0 189 0 0,0 0 34 0 0,0 0-13 0 0,0 0-83 0 0,0 0-42 0 0,1 0-5 0 0,4 2-473 0 0,0 1-1 0 0,0-1 1 0 0,-1 1-1 0 0,0-1 0 0 0,1 1 1 0 0,-1 1-1 0 0,0-1 0 0 0,0 1 1 0 0,1 0-263 0 0,34 41 801 0 0,-18-19-356 0 0,-4-4-98 0 0,0 1 0 0 0,8 16-347 0 0,0-1 229 0 0,-20-28-179 0 0,0-1 1 0 0,0 1-1 0 0,-1 0 0 0 0,0 0 1 0 0,-1 1-51 0 0,5 11 73 0 0,4 12 74 0 0,-2 1 0 0 0,1 11-147 0 0,1 4 152 0 0,-10-45-145 0 0,-1-4 0 0 0,0 0 0 0 0,0 0 0 0 0,-1 1 0 0 0,1-1 0 0 0,0 0 0 0 0,-1 1 0 0 0,1-1 0 0 0,-1 1 0 0 0,0-1-1 0 0,0 1 1 0 0,1-1 0 0 0,-1 2-7 0 0,1 7-16 0 0,-1-9-142 0 0,0-1-26 0 0,0 0 6 0 0,0-1 62 0 0,0-17 182 0 0,1 1-1 0 0,1 0 1 0 0,0 1 0 0 0,2-1-1 0 0,0 0 1 0 0,0 1-1 0 0,6-11-65 0 0,-6 17 35 0 0,0 1 1 0 0,1-1-1 0 0,0 1 0 0 0,1 0 0 0 0,0 0 0 0 0,0 1 0 0 0,1-1 0 0 0,0 2 1 0 0,0-1-1 0 0,1 1 0 0 0,0 0 0 0 0,0 0 0 0 0,3 0-35 0 0,-5 3 0 0 0,3-2 0 0 0,1 0 0 0 0,-1 1 0 0 0,4-1 0 0 0,-10 4 0 0 0,0 1 0 0 0,0 0 0 0 0,0 1 0 0 0,0-1 0 0 0,0 0 0 0 0,0 1 0 0 0,0 0 0 0 0,0 0 0 0 0,0 0 0 0 0,0 0 0 0 0,0 0 0 0 0,0 0 0 0 0,3 2 0 0 0,-5-2 0 0 0,4 1 0 0 0,1 1 0 0 0,0 0 0 0 0,-1 0 0 0 0,4 2 0 0 0,-7-3 0 0 0,-1 0 0 0 0,1 0 0 0 0,-1 0 0 0 0,1 0 0 0 0,-1 0 0 0 0,1 0 0 0 0,-1 1 0 0 0,0-1 0 0 0,0 1 0 0 0,0-1 0 0 0,0 1 0 0 0,0-1 0 0 0,0 1 0 0 0,0 0 0 0 0,0-1 0 0 0,0 2 0 0 0,0 1 0 0 0,0-2 0 0 0,0 0 0 0 0,0 0 0 0 0,-1 0 0 0 0,1 0 0 0 0,0 0 0 0 0,-1 0 0 0 0,0 0 0 0 0,1 1 0 0 0,-1-1 0 0 0,0 0 0 0 0,0 0 0 0 0,-1 1 0 0 0,1-1 0 0 0,0 0 0 0 0,-1 0 0 0 0,1 0 0 0 0,-1 2 0 0 0,-10 19-5 0 0,0 1 0 0 0,-2-1 0 0 0,-1-1 0 0 0,0-1 0 0 0,-14 15 5 0 0,3-7-49 0 0,-1-1 0 0 0,-1-1 0 0 0,-20 13 49 0 0,46-39-606 0 0,-5 3 1336 0 0,5-1-7975 0 0,1-3-181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10.158"/>
    </inkml:context>
    <inkml:brush xml:id="br0">
      <inkml:brushProperty name="width" value="0.05" units="cm"/>
      <inkml:brushProperty name="height" value="0.05" units="cm"/>
      <inkml:brushProperty name="color" value="#33CCFF"/>
    </inkml:brush>
  </inkml:definitions>
  <inkml:trace contextRef="#ctx0" brushRef="#br0">0 41 920 0 0,'0'0'137'0'0,"0"0"242"0"0,0 0 108 0 0,0 0 22 0 0,0 0 71 0 0,0 0 285 0 0,0 0 126 0 0,0 0 29 0 0,0 0-15 0 0,0 0-77 0 0,0 0-31 0 0,0 0-7 0 0,0 0-46 0 0,0 0-184 0 0,0 0-79 0 0,0 0-18 0 0,0 0-17 0 0,0 0-56 0 0,0 0-30 0 0,0 0-4 0 0,0 0-42 0 0,0 0-172 0 0,0 0-77 0 0,0 0-18 0 0,0 0 15 0 0,0 0 78 0 0,0 0 31 0 0,0 0 8 0 0,0 0-6 0 0,0 0-28 0 0,0 0-12 0 0,2 0-1 0 0,1 1-105 0 0,-1-1-112 0 0,0 0 0 0 0,0 0 0 0 0,-1 0 0 0 0,1 0 0 0 0,0 0 1 0 0,-1-1-1 0 0,1 1 0 0 0,0 0 0 0 0,-1-1 0 0 0,1 1 0 0 0,0-1 0 0 0,0 0-15 0 0,9-4 764 0 0,-6 3-516 0 0,-1 0 0 0 0,1 0 0 0 0,0 0 0 0 0,0 0 0 0 0,0 1-248 0 0,5 0 0 0 0,37-2 1647 0 0,-27-2-1505 0 0,-7 1 45 0 0,-11 4-120 0 0,23 1 4 0 0,6-2 71 0 0,-22-1-158 0 0,-5 1-58 0 0,6 1 15 0 0,52 0 1150 0 0,-56-1-1078 0 0,-3 0-6 0 0,-1 0 0 0 0,0 0 1 0 0,0 1-1 0 0,1-1 0 0 0,-1 1 0 0 0,0 0 0 0 0,1 0 1 0 0,-1 0-1 0 0,1 0 0 0 0,1 0-7 0 0,49 0 328 0 0,-52 0-171 0 0,1 0 3 0 0,48 0 0 0 0,-44 0-142 0 0,-3 0-3 0 0,0 0 1 0 0,1 0-1 0 0,-1 0 1 0 0,0 1-1 0 0,0-1 1 0 0,0 1-1 0 0,1 0 1 0 0,-1 0-16 0 0,3 0 48 0 0,-1 0 1 0 0,1-1 0 0 0,0 1 0 0 0,3-1-49 0 0,18 1 29 0 0,-3 1-268 0 0,-15-2 223 0 0,1 1 0 0 0,-1 0 0 0 0,3 1 16 0 0,-2 0 222 0 0,9 1-179 0 0,1 0 0 0 0,-1-1-1 0 0,1-1 1 0 0,4-1-43 0 0,10 0 1572 0 0,13 4-1964 0 0,-42-4 387 0 0,0 0 0 0 0,0 1 0 0 0,0 0 0 0 0,0 0 1 0 0,0 0 4 0 0,18 4 4 0 0,-18-4-4 0 0,21 0 0 0 0,77 8 360 0 0,-101-9-346 0 0,0-1 0 0 0,0 1 0 0 0,0 1 0 0 0,0-1 1 0 0,0 0-1 0 0,0 0 0 0 0,0 1 0 0 0,0-1 0 0 0,0 1 0 0 0,0 0-14 0 0,11 1 121 0 0,66 4 84 0 0,-35-1-325 0 0,-12-1 187 0 0,-29-3-209 0 0,-1-1 134 0 0,-1 1 0 0 0,0 0 0 0 0,0 0 0 0 0,0-1-1 0 0,1 1 1 0 0,-1-1 0 0 0,0 1 0 0 0,0-1 0 0 0,1 0 0 0 0,-1 1 0 0 0,0-1-1 0 0,1 0 1 0 0,-1 0 0 0 0,0 0 0 0 0,1 0 8 0 0,8 2-22 0 0,-8-1 22 0 0,-2 0 0 0 0,1-1 0 0 0,-1 0 0 0 0,1 1 0 0 0,0-1 0 0 0,-1 0 0 0 0,1 1 0 0 0,-1-1 0 0 0,1 0 0 0 0,0 0 0 0 0,-1 1 0 0 0,1-1 0 0 0,0 0 0 0 0,-1 0 0 0 0,1 0 0 0 0,0 0 0 0 0,-1 0 0 0 0,1 0 0 0 0,0 0 0 0 0,-1 0 0 0 0,1 0 0 0 0,0-1 0 0 0,11 2 0 0 0,7-1 0 0 0,-14 0 99 0 0,0 0-1 0 0,0 0 0 0 0,0 1 1 0 0,0-1-1 0 0,0 1 1 0 0,0 0-1 0 0,0 1 1 0 0,0 0-99 0 0,16 3 244 0 0,-16-4-262 0 0,8 1-426 0 0,1 0 1 0 0,12 0 443 0 0,16 5 1252 0 0,3-2-1239 0 0,-9-2 41 0 0,-33-2-49 0 0,1-1 0 0 0,-1 0 0 0 0,0 1 0 0 0,0 0 0 0 0,1-1 1 0 0,-1 2-6 0 0,0-1 18 0 0,1 0 0 0 0,-1-1 1 0 0,1 1-1 0 0,-1-1 0 0 0,1 1 1 0 0,0-1-19 0 0,-2 0 7 0 0,-3-1-4 0 0,6 2 1 0 0,15 3 6 0 0,0 3 60 0 0,5-2 169 0 0,-17-4-179 0 0,8 2-45 0 0,-13-2-16 0 0,10 2-1 0 0,-10-1 2 0 0,23 3 0 0 0,-15-2 43 0 0,0-1-1 0 0,1 2 1 0 0,-1 0-43 0 0,12 4 172 0 0,0 0 0 0 0,19 12-172 0 0,-41-20 0 0 0,3 3 15 0 0,-3-2-7 0 0,0 0-1 0 0,0-1 1 0 0,0 1 0 0 0,0-1-1 0 0,0 1 1 0 0,0-1 0 0 0,0 1-1 0 0,0-1 1 0 0,0 1 0 0 0,1-1 0 0 0,-1 0-1 0 0,0 0-7 0 0,9 3 61 0 0,3 5-41 0 0,-3-4-24 0 0,-6-3 4 0 0,14 1-112 0 0,-15-2 78 0 0,-1 0 0 0 0,1 0 0 0 0,0 0 0 0 0,-1 1 0 0 0,1 0 1 0 0,0-1-1 0 0,-1 1 0 0 0,1 0 0 0 0,2 1 34 0 0,33 11-175 0 0,-32-9 175 0 0,-4-2 0 0 0,0 1 0 0 0,0-1 0 0 0,0 0 0 0 0,0 0 0 0 0,0 0 0 0 0,3 1 0 0 0,0 1 0 0 0,0 4 0 0 0,-4-5 0 0 0,0-1 0 0 0,1 1 0 0 0,-1 0 0 0 0,1 0 0 0 0,0 0 0 0 0,0-1 0 0 0,0 1 0 0 0,0-1 0 0 0,1 2 0 0 0,26 21 0 0 0,-16-14 0 0 0,4 5 0 0 0,-13-8 0 0 0,-1 4 0 0 0,1-10 0 0 0,-2 0 0 0 0,1 0 0 0 0,8 8 0 0 0,-1-2 25 0 0,-7-6 31 0 0,-2-1-109 0 0,9 12 810 0 0,-2-4-718 0 0,-4 1-28 0 0,-2-7 31 0 0,4 4-31 0 0,-3 0-11 0 0,-3-6 0 0 0,0 0 0 0 0,1 0 0 0 0,-1-1 0 0 0,0 1 0 0 0,0 0 0 0 0,1 0 0 0 0,-1-1 0 0 0,1 1 0 0 0,-1 0 0 0 0,0-1 0 0 0,1 1 0 0 0,-1-1 0 0 0,1 1 0 0 0,0-1 0 0 0,-1 1 0 0 0,1-1 0 0 0,0 1 0 0 0,7 5 0 0 0,3 8 0 0 0,-9-13 0 0 0,13 8 0 0 0,-12-8 0 0 0,12 12 0 0 0,-14-12 0 0 0,8 8 0 0 0,0 1 0 0 0,0 0 0 0 0,4 6-17 0 0,-10-13-48 0 0,0 3-17 0 0,-3-5 36 0 0,1 0 0 0 0,-1 0 1 0 0,1 0-1 0 0,-1 0 0 0 0,1 0 0 0 0,0 0 0 0 0,-1-1 1 0 0,1 1-1 0 0,0 0 0 0 0,0 0 0 0 0,0 0 46 0 0,1 0 57 0 0,0 1 0 0 0,0 0 0 0 0,-1 0 0 0 0,1-1 0 0 0,-1 1 0 0 0,1 0 0 0 0,-1 0 0 0 0,0 0 0 0 0,1 1 0 0 0,-1-1 0 0 0,0 1-57 0 0,12 17 41 0 0,-8-11-41 0 0,9 26 0 0 0,-3-17-367 0 0,0 1-71 0 0,-10-17 488 0 0,-1 0 1 0 0,1-1 0 0 0,0 1-1 0 0,0-1 1 0 0,0 1 0 0 0,0-1-1 0 0,0 1 1 0 0,0-1 0 0 0,1 0-1 0 0,-1 0 1 0 0,1 1-51 0 0,2 2 164 0 0,-4 0-101 0 0,7 9-42 0 0,2 4-21 0 0,-4-10-8 0 0,-4-5-9 0 0,0 0-1 0 0,0 0 1 0 0,0-1 0 0 0,0 1-1 0 0,0 0 1 0 0,0 1 0 0 0,0-1-1 0 0,-1 0 1 0 0,1 2 17 0 0,0-1-163 0 0,-1-4-75 0 0,12 26-69 0 0,-7-12 315 0 0,-2-10 20 0 0,0-1 26 0 0,4 12 31 0 0,-5-7 90 0 0,0-2-91 0 0,0-1 1 0 0,0 1-1 0 0,0-1 1 0 0,0 1-1 0 0,1-1 1 0 0,-1 0-1 0 0,2 2-84 0 0,-3-5 64 0 0,0 1-8 0 0,22 48 819 0 0,-11-20-1263 0 0,-8-19 144 0 0,-1 0 140 0 0,0-10 28 0 0,1 1 25 0 0,-1 12 34 0 0,-3-13 17 0 0,0 0 0 0 0,0 0 0 0 0,0 0 0 0 0,1 0 0 0 0,-1 0 0 0 0,0 0 0 0 0,0-1 0 0 0,0 1 0 0 0,1 0 0 0 0,-1 0 0 0 0,0 0 0 0 0,1 0 0 0 0,-1 0 0 0 0,1-1 0 0 0,-1 1 0 0 0,1 0 0 0 0,-1 0 0 0 0,1-1 0 0 0,0 1 0 0 0,0 0 0 0 0,1 1 0 0 0,6 11 0 0 0,-9-8 0 0 0,1-3 0 0 0,0 0 61 0 0,0 0 0 0 0,1 0-1 0 0,0-1 1 0 0,-1 1 0 0 0,1 0 0 0 0,0 0 0 0 0,0-1-1 0 0,1 2-60 0 0,3 9 321 0 0,3 6-625 0 0,-7-14 72 0 0,1 6 33 0 0,-2-9 195 0 0,1 0 0 0 0,0 0 1 0 0,0 0-1 0 0,-1 1 0 0 0,1-1 0 0 0,-1 0 0 0 0,1 1 0 0 0,-1-1 1 0 0,0 0-1 0 0,1 1 0 0 0,-1-1 0 0 0,0 1 0 0 0,0-1 4 0 0,1 5 5 0 0,8 11 0 0 0,5 12-5 0 0,-10-20 0 0 0,-2-5 0 0 0,-1-1 0 0 0,2 1 0 0 0,-1-1 0 0 0,0 0 0 0 0,1 1 0 0 0,-1-1 0 0 0,1 0 0 0 0,1 1 0 0 0,0-1 0 0 0,2 8 0 0 0,-2 1 0 0 0,1-3 0 0 0,0-1 0 0 0,-4-7 0 0 0,0 0 0 0 0,-1 0 0 0 0,1 0 0 0 0,0 0 0 0 0,-1 0 0 0 0,1 0 0 0 0,-1 0 0 0 0,1 0 0 0 0,-1 0 0 0 0,0 0 0 0 0,0 1 0 0 0,1-1 0 0 0,-1 0 0 0 0,0 0 0 0 0,0 1 0 0 0,0 0 0 0 0,0-1 0 0 0,0 0 0 0 0,1 1 0 0 0,-1-1 0 0 0,0 1 0 0 0,1-1 0 0 0,-1 1 0 0 0,1-1 0 0 0,-1 0 0 0 0,1 1 0 0 0,0-1 0 0 0,-1 0 0 0 0,2 1 0 0 0,-1 2 0 0 0,1-1 0 0 0,-1-1 0 0 0,0 1 0 0 0,1-1 0 0 0,-1 0 0 0 0,1 1 0 0 0,0-1 0 0 0,-1 0 0 0 0,1 0 0 0 0,1 1 0 0 0,0-1 0 0 0,4 6 0 0 0,-3-3 0 0 0,6 4-7 0 0,-8-8 11 0 0,1 1 0 0 0,-1 0 0 0 0,0 0 0 0 0,0 0 0 0 0,0 0 0 0 0,-1 0 0 0 0,1 0 0 0 0,0 0 0 0 0,-1 1 0 0 0,2 1-4 0 0,-2-2 48 0 0,0-1 16 0 0,0 1 1 0 0,0 0 0 0 0,0-1-1 0 0,1 1 1 0 0,-1-1-1 0 0,0 1 1 0 0,1-1-1 0 0,-1 0 1 0 0,1 1-1 0 0,0-1 1 0 0,0 0-65 0 0,-2 1-54 0 0,0 0 0 0 0,0 0 0 0 0,0-1 0 0 0,0 1 0 0 0,0 0 0 0 0,1 0 0 0 0,-1 0 0 0 0,1 1 54 0 0,-1-2-55 0 0,0 11-81 0 0,0-11 131 0 0,0 0 0 0 0,0 0 0 0 0,0 1 0 0 0,0-1 0 0 0,0 0 0 0 0,0 0 0 0 0,0 0 0 0 0,0 0 0 0 0,0 0 0 0 0,0 0 0 0 0,1 0 0 0 0,-1 0 0 0 0,0 0 0 0 0,1 0 0 0 0,-1-1 0 0 0,1 2 5 0 0,24 31 0 0 0,-11-12 0 0 0,-13-19 43 0 0,1 0 0 0 0,0 1 0 0 0,0-1 0 0 0,0 0 0 0 0,0 0 1 0 0,0 0-1 0 0,0 0 0 0 0,1-1 0 0 0,-1 1 0 0 0,1-1 0 0 0,-1 1 0 0 0,1-1 0 0 0,2 1-43 0 0,-1 10 77 0 0,0-9-127 0 0,-4-3 25 0 0,1 1 1 0 0,-1-1-1 0 0,0 0 0 0 0,1 0 1 0 0,-1 1-1 0 0,1-1 1 0 0,-1 0-1 0 0,0 1 1 0 0,1-1-1 0 0,-1 0 1 0 0,0 1-1 0 0,1-1 0 0 0,-1 1 1 0 0,0-1-1 0 0,0 1 1 0 0,1-1-1 0 0,-1 0 1 0 0,0 1-1 0 0,0-1 25 0 0,2 11-3 0 0,-3-9 34 0 0,0 0-1 0 0,0 0 1 0 0,0-1-1 0 0,0 1 0 0 0,0 0 1 0 0,-1-1-1 0 0,1 1 0 0 0,0-1 1 0 0,-2 2-31 0 0,1-2 41 0 0,2 0-28 0 0,0-1 0 0 0,-1 1 0 0 0,1-1 0 0 0,0 1 0 0 0,0-1 0 0 0,0 1 0 0 0,-1-1 0 0 0,1 1 0 0 0,0-1 0 0 0,0 1 0 0 0,0-1 1 0 0,0 1-1 0 0,0-1 0 0 0,0 1 0 0 0,0-1 0 0 0,0 1 0 0 0,0-1 0 0 0,0 1 0 0 0,0-1 0 0 0,0 1 0 0 0,1 0-13 0 0,-1 0 34 0 0,0 11-6 0 0,0-11-28 0 0,0 0 0 0 0,0 0 0 0 0,0 0 0 0 0,1 0 0 0 0,-1 0 0 0 0,0 0 0 0 0,0 0 0 0 0,1 0 0 0 0,-1 0 0 0 0,0 0 0 0 0,1 0 0 0 0,-1 0 0 0 0,1 0 0 0 0,-1 0 0 0 0,1 0 0 0 0,0 0 0 0 0,1 2 0 0 0,4 9 0 0 0,-3-11 0 0 0,-2 0 0 0 0,0-1 0 0 0,0 1 0 0 0,0 0 0 0 0,0-1 0 0 0,0 1 0 0 0,0 0 0 0 0,0-1 0 0 0,0 1 0 0 0,0 0 0 0 0,0 0 0 0 0,-1 0 0 0 0,1 0 0 0 0,0 0 0 0 0,0 0 0 0 0,7 8-32 0 0,-6-8 21 0 0,-1 0-1 0 0,0 0 1 0 0,0 1-1 0 0,0-1 1 0 0,0 0-1 0 0,0 0 1 0 0,0 0-1 0 0,0 1 1 0 0,-1-1-1 0 0,1 1 1 0 0,0-1-1 0 0,-1 0 1 0 0,1 1-1 0 0,-1-1 1 0 0,1 1-1 0 0,-1-1 1 0 0,0 1-1 0 0,0 0 1 0 0,1-1-1 0 0,-1 1 1 0 0,0 0 11 0 0,0 0 25 0 0,0 0-1 0 0,0 0 1 0 0,-1 0 0 0 0,1 0 0 0 0,0-1-1 0 0,0 1 1 0 0,-1 0 0 0 0,1 0 0 0 0,-1-1 0 0 0,0 1-1 0 0,1 0 1 0 0,-1-1-25 0 0,1 0 0 0 0,-1-1-1 0 0,1 1 1 0 0,0-1-1 0 0,0 1 1 0 0,0-1-1 0 0,-1 1 1 0 0,1-1-1 0 0,0 1 1 0 0,0-1-1 0 0,0 1 1 0 0,0 0 0 0 0,0-1-1 0 0,0 1 1 0 0,0-1-1 0 0,0 1 1 0 0,1-1-1 0 0,-1 1 1 0 0,0-1-1 0 0,0 1 1 0 0,0-1-1 0 0,0 1 1 0 0,1-1-1 0 0,-1 1 1 0 0,0-1 0 0 0,1 1-1 0 0,-1-1 1 0 0,0 0-1 0 0,1 1 1 0 0,-1-1 0 0 0,1 1-2 0 0,-1-1 0 0 0,0 1 0 0 0,1-1 0 0 0,-1 1 0 0 0,1-1 0 0 0,-1 1 0 0 0,0 0 0 0 0,0-1 0 0 0,1 1 0 0 0,-1-1 0 0 0,0 1 1 0 0,0 0-1 0 0,0-1 0 0 0,0 1 0 0 0,0 0 0 0 0,1-1 0 0 0,-1 1 0 0 0,0-1 0 0 0,-1 1 0 0 0,1 0 0 0 0,0-1 0 0 0,0 1 0 0 0,0 0 0 0 0,0-1 0 0 0,0 1 1 0 0,-1-1-1 0 0,1 1 0 0 0,0 0 0 0 0,0-1 2 0 0,-1 1-22 0 0,1-1 15 0 0,-1 1 0 0 0,1-1 0 0 0,0 0 0 0 0,-1 0 0 0 0,1 1 0 0 0,0-1 0 0 0,0 0 1 0 0,-1 1-1 0 0,1-1 0 0 0,0 0 0 0 0,0 1 0 0 0,0-1 0 0 0,0 1 0 0 0,-1-1 0 0 0,1 0 0 0 0,0 1 0 0 0,0-1 0 0 0,0 1 1 0 0,0-1-1 0 0,0 0 0 0 0,0 1 0 0 0,0-1 0 0 0,0 1 0 0 0,0-1 0 0 0,0 0 7 0 0,7 14-59 0 0,-3-11 24 0 0,-2-1 25 0 0,2 3 10 0 0,8 6 0 0 0,3 1 0 0 0,-13-7 0 0 0,-1-1 0 0 0,8 14 0 0 0,-9-11 0 0 0,0-1 0 0 0,2 3 0 0 0,-3 0 0 0 0,5 1 0 0 0,-4 0 0 0 0,3 0 0 0 0,13 16 0 0 0,-15-24 0 0 0,0 0 0 0 0,0 0 0 0 0,0-1 0 0 0,0 1 0 0 0,1 0 0 0 0,-1-1 0 0 0,1 1 0 0 0,-1-1 0 0 0,1 1 0 0 0,0-1 0 0 0,7 8 0 0 0,-4 0 0 0 0,-4-6 0 0 0,0-1 0 0 0,1 1 0 0 0,-1 0 0 0 0,0 0 0 0 0,-1-1 0 0 0,1 1 0 0 0,0 3 0 0 0,0 0 0 0 0,3 9 18 0 0,-3-12-13 0 0,0-1 1 0 0,0 1 0 0 0,0 0 0 0 0,-1 0 0 0 0,1 0-1 0 0,-1-1 1 0 0,0 1 0 0 0,0 1-6 0 0,0-4 0 0 0,0 1 0 0 0,-1 0 0 0 0,1 0 0 0 0,0 0 0 0 0,0 0 0 0 0,0 0 0 0 0,0-1 0 0 0,0 1 0 0 0,1 0 0 0 0,-1 0 0 0 0,0 0 0 0 0,0 0 0 0 0,0 0 0 0 0,1-1 0 0 0,-1 1 0 0 0,0 0 0 0 0,1 0 0 0 0,-1-1 0 0 0,1 2 0 0 0,1 0 0 0 0,-2 0 3 0 0,1-1-1 0 0,-1 1 1 0 0,1-1-1 0 0,0 0 1 0 0,0 1-1 0 0,-1-1 1 0 0,1 0-1 0 0,0 1 1 0 0,0-1-1 0 0,0 0 0 0 0,0 0 1 0 0,0 0-1 0 0,1 0 1 0 0,-1 1-3 0 0,1-1 3 0 0,0 0 0 0 0,0 1 1 0 0,0 0-1 0 0,0 0 0 0 0,0-1 0 0 0,-1 1 1 0 0,1 0-1 0 0,-1 0 0 0 0,1 1-3 0 0,1 1 0 0 0,-1-1 0 0 0,0 0 0 0 0,0 0 0 0 0,0 0 0 0 0,0 1 0 0 0,0-1 0 0 0,-1 0 0 0 0,1 1 0 0 0,-1 0 0 0 0,0-1 0 0 0,0 1 0 0 0,-1 0 0 0 0,1 3 0 0 0,2 2 10 0 0,-2-7-5 0 0,0 0-1 0 0,-1-1 0 0 0,1 1 1 0 0,-1 0-1 0 0,1 0 0 0 0,-1 0 1 0 0,0 0-1 0 0,0 0 0 0 0,1 0 0 0 0,-2 2-4 0 0,8 19 22 0 0,-7-20-9 0 0,0-1-5 0 0,0 0 1 0 0,0-1-1 0 0,0 1 0 0 0,0 0 1 0 0,1 0-1 0 0,-1-1 0 0 0,1 1 1 0 0,-1 0-1 0 0,1-1 0 0 0,-1 1 1 0 0,1 0-1 0 0,0 0-8 0 0,1 2 14 0 0,5 11-16 0 0,0 1-29 0 0,-5-14 24 0 0,-1 1 0 0 0,0-1 0 0 0,0 1 0 0 0,0-1 0 0 0,0 1 0 0 0,0 0 0 0 0,-1 0 7 0 0,7 16 32 0 0,-6-17-26 0 0,0 0-1 0 0,0 1 0 0 0,-1-1 1 0 0,1 1-1 0 0,0-1 0 0 0,-1 0 1 0 0,1 1-1 0 0,-1-1 0 0 0,0 2-5 0 0,4 11 0 0 0,-3-14 0 0 0,-1 0 0 0 0,1 0 0 0 0,-1 0 0 0 0,1 1 0 0 0,-1-1 0 0 0,0 0 0 0 0,1 0 0 0 0,-1 1 0 0 0,0-1 0 0 0,0 0 0 0 0,0 1 0 0 0,0-1 0 0 0,0 1 0 0 0,-1 0 0 0 0,1 1 0 0 0,-1-1 0 0 0,1 0 0 0 0,0 0 0 0 0,0 1 0 0 0,0-1 0 0 0,0 0 0 0 0,0 0 0 0 0,0 1 0 0 0,1-1 0 0 0,-1 0 0 0 0,1 0 0 0 0,0 1 0 0 0,-1-2 0 0 0,1 1 0 0 0,-1-1 0 0 0,0 1 0 0 0,1-1 0 0 0,-1 0 0 0 0,0 1 0 0 0,0-1 0 0 0,0 1 0 0 0,0-1 0 0 0,0 1 0 0 0,0-1 0 0 0,-1 1 0 0 0,1-1 0 0 0,0 0 0 0 0,-1 1 0 0 0,1-1 0 0 0,0-1 0 0 0,0 1 0 0 0,0-1 0 0 0,0 1 0 0 0,0-1 0 0 0,0 1 0 0 0,0-1 0 0 0,0 1 0 0 0,0-1 0 0 0,0 1 0 0 0,0 0 0 0 0,0-1 0 0 0,0 1 0 0 0,0-1 0 0 0,1 1 0 0 0,-1 0 0 0 0,3 5-1 0 0,-1 0-1 0 0,0 1 1 0 0,0-1 0 0 0,0 3 1 0 0,0-3-8 0 0,3 1-26 0 0,-4-6 32 0 0,0 0 0 0 0,-1 0 0 0 0,1 0 0 0 0,0 0 0 0 0,0 0 0 0 0,-1 0 0 0 0,1 1 0 0 0,0-1 0 0 0,-1 0 1 0 0,1 0-1 0 0,-1 0 0 0 0,0 1 0 0 0,1-1 0 0 0,-1 0 0 0 0,0 0 0 0 0,0 1 0 0 0,0-1 2 0 0,2 3 0 0 0,-1-2 0 0 0,5 24 0 0 0,8 31 0 0 0,-13-53 0 0 0,0-3 0 0 0,0 0 0 0 0,-1 0 0 0 0,1 0 0 0 0,-1 1 0 0 0,1-1 0 0 0,-1 0 0 0 0,1 1 0 0 0,-1-1 0 0 0,0 0 0 0 0,0 1 0 0 0,1-1 0 0 0,-1 1 0 0 0,0 0 0 0 0,0 4 7 0 0,3 1 35 0 0,8 9-27 0 0,-10-14-15 0 0,0 0 0 0 0,-1 0 0 0 0,1 0 0 0 0,0 0 0 0 0,-1-1 0 0 0,0 1 0 0 0,1 0 0 0 0,-1 1 0 0 0,0-1 0 0 0,1 0 0 0 0,-1 1 0 0 0,0-1 0 0 0,1 0 0 0 0,0 0 0 0 0,0 0 0 0 0,0 2 0 0 0,9 16 0 0 0,-4-9 0 0 0,-3-8 0 0 0,-1 1 0 0 0,0-1 0 0 0,-1 0 0 0 0,1 1 0 0 0,-1 0 0 0 0,1-1 0 0 0,-1 1 0 0 0,0 0 0 0 0,-1-1 0 0 0,1 3 0 0 0,3 4 11 0 0,-4-8-5 0 0,1 0 0 0 0,0 0 0 0 0,-1 0 0 0 0,1 0 0 0 0,-1 1 0 0 0,1-1 0 0 0,-1 2-6 0 0,0-1 2 0 0,1 0 0 0 0,-1 0 0 0 0,1 0 0 0 0,0 0 0 0 0,0 0 0 0 0,0 0 0 0 0,0 1-2 0 0,1-1-1 0 0,-1 0 1 0 0,0 0 0 0 0,0 0-1 0 0,0 0 1 0 0,-1 0-1 0 0,1 0 1 0 0,-1 2 0 0 0,1-2 0 0 0,-1 0 0 0 0,0 0 0 0 0,1 0 0 0 0,0 0 0 0 0,0 0 0 0 0,0-1 0 0 0,0 1 0 0 0,0 0 0 0 0,2 1 0 0 0,-2-1 0 0 0,1 0 0 0 0,-1 0 0 0 0,0 1 0 0 0,0-1 0 0 0,0 0 0 0 0,0 2 0 0 0,14 50 160 0 0,-8-39-117 0 0,-6-15-41 0 0,0 1 0 0 0,0 0 0 0 0,-1-1 0 0 0,1 1 0 0 0,0 0-1 0 0,-1 0 1 0 0,1 0 0 0 0,-1 0 0 0 0,1 0 0 0 0,-1-1 0 0 0,0 2-2 0 0,0 1-11 0 0,1 0 0 0 0,0 0 1 0 0,-1 0-1 0 0,1 1 0 0 0,1-1 0 0 0,-1 0 0 0 0,0 0 1 0 0,1 0-1 0 0,1 1 11 0 0,-3-4-4 0 0,0-1 0 0 0,1 1 0 0 0,-1 0 0 0 0,0-1 0 0 0,0 1 0 0 0,0 0 0 0 0,0-1 0 0 0,1 1 0 0 0,-1 0 0 0 0,0-1 1 0 0,0 1-1 0 0,-1 0 0 0 0,1-1 0 0 0,0 1 0 0 0,0-1 0 0 0,0 1 0 0 0,0 0 0 0 0,0-1 0 0 0,-1 1 0 0 0,1 0 0 0 0,0-1 0 0 0,-1 1 4 0 0,1 0 1 0 0,0-1 0 0 0,-1 1 0 0 0,1 0-1 0 0,0-1 1 0 0,-1 1 0 0 0,1 0 0 0 0,0-1 0 0 0,0 1-1 0 0,0 0 1 0 0,0-1 0 0 0,0 1 0 0 0,0 0 0 0 0,0 0-1 0 0,0-1 1 0 0,0 1 0 0 0,0 0 0 0 0,0-1 0 0 0,0 1-1 0 0,1 0 1 0 0,-1 0-1 0 0,7 9 59 0 0,-6-9-56 0 0,-1-1 0 0 0,1 1 0 0 0,-1-1 0 0 0,1 1 0 0 0,-1 0 0 0 0,1-1 0 0 0,-1 1 0 0 0,1 0 0 0 0,-1-1 0 0 0,0 1 0 0 0,0 0 0 0 0,1 0 0 0 0,-1-1 0 0 0,0 1 0 0 0,0 0 0 0 0,0 0 0 0 0,0 0 0 0 0,1-1 0 0 0,-1 1 0 0 0,0 0 0 0 0,-1 0 0 0 0,1 0-1 0 0,0-1 1 0 0,0 1 0 0 0,0 0-3 0 0,0 3 2 0 0,0-1-1 0 0,0 1 1 0 0,1 0-1 0 0,-1-1 0 0 0,1 1 1 0 0,0 0-1 0 0,0-1 1 0 0,0 1-1 0 0,1 1-1 0 0,4 13-2 0 0,4 3 2 0 0,-9-19 0 0 0,1-1 0 0 0,-1 1 0 0 0,0 0 0 0 0,0 0 0 0 0,-1 0 0 0 0,1 0 0 0 0,0 0 0 0 0,-1 0 0 0 0,1 0 0 0 0,-1 0 0 0 0,1 0 0 0 0,1 8 0 0 0,6 12 0 0 0,-7-17 0 0 0,0-3 0 0 0,-1-1 0 0 0,0 0 0 0 0,0 1 0 0 0,1-1 0 0 0,-1 0 0 0 0,1 1 0 0 0,-1-1 0 0 0,1 0 0 0 0,0 0 0 0 0,-1 1 0 0 0,5 7 0 0 0,-5 2 11 0 0,-2 3 6 0 0,6-10 0 0 0,-3-3-16 0 0,0 0 0 0 0,-1-1 0 0 0,1 1-1 0 0,0 0 1 0 0,-1-1 0 0 0,1 1 0 0 0,-1 0-1 0 0,1 0 1 0 0,-1 0 0 0 0,1-1 0 0 0,-1 1-1 0 0,1 0 1 0 0,-1 0 0 0 0,0 0 0 0 0,0 0-1 0 0,1 0 1 0 0,-1 0 0 0 0,0 0 0 0 0,0 0-1 0 0,0 0 1 0 0,0 0 0 0 0,0 0 0 0 0,0 0-1 0 0,0-1 1 0 0,-1 2-1 0 0,8 30 64 0 0,-7-30-61 0 0,0 0 0 0 0,1-1 0 0 0,-1 1 0 0 0,0 0 0 0 0,1-1 0 0 0,-1 1 0 0 0,1-1 0 0 0,-1 1 0 0 0,1-1 0 0 0,0 1 0 0 0,-1-1 0 0 0,1 1 0 0 0,0-1 0 0 0,0 1 0 0 0,0-1-1 0 0,1 0 1 0 0,-1 0 0 0 0,0 0-3 0 0,0 0 1 0 0,-1 0 0 0 0,1 0 0 0 0,-1-1 0 0 0,1 1 0 0 0,-1 0 0 0 0,1 0 0 0 0,-1 0 0 0 0,0 0-1 0 0,1-1 1 0 0,-1 1 0 0 0,0 0 0 0 0,0 0 0 0 0,0 0 0 0 0,1 0 0 0 0,-1 0-1 0 0,0 0 0 0 0,0 0-1 0 0,0 0 1 0 0,0 0 0 0 0,0 0 0 0 0,0 0 0 0 0,1 0 0 0 0,-1-1-1 0 0,0 1 1 0 0,1 0 0 0 0,-1 0 0 0 0,1 0 0 0 0,-1-1-1 0 0,1 1 1 0 0,-1 0 0 0 0,1 0 0 0 0,6 7 0 0 0,-3 1 0 0 0,-4 0 14 0 0,-1-7-10 0 0,1-1 0 0 0,0 0-1 0 0,0 1 1 0 0,0-1 0 0 0,0 1 0 0 0,0-1 0 0 0,0 1 0 0 0,0-1 0 0 0,1 1 0 0 0,-1-1-1 0 0,0 1 1 0 0,1-1 0 0 0,0 2-4 0 0,5 17-110 0 0,-5-17 86 0 0,-1-1 1 0 0,1 0 0 0 0,-1 0 0 0 0,1 0 0 0 0,0 0-1 0 0,-1 0 1 0 0,1 0 0 0 0,1 1 23 0 0,-2-3-4 0 0,1 1 0 0 0,-1-1 0 0 0,0 1 0 0 0,0-1 0 0 0,1 1 0 0 0,-1 0 0 0 0,0-1 0 0 0,0 1 0 0 0,0-1 0 0 0,0 1 0 0 0,1-1 0 0 0,-1 1 0 0 0,0 0 0 0 0,0-1 0 0 0,0 1 0 0 0,0-1 0 0 0,0 1 0 0 0,0-1-1 0 0,-1 1 1 0 0,1 0 0 0 0,0-1 0 0 0,0 1 0 0 0,0 0 4 0 0,-1-1-1 0 0,1 1-1 0 0,0-1 1 0 0,0 1 0 0 0,0 0-1 0 0,0-1 1 0 0,-1 1-1 0 0,1 0 1 0 0,0-1-1 0 0,0 1 1 0 0,0-1 0 0 0,1 1-1 0 0,-1 0 1 0 0,0-1-1 0 0,0 1 1 0 0,0 0-1 0 0,0-1 1 0 0,0 1 0 0 0,1-1-1 0 0,-1 1 2 0 0,16 34 0 0 0,-6-17 0 0 0,-9-17 0 0 0,0 0 0 0 0,0 0 0 0 0,0 1 0 0 0,0-1 0 0 0,0 0 0 0 0,0 1 0 0 0,-1-1 0 0 0,1 0 0 0 0,-1 1 0 0 0,1-1 0 0 0,-1 1 0 0 0,1-1 0 0 0,-1 1 0 0 0,0 0 0 0 0,0-1 0 0 0,0 1 0 0 0,0-1 0 0 0,0 1 0 0 0,0-1 0 0 0,0 2 0 0 0,0-2 0 0 0,0 0 0 0 0,0 0 0 0 0,0 0 0 0 0,0 0 0 0 0,0 0 0 0 0,0 0 0 0 0,1 0 0 0 0,-1 0 0 0 0,0 0 0 0 0,1 0 0 0 0,-1 0 0 0 0,0 0 0 0 0,1 0 0 0 0,0 0 0 0 0,-1 0 0 0 0,1 0 0 0 0,-1 0 0 0 0,1 0 0 0 0,0-1 0 0 0,0 1 0 0 0,0 0 0 0 0,-1 0 0 0 0,1 0 0 0 0,0 0 0 0 0,0 0 0 0 0,0 0 0 0 0,-1 0 0 0 0,1 0 0 0 0,0 0 0 0 0,-1 0 0 0 0,1 0 0 0 0,-1 1 0 0 0,1-1 0 0 0,-1 0 0 0 0,0 0 0 0 0,1 1 0 0 0,-1-1 0 0 0,0 2 107 0 0,0 0-1 0 0,0-1 0 0 0,0 1 1 0 0,0-1-1 0 0,0 1 1 0 0,1 0-1 0 0,-1-1 1 0 0,1 1-1 0 0,0-1 1 0 0,0 1-1 0 0,0-1 1 0 0,0 1-1 0 0,1 1-106 0 0,-2-4 3 0 0,1 0 0 0 0,-1 0 0 0 0,0 0 0 0 0,0 1 1 0 0,0-1-1 0 0,1 0 0 0 0,-1 0 0 0 0,0 0 0 0 0,0 1 0 0 0,0-1 0 0 0,0 0 0 0 0,0 0 0 0 0,0 1 0 0 0,1-1 0 0 0,-1 0 1 0 0,0 0-1 0 0,0 1 0 0 0,0-1 0 0 0,0 0 0 0 0,0 0 0 0 0,0 1 0 0 0,0-1 0 0 0,0 0 0 0 0,0 0 0 0 0,0 1 1 0 0,0-1-1 0 0,0 0 0 0 0,0 1 0 0 0,-1-1 0 0 0,1 0 0 0 0,0 0 0 0 0,0 1 0 0 0,0-1 0 0 0,0 0 0 0 0,0 0 0 0 0,0 0 1 0 0,-1 1-1 0 0,1-1 0 0 0,0 0 0 0 0,0 0 0 0 0,0 0 0 0 0,-1 1 0 0 0,1-1 0 0 0,0 0 0 0 0,0 0 0 0 0,0 0 1 0 0,-1 0-1 0 0,1 0 0 0 0,0 0 0 0 0,0 1 0 0 0,-1-1 0 0 0,1 0 0 0 0,0 0 0 0 0,-1 0 0 0 0,1 0 0 0 0,0 0-3 0 0,7 9-950 0 0,-7-9 934 0 0,1 1 0 0 0,-1-1 0 0 0,0 1 0 0 0,1 0 0 0 0,-1-1 0 0 0,0 1 1 0 0,0-1-1 0 0,0 1 0 0 0,1 0 0 0 0,-1-1 0 0 0,0 1 0 0 0,0-1 0 0 0,0 1 0 0 0,0 0 0 0 0,0-1 1 0 0,0 1-1 0 0,0 0 0 0 0,0-1 0 0 0,-1 1 0 0 0,1-1 0 0 0,0 1 0 0 0,0 0 0 0 0,0-1 0 0 0,-1 1 0 0 0,1-1 1 0 0,-1 1 15 0 0,1 0-8 0 0,0 0 1 0 0,-1-1 0 0 0,1 1 0 0 0,0 0 0 0 0,0-1 0 0 0,-1 1-1 0 0,1 0 1 0 0,0 0 0 0 0,0-1 0 0 0,0 1 0 0 0,0 0 0 0 0,0 0-1 0 0,0-1 1 0 0,0 1 0 0 0,0 0 0 0 0,0 0 0 0 0,0 0 0 0 0,0-1-1 0 0,1 1 1 0 0,-1 0 0 0 0,0-1 0 0 0,1 1 0 0 0,-1 0 0 0 0,0-1-1 0 0,1 1 1 0 0,-1 0 0 0 0,1 0 7 0 0,0 0 18 0 0,0 0-1 0 0,-1 0 1 0 0,1 1 0 0 0,0-1-1 0 0,0 0 1 0 0,-1 1 0 0 0,1-1 0 0 0,-1 1-1 0 0,0-1 1 0 0,1 1 0 0 0,-1-1-1 0 0,0 1 1 0 0,0-1 0 0 0,0 1-1 0 0,1-1 1 0 0,-2 2-18 0 0,-5 24 383 0 0,3-19-353 0 0,3-7-30 0 0,0-1 0 0 0,0 1 0 0 0,0-1 0 0 0,0 1 0 0 0,0 0 0 0 0,0-1 0 0 0,-1 1 0 0 0,1-1 0 0 0,1 1 0 0 0,-1 0 0 0 0,0-1 0 0 0,0 1 0 0 0,0-1 0 0 0,0 1 0 0 0,0-1 0 0 0,0 1 0 0 0,1 0 0 0 0,-1-1 0 0 0,0 1 0 0 0,1-1 0 0 0,-1 1 0 0 0,0-1 0 0 0,1 1 0 0 0,-1-1 0 0 0,0 0 0 0 0,1 1 0 0 0,-1-1 0 0 0,1 1 0 0 0,-1-1 0 0 0,1 0 0 0 0,-1 1 0 0 0,1-1 0 0 0,6 7 0 0 0,-7-7 0 0 0,1 1 0 0 0,-1-1 0 0 0,0 1 0 0 0,1-1 0 0 0,-1 1 0 0 0,0-1 0 0 0,1 1 0 0 0,-1 0 0 0 0,0-1 0 0 0,0 1 0 0 0,0-1 0 0 0,1 1 0 0 0,-1 0 0 0 0,0-1 0 0 0,0 1 0 0 0,0 0 0 0 0,0-1 0 0 0,0 1 0 0 0,0 0 0 0 0,0-1 0 0 0,-1 1 0 0 0,1 0 0 0 0,0-1 0 0 0,0 1 0 0 0,0 0 0 0 0,-1-1 0 0 0,1 1 0 0 0,0-1 0 0 0,-1 1 0 0 0,1-1 0 0 0,0 1 0 0 0,-1 0 0 0 0,-1 8 0 0 0,7 0 0 0 0,-5-8 0 0 0,1 0 0 0 0,0 0 0 0 0,-1 0 0 0 0,1 1 0 0 0,0-1 0 0 0,-1 0 0 0 0,0 0 0 0 0,1 1 0 0 0,-1-1 0 0 0,0 0 0 0 0,1 1 0 0 0,-1-1 0 0 0,0 0 0 0 0,0 1 0 0 0,0-1 0 0 0,-1 2 0 0 0,1-1 3 0 0,0 0-1 0 0,0 0 1 0 0,0 0 0 0 0,0 0-1 0 0,1 0 1 0 0,-1 0 0 0 0,1 0-1 0 0,-1 0 1 0 0,1-1 0 0 0,-1 1-1 0 0,1 0 1 0 0,0 0-1 0 0,0 0 1 0 0,0-1 0 0 0,0 1-1 0 0,0 0 1 0 0,0-1 0 0 0,2 2-3 0 0,0 1 5 0 0,4 7 6 0 0,-5-2-11 0 0,-3 13 15 0 0,2-12 21 0 0,-1-9-34 0 0,0 2 5 0 0,1 0-1 0 0,-1-1 1 0 0,1 1-1 0 0,0-1 1 0 0,0 1-1 0 0,0-1 1 0 0,0 0-1 0 0,1 2-6 0 0,6 3 141 0 0,-5-5-55 0 0,-3-2-78 0 0,0 0 0 0 0,0 0 0 0 0,1 0 0 0 0,-1 0-1 0 0,0 1 1 0 0,0-1 0 0 0,0 0 0 0 0,0 0 0 0 0,0 0 0 0 0,0 0 0 0 0,0 0 0 0 0,1 0 0 0 0,-1 0-1 0 0,0 1 1 0 0,0-1 0 0 0,0 0 0 0 0,0 0 0 0 0,0 0 0 0 0,0 0 0 0 0,0 0 0 0 0,0 1 0 0 0,0-1-1 0 0,0 0 1 0 0,0 0 0 0 0,0 0 0 0 0,0 0 0 0 0,0 0 0 0 0,0 1 0 0 0,0-1 0 0 0,0 0 0 0 0,0 0-1 0 0,0 0 1 0 0,0 0 0 0 0,0 1 0 0 0,0-1 0 0 0,0 0-8 0 0,-1 28 224 0 0,2-23-314 0 0,-1 1 0 0 0,0 0 0 0 0,-1-1 1 0 0,1 1-1 0 0,-1 2 90 0 0,0-7 48 0 0,1 1 1 0 0,0-1 0 0 0,0 1 0 0 0,0-1-1 0 0,0 1 1 0 0,1-1 0 0 0,-1 1-1 0 0,0-1 1 0 0,1 0 0 0 0,-1 1-1 0 0,0-1 1 0 0,1 0 0 0 0,0 2-49 0 0,2 5 121 0 0,-4 2-74 0 0,7 1-47 0 0,-4 2 0 0 0,-2-10 0 0 0,0-2 0 0 0,0 0 0 0 0,1 0 0 0 0,-1 0 0 0 0,0 0 0 0 0,0 0 0 0 0,0 0 0 0 0,1 0 0 0 0,-1 0 0 0 0,0-1 0 0 0,1 1 0 0 0,-1 0 0 0 0,1 0 0 0 0,-1 0 0 0 0,1-1 0 0 0,-1 1 0 0 0,2 0 0 0 0,12 21 0 0 0,9 7 0 0 0,-15-14 0 0 0,-7 0-288 0 0,-1-11 224 0 0,0 0 0 0 0,0-1 0 0 0,0 1 0 0 0,1 0 0 0 0,0-1 0 0 0,-1 1 0 0 0,1-1 0 0 0,1 1 0 0 0,-1 1 64 0 0,2 1 7 0 0,-2-4 12 0 0,0 0 0 0 0,-1 0 0 0 0,1 1 0 0 0,-1-1 0 0 0,1 0 0 0 0,-1 0-1 0 0,0 1 1 0 0,1-1 0 0 0,-2 2-19 0 0,2-2 35 0 0,-1-1 0 0 0,0 1 0 0 0,1-1 0 0 0,-1 1 0 0 0,0-1 0 0 0,1 0 0 0 0,0 1 0 0 0,-1-1 0 0 0,1 0 0 0 0,0 1 0 0 0,0-1 0 0 0,0 0 0 0 0,0 1-35 0 0,1 0 181 0 0,-2-2-246 0 0,0 2-108 0 0,2 2 118 0 0,0 0 0 0 0,0 0 0 0 0,0 0 1 0 0,0 0-1 0 0,1 0 0 0 0,1 0 55 0 0,-1 1 69 0 0,-2-3 105 0 0,-1-1-156 0 0,0-1 0 0 0,0 1 0 0 0,1 0 0 0 0,-1 0 0 0 0,0 0 0 0 0,0 0 0 0 0,0 0 0 0 0,1 0 0 0 0,-1-1 0 0 0,0 1 0 0 0,1 0 0 0 0,-1 0 0 0 0,1 0 0 0 0,-1-1 0 0 0,1 1 0 0 0,-1 0 0 0 0,1 0 0 0 0,0-1 0 0 0,-1 1 0 0 0,2 0-18 0 0,0 1-60 0 0,0 0-1 0 0,0 0 1 0 0,-1 1 0 0 0,1-1 0 0 0,0 0 0 0 0,-1 1-1 0 0,1 0 1 0 0,-1-1 0 0 0,0 1 0 0 0,0 0 0 0 0,0 2 60 0 0,5 9-35 0 0,4 8 92 0 0,-9-15 72 0 0,0 0 21 0 0,0-6 43 0 0,-3 9-88 0 0,1-2-35 0 0,9 15-46 0 0,-7-19-24 0 0,-1 0 0 0 0,8 12 0 0 0,8 6-131 0 0,-15-20-43 0 0,0-1 148 0 0,-1 0 1 0 0,1 0-1 0 0,-1 0 0 0 0,1-1 1 0 0,-1 1-1 0 0,1 0 1 0 0,0-1-1 0 0,-1 1 0 0 0,1 0 1 0 0,0-1-1 0 0,-1 1 1 0 0,2 0 25 0 0,0 1-31 0 0,9 8 109 0 0,-9-8 96 0 0,-1 0 18 0 0,2 9-26 0 0,8 7-121 0 0,-10-16-60 0 0,6 16-89 0 0,2 4-368 0 0,-4-10 460 0 0,6-2 108 0 0,-9-8 58 0 0,-2 2-70 0 0,1-3 42 0 0,11 19 13 0 0,-11-16-292 0 0,-1 0-73 0 0,9 12 109 0 0,-2-5 117 0 0,-1 1 0 0 0,-5-8 37 0 0,0 0 0 0 0,1 0-1 0 0,0 0 1 0 0,0-1 0 0 0,0 1 0 0 0,0-1-1 0 0,1 1 1 0 0,-1-1 0 0 0,1 0 0 0 0,0 0-37 0 0,4 5 48 0 0,-6-6-168 0 0,-1-2-9 0 0,0 0 125 0 0,0 0 0 0 0,0 0 0 0 0,0 0 0 0 0,1 1 0 0 0,-1-1 0 0 0,0 0 0 0 0,0 0 0 0 0,0 0 0 0 0,0 0 0 0 0,0 1 1 0 0,0-1-1 0 0,0 0 0 0 0,0 0 0 0 0,0 0 0 0 0,0 0 0 0 0,1 0 0 0 0,-1 0 0 0 0,0 1 0 0 0,0-1 0 0 0,0 0 0 0 0,0 0 0 0 0,0 0 1 0 0,1 0-1 0 0,-1 0 0 0 0,0 0 0 0 0,0 0 0 0 0,0 0 0 0 0,0 0 0 0 0,1 0 0 0 0,-1 0 0 0 0,0 0 0 0 0,0 1 4 0 0,1-1 18 0 0,-1 0 0 0 0,0 0 0 0 0,1 0-1 0 0,-1 0 1 0 0,0 0 0 0 0,1 0 0 0 0,-1 1-1 0 0,0-1 1 0 0,1 0 0 0 0,-1 0 0 0 0,0 1 0 0 0,1-1-1 0 0,-1 0 1 0 0,0 0 0 0 0,0 1 0 0 0,1-1 0 0 0,-1 0-1 0 0,0 1 1 0 0,0-1 0 0 0,0 0 0 0 0,1 1-1 0 0,-1-1 1 0 0,0 0 0 0 0,0 1-18 0 0,13 24-413 0 0,-10-17 402 0 0,-3-7 16 0 0,0-1 0 0 0,0 1 0 0 0,0-1 0 0 0,0 1 0 0 0,0-1 0 0 0,1 1 0 0 0,-1-1 0 0 0,0 0 0 0 0,0 1 0 0 0,1-1 0 0 0,-1 1 0 0 0,0-1 0 0 0,0 1 0 0 0,1-1 0 0 0,-1 0 0 0 0,1 1-1 0 0,-1-1 1 0 0,0 0 0 0 0,1 1-5 0 0,6 6 83 0 0,-6-5-82 0 0,6 7-150 0 0,4 2 166 0 0,-10-7 15 0 0,-1-2-11 0 0,0 0 93 0 0,0-2 13 0 0,6 8-94 0 0,-3-4-77 0 0,1 6-72 0 0,-3-7 39 0 0,-1-3 118 0 0,0 0 50 0 0,0 0 6 0 0,0 0-22 0 0,0 2-118 0 0,2 2-11 0 0,7 15-194 0 0,-1-10 229 0 0,2-1 31 0 0,-8-7 53 0 0,-1 2-34 0 0,0-1 1 0 0,-1 0-1 0 0,1 0 0 0 0,0 0 0 0 0,0 0 0 0 0,1 0 0 0 0,-1 0 0 0 0,0 0 0 0 0,1 0 1 0 0,0 0-32 0 0,-1 0 11 0 0,7 8-22 0 0,-6-8-47 0 0,-2-2-34 0 0,1 2-11 0 0,1 1 85 0 0,0-1 1 0 0,0 1-1 0 0,0-1 0 0 0,0 0 1 0 0,0 1-1 0 0,2 0 18 0 0,5 0 52 0 0,-6-3-33 0 0,0 1 72 0 0,-3-1 6 0 0,1 1-11 0 0,6 11-93 0 0,-5-8-24 0 0,0-1 0 0 0,0 1 0 0 0,0-1 0 0 0,1 0 1 0 0,-1 1-1 0 0,1-1 0 0 0,0-1 31 0 0,-2-1 4 0 0,-1 0 1 0 0,0 0-1 0 0,1-1 1 0 0,-1 1-1 0 0,1-1 1 0 0,0 1-1 0 0,-1 0 1 0 0,1-1-1 0 0,0 1 0 0 0,-1-1 1 0 0,1 1-1 0 0,0-1 1 0 0,-1 0-1 0 0,1 1 1 0 0,0-1-1 0 0,0 0 1 0 0,0 1-1 0 0,-1-1 0 0 0,1 0-4 0 0,5 4 91 0 0,4 4-48 0 0,-5-8-19 0 0,-2 0-18 0 0,9 6-6 0 0,-10-5 0 0 0,0-1 0 0 0,0 1 1 0 0,0 0-1 0 0,0 0 0 0 0,0 0 0 0 0,-1 0 1 0 0,1 1-1 0 0,0-1 0 0 0,-1 0 0 0 0,2 2 0 0 0,3 2-18 0 0,5 3-188 0 0,1-1 196 0 0,1 2 230 0 0,-11-7-206 0 0,11 4-16 0 0,13 7-88 0 0,-21-10 66 0 0,0 0 1 0 0,0-1-1 0 0,0 0 0 0 0,0 0 0 0 0,0 0 1 0 0,0 0-1 0 0,0-1 0 0 0,2 0 24 0 0,5 1 42 0 0,1 0-1 0 0,-1 1 1 0 0,0 0-1 0 0,-1 1 1 0 0,10 3-42 0 0,-5 2-20 0 0,-4-1-93 0 0,-6-7 100 0 0,-5 0 13 0 0,1-1 0 0 0,0 0 1 0 0,-1 1-1 0 0,1-1 0 0 0,-1 1 0 0 0,1 0 0 0 0,-1-1 0 0 0,1 1 1 0 0,-1 0-1 0 0,1 0 0 0 0,-1 0 0 0 0,1 1 0 0 0,8 5 7 0 0,-8-6-1 0 0,0 1 1 0 0,0-1-1 0 0,0 0 1 0 0,0 1-1 0 0,0-1 0 0 0,0 0 1 0 0,0 0-1 0 0,0 0 1 0 0,0 0-1 0 0,1-1 1 0 0,-1 1-1 0 0,0-1 1 0 0,2 1-7 0 0,7 1 119 0 0,-9-1-127 0 0,1 0 0 0 0,-1 0 0 0 0,1 0 0 0 0,-1 0 1 0 0,1 0-1 0 0,-1-1 0 0 0,3 1 8 0 0,39 9-91 0 0,29 12 243 0 0,-36-14-231 0 0,-34-8 78 0 0,39 11 1 0 0,-23-8 12 0 0,-8-1 5 0 0,1 0 1 0 0,-1-1-1 0 0,3 0-17 0 0,-4-1 0 0 0,-1 1 0 0 0,1 0 0 0 0,2 2 0 0 0,11 0 0 0 0,59 8 0 0 0,-73-11 0 0 0,-7 0 0 0 0,1-1 0 0 0,-1 1 0 0 0,0 0 0 0 0,0 0 0 0 0,0 0 0 0 0,0 1 0 0 0,0-1 0 0 0,0 0 0 0 0,2 1 0 0 0,17 4 0 0 0,-14-3 0 0 0,1-1 0 0 0,0 1 0 0 0,1-1 0 0 0,2-1 0 0 0,47 5 0 0 0,-26-5 0 0 0,-2 0 0 0 0,1 1 0 0 0,4 1 0 0 0,64 2 176 0 0,-87-4-191 0 0,0 1 0 0 0,0-2 0 0 0,0 1 0 0 0,8-3 15 0 0,26-1-20 0 0,-10-1 20 0 0,-31 5 0 0 0,0-1 0 0 0,0 1 0 0 0,0-1 0 0 0,0-1 0 0 0,0 1 0 0 0,1-1 0 0 0,-1 1 0 0 0,0 0 0 0 0,1 0 0 0 0,-1 0 0 0 0,1 1 0 0 0,32 0 0 0 0,5 0 0 0 0,31-3 0 0 0,-28 0 0 0 0,40 4 0 0 0,-28 0 0 0 0,143 6 64 0 0,-183-7-64 0 0,53 0 3 0 0,-40-1 12 0 0,-19 0-16 0 0,0 1 1 0 0,0 0-1 0 0,8 1 1 0 0,-17 0 4 0 0,1-1 0 0 0,-1 0 0 0 0,0 0 0 0 0,1 0 0 0 0,-1-1 0 0 0,1 0-4 0 0,15 0 29 0 0,-14 1-7 0 0,-3 0 32 0 0,-15-17-874 0 0,-4 2-4937 0 0,11 10 2485 0 0,-7-7-6263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2.627"/>
    </inkml:context>
    <inkml:brush xml:id="br0">
      <inkml:brushProperty name="width" value="0.05" units="cm"/>
      <inkml:brushProperty name="height" value="0.05" units="cm"/>
      <inkml:brushProperty name="color" value="#004F8B"/>
    </inkml:brush>
  </inkml:definitions>
  <inkml:trace contextRef="#ctx0" brushRef="#br0">6471 21 1376 0 0,'0'0'145'0'0,"0"0"74"0"0,0 0 34 0 0,0 0 10 0 0,0 0-18 0 0,0 0-78 0 0,0 0-36 0 0,0 0-10 0 0,0 0 16 0 0,0 0 73 0 0,0 0 28 0 0,0 0 9 0 0,0 0 18 0 0,0 0 73 0 0,0 0 28 0 0,0 0 9 0 0,0 0-20 0 0,0 0-90 0 0,0 0-39 0 0,0 0-8 0 0,0 0 26 0 0,0 0 118 0 0,0 0 57 0 0,0 0 12 0 0,0 0-2 0 0,0 0-12 0 0,0 0-7 0 0,0 0-2 0 0,0 0-30 0 0,0 0-122 0 0,0 0-52 0 0,0 0-10 0 0,0 0-8 0 0,0 0-23 0 0,0 0-16 0 0,0 0-3 0 0,0 0-3 0 0,0 0-12 0 0,0 0-7 0 0,0 0-2 0 0,0 0-3 0 0,0 0-10 0 0,0 0-3 0 0,0 0 0 0 0,0 0 0 0 0,0 0 0 0 0,0 0 0 0 0,0 0 0 0 0,0 0 4 0 0,0 0 17 0 0,0 0 10 0 0,0 0 1 0 0,0 0-7 0 0,0 0-29 0 0,0 0-17 0 0,0 0-3 0 0,0 0 25 0 0,0 0 107 0 0,0 0 48 0 0,0 0 11 0 0,0 0-17 0 0,0 0-71 0 0,0 0-30 0 0,0 0-7 0 0,0 0-9 0 0,0 0-28 0 0,0 0-11 0 0,0 0-2 0 0,0 0 8 0 0,0 0 33 0 0,0 0 14 0 0,0 0 1 0 0,0 0-15 0 0,0 0-56 0 0,0 0-6 0 0,0 0-8 0 0,0 0-3 0 0,0 0 0 0 0,0 0 0 0 0,0 0 0 0 0,0 0-1 0 0,0 0 5 0 0,0 0 16 0 0,0 0 4 0 0,0 0 0 0 0,0 0-1 0 0,0 0-6 0 0,-2-1-1 0 0,-2-1 137 0 0,2 2-115 0 0,1-1 1 0 0,-1 0-1 0 0,0 1 1 0 0,1-1-1 0 0,-1 1 1 0 0,0 0-1 0 0,0 0 1 0 0,1 0-1 0 0,-1 0 1 0 0,0 0-1 0 0,0 0 1 0 0,1 0-1 0 0,-1 0 0 0 0,0 1 1 0 0,0-1-1 0 0,0 1-102 0 0,-5-1 11 0 0,6 0 42 0 0,1 0 11 0 0,0 0 0 0 0,0 0 0 0 0,-2 0 0 0 0,-4-2 6 0 0,4 1 15 0 0,2 1-16 0 0,-3 1-3 0 0,1-1-73 0 0,-9-5 159 0 0,9 4-109 0 0,-1-2-22 0 0,1 3 22 0 0,-4 0-21 0 0,3 0 26 0 0,-3 0-25 0 0,-14-5-344 0 0,5 5 722 0 0,13 0-474 0 0,2 0-42 0 0,0 0-12 0 0,-1 0 21 0 0,0 0 108 0 0,0 0 1 0 0,1 0-1 0 0,-1-1 1 0 0,1 1-1 0 0,-1 0 1 0 0,0 0-1 0 0,1 0 1 0 0,-1 0-1 0 0,0 0 1 0 0,1 1 0 0 0,-1-1-1 0 0,1 0 1 0 0,-1 0-1 0 0,0 0 1 0 0,1 0-1 0 0,-1 1 1 0 0,1-1-1 0 0,-1 0 1 0 0,1 1-1 0 0,-1-1 1 0 0,1 0-1 0 0,-1 1-2 0 0,0 0 27 0 0,-1 0 111 0 0,-2-1 139 0 0,-3 0-241 0 0,4 0 7 0 0,-3 3-22 0 0,3-3 22 0 0,-3 0-49 0 0,-3-1-237 0 0,1 2 38 0 0,7-1 69 0 0,1 0 235 0 0,-3 0 113 0 0,-1 1 61 0 0,-9 4 5 0 0,5-3-257 0 0,0 0 32 0 0,2-3 1 0 0,0 0-33 0 0,4 1 32 0 0,-5-1 12 0 0,7 1-62 0 0,-1 0 1 0 0,1 0-1 0 0,-1 0 0 0 0,1 0 0 0 0,0 0 0 0 0,-1 0 0 0 0,1 0 0 0 0,-1 0 0 0 0,1 0 0 0 0,0 1 0 0 0,-1-1 0 0 0,1 0 0 0 0,-1 0 0 0 0,1 0 0 0 0,0 0 0 0 0,-1 1 1 0 0,1-1-1 0 0,0 0 0 0 0,-1 0 0 0 0,1 1 0 0 0,0-1 0 0 0,-1 0 0 0 0,1 0 0 0 0,0 1-3 0 0,-2 0 43 0 0,-4-1-22 0 0,3 0 22 0 0,-4 0-33 0 0,2 0 1 0 0,2-1 6 0 0,0 1 0 0 0,1 0-1 0 0,-1 1 1 0 0,0-1 0 0 0,0 0 0 0 0,1 1-1 0 0,-3 0-16 0 0,-6 2 22 0 0,3-1 83 0 0,6-1 15 0 0,-2 0 87 0 0,2 1-177 0 0,1-2-38 0 0,1 0 0 0 0,0 1-1 0 0,0-1 1 0 0,0 0 0 0 0,-1 0 0 0 0,1 0 0 0 0,0 1 0 0 0,0-1 0 0 0,-1 0 0 0 0,1 0 0 0 0,0 0 0 0 0,0 0 0 0 0,-1 0 0 0 0,1 1 0 0 0,0-1 0 0 0,-1 0 0 0 0,1 0 0 0 0,0 0 0 0 0,0 0-1 0 0,-1 0 1 0 0,1 0 0 0 0,0 0 0 0 0,-1 0 0 0 0,1 0 0 0 0,0 0 0 0 0,-1 0 0 0 0,1 0 0 0 0,0 0 0 0 0,0 0 0 0 0,-1 0 0 0 0,1 0 0 0 0,0-1 0 0 0,-1 1 8 0 0,1 0-6 0 0,-1 0 1 0 0,0-1 0 0 0,1 1 0 0 0,-1 0-1 0 0,0 0 1 0 0,1 0 0 0 0,-1 0 0 0 0,0-1-1 0 0,1 1 1 0 0,-1 0 0 0 0,0 0-1 0 0,0 0 1 0 0,1 1 0 0 0,-1-1 0 0 0,0 0-1 0 0,1 0 1 0 0,-1 0 0 0 0,0 0 0 0 0,1 1-1 0 0,-1-1 6 0 0,-7 2 0 0 0,7-1 0 0 0,1-1 0 0 0,-1 0 0 0 0,1 0 0 0 0,-1 0 0 0 0,1 0 0 0 0,-1 0 0 0 0,1 1 0 0 0,0-1 0 0 0,-1 0 0 0 0,1 0 0 0 0,-1 0 0 0 0,1 0 0 0 0,-1-1 0 0 0,1 1 0 0 0,-1 0 0 0 0,1 0 0 0 0,-1 0 0 0 0,1 0 0 0 0,-1 0 0 0 0,1 0 0 0 0,-1-1 0 0 0,1 1 0 0 0,-1 0 0 0 0,1-1 0 0 0,-2 0 0 0 0,-20 1 75 0 0,8-1-22 0 0,14 0-51 0 0,-1 1 0 0 0,1 0-1 0 0,-1 0 1 0 0,0-1 0 0 0,1 1-1 0 0,-1 0 1 0 0,1 0-1 0 0,-1 0 1 0 0,0 0 0 0 0,1-1-1 0 0,-1 1 1 0 0,0 0 0 0 0,1 0-1 0 0,-1 0 1 0 0,0 0 0 0 0,1 1-1 0 0,-1-1 1 0 0,1 0 0 0 0,-1 0-1 0 0,0 0 1 0 0,1 0-1 0 0,-1 1 1 0 0,1-1 0 0 0,-1 1-2 0 0,0-1 1 0 0,1 0-1 0 0,0 0 1 0 0,0 0 0 0 0,0 0 0 0 0,-1 0 0 0 0,1 0 0 0 0,0 0 0 0 0,0 1-1 0 0,0-1 1 0 0,-1 0 0 0 0,1 0 0 0 0,0 0 0 0 0,0 0 0 0 0,-1 0-1 0 0,1 0 1 0 0,0 0 0 0 0,0 0 0 0 0,-1 0 0 0 0,1 0 0 0 0,0 0 0 0 0,0 0-1 0 0,0 0 1 0 0,-1 0 0 0 0,1-1 0 0 0,0 1 0 0 0,0 0 0 0 0,0 0-1 0 0,-1 0 1 0 0,1 0-1 0 0,-40-7 0 0 0,38 6 32 0 0,-22 1 0 0 0,15 1-32 0 0,0 1 0 0 0,1-1 0 0 0,-1-1 0 0 0,5 0 0 0 0,-13 6 0 0 0,3-7 0 0 0,11 1 0 0 0,0-1 0 0 0,0 1 0 0 0,0 0 0 0 0,0-1 0 0 0,0 1 0 0 0,0 1 0 0 0,0-1 0 0 0,0 0 0 0 0,-1 1 0 0 0,-3 1 7 0 0,-14-1 32 0 0,9-1-31 0 0,-6 0 2 0 0,-13 0-10 0 0,-4 0 0 0 0,26 3 0 0 0,-1-3 0 0 0,8-1 0 0 0,1-1 0 0 0,-3 2 0 0 0,0 0 0 0 0,0 0 0 0 0,0 0 0 0 0,0 1 0 0 0,0-1 0 0 0,-3 2 0 0 0,5-2 0 0 0,0 1 0 0 0,1-1 0 0 0,-1 0 0 0 0,0 1 0 0 0,0-1 0 0 0,-1 0 0 0 0,1 0 0 0 0,0 0 0 0 0,-1 0 0 0 0,-16-2 0 0 0,16 2 0 0 0,-4 2 0 0 0,1 0 0 0 0,-7 1 0 0 0,7-2 0 0 0,-13 3 0 0 0,-7 5 0 0 0,24-8 0 0 0,2-1 0 0 0,-18-1 0 0 0,-2 2 0 0 0,13 1 0 0 0,0-1 0 0 0,-1 0 0 0 0,1 0 0 0 0,-6 0 0 0 0,8 0 0 0 0,0 2 0 0 0,-5-1 0 0 0,7-3 0 0 0,2 0 0 0 0,1 0 3 0 0,-1 1 0 0 0,0 0-1 0 0,0-1 1 0 0,0 1 0 0 0,0-1-1 0 0,0 1 1 0 0,0 0 0 0 0,0 0-1 0 0,0 0 1 0 0,0 0 0 0 0,0 0-1 0 0,0 0 1 0 0,0 0 0 0 0,0 0-1 0 0,0 0 1 0 0,0 0 0 0 0,0 0-1 0 0,0 1 1 0 0,0-1 0 0 0,0 0-1 0 0,0 1 1 0 0,0-1 0 0 0,0 0-1 0 0,-1 1-2 0 0,-5 4 41 0 0,-5-2-18 0 0,4-3-12 0 0,7 0-8 0 0,0-1 0 0 0,0 1 0 0 0,0 0 0 0 0,0-1 0 0 0,0 1 0 0 0,-1 0 0 0 0,1 0 0 0 0,0 0 0 0 0,0 0 0 0 0,0 0 0 0 0,0 0 0 0 0,0 0 0 0 0,0 0-1 0 0,-1 1 1 0 0,1-1 0 0 0,0 0 0 0 0,0 1 0 0 0,0-1-3 0 0,0 0 2 0 0,1 0-1 0 0,-1 1 1 0 0,0-1-1 0 0,1 0 1 0 0,-1 0-1 0 0,0 0 1 0 0,1 0-1 0 0,-1 0 1 0 0,0 0-1 0 0,1 0 1 0 0,-1 0-1 0 0,0-1 1 0 0,1 1-1 0 0,-1 0 0 0 0,0 0 1 0 0,1 0-1 0 0,-1-1 1 0 0,0 1-2 0 0,1-1 1 0 0,-1 1 0 0 0,1 0 0 0 0,-1 0 0 0 0,1-1 1 0 0,0 1-1 0 0,-1 0 0 0 0,1 0 0 0 0,-1 0 0 0 0,1 0 0 0 0,-1 0 0 0 0,1 0 1 0 0,-1 0-1 0 0,1 0 0 0 0,-1 0 0 0 0,1 0 0 0 0,-1 0 0 0 0,1 0 0 0 0,-1 0 0 0 0,1 0 1 0 0,-1 0-1 0 0,1 0 0 0 0,0 0 0 0 0,-1 1 0 0 0,1-1 0 0 0,-1 0 0 0 0,1 0 1 0 0,-1 0-1 0 0,1 1 0 0 0,0-1 0 0 0,-1 0 0 0 0,1 1 0 0 0,0-1 0 0 0,-1 1-1 0 0,0 0 3 0 0,-1-1 0 0 0,1 1 0 0 0,-1 0 0 0 0,0-1 0 0 0,1 1-1 0 0,-1-1 1 0 0,1 1 0 0 0,-1-1 0 0 0,0 0 0 0 0,0 0 0 0 0,-1 1-3 0 0,-19-1 32 0 0,21 0-32 0 0,-5-1 18 0 0,5 1-15 0 0,0-1 0 0 0,0 1 0 0 0,0 0-1 0 0,0 0 1 0 0,0 0 0 0 0,-1 0-1 0 0,1-1 1 0 0,0 2 0 0 0,0-1-1 0 0,0 0 1 0 0,0 0 0 0 0,0 0 0 0 0,0 0-1 0 0,0 1 1 0 0,0-1 0 0 0,0 0-1 0 0,-1 1-2 0 0,-42 8 0 0 0,27-1 0 0 0,15-7 0 0 0,1 1 0 0 0,-10-2 0 0 0,1 1 4 0 0,-6 3-24 0 0,7-2 30 0 0,0 1 0 0 0,1-1 0 0 0,-1 1 0 0 0,-1 2-10 0 0,6-4 19 0 0,-22 10-22 0 0,25-10 3 0 0,0 0 0 0 0,0-1 0 0 0,0 1 0 0 0,1-1 0 0 0,-1 1 0 0 0,0-1 0 0 0,0 0 0 0 0,0 1 0 0 0,0-1 0 0 0,0 0 0 0 0,0 1 0 0 0,0-1 0 0 0,0 0 0 0 0,0 0 0 0 0,0 0 0 0 0,0 0 0 0 0,0 0 0 0 0,0 0 0 0 0,0 0 0 0 0,0 0 0 0 0,-1-1 0 0 0,1 1 0 0 0,0 0 0 0 0,-1 0 0 0 0,1 1 0 0 0,0-1 0 0 0,-1 0 0 0 0,1 0 0 0 0,0 1 0 0 0,0-1 0 0 0,-1 0 0 0 0,1 1 0 0 0,-8 3 0 0 0,-6 4 0 0 0,7-6 0 0 0,-4 0 0 0 0,6-1 0 0 0,-1 0 0 0 0,-1 1 0 0 0,1-1 0 0 0,0 2 0 0 0,-1-1 0 0 0,1 1 0 0 0,0 0 0 0 0,0 0 0 0 0,1 1 0 0 0,-1 0 0 0 0,0 0 0 0 0,4-1 0 0 0,-1-1 0 0 0,0 1 0 0 0,0-1 0 0 0,0 0 0 0 0,0 0 0 0 0,-3 0 0 0 0,-12 6 0 0 0,-7 3 0 0 0,14-6 0 0 0,1 1 0 0 0,0 0 0 0 0,-7 5 0 0 0,-1 0 0 0 0,-6 0 0 0 0,-7 5 0 0 0,30-15 0 0 0,1 0 0 0 0,-1 0 0 0 0,0-1 0 0 0,0 1 0 0 0,1-1 0 0 0,-1 1 0 0 0,0-1 0 0 0,-1 0 0 0 0,-10 4 0 0 0,-6 9 0 0 0,15-10 0 0 0,0 1 0 0 0,-1-2 0 0 0,1 1 0 0 0,-1 0 0 0 0,1-1 0 0 0,-1 0 0 0 0,-3 1 0 0 0,5-2 0 0 0,1 0 0 0 0,0 1 0 0 0,-1-1 0 0 0,1 0 0 0 0,0 1 0 0 0,0-1 0 0 0,0 1 0 0 0,-2 1 0 0 0,3-2 0 0 0,-1 1 0 0 0,0-1 0 0 0,0 0 0 0 0,1 1 0 0 0,-1-1 0 0 0,0 0 0 0 0,0 0 0 0 0,-1 0 0 0 0,1 0 0 0 0,-1 0 0 0 0,-4 1 9 0 0,0 0 0 0 0,0 0-1 0 0,0 1 1 0 0,0-1 0 0 0,-2 3-9 0 0,-18 7 20 0 0,25-12-31 0 0,1 1-1 0 0,-1-1 1 0 0,1 1-1 0 0,-1 0 1 0 0,1-1-1 0 0,-1 1 1 0 0,1 0-1 0 0,-1 0 1 0 0,1 0-1 0 0,0 0 1 0 0,0 0-1 0 0,-1 0 1 0 0,1 0 11 0 0,-6 5-121 0 0,-45 20 342 0 0,49-24-216 0 0,1-1 0 0 0,-1 1 1 0 0,1 0-1 0 0,0 0 0 0 0,-1 0 0 0 0,1 0 0 0 0,0 0 0 0 0,0 0 1 0 0,0 0-1 0 0,1 1 0 0 0,-1 0-5 0 0,1-2 7 0 0,0 0 1 0 0,1 1-1 0 0,-1-1 1 0 0,0 0-1 0 0,0 0 1 0 0,0 0 0 0 0,0 0-1 0 0,0 0 1 0 0,-1 0-1 0 0,1 0 1 0 0,0-1-1 0 0,0 1 1 0 0,-1 0-8 0 0,-72 46 14 0 0,61-41-14 0 0,10-5 0 0 0,1 0 0 0 0,0 0 0 0 0,0 0 0 0 0,0 0 0 0 0,0 0 0 0 0,0 1 0 0 0,-1 0 0 0 0,-26 21 0 0 0,20-16 0 0 0,0 0 0 0 0,1 0 0 0 0,-3 4 0 0 0,-12 15 0 0 0,17-18 0 0 0,0-1 0 0 0,-1 0 0 0 0,-1 2 0 0 0,-9 8 0 0 0,-27 30 0 0 0,27-29 0 0 0,14-16 0 0 0,0 1 0 0 0,0 0 0 0 0,0 0 0 0 0,0 1 0 0 0,0-1 0 0 0,1 1 0 0 0,0-1 0 0 0,-2 4 0 0 0,0 0 0 0 0,1-1 0 0 0,-1 0 0 0 0,-1 0 0 0 0,1 0 0 0 0,-1 0 0 0 0,0-1 0 0 0,-5 4 0 0 0,-13 16 0 0 0,17-19 0 0 0,0-1 0 0 0,-1 0 0 0 0,1 0 0 0 0,-5 2 0 0 0,0 1 0 0 0,-70 54 0 0 0,60-42 99 0 0,4-3 37 0 0,3-2-67 0 0,-3 1-69 0 0,13-11 0 0 0,1-2 0 0 0,-1 1 0 0 0,0 0 0 0 0,-4 2 0 0 0,3-2 7 0 0,0 0-1 0 0,0 0 0 0 0,1 1 1 0 0,0-1-1 0 0,0 1 0 0 0,0 0 0 0 0,0 1-6 0 0,-1 0 5 0 0,1 0-1 0 0,-1 0 0 0 0,0-1 1 0 0,-3 3-5 0 0,2-4-6 0 0,-6 7-10 0 0,0 0 0 0 0,0 0 0 0 0,-4 6 16 0 0,-6 13 0 0 0,17-23 0 0 0,-1 1 0 0 0,0-1 0 0 0,0 0 0 0 0,-1 1 0 0 0,3-5 0 0 0,1 1 0 0 0,0 0 0 0 0,0 0 0 0 0,0 0 0 0 0,1 1 0 0 0,0-1 0 0 0,-1 1 0 0 0,0 1 0 0 0,1-1 0 0 0,-2 0 0 0 0,1 1 0 0 0,-3 2 0 0 0,0-2 8 0 0,1 0-1 0 0,1 1 0 0 0,-1 0 0 0 0,1 0 1 0 0,-1 2-8 0 0,3-4 5 0 0,-1-1 1 0 0,1 1-1 0 0,-1-1 1 0 0,0 0-1 0 0,-2 2-5 0 0,0 0 0 0 0,1 0 0 0 0,-1 0 0 0 0,1 0 0 0 0,1 1 0 0 0,-1-1 0 0 0,-1 7 0 0 0,-1 0 0 0 0,0-1 0 0 0,0 0 0 0 0,-3 2 0 0 0,-14 22 11 0 0,19-30 3 0 0,0 0 0 0 0,0 0 0 0 0,-4 4-14 0 0,-4 5 11 0 0,-10 10 25 0 0,5-6 3 0 0,-22 23 14 0 0,35-35-48 0 0,3-6-1 0 0,0 0 1 0 0,1 0-1 0 0,-1 1 0 0 0,0-1 0 0 0,0 0 0 0 0,0 0 0 0 0,0 0 0 0 0,0 0 0 0 0,0 0 0 0 0,-1 0 0 0 0,1 0 0 0 0,0 0-4 0 0,-3 1 8 0 0,1 1 0 0 0,0 0 0 0 0,0 0 0 0 0,1 0 0 0 0,-1 0 1 0 0,0 1-1 0 0,0 1-8 0 0,-10 12 17 0 0,3-5 46 0 0,0 1-1 0 0,0 3-62 0 0,9-15 1 0 0,-5 7 12 0 0,-1 1 0 0 0,0-1 1 0 0,-3 2-14 0 0,4-4 7 0 0,-1 1 0 0 0,2-1-1 0 0,-1 1 1 0 0,1 0 0 0 0,-2 5-7 0 0,-8 6 16 0 0,13-16-10 0 0,0 0-1 0 0,0 1 0 0 0,0-1 1 0 0,0 1-1 0 0,0 0 0 0 0,1 0 1 0 0,-2 1-6 0 0,1 0 8 0 0,-1 1 1 0 0,0-1-1 0 0,0 0 1 0 0,0 0 0 0 0,-1 0-1 0 0,1 0 1 0 0,-1-1-1 0 0,0 0 1 0 0,0 1 0 0 0,0-1-1 0 0,-2 0-8 0 0,-21 17 60 0 0,25-18-59 0 0,-1 1-1 0 0,1-1 1 0 0,-1 0-1 0 0,1 1 1 0 0,0-1-1 0 0,0 1 1 0 0,0 0-1 0 0,-11 12-18 0 0,12-14 15 0 0,-1 1 0 0 0,1-1 0 0 0,0 0 0 0 0,-1 0 0 0 0,1 0 1 0 0,0 1-1 0 0,0-1 0 0 0,0 1 0 0 0,0-1 0 0 0,0 1 0 0 0,0-1 0 0 0,0 1 1 0 0,1 0-1 0 0,-1-1 0 0 0,1 1 0 0 0,-1 0 0 0 0,1-1 0 0 0,-1 1 1 0 0,1 0-1 0 0,0 0 0 0 0,0-1 0 0 0,0 3 3 0 0,0-1 5 0 0,-1 1 0 0 0,1 0 0 0 0,-1-1 0 0 0,0 1 0 0 0,0-1 0 0 0,0 0 0 0 0,-1 1 0 0 0,1-1 0 0 0,-2 2-5 0 0,-17 28 146 0 0,19-32-136 0 0,-26 32 443 0 0,8-11-140 0 0,7-2-284 0 0,10-16-54 0 0,0-1 0 0 0,0 0 0 0 0,0 1 0 0 0,-1-1 0 0 0,1 0 0 0 0,-1 0 0 0 0,-1 2 25 0 0,-30 27 56 0 0,33-31-55 0 0,0 1-1 0 0,0-1 0 0 0,0 1 0 0 0,0-1 0 0 0,0 1 1 0 0,0-1-1 0 0,1 1 0 0 0,-1 0 0 0 0,0-1 1 0 0,1 1-1 0 0,-6 10-143 0 0,-48 55 206 0 0,38-45-63 0 0,-15 23 237 0 0,30-42-244 0 0,-2 0-1 0 0,1 0 0 0 0,0 0 1 0 0,0 0-1 0 0,-1 0 0 0 0,0 0 8 0 0,1-1-8 0 0,-1 1-1 0 0,1-1 1 0 0,0 1 0 0 0,0-1-1 0 0,-2 4 9 0 0,1 0 25 0 0,-1 0 0 0 0,0-1 0 0 0,0 1 0 0 0,0-1 0 0 0,-2 0-25 0 0,-13 18 93 0 0,6-5-91 0 0,0-1-32 0 0,2 0 0 0 0,0 1 30 0 0,7-12 2 0 0,1 0 17 0 0,-1 1-1 0 0,0-1 1 0 0,0 0-1 0 0,0-1 1 0 0,0 1-1 0 0,-1-1 0 0 0,0 1 1 0 0,0-2-1 0 0,-6 5-18 0 0,9-7-5 0 0,1-1 0 0 0,-1 0 0 0 0,1 1-1 0 0,-1-1 1 0 0,1 1 0 0 0,0 0 0 0 0,0-1 0 0 0,0 1-1 0 0,0 0 1 0 0,0 0 0 0 0,0 0 0 0 0,0-1 0 0 0,0 2 5 0 0,0 0-5 0 0,-4 2 5 0 0,-12 15 0 0 0,16-20 0 0 0,0 1 0 0 0,1-1 0 0 0,-1 1 0 0 0,1 0 0 0 0,-1-1 0 0 0,1 1 0 0 0,-1 0 0 0 0,1-1 0 0 0,-1 1 0 0 0,1 0 0 0 0,-1-1 0 0 0,1 1 0 0 0,0 0 0 0 0,-1 0 0 0 0,1 0 0 0 0,0-1 0 0 0,0 1 0 0 0,0 0 0 0 0,0 0 0 0 0,0 0 0 0 0,0 0 0 0 0,-2 5 0 0 0,-41 45 0 0 0,29-35 0 0 0,12-14 0 0 0,-1 0 0 0 0,1 1 0 0 0,-1 0 0 0 0,1 0 0 0 0,0 0 0 0 0,-1 1 0 0 0,2-2 0 0 0,-1 0 0 0 0,0 1 0 0 0,0-1 0 0 0,0 0 0 0 0,0 0 0 0 0,-3 1 0 0 0,-5 7 0 0 0,5-4 0 0 0,-6 1-2 0 0,10-4 3 0 0,-1 1 14 0 0,-12 8 51 0 0,-10 16-66 0 0,15-13 26 0 0,8-13-21 0 0,0 0-1 0 0,0 0 1 0 0,-1 0 0 0 0,1 0 0 0 0,0-1 0 0 0,-1 1-1 0 0,1 0 1 0 0,-2 1-5 0 0,1-2 0 0 0,-9 13 0 0 0,8-8 0 0 0,2-5 0 0 0,0 1 0 0 0,0 0 0 0 0,0-1 0 0 0,0 1 0 0 0,0-1 0 0 0,0 0 0 0 0,0 1 0 0 0,-1-1 0 0 0,1 0 0 0 0,0 0 0 0 0,-1 0 0 0 0,1 0 0 0 0,-1 0 0 0 0,1 0 0 0 0,-1 0 0 0 0,-1 0 0 0 0,0 0 0 0 0,-9 9 0 0 0,11-9 0 0 0,0 0 0 0 0,0 0 0 0 0,0-1 0 0 0,0 1-1 0 0,0 0 1 0 0,0 0 0 0 0,0 0 0 0 0,0 0 0 0 0,1 0 0 0 0,-1 0-1 0 0,0 1 1 0 0,1-1 0 0 0,-1 0 0 0 0,1 0 0 0 0,-1 0 0 0 0,1 2 0 0 0,-3 2 2 0 0,-12 6 9 0 0,12-10 13 0 0,0 0-4 0 0,-9 10-11 0 0,3-4-11 0 0,4-3 5 0 0,0 0 1 0 0,1 0-1 0 0,-1 1 0 0 0,-1 2-3 0 0,3-2 24 0 0,2-3-22 0 0,0-1 0 0 0,0 0 0 0 0,1 0 0 0 0,-1 0 0 0 0,0 0 0 0 0,0 0 0 0 0,0 0 1 0 0,0 0-1 0 0,0 0 0 0 0,0 0 0 0 0,0 0 0 0 0,-1 0 0 0 0,1-1 0 0 0,0 1-2 0 0,-27 27 0 0 0,-1 3 0 0 0,12-15 18 0 0,7-4 18 0 0,6-8-24 0 0,-1-2-12 0 0,-12 18-2 0 0,8-9 24 0 0,-1-1-1 0 0,0 0 0 0 0,-1-1-21 0 0,5 0 0 0 0,6-8 0 0 0,-1 0 0 0 0,1 0 0 0 0,-1 0 0 0 0,0 0 0 0 0,1 0 0 0 0,-1 0 0 0 0,0 0 0 0 0,0 0 0 0 0,0 0 0 0 0,0 0 0 0 0,-8 8 0 0 0,0 0 0 0 0,1 1 0 0 0,0 0 0 0 0,-1 1 0 0 0,4-3 0 0 0,-9 4 0 0 0,11-10 0 0 0,0 0 0 0 0,1 0 0 0 0,-1 0 0 0 0,1 1 0 0 0,0-1 0 0 0,0 1 0 0 0,-1-1 0 0 0,1 2 0 0 0,-3 1 0 0 0,1 0 0 0 0,-2 0 0 0 0,1 0 0 0 0,0 0 0 0 0,-5 2 0 0 0,-15 14 0 0 0,-3 2 0 0 0,21-18 0 0 0,0 1 0 0 0,0 0 0 0 0,-4 5 0 0 0,8-8 9 0 0,0 0-1 0 0,-1 0 0 0 0,1 0 1 0 0,-1 0-1 0 0,0-1 1 0 0,0 1-1 0 0,-1-1-8 0 0,-2 2 14 0 0,1 0 0 0 0,-1 1 0 0 0,1-1-1 0 0,0 1 1 0 0,-5 6-14 0 0,-3-2 17 0 0,12-8-13 0 0,1-1-1 0 0,0 1 1 0 0,0 0 0 0 0,-1 0-1 0 0,1 0 1 0 0,0 0 0 0 0,0 0-1 0 0,0 0 1 0 0,0 0 0 0 0,0 0-4 0 0,0 0 0 0 0,0 0 1 0 0,1-1 0 0 0,-1 1 0 0 0,0-1 0 0 0,1 1 0 0 0,-1-1 0 0 0,0 1-1 0 0,0-1 1 0 0,0 1 0 0 0,1-1 0 0 0,-1 1 0 0 0,0-1 0 0 0,0 0 0 0 0,0 0 0 0 0,0 1-1 0 0,0-1-1 0 0,-1 0 1 0 0,1 1 0 0 0,0-1 0 0 0,0 1 0 0 0,-1-1 0 0 0,1 1 0 0 0,0 0 0 0 0,0-1 0 0 0,0 1-1 0 0,0 0 1 0 0,0 0 0 0 0,0 0 0 0 0,0 0 0 0 0,0 0 0 0 0,0 0 0 0 0,1 0 0 0 0,-1 0 0 0 0,0 0-1 0 0,0 0 1 0 0,1 0 0 0 0,-1 1 0 0 0,-1 1 0 0 0,0-1 0 0 0,1 0 0 0 0,-1 0 0 0 0,-1 0 0 0 0,1 0 0 0 0,0 0 0 0 0,0 0 0 0 0,-1-1 0 0 0,-2 2 0 0 0,-7 6 0 0 0,-50 30 0 0 0,41-28 0 0 0,7-1 0 0 0,11-7 0 0 0,-1-1 0 0 0,1 0 0 0 0,0 0 0 0 0,-1 0 0 0 0,0 0 0 0 0,1 0 0 0 0,-1-1 0 0 0,-3 1 0 0 0,5-1 5 0 0,-1 0 1 0 0,1 0-1 0 0,-1 0 0 0 0,1 0 0 0 0,0 0 1 0 0,-1 1-1 0 0,1-1 0 0 0,-1 2-5 0 0,-5 2 22 0 0,-15 6-22 0 0,-12 8 11 0 0,18-14 42 0 0,13-4-53 0 0,1 1-1 0 0,0 0 1 0 0,0 0-1 0 0,-1 0 1 0 0,0 2 0 0 0,1-2 2 0 0,-1 0 1 0 0,1 1 0 0 0,-1-1-1 0 0,1 0 1 0 0,-4 1-3 0 0,-10 4 22 0 0,9-4-14 0 0,1 0-1 0 0,-1-1 1 0 0,0 1 0 0 0,-1-1-8 0 0,-10 5 0 0 0,17-6 0 0 0,0 1 0 0 0,-1-1 0 0 0,1 0 0 0 0,0 0 0 0 0,-1-1 0 0 0,1 1 0 0 0,-1 0 0 0 0,1-1 0 0 0,-3 1 0 0 0,1-1 4 0 0,0 0 0 0 0,0 1 0 0 0,0 0 1 0 0,0 0-1 0 0,1 0 0 0 0,-1 0 0 0 0,0 1 0 0 0,1-1 0 0 0,-2 2-4 0 0,0-1 5 0 0,1 0 1 0 0,-1 0-1 0 0,1-1 1 0 0,-1 1-1 0 0,-4 0-5 0 0,-44 9 0 0 0,42-9 0 0 0,0 4 0 0 0,-38 14 0 0 0,39-15 0 0 0,0 0 0 0 0,0-1 0 0 0,-6 2 0 0 0,-35 14 0 0 0,47-17 7 0 0,-21 1 57 0 0,19-3-38 0 0,-4 2 10 0 0,-2 2-33 0 0,-15 1-3 0 0,15-3 0 0 0,2-1 0 0 0,1 0 0 0 0,1 1 0 0 0,-1 0 0 0 0,0 0 0 0 0,1 1 0 0 0,-1 0 0 0 0,0 2 0 0 0,-19 5 0 0 0,-9-3 0 0 0,-17 3 0 0 0,43-8 0 0 0,0-1 0 0 0,-1 0 0 0 0,-7 0 0 0 0,-16 2 0 0 0,-22 12 0 0 0,54-15 0 0 0,-12 1 0 0 0,-3 0 0 0 0,16-1 0 0 0,0 0 0 0 0,0-1 0 0 0,0 0 0 0 0,-1 0 0 0 0,1 1 0 0 0,0-1 0 0 0,0-1 0 0 0,0 1 0 0 0,-1 0 0 0 0,0-1 0 0 0,1 1 0 0 0,-1-1 0 0 0,0 1 0 0 0,0 0 0 0 0,0-1 0 0 0,0 1 0 0 0,0 1 0 0 0,0-1 0 0 0,0 0 0 0 0,0 1 0 0 0,0-1 0 0 0,-2 2 0 0 0,-13 1 0 0 0,5-2 0 0 0,1 0 0 0 0,-1 1 0 0 0,-4 1 0 0 0,-10 2 0 0 0,16-1 0 0 0,10-4 0 0 0,0 1 0 0 0,0 0 0 0 0,0 0 0 0 0,-1-1 0 0 0,1 1 0 0 0,0 0 0 0 0,-1-1 0 0 0,1 1 0 0 0,-1-1 0 0 0,1 0 0 0 0,0 1 0 0 0,-1-1 0 0 0,1 0 0 0 0,-2 0 0 0 0,1 0 0 0 0,-1 0 0 0 0,1-1 0 0 0,-1 2 0 0 0,1-1 0 0 0,-1 0 0 0 0,1 0 0 0 0,0 1 0 0 0,-1-1 0 0 0,1 1 0 0 0,-1 0 0 0 0,-5 1 0 0 0,-41-2 0 0 0,40 0 0 0 0,0 0 0 0 0,0 0 0 0 0,0 1 0 0 0,0 0 0 0 0,0 1 0 0 0,-5 0 0 0 0,4 0 0 0 0,0 0 0 0 0,0-1 0 0 0,1-1 0 0 0,-3 0 0 0 0,-24 3 0 0 0,17 1 0 0 0,15-3 0 0 0,1 0 0 0 0,-1 0 0 0 0,0 0 0 0 0,0-1 0 0 0,-1 1 0 0 0,1-1 0 0 0,-1 0 0 0 0,1 1 0 0 0,0 0 0 0 0,1 0 0 0 0,-3 1 0 0 0,-9 1 0 0 0,6-1 0 0 0,7 0 0 0 0,2-1 0 0 0,-1-1 0 0 0,1 1 0 0 0,0-1 0 0 0,-1 1 0 0 0,1-1 0 0 0,-1 1 0 0 0,1-1 0 0 0,-1 0 0 0 0,1 1 0 0 0,-1-1 0 0 0,1 1 0 0 0,-1-1 0 0 0,1 0 0 0 0,-1 0 0 0 0,1 1 0 0 0,-1-1 0 0 0,0 0 0 0 0,1 0 0 0 0,-1 0 0 0 0,-1 2-443 0 0,0-1-1 0 0,-1 0 0 0 0,1 0 1 0 0,0 0-1 0 0,0-1 1 0 0,0 1-1 0 0,-2 0 444 0 0,-3-4-1519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4.102"/>
    </inkml:context>
    <inkml:brush xml:id="br0">
      <inkml:brushProperty name="width" value="0.05" units="cm"/>
      <inkml:brushProperty name="height" value="0.05" units="cm"/>
      <inkml:brushProperty name="color" value="#004F8B"/>
    </inkml:brush>
  </inkml:definitions>
  <inkml:trace contextRef="#ctx0" brushRef="#br0">1 25 2304 0 0,'4'4'200'0'0,"-3"-3"-99"0"0,1 0-1 0 0,0 0 1 0 0,-1-1 0 0 0,1 1-1 0 0,-1 0 1 0 0,1-1 0 0 0,0 1 0 0 0,0-1-1 0 0,-1 1 1 0 0,1-1 0 0 0,0 0-1 0 0,0 0 1 0 0,-1 0 0 0 0,1 0-1 0 0,0 0 1 0 0,0 0-101 0 0,34-5 2875 0 0,-14 1-1681 0 0,37-4 954 0 0,-36 4-1648 0 0,-1 1 0 0 0,2 0 0 0 0,-1 2-500 0 0,-11 1-258 0 0,0 0 0 0 0,0-1 0 0 0,1-1 258 0 0,12-3-3946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4.958"/>
    </inkml:context>
    <inkml:brush xml:id="br0">
      <inkml:brushProperty name="width" value="0.05" units="cm"/>
      <inkml:brushProperty name="height" value="0.05" units="cm"/>
      <inkml:brushProperty name="color" value="#004F8B"/>
    </inkml:brush>
  </inkml:definitions>
  <inkml:trace contextRef="#ctx0" brushRef="#br0">1 0 8032 0 0,'0'0'365'0'0,"0"0"-4"0"0,1 0-230 0 0,43 5 3892 0 0,61-5 2813 0 0,1 0-5403 0 0,-87-2-4475 0 0,-12 0 113 0 0,6 1-3609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5.467"/>
    </inkml:context>
    <inkml:brush xml:id="br0">
      <inkml:brushProperty name="width" value="0.05" units="cm"/>
      <inkml:brushProperty name="height" value="0.05" units="cm"/>
      <inkml:brushProperty name="color" value="#004F8B"/>
    </inkml:brush>
  </inkml:definitions>
  <inkml:trace contextRef="#ctx0" brushRef="#br0">13 16 2304 0 0,'-4'-13'483'0'0,"2"10"7819"0"0,0 4-3516 0 0,-1 8-2406 0 0,1 11-2868 0 0,3-14 661 0 0,-1 0 0 0 0,1 0-1 0 0,0-1 1 0 0,1 5-173 0 0,4 16 293 0 0,-4-7-205 0 0,1-1 0 0 0,4 8-88 0 0,-3-7 0 0 0,-4-15 0 0 0,1 1 0 0 0,0 0 0 0 0,0-1 0 0 0,1 1 0 0 0,0-1 0 0 0,0 2 0 0 0,-1-5-126 0 0,0 1-1 0 0,-1 0 0 0 0,1 0 0 0 0,0 0 0 0 0,-1 0 0 0 0,0 0 1 0 0,1 0-1 0 0,-1 0 127 0 0,0 0-1176 0 0,0-2-68 0 0,0 0-17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5.822"/>
    </inkml:context>
    <inkml:brush xml:id="br0">
      <inkml:brushProperty name="width" value="0.05" units="cm"/>
      <inkml:brushProperty name="height" value="0.05" units="cm"/>
      <inkml:brushProperty name="color" value="#004F8B"/>
    </inkml:brush>
  </inkml:definitions>
  <inkml:trace contextRef="#ctx0" brushRef="#br0">204 0 2304 0 0,'0'0'101'0'0,"0"0"383"0"0,-1 2 1523 0 0,-6 11 3007 0 0,5-8-3928 0 0,-1 0 0 0 0,1 0 1 0 0,-1-1-1 0 0,0 1 0 0 0,-2 1-1086 0 0,1-1 313 0 0,1 0 1 0 0,0 0-1 0 0,0 0 0 0 0,1 0 1 0 0,-1 0-1 0 0,1 1 0 0 0,0-1 1 0 0,-1 5-314 0 0,-4 13 623 0 0,-3 0-128 0 0,-6 16-7 0 0,11-23-331 0 0,-1 0 0 0 0,-1 0 0 0 0,0-1 0 0 0,-1 0 0 0 0,-6 8-157 0 0,-3 10 88 0 0,6-10-76 0 0,-29 52-3132 0 0,35-67-3179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6.182"/>
    </inkml:context>
    <inkml:brush xml:id="br0">
      <inkml:brushProperty name="width" value="0.05" units="cm"/>
      <inkml:brushProperty name="height" value="0.05" units="cm"/>
      <inkml:brushProperty name="color" value="#004F8B"/>
    </inkml:brush>
  </inkml:definitions>
  <inkml:trace contextRef="#ctx0" brushRef="#br0">0 79 3224 0 0,'1'-1'240'0'0,"1"-3"530"0"0,1 1 1 0 0,-1 0 0 0 0,1-1-1 0 0,0 1 1 0 0,0 0-1 0 0,0 1 1 0 0,0-1-1 0 0,1 0 1 0 0,-1 1-1 0 0,1 0 1 0 0,-1 0 0 0 0,1 0-1 0 0,0 0 1 0 0,0 0-1 0 0,1 1-770 0 0,38-15 3221 0 0,-36 12-2710 0 0,1 1 0 0 0,0 0 0 0 0,1 1 0 0 0,-1-1 0 0 0,0 1 0 0 0,1 1 0 0 0,0 0 0 0 0,1 0-511 0 0,-4 0 202 0 0,11 2 643 0 0,-6 4-733 0 0,-10-4-108 0 0,0-1-1 0 0,0 1 1 0 0,0 0-1 0 0,0 0 1 0 0,0 0 0 0 0,-1 0-1 0 0,1 0 1 0 0,0 0-1 0 0,0 0 1 0 0,-1 0 0 0 0,1 0-1 0 0,-1 1 1 0 0,1-1-1 0 0,-1 0 1 0 0,1 0 0 0 0,-1 1-1 0 0,0-1 1 0 0,1 0 0 0 0,-1 0-1 0 0,0 1 1 0 0,0-1-1 0 0,0 0 1 0 0,0 1-4 0 0,-1 3 51 0 0,0 0 1 0 0,0 0-1 0 0,0 0 1 0 0,0 0-1 0 0,-2 2-51 0 0,-1 7 88 0 0,2-7-85 0 0,0-1 0 0 0,-1 0 0 0 0,0-1 1 0 0,0 1-1 0 0,0 0 0 0 0,0-1 0 0 0,-3 4-3 0 0,-32 34-25 0 0,22-25-35 0 0,-8 6-23 0 0,13-14 31 0 0,1 0 0 0 0,1 1-1 0 0,0 0 1 0 0,-2 3 52 0 0,11-14-1 0 0,0 0 1 0 0,0 0-1 0 0,0 0 0 0 0,0 0 0 0 0,0 0 0 0 0,0 0 1 0 0,0 0-1 0 0,0 0 0 0 0,0 0 0 0 0,0 0 0 0 0,0 0 1 0 0,0 0-1 0 0,0 0 0 0 0,0 1 0 0 0,0-1 0 0 0,0 0 1 0 0,0 0-1 0 0,0 0 0 0 0,-1 0 0 0 0,1 0 0 0 0,0 0 1 0 0,0 0-1 0 0,0 0 0 0 0,0 0 0 0 0,0 0 0 0 0,0 0 1 0 0,0 0-1 0 0,0 1 0 0 0,0-1 0 0 0,1 0 0 0 0,-1 0 1 0 0,0 0-1 0 0,0 0 0 0 0,0 0 0 0 0,0 0 0 0 0,0 0 1 0 0,0 0-1 0 0,0 0 0 0 0,0 0 0 0 0,0 0 0 0 0,0 0 1 0 0,0 0-1 0 0,0 1 0 0 0,0-1 0 0 0,0 0 0 0 0,0 0 1 0 0,0 0-1 0 0,0 0 0 0 0,0 0 0 0 0,0 0 0 0 0,0 0 1 0 0,1 0-1 0 0,-1 0 0 0 0,0 0 0 0 0,0 0 0 0 0,0 0 1 0 0,0 0-1 0 0,0 0 0 0 0,0 0 0 0 0,0 0 1 0 0,5 3 2 0 0,0-1-1 0 0,0 0 0 0 0,0 0 1 0 0,0 0-1 0 0,1-1 0 0 0,-1 1 1 0 0,0-1-1 0 0,1-1 0 0 0,-1 1 1 0 0,4-1-2 0 0,14 0 169 0 0,-1-1 0 0 0,3-1-169 0 0,26-1 396 0 0,77-5 132 0 0,-94 5-3600 0 0,-33 3 1952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27.249"/>
    </inkml:context>
    <inkml:brush xml:id="br0">
      <inkml:brushProperty name="width" value="0.05" units="cm"/>
      <inkml:brushProperty name="height" value="0.05" units="cm"/>
      <inkml:brushProperty name="color" value="#004F8B"/>
    </inkml:brush>
  </inkml:definitions>
  <inkml:trace contextRef="#ctx0" brushRef="#br0">0 182 6536 0 0,'0'0'298'0'0,"0"0"-4"0"0,0 0-6 0 0,0 0 692 0 0,1-14 3926 0 0,17-39-1549 0 0,-12 34-2147 0 0,1 0-1 0 0,0-1-1209 0 0,3-9 1343 0 0,3 1 1349 0 0,-12 47-2642 0 0,1 0 1 0 0,1 3-51 0 0,4 30 57 0 0,-6-10-37 0 0,-2-26-5 0 0,2 1-1 0 0,0-1 1 0 0,2 6-15 0 0,3 22 0 0 0,1 7 0 0 0,7 23 0 0 0,-8-51-193 0 0,-5-17 79 0 0,1-1 0 0 0,-1 1 1 0 0,0 0-1 0 0,0 5 114 0 0,-1-10-244 0 0,0-1-253 0 0,0 2-116 0 0,-1 0 267 0 0,0 0 0 0 0,0 0 0 0 0,-1 0 0 0 0,1 0 0 0 0,0 0 0 0 0,-1 0 0 0 0,1-1 0 0 0,-1 1 0 0 0,0 0 0 0 0,1-1 0 0 0,-1 0 0 0 0,0 1 0 0 0,0-1 0 0 0,0 0 0 0 0,0 0 0 0 0,-2 1 346 0 0,-7 3-2846 0 0,0 0 0 0 0,-7 1 2846 0 0,14-5 159 0 0,2 0-617 0 0,-1 1-139 0 0,-10 4 92 0 0,-4-2 371 0 0,17-4 7114 0 0,0 1-4755 0 0,2 0-2086 0 0,0 0 0 0 0,0 0 0 0 0,0 0 0 0 0,0 0 0 0 0,0-1 0 0 0,0 1 0 0 0,0-1 0 0 0,0 1 0 0 0,0-1 0 0 0,0 1 0 0 0,0-1 0 0 0,0 0 0 0 0,0 0 0 0 0,2 0-139 0 0,38-3 1240 0 0,-29 2-895 0 0,121-17 1297 0 0,-53 7-1236 0 0,-62 9-319 0 0,-5 0-1492 0 0,-3 1-3666 0 0,-6-2-2214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4.265"/>
    </inkml:context>
    <inkml:brush xml:id="br0">
      <inkml:brushProperty name="width" value="0.05" units="cm"/>
      <inkml:brushProperty name="height" value="0.05" units="cm"/>
      <inkml:brushProperty name="color" value="#004F8B"/>
    </inkml:brush>
  </inkml:definitions>
  <inkml:trace contextRef="#ctx0" brushRef="#br0">0 1 3224 0 0,'0'0'416'0'0,"0"0"539"0"0,0 0 239 0 0,0 0 50 0 0,0 0-12 0 0,0 0-95 0 0,0 0-45 0 0,0 0-10 0 0,0 0 3 0 0,0 0 23 0 0,0 0 11 0 0,0 0 1 0 0,0 0-83 0 0,1 1-347 0 0,5 10-256 0 0,0-1-1 0 0,0 0 0 0 0,1-1 0 0 0,0 1 0 0 0,2 0-433 0 0,19 26 576 0 0,5 12-197 0 0,2-3 0 0 0,14 12-379 0 0,-23-29 49 0 0,1-1 0 0 0,1-1 0 0 0,2-1 0 0 0,15 9-49 0 0,-30-23-376 0 0,-11-8 122 0 0,-1 0 0 0 0,1 0 0 0 0,-1-1 1 0 0,1 0-1 0 0,0 0 0 0 0,0 0 0 0 0,0 0 254 0 0,9 0-1239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4.745"/>
    </inkml:context>
    <inkml:brush xml:id="br0">
      <inkml:brushProperty name="width" value="0.05" units="cm"/>
      <inkml:brushProperty name="height" value="0.05" units="cm"/>
      <inkml:brushProperty name="color" value="#004F8B"/>
    </inkml:brush>
  </inkml:definitions>
  <inkml:trace contextRef="#ctx0" brushRef="#br0">5 201 8288 0 0,'0'0'381'0'0,"0"0"-6"0"0,-1 0-242 0 0,-2 0 20 0 0,2 0 567 0 0,1 0 250 0 0,0 0 43 0 0,0 0-12 0 0,0 0-89 0 0,0 0-42 0 0,0 0-6 0 0,0 0-75 0 0,1 8 27 0 0,0-4-702 0 0,0-1 0 0 0,0 1 0 0 0,0-1 0 0 0,0 0 1 0 0,1 1-1 0 0,-1-1 0 0 0,1 0 0 0 0,1 1-114 0 0,9 14 201 0 0,-11-15-184 0 0,1 0-1 0 0,0 0 1 0 0,0 0 0 0 0,0-1-1 0 0,0 1 1 0 0,1 0 0 0 0,-1-1 0 0 0,1 0-1 0 0,-1 1 1 0 0,1-1 0 0 0,0 0-1 0 0,1 0-16 0 0,5 3 17 0 0,-6-3-12 0 0,1 0 0 0 0,0 0 0 0 0,-1-1 0 0 0,1 1 0 0 0,0-1 0 0 0,0 0 0 0 0,-1 0 0 0 0,1 0 0 0 0,0-1 0 0 0,0 1-1 0 0,0-1 1 0 0,1 0-5 0 0,-3 0 18 0 0,1 0-1 0 0,-1 0 1 0 0,1 0-1 0 0,-1 0 0 0 0,1 0 1 0 0,-1-1-1 0 0,1 1 0 0 0,-1-1 1 0 0,1 0-1 0 0,-1 0 1 0 0,0 0-1 0 0,1 0 0 0 0,-1 0 1 0 0,0 0-1 0 0,0-1 1 0 0,0 1-1 0 0,0-1 0 0 0,0 1 1 0 0,0-1-1 0 0,0 0 0 0 0,0 0 1 0 0,-1 0-1 0 0,1 0 1 0 0,-1 0-1 0 0,1 0 0 0 0,-1 0 1 0 0,0 0-1 0 0,1-2-17 0 0,1-2 91 0 0,-1 0-1 0 0,0 0 1 0 0,0 0 0 0 0,0 0-1 0 0,-1-1 1 0 0,0 1 0 0 0,0 0-1 0 0,0-7-90 0 0,-1-8 655 0 0,-2-21-655 0 0,2 42 0 0 0,-13-79 853 0 0,5 42-618 0 0,4 24-172 0 0,4 12-60 0 0,0 0 1 0 0,-1 0 0 0 0,1 0 0 0 0,0-1 0 0 0,0 1 0 0 0,0 0-1 0 0,0 0 1 0 0,0 0 0 0 0,0 0 0 0 0,0 0 0 0 0,0-1 0 0 0,1 0-4 0 0,-2 1-972 0 0,2 1 23 0 0,3-3-46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6.136"/>
    </inkml:context>
    <inkml:brush xml:id="br0">
      <inkml:brushProperty name="width" value="0.05" units="cm"/>
      <inkml:brushProperty name="height" value="0.05" units="cm"/>
      <inkml:brushProperty name="color" value="#004F8B"/>
    </inkml:brush>
  </inkml:definitions>
  <inkml:trace contextRef="#ctx0" brushRef="#br0">11 134 1376 0 0,'0'0'65'0'0,"0"0"358"0"0,0 0 1480 0 0,0-1 1284 0 0,-4-2-2132 0 0,3 4 5773 0 0,0 1-6576 0 0,0 1-1 0 0,0-1 1 0 0,0 1 0 0 0,1 0-1 0 0,-1-1 1 0 0,1 1-1 0 0,0 0 1 0 0,-1-1 0 0 0,1 2-252 0 0,7 27 1135 0 0,37 106 691 0 0,-26-70-1650 0 0,-16-57-142 0 0,1 0-1 0 0,1 0 0 0 0,0 0 1 0 0,4 9-34 0 0,-6-16 2 0 0,-1 1-1 0 0,0 0 1 0 0,0-1 0 0 0,-1 1 0 0 0,1 0 0 0 0,-1 0 0 0 0,0 3-2 0 0,4 17-3 0 0,-4-23 3 0 0,0-1 0 0 0,0 0 0 0 0,0 1 0 0 0,0-1 0 0 0,0 0 0 0 0,0 1 0 0 0,1-1 0 0 0,-1 0 0 0 0,0 1 0 0 0,0-1 0 0 0,1 0 0 0 0,-1 1 0 0 0,0-1 0 0 0,0 0 0 0 0,1 0 0 0 0,-1 1 0 0 0,0-1 0 0 0,1 0 0 0 0,-1 0 0 0 0,0 1 0 0 0,1-1 0 0 0,0 0-2 0 0,0 0 0 0 0,1 0 0 0 0,-1 0-1 0 0,0 0 1 0 0,0 0 0 0 0,1-1 0 0 0,-1 1 0 0 0,0 0-1 0 0,0-1 1 0 0,1 1 0 0 0,-1-1 0 0 0,0 1 0 0 0,0-1-1 0 0,0 1 1 0 0,0-1 0 0 0,0 0 0 0 0,0 0-1 0 0,0 1 1 0 0,0-1 0 0 0,0 0 0 0 0,0 0 0 0 0,0 0-1 0 0,0 0 3 0 0,20-29-95 0 0,-16 23 72 0 0,13-18-225 0 0,12-12 248 0 0,-9 12-231 0 0,10-15 62 0 0,0 2 538 0 0,-27 33-369 0 0,-3 11 0 0 0,8 31 23 0 0,-8-34-16 0 0,0 1 0 0 0,-1 0 0 0 0,1 0 0 0 0,-1 0-1 0 0,1 0 1 0 0,-2 3-7 0 0,1-1 0 0 0,0 6 0 0 0,2-8 0 0 0,0-1 0 0 0,0 1 0 0 0,1 0 0 0 0,-1 0 0 0 0,2 1 0 0 0,-2-3 0 0 0,0 1 0 0 0,0-1 0 0 0,0 1 0 0 0,1-1 0 0 0,-1 0 0 0 0,1 1 0 0 0,0-1 0 0 0,-1-1 0 0 0,1 1 0 0 0,0 0 0 0 0,0-1 0 0 0,0 1 0 0 0,0-1 0 0 0,1 0 0 0 0,-1 0 0 0 0,0 0 0 0 0,0-1 0 0 0,1 1 0 0 0,-1-1 0 0 0,1 1 0 0 0,1-1 0 0 0,-1 1 0 0 0,1-1 0 0 0,-1 0 0 0 0,1 0 0 0 0,0 0 0 0 0,-1-1 0 0 0,3 0 0 0 0,-5 1 0 0 0,1-1 0 0 0,-1 0 0 0 0,1 0 0 0 0,-1 0 0 0 0,1 0 0 0 0,-1 0 0 0 0,0-1 0 0 0,0 1 0 0 0,0-1 0 0 0,0 1 0 0 0,0-1 0 0 0,0 0 0 0 0,0 0 0 0 0,0 0 0 0 0,2-2 8 0 0,0-1-1 0 0,-1 1 1 0 0,1-1 0 0 0,-1 1-1 0 0,0-1 1 0 0,0 0-1 0 0,-1 0 1 0 0,1 0-1 0 0,-1 0 1 0 0,0-1-1 0 0,-1 1 1 0 0,1-1-1 0 0,-1 1 1 0 0,0-1-1 0 0,0 0 1 0 0,-1 1-1 0 0,0-1-7 0 0,0-1 10 0 0,0 0 0 0 0,0 1 0 0 0,-1-1 0 0 0,0 0 0 0 0,-1 1 0 0 0,1-1 0 0 0,-1 0 0 0 0,-1 1 0 0 0,1 0 0 0 0,-2-3-10 0 0,2 7 5 0 0,1-1-1 0 0,-1 1 0 0 0,0-1 0 0 0,0 1 0 0 0,0 0 0 0 0,0 0 1 0 0,0-1-1 0 0,0 2 0 0 0,0-1 0 0 0,-1 0 0 0 0,1 0 0 0 0,-1 1 1 0 0,1-1-1 0 0,-1 1 0 0 0,0 0 0 0 0,0 0 0 0 0,0 0 0 0 0,1 0 1 0 0,-1 0-1 0 0,0 1 0 0 0,0-1 0 0 0,0 1 0 0 0,0 0 0 0 0,-3 0-4 0 0,-3 0 0 0 0,-1 1 0 0 0,0 0 0 0 0,0 1 0 0 0,1 0 0 0 0,-1 1 0 0 0,1 0 0 0 0,-9 4 0 0 0,16-7 0 0 0,-1 2-1 0 0,0-1 0 0 0,0 1 0 0 0,0 0 0 0 0,1 0 0 0 0,-1 0 0 0 0,0 0 0 0 0,1 0 0 0 0,-1 1 1 0 0,1-1-12 0 0,0 0 1 0 0,0 0-1 0 0,-1 0 0 0 0,1-1 0 0 0,0 1 0 0 0,-1-1 1 0 0,1 1-1 0 0,-3 0 12 0 0,3-2-155 0 0,2 0-36 0 0,-7 4 363 0 0,15-18-147 0 0,-6 9-23 0 0,1 1-1 0 0,0-1 1 0 0,0 0-1 0 0,0 1 1 0 0,1 0-1 0 0,-1 0 1 0 0,1 0 0 0 0,0 0-1 0 0,2-2-1 0 0,105-67 131 0 0,-78 57 30 0 0,-32 16-156 0 0,-1-1 0 0 0,1 1 0 0 0,-1 0 0 0 0,1 0 0 0 0,0 0 0 0 0,-1-1 0 0 0,1 1 0 0 0,0 0 0 0 0,-1 0 0 0 0,1 0 0 0 0,0 0 0 0 0,-1 0 0 0 0,1 0 0 0 0,-1 0 0 0 0,1 0 0 0 0,0 0 0 0 0,-1 1 0 0 0,1-1-5 0 0,1 0 13 0 0,-2 0-10 0 0,1 0 0 0 0,0 0 0 0 0,0 0 0 0 0,-1 1 0 0 0,1-1 1 0 0,0 0-1 0 0,-1 0 0 0 0,1 0 0 0 0,0 1 0 0 0,-1-1 0 0 0,1 0 1 0 0,-1 1-1 0 0,1-1 0 0 0,0 0 0 0 0,-1 1 0 0 0,1-1 0 0 0,-1 1 1 0 0,1-1-1 0 0,-1 1-3 0 0,2 1 6 0 0,2 0 4 0 0,-1 1-1 0 0,0 0 1 0 0,0 0-1 0 0,0 0 1 0 0,-1 0-1 0 0,1 1 1 0 0,-1-1-1 0 0,1 1 1 0 0,-1 0-1 0 0,0-1 1 0 0,-1 1-1 0 0,1 0 1 0 0,-1 0-1 0 0,1 0 1 0 0,-1 1-10 0 0,10 22 55 0 0,-8-20-53 0 0,0 0 1 0 0,-1 0 0 0 0,1 0-1 0 0,-2 0 1 0 0,1 0-3 0 0,7 25-3 0 0,-7-28 12 0 0,5 12 36 0 0,-1-10-23 0 0,-6-5-19 0 0,1-1 0 0 0,0 0 0 0 0,0 0 0 0 0,-1 0-1 0 0,1 1 1 0 0,0-1 0 0 0,-1 0 0 0 0,1 0-1 0 0,0 0 1 0 0,0 0 0 0 0,-1 0 0 0 0,1 0 0 0 0,0-1-1 0 0,-1 1 1 0 0,1 0 0 0 0,0 0 0 0 0,-1 0 0 0 0,1-1-1 0 0,0 1 1 0 0,-1 0 0 0 0,1-1 0 0 0,0 1-1 0 0,-1-1-2 0 0,2 0 5 0 0,0 0 0 0 0,0-1 0 0 0,-1 1 0 0 0,1-1-1 0 0,-1 0 1 0 0,1 0 0 0 0,-1 0 0 0 0,1-1-5 0 0,0-1 15 0 0,1-1 0 0 0,-1-1 0 0 0,1 1-1 0 0,-1 0 1 0 0,-1-1 0 0 0,2-3-15 0 0,1-17 122 0 0,-2-1 0 0 0,1-25-122 0 0,-2 44 40 0 0,0 6-32 0 0,0 1 0 0 0,-1-1 0 0 0,1 0 0 0 0,-1 1 0 0 0,0-1 0 0 0,0 0 0 0 0,1 0 0 0 0,-1 1 0 0 0,0-1 0 0 0,0 0 0 0 0,-1 0-8 0 0,19 13 64 0 0,-12-7-64 0 0,-1 1 0 0 0,0 0 0 0 0,0 1 0 0 0,-1-1 0 0 0,3 4 0 0 0,-5-5 8 0 0,-1-3-2 0 0,1 1 0 0 0,-1 0-1 0 0,0-1 1 0 0,1 1-1 0 0,-1-1 1 0 0,1 1 0 0 0,0-1-1 0 0,-1 0 1 0 0,1 0-1 0 0,2 1-5 0 0,-1 0 0 0 0,0 0 0 0 0,0 0 0 0 0,0 0 0 0 0,0-1 0 0 0,1 0 0 0 0,2 2 0 0 0,-4-3 0 0 0,-1 0 0 0 0,1 1 0 0 0,-1-1 0 0 0,1 0 0 0 0,-1 0 0 0 0,1 1 0 0 0,-1-1 0 0 0,1-1 0 0 0,-1 1 0 0 0,1 0 0 0 0,-1 0 0 0 0,1 0 0 0 0,-1-1 0 0 0,1 1 0 0 0,-1-1 0 0 0,0 1 0 0 0,1-1 0 0 0,-1 0 0 0 0,4-2 7 0 0,0 0-1 0 0,0-1 1 0 0,0 0-1 0 0,-1 0 0 0 0,4-5-6 0 0,-6 7 2 0 0,0 0 1 0 0,-1 0-1 0 0,1 0 0 0 0,-1 0 0 0 0,0-1 0 0 0,0 1 0 0 0,0 0 0 0 0,0-1 1 0 0,0 1-1 0 0,0-1 0 0 0,-1 1 0 0 0,1-1 0 0 0,-1 1 0 0 0,0-1 0 0 0,1 0-2 0 0,-1-1 11 0 0,0 0 0 0 0,0 0 0 0 0,-1 0 1 0 0,1 0-1 0 0,-1 0 0 0 0,0 0 0 0 0,0 0 0 0 0,0 0 0 0 0,0 0 0 0 0,-1 0 0 0 0,1 0 0 0 0,-1 1 0 0 0,0-1 0 0 0,0 1 0 0 0,-1 0 0 0 0,1-1 0 0 0,-1 1 0 0 0,1 0 0 0 0,-1 0 0 0 0,0 0 0 0 0,-1 1-11 0 0,-19-18 48 0 0,12 11 11 0 0,1 1 0 0 0,-8-5-59 0 0,14 12 20 0 0,1-1-1 0 0,-1 1 1 0 0,1 0 0 0 0,-1 0 0 0 0,1 0 0 0 0,-1 1 0 0 0,1-1 0 0 0,-1 1 0 0 0,-1 0-20 0 0,-11-1-6579 0 0,16 1-122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19.766"/>
    </inkml:context>
    <inkml:brush xml:id="br0">
      <inkml:brushProperty name="width" value="0.05" units="cm"/>
      <inkml:brushProperty name="height" value="0.05" units="cm"/>
      <inkml:brushProperty name="color" value="#F6630D"/>
    </inkml:brush>
  </inkml:definitions>
  <inkml:trace contextRef="#ctx0" brushRef="#br0">4 5573 1840 0 0,'0'0'213'0'0,"0"0"225"0"0,-1 0 1514 0 0,-1 4-4694 0 0,2-2 4139 0 0,0 0 4381 0 0,2-1 6280 0 0,0 0-12035 0 0,17 0 109 0 0,17-1 920 0 0,-34 0-939 0 0,-2 0-8 0 0,0 0-2 0 0,0 0-6 0 0,11 1 95 0 0,0 3-96 0 0,-9-4 0 0 0,21 3 263 0 0,-3-3-236 0 0,-15 0-151 0 0,-1-1 0 0 0,0 1 0 0 0,0 1 0 0 0,0-1 0 0 0,0 0 0 0 0,2 1 28 0 0,43 2 582 0 0,-17-2-362 0 0,0-2-184 0 0,-29 0-36 0 0,-1 1 0 0 0,-1 0 0 0 0,0 0 0 0 0,0 0 0 0 0,0-1 0 0 0,1 1 0 0 0,-1 0 0 0 0,0 1 0 0 0,0-1 0 0 0,0 0 0 0 0,1 0 0 0 0,-1 0 0 0 0,0 1 0 0 0,0-1 0 0 0,1 1 0 0 0,10 1 69 0 0,0-1 0 0 0,-1 0 0 0 0,9-1-69 0 0,-7 0 103 0 0,1 0 1 0 0,12 3-104 0 0,-3-2 205 0 0,14-1-88 0 0,66 8 171 0 0,-87-8-246 0 0,-1 0-1 0 0,1 1 0 0 0,-1 1 1 0 0,11 2-42 0 0,-6 0 181 0 0,1-2 1 0 0,0-1 0 0 0,-1-1 0 0 0,16-1-182 0 0,9 0 155 0 0,59-3-155 0 0,-76 1 98 0 0,-20 1-65 0 0,-1 1 1 0 0,1 0 0 0 0,0 0-1 0 0,5 1-33 0 0,7 0 15 0 0,75-3 330 0 0,-51-2-345 0 0,43 1 75 0 0,16 4-22 0 0,-79-3-53 0 0,-12 1 0 0 0,125-5 267 0 0,-122 7-214 0 0,2-4 1 0 0,1 3-44 0 0,18 1 1 0 0,-21 1 19 0 0,-10 1-49 0 0,0-1 0 0 0,0 0 0 0 0,0-1-1 0 0,0 1 1 0 0,0-1 0 0 0,2 0 19 0 0,15-1-38 0 0,31-4 326 0 0,-28 6-296 0 0,-18 0 38 0 0,0 0 1 0 0,0-1-1 0 0,0 0 0 0 0,0-1 1 0 0,0 0-1 0 0,-1 0 0 0 0,7-1-30 0 0,-11 1 58 0 0,0 1 0 0 0,0-1 0 0 0,0 1 0 0 0,0 0 0 0 0,0 0 0 0 0,0 0 0 0 0,1 0 0 0 0,1 1-58 0 0,3-1 100 0 0,11 0-100 0 0,19-5 0 0 0,53 2 0 0 0,-26-1-277 0 0,-30-1 435 0 0,28 2-271 0 0,-40 3 129 0 0,14 0-16 0 0,0 0 76 0 0,-32 0-64 0 0,0 0 0 0 0,0-1 0 0 0,0 1 0 0 0,0-1 0 0 0,2 0-12 0 0,1-1 13 0 0,1 1-1 0 0,0-1 1 0 0,-1 2 0 0 0,1-1 0 0 0,2 2-13 0 0,25-5 0 0 0,-33 4 0 0 0,1 1 0 0 0,-1-1 0 0 0,0 0 0 0 0,1 0 0 0 0,-1-1 0 0 0,0 1 0 0 0,0 0 0 0 0,1-1 0 0 0,-1 0 0 0 0,0 1 0 0 0,0-1 0 0 0,0 0 0 0 0,1 1 0 0 0,-1-1 0 0 0,0 1 0 0 0,0 0 0 0 0,0 0 0 0 0,1 0 0 0 0,-1 0 0 0 0,0 0 0 0 0,1 0 0 0 0,3 0 0 0 0,1 0 0 0 0,-1-1 0 0 0,1 0 0 0 0,4-1 0 0 0,10-4 0 0 0,-11 4 0 0 0,-7 3 0 0 0,0-1 0 0 0,0 0 0 0 0,0-1 0 0 0,0 1 0 0 0,0 0 0 0 0,0-1 0 0 0,3 0 0 0 0,-1-1 0 0 0,24-5 9 0 0,-22 5-3 0 0,-1 1 1 0 0,0 0-1 0 0,0 0 0 0 0,1 0 1 0 0,-1 1-1 0 0,0 0 0 0 0,4 1-6 0 0,18-4 107 0 0,-10 3-48 0 0,-14 0-54 0 0,1 0 0 0 0,-1 0 1 0 0,1-1-1 0 0,-1 1 0 0 0,1-1 1 0 0,-1 0-1 0 0,5-1-5 0 0,-7 0-8 0 0,1 1-14 0 0,14 0-1 0 0,33-3 22 0 0,-25 2-85 0 0,0 0-1 0 0,1 1 87 0 0,2-2-541 0 0,-11-2 541 0 0,-16 5 0 0 0,23-2 0 0 0,-19 1 0 0 0,-2 1 0 0 0,23 0 0 0 0,14-5 0 0 0,-6 1 0 0 0,13 1 323 0 0,-34 0-28 0 0,-4 0-177 0 0,-5 3-115 0 0,2-1 4 0 0,-1 0-1 0 0,1 0 0 0 0,-1 0 1 0 0,0-1-1 0 0,1 1 0 0 0,0-2-6 0 0,-5 2-125 0 0,4 1 53 0 0,0-1-1 0 0,-1 0 1 0 0,1 0-1 0 0,-1-1 0 0 0,1 1 1 0 0,-1-1-1 0 0,0 0 1 0 0,0 0-1 0 0,2-2 73 0 0,22-8 36 0 0,5 5 567 0 0,-25 5-488 0 0,1 1-1 0 0,-1-2 1 0 0,1 1-1 0 0,5-3-114 0 0,-11 4 11 0 0,-1 0 1 0 0,1 0-1 0 0,0 0 0 0 0,0 1 1 0 0,0-1-1 0 0,1 1-11 0 0,7-2 12 0 0,-3 2-53 0 0,14-5-758 0 0,-21 5 604 0 0,-1 0 459 0 0,3-1 199 0 0,1 1-302 0 0,-1 0-80 0 0,-1 0 0 0 0,0-1 0 0 0,0 1 0 0 0,1-1 0 0 0,-1 1 0 0 0,0-1 0 0 0,0 0 0 0 0,0 0-1 0 0,2-1-80 0 0,3-1-109 0 0,0 1 0 0 0,0 1-1 0 0,0-1 1 0 0,3 1 109 0 0,25-6 433 0 0,-29 5-383 0 0,1 1 0 0 0,0 0-1 0 0,-1 1 1 0 0,4-1-50 0 0,4 0 0 0 0,-4-4 0 0 0,-7 3 0 0 0,8-2 0 0 0,-3 1 0 0 0,-3 2-43 0 0,-1 0 0 0 0,1 0-1 0 0,-1 0 1 0 0,1 1 0 0 0,2-1 43 0 0,0 1-60 0 0,0-1 0 0 0,1 0 0 0 0,-1 0 0 0 0,0-1 0 0 0,0 0 0 0 0,5-2 60 0 0,16-4 0 0 0,-27 8 0 0 0,1 0 0 0 0,-1 0 0 0 0,1-1 0 0 0,0 1 0 0 0,-1-1 0 0 0,0 1 0 0 0,1-1 0 0 0,-1 1 0 0 0,1-1 0 0 0,-1 0 0 0 0,0 1 0 0 0,1-1 0 0 0,-1 0 0 0 0,1 0 0 0 0,4-4 0 0 0,-3 5 0 0 0,8-8 0 0 0,0 3 0 0 0,-10 4 0 0 0,0 1 0 0 0,0 0 0 0 0,0-1 0 0 0,0 1 0 0 0,0-1 0 0 0,0 0 0 0 0,0 1 0 0 0,0-1 0 0 0,0 0 0 0 0,0 1 0 0 0,0-1 0 0 0,0 0 0 0 0,-1 0 0 0 0,1 0 0 0 0,0 0 0 0 0,-1 0 2 0 0,0 1-1 0 0,0-1 1 0 0,0 1 0 0 0,0-1-1 0 0,1 0 1 0 0,-1 1 0 0 0,0-1-1 0 0,0 1 1 0 0,1-1 0 0 0,-1 1-1 0 0,0-1 1 0 0,0 1-1 0 0,1-1 1 0 0,-1 1 0 0 0,1-1-1 0 0,-1 1 1 0 0,0-1 0 0 0,1 1-1 0 0,-1-1 1 0 0,1 1 0 0 0,-1 0-1 0 0,1-1 1 0 0,-1 1 0 0 0,1 0-1 0 0,-1-1 1 0 0,1 1-1 0 0,0 0 1 0 0,-1 0-2 0 0,20-11 18 0 0,-6 3-18 0 0,11-7 0 0 0,-24 13 0 0 0,1 1 0 0 0,0 0 0 0 0,1 0 0 0 0,-1 0 0 0 0,0 0 0 0 0,0 0 0 0 0,0 0 0 0 0,1 0 0 0 0,-1 1 0 0 0,0-1 0 0 0,0 1 0 0 0,-1-1 0 0 0,1 1 0 0 0,0-1 0 0 0,-1 0 0 0 0,1 1 0 0 0,-1-1 0 0 0,1 0 0 0 0,0-1 0 0 0,3-3 0 0 0,-3 3 0 0 0,-1 0 0 0 0,1 1 0 0 0,0-1 0 0 0,0 1 0 0 0,-1-1 0 0 0,1 1 0 0 0,2-1 0 0 0,-3 1 0 0 0,0 1 0 0 0,1-1 0 0 0,-1 1 0 0 0,1-1 0 0 0,-1 0 0 0 0,1 0 0 0 0,-1 0 0 0 0,1 0 0 0 0,-1 0 0 0 0,0 0 0 0 0,0 0 0 0 0,0 0 0 0 0,1 0 0 0 0,-1-1 0 0 0,0 1 0 0 0,0 0 0 0 0,-1-1 0 0 0,1 1 0 0 0,0-1 0 0 0,-1 1 0 0 0,1 0 0 0 0,-1 0 0 0 0,1 1 0 0 0,-1-1 0 0 0,1 0 0 0 0,-1 0 0 0 0,1 1 0 0 0,-1-1 0 0 0,1 0 0 0 0,0 0 0 0 0,-1 1 0 0 0,1-1 0 0 0,0 0 0 0 0,0 1 0 0 0,0-1 0 0 0,0 0 0 0 0,0 0 0 0 0,0 0 0 0 0,0 0 0 0 0,-1 0 0 0 0,1 0 0 0 0,0 0 0 0 0,-1 0 0 0 0,1-1 0 0 0,0 0 5 0 0,1 1-1 0 0,-1-1 1 0 0,1 0 0 0 0,-1 1 0 0 0,1-1-1 0 0,-1 1 1 0 0,1-1 0 0 0,1 0-5 0 0,10-10 26 0 0,-8 8 27 0 0,-1 0 0 0 0,1 1 0 0 0,0 0-1 0 0,0 0 1 0 0,0 1 0 0 0,0-1 0 0 0,0 1 0 0 0,4-1-53 0 0,2-1 33 0 0,8-6-145 0 0,0 0 0 0 0,11-8 112 0 0,-29 17 0 0 0,-1 1 0 0 0,1-1 0 0 0,0 0 0 0 0,0 1 0 0 0,0-1 0 0 0,0 1 0 0 0,0-1 0 0 0,0 1 0 0 0,-1 0 0 0 0,1-1 0 0 0,0 1 0 0 0,0 0 0 0 0,1 0 0 0 0,-1-1 0 0 0,3 0 0 0 0,21-12 0 0 0,-9 5 0 0 0,-10 4 0 0 0,-1 1 0 0 0,1 1 0 0 0,0-1 0 0 0,3 0 0 0 0,47-13 64 0 0,-45 14-64 0 0,-10 2 1 0 0,0-1 0 0 0,-1 1 0 0 0,1 0-1 0 0,0-1 1 0 0,-1 1 0 0 0,1-1 0 0 0,-1 1 0 0 0,1-1-1 0 0,-1 0 1 0 0,1 1 0 0 0,-1-1 0 0 0,1 1 0 0 0,-1-2-1 0 0,3-3 23 0 0,-3 4-21 0 0,0 1 1 0 0,0-1-1 0 0,1 0 0 0 0,-1 1 1 0 0,0-1-1 0 0,1 0 1 0 0,-1 1-1 0 0,1-1 0 0 0,-1 1 1 0 0,0-1-1 0 0,1 1 1 0 0,-1-1-1 0 0,1 1 1 0 0,0-1-1 0 0,-1 1 0 0 0,1 0 1 0 0,-1-1-3 0 0,7-6 42 0 0,-3-2-31 0 0,4 0-11 0 0,-7 7 1 0 0,0 1 2 0 0,0 0 1 0 0,0 0-1 0 0,0 0 1 0 0,0 1-1 0 0,0-1 1 0 0,0 0-1 0 0,0 0 1 0 0,0 1-1 0 0,0-1 1 0 0,0 0-1 0 0,0 1 1 0 0,0-1-1 0 0,1 1-3 0 0,22-12 18 0 0,-13 5-18 0 0,5-2 0 0 0,-2-2 0 0 0,-5 2 0 0 0,-3 3 1 0 0,-6 5 0 0 0,0 0 0 0 0,1 1 1 0 0,-1-1-1 0 0,0 0 0 0 0,1 1 0 0 0,-1-1 1 0 0,1 0-1 0 0,-1 1 0 0 0,1-1 1 0 0,0 1-1 0 0,-1-1 0 0 0,1 1 0 0 0,-1-1 1 0 0,1 1-1 0 0,0 0 0 0 0,0-1 1 0 0,0 1-2 0 0,0-1 2 0 0,1 1 1 0 0,-1 0 0 0 0,0-1 0 0 0,1 1 0 0 0,-1-1-1 0 0,1 0 1 0 0,-1 1 0 0 0,0-1 0 0 0,1 0 0 0 0,-1 0-1 0 0,1 0-2 0 0,19-18 11 0 0,-4 2 0 0 0,8-6 42 0 0,-23 21-47 0 0,0 0-1 0 0,0 0 1 0 0,0 0-1 0 0,0 0 1 0 0,0 0-1 0 0,0-1 1 0 0,1-1-6 0 0,2-2 36 0 0,6-3-8 0 0,-11 6 13 0 0,1 1-7 0 0,6-8-20 0 0,15-14-14 0 0,-16 14 0 0 0,-6 7 0 0 0,1 1 0 0 0,0-1 0 0 0,0 1 0 0 0,1 0 0 0 0,-1 0 0 0 0,0-1 0 0 0,1 1 0 0 0,0 0 0 0 0,0 0 0 0 0,16-23 53 0 0,-13 18-42 0 0,-1 1 3 0 0,2 0-1 0 0,-1 0 1 0 0,1 0-1 0 0,0 1-13 0 0,15-18 63 0 0,-17 13-52 0 0,-4 10-10 0 0,0-1-1 0 0,1 0 1 0 0,-1 1 0 0 0,0-1-1 0 0,0 0 1 0 0,0 1-1 0 0,1-1 1 0 0,-1 1-1 0 0,0-1 1 0 0,1 0 0 0 0,-1 1-1 0 0,0-1 1 0 0,1 1-1 0 0,-1-1 1 0 0,1 1 0 0 0,-1-1-1 0 0,1 1 1 0 0,0-1-1 0 0,1-1 13 0 0,0-1 0 0 0,0 0 0 0 0,0 1 0 0 0,0-1 0 0 0,0 0 0 0 0,0 0 0 0 0,-1 0 0 0 0,1 0 0 0 0,-1 0 0 0 0,1-3-13 0 0,-1 2 17 0 0,1 0 1 0 0,0-1-1 0 0,0 1 1 0 0,1 0-1 0 0,-1 0 0 0 0,2-1-17 0 0,22-36 75 0 0,-20 30-30 0 0,-6 9-24 0 0,0 1 0 0 0,1 0-1 0 0,-1-1 1 0 0,1 1 0 0 0,0 0 0 0 0,-1-1 0 0 0,1 1 0 0 0,0 0 0 0 0,0 0 0 0 0,0 0 0 0 0,1-1-21 0 0,1-1 87 0 0,-3 3-59 0 0,1 0-1 0 0,-1-1 1 0 0,1 1-1 0 0,-1 0 1 0 0,1-1-1 0 0,-1 1 0 0 0,0-1 1 0 0,1 1-1 0 0,-1-1 1 0 0,0 1-1 0 0,1-1 0 0 0,-1 1 1 0 0,0-1-1 0 0,1 1 1 0 0,-1-1-1 0 0,0 0 1 0 0,0 1-1 0 0,1-1-27 0 0,5-9 147 0 0,-5 9-195 0 0,-1 0 0 0 0,1 1 1 0 0,0-1-1 0 0,-1 0 0 0 0,1 0 1 0 0,0 0-1 0 0,-1 0 1 0 0,1 0-1 0 0,-1 0 0 0 0,0 0 1 0 0,1-1 47 0 0,13-26 410 0 0,-11 17-224 0 0,-2 6-323 0 0,0 1 1 0 0,0-1-1 0 0,1 1 1 0 0,-1-1-1 0 0,2-1 137 0 0,-1 3 86 0 0,-1 0 0 0 0,1 0 0 0 0,-1-1-1 0 0,0 1 1 0 0,0-4-86 0 0,6-14 215 0 0,-2 13-324 0 0,0-1-1 0 0,1 1 1 0 0,-1-1 0 0 0,3 0 109 0 0,17-24-151 0 0,-24 32 151 0 0,1 0 0 0 0,7-9 0 0 0,-5 1 24 0 0,-4 8 8 0 0,1-1-1 0 0,-1 1 1 0 0,0-1-1 0 0,1 1 1 0 0,0 0 0 0 0,-1-1-1 0 0,1 1 1 0 0,-1 0-1 0 0,1-1 1 0 0,0 1-1 0 0,0 0 1 0 0,0 0 0 0 0,0 0-1 0 0,0-1 1 0 0,0 1-1 0 0,1 0-31 0 0,-2 1 6 0 0,0-1-1 0 0,1 1 1 0 0,-1 0-1 0 0,0-1 1 0 0,0 1-1 0 0,0 0 1 0 0,0-1-1 0 0,1 1 1 0 0,-1 0-1 0 0,0-1 0 0 0,0 1 1 0 0,0 0-1 0 0,0-1 1 0 0,0 1-1 0 0,0 0 1 0 0,0-1-1 0 0,0 1 1 0 0,0-1-1 0 0,0 1 1 0 0,0 0-1 0 0,0-1-5 0 0,0-1-31 0 0,1-1-17 0 0,0 0 0 0 0,1 1 0 0 0,-1-1 0 0 0,1 0-1 0 0,-1 1 1 0 0,1 0 0 0 0,0-1 0 0 0,0 1-1 0 0,1-1 49 0 0,11-16 192 0 0,-4 6 142 0 0,-6 2-296 0 0,-4 9-39 0 0,0 1 1 0 0,0-1-1 0 0,1 1 0 0 0,-1-1 0 0 0,1 1 0 0 0,0-1 1 0 0,-1 1-1 0 0,1-1 0 0 0,1 0 1 0 0,11-14 0 0 0,-5 8 0 0 0,-4 0 0 0 0,-4 6 0 0 0,1 0 0 0 0,-1 0 0 0 0,1 0 0 0 0,-1 0 0 0 0,0 0 0 0 0,0 0 0 0 0,0 1 0 0 0,0-1 0 0 0,0 0 0 0 0,-1-1 0 0 0,0-4 0 0 0,1-2 0 0 0,-2-1 0 0 0,2 8 0 0 0,0 1 0 0 0,0-1 0 0 0,-1 1 0 0 0,1-1 0 0 0,1 1 0 0 0,-1-1 0 0 0,0 1 0 0 0,0-1 0 0 0,0 1 0 0 0,1 0 0 0 0,-1-1 0 0 0,1 1 0 0 0,-1-1 0 0 0,1 1 0 0 0,0 0 0 0 0,-1-1 0 0 0,1 1 0 0 0,1-2 0 0 0,1-1-14 0 0,-1-1 1 0 0,1 1-1 0 0,0 0 1 0 0,0 0-1 0 0,1 1 0 0 0,2-3 14 0 0,-4 4-14 0 0,-1 1-2 0 0,-1 0 0 0 0,1 1 0 0 0,-1-1 0 0 0,1 0-1 0 0,-1 0 1 0 0,1 1 0 0 0,-1-1 0 0 0,1 0 0 0 0,-1 0 0 0 0,1 0 0 0 0,-1 0 0 0 0,0 0-1 0 0,0 0 17 0 0,6-11-181 0 0,0 6 218 0 0,-5 5-20 0 0,0 0 0 0 0,0 0 0 0 0,0 1 0 0 0,0-1 0 0 0,-1 0 0 0 0,1 0 0 0 0,0 0 0 0 0,0 0 0 0 0,-1 0 0 0 0,1 0 0 0 0,-1-1 0 0 0,1 1 0 0 0,-1 0 0 0 0,1 0 0 0 0,-1 0 0 0 0,0 0 0 0 0,0-1 0 0 0,1 0-17 0 0,-1 1 10 0 0,0 0-1 0 0,0 0 1 0 0,0 0-1 0 0,0 0 1 0 0,1 0-1 0 0,-1 0 1 0 0,0 0-1 0 0,1 0 1 0 0,-1 0-1 0 0,0 0 1 0 0,1 0-1 0 0,0-1-9 0 0,0 1 4 0 0,-1 0-1 0 0,1 0 0 0 0,-1 1 0 0 0,0-1 0 0 0,1 0 0 0 0,-1 0 0 0 0,0 0 1 0 0,1 0-1 0 0,-1 0 0 0 0,0 0 0 0 0,0-1 0 0 0,0 1-3 0 0,0-9 0 0 0,0 10 0 0 0,0-1 0 0 0,0 1 0 0 0,0-1 0 0 0,0 1 0 0 0,0-1 0 0 0,0 1 0 0 0,0-1 0 0 0,0 1 0 0 0,1-1 0 0 0,-1 1 0 0 0,0-1 0 0 0,0 1 0 0 0,0-1 0 0 0,1 1 0 0 0,-1-1 0 0 0,0 1 0 0 0,1 0 0 0 0,-1-1 0 0 0,0 1 0 0 0,1-1 0 0 0,-1 1 0 0 0,0 0 0 0 0,1-1 0 0 0,-1 1 0 0 0,1 0 0 0 0,-1-1 0 0 0,2 0 0 0 0,-2 0 0 0 0,1 1 0 0 0,-1-1 0 0 0,1 0 0 0 0,-1 0 0 0 0,1 0 0 0 0,-1 0 0 0 0,0 0 0 0 0,0 0 0 0 0,1 1 0 0 0,-1-1 0 0 0,0 0 0 0 0,0-1 0 0 0,0 1 0 0 0,0 0 0 0 0,0 1 0 0 0,0-1 0 0 0,0 0 0 0 0,0 0 0 0 0,1 0 0 0 0,-1 1 0 0 0,0-1 0 0 0,0 0 0 0 0,1 0 0 0 0,-1 1 0 0 0,1-1 0 0 0,-1 0 0 0 0,3-2-2 0 0,-2 2-7 0 0,0-1 0 0 0,0 1 0 0 0,0 0-1 0 0,0-1 1 0 0,0 1 0 0 0,0-1 0 0 0,0 1 0 0 0,-1-1 0 0 0,1 1 0 0 0,-1-1-1 0 0,1 0 10 0 0,0 0-36 0 0,0-1 0 0 0,0 1 0 0 0,1-1 0 0 0,-1 1 0 0 0,1 0 0 0 0,-1-1 0 0 0,1 1-1 0 0,0 0 1 0 0,0 0 0 0 0,0 0 0 0 0,0 0 0 0 0,1 0 36 0 0,-3 2 0 0 0,0 0 0 0 0,1-1 0 0 0,-1 1 0 0 0,1-1 0 0 0,-1 1 0 0 0,0-1 0 0 0,1 1 0 0 0,-1-1 0 0 0,0 1 0 0 0,0-1 0 0 0,1 1 0 0 0,-1-1 0 0 0,0 1 0 0 0,0-1 0 0 0,0 1 0 0 0,0-1 0 0 0,0 1 0 0 0,0-1 0 0 0,0 0 0 0 0,1 1 0 0 0,-1-1 0 0 0,0 0 0 0 0,0 1 0 0 0,0-1 0 0 0,1 0 0 0 0,-1 1 0 0 0,0-1 0 0 0,0 0 0 0 0,1 1 0 0 0,-1-1 0 0 0,1 1 0 0 0,-1-1 0 0 0,1 0 0 0 0,-1 1 0 0 0,1-1 0 0 0,0 0 0 0 0,0 1 0 0 0,0-1 0 0 0,0 0 0 0 0,0 0 0 0 0,0 0 0 0 0,-1 0 0 0 0,1 0 0 0 0,0 0 0 0 0,-1 0 0 0 0,1-1 0 0 0,0 1 0 0 0,-1 0 0 0 0,1 0 0 0 0,-1 0 0 0 0,0-1 0 0 0,1 1 0 0 0,-1 0 0 0 0,0 0 0 0 0,0-1 0 0 0,0 0 0 0 0,5-18 0 0 0,-3-1 0 0 0,1 14 0 0 0,0 1 0 0 0,0 0 0 0 0,0 0 0 0 0,1-1 0 0 0,1 1 0 0 0,-5 5 0 0 0,1 0 0 0 0,0 1 0 0 0,-1-1 0 0 0,1 0 0 0 0,-1 1 0 0 0,1-1 0 0 0,-1 0 0 0 0,1 0 0 0 0,-1 0 0 0 0,1 0 0 0 0,-1 0 0 0 0,0 1 0 0 0,0-1 0 0 0,1 0 0 0 0,-1 0 0 0 0,0 0 0 0 0,1-3 0 0 0,0 0 0 0 0,0 1 0 0 0,0-1 0 0 0,1 0 0 0 0,-1 1 0 0 0,1-1 0 0 0,0 1 0 0 0,0 0 0 0 0,1-1 0 0 0,-1 2 0 0 0,-2 1 0 0 0,1 1 0 0 0,0-1 0 0 0,-1 0 0 0 0,1 1 0 0 0,-1-1 0 0 0,1 0 0 0 0,-1 1 0 0 0,0-1 0 0 0,1 0 0 0 0,-1 1 0 0 0,1-1 0 0 0,-1 0 0 0 0,0 0 0 0 0,0 1 0 0 0,0-1 0 0 0,1 0 0 0 0,-1-1 0 0 0,3-15 0 0 0,-2 7 0 0 0,-1 6 0 0 0,1 0 0 0 0,-1 0 0 0 0,1 0 0 0 0,0 0 0 0 0,0 0 0 0 0,0 1 0 0 0,0-1 0 0 0,1 0 0 0 0,-1 1 0 0 0,2-2 0 0 0,-1 1 0 0 0,8-18 0 0 0,-7 17 0 0 0,-3 4 0 0 0,1 0 0 0 0,-1 0-1 0 0,0 0 1 0 0,1 0 0 0 0,-1 1 0 0 0,1-1 0 0 0,-1 0 0 0 0,1 0-1 0 0,-1 1 1 0 0,1-1 0 0 0,0 0 0 0 0,-1 1 0 0 0,1-1-1 0 0,0 0 1 0 0,-1 1 0 0 0,1-1 0 0 0,1 0 0 0 0,1-1 24 0 0,-1 0 28 0 0,0-1-1 0 0,0 0 1 0 0,0 0-1 0 0,0 0 1 0 0,0 0-1 0 0,-1 0 1 0 0,1 0-1 0 0,-1-1 1 0 0,0 1-1 0 0,1-3-51 0 0,2-3 0 0 0,-2 5-25 0 0,1 1-1 0 0,-1-1 1 0 0,0 0 0 0 0,-1-1 0 0 0,1 1-1 0 0,-1 0 1 0 0,1-4 25 0 0,5-10-160 0 0,-5 12 70 0 0,-3 2 56 0 0,5-8 23 0 0,14-29 471 0 0,-8 18-440 0 0,12-20-233 0 0,-15 30 91 0 0,1-1 1 0 0,0-5 121 0 0,10-19 147 0 0,-13 30-99 0 0,-1-1-1 0 0,0 1 1 0 0,-1-1 0 0 0,0 0-1 0 0,1-7-47 0 0,-2 10-46 0 0,0-1 1 0 0,1 1-1 0 0,-1 0 0 0 0,1 0 0 0 0,1 0 0 0 0,-1 0 0 0 0,1 0 46 0 0,4-18 0 0 0,-6 21 0 0 0,-1-1 0 0 0,1 1 0 0 0,-1 0 0 0 0,0 0 0 0 0,0-1 0 0 0,-1 1 0 0 0,1-2 0 0 0,0 2 0 0 0,-1 1 0 0 0,1-1 0 0 0,-1 0 0 0 0,1 0 0 0 0,0 0 0 0 0,0 1 0 0 0,1-1 0 0 0,-1 0 0 0 0,1 1 0 0 0,-2 1 0 0 0,1 0 0 0 0,0 0-1 0 0,-1-1 1 0 0,1 1 0 0 0,-1 0-1 0 0,0 0 1 0 0,1 0 0 0 0,-1 0 0 0 0,0-1-1 0 0,0 0 1 0 0,4-10 14 0 0,5-5 143 0 0,5-6-4 0 0,-13 21-175 0 0,0 0 1 0 0,0 1-1 0 0,0-1 0 0 0,0 0 0 0 0,0 0 0 0 0,-1 0 0 0 0,1 0 0 0 0,-1 0 0 0 0,1-1 22 0 0,5-14-124 0 0,-2 10 124 0 0,-1 0 0 0 0,1-1 0 0 0,-2 1 0 0 0,3-8 0 0 0,-5 9 0 0 0,-1 1 0 0 0,6-11 0 0 0,-1 10 0 0 0,-3 5 0 0 0,-1 0 0 0 0,1-1 0 0 0,0 1 0 0 0,-1 0 0 0 0,1 0 0 0 0,0-1 0 0 0,-1 1 0 0 0,0 0 0 0 0,1-1 0 0 0,-1 1 0 0 0,0 0 0 0 0,1-1 0 0 0,-1 0 0 0 0,2-10 20 0 0,-2 8-3 0 0,0 1-1 0 0,1 0 1 0 0,0-1-1 0 0,-1 1 1 0 0,1 0-1 0 0,1 0 1 0 0,-1 0-1 0 0,0 0 1 0 0,1 0-1 0 0,-1-1-16 0 0,0 3 15 0 0,0 0 0 0 0,0 0 0 0 0,0 0 0 0 0,-1 0-1 0 0,1-1 1 0 0,0 1 0 0 0,-1 0 0 0 0,1-1 0 0 0,-1 1-1 0 0,0 0 1 0 0,1-1 0 0 0,-1 0-15 0 0,2-7 29 0 0,2-5-29 0 0,-2 11 0 0 0,1 0 0 0 0,1-8 0 0 0,1 3 0 0 0,-2 5-34 0 0,-1 0 0 0 0,1-1 1 0 0,-1 1-1 0 0,0-1 0 0 0,0 1 0 0 0,0-2 34 0 0,8-13-88 0 0,-9 17 105 0 0,1-1 0 0 0,-1 1-1 0 0,0 0 1 0 0,0 0 0 0 0,0 0-1 0 0,1 1 1 0 0,-1-1 0 0 0,0 0 0 0 0,1 0-1 0 0,-1 1 1 0 0,1-1-17 0 0,10-6 90 0 0,21-33-73 0 0,-30 38-17 0 0,-1-1 0 0 0,1 1 0 0 0,-1-1 0 0 0,0 0 0 0 0,0 0 0 0 0,0 0 0 0 0,0-1 0 0 0,-1 1 0 0 0,2-3 0 0 0,9-33 0 0 0,-12 37 0 0 0,3-7-65 0 0,0 0 0 0 0,1 0 0 0 0,3-6 65 0 0,9-23-165 0 0,-13 32 194 0 0,-1 1-1 0 0,1-1 1 0 0,0 1-1 0 0,0-2-28 0 0,10-17 133 0 0,-5 14-34 0 0,-7 9-110 0 0,0 0 1 0 0,0 0 0 0 0,0 0-1 0 0,-1 0 1 0 0,1 0 0 0 0,0 0-1 0 0,0 0 1 0 0,-1 0-1 0 0,1 0 1 0 0,-1 0 0 0 0,1 0-1 0 0,-1-1 11 0 0,1 0-17 0 0,-1 1 0 0 0,1-1 0 0 0,-1 1 0 0 0,1-1 0 0 0,0 1 0 0 0,0-1 0 0 0,-1 1-1 0 0,1-1 1 0 0,1 1 17 0 0,5-13-67 0 0,10-15 227 0 0,-12 16-198 0 0,0 1-1 0 0,2 0 1 0 0,-1 0-1 0 0,1 0 1 0 0,9-9 38 0 0,-13 15 0 0 0,1 0 0 0 0,-1 0 0 0 0,0 0 0 0 0,0 0 0 0 0,-1-1 0 0 0,0 1 0 0 0,0-1 0 0 0,0-1 0 0 0,0 1 2 0 0,-1 0 1 0 0,2 0-1 0 0,-1 0 1 0 0,1 1-1 0 0,0-1 1 0 0,0 1-3 0 0,-2 4 36 0 0,0 0 0 0 0,-1 0 0 0 0,1 0 0 0 0,-1 0 0 0 0,1 0 0 0 0,-1 0 0 0 0,0 0 0 0 0,0 1 0 0 0,0-1 0 0 0,0-2-36 0 0,1 2 2 0 0,-1 0 1 0 0,0 0 0 0 0,1 0 0 0 0,-1 0-1 0 0,1 1 1 0 0,0-1 0 0 0,-1 0-1 0 0,1 0-2 0 0,5-15-4 0 0,-3 2 4 0 0,-1 12 0 0 0,1 0 0 0 0,-1-3 0 0 0,0 0 0 0 0,0 0 0 0 0,0 0 0 0 0,-1 0 0 0 0,0-4 0 0 0,0 6 0 0 0,5-9 0 0 0,-5 10 0 0 0,2-3 0 0 0,-1 0 0 0 0,0 0 0 0 0,-1 0 0 0 0,1-5 0 0 0,6-18 0 0 0,-6 27-14 0 0,-1-1-1 0 0,-1 1 1 0 0,1-1-1 0 0,0 1 1 0 0,0 0 0 0 0,-1-1-1 0 0,0 1 1 0 0,1-1-1 0 0,-1-1 15 0 0,2-7-125 0 0,0 7 170 0 0,0-1-1 0 0,0 0 0 0 0,0 0 1 0 0,0-5-45 0 0,2-5 77 0 0,-3 13-77 0 0,-1 1 1 0 0,0 0-1 0 0,1 0 1 0 0,-1-1-1 0 0,0 1 1 0 0,1 0-1 0 0,0 0 1 0 0,-1 0-1 0 0,1-1 0 0 0,0 1 1 0 0,-1 0-1 0 0,1 0 1 0 0,1-1-1 0 0,1-5-30 0 0,7-18-171 0 0,-1 3 66 0 0,-9 20 135 0 0,1-8 0 0 0,11-23 160 0 0,-2 5-99 0 0,-4 22-192 0 0,-2-1 41 0 0,23-54 250 0 0,-9 21 40 0 0,-12 30-380 0 0,-1 0 0 0 0,7-7 180 0 0,2-2 20 0 0,-4 6-3 0 0,-1 1 0 0 0,-1-1 0 0 0,0-1 0 0 0,-1 0 0 0 0,0 0-17 0 0,16-35 239 0 0,-10 25-435 0 0,-7 12 249 0 0,-4 6-11 0 0,1-1 0 0 0,1 1-1 0 0,-1 0 1 0 0,2-1-42 0 0,13-21 0 0 0,5-13-11 0 0,-17 31-64 0 0,-3 7 52 0 0,0 0-1 0 0,-1-1 0 0 0,0 1 1 0 0,0-1-1 0 0,0 0 0 0 0,0 0 1 0 0,-1 1-1 0 0,0-1 0 0 0,1-2 24 0 0,-2 5 15 0 0,1 0-1 0 0,-1-1 1 0 0,1 1-1 0 0,-1 0 1 0 0,1 0-1 0 0,-1-1 0 0 0,1 1 1 0 0,0 0-1 0 0,-1 0 1 0 0,1 0-1 0 0,0 0 1 0 0,0 0-1 0 0,0 0-14 0 0,0 0 7 0 0,0 0 0 0 0,0-1 1 0 0,0 1-1 0 0,0 0 0 0 0,0 0 0 0 0,-1-1 0 0 0,1 1 1 0 0,0 0-1 0 0,-1-1 0 0 0,1 1 0 0 0,-1-1-7 0 0,1 0-21 0 0,-1 0 0 0 0,1 0-1 0 0,-1 1 1 0 0,1-1 0 0 0,0 1 0 0 0,0-1 0 0 0,-1 0-1 0 0,1 1 1 0 0,1-1 21 0 0,11-22-145 0 0,2-4 145 0 0,5-5 0 0 0,-7 7 247 0 0,-7 8-134 0 0,-2 10-174 0 0,2 1 1 0 0,-1 0-1 0 0,1 0 0 0 0,0 0 1 0 0,1 0-1 0 0,0 1 61 0 0,2-3-28 0 0,-1 1 56 0 0,-3 4 23 0 0,-1-1-1 0 0,1 1 0 0 0,-1-1 1 0 0,0 0-1 0 0,1-3-50 0 0,4-4-65 0 0,5-9-150 0 0,-9 14 215 0 0,-1 0 0 0 0,2 1 0 0 0,-1-1 0 0 0,1 1 0 0 0,0 0 0 0 0,0 1 0 0 0,1-1 0 0 0,-1 1 0 0 0,1 0 0 0 0,-5 5 0 0 0,0-1 0 0 0,-1 0 0 0 0,1 0 0 0 0,0 0 0 0 0,-1 0 0 0 0,1-1 0 0 0,-1 1 0 0 0,0 0 0 0 0,1-1 0 0 0,-1 1 0 0 0,0-1 0 0 0,5-4 0 0 0,4-4 0 0 0,-9 6 0 0 0,-1 2 0 0 0,1 0 0 0 0,1-1 0 0 0,7-5 0 0 0,-6 6 0 0 0,-1 0 0 0 0,-1 1 0 0 0,1-1 0 0 0,-1 0 0 0 0,0 0 0 0 0,0 1 0 0 0,1-1 0 0 0,-1 0 0 0 0,0 0 0 0 0,-1 0 0 0 0,1 0 0 0 0,0 0 0 0 0,0-2 0 0 0,48-92 0 0 0,-48 95 0 0 0,0-1 0 0 0,-1 1 0 0 0,1 0 0 0 0,0 0 0 0 0,0-1 0 0 0,0 1 0 0 0,0 0 0 0 0,0 0 0 0 0,0 0 0 0 0,1 0 0 0 0,6-8 0 0 0,-7 8 0 0 0,8-11 0 0 0,1 0 0 0 0,5-5 0 0 0,-7 5 73 0 0,-8 12-65 0 0,0-1 0 0 0,0 0 0 0 0,0 1 0 0 0,1-1 0 0 0,-1 0-1 0 0,0 1 1 0 0,1-1 0 0 0,-1 1 0 0 0,0-1 0 0 0,1 0 0 0 0,-1 1 0 0 0,1-1 0 0 0,-1 1 0 0 0,1-1 0 0 0,-1 1 0 0 0,1 0-1 0 0,-1-1 1 0 0,1 1 0 0 0,-1-1 0 0 0,1 1 0 0 0,0 0 0 0 0,-1 0 0 0 0,1-1 0 0 0,0 1 0 0 0,0 0-8 0 0,12-9 121 0 0,5-3-121 0 0,-15 10 0 0 0,0-1 0 0 0,-1 1 0 0 0,0 0 0 0 0,1-1 0 0 0,-1 0 0 0 0,0 1 0 0 0,1-3 0 0 0,13-14 0 0 0,3 0 0 0 0,-16 15 0 0 0,1 0 0 0 0,-1 0 0 0 0,1 1 0 0 0,3-3 0 0 0,4-2 0 0 0,-1 0 0 0 0,1-1 0 0 0,-1 0 0 0 0,3-5 0 0 0,-10 10 0 0 0,-2 3 0 0 0,1-1 0 0 0,-1 1 0 0 0,0 0 0 0 0,0 0 0 0 0,0 0 0 0 0,1 0 0 0 0,-1 0 0 0 0,0 0 0 0 0,1 0 0 0 0,0 0 0 0 0,-1 1 0 0 0,0-1 0 0 0,-1 1 0 0 0,1 0 0 0 0,0-1 0 0 0,0 1 0 0 0,0 0 0 0 0,-1-1 0 0 0,1 1 0 0 0,0-1 0 0 0,-1 1 0 0 0,1-1 0 0 0,0 0 0 0 0,-1 1 0 0 0,1-1 0 0 0,-1 0 0 0 0,1 1 0 0 0,2-3 0 0 0,18-5 0 0 0,-18 7 0 0 0,0 0 0 0 0,0 0 0 0 0,0 0 0 0 0,1 0 0 0 0,-1-1 0 0 0,0 1 0 0 0,0-1 0 0 0,0 0 0 0 0,0 0 0 0 0,0 1 0 0 0,0 0 0 0 0,0 0 0 0 0,0 0 0 0 0,3-1 0 0 0,-2 1 0 0 0,1 0 0 0 0,-1-1 0 0 0,0 1 0 0 0,0-1 0 0 0,3-2 0 0 0,11-7 0 0 0,-8 4-62 0 0,-9 6 40 0 0,1 0 0 0 0,-1 0 0 0 0,0 0 0 0 0,1 0 0 0 0,-1 0 0 0 0,1 0 0 0 0,-1 0 0 0 0,1 1 0 0 0,-1-1 0 0 0,1 1 0 0 0,1-1 22 0 0,15-5-106 0 0,0-3 92 0 0,-8 5 90 0 0,0 1-1 0 0,0 0 1 0 0,1 0 0 0 0,0 1 0 0 0,2 0-76 0 0,4-1 37 0 0,13-6-51 0 0,-22 6-11 0 0,0 1 1 0 0,1-1-1 0 0,4 1 25 0 0,12-2-259 0 0,10-1 342 0 0,-33 5-62 0 0,1-1 0 0 0,-1 1 0 0 0,0-1 1 0 0,0 1-1 0 0,0-1 0 0 0,0 0 0 0 0,0 0 0 0 0,0 0 0 0 0,0 0-21 0 0,11-3-134 0 0,-6 3 14 0 0,-3 0 171 0 0,0 1 0 0 0,0-1 0 0 0,0 0 0 0 0,0 0 0 0 0,0-1-1 0 0,3-1-50 0 0,24-5 2 0 0,-23 7-106 0 0,0-1 1 0 0,0-1-1 0 0,0 0 0 0 0,1 0 104 0 0,-7 2 51 0 0,1 0-1 0 0,0 1 0 0 0,0-1 1 0 0,-1 0-1 0 0,1 1 1 0 0,2 0-51 0 0,16-4 38 0 0,31-8-228 0 0,-1 0 115 0 0,8 0 38 0 0,-41 9 290 0 0,-4 1-147 0 0,-12 2-128 0 0,-1 0-1 0 0,1 0 0 0 0,0 0 1 0 0,-1-1-1 0 0,1 1 1 0 0,0 0-1 0 0,-1-1 0 0 0,3 0 23 0 0,-3 0-24 0 0,1 1-1 0 0,-1-1 0 0 0,1 1 0 0 0,-1-1 1 0 0,1 1-1 0 0,-1 0 0 0 0,1 0 0 0 0,0-1 0 0 0,-1 1 25 0 0,7 0-62 0 0,11-8 62 0 0,-16 7 0 0 0,0-1 0 0 0,1 1 0 0 0,-1 0 0 0 0,0 0 0 0 0,1 0 0 0 0,-1 0 0 0 0,0 0 0 0 0,2 1 0 0 0,54-7 0 0 0,-58 7 0 0 0,0 1 0 0 0,0-1 0 0 0,1 0 0 0 0,-1 0 0 0 0,0 0 0 0 0,1 0 0 0 0,-1 0 0 0 0,0-1 0 0 0,0 1 0 0 0,1 0 0 0 0,-1-1 0 0 0,0 1 0 0 0,0 0 0 0 0,1-1 0 0 0,3-1 0 0 0,4 0 29 0 0,4-1 98 0 0,1 1 0 0 0,-1 1-1 0 0,3 0-126 0 0,-14 1-124 0 0,-1 0 104 0 0,1 0-1 0 0,0 1 1 0 0,0-1-1 0 0,-1 0 1 0 0,1 0-1 0 0,0 0 1 0 0,0 0-1 0 0,-1-1 1 0 0,1 1-1 0 0,0 0 0 0 0,0-1 1 0 0,0 1 20 0 0,7-2-39 0 0,27-1 39 0 0,-33 3-2 0 0,0 1 3 0 0,15-4 11 0 0,18-4 329 0 0,-33 7-325 0 0,-1-1-1 0 0,1 1 1 0 0,0-1 0 0 0,-1 1-1 0 0,1 0 1 0 0,0 0 0 0 0,-1 0-1 0 0,3 1-15 0 0,6-1 27 0 0,-3-2-155 0 0,0 1 0 0 0,0 0 0 0 0,8 1 128 0 0,7-3-128 0 0,-15 2 104 0 0,9 0 110 0 0,0-1 0 0 0,-1 0 1 0 0,1-2-1 0 0,2 0-86 0 0,-8 1 39 0 0,-5 2-84 0 0,1 0 1 0 0,-1 0-1 0 0,1 1 0 0 0,3-1 45 0 0,39-2-205 0 0,11-3 205 0 0,-17 1 164 0 0,-18 3 208 0 0,25-6-372 0 0,-15 5-211 0 0,-13 2 38 0 0,56-4 487 0 0,67 5-314 0 0,-59 1-441 0 0,-4-6 416 0 0,-60 5 71 0 0,5 1 81 0 0,-1-2 1 0 0,4-2-128 0 0,-12 2-77 0 0,0 1 0 0 0,1 0 1 0 0,8 2 76 0 0,23 0-71 0 0,-29-2 147 0 0,-8 1 43 0 0,0-1 0 0 0,0-1 0 0 0,13-2-119 0 0,-14 2-87 0 0,1 0 0 0 0,0 0 0 0 0,-1 2 0 0 0,6 0 87 0 0,12 0-85 0 0,-18-1 115 0 0,3 0 104 0 0,0 0 1 0 0,0-1-1 0 0,10-2-134 0 0,-9 0-125 0 0,0 1 0 0 0,13 1 125 0 0,-13 0-92 0 0,-1 0 1 0 0,12-3 91 0 0,-9 0 123 0 0,0 2 0 0 0,1 0 1 0 0,-1 0-1 0 0,18 2-123 0 0,-13 1 43 0 0,-13-2-43 0 0,20-2 0 0 0,230 3-536 0 0,-258 1 536 0 0,0-1 0 0 0,0 0 0 0 0,-1 0 0 0 0,1 0 0 0 0,0 0 0 0 0,0-1 0 0 0,0 1 0 0 0,0 0 0 0 0,0-1 0 0 0,0 1 0 0 0,1-2 0 0 0,2 1 0 0 0,15 3 0 0 0,-10-1 8 0 0,12 1 219 0 0,19 1-227 0 0,23 5-107 0 0,-15-3-53 0 0,-25-4 170 0 0,-15 0 14 0 0,-1-1 0 0 0,1 0 0 0 0,0 0-1 0 0,1-1-23 0 0,19 0 456 0 0,6 1-554 0 0,4 0-338 0 0,-1 0 409 0 0,51 3 43 0 0,15-3-16 0 0,-77 4 525 0 0,-23-5-495 0 0,-2 2-28 0 0,15 3-7 0 0,-1-1-20 0 0,2-5-55 0 0,-8 2-223 0 0,-4-1 49 0 0,-6-1 105 0 0,-10-4-201 0 0,9 6 252 0 0,-14-8-1560 0 0,-5-1-5417 0 0,-6-2-2268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20:37:46.734"/>
    </inkml:context>
    <inkml:brush xml:id="br0">
      <inkml:brushProperty name="width" value="0.05" units="cm"/>
      <inkml:brushProperty name="height" value="0.05" units="cm"/>
      <inkml:brushProperty name="color" value="#004F8B"/>
    </inkml:brush>
  </inkml:definitions>
  <inkml:trace contextRef="#ctx0" brushRef="#br0">1 17 2760 0 0,'0'-4'627'0'0,"2"1"-1801"0"0,2-6 13362 0 0,-3 9-6061 0 0,0 5-5505 0 0,-2 8-102 0 0,1-11-485 0 0,-1 0 0 0 0,1 0 0 0 0,0-1 1 0 0,0 1-1 0 0,0 0 0 0 0,0 0 0 0 0,1 0 0 0 0,-1 0 0 0 0,0 0 0 0 0,1 0 0 0 0,-1 0 0 0 0,1 0 0 0 0,0-1-35 0 0,10 26 126 0 0,11 25-201 0 0,-10-25 1 0 0,-1 1 1 0 0,-1 0 0 0 0,4 17 73 0 0,7 24 509 0 0,-13-40-369 0 0,4 22-140 0 0,-2-10 28 0 0,-9-32 27 0 0,-1-7 19 0 0,0-2 18 0 0,4-12 84 0 0,-1-13-81 0 0,-2 18-71 0 0,-1 1 1 0 0,1-1-1 0 0,1 1 0 0 0,0-1-24 0 0,2-5 36 0 0,1 1 0 0 0,0 0-1 0 0,1 0 1 0 0,0 0 0 0 0,1 1-1 0 0,0-1-35 0 0,-3 6 2 0 0,0 0 0 0 0,0 0 1 0 0,0 1-1 0 0,1-1 0 0 0,0 1 0 0 0,4-4-2 0 0,-4 6 7 0 0,0-1-1 0 0,0 1 1 0 0,1 0 0 0 0,-1 1-1 0 0,0-1 1 0 0,0 1 0 0 0,1 0-1 0 0,0 0-6 0 0,3 3 0 0 0,-7 0 3 0 0,0-1-1 0 0,0 0 1 0 0,0 1-1 0 0,0-1 1 0 0,0 1-1 0 0,0 0 0 0 0,-1-1 1 0 0,1 1-1 0 0,-1 0 1 0 0,1 0-1 0 0,-1 0 1 0 0,0 0-1 0 0,0 1 1 0 0,0-1-1 0 0,0 0 0 0 0,0 0 1 0 0,0 1-1 0 0,0-1 1 0 0,-1 0-1 0 0,1 1 1 0 0,-1-1-1 0 0,0 1 1 0 0,0-1-1 0 0,0 3-2 0 0,0 6 19 0 0,0 0-1 0 0,-1 0 1 0 0,-1 0 0 0 0,-2 10-19 0 0,3-15 2 0 0,-1 0 0 0 0,0 0 0 0 0,-1 0 0 0 0,0-1 0 0 0,1 1 0 0 0,-5 5-2 0 0,-8 18 52 0 0,11-22-50 0 0,0 0 1 0 0,0 1 0 0 0,0-1 0 0 0,-1-1 0 0 0,0 1 0 0 0,0-1-1 0 0,0 0 1 0 0,-1 0 0 0 0,-3 2-3 0 0,4-4-16 0 0,0 1 0 0 0,0-2 0 0 0,-1 1 1 0 0,0-1-1 0 0,1 1 0 0 0,-1-1 0 0 0,0-1 0 0 0,-1 0 0 0 0,1 1 0 0 0,0-2 0 0 0,-7 2 16 0 0,11-3-74 0 0,1 0-1 0 0,0 0 0 0 0,-1 0 0 0 0,1-1 0 0 0,-1 1 1 0 0,1 0-1 0 0,-1-1 0 0 0,1 1 0 0 0,0-1 1 0 0,-1 1-1 0 0,1-1 0 0 0,0 0 0 0 0,-1 0 0 0 0,1 0 1 0 0,0 1-1 0 0,0-1 75 0 0,-3-2-472 0 0,-1-2-404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18"/>
    </inkml:context>
    <inkml:brush xml:id="br0">
      <inkml:brushProperty name="width" value="0.05" units="cm"/>
      <inkml:brushProperty name="height" value="0.05" units="cm"/>
    </inkml:brush>
  </inkml:definitions>
  <inkml:trace contextRef="#ctx0" brushRef="#br0">1 1 1376 0 0,'0'0'64'0'0,"0"0"8"0"0,0 0-72 0 0,0 0 0 0 0,0 0 0 0 0,0 0 0 0 0,0 0 216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1-08T18:20:14.219"/>
    </inkml:context>
    <inkml:brush xml:id="br0">
      <inkml:brushProperty name="width" value="0.05" units="cm"/>
      <inkml:brushProperty name="height" value="0.05" units="cm"/>
      <inkml:brushProperty name="ignorePressure" value="1"/>
    </inkml:brush>
  </inkml:definitions>
  <inkml:trace contextRef="#ctx0" brushRef="#br0">1 17 0 0,'0'-17'0'0,"0"93"0"0,0 5536 0 0,0-5604 0 0,0-4 0 0,0 3 0 0,0 1 0 0,0-1 0 0,0-10 0 0,0-3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1-08T18:20:14.220"/>
    </inkml:context>
    <inkml:brush xml:id="br0">
      <inkml:brushProperty name="width" value="0.05" units="cm"/>
      <inkml:brushProperty name="height" value="0.05" units="cm"/>
      <inkml:brushProperty name="ignorePressure" value="1"/>
    </inkml:brush>
  </inkml:definitions>
  <inkml:trace contextRef="#ctx0" brushRef="#br0">7680 0 0 0,'10'0'0'0,"0"0"0"0,39 0 0 0,-42 0 0 0,-2 0 0 0,2 0 0 0,1 0 0 0,-3 0 0 0,-10 0 0 0,-11 0 0 0,-1236 0 0 0,-625 0 0 0,-1255 0 0 0,1654 0 0 0,1462 0 0 0,12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21"/>
    </inkml:context>
    <inkml:brush xml:id="br0">
      <inkml:brushProperty name="width" value="0.05" units="cm"/>
      <inkml:brushProperty name="height" value="0.05" units="cm"/>
      <inkml:brushProperty name="color" value="#004F8B"/>
    </inkml:brush>
  </inkml:definitions>
  <inkml:trace contextRef="#ctx0" brushRef="#br0">5397 4 4704 0 0,'0'0'128'0'0,"0"0"0"0"0,0 0 117 0 0,0 0 495 0 0,0 0 223 0 0,0 0 42 0 0,0 0-49 0 0,0 0-245 0 0,0 0-110 0 0,0 0-22 0 0,0 0-41 0 0,0 0-155 0 0,0 0-67 0 0,0 0-17 0 0,0 0-21 0 0,0 0-74 0 0,0 0-38 0 0,0 0-6 0 0,0 0 20 0 0,0 0 82 0 0,0 0 33 0 0,0 0 8 0 0,0 0-13 0 0,0 0-54 0 0,0 0-20 0 0,0 0-6 0 0,-1 2-5 0 0,0-1-133 0 0,0 0-1 0 0,1 0 1 0 0,-1 0 0 0 0,0 0-1 0 0,0 0 1 0 0,-1 0 0 0 0,2 0-1 0 0,-1-1 1 0 0,0 1 0 0 0,-1 0-1 0 0,1 0 1 0 0,0 0 0 0 0,0-1-1 0 0,-1 1 1 0 0,1-1 0 0 0,0 1-1 0 0,-1-1 1 0 0,1 1 0 0 0,0-1-1 0 0,-1 0 1 0 0,-1 0-72 0 0,-3 3 201 0 0,4-2-176 0 0,0-1 0 0 0,1 0 1 0 0,0 1-1 0 0,-1 0 0 0 0,0-1 1 0 0,2 0-1 0 0,-2 1 0 0 0,0-1 0 0 0,1 0 1 0 0,0 0-1 0 0,-1 0 0 0 0,0 0 0 0 0,1 0-25 0 0,-12-1 222 0 0,-11 0 637 0 0,23 1-814 0 0,0 0-1 0 0,0 0 1 0 0,-1 0-1 0 0,1 1 1 0 0,0-1-1 0 0,0 0 0 0 0,0 1 1 0 0,-1-1-1 0 0,1 1 1 0 0,0-1-1 0 0,0 0 1 0 0,0 0-1 0 0,-2 2-44 0 0,3-2 25 0 0,-2 1-1 0 0,0-1 1 0 0,1 0-1 0 0,0 0 0 0 0,-1 0 1 0 0,0 0-1 0 0,1 0 1 0 0,0 0-1 0 0,-1 0 1 0 0,1 0-1 0 0,-2 0-24 0 0,2 0 32 0 0,-57 0 220 0 0,34-4 72 0 0,-70 4 267 0 0,90-1-559 0 0,0 1 0 0 0,-1-1 0 0 0,0 0 1 0 0,-1 0-33 0 0,-13-3 51 0 0,-25-2 146 0 0,-1-3-197 0 0,18 6 80 0 0,15 2-62 0 0,-1 1-1 0 0,1 0 0 0 0,-1 0 0 0 0,1 2-17 0 0,-24-1 19 0 0,-40 3 239 0 0,-40-4-144 0 0,45 3-272 0 0,2-3 391 0 0,11 7-498 0 0,2-4 447 0 0,-18 4-87 0 0,5-1-362 0 0,28-3 278 0 0,-12 1 114 0 0,0-2-7 0 0,28 2-105 0 0,-6 0-16 0 0,28-4 3 0 0,0-1 0 0 0,0 1 0 0 0,1 0 0 0 0,-2 1 0 0 0,2-1 0 0 0,-1 0 0 0 0,0 0 0 0 0,1 1 0 0 0,-3 1 0 0 0,-5 1 0 0 0,-9 0 67 0 0,0 0 0 0 0,0 0-1 0 0,-14-2-66 0 0,27-1 0 0 0,-2 1 0 0 0,1 0 0 0 0,1 0 0 0 0,-8 2 0 0 0,-2 1 0 0 0,6-1-25 0 0,8-3 14 0 0,-1 1 1 0 0,1 0-1 0 0,-1-1 1 0 0,1 1 0 0 0,-1-1-1 0 0,0 0 11 0 0,-1 1 4 0 0,0-1 0 0 0,1 0-1 0 0,-1 1 1 0 0,1 0-1 0 0,-4 1-3 0 0,4-1 11 0 0,-1 0-1 0 0,0 0 1 0 0,1-1-1 0 0,-1 1 1 0 0,-3-1-11 0 0,-47 7-85 0 0,51-7 115 0 0,1 1 0 0 0,-1-1 0 0 0,1 1-1 0 0,-1-1 1 0 0,1 1 0 0 0,0-1 0 0 0,-1 1 0 0 0,2 0 0 0 0,-2 1 0 0 0,0-1-30 0 0,-1 1 35 0 0,2-1 1 0 0,-1 0-1 0 0,0 1 0 0 0,1-1 0 0 0,-2-1 0 0 0,0 1-35 0 0,-38 10 0 0 0,36-10 0 0 0,1 0 0 0 0,0 0 0 0 0,0 1 0 0 0,0-1 0 0 0,-5 3 0 0 0,5-1 0 0 0,-2 1 0 0 0,1-2 0 0 0,-4 1 0 0 0,-5 3 0 0 0,9-3 0 0 0,4-3 0 0 0,1 1 0 0 0,0-1 0 0 0,-1 1 0 0 0,1 0 0 0 0,-1 0 0 0 0,1 0 0 0 0,-1-1 0 0 0,1 2 0 0 0,-2-1 0 0 0,2 0 0 0 0,-2 1 0 0 0,1-1 0 0 0,0-1 0 0 0,-1 1 0 0 0,2 0 0 0 0,-2 0 0 0 0,1-1 0 0 0,-2 1 0 0 0,-14 4 0 0 0,14-3 0 0 0,1-1 0 0 0,1 1 0 0 0,-2-1 0 0 0,2 0 0 0 0,-1 1 0 0 0,-2-1 0 0 0,5-1 0 0 0,-1 0 0 0 0,1 0 0 0 0,0 0 0 0 0,-1 0 0 0 0,1 0 0 0 0,0 0 0 0 0,-1 0 0 0 0,1 0 0 0 0,0 0 0 0 0,-1 1 0 0 0,1-1 0 0 0,0 0 0 0 0,0 0 0 0 0,-1 0 0 0 0,1 1 0 0 0,0-1 0 0 0,0 0 0 0 0,0 0 0 0 0,0 0 0 0 0,0 1 0 0 0,0-1 0 0 0,0 0 0 0 0,-1 0 0 0 0,1 1 0 0 0,-1 0 0 0 0,0 0 0 0 0,0 0 0 0 0,0-1 0 0 0,1 1 0 0 0,-1 0 0 0 0,0-1 0 0 0,0 1 0 0 0,0-1 0 0 0,0 0 0 0 0,0 1 0 0 0,0 0 0 0 0,0-1 0 0 0,0 1 0 0 0,0-1 0 0 0,-4 2 0 0 0,0 1 0 0 0,2-1 0 0 0,-1 1 0 0 0,0-1 0 0 0,0 2 0 0 0,-2 1 0 0 0,-10 9 0 0 0,-30 19 0 0 0,42-30 0 0 0,-1-1 0 0 0,1 1 0 0 0,0 0 0 0 0,0 0 0 0 0,0 1 0 0 0,0 0 0 0 0,1-1 0 0 0,1 0 0 0 0,-1-1 0 0 0,1 1 0 0 0,-2-2 0 0 0,2 1 0 0 0,-1 0 0 0 0,0 0 0 0 0,-2 0 0 0 0,-7 4 0 0 0,-1 1 0 0 0,11-7 0 0 0,0 1 0 0 0,1 0 0 0 0,-1 0 0 0 0,0 0 0 0 0,1-1 0 0 0,-1 2 0 0 0,0-1 0 0 0,-11 11 0 0 0,3-3 0 0 0,0-1 0 0 0,0 0 0 0 0,-5 2 0 0 0,12-8 0 0 0,-1 1 0 0 0,1 0 0 0 0,0-1 0 0 0,0 1 0 0 0,0 0 0 0 0,0 1 0 0 0,1-2 0 0 0,-1 0 0 0 0,0 1 0 0 0,0-1 0 0 0,0 0 0 0 0,-20 16 0 0 0,19-13 0 0 0,3-2 0 0 0,-2 1 0 0 0,0-1 0 0 0,0 1 0 0 0,-3 1 0 0 0,-4 6 0 0 0,-17 12 0 0 0,23-19-28 0 0,0-1-1 0 0,1 0 0 0 0,-1 0 0 0 0,0 0 0 0 0,-2 1 29 0 0,1 0-46 0 0,0-1 0 0 0,0 1 0 0 0,-4 4 46 0 0,-7 10 42 0 0,6-7 38 0 0,0-1 0 0 0,-5 4-80 0 0,12-11 5 0 0,-1 1 0 0 0,1 1 0 0 0,-1-1 1 0 0,2 0-1 0 0,-1 0 0 0 0,0 1 0 0 0,1 0 0 0 0,0 0-5 0 0,-2 2 6 0 0,2-2 0 0 0,-2 1 1 0 0,0-1-1 0 0,1 1 0 0 0,-3 1-6 0 0,2-3 0 0 0,1 2 0 0 0,-1-1 0 0 0,2 0 0 0 0,-2 1 0 0 0,2-1 0 0 0,-1 3 0 0 0,-8 14 0 0 0,-30 60 0 0 0,38-77 0 0 0,1 1 0 0 0,-1-1 0 0 0,2 1 0 0 0,-1-1 0 0 0,0 3 0 0 0,1-2 0 0 0,0 0 0 0 0,-1 0 0 0 0,0 0 0 0 0,0-1 0 0 0,-2 2 0 0 0,-6 20 0 0 0,7-20 0 0 0,1-2 0 0 0,-1 1 0 0 0,-2 5 0 0 0,3-8-18 0 0,1 1-1 0 0,-1 0 1 0 0,0-1 0 0 0,2 1-1 0 0,-1 0 19 0 0,-7 18-124 0 0,-6 11 188 0 0,10-21 20 0 0,-2 0 0 0 0,-3 7-84 0 0,5-11 0 0 0,0-1 0 0 0,1 1 0 0 0,0-1 0 0 0,1 1 0 0 0,-1 4 0 0 0,1-2 0 0 0,-1-2 0 0 0,0 2 0 0 0,-4 5 0 0 0,-19 41 0 0 0,25-54-8 0 0,0 1-1 0 0,-1 0 1 0 0,1 0-1 0 0,1 1 0 0 0,-2 2 9 0 0,-3 12-81 0 0,-9 21-101 0 0,10-29 230 0 0,0 1 1 0 0,1 0-1 0 0,-1 10-48 0 0,2-13 27 0 0,0 1 0 0 0,1-1 0 0 0,-2 0 0 0 0,0 1-1 0 0,0-1 1 0 0,-4 7-27 0 0,1-5-8 0 0,2 1-1 0 0,-1 1 1 0 0,1-1-1 0 0,1 0 1 0 0,-1 8 8 0 0,-2 4-32 0 0,-10 46-76 0 0,14-54 220 0 0,-3 7-46 0 0,1-12-119 0 0,2 1-1 0 0,-1 4 54 0 0,-4 14-57 0 0,4-16 65 0 0,1 1-1 0 0,-1 2-7 0 0,2-3-8 0 0,-5 15 8 0 0,-22 70 73 0 0,27-93-84 0 0,0 1 0 0 0,0-2 0 0 0,0 2 0 0 0,0-1 0 0 0,1 1 0 0 0,0-1 0 0 0,1 0 0 0 0,-1 1 11 0 0,1-3-5 0 0,-1-2 0 0 0,0 2 0 0 0,-1-2-1 0 0,1 2 1 0 0,0-1 0 0 0,-1 0 0 0 0,1 0 0 0 0,-1-1-1 0 0,1 2 1 0 0,-1 0 5 0 0,-3 13-12 0 0,3-1 12 0 0,-1 1 0 0 0,0 0 0 0 0,-2 0 0 0 0,1-1 0 0 0,-2 0 0 0 0,0 0 0 0 0,-1-1 0 0 0,-1 1 0 0 0,-9 22 0 0 0,15-33 0 0 0,0-1 0 0 0,-1 1 0 0 0,1 0 0 0 0,1-1 0 0 0,-1 1 0 0 0,0 3 0 0 0,-3 16 0 0 0,-11 25 93 0 0,10-28-55 0 0,2-4-22 0 0,2-13-16 0 0,1 0-1 0 0,-1 0 1 0 0,1 0-1 0 0,-1 0 1 0 0,0 1-1 0 0,-1 0 1 0 0,-3 7 69 0 0,1 0-1 0 0,-2 7-68 0 0,-1 4 87 0 0,-5 19-27 0 0,4-13-48 0 0,5-19-10 0 0,-4 13 71 0 0,-3 19-73 0 0,8-27 40 0 0,-1-1-33 0 0,1 0-1 0 0,-1-1 0 0 0,-1 1 0 0 0,-3 9-6 0 0,-2-2 72 0 0,1-1 0 0 0,0 6-72 0 0,-4 19 120 0 0,-7 19-44 0 0,4-11-12 0 0,10-38-48 0 0,1-1 0 0 0,-1 4-16 0 0,1-3 16 0 0,0 0 0 0 0,-2 2-16 0 0,-15 43 40 0 0,7-18-16 0 0,9-27-13 0 0,2-7 7 0 0,0 0 0 0 0,1 1-1 0 0,-2 4-17 0 0,-6 29 0 0 0,3-27 31 0 0,6-11-26 0 0,0-2-1 0 0,-1 1 1 0 0,2 0 0 0 0,0 0 0 0 0,-1-1 0 0 0,0 1-1 0 0,0 1-4 0 0,0 1 7 0 0,0 0 1 0 0,0 0-1 0 0,-1 0 0 0 0,-1 3-7 0 0,-3 6 25 0 0,-2 4 84 0 0,-7 13-109 0 0,11-22 33 0 0,-12 18 33 0 0,10-13-55 0 0,4-11-9 0 0,0 1-1 0 0,1 0 1 0 0,-1 0 0 0 0,1 0-1 0 0,-1 0 1 0 0,2 0-2 0 0,-2 1 17 0 0,0 0-1 0 0,1-1 1 0 0,-1 1 0 0 0,-1 0 0 0 0,0 0-17 0 0,-7 12 33 0 0,-9 12-6 0 0,15-21-11 0 0,-1-2 0 0 0,1 1 0 0 0,-3 7-16 0 0,6-11 6 0 0,-1 1 0 0 0,1-2-1 0 0,0 2 1 0 0,-1-1 0 0 0,0 0 0 0 0,0 0 0 0 0,-1 1-6 0 0,-7 8 12 0 0,5-4-6 0 0,0-1 13 0 0,0 2 1 0 0,0-1-1 0 0,-1 5-19 0 0,-2-1 0 0 0,0 3 0 0 0,5-6 0 0 0,0-2 0 0 0,-1 1 0 0 0,-2 2 0 0 0,-14 17 33 0 0,-4 3-2 0 0,18-19-31 0 0,-1-1 0 0 0,0 1 0 0 0,-1-2 0 0 0,-9 8 0 0 0,1 6 11 0 0,13-20 10 0 0,0 0 1 0 0,-3 11-12 0 0,4-9 6 0 0,0 0 0 0 0,-1 1 0 0 0,1-1 0 0 0,-1 0 0 0 0,-1 1-16 0 0,-11 18 64 0 0,14-21-69 0 0,0-1 0 0 0,1 1 0 0 0,0 0 0 0 0,-1-1 0 0 0,0 1 0 0 0,0-2 0 0 0,0 2 0 0 0,0 0 0 0 0,0-2 0 0 0,0 2 0 0 0,-1-1 0 0 0,1 0 5 0 0,-3 4-28 0 0,-18 27 82 0 0,16-25-91 0 0,-8 7 20 0 0,-1 5 71 0 0,14-16-46 0 0,-8 7-16 0 0,-10 10-46 0 0,7-7 54 0 0,4-4 0 0 0,6-8 0 0 0,0 0 0 0 0,-11 14 0 0 0,11-13 0 0 0,0-1 0 0 0,0 2 0 0 0,0-2 0 0 0,0 1 0 0 0,0-1 0 0 0,-2 2 0 0 0,-5 3 0 0 0,8-5 0 0 0,0-1 0 0 0,-1 2 0 0 0,1 0 0 0 0,0-2 0 0 0,0 2 0 0 0,-1 0 0 0 0,1-2 0 0 0,0 2 0 0 0,-3 3 0 0 0,0-1 13 0 0,-1-1 0 0 0,1 0 0 0 0,-1 0-1 0 0,0 0 1 0 0,-3 1-13 0 0,6-3 0 0 0,1-1 0 0 0,-1 1 0 0 0,2-1 0 0 0,-1 1 0 0 0,-1-1 0 0 0,1 1 0 0 0,0 0 0 0 0,0 0 0 0 0,0-1 0 0 0,0 2 0 0 0,0-1 0 0 0,0 0 0 0 0,0-1 0 0 0,1 2 0 0 0,-5 2 0 0 0,-5 3 32 0 0,0 0-1 0 0,-8 7-31 0 0,15-11 1 0 0,-9 7-1 0 0,10-9 0 0 0,1 1 0 0 0,-2-1 0 0 0,1 0-1 0 0,1 1 1 0 0,-2-1 0 0 0,1 0 0 0 0,0 0 0 0 0,0 0-1 0 0,-1 0 1 0 0,1-1 0 0 0,0 1 0 0 0,-2 0 0 0 0,-1 0 2 0 0,0 0 0 0 0,0 1 0 0 0,0-1 0 0 0,0 2 1 0 0,1-1-1 0 0,-4 2-2 0 0,7-4 4 0 0,0 1 0 0 0,0 0-1 0 0,0-1 1 0 0,0 0 0 0 0,0 0 0 0 0,0 1 0 0 0,0-1-1 0 0,0 0 1 0 0,0 0 0 0 0,0 1 0 0 0,0-1 0 0 0,0 0-1 0 0,0 0 1 0 0,-1 0-4 0 0,-6 1 0 0 0,7 0 5 0 0,-1-1 0 0 0,1 1-1 0 0,0 1 1 0 0,0-2-1 0 0,-1 1 1 0 0,1-1 0 0 0,0 1-1 0 0,-1 0 1 0 0,1-1 0 0 0,0 1-1 0 0,-1-1 1 0 0,-1 0-5 0 0,-2 0 8 0 0,-15 8-8 0 0,17-8 0 0 0,0 1 0 0 0,-10 5 0 0 0,-10 2 0 0 0,-8 8 64 0 0,30-16-64 0 0,0 1 0 0 0,0-1 0 0 0,0 1 0 0 0,1-1 0 0 0,-1 0 0 0 0,0 1 0 0 0,0-1 0 0 0,0 1 0 0 0,0 0 0 0 0,1 0 0 0 0,0-1 0 0 0,-1 1 0 0 0,0-1 0 0 0,1 1 0 0 0,-1 0 0 0 0,1 0 0 0 0,-3 2 0 0 0,-10 1 0 0 0,6-3-183 0 0,0 1 0 0 0,0-1 0 0 0,-6 4 183 0 0,12-4 63 0 0,-2-3 160 0 0,-10 7-10 0 0,-1 0-203 0 0,-7 0-397 0 0,17-4 495 0 0,0 0-1 0 0,0 0 1 0 0,-1 0-1 0 0,-1 1-107 0 0,4-1 3 0 0,0 0 0 0 0,1 0 1 0 0,-1 0-1 0 0,0-1 0 0 0,1 0 0 0 0,-2 1 0 0 0,2-1 1 0 0,-1 1-1 0 0,0-1 0 0 0,1 0 0 0 0,-3 0-3 0 0,-4 1-6 0 0,-21 4 6 0 0,23-2 0 0 0,2-3 0 0 0,-1 1 0 0 0,1 0 0 0 0,1-1 0 0 0,-1 0 0 0 0,0 1 0 0 0,-1-2 0 0 0,1 1 0 0 0,-25 5 0 0 0,11-1 0 0 0,4 0 0 0 0,13-4 0 0 0,1 0 0 0 0,-1 0 0 0 0,1 0 0 0 0,-1 0 0 0 0,0 0 0 0 0,0 0 0 0 0,1 0 0 0 0,-1 0 0 0 0,1 0 0 0 0,-1 1 0 0 0,1-1 0 0 0,-1 0 0 0 0,0 1 0 0 0,1-1 0 0 0,-1 1 0 0 0,0-1 0 0 0,1 0 0 0 0,0 0 0 0 0,-1 1 0 0 0,1-1 0 0 0,-1 1 0 0 0,0-1 0 0 0,0 0 0 0 0,1 0 0 0 0,-1 1 0 0 0,1-1 0 0 0,0 0 0 0 0,-1 0 0 0 0,0 0 0 0 0,0 0 0 0 0,0 0 0 0 0,-1 0 0 0 0,-1 1 0 0 0,0-1 0 0 0,0 0 0 0 0,1 0 0 0 0,-1 1 0 0 0,0 1 0 0 0,0-1 0 0 0,1-1 0 0 0,-1 0 0 0 0,0 1 0 0 0,0-1 0 0 0,0 1 0 0 0,0-1 0 0 0,-24 2 0 0 0,7 1 18 0 0,16-1-9 0 0,1-1 0 0 0,-2 0 0 0 0,1-1 0 0 0,-3 0-9 0 0,5 0 2 0 0,0 0-1 0 0,0 1 1 0 0,-1-1 0 0 0,1 1 0 0 0,0-1 0 0 0,0 1 0 0 0,0 0-2 0 0,0-1 0 0 0,-1 1-1 0 0,1 0 1 0 0,0-1-1 0 0,-1 1 1 0 0,1-1 0 0 0,0 0-1 0 0,0 0 1 0 0,-8 0 11 0 0,2 2 0 0 0,0-1 0 0 0,-1 0 0 0 0,2 2 0 0 0,-7 1-11 0 0,-5 0 9 0 0,2-1-9 0 0,15-3 0 0 0,0 0 0 0 0,0 0 0 0 0,0 0 0 0 0,1 0 0 0 0,-1 1 0 0 0,0-1 0 0 0,1 0 0 0 0,-1 1 0 0 0,-1-1 0 0 0,2 1 0 0 0,-1 0 0 0 0,0 0 0 0 0,1-1 3 0 0,0 1 0 0 0,0 0 0 0 0,0-1-1 0 0,0 1 1 0 0,0-1 0 0 0,0 0 0 0 0,-1 0 0 0 0,1 1-1 0 0,0-1 1 0 0,0 0 0 0 0,0 0 0 0 0,-1 0 0 0 0,1 0-1 0 0,0 0 1 0 0,0 0 0 0 0,0 0 0 0 0,-1-1-3 0 0,-18 1 16 0 0,13 0-270 0 0,-1 0-1 0 0,0 1 0 0 0,-4 2 255 0 0,11-3-38 0 0,-1 0 32 0 0,-11 0 14 0 0,1 0-8 0 0,9-2 0 0 0,2 0 0 0 0,-9 2 0 0 0,1 0 136 0 0,6 0-32 0 0,-1 0 0 0 0,1 0 0 0 0,-1 0 0 0 0,0 0 0 0 0,1-1 0 0 0,-2 0-104 0 0,-1 0-21 0 0,2 1-101 0 0,0 0 42 0 0,2 0 0 0 0,-1 0 0 0 0,1 0 0 0 0,-2 0 0 0 0,2 1 0 0 0,-1 0 1 0 0,-1 0 79 0 0,3-1 82 0 0,0 0 109 0 0,-37 0 238 0 0,-6 0-429 0 0,35 0 0 0 0,6 2 0 0 0,3-2 0 0 0,0 1 0 0 0,-1-1 0 0 0,1 0 0 0 0,-1 1 0 0 0,1-1 0 0 0,0 0 0 0 0,0 0 0 0 0,-1 0 0 0 0,1 1 0 0 0,-1-1 0 0 0,1 0 0 0 0,-1 0 0 0 0,0 1 0 0 0,1-1 0 0 0,-1 0 0 0 0,1 0 0 0 0,0 0 0 0 0,-1 0 0 0 0,1 0 0 0 0,-1 0 0 0 0,0 0 0 0 0,-11 3 0 0 0,-1-2 0 0 0,11-1 0 0 0,-1 0 0 0 0,1 0 0 0 0,1 0 0 0 0,-2 0 0 0 0,2-1 0 0 0,-1 1 0 0 0,-1 0 0 0 0,2-1 0 0 0,-2 0 0 0 0,-3 1 0 0 0,-5-2 0 0 0,10 2 0 0 0,-1-1 0 0 0,0 1 0 0 0,1 0 0 0 0,-1 0 0 0 0,0 0 0 0 0,1 0 0 0 0,-1 0 0 0 0,0 0 0 0 0,1 0 0 0 0,-2 0 0 0 0,2 1 0 0 0,-1 0 0 0 0,-1-1 0 0 0,-23 1 54 0 0,25-1-54 0 0,0 0 1 0 0,0 1 0 0 0,0-1 0 0 0,0 0-1 0 0,1 0 1 0 0,-1 1 0 0 0,0-1 0 0 0,0 0-1 0 0,0 0 1 0 0,0 0 0 0 0,1 0 0 0 0,-1 0-1 0 0,0-1 1 0 0,0 1 0 0 0,1 0 0 0 0,-1 0-1 0 0,0-1 0 0 0,-4 1-2 0 0,-7 0 2 0 0,-1-1 0 0 0,-3-1 0 0 0,12 2 0 0 0,1 0 0 0 0,0-1 0 0 0,0 1 0 0 0,0 0 0 0 0,-1 0 0 0 0,1 0 0 0 0,0 1 0 0 0,0-1 0 0 0,-1 0 0 0 0,-26 3 0 0 0,29-3 0 0 0,0 0 0 0 0,-1 0 0 0 0,1 0 0 0 0,-1 0 0 0 0,1 0 0 0 0,0 0 0 0 0,-1 1 0 0 0,1-1 0 0 0,0 1 0 0 0,-2 0 0 0 0,-10 4 11 0 0,4-4 35 0 0,4-1-39 0 0,-3 1-7 0 0,-4 3 0 0 0,9-3 0 0 0,-15 0 0 0 0,-19-1 0 0 0,3 3-104 0 0,34-3 129 0 0,-1 0-63 0 0,0 0 0 0 0,0 0 0 0 0,0 0 1 0 0,0 0-1 0 0,1 0 0 0 0,0 0 0 0 0,-1 0 0 0 0,0 0 0 0 0,0 0 0 0 0,0 1 1 0 0,0-1-1 0 0,1 0 0 0 0,0 1 0 0 0,-1-1 0 0 0,0 1 0 0 0,0-1 1 0 0,0 1 37 0 0,0-1 15 0 0,1 0 1 0 0,0 0-1 0 0,-1 0 1 0 0,0 0 0 0 0,0 0-1 0 0,0 0 1 0 0,1 0-1 0 0,-1 0 1 0 0,1 0 0 0 0,-1 0-1 0 0,1 0 1 0 0,-1 0-1 0 0,0 0 1 0 0,0-1 0 0 0,1 1-1 0 0,-1 0 1 0 0,1-1-1 0 0,0 1 1 0 0,-1 0-1 0 0,0-1-15 0 0,-2 0 331 0 0,-2-2-455 0 0,-5 2-1904 0 0,2-1 788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22"/>
    </inkml:context>
    <inkml:brush xml:id="br0">
      <inkml:brushProperty name="width" value="0.025" units="cm"/>
      <inkml:brushProperty name="height" value="0.025" units="cm"/>
      <inkml:brushProperty name="color" value="#008C3A"/>
    </inkml:brush>
  </inkml:definitions>
  <inkml:trace contextRef="#ctx0" brushRef="#br0">1 0 2400 0 0,'1'2'107'0'0,"3"1"306"0"0,-1 0 0 0 0,1 1 1 0 0,-1 0-1 0 0,0 0 0 0 0,0 0 1 0 0,-1 0-1 0 0,1-1 0 0 0,-1 2 0 0 0,0-1 1 0 0,0 1-1 0 0,-1 0 0 0 0,1-1 1 0 0,0 1-1 0 0,-1 4-413 0 0,5 22 1047 0 0,-3-21-852 0 0,-2-1 0 0 0,1 0 0 0 0,-1 0 0 0 0,0 2-195 0 0,0 35 588 0 0,5 13-588 0 0,0 12 54 0 0,-2-17-9 0 0,1 40 28 0 0,3 95-73 0 0,-4-56 0 0 0,-4-112 0 0 0,-3 164-8 0 0,2-167-12 0 0,3 14 20 0 0,-1-16 2 0 0,0 2 0 0 0,-2-1-2 0 0,1 19 0 0 0,2 0 0 0 0,0 0 0 0 0,6 16 0 0 0,0 6 0 0 0,-5-38 1 0 0,0 7-14 0 0,0 20 13 0 0,4 93-39 0 0,1 0 18 0 0,-2-43 21 0 0,-5-81 0 0 0,3 108 0 0 0,-2-101 0 0 0,1 52 0 0 0,-2-61 0 0 0,0-1 0 0 0,2 1 0 0 0,-1 1 0 0 0,1 3 0 0 0,2 14 0 0 0,4 59 0 0 0,-3-43 0 0 0,-1 35 0 0 0,-3-28 0 0 0,8 38 0 0 0,-7-69 0 0 0,9 94 0 0 0,11 13 0 0 0,-18-100 0 0 0,-1 12 0 0 0,-2-13 0 0 0,2 7-2 0 0,12 119 20 0 0,-10-109 134 0 0,0 17 108 0 0,-2-38-373 0 0,-2 13 113 0 0,0-13-139 0 0,2 13 139 0 0,-1-13 52 0 0,-1 0 0 0 0,-1 8-52 0 0,1 28 77 0 0,5 72-66 0 0,-5-91-1 0 0,-2-23 17 0 0,2 0 0 0 0,0 1 1 0 0,4 12-28 0 0,0-1 80 0 0,-1 1 1 0 0,-1 13-81 0 0,5 25 59 0 0,9 108 86 0 0,-17-167-136 0 0,0 4 32 0 0,-1-6-19 0 0,1 0 1 0 0,1 9-23 0 0,10 41 464 0 0,-4 6-464 0 0,1-11 434 0 0,-4-26 93 0 0,-1 6-527 0 0,-3-29 35 0 0,0 20 124 0 0,1 0 1 0 0,-3-1-1 0 0,0 9-159 0 0,-1 1 119 0 0,1-21-1027 0 0,-1 14 908 0 0,-2-17-4573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23"/>
    </inkml:context>
    <inkml:brush xml:id="br0">
      <inkml:brushProperty name="width" value="0.05" units="cm"/>
      <inkml:brushProperty name="height" value="0.05" units="cm"/>
      <inkml:brushProperty name="color" value="#004F8B"/>
    </inkml:brush>
  </inkml:definitions>
  <inkml:trace contextRef="#ctx0" brushRef="#br0">10 44 2504 0 0,'0'-1'293'0'0,"1"1"0"0"0,0-2-1 0 0,-1 1 1 0 0,0 1 0 0 0,1-1 0 0 0,-1 0 0 0 0,0 0 0 0 0,0 0-1 0 0,0 0 1 0 0,0 0 0 0 0,0 0 0 0 0,0 0 0 0 0,0 0 0 0 0,0 0-1 0 0,0 0 1 0 0,0 1 0 0 0,0-2 0 0 0,0 1 0 0 0,0 0-1 0 0,-1 1 1 0 0,1-1 0 0 0,-1 0 0 0 0,1-1 0 0 0,-1 2 0 0 0,0-1-293 0 0,0-4 1103 0 0,-6-8 4249 0 0,6 12-2604 0 0,4 8-1933 0 0,0 4-723 0 0,0-1-1 0 0,1 7-91 0 0,-3-7 30 0 0,2 0-1 0 0,-1-1 0 0 0,5 9-29 0 0,1 4 27 0 0,-4-12-14 0 0,0-2 0 0 0,3 8-13 0 0,13 21 15 0 0,-15-25-5 0 0,1 0 0 0 0,1 0 0 0 0,0 0 0 0 0,1-1-1 0 0,6 7-9 0 0,-2-5 0 0 0,0-2 0 0 0,3 3 0 0 0,-10-10 0 0 0,1 0 0 0 0,0 0 0 0 0,0 0 0 0 0,1-1 0 0 0,-1 1 0 0 0,4 0 0 0 0,-4-1 0 0 0,-2-2 0 0 0,1 1 0 0 0,-2-1 0 0 0,1 1 0 0 0,0-1 0 0 0,0 0 0 0 0,1 0 0 0 0,-1-1 0 0 0,1 1 0 0 0,-1-1 0 0 0,0 1 0 0 0,0-2 0 0 0,4 1 0 0 0,3-2 23 0 0,-1 0 0 0 0,0 0-1 0 0,0-2 1 0 0,-1 1 0 0 0,1 0-1 0 0,-1-1 1 0 0,0 0 0 0 0,1-1-1 0 0,5-5-22 0 0,1-1 57 0 0,-1 0 0 0 0,0 0 0 0 0,-1-2 0 0 0,-1 0-1 0 0,0-1-56 0 0,7-10 215 0 0,-2-1 0 0 0,-1 0 0 0 0,5-10-215 0 0,-8 11 86 0 0,-11 19-137 0 0,0-1 1 0 0,-1 1-1 0 0,1-1 0 0 0,-1 1 1 0 0,0-1-1 0 0,-1 1 0 0 0,0-2 1 0 0,0 2-1 0 0,0-1 0 0 0,0-5 51 0 0,-1 10-994 0 0,0 1-314 0 0,0 0-62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24"/>
    </inkml:context>
    <inkml:brush xml:id="br0">
      <inkml:brushProperty name="width" value="0.05" units="cm"/>
      <inkml:brushProperty name="height" value="0.05" units="cm"/>
      <inkml:brushProperty name="color" value="#004F8B"/>
    </inkml:brush>
  </inkml:definitions>
  <inkml:trace contextRef="#ctx0" brushRef="#br0">8 0 11696 0 0,'0'0'520'0'0,"0"0"-208"0"0,0 0 390 0 0,0 2 208 0 0,-1 0-628 0 0,-1 1 1 0 0,1 0 0 0 0,0 0 0 0 0,1 1 0 0 0,-1-1 0 0 0,0 0 0 0 0,1 0-1 0 0,-1 1 1 0 0,1-1 0 0 0,0 0 0 0 0,1 2-283 0 0,0 6 476 0 0,1 0-1 0 0,3 9-475 0 0,3 15 420 0 0,-4 20-2 0 0,-2-29 61 0 0,3 20-479 0 0,-2-28 115 0 0,-1 0 0 0 0,0 1-1 0 0,-1-1 1 0 0,-1 1 0 0 0,-2 6-115 0 0,1 11 161 0 0,1 0 0 0 0,3 23-161 0 0,1 25 102 0 0,-4-58-141 0 0,1-5-202 0 0,-1-1 0 0 0,-2 1 0 0 0,1-1 0 0 0,-4 9 241 0 0,0-15-1219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25"/>
    </inkml:context>
    <inkml:brush xml:id="br0">
      <inkml:brushProperty name="width" value="0.05" units="cm"/>
      <inkml:brushProperty name="height" value="0.05" units="cm"/>
      <inkml:brushProperty name="color" value="#004F8B"/>
    </inkml:brush>
  </inkml:definitions>
  <inkml:trace contextRef="#ctx0" brushRef="#br0">215 1 3008 0 0,'-2'2'1967'0'0,"-8"11"2532"0"0,10-12-2365 0 0,-2 0-805 0 0,-11 10 550 0 0,12-9-1039 0 0,-1-2-235 0 0,-3 2-201 0 0,-1 1 0 0 0,0-1 0 0 0,0 0 0 0 0,-1-1 1 0 0,2 0-1 0 0,-2 0 0 0 0,0-1 0 0 0,-1 1-404 0 0,-18-1 1037 0 0,23-2-780 0 0,3 2-252 0 0,0 0 0 0 0,0 0-1 0 0,0 0 1 0 0,0 0 0 0 0,0 0 0 0 0,0-1 0 0 0,0 1-1 0 0,0 0 1 0 0,0 0 0 0 0,0 0 0 0 0,0 0-1 0 0,0 0 1 0 0,0 0 0 0 0,0 0 0 0 0,0 0 0 0 0,0 0-1 0 0,0 0 1 0 0,0 0 0 0 0,0 0 0 0 0,0-1 0 0 0,-1 1-1 0 0,1 0 1 0 0,0 0 0 0 0,0 0 0 0 0,0 0-1 0 0,0 0 1 0 0,0 0 0 0 0,0 0 0 0 0,0 0 0 0 0,0 0-1 0 0,0 0 1 0 0,0 0 0 0 0,-1 0 0 0 0,1 0 0 0 0,0 0-1 0 0,0 0 1 0 0,0 0 0 0 0,0 0 0 0 0,0 0-1 0 0,0 0 1 0 0,0 0 0 0 0,0 0 0 0 0,0 0 0 0 0,-1 0-1 0 0,1 0 1 0 0,0 0 0 0 0,0 0 0 0 0,0 1 0 0 0,0-1-1 0 0,0 0-4 0 0,-1 0 12 0 0,0 1 0 0 0,1-1 0 0 0,0 0 0 0 0,-1 1 0 0 0,0-1 0 0 0,0 0 0 0 0,0 0 0 0 0,0 0 0 0 0,1 0 0 0 0,-1 0 0 0 0,0 0 0 0 0,0 0 0 0 0,0 0 0 0 0,0 0 0 0 0,1 0 0 0 0,-1 0 0 0 0,1 0 0 0 0,-1 0 0 0 0,0 0 0 0 0,0-1 0 0 0,0 1 0 0 0,1-1 0 0 0,-1 1-12 0 0,0-1 7 0 0,0 1 0 0 0,0 0-1 0 0,0 0 1 0 0,1 0-1 0 0,-1 0 1 0 0,0 0 0 0 0,0 0-1 0 0,0 0 1 0 0,0 0-1 0 0,1 0 1 0 0,-1 0 0 0 0,0 0-7 0 0,-5 0 12 0 0,-1 1 50 0 0,6 1-62 0 0,1-1 9 0 0,-7 4 19 0 0,5-4-23 0 0,0 0-1 0 0,-1 1 0 0 0,2 0 0 0 0,-2-1 0 0 0,1 1 0 0 0,-1 1-4 0 0,1 0 0 0 0,-2 0 0 0 0,2-1 0 0 0,-1 2 0 0 0,2 0 0 0 0,-2-1 0 0 0,1 0 0 0 0,0 1 0 0 0,0-1 0 0 0,1 1 0 0 0,0 0 0 0 0,-1 0 0 0 0,1 0 0 0 0,0-2 0 0 0,1 1 0 0 0,0 0 0 0 0,0-1 0 0 0,0 1 0 0 0,0-1 0 0 0,0 1 0 0 0,0 1 0 0 0,0 4 0 0 0,-3 4 0 0 0,3-2 0 0 0,3-3 0 0 0,-2 1 11 0 0,-1-6 42 0 0,0-2 11 0 0,0 0-62 0 0,0 0 0 0 0,0 1 0 0 0,0-1 0 0 0,0 0 0 0 0,1 0-1 0 0,-1 0 1 0 0,0 1 0 0 0,0-1 0 0 0,0 0 0 0 0,1 0 0 0 0,-1 1-1 0 0,0-1 1 0 0,1 0 0 0 0,-1 1 0 0 0,0-1 0 0 0,1 0 0 0 0,-1 0 0 0 0,0 0-1 0 0,0 1 1 0 0,0-1 0 0 0,0 0 0 0 0,1 0 0 0 0,-1 0 0 0 0,1 0-1 0 0,-1 0 1 0 0,1 0-2 0 0,7 1 16 0 0,2 0-1 0 0,0 0-1 0 0,-1 0 0 0 0,6 2-14 0 0,11 1 21 0 0,-21-3-21 0 0,0 1 0 0 0,-1-1 0 0 0,1 1 0 0 0,-1 0 0 0 0,0 0 0 0 0,0 0 0 0 0,0 1 0 0 0,1-1 0 0 0,-1 1 0 0 0,0 0 0 0 0,-1 0 0 0 0,1 1 0 0 0,-1-1 0 0 0,0 0 0 0 0,2 2 0 0 0,0 3 0 0 0,0 1 0 0 0,-1-1 0 0 0,1 4 0 0 0,-4-8 0 0 0,0 0 0 0 0,0 0 0 0 0,0 1 0 0 0,-1-1 0 0 0,1 0 0 0 0,-1 0 0 0 0,0 0 0 0 0,-1 0 0 0 0,1 0 0 0 0,-1 0 0 0 0,0 1 0 0 0,0 0 0 0 0,0-2 0 0 0,0-1 0 0 0,-1 0 0 0 0,1 1 0 0 0,0-1 0 0 0,0 1 0 0 0,-1-2 0 0 0,1 1 0 0 0,-3 2 0 0 0,-4 7 0 0 0,6-7 2 0 0,0-1 1 0 0,0-1-1 0 0,0 0 0 0 0,0 2 0 0 0,-1-2 0 0 0,1 0 0 0 0,-1 1 0 0 0,0-2 1 0 0,0 2-1 0 0,0-2 0 0 0,1 1 0 0 0,-2 0 0 0 0,1 0 0 0 0,0-2 0 0 0,-3 3-2 0 0,2-2 3 0 0,-1 0 0 0 0,1 0-1 0 0,0 1 1 0 0,0-2 0 0 0,-1 0-1 0 0,1 0 1 0 0,0 1 0 0 0,-1-2-1 0 0,0 1 1 0 0,1 0 0 0 0,-1 0-1 0 0,1-1-2 0 0,-4-1-61 0 0,6 2 33 0 0,0 0-1 0 0,1 0 1 0 0,-1-1 0 0 0,0 1 0 0 0,1 0 0 0 0,0 0-1 0 0,-1-1 1 0 0,0 1 0 0 0,2-1 0 0 0,-2 0 0 0 0,1 0-1 0 0,-1 1 29 0 0,1-2-25 0 0,1 2-49 0 0,-1-1-1 0 0,1 1 0 0 0,-1 0 0 0 0,1 0 1 0 0,0 0-1 0 0,-1-1 0 0 0,1 1 0 0 0,-1-1 1 0 0,1 1-1 0 0,0 0 0 0 0,0 0 0 0 0,-1-1 1 0 0,0 1-1 0 0,1 0 0 0 0,-1 0 0 0 0,1 0 1 0 0,-1 0-1 0 0,1-1 0 0 0,-1 1 0 0 0,1 0 75 0 0,-2 0-1520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26"/>
    </inkml:context>
    <inkml:brush xml:id="br0">
      <inkml:brushProperty name="width" value="0.05" units="cm"/>
      <inkml:brushProperty name="height" value="0.05" units="cm"/>
      <inkml:brushProperty name="color" value="#004F8B"/>
    </inkml:brush>
  </inkml:definitions>
  <inkml:trace contextRef="#ctx0" brushRef="#br0">79 36 13768 0 0,'0'0'610'0'0,"-1"0"-396"0"0,-2 1 26 0 0,0 0 1 0 0,1-1-1 0 0,-1 1 1 0 0,0 0-1 0 0,0 0 1 0 0,1 0-1 0 0,-1 0 0 0 0,1 0 1 0 0,0 1-1 0 0,-1-1 1 0 0,1 1-1 0 0,0 0 1 0 0,0-1-1 0 0,0 2 1 0 0,0-2-1 0 0,-1 3-240 0 0,-2 2 114 0 0,1 1-1 0 0,0-1 0 0 0,0 1 1 0 0,1-1-1 0 0,0 1 0 0 0,0 0 1 0 0,1 1-1 0 0,0-1 0 0 0,0 0 1 0 0,1 1-1 0 0,0-1 0 0 0,0 8-113 0 0,1-12 4 0 0,0-1 0 0 0,0 1 0 0 0,1 0 0 0 0,0 0 0 0 0,0-1 0 0 0,-1 0 0 0 0,1 2 0 0 0,0-2 0 0 0,0 0 0 0 0,1 1 0 0 0,-1 0 0 0 0,0-1 0 0 0,1 0 0 0 0,0 0 0 0 0,1 2-4 0 0,0-1 8 0 0,0 0 0 0 0,1 0 0 0 0,-1 0 0 0 0,1-1 0 0 0,0 1 0 0 0,0-1 0 0 0,0 0 0 0 0,-1 0 0 0 0,1-1 0 0 0,2 1-8 0 0,-2 0 5 0 0,1-1 0 0 0,0 1 0 0 0,-1-1 0 0 0,1-1 0 0 0,-1 1 0 0 0,1 0 0 0 0,-1-1 0 0 0,1 0 0 0 0,0 0 0 0 0,-1 0 0 0 0,1-1 0 0 0,0 1 0 0 0,0-1 0 0 0,0 0 0 0 0,-1 0 0 0 0,0-1 0 0 0,1 1 0 0 0,-1-1 0 0 0,0 0 0 0 0,2-1-5 0 0,-2 0 0 0 0,0 0 0 0 0,-1 0 0 0 0,1 0 0 0 0,0-1 0 0 0,-2 1 0 0 0,1-1 0 0 0,1 0 0 0 0,-2 0 0 0 0,1 0 0 0 0,-1 0 0 0 0,0-3 37 0 0,0 1 0 0 0,-1-1 1 0 0,1 0-1 0 0,-1 0 0 0 0,0 0 0 0 0,-1 0 0 0 0,0 1 0 0 0,-1-1 0 0 0,0 0 0 0 0,0-2-37 0 0,0 1 45 0 0,0 3 17 0 0,1 2 1 0 0,-1-2-1 0 0,0 0 0 0 0,-1 1 0 0 0,1-1 0 0 0,-1 2 0 0 0,-1-2 0 0 0,2 1 0 0 0,-2 0 0 0 0,1 0 0 0 0,-1 0 0 0 0,0 1 0 0 0,0-1 1 0 0,-1 1-1 0 0,1 0 0 0 0,0 0 0 0 0,-1-1 0 0 0,0 1 0 0 0,0 1 0 0 0,0 0 0 0 0,0-1 0 0 0,-1 1 0 0 0,1-1 0 0 0,0 2 0 0 0,-1-1 1 0 0,1 1-1 0 0,-1 0 0 0 0,0-1 0 0 0,0 2 0 0 0,1-1 0 0 0,-1 1 0 0 0,-2-1-62 0 0,4 1-8 0 0,0 0-54 0 0,0 0 0 0 0,-1 0 0 0 0,1 0 0 0 0,-1 0-1 0 0,0 1 1 0 0,1 0 0 0 0,0-1 0 0 0,-1 1 0 0 0,1 0 0 0 0,0 0-1 0 0,-1 0 1 0 0,1 1 0 0 0,-1 0 62 0 0,-8 5-1019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4.794"/>
    </inkml:context>
    <inkml:brush xml:id="br0">
      <inkml:brushProperty name="width" value="0.05" units="cm"/>
      <inkml:brushProperty name="height" value="0.05" units="cm"/>
    </inkml:brush>
  </inkml:definitions>
  <inkml:trace contextRef="#ctx0" brushRef="#br0">1 40 4608 0 0,'0'0'208'0'0,"0"0"204"0"0,0 0 729 0 0,0 0 314 0 0,0 0 66 0 0,0 0-124 0 0,0 0-574 0 0,0 0-250 0 0,0 0-49 0 0,0 0-10 0 0,0 0-2 0 0,0 0 0 0 0,0 0 0 0 0,0 0-3 0 0,0 0-12 0 0,0 0-7 0 0,0 0-3 0 0,0 0-12 0 0,0 0-58 0 0,0 0-29 0 0,0 0-4 0 0,0 0-8 0 0,0 0-34 0 0,0 0-20 0 0,0 0-2 0 0,2 1-5 0 0,4 2-142 0 0,-1 0 1 0 0,1-1-1 0 0,0 1 0 0 0,0-1 1 0 0,0-1-1 0 0,0 1 0 0 0,0-1 1 0 0,1 0-1 0 0,-1-1 0 0 0,4 1-173 0 0,1 0 259 0 0,-1 0 0 0 0,11 2-259 0 0,1 1 210 0 0,3 1 27 0 0,-16-3-161 0 0,0-1 0 0 0,0 0-1 0 0,-1 0 1 0 0,1-1 0 0 0,3 0-76 0 0,138-14 799 0 0,-55 5-318 0 0,-64 1-305 0 0,-29 8-96 0 0,-2 0 12 0 0,0 0-16 0 0,0 0-4 0 0,0 0 0 0 0,-6 1 96 0 0,-2 2-127 0 0,0-1 1 0 0,0 0-1 0 0,0-1 0 0 0,-1 0 0 0 0,1 0 0 0 0,0 0 0 0 0,-4-1-41 0 0,-47 5 0 0 0,33-5 22 0 0,-3-1 47 0 0,0 2 0 0 0,-3 2-69 0 0,5-2-155 0 0,21-1 93 0 0,0 0 0 0 0,0 0 0 0 0,0 1 0 0 0,-1 0 0 0 0,1 0 62 0 0,3 0-20 0 0,1 0 27 0 0,-13-2-150 0 0,14 1 142 0 0,0 1 1 0 0,0-1-1 0 0,1 0 0 0 0,-1 0 1 0 0,0 0-1 0 0,0 0 0 0 0,0 0 1 0 0,0 0-1 0 0,0-1 0 0 0,0 1 1 0 0,1 0-1 0 0,-1 0 1 0 0,0-1-1 0 0,-1 1 1 0 0,-6-4-78 0 0,5 1 18 0 0,4 3 54 0 0,1 0 1 0 0,-1 0-1 0 0,0 0 0 0 0,0 0 0 0 0,0 0 0 0 0,1-1 1 0 0,-1 1-1 0 0,0 0 0 0 0,0-1 0 0 0,0 1 0 0 0,0-1 1 0 0,1 0 5 0 0,1 0-13 0 0,28-8 106 0 0,1 1 1 0 0,1 1 0 0 0,8 1-94 0 0,1-1 475 0 0,26-8-475 0 0,-23 7-362 0 0,-56 12 427 0 0,-1-2-1 0 0,1 1 1 0 0,-12 0-65 0 0,-14 2 70 0 0,-24 11-1515 0 0,-20 8 1445 0 0,10-1-903 0 0,53-19-1374 0 0,3-3-5321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36"/>
    </inkml:context>
    <inkml:brush xml:id="br0">
      <inkml:brushProperty name="width" value="0.05" units="cm"/>
      <inkml:brushProperty name="height" value="0.05" units="cm"/>
      <inkml:brushProperty name="color" value="#004F8B"/>
    </inkml:brush>
  </inkml:definitions>
  <inkml:trace contextRef="#ctx0" brushRef="#br0">0 94 2504 0 0,'9'-2'1314'0'0,"-3"1"126"0"0,-2 1-545 0 0,-4 0 1122 0 0,0 0-145 0 0,0 0-692 0 0,0 0-305 0 0,0 0-62 0 0,1 8 547 0 0,23 72 704 0 0,-2-8-1356 0 0,-3-10-119 0 0,-5-15-198 0 0,12 54 214 0 0,-15-56-426 0 0,-5-20 42 0 0,1 8-221 0 0,-1 0 226 0 0,-3-18-74 0 0,-1 0-1 0 0,0 1 0 0 0,-1 4-151 0 0,0-11 26 0 0,0 1-1 0 0,0-1 0 0 0,1 0-25 0 0,0-1 80 0 0,-4-3 23 0 0,2-4 22 0 0,-2-1-10 0 0,1-1-93 0 0,1 0 0 0 0,-2 0 0 0 0,1 1 0 0 0,0-1 0 0 0,0 0 0 0 0,1 0-1 0 0,-1 1 1 0 0,0-1 0 0 0,0 0 0 0 0,0 0 0 0 0,0 0 0 0 0,1 0 0 0 0,0 0 0 0 0,-2-1-22 0 0,-6-19 262 0 0,3 10-174 0 0,0-4 24 0 0,1 0-1 0 0,0 0 0 0 0,1-1 0 0 0,1 0 0 0 0,0-4-111 0 0,-1-7 103 0 0,-6-67 590 0 0,2-82-693 0 0,12 95 153 0 0,-1 29-103 0 0,-2 39-40 0 0,0 1 1 0 0,0-1-1 0 0,1 1 1 0 0,2-1-1 0 0,1-5-10 0 0,-2 9 1 0 0,-3 6-3 0 0,0 0 0 0 0,0 1 0 0 0,1-1 0 0 0,-1-1 0 0 0,1 2 0 0 0,0 0 0 0 0,0-1 0 0 0,0 0-1 0 0,0 1 1 0 0,1-1 0 0 0,-1 1 0 0 0,1 1 0 0 0,-1-2 0 0 0,1 2 0 0 0,0-2 0 0 0,0 2 0 0 0,0-1 0 0 0,0 1 0 0 0,0 0-1 0 0,0-1 1 0 0,1 1 2 0 0,-1 1-2 0 0,-1-1 1 0 0,2 1-1 0 0,-2-1 0 0 0,2 1 0 0 0,-2 0 0 0 0,2 0 0 0 0,-2 0 1 0 0,1 0-1 0 0,0 1 0 0 0,0-1 0 0 0,0 1 0 0 0,-1-1 0 0 0,2 1 1 0 0,-2 0-1 0 0,1 1 0 0 0,-1-2 0 0 0,1 2 0 0 0,0-1 0 0 0,-1 0 1 0 0,0 1-1 0 0,1 0 0 0 0,-1 0 0 0 0,0-1 0 0 0,2 3 2 0 0,2 2-43 0 0,0-1-1 0 0,-1 2 0 0 0,0-1 0 0 0,0 0 0 0 0,-1 1 1 0 0,0 0-1 0 0,0 0 0 0 0,0 0 0 0 0,-2 1 0 0 0,1-1 1 0 0,0 0-1 0 0,-1 1 0 0 0,-1-1 0 0 0,1 1 1 0 0,-1 0-1 0 0,0 0 0 0 0,-1 0 0 0 0,0-1 0 0 0,0 3 44 0 0,-1-5-34 0 0,1 0 0 0 0,-1-1 0 0 0,-1 1 0 0 0,1 0-1 0 0,0 0 1 0 0,-1-1 0 0 0,0 0 0 0 0,1 1 0 0 0,-2 0 0 0 0,1-1-1 0 0,-1 0 35 0 0,-6 9-71 0 0,5-7 21 0 0,0 0 1 0 0,-1 1-1 0 0,0-1 0 0 0,-1 0 0 0 0,0 0 50 0 0,-11 9-176 0 0,1-2-1 0 0,-15 10 177 0 0,24-19-98 0 0,0 1 0 0 0,1-2 1 0 0,-2 1-1 0 0,1-1 0 0 0,-1-1 0 0 0,1 1 0 0 0,-1-1 0 0 0,0 0 0 0 0,-2 0 98 0 0,0-1-249 0 0,9 0 73 0 0,-1 0-1 0 0,0-1 1 0 0,1 1-1 0 0,-1-1 0 0 0,0 0 1 0 0,1 0-1 0 0,-1 0 1 0 0,0 0-1 0 0,1 0 0 0 0,-1 0 1 0 0,0 0-1 0 0,1-1 0 0 0,-1 1 1 0 0,0-1-1 0 0,1 1 1 0 0,-1-1-1 0 0,0 1 0 0 0,1-1 1 0 0,-2-1 176 0 0,-9-6-1555 0 0,1-2-11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37"/>
    </inkml:context>
    <inkml:brush xml:id="br0">
      <inkml:brushProperty name="width" value="0.05" units="cm"/>
      <inkml:brushProperty name="height" value="0.05" units="cm"/>
      <inkml:brushProperty name="color" value="#004F8B"/>
    </inkml:brush>
  </inkml:definitions>
  <inkml:trace contextRef="#ctx0" brushRef="#br0">70 1 2504 0 0,'0'0'2845'0'0,"-1"0"359"0"0,-2 2-2338 0 0,1 0 0 0 0,-1 0-1 0 0,1 0 1 0 0,-1-1 0 0 0,1 2 0 0 0,0-1-1 0 0,0 1 1 0 0,0-1 0 0 0,0 0-866 0 0,0 2 493 0 0,-2 1 1 0 0,2 0 0 0 0,0-1-1 0 0,0 1 1 0 0,0 1-494 0 0,-3 9-122 0 0,1 1 0 0 0,1 1 0 0 0,1-1 122 0 0,-1-3 615 0 0,-4 50-226 0 0,2-1-1 0 0,3 39-388 0 0,4-75 50 0 0,0-1-1 0 0,2 1 1 0 0,3 7-50 0 0,-3-13 3 0 0,5 21-187 0 0,1-1 0 0 0,15 30 184 0 0,-24-65-341 0 0,2 0-1 0 0,-1 0 0 0 0,1 0 0 0 0,0 0 0 0 0,2 2 342 0 0,0-3-1475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38"/>
    </inkml:context>
    <inkml:brush xml:id="br0">
      <inkml:brushProperty name="width" value="0.05" units="cm"/>
      <inkml:brushProperty name="height" value="0.05" units="cm"/>
      <inkml:brushProperty name="color" value="#004F8B"/>
    </inkml:brush>
  </inkml:definitions>
  <inkml:trace contextRef="#ctx0" brushRef="#br0">1 45 2504 0 0,'0'0'2507'0'0,"0"0"314"0"0,0 0 140 0 0,0 0-310 0 0,1 1-1395 0 0,3 5-974 0 0,-1 0 0 0 0,1 0 0 0 0,-1 0 1 0 0,0 0-1 0 0,-1 1 0 0 0,1-1 0 0 0,-2 0 1 0 0,2 4-283 0 0,4 16 344 0 0,0-3-102 0 0,-5-14-149 0 0,1-1 1 0 0,0 0 0 0 0,1-1-1 0 0,2 8-93 0 0,1-4 37 0 0,1 0-1 0 0,-1-1 1 0 0,1 0-1 0 0,1 0-36 0 0,-5-7 12 0 0,-1 1 0 0 0,1 0-1 0 0,1-1 1 0 0,0 0 0 0 0,-1 0-1 0 0,1 0 1 0 0,0 0 0 0 0,0-1-1 0 0,0 0 1 0 0,4 1-12 0 0,3 1 102 0 0,-1-1 1 0 0,2 0-1 0 0,0-1 1 0 0,-1 0-1 0 0,8 0-102 0 0,-12-2 127 0 0,-1 0-1 0 0,1-1 1 0 0,-1 1 0 0 0,2-2-1 0 0,-2 0 1 0 0,0 1-1 0 0,0-1 1 0 0,1 0 0 0 0,3-3-127 0 0,-1 1 121 0 0,0 0 1 0 0,-1-1 0 0 0,-1-1-1 0 0,1 1 1 0 0,0-1-1 0 0,-1 0 1 0 0,0-1 0 0 0,-1 1-1 0 0,1-2 1 0 0,-2 1-1 0 0,1-1 1 0 0,-1 0 0 0 0,0-1-1 0 0,4-7-121 0 0,1-5 41 0 0,-1-1 1 0 0,0 0-1 0 0,-2 0 0 0 0,0-1 0 0 0,-3 1 0 0 0,0-2-41 0 0,-5 23-28 0 0,2-10-969 0 0,-4 3-4246 0 0,-1 2-1431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39"/>
    </inkml:context>
    <inkml:brush xml:id="br0">
      <inkml:brushProperty name="width" value="0.05" units="cm"/>
      <inkml:brushProperty name="height" value="0.05" units="cm"/>
      <inkml:brushProperty name="color" value="#004F8B"/>
    </inkml:brush>
  </inkml:definitions>
  <inkml:trace contextRef="#ctx0" brushRef="#br0">40 3 4008 0 0,'0'0'463'0'0,"-4"-2"4538"0"0,4 2-4609 0 0,-1 0 0 0 0,0 0 0 0 0,0 0 1 0 0,1 0-1 0 0,-1 0 0 0 0,0 0 1 0 0,0 0-1 0 0,0 0 0 0 0,0 0 0 0 0,1 0 1 0 0,-1 0-1 0 0,0 0 0 0 0,0 1 0 0 0,1-1 1 0 0,-1 0-1 0 0,0 1 0 0 0,1-1 0 0 0,-1 0 1 0 0,0 0-1 0 0,0 1-392 0 0,0 0 212 0 0,0 0 1 0 0,0 0-1 0 0,0 0 1 0 0,0 0-1 0 0,0 0 1 0 0,0 0 0 0 0,1 1-1 0 0,-1-1 1 0 0,0 0-1 0 0,0 2-212 0 0,-1 1 90 0 0,1 1 0 0 0,-1 0 0 0 0,1 0 1 0 0,0 1-1 0 0,0 2-90 0 0,0 11 450 0 0,0 1 1 0 0,2 2-451 0 0,-1 4 220 0 0,2-4 53 0 0,1 12-273 0 0,-1-12 160 0 0,0 11-160 0 0,0 9 89 0 0,2-1-1 0 0,3 8-88 0 0,3 27 142 0 0,-10-56-249 0 0,0 0 1 0 0,-1-1-1 0 0,-3 9 107 0 0,4-27-47 0 0,-1 5-636 0 0,0-1-1 0 0,-1 0 1 0 0,1 0 0 0 0,-2 0-1 0 0,1 0 684 0 0,1-3-1744 0 0,1-2-14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0"/>
    </inkml:context>
    <inkml:brush xml:id="br0">
      <inkml:brushProperty name="width" value="0.05" units="cm"/>
      <inkml:brushProperty name="height" value="0.05" units="cm"/>
      <inkml:brushProperty name="color" value="#004F8B"/>
    </inkml:brush>
  </inkml:definitions>
  <inkml:trace contextRef="#ctx0" brushRef="#br0">51 0 14128 0 0,'0'0'370'0'0,"0"0"12"0"0,0 0-50 0 0,2 0-124 0 0,0 0-30 0 0,1 0 0 0 0,0 1 1 0 0,-1-1-1 0 0,2 1 1 0 0,-2-1-1 0 0,1 1 1 0 0,0 0-1 0 0,0 0 1 0 0,-1 0-1 0 0,2 1-178 0 0,3 2 315 0 0,0 0 0 0 0,-1 0 0 0 0,2 3-315 0 0,2-1 201 0 0,1 3 2 0 0,-1 1 0 0 0,0-1 0 0 0,-1 2 0 0 0,1 0-203 0 0,2 2 165 0 0,-3-1-84 0 0,0 0-1 0 0,0 0 1 0 0,-1 2 0 0 0,-1-2-1 0 0,0 2 1 0 0,-1-1-1 0 0,-1 1 1 0 0,0 0-1 0 0,-1 0 1 0 0,-1 1-1 0 0,1 4-80 0 0,1 14 185 0 0,-3 1-1 0 0,0 0 1 0 0,-2-1-1 0 0,-3 17-184 0 0,-2-13 17 0 0,0-2 0 0 0,-4 1 0 0 0,-1 2-17 0 0,2-11 261 0 0,-3-1-1 0 0,0 0 1 0 0,-10 14-261 0 0,15-28 95 0 0,-50 87 478 0 0,-8 14-66 0 0,53-92-1153 0 0,0 0 0 0 0,-15 18 646 0 0,14-27-1436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1"/>
    </inkml:context>
    <inkml:brush xml:id="br0">
      <inkml:brushProperty name="width" value="0.05" units="cm"/>
      <inkml:brushProperty name="height" value="0.05" units="cm"/>
      <inkml:brushProperty name="color" value="#004F8B"/>
    </inkml:brush>
  </inkml:definitions>
  <inkml:trace contextRef="#ctx0" brushRef="#br0">21 26 3512 0 0,'-2'0'90'0'0,"1"0"1"0"0,1 0-1 0 0,-1 0 1 0 0,-1 0 0 0 0,1 0-1 0 0,0-1 1 0 0,1 1-1 0 0,-1-1 1 0 0,0 1-1 0 0,-1 0 1 0 0,1 0-1 0 0,1-1 1 0 0,-1 1-1 0 0,0-1 1 0 0,0 0-1 0 0,0 1 1 0 0,0-1-1 0 0,1 1 1 0 0,0-1 0 0 0,-2 0-91 0 0,1 0 2022 0 0,1 1 91 0 0,0 0-165 0 0,0 0-776 0 0,0 0-342 0 0,0 0-72 0 0,0 0-54 0 0,0 0-174 0 0,2 1-77 0 0,2 5-177 0 0,0 0 0 0 0,-1 0 0 0 0,1 1 0 0 0,-1 0 0 0 0,0-1 0 0 0,2 7-276 0 0,-2-2 355 0 0,1 0-1 0 0,4 5-354 0 0,15 27 554 0 0,-8-14-54 0 0,4 4-500 0 0,-13-25 55 0 0,0 1 0 0 0,0-1-1 0 0,0 0 1 0 0,2-1 0 0 0,5 6-55 0 0,9 4 158 0 0,17 12-158 0 0,-31-24 50 0 0,0 0-1 0 0,1 0 0 0 0,0-1 0 0 0,0 0 0 0 0,0 0 0 0 0,7 1-49 0 0,-4-3 108 0 0,-1 2-1 0 0,1-3 1 0 0,8 1-108 0 0,-14-1 63 0 0,0-1-1 0 0,1 0 1 0 0,-2-1 0 0 0,1 1-1 0 0,0-1 1 0 0,1 0 0 0 0,-1 0-1 0 0,0-2-62 0 0,5 0 181 0 0,0-1-1 0 0,0 0 1 0 0,-1-1-1 0 0,0 1 0 0 0,0-2 1 0 0,0 0-1 0 0,-1 0 1 0 0,0-1-1 0 0,0 0 0 0 0,2-3-180 0 0,-1 0 191 0 0,0 1-36 0 0,-2 0 0 0 0,0 1 1 0 0,0-2-1 0 0,-1 1 1 0 0,0-1-1 0 0,5-9-155 0 0,-5 0 153 0 0,-5 14-107 0 0,0 0 0 0 0,0-1-1 0 0,1 2 1 0 0,0-4-46 0 0,4-3 67 0 0,-2 4-18 0 0,-1 1 1 0 0,-1 0 0 0 0,1-1-1 0 0,1-4-49 0 0,-1-4 28 0 0,-3 11-28 0 0,0-1-1 0 0,1 0 0 0 0,0 1 0 0 0,-1 0 0 0 0,2-1 1 0 0,4-8-206 0 0,-4 10 27 0 0,-1 0-1 0 0,1-1 1 0 0,-2 1 0 0 0,1-1-1 0 0,0 1 1 0 0,-1-1-1 0 0,1 0 1 0 0,-1 0 0 0 0,0 0-1 0 0,0-1 180 0 0,-1 2-2380 0 0,-3-3-4983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2"/>
    </inkml:context>
    <inkml:brush xml:id="br0">
      <inkml:brushProperty name="width" value="0.05" units="cm"/>
      <inkml:brushProperty name="height" value="0.05" units="cm"/>
      <inkml:brushProperty name="color" value="#004F8B"/>
    </inkml:brush>
  </inkml:definitions>
  <inkml:trace contextRef="#ctx0" brushRef="#br0">55 1 2400 0 0,'0'0'635'0'0,"0"0"2127"0"0,0 0 933 0 0,0 0 185 0 0,0 2-406 0 0,-4 40-715 0 0,-1-4-1846 0 0,4-13-252 0 0,0-1-1 0 0,4 19-660 0 0,-1-11 352 0 0,-2 0 0 0 0,-1 1-352 0 0,0 16 168 0 0,-7 271 232 0 0,1-236-240 0 0,4-70-191 0 0,1 0 0 0 0,-1 0 0 0 0,-2-1 0 0 0,0 2 31 0 0,3-10-108 0 0,-2 6-1604 0 0,-3-1-5951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3"/>
    </inkml:context>
    <inkml:brush xml:id="br0">
      <inkml:brushProperty name="width" value="0.05" units="cm"/>
      <inkml:brushProperty name="height" value="0.05" units="cm"/>
      <inkml:brushProperty name="color" value="#004F8B"/>
    </inkml:brush>
  </inkml:definitions>
  <inkml:trace contextRef="#ctx0" brushRef="#br0">0 242 7888 0 0,'0'0'362'0'0,"0"0"-11"0"0,0 0-68 0 0,0 0 531 0 0,0 0 254 0 0,0 0 55 0 0,0 0-28 0 0,9-4 1537 0 0,-5 2-2222 0 0,1 0 0 0 0,0-1 0 0 0,-1-1 0 0 0,0 1 0 0 0,0-1 1 0 0,0 1-1 0 0,0-1 0 0 0,-1 0 0 0 0,2-1-410 0 0,4-8 1166 0 0,0 1-1 0 0,4-10-1165 0 0,-9 12 545 0 0,0 1-1 0 0,2-9-544 0 0,-5 16 44 0 0,4-25 552 0 0,29-62 436 0 0,-33 87-956 0 0,-1 2-1 0 0,1 3-46 0 0,-1 0 0 0 0,1 0 0 0 0,-1 0 0 0 0,1 0 0 0 0,-1-1 0 0 0,2 2-29 0 0,0-1 7 0 0,-1 0-1 0 0,-1 0 0 0 0,1-1 0 0 0,-1 1 1 0 0,1 1-1 0 0,-1-1-6 0 0,-2 46 64 0 0,7 53-13 0 0,-1-50-21 0 0,5 42 475 0 0,-4-51-366 0 0,0-13-337 0 0,-3-18-133 0 0,0 0-1 0 0,0 12 332 0 0,-2 51-1080 0 0,0-75 1111 0 0,1 1 0 0 0,-1 0 1 0 0,0-1-1 0 0,0 0 0 0 0,-1 1 0 0 0,1 0 1 0 0,0-1-1 0 0,0 1 0 0 0,0 0 0 0 0,0-1 1 0 0,-1 0-1 0 0,1 1 0 0 0,0-1 0 0 0,0 1 1 0 0,-1 0-1 0 0,1-1 0 0 0,-1 0 0 0 0,1 0 1 0 0,0 1-1 0 0,-1-1 0 0 0,1 1 0 0 0,0-1 1 0 0,0 1-1 0 0,-1-1 0 0 0,0 1 0 0 0,1-1 1 0 0,-1 0-1 0 0,1 0 0 0 0,-1 0 0 0 0,0 0 1 0 0,1 1-32 0 0,-2-1 83 0 0,-1 0 0 0 0,2 1 0 0 0,-2-1 0 0 0,2 0 0 0 0,-2 0 1 0 0,1-1-1 0 0,0 1 0 0 0,-1 0 0 0 0,2-1-83 0 0,-3 1-35 0 0,0 0-1 0 0,0 0 0 0 0,0 0 1 0 0,0 0-1 0 0,0 0 0 0 0,1 0 1 0 0,-1 1-1 0 0,0 0 0 0 0,0 0 1 0 0,1 0-1 0 0,-1 0 0 0 0,-1 1 36 0 0,3-1 67 0 0,0 0-1 0 0,-1-1 0 0 0,1 1 1 0 0,0-1-1 0 0,-1 1 0 0 0,1-1 1 0 0,-1 0-67 0 0,1 0-97 0 0,-1 0 1 0 0,1 0 0 0 0,-1 0 0 0 0,1 1-1 0 0,-1-1 1 0 0,2 1 0 0 0,-3 0 96 0 0,-15 3-1099 0 0,18-4 1099 0 0,1 0 0 0 0,0 0-1 0 0,0 0 1 0 0,0 0-1 0 0,0 0 1 0 0,0 0 0 0 0,-1 0-1 0 0,1 0 1 0 0,0 0 0 0 0,0 0-1 0 0,0 0 1 0 0,0 0-1 0 0,0 0 1 0 0,0 0 0 0 0,0 0-1 0 0,0 0 1 0 0,0 0 0 0 0,0 0-1 0 0,0 0 1 0 0,0 0-1 0 0,0 0 1 0 0,0 0 0 0 0,0 0-1 0 0,0 0 1 0 0,0 0 0 0 0,0 0-1 0 0,0 0 1 0 0,-1 1-1 0 0,1-1 1 0 0,0 0 0 0 0,0 0-1 0 0,0 0 1 0 0,0 0 0 0 0,0 0-1 0 0,0 0 1 0 0,0 1-1 0 0,0-1 1 0 0,0 0 0 0 0,0 0-1 0 0,0 0 1 0 0,0 0 0 0 0,0 0-1 0 0,0 1 1 0 0,1 0 0 0 0,-1-1 0 0 0,1 0-1 0 0,-1 1 1 0 0,1 0-1 0 0,0 0 1 0 0,0 0 0 0 0,0-1-1 0 0,-1 0 1 0 0,1 1 0 0 0,0-1-1 0 0,0 1 1 0 0,0-1 0 0 0,0 1-1 0 0,-1-1 1 0 0,1 1 0 0 0,0-1-1 0 0,1 0 1 0 0,-1 0-1 0 0,-1 0 1 0 0,1 0 0 0 0,1 0 0 0 0,25 1 17 0 0,-21-2 5 0 0,23 2 330 0 0,-13 0 18 0 0,0-1 0 0 0,2-1-370 0 0,-7 0 139 0 0,0 1 1 0 0,10 2-140 0 0,10-1 309 0 0,-10 3-78 0 0,-17-4-241 0 0,0 1 0 0 0,0 0-1 0 0,-1 0 1 0 0,1-1 0 0 0,2 1 10 0 0,-6-1-102 0 0,0 0 18 0 0,0 0-1660 0 0,0 0-6681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4"/>
    </inkml:context>
    <inkml:brush xml:id="br0">
      <inkml:brushProperty name="width" value="0.05" units="cm"/>
      <inkml:brushProperty name="height" value="0.05" units="cm"/>
      <inkml:brushProperty name="color" value="#004F8B"/>
    </inkml:brush>
  </inkml:definitions>
  <inkml:trace contextRef="#ctx0" brushRef="#br0">35 72 6048 0 0,'0'0'273'0'0,"0"0"-5"0"0,3-4-161 0 0,-1 1 336 0 0,1-1 1 0 0,-1 1 0 0 0,1 0-1 0 0,-1 1 1 0 0,1-1-1 0 0,0 0 1 0 0,3-2-444 0 0,-5 4 405 0 0,-1-1 0 0 0,0 0 0 0 0,0 0 0 0 0,0 0 0 0 0,0 0 0 0 0,0 0 0 0 0,0 0 0 0 0,0 0-1 0 0,0 0-404 0 0,0-2 467 0 0,0 4-376 0 0,0-1 1 0 0,0 1 0 0 0,0-1 0 0 0,0 1-1 0 0,0 0 1 0 0,0 0 0 0 0,0-1 0 0 0,0 1-1 0 0,0-1 1 0 0,0 1 0 0 0,0-1 0 0 0,0 1-1 0 0,0-1 1 0 0,0 1 0 0 0,0 0 0 0 0,-1 0-1 0 0,1-1 1 0 0,0 1 0 0 0,0-1 0 0 0,-1 1-1 0 0,1 0 1 0 0,0-1 0 0 0,-1 1 0 0 0,1-1-1 0 0,0 1 1 0 0,-1 0 0 0 0,1 0 0 0 0,0 0-1 0 0,-1 0 1 0 0,1 0 0 0 0,0-1 0 0 0,0 1-1 0 0,-1 0 1 0 0,1 0 0 0 0,-1-1 0 0 0,1 1-1 0 0,-1 0 1 0 0,1 0 0 0 0,-1 0 0 0 0,1 0-1 0 0,-1 0 1 0 0,1 0 0 0 0,0 0 0 0 0,0 0-1 0 0,-1 0 1 0 0,1 0 0 0 0,-1 0 0 0 0,1 0-1 0 0,-1 0 1 0 0,1 1 0 0 0,-1-1 0 0 0,1 0-1 0 0,0 0 1 0 0,-1 0 0 0 0,1 1 0 0 0,0-1-92 0 0,-3 0 110 0 0,1 2 1 0 0,0-1 0 0 0,0 0-1 0 0,0 1 1 0 0,0 0 0 0 0,0-1 0 0 0,0 1-1 0 0,0-1 1 0 0,1 2-111 0 0,-3 1 48 0 0,2 0 0 0 0,-1 1 0 0 0,1-1-1 0 0,0 1 1 0 0,0-1 0 0 0,1 2 0 0 0,-1-1 0 0 0,1-1 0 0 0,0 3-48 0 0,-2 19 22 0 0,1-9 0 0 0,0-1 0 0 0,1 2-1 0 0,1-2 1 0 0,1 1-1 0 0,1 10-21 0 0,1-15 0 0 0,-1 0 0 0 0,2-1 0 0 0,0 1 0 0 0,4 9 0 0 0,-5-16 0 0 0,0 2 0 0 0,0-2 0 0 0,2 1 0 0 0,-1-2 0 0 0,0 2 0 0 0,0-1 0 0 0,1-1 0 0 0,0 1 0 0 0,5 3 0 0 0,-9-7 2 0 0,1 0-1 0 0,-1-1 0 0 0,0 1 0 0 0,1 0 0 0 0,0 0 0 0 0,-1 0 1 0 0,0-1-1 0 0,1 0 0 0 0,-1 0 0 0 0,1 1 0 0 0,0-1 0 0 0,-1 0 1 0 0,1 0-1 0 0,0 0 0 0 0,-1 0 0 0 0,1 0 0 0 0,0 0 0 0 0,-1 0 1 0 0,1-1-1 0 0,0 1 0 0 0,-1 0 0 0 0,0 0 0 0 0,1-1 0 0 0,0 0-1 0 0,2-1 13 0 0,0 0-1 0 0,-1 0 1 0 0,1 0-1 0 0,0 0 1 0 0,-1-1-1 0 0,1 1 1 0 0,-1-1-1 0 0,3-2-12 0 0,0-1 99 0 0,-1 0-1 0 0,0-1 0 0 0,0 1 0 0 0,0-1 0 0 0,0 0 0 0 0,-1 0 1 0 0,-1 0-1 0 0,1-1 0 0 0,-1 0 0 0 0,0 1 0 0 0,0-2-98 0 0,-3 8 9 0 0,5-21 660 0 0,1-11-669 0 0,-5 24 108 0 0,0 1-1 0 0,-1-1 1 0 0,0 1 0 0 0,-1 0-1 0 0,0-8-107 0 0,-4-4 270 0 0,0 1-1 0 0,-1-1 0 0 0,-1 1-269 0 0,6 17 80 0 0,0-1-1 0 0,0 1 1 0 0,0 0-1 0 0,0-1 0 0 0,-1 1 1 0 0,1 0-1 0 0,-1 0 1 0 0,0 0-1 0 0,1 0 0 0 0,-1 1 1 0 0,0-2-1 0 0,0 2 1 0 0,0-1-1 0 0,0 1 0 0 0,-3-2-79 0 0,4 2-46 0 0,-1 1-1 0 0,0 0 0 0 0,1-1 0 0 0,-1 1 0 0 0,0 0 0 0 0,1-1 1 0 0,-1 1-1 0 0,0 0 0 0 0,1 0 0 0 0,-1 0 0 0 0,0 0 0 0 0,1 1 0 0 0,-1-1 1 0 0,0 0-1 0 0,1 1 0 0 0,-1-1 0 0 0,0 0 0 0 0,1 1 0 0 0,-1 0 0 0 0,0 0 1 0 0,1 0-1 0 0,0-1 0 0 0,-1 1 0 0 0,1 1 0 0 0,-1-1 47 0 0,-10 8-5825 0 0,0 0-1929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5"/>
    </inkml:context>
    <inkml:brush xml:id="br0">
      <inkml:brushProperty name="width" value="0.05" units="cm"/>
      <inkml:brushProperty name="height" value="0.05" units="cm"/>
      <inkml:brushProperty name="color" value="#CC0066"/>
    </inkml:brush>
  </inkml:definitions>
  <inkml:trace contextRef="#ctx0" brushRef="#br0">46 0 3224 0 0,'0'0'256'0'0,"0"0"-133"0"0,0 0-54 0 0,0 0 59 0 0,0 0 263 0 0,0 0 91 0 0,0 0 13 0 0,0 0-39 0 0,0 0-167 0 0,0 0-69 0 0,0 0-17 0 0,0 0-10 0 0,0 0-29 0 0,0 0-17 0 0,0 0-3 0 0,0 0-8 0 0,0 0-35 0 0,0 0-18 0 0,0 0-3 0 0,0 0 8 0 0,0 0 32 0 0,0 0 9 0 0,-1 2 6 0 0,-5 20 889 0 0,5-20-864 0 0,1-2 0 0 0,0 9-67 0 0,-1-5 113 0 0,0 0 1 0 0,0 1-1 0 0,1 0 0 0 0,-1 2-206 0 0,0-4 116 0 0,1-1-91 0 0,0-2 0 0 0,-1 1 0 0 0,1 1 0 0 0,-1-2 0 0 0,1 1 0 0 0,-1 1 0 0 0,1-1 0 0 0,0 0 0 0 0,-1 0 0 0 0,1 0 0 0 0,0 0 0 0 0,0 0 0 0 0,0 1 0 0 0,0-2 0 0 0,0 2 0 0 0,1 0-25 0 0,-1 5 366 0 0,-2 0-324 0 0,2 0 1 0 0,0 0 0 0 0,0 6-43 0 0,0-11-26 0 0,-2 8-31 0 0,3 0 36 0 0,-1-9 23 0 0,1 0 0 0 0,-1 0 0 0 0,0-1 0 0 0,0 1 1 0 0,0 0-1 0 0,0 0 0 0 0,0 0 0 0 0,0-1 0 0 0,0 1 1 0 0,1 0-1 0 0,-2 0 0 0 0,1 0 0 0 0,0-1 0 0 0,0 1 1 0 0,0 0-1 0 0,0 1-2 0 0,0 0 25 0 0,-1 7 11 0 0,1-1 0 0 0,-1 0 0 0 0,-2 4-36 0 0,3-11-4 0 0,0-1 1 0 0,0 2 0 0 0,0-1 0 0 0,-1 0 0 0 0,1 0-1 0 0,0 0 1 0 0,0 0 0 0 0,0 0 0 0 0,0 0-1 0 0,0 0 1 0 0,0 0 0 0 0,0 0 0 0 0,0 0 0 0 0,1 1 3 0 0,-1 2-35 0 0,0-1 18 0 0,1 5 16 0 0,2 3 3 0 0,-2-1-2 0 0,0 0 0 0 0,-1 1 0 0 0,0-1 0 0 0,-1 6 0 0 0,1 8 0 0 0,0 32 10 0 0,-2-49 17 0 0,1-6-25 0 0,1 0 0 0 0,-1 0 1 0 0,0 1-1 0 0,1 0 0 0 0,0-1 0 0 0,0 1 1 0 0,0-1-1 0 0,0 1 0 0 0,0-1 0 0 0,0 1 0 0 0,0 0 1 0 0,0-1-3 0 0,-1 9 0 0 0,0-6 0 0 0,0-1 0 0 0,0-1 0 0 0,1 1 0 0 0,-1 0 0 0 0,1 1 0 0 0,0-1 0 0 0,-4 21 0 0 0,3-15 25 0 0,1-8-21 0 0,-1 1 0 0 0,0 0-1 0 0,1 0 1 0 0,0 0-1 0 0,0 0 1 0 0,0 0 0 0 0,0 0-1 0 0,0 0 1 0 0,0 0-1 0 0,0 0 1 0 0,1 0-4 0 0,0 4-11 0 0,0 0 2 0 0,0 0 0 0 0,0 1 0 0 0,-1-1 1 0 0,0 0-1 0 0,0 1 0 0 0,-1-1 0 0 0,0 2 9 0 0,-1 15 0 0 0,1-12 0 0 0,-2 0 0 0 0,3 0 0 0 0,0-4 10 0 0,0 28 44 0 0,0 5-118 0 0,-5 20 128 0 0,5-43-64 0 0,-2 5-58 0 0,2-20 49 0 0,-1 0 0 0 0,1 0 1 0 0,0-1-1 0 0,0 2 1 0 0,0-2-1 0 0,1 2 0 0 0,-1-2 1 0 0,0 2-1 0 0,1-2 1 0 0,0 2 8 0 0,-1 11 0 0 0,0-6 0 0 0,2-1-10 0 0,0-2 0 0 0,-1 2 0 0 0,-1-1 0 0 0,0 2 10 0 0,3 8-24 0 0,-2-11-33 0 0,0 0 1 0 0,0 0-1 0 0,-1 1 1 0 0,1-1 0 0 0,-1 0-1 0 0,-1 4 57 0 0,1 14-95 0 0,0-17 35 0 0,0 36 50 0 0,0-25 10 0 0,-1-15 0 0 0,1 0 0 0 0,2 10 0 0 0,2-2 0 0 0,-3-7 0 0 0,0-1 0 0 0,0 1 0 0 0,-1-1 0 0 0,1 0 0 0 0,-1 1 0 0 0,0 0 0 0 0,0-1 0 0 0,0 1 0 0 0,0 0 0 0 0,0 1 0 0 0,0 12 0 0 0,0 33 0 0 0,-4-33 0 0 0,4-15 0 0 0,-1 9 0 0 0,1 9 0 0 0,0-9-12 0 0,-2 1-19 0 0,3-10-12 0 0,0 1 8 0 0,-1 7 20 0 0,0 16-117 0 0,0-17 120 0 0,-1-4 4 0 0,0-1 0 0 0,0 2-1 0 0,0-1 1 0 0,0 0 0 0 0,1 0 0 0 0,0 1 0 0 0,0-1 0 0 0,0 1 8 0 0,1 8-15 0 0,0-6 15 0 0,2 1 0 0 0,-3 0 0 0 0,0-1 0 0 0,0 0 0 0 0,1 4 20 0 0,0-11 28 0 0,0 0-10 0 0,0 2-2 0 0,0 24 11 0 0,-1-8 604 0 0,0-11-465 0 0,4 0-171 0 0,-3-5-218 0 0,-1-2 112 0 0,2 14-384 0 0,-2-6 475 0 0,3 11 0 0 0,-2 0 369 0 0,-1-17-299 0 0,-1 0 1 0 0,1 2-1 0 0,1-2 1 0 0,-1 0-1 0 0,0 1 1 0 0,1 2-71 0 0,2 1-22 0 0,-3-6-95 0 0,0 0-66 0 0,0 0-17 0 0,0 5 139 0 0,0-4-2572 0 0,0-1-799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5.816"/>
    </inkml:context>
    <inkml:brush xml:id="br0">
      <inkml:brushProperty name="width" value="0.05" units="cm"/>
      <inkml:brushProperty name="height" value="0.05" units="cm"/>
    </inkml:brush>
  </inkml:definitions>
  <inkml:trace contextRef="#ctx0" brushRef="#br0">1 118 6448 0 0,'6'0'457'0'0,"-3"-1"2382"0"0,-3 1-2646 0 0,0 0 0 0 0,0 0 0 0 0,0 0 1 0 0,0-1-1 0 0,0 1 0 0 0,1 0 0 0 0,-1 0 1 0 0,0 0-1 0 0,0 0 0 0 0,0 0 0 0 0,0 0 1 0 0,0 0-1 0 0,0 0 0 0 0,0 0 0 0 0,0-1 1 0 0,0 1-1 0 0,1 0 0 0 0,-1 0 0 0 0,0 0 0 0 0,0 0 1 0 0,0 0-1 0 0,0 0 0 0 0,0 0 0 0 0,0 0 1 0 0,0 0-1 0 0,1 0 0 0 0,-1 0 0 0 0,0 0 1 0 0,0 0-1 0 0,0 0 0 0 0,0 0 0 0 0,0 0 1 0 0,0 0-1 0 0,0 0 0 0 0,1 0 0 0 0,-1 0 0 0 0,0 0 1 0 0,0 0-1 0 0,0 0 0 0 0,0 0 0 0 0,0 0 1 0 0,0 0-1 0 0,0 1 0 0 0,0-1 0 0 0,1 0 1 0 0,-1 0-1 0 0,0 0 0 0 0,0 0 0 0 0,0 0 1 0 0,0 0-1 0 0,0 0 0 0 0,0 0-193 0 0,5 10 2783 0 0,5 22-4768 0 0,-7-23 3308 0 0,1 8-618 0 0,13 34-239 0 0,-15-45-566 0 0,1-1 1 0 0,-1 0-1 0 0,1 0 0 0 0,0 0 0 0 0,1 0 1 0 0,-1 0-1 0 0,5 3 100 0 0,2 4-12 0 0,-9-10 12 0 0,0 0 0 0 0,0-1 0 0 0,0 0 0 0 0,1 1 0 0 0,-1-1 0 0 0,0 1 1 0 0,1-1-1 0 0,-1 0 0 0 0,1 0 0 0 0,-1 0 0 0 0,1 0 0 0 0,-1 0 0 0 0,1 0 0 0 0,1 0 0 0 0,3 1 1 0 0,1 0 1 0 0,0 0-1 0 0,-1 0 0 0 0,1-1 0 0 0,0 0 0 0 0,0-1 0 0 0,0 0 0 0 0,0 0 0 0 0,0 0 0 0 0,0-1 1 0 0,0 1-1 0 0,3-2-1 0 0,5-3 63 0 0,-1 0 0 0 0,0 0 0 0 0,0-1 0 0 0,-1-1 0 0 0,0 0 0 0 0,7-5-63 0 0,-16 8 53 0 0,-1 0-1 0 0,1 0 0 0 0,0 0 0 0 0,-1-1 0 0 0,0 1 1 0 0,0-1-1 0 0,-1 0 0 0 0,3-4-52 0 0,5-9 256 0 0,77-112-114 0 0,-85 126-217 0 0,1 0 0 0 0,-1 0 0 0 0,0-1 0 0 0,-1 1 0 0 0,1 0 0 0 0,-1-1 0 0 0,0 1 0 0 0,0-1 0 0 0,0 1 0 0 0,0-1 0 0 0,-1 1 0 0 0,0-1 0 0 0,0 0 0 0 0,0 0 75 0 0,-2 2-5460 0 0,-5-4-1877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6"/>
    </inkml:context>
    <inkml:brush xml:id="br0">
      <inkml:brushProperty name="width" value="0.05" units="cm"/>
      <inkml:brushProperty name="height" value="0.05" units="cm"/>
      <inkml:brushProperty name="color" value="#CC0066"/>
    </inkml:brush>
  </inkml:definitions>
  <inkml:trace contextRef="#ctx0" brushRef="#br0">5 0 4232 0 0,'0'0'191'0'0,"0"0"111"0"0,0 0 366 0 0,0 0 159 0 0,0 0 33 0 0,0 0-60 0 0,0 0-270 0 0,0 0-119 0 0,0 0-24 0 0,0 0-31 0 0,0 0-119 0 0,0 0-56 0 0,0 0-11 0 0,0 0-6 0 0,0 0-18 0 0,0 0-8 0 0,0 0-2 0 0,0 0-3 0 0,0 0-12 0 0,0 0-7 0 0,0 0-2 0 0,0 0 4 0 0,0 0 17 0 0,0 0 10 0 0,0 9 273 0 0,0 6-97 0 0,-1 3-11 0 0,2 1-1 0 0,0-1 1 0 0,2 2-308 0 0,-2-10 28 0 0,-1-1 0 0 0,1 0 0 0 0,-2 1-1 0 0,0 3-27 0 0,1-2 6 0 0,0-1 0 0 0,0 0-1 0 0,1 9-5 0 0,6 42 57 0 0,-4 1 0 0 0,-2 30-57 0 0,-1-63 4 0 0,-1-2-4 0 0,1 18 0 0 0,3 24 0 0 0,-4-2 0 0 0,0-4 0 0 0,5 7 0 0 0,0-9 0 0 0,0 66 0 0 0,0-68 0 0 0,0 14 0 0 0,-1 31 0 0 0,-3-89 0 0 0,0 14 0 0 0,-2 15 0 0 0,0-21-16 0 0,1 1 1 0 0,2 0 15 0 0,0 10-23 0 0,2-15-19 0 0,-3-16 35 0 0,0 0 0 0 0,1 1 0 0 0,-1-1 0 0 0,0 0 0 0 0,0 1 0 0 0,0 0 1 0 0,-1-1 6 0 0,1 7 10 0 0,-1-1 0 0 0,1 1 0 0 0,0-1-1 0 0,1 9-9 0 0,1-8 11 0 0,-2 0-1 0 0,1-1 0 0 0,-2 1 0 0 0,-1 8-10 0 0,2-9 0 0 0,-1 0 0 0 0,1 1 0 0 0,0 1 0 0 0,0-2 0 0 0,0 0 0 0 0,-1 0 0 0 0,-1 5 0 0 0,-1 7 0 0 0,0 11 0 0 0,1-4 0 0 0,0 6 0 0 0,1-19 0 0 0,-2 16 0 0 0,2-23 0 0 0,0 0 0 0 0,1-1 0 0 0,0 1 0 0 0,1 6 0 0 0,-1-7 0 0 0,1 2 0 0 0,-2-1 0 0 0,0 6 0 0 0,0-1 0 0 0,-1-1 0 0 0,2 0 0 0 0,-1 0 0 0 0,2 0 0 0 0,0 0 0 0 0,1 7 0 0 0,0-9 0 0 0,-1-1 0 0 0,-1 1 0 0 0,0-1 0 0 0,-1 5 0 0 0,0 10 0 0 0,1 253 0 0 0,-4-229-67 0 0,1 6 54 0 0,3-23 13 0 0,0-20 0 0 0,0 0 0 0 0,-2 1 0 0 0,0 0 0 0 0,1 13 67 0 0,1-20-43 0 0,0 0 0 0 0,-1-1-1 0 0,1 1 1 0 0,-2 2-24 0 0,2-5 4 0 0,-1-1 0 0 0,1 1-1 0 0,0 0 1 0 0,0-2 0 0 0,0 2 0 0 0,0-1-1 0 0,1 1 1 0 0,-1-1 0 0 0,0 0-1 0 0,1 2-3 0 0,0-2 2 0 0,-1 1 0 0 0,1-1 0 0 0,-1 0 0 0 0,0 1 1 0 0,0-1-1 0 0,1 0 0 0 0,-1 1 0 0 0,-1 0-2 0 0,-1 15 10 0 0,0-1 0 0 0,2 1 0 0 0,0 2-10 0 0,0-1 22 0 0,0-1 0 0 0,-3 13-22 0 0,1-9 40 0 0,0 0 0 0 0,1 0 0 0 0,2 7-40 0 0,-1 15 72 0 0,3 9-4 0 0,-3-11 155 0 0,4 39 86 0 0,-3-67-231 0 0,0-11-63 0 0,1 1-1 0 0,-1-2-13 0 0,-1-1 0 0 0,0 1-1 0 0,0 1 1 0 0,0-1 0 0 0,0-1 0 0 0,0 1 0 0 0,0 0 0 0 0,0 0-1 0 0,0 0 1 0 0,0 0 0 0 0,0 0-1 0 0,-1 1 6 0 0,1 1 0 0 0,-1 0 0 0 0,1-1 0 0 0,0 0 0 0 0,0 2 1 0 0,1-2-1 0 0,-1 0 0 0 0,1 1 0 0 0,-1 1-6 0 0,2 1 11 0 0,-1-2-11 0 0,0 0 0 0 0,-1 0 0 0 0,1 0 0 0 0,-1-1 0 0 0,0 1 0 0 0,0 0 0 0 0,-1 2 0 0 0,1 2 0 0 0,0-3 0 0 0,0-1 0 0 0,0 1 0 0 0,1 0 0 0 0,-1-1 0 0 0,1 4 0 0 0,1 1 18 0 0,0 2 0 0 0,-2-1 0 0 0,1 1 1 0 0,-1-1-1 0 0,-1 0 0 0 0,1 0 1 0 0,-2 5-19 0 0,1-10 9 0 0,1-2 1 0 0,0 0-1 0 0,0 1 1 0 0,0 0 0 0 0,0-1-1 0 0,0 1 1 0 0,1-1-1 0 0,0 2-9 0 0,1 14 68 0 0,-2-4 73 0 0,1-4-82 0 0,-1 1 0 0 0,-1-2 1 0 0,0 1-1 0 0,-1 8-59 0 0,1-18 3 0 0,1 1 0 0 0,-1 0 0 0 0,1 0 0 0 0,0-1-1 0 0,-1 1 1 0 0,1 1 0 0 0,0-1 0 0 0,0-1 0 0 0,0 1 0 0 0,0 0-1 0 0,0 0 1 0 0,0 0 0 0 0,0 0 0 0 0,0 0 0 0 0,1 0 0 0 0,-1-1-3 0 0,1 4 8 0 0,-2 26-8 0 0,0-24 0 0 0,1-1 0 0 0,0 2 0 0 0,0-2 0 0 0,1 1 0 0 0,1 2 0 0 0,2 10 0 0 0,-4-16 0 0 0,1-1 0 0 0,-1 0 0 0 0,0 0 0 0 0,1 0 0 0 0,-1 0 0 0 0,0 0 0 0 0,0 0 0 0 0,0 1 0 0 0,0-2 0 0 0,0 1 0 0 0,-1 1 0 0 0,1-1 0 0 0,0 0 0 0 0,-1 0 0 0 0,1 1 0 0 0,-1 5 16 0 0,1-6 64 0 0,0 1 0 0 0,0 56-160 0 0,0-7 80 0 0,0-25 0 0 0,0-25 0 0 0,0 0 0 0 0,0 0 0 0 0,0 0 0 0 0,0 0 0 0 0,0 0 0 0 0,0 0 0 0 0,0 0 0 0 0,0 0 0 0 0,1 0 0 0 0,-1 0 0 0 0,1 0 0 0 0,-1 0 0 0 0,1 0 0 0 0,-1 0 0 0 0,1 4 0 0 0,3 35 160 0 0,-4-35-160 0 0,-1-2 0 0 0,1 1 0 0 0,0-1 0 0 0,1 0 0 0 0,-1 0 0 0 0,1 0 0 0 0,-1 0 0 0 0,1 1 0 0 0,0-1 0 0 0,-1-1 0 0 0,0 0 0 0 0,0-1 0 0 0,0 0 0 0 0,0 1 0 0 0,0-1 0 0 0,-1 1 0 0 0,1-2 0 0 0,0 2 0 0 0,-1 0 0 0 0,1-1 0 0 0,-1 1 0 0 0,1 4 9 0 0,-1 0 0 0 0,1 0 1 0 0,0 0-1 0 0,0 3-9 0 0,1-3 16 0 0,-1 7-5 0 0,0 32-11 0 0,1-37 0 0 0,-1-8 0 0 0,0 1 0 0 0,0 0 0 0 0,0-1 0 0 0,0 1 0 0 0,0-1 0 0 0,0 0 0 0 0,0 1 0 0 0,0 0 0 0 0,0-1 0 0 0,0 1 0 0 0,0-1 0 0 0,0 0 0 0 0,0 1 0 0 0,0 0 0 0 0,0-1 0 0 0,0 1 0 0 0,-1 0 0 0 0,1 4 0 0 0,0 3 0 0 0,-4 24 64 0 0,4-20-37 0 0,0-12-19 0 0,3 14 21 0 0,1 6-19 0 0,-3-19 0 0 0,-1 1 5 0 0,-4 6 24 0 0,4-7 15 0 0,0 0 10 0 0,0 4 0 0 0,0 9 74 0 0,0 13-84 0 0,0-13-776 0 0,0-12-3030 0 0,0-2-1302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7"/>
    </inkml:context>
    <inkml:brush xml:id="br0">
      <inkml:brushProperty name="width" value="0.05" units="cm"/>
      <inkml:brushProperty name="height" value="0.05" units="cm"/>
      <inkml:brushProperty name="color" value="#CC0066"/>
    </inkml:brush>
  </inkml:definitions>
  <inkml:trace contextRef="#ctx0" brushRef="#br0">0 31 1376 0 0,'0'0'208'0'0,"0"0"336"0"0,0 0 147 0 0,0 0 27 0 0,0 0 57 0 0,0 0 202 0 0,0 0 88 0 0,0 0 21 0 0,0 0-34 0 0,0 0-151 0 0,0 0-62 0 0,0 0-9 0 0,0 0-40 0 0,0 0-154 0 0,0 0-70 0 0,0 0-12 0 0,0 0-21 0 0,0 0-78 0 0,0 0-37 0 0,0 0-8 0 0,0 0-45 0 0,0 0-180 0 0,0 0-79 0 0,2 1-12 0 0,0 1-48 0 0,2 0-1 0 0,-1 1 1 0 0,-1-1 0 0 0,1 0-1 0 0,0 2 1 0 0,0-2 0 0 0,-2 1-1 0 0,2 0 1 0 0,-1 0 0 0 0,0 1-1 0 0,0-1 1 0 0,-1 1-1 0 0,1 0-45 0 0,13 22 286 0 0,-12-15-213 0 0,-1-4-31 0 0,0-1 1 0 0,0 0 0 0 0,1 0 0 0 0,-1 0-1 0 0,3 3-42 0 0,-1-2 13 0 0,-1-1 0 0 0,0 0 0 0 0,0 1 0 0 0,0 1-13 0 0,0 0 20 0 0,0-1 0 0 0,0 0-1 0 0,2 3-19 0 0,-4-8 3 0 0,1 1 0 0 0,0-2-1 0 0,-1 1 1 0 0,1 1 0 0 0,0-2-1 0 0,0 2 1 0 0,1-2 0 0 0,-2 1-1 0 0,2-1 1 0 0,-1 1-1 0 0,2 0-2 0 0,43 24 0 0 0,-38-22 15 0 0,-2-1 0 0 0,1 0-1 0 0,1 0 1 0 0,-1-1-1 0 0,1 0 1 0 0,-1-1-1 0 0,0 0 1 0 0,1 0-1 0 0,0 0 1 0 0,-1-1 0 0 0,1-1-1 0 0,4 0-14 0 0,-6 0 114 0 0,-1 0 0 0 0,0-1 0 0 0,1 0 0 0 0,-1 0 0 0 0,0-1 0 0 0,0 1 0 0 0,0-1 0 0 0,0 0 0 0 0,-1-1 0 0 0,1 0 0 0 0,-1 1-1 0 0,0-1 1 0 0,2-3-114 0 0,-3 3 120 0 0,1-1 0 0 0,-2 1-1 0 0,0-1 1 0 0,1-2-120 0 0,5-5 169 0 0,-5 6-55 0 0,0 0 0 0 0,0-1 0 0 0,0 1 0 0 0,-1-2-114 0 0,5-7 228 0 0,-4 6 22 0 0,0-1 1 0 0,-1 1-1 0 0,2-7-250 0 0,7-15 259 0 0,-7 17-317 0 0,-1 1 0 0 0,1-3 58 0 0,7-22-1863 0 0,-11 37 948 0 0,-1 1-143 0 0,0 0-29 0 0,0 0-7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8"/>
    </inkml:context>
    <inkml:brush xml:id="br0">
      <inkml:brushProperty name="width" value="0.05" units="cm"/>
      <inkml:brushProperty name="height" value="0.05" units="cm"/>
      <inkml:brushProperty name="color" value="#CC0066"/>
    </inkml:brush>
  </inkml:definitions>
  <inkml:trace contextRef="#ctx0" brushRef="#br0">0 0 10136 0 0,'0'0'230'0'0,"0"0"30"0"0,0 0 19 0 0,3 0 105 0 0,5 0 411 0 0,-6 0 182 0 0,-2 0 42 0 0,0 0-83 0 0,0 0-370 0 0,0 0-159 0 0,0 2-30 0 0,7 7 302 0 0,-6-8-573 0 0,0 0-1 0 0,0 0 1 0 0,-1 0 0 0 0,0 0 0 0 0,1 0-1 0 0,0 0 1 0 0,0 1 0 0 0,-1-2 0 0 0,1 2 0 0 0,-1 0-1 0 0,0-2 1 0 0,1 2 0 0 0,-1 0 0 0 0,0-2-1 0 0,0 2-105 0 0,0 269 887 0 0,-1-248-626 0 0,-4 20-261 0 0,2-20 82 0 0,0 21-82 0 0,3-34-100 0 0,-1-2 1 0 0,-1 1 0 0 0,1 0-1 0 0,-3 4 100 0 0,-1-7 357 0 0,3-3-1585 0 0,1-2-3764 0 0,1-1-864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49"/>
    </inkml:context>
    <inkml:brush xml:id="br0">
      <inkml:brushProperty name="width" value="0.05" units="cm"/>
      <inkml:brushProperty name="height" value="0.05" units="cm"/>
      <inkml:brushProperty name="color" value="#CC0066"/>
    </inkml:brush>
  </inkml:definitions>
  <inkml:trace contextRef="#ctx0" brushRef="#br0">149 1 5496 0 0,'0'0'249'0'0,"0"0"-1"0"0,2 0 4 0 0,1 2 1179 0 0,-3-2-1255 0 0,1 0 0 0 0,-1 0 0 0 0,0 0 0 0 0,0 0 0 0 0,0 0 0 0 0,0 0 0 0 0,0 1-1 0 0,0-1 1 0 0,0 0 0 0 0,0 0 0 0 0,0 0 0 0 0,0 0 0 0 0,0 0 0 0 0,0 0 0 0 0,0 0 0 0 0,0 1 0 0 0,0-1 0 0 0,0 0 0 0 0,0 0 0 0 0,0 0-1 0 0,0 0 1 0 0,0 0 0 0 0,0 0 0 0 0,0 1 0 0 0,-1-1 0 0 0,1 0 0 0 0,0 0 0 0 0,0 0 0 0 0,0 0 0 0 0,0 0 0 0 0,0 0 0 0 0,0 0 0 0 0,0 0-1 0 0,0 0 1 0 0,0 1 0 0 0,0-1 0 0 0,-1 0 0 0 0,1 0-176 0 0,-6 3 5027 0 0,0 1-6544 0 0,-1-1 1745 0 0,-24 9 712 0 0,26-9-928 0 0,-1-1-1 0 0,1 0 0 0 0,0 2 0 0 0,0-2 0 0 0,0 1 0 0 0,-3 3-11 0 0,-16 9 260 0 0,22-14-232 0 0,-2 1 0 0 0,1 0 0 0 0,1 0 0 0 0,-1 0 0 0 0,-1 2-28 0 0,0 0 35 0 0,-1 2-25 0 0,5-6-10 0 0,0 1-1 0 0,0 0 0 0 0,0-1 0 0 0,-1 0 1 0 0,1 1-1 0 0,0-1 0 0 0,-1 1 0 0 0,1 0 1 0 0,0-1-1 0 0,-1 1 0 0 0,1-1 1 0 0,-1 0-1 0 0,1 1 0 0 0,0-1 0 0 0,0 0 1 0 0,-1 1-1 0 0,0-1 0 0 0,0 1 1 0 0,0 0-43 0 0,2 0 73 0 0,3 7-20 0 0,1-5-10 0 0,-1 0 0 0 0,1 0-1 0 0,0 1 1 0 0,0-1-1 0 0,0-1 1 0 0,0 0 0 0 0,0 1-1 0 0,0-2 1 0 0,1 2-1 0 0,0-2 1 0 0,2 1 0 0 0,0 0 6 0 0,0 1 0 0 0,1 0 0 0 0,-1 0 0 0 0,4 2-6 0 0,40 28 428 0 0,-38-23-433 0 0,-3-1 48 0 0,-7-2-33 0 0,-2-3-10 0 0,-1 0 0 0 0,1-1 0 0 0,-1 1 0 0 0,0 0 0 0 0,1 5 0 0 0,-2-7 0 0 0,0-1 0 0 0,0 1 0 0 0,0-1 0 0 0,-1 1 0 0 0,1-1 0 0 0,0 1 0 0 0,-1 0 0 0 0,1-1 0 0 0,0 1 0 0 0,-1-1 0 0 0,0 1 0 0 0,0-1 0 0 0,0 0 0 0 0,0 1 0 0 0,1-1 0 0 0,-1 1 0 0 0,-1 0 0 0 0,0 0 6 0 0,0 0 0 0 0,-1 1 0 0 0,1-1 0 0 0,-2 0 0 0 0,2 0 0 0 0,-1-1-1 0 0,0 1 1 0 0,0 0 0 0 0,0-1 0 0 0,0 1 0 0 0,0-1 0 0 0,-1 0 0 0 0,1 0 0 0 0,0 0-1 0 0,-2-1-5 0 0,-6 2 215 0 0,-1 0 0 0 0,0-2 0 0 0,-9 0-215 0 0,21 0 1 0 0,-5 0 43 0 0,0 0 1 0 0,1-1 0 0 0,0 0 0 0 0,0-1-1 0 0,-5 0-44 0 0,-6-2 67 0 0,-1 1-565 0 0,-14-3-1509 0 0,28 5 1088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50"/>
    </inkml:context>
    <inkml:brush xml:id="br0">
      <inkml:brushProperty name="width" value="0.05" units="cm"/>
      <inkml:brushProperty name="height" value="0.05" units="cm"/>
      <inkml:brushProperty name="color" value="#CC0066"/>
    </inkml:brush>
  </inkml:definitions>
  <inkml:trace contextRef="#ctx0" brushRef="#br0">20 13 2760 0 0,'0'0'452'0'0,"0"0"859"0"0,0 0 380 0 0,0 0 73 0 0,-1 0-134 0 0,-12 0 3226 0 0,11 0-4270 0 0,2 0-88 0 0,0 0-40 0 0,0 0-9 0 0,0 0-27 0 0,0 0-114 0 0,0 1-55 0 0,-1 13 107 0 0,0-12-320 0 0,0 0 0 0 0,1 1 0 0 0,0-1 0 0 0,-1 1 0 0 0,1-1 0 0 0,0 0 0 0 0,0 1 0 0 0,1-1 0 0 0,-1 1-40 0 0,2 4 90 0 0,-1 1-71 0 0,1-1 1 0 0,0 1-1 0 0,1-1 0 0 0,0 1 0 0 0,1-1 0 0 0,-1-1 0 0 0,1 1 1 0 0,0 1-1 0 0,3 1-19 0 0,-4-6 6 0 0,0 1 1 0 0,-1-1-1 0 0,1 1 0 0 0,-1-1 1 0 0,1 1-1 0 0,-2 0 1 0 0,1 0-1 0 0,0 0 0 0 0,-1 1 1 0 0,1-1-7 0 0,-1-2 0 0 0,0 0 1 0 0,0 0 0 0 0,-1 0 0 0 0,2-1-1 0 0,-1 1 1 0 0,1-1 0 0 0,-1 1-1 0 0,0-1 1 0 0,1 1 0 0 0,0 0-1 0 0,-1-2 1 0 0,1 2 0 0 0,0-1 0 0 0,-1 0-1 0 0,1 0 1 0 0,0 0 0 0 0,0 0-1 0 0,0-1 1 0 0,2 2-1 0 0,3 0 0 0 0,-1 1-1 0 0,1-2 0 0 0,0 1 1 0 0,-1-1-1 0 0,6 1 1 0 0,-5-2 10 0 0,-1 0 0 0 0,1-1 0 0 0,0 0 0 0 0,-1 1 0 0 0,7-3-10 0 0,12-1 33 0 0,-20 2-13 0 0,0 0 0 0 0,0 1 0 0 0,0-1-1 0 0,-1 0 1 0 0,1 0 0 0 0,-1-1 0 0 0,1 1 0 0 0,0-1-1 0 0,-1 0 1 0 0,0 0 0 0 0,-1 0 0 0 0,2-1 0 0 0,-2 1-1 0 0,4-5-19 0 0,-3 3 28 0 0,-1 1 0 0 0,1-2-1 0 0,-1 1 1 0 0,0-1 0 0 0,0 1-1 0 0,0-1 1 0 0,-1 1 0 0 0,0-2-1 0 0,0 2 1 0 0,-1-4-28 0 0,2-7-34 0 0,-1 1 1 0 0,-2 0-1 0 0,1-10 34 0 0,-1-2-782 0 0,0 26-329 0 0,0 1-339 0 0,0 0-72 0 0,0 0-12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51"/>
    </inkml:context>
    <inkml:brush xml:id="br0">
      <inkml:brushProperty name="width" value="0.05" units="cm"/>
      <inkml:brushProperty name="height" value="0.05" units="cm"/>
      <inkml:brushProperty name="color" value="#CC0066"/>
    </inkml:brush>
  </inkml:definitions>
  <inkml:trace contextRef="#ctx0" brushRef="#br0">4 1 3224 0 0,'0'0'592'0'0,"0"0"1276"0"0,0 0 557 0 0,0 0 115 0 0,0 0-219 0 0,0 0-995 0 0,0 0-440 0 0,0 1-87 0 0,-1 12 469 0 0,0-10-1143 0 0,1-2 0 0 0,-1 1 0 0 0,1 0 1 0 0,0 0-1 0 0,0 0 0 0 0,0 0 0 0 0,0 0 1 0 0,0-1-1 0 0,1 2 0 0 0,-1-2 0 0 0,1 1 1 0 0,-1 0-1 0 0,1 1-125 0 0,0 0 121 0 0,0 1 0 0 0,0-1-1 0 0,0 1 1 0 0,0-1 0 0 0,-1 1 0 0 0,0-1 0 0 0,0 1-121 0 0,4 17 476 0 0,1 4-372 0 0,-1 1 0 0 0,-2-1 0 0 0,1 1 0 0 0,-3 6-104 0 0,4 33 54 0 0,-4-49-313 0 0,-2 0 1 0 0,1 0 0 0 0,-3 1 258 0 0,4-10-383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52"/>
    </inkml:context>
    <inkml:brush xml:id="br0">
      <inkml:brushProperty name="width" value="0.05" units="cm"/>
      <inkml:brushProperty name="height" value="0.05" units="cm"/>
      <inkml:brushProperty name="color" value="#CC0066"/>
    </inkml:brush>
  </inkml:definitions>
  <inkml:trace contextRef="#ctx0" brushRef="#br0">1 1 5728 0 0,'0'0'264'0'0,"0"0"-8"0"0,0 0 54 0 0,0 0 829 0 0,0 0 380 0 0,0 0 75 0 0,0 0-79 0 0,0 0-411 0 0,0 0-177 0 0,0 0-37 0 0,0 0-48 0 0,0 0-172 0 0,0 0-78 0 0,0 0-15 0 0,0 0-34 0 0,0 0-142 0 0,0 0-66 0 0,0 0-14 0 0,0 0-17 0 0,1 2-69 0 0,0 2-132 0 0,0 0 1 0 0,0 1-1 0 0,0 0 1 0 0,-1-1-1 0 0,1 1 0 0 0,-1 1-103 0 0,2 16 79 0 0,0-7-76 0 0,-1 0 1 0 0,0-1 0 0 0,-1 5-4 0 0,0-9-1 0 0,0-2 1 0 0,0 0 0 0 0,1 1 0 0 0,-1 0 0 0 0,2-1 0 0 0,-2 3 0 0 0,-2-8 0 0 0,-2 23 0 0 0,4-17 0 0 0,4-2 0 0 0,3-1 0 0 0,-3-4 0 0 0,0 0 0 0 0,1 0 0 0 0,-1 0 0 0 0,0 0 0 0 0,0-1 0 0 0,1 0 0 0 0,-1 0 0 0 0,4 1 0 0 0,5-1 0 0 0,1 0 0 0 0,2-1 0 0 0,-2 0 0 0 0,-1 1 0 0 0,3 0 0 0 0,-14-1-2 0 0,-1 0 3 0 0,0 0 0 0 0,0 0-1 0 0,0 0 1 0 0,0 0 0 0 0,-1 0 0 0 0,0 0-1 0 0,1 0 1 0 0,0 0 0 0 0,0 0-1 0 0,0 0 1 0 0,-1 0 0 0 0,1 0-1 0 0,-1 0 1 0 0,1 0 0 0 0,0 0 0 0 0,-1 0-1 0 0,1 1 1 0 0,0-1-1 0 0,5 3-137 0 0,-5-2-795 0 0,-1-1-370 0 0,-1-2-1003 0 0,-9-3-3725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53"/>
    </inkml:context>
    <inkml:brush xml:id="br0">
      <inkml:brushProperty name="width" value="0.1" units="cm"/>
      <inkml:brushProperty name="height" value="0.2" units="cm"/>
      <inkml:brushProperty name="color" value="#FF40FF"/>
      <inkml:brushProperty name="tip" value="rectangle"/>
      <inkml:brushProperty name="rasterOp" value="maskPen"/>
    </inkml:brush>
  </inkml:definitions>
  <inkml:trace contextRef="#ctx0" brushRef="#br0">956 235 1840 0 0,'0'0'83'0'0,"0"0"151"0"0,0 0 597 0 0,0 0 258 0 0,0 0 51 0 0,0 0-91 0 0,0 0-422 0 0,0 0-180 0 0,0 1-37 0 0,-13 9 716 0 0,12-9-1004 0 0,0 0-1 0 0,-1 0 1 0 0,1 0-1 0 0,0 0 0 0 0,0 0 1 0 0,0 0-1 0 0,0 0 1 0 0,-1 1-1 0 0,2-2 0 0 0,-1 2 1 0 0,-1 0-122 0 0,2-1 53 0 0,-1 0 0 0 0,0 0-1 0 0,1 0 1 0 0,0-1 0 0 0,-1 1 0 0 0,0 0 0 0 0,0 0 0 0 0,0 0 0 0 0,0-1 0 0 0,0 1 0 0 0,1-1 0 0 0,-1 1 0 0 0,0 0 0 0 0,-1-1-53 0 0,-6 6 217 0 0,-5 11-11 0 0,12-14-199 0 0,-2 1 0 0 0,2-1 0 0 0,-2 0-1 0 0,1-1 1 0 0,-3 3-7 0 0,-19 23 54 0 0,18-21-42 0 0,0-1 1 0 0,1 1 0 0 0,0 0 0 0 0,0 0 0 0 0,-2 6-13 0 0,1-5 0 0 0,4-7 0 0 0,0 1 0 0 0,1-1 0 0 0,-1 2 0 0 0,1-2 0 0 0,0 2 0 0 0,-1-2 0 0 0,1 1 0 0 0,-1 2 0 0 0,-10 16 0 0 0,-7 10 0 0 0,0-2 0 0 0,-1 12 76 0 0,12-21 58 0 0,-12 17-91 0 0,17-24-86 0 0,-8 11 97 0 0,9-20-32 0 0,1 1 0 0 0,-1-1 0 0 0,-1 1 1 0 0,2-1-1 0 0,-2 1-22 0 0,-1 1 87 0 0,4-4-89 0 0,0 0 0 0 0,-1-1 1 0 0,0 1-1 0 0,1 0 0 0 0,0 0 0 0 0,0 0 0 0 0,-1-1 0 0 0,0 0 0 0 0,0 1 0 0 0,0 0 0 0 0,1-1 0 0 0,-1 1 0 0 0,1 0 1 0 0,-1-1-1 0 0,0 0 0 0 0,0 0 0 0 0,0 1 2 0 0,-3 1 99 0 0,3-2-168 0 0,1 0 1 0 0,0 0 25 0 0,-1 0 45 0 0,1 0 1 0 0,-1 0-1 0 0,1 0 0 0 0,0 0 1 0 0,0 0-1 0 0,-1 0 1 0 0,1 0-1 0 0,-1-1 0 0 0,1 1 1 0 0,0 0-1 0 0,-1-1 0 0 0,1 1 1 0 0,-1-1-1 0 0,1 1 0 0 0,0 0 1 0 0,-1 0-1 0 0,1 0 1 0 0,0-1-1 0 0,0 1 0 0 0,0-1 1 0 0,0 1-1 0 0,0-1 0 0 0,0 1 1 0 0,0-1-1 0 0,-1 1 1 0 0,1 0-3 0 0,-3-13 89 0 0,3 11-80 0 0,-1 2-6 0 0,1-1 0 0 0,0 0-1 0 0,0 0 1 0 0,0 1 0 0 0,0 0 0 0 0,0-1 0 0 0,0 0 0 0 0,0 0-1 0 0,0 0 1 0 0,0 1 0 0 0,0-1 0 0 0,0 0 0 0 0,0 0-1 0 0,0 0 1 0 0,0 1 0 0 0,0-1 0 0 0,1 0 0 0 0,-1 0-3 0 0,2-2 13 0 0,0-5 0 0 0,-1 1 0 0 0,2 0 0 0 0,-2-1 0 0 0,5-5-13 0 0,6-18 23 0 0,-9 22-23 0 0,0-1 0 0 0,0 2 0 0 0,3-4 0 0 0,6-18 0 0 0,-11 26-6 0 0,2 0 0 0 0,-1 0 0 0 0,0 0 0 0 0,1 0 0 0 0,-1 0 0 0 0,1 1 0 0 0,0 0 0 0 0,0-1 6 0 0,10-12-16 0 0,-1 1 2 0 0,-8 11 5 0 0,-1-1 1 0 0,1-1 0 0 0,-1 2-1 0 0,0-2 1 0 0,0 1 0 0 0,0-1 8 0 0,1-4 0 0 0,1 0 0 0 0,1 0 0 0 0,0 1 0 0 0,6-8 0 0 0,-6 8 0 0 0,19-17 0 0 0,-17 17-14 0 0,-1 1 1 0 0,1 0 0 0 0,0 1 0 0 0,8-7 13 0 0,9-6-11 0 0,-9 10 11 0 0,4-6 0 0 0,-17 15 0 0 0,-1 0 0 0 0,6-7 0 0 0,-3 2 0 0 0,15-11 0 0 0,-15 11 0 0 0,3-1 0 0 0,-1-1 0 0 0,0 1 0 0 0,2-4 0 0 0,-4 4 0 0 0,1 3 0 0 0,-1-1 0 0 0,2 1 0 0 0,-3-2 0 0 0,0 0 0 0 0,4-4 0 0 0,-2 2 0 0 0,-4 7 0 0 0,1 1 0 0 0,2-5 0 0 0,6-5 0 0 0,-6 5 0 0 0,-2 0 0 0 0,0 0 12 0 0,-1 3 36 0 0,0-3-26 0 0,-1 4 34 0 0,-1 1 19 0 0,0 0 2 0 0,0 0 37 0 0,-1 0-6 0 0,-5-2-4 0 0,5 2-6 0 0,0-2-32 0 0,0 2-57 0 0,0-3-7 0 0,1-6 52 0 0,0-8 31 0 0,0 15-31 0 0,0 2 11 0 0,0 0 6 0 0,0 0 1 0 0,0 0 0 0 0,0 0-2 0 0,0 0-4 0 0,0 0-2 0 0,0 0 2 0 0,0 0 12 0 0,0 0 2 0 0,0 0 0 0 0,0 0-3 0 0,0 0-10 0 0,0 0 2 0 0,0 0 22 0 0,0 0-1 0 0,0 0-15 0 0,0 0 10 0 0,0 0-15 0 0,-1 0-6 0 0,-3 1 0 0 0,-4 1-11 0 0,-6 4 6 0 0,10-4-54 0 0,-16 10 192 0 0,-5 0 20 0 0,22-10-184 0 0,0 0-1 0 0,-1-1 0 0 0,0 1 1 0 0,2 1-1 0 0,-4 0-32 0 0,-5 5 75 0 0,6-6-27 0 0,-8 6 21 0 0,-21 17 16 0 0,33-24-60 0 0,-1 0-5 0 0,-7 4-11 0 0,3 4-9 0 0,4-7 0 0 0,0-1 0 0 0,2 1 0 0 0,-2 0 0 0 0,0 0 0 0 0,1-1 0 0 0,-1 1 0 0 0,-1-1 0 0 0,2 0 0 0 0,-1 1 0 0 0,-1-1 0 0 0,0 1 0 0 0,-3 4 0 0 0,1-1 0 0 0,4-4 0 0 0,-8 8 0 0 0,0-3 0 0 0,-14 13 0 0 0,21-16 0 0 0,0-2 0 0 0,-1 1 0 0 0,1-1 0 0 0,-1 1 0 0 0,1 0 0 0 0,-2 0 0 0 0,-4 3 0 0 0,3 1 0 0 0,-5 11 0 0 0,9-15 0 0 0,0-1 0 0 0,0 1 0 0 0,0-1 0 0 0,1 0 0 0 0,-2 1 0 0 0,1-1 0 0 0,0 0 0 0 0,0 0 0 0 0,0 1 0 0 0,-1-2 0 0 0,0 2 0 0 0,-17 14 0 0 0,18-16 0 0 0,0 1 0 0 0,0-1 0 0 0,0 1 0 0 0,-1 0 0 0 0,2 0 0 0 0,-1-1 0 0 0,0 1 0 0 0,0 0 0 0 0,-1 0 0 0 0,2 0 0 0 0,-1-1 0 0 0,0 1 0 0 0,1 1 0 0 0,-3 0 0 0 0,-12 13 43 0 0,12-11 10 0 0,-13 16 235 0 0,15-19-288 0 0,0-1 0 0 0,1 1 0 0 0,0 0 0 0 0,-1-1 0 0 0,1 1 0 0 0,-1-1 0 0 0,1 1 0 0 0,-1-1 0 0 0,1 1 0 0 0,-1 0 0 0 0,1-1 0 0 0,-1 1 0 0 0,1 0 0 0 0,0 0 0 0 0,0 0 0 0 0,0-1 0 0 0,0 0 0 0 0,0 2 0 0 0,-1 1 0 0 0,-27 24-19 0 0,22-21-104 0 0,-2 1 0 0 0,-6 4 123 0 0,8-5 93 0 0,5-5-83 0 0,-1-1 0 0 0,2 2 0 0 0,-1-1 0 0 0,0 0 0 0 0,0 0 0 0 0,0 0 0 0 0,1 0 0 0 0,-1 0 0 0 0,1 1 0 0 0,-1-1 0 0 0,1 0 0 0 0,-1 1-10 0 0,-9 17 52 0 0,6-11-74 0 0,0 0 1 0 0,-1 0 0 0 0,2 0 0 0 0,0 0 0 0 0,-1 6 21 0 0,-12 21-214 0 0,1 7 526 0 0,12-31-319 0 0,2-6-38 0 0,0-1 1 0 0,0 2-1 0 0,0-1 0 0 0,0-1 0 0 0,1 2 45 0 0,0-2 24 0 0,-1 0 0 0 0,0 0-1 0 0,1 0 1 0 0,-1 0 0 0 0,-1 0 0 0 0,0 0 0 0 0,1 0 0 0 0,-1 0 0 0 0,0 1-24 0 0,-10 25 16 0 0,8-17-16 0 0,3-11 0 0 0,-2-1 0 0 0,-4 9 0 0 0,6-9-2 0 0,0 2 5 0 0,-2 12-26 0 0,-1-10-47 0 0,4-4 57 0 0,0-1-1 0 0,0 1 1 0 0,-1-1 0 0 0,1 0 0 0 0,0 1-1 0 0,-1 0 1 0 0,1-1 0 0 0,-1 1-1 0 0,1 0 1 0 0,0-1 0 0 0,0 0 0 0 0,-1 1-1 0 0,1 0 1 0 0,0 0 0 0 0,0 0 13 0 0,-7 35 167 0 0,7-35-190 0 0,0 0 1 0 0,0 1 0 0 0,-1-2-1 0 0,1 2 1 0 0,-1-1 0 0 0,1 0 0 0 0,-1 0-1 0 0,0 0 1 0 0,1 1 22 0 0,-4 4-3 0 0,2 2 49 0 0,-1 0 0 0 0,0-1 0 0 0,-1 1 0 0 0,0-1 0 0 0,-2 4-46 0 0,-3 2-66 0 0,3 0 1 0 0,-1 0-1 0 0,1 0 0 0 0,1 1 66 0 0,-6 11 33 0 0,-9 37-33 0 0,17-52 20 0 0,2-7 22 0 0,-1 1 0 0 0,2-1 0 0 0,-2 0 0 0 0,0 0 0 0 0,0 1-42 0 0,1-2 8 0 0,0-1-1 0 0,0 1 1 0 0,-1 0 0 0 0,2 0-1 0 0,0-1 1 0 0,-1 2-1 0 0,0-2 1 0 0,1 1 0 0 0,-1 0-1 0 0,0 2-7 0 0,1-2-29 0 0,-1 1 1 0 0,1-1-1 0 0,-1 0 0 0 0,0 1 0 0 0,0-1 0 0 0,0 0 1 0 0,-1 2 28 0 0,-5 8-89 0 0,-16 75 73 0 0,16-61 16 0 0,1 0 0 0 0,2 5 0 0 0,-6 26 0 0 0,7-49 1 0 0,3-1 6 0 0,-2-1-1 0 0,-1 1 1 0 0,0 4-7 0 0,-10 32 183 0 0,9-25-358 0 0,4-16 171 0 0,0 1 0 0 0,-1 0-1 0 0,1-1 1 0 0,-1 0 0 0 0,0 1 0 0 0,0-1 0 0 0,0 1 4 0 0,-2 2 0 0 0,3-4 0 0 0,-1-1 0 0 0,0 1 0 0 0,1-1 0 0 0,0 1 0 0 0,0 0 0 0 0,0 0 0 0 0,-1-1 0 0 0,1 1 0 0 0,0 0 0 0 0,-1 0 0 0 0,1 0 0 0 0,0-1 0 0 0,0 1 0 0 0,0 1 0 0 0,-3 47 0 0 0,3-46 0 0 0,-1 1 0 0 0,0 0 0 0 0,0-1 0 0 0,0 1 0 0 0,0 0 0 0 0,0-1 0 0 0,-1 1 0 0 0,0 0 0 0 0,-1 0 0 0 0,1 0 0 0 0,0 0 0 0 0,0 1 0 0 0,0-1 0 0 0,1 1 0 0 0,-1-2 0 0 0,1 4 0 0 0,0 3 0 0 0,1-7 0 0 0,0-1 0 0 0,0 2 0 0 0,-1-1 0 0 0,0-1 0 0 0,0 1 0 0 0,0 0 0 0 0,0 0 0 0 0,1 0 0 0 0,-3 2 0 0 0,1 0 0 0 0,0 1 0 0 0,1-1 0 0 0,-1 1 0 0 0,1 5 0 0 0,-4 12 0 0 0,-7 28 144 0 0,7-37-59 0 0,2-6-91 0 0,0 0-1 0 0,1-1 1 0 0,0 1 0 0 0,0 1 0 0 0,2-1 0 0 0,-2 4 6 0 0,2-5 18 0 0,-1 0 1 0 0,-1 0-1 0 0,1 0 1 0 0,-1-1-1 0 0,-1 1 1 0 0,1 0-1 0 0,-1-1 1 0 0,0 1-19 0 0,0 0-66 0 0,-2 12-26 0 0,-2 1 30 0 0,3-10 49 0 0,-1 0 1 0 0,2 0 0 0 0,-1 1-1 0 0,1 0 1 0 0,-1 8 12 0 0,1-5-2 0 0,-8 16 2 0 0,9-24 0 0 0,-1 0 0 0 0,2 0 0 0 0,-2 1 0 0 0,1 3 0 0 0,2-7 0 0 0,-1 0 0 0 0,0 0 0 0 0,0 0 0 0 0,0 0 0 0 0,0 0 0 0 0,-1 1 0 0 0,-6 13 0 0 0,1 1 0 0 0,3-7-3 0 0,4-7 3 0 0,1-1 17 0 0,-13 50 249 0 0,9-21-266 0 0,-2-6 0 0 0,-3 7-12 0 0,6-29-24 0 0,1 0 0 0 0,0 1 0 0 0,0 0 0 0 0,0 2 36 0 0,-2 7 44 0 0,-4 17 20 0 0,4-16-130 0 0,3-11 41 0 0,-1-1-1 0 0,0 1 1 0 0,0 0 0 0 0,0 0 0 0 0,0-1-1 0 0,-2 5 26 0 0,1-5 35 0 0,-4 14 106 0 0,5-1-291 0 0,-1-1 218 0 0,-1-7 82 0 0,-3 4-306 0 0,5-10 139 0 0,1-1-1 0 0,-1 1 0 0 0,0-1 1 0 0,0 0-1 0 0,1 1 1 0 0,-1-1-1 0 0,1 2 1 0 0,-1-2-1 0 0,1 1 0 0 0,0 0 18 0 0,0 0 28 0 0,0-1-1 0 0,0 1 0 0 0,0 0 0 0 0,-1 0 0 0 0,1-1 0 0 0,-1 1 0 0 0,0 0 0 0 0,0-1 0 0 0,0 2-27 0 0,1-3-125 0 0,0 0-16 0 0,0 0 10 0 0,0 0 54 0 0,0 2 23 0 0,0 2 30 0 0,0-3-40 0 0,0 1 8 0 0,0 4 35 0 0,0-3-22 0 0,0 1 22 0 0,0-2-32 0 0,0-4 47 0 0,0 1 1 0 0,1 0 0 0 0,0-1 0 0 0,-1 2 0 0 0,1-1 0 0 0,0-1 0 0 0,0 1 0 0 0,-1 1-1 0 0,1-2 1 0 0,1 1 0 0 0,0 0 5 0 0,3-6-7 0 0,-1 4 7 0 0,7-13 46 0 0,-1 1 0 0 0,-1-1 0 0 0,3-9-46 0 0,32-62 262 0 0,-18 37 146 0 0,10-32-408 0 0,-19 38 89 0 0,10-25 30 0 0,-4 4 32 0 0,10-12-151 0 0,-3 6 41 0 0,6-8 7 0 0,10-12-48 0 0,-4 10 16 0 0,24-40-16 0 0,-29 51 40 0 0,5-7 32 0 0,32-66 18 0 0,-43 75-36 0 0,22-41-1 0 0,-43 88-37 0 0,-1-1 1 0 0,-1 0-1 0 0,-2 0-16 0 0,3-4 25 0 0,10-22-25 0 0,18-36 0 0 0,-12 31 0 0 0,-11 22 0 0 0,7-9 0 0 0,9-20 0 0 0,-14 27 17 0 0,3-5 20 0 0,1-4-27 0 0,-16 33-10 0 0,0 0 0 0 0,0 0 0 0 0,1-8 0 0 0,6-15 0 0 0,-10 28 1 0 0,1-1 0 0 0,-1 0 0 0 0,0 0-1 0 0,-1 0 1 0 0,1 0 0 0 0,0 0 0 0 0,-1 1-1 0 0,0-2 1 0 0,-1 2-1 0 0,1-1 4 0 0,-15 10 49 0 0,9-1-53 0 0,1 1 0 0 0,0-1 0 0 0,0 1 0 0 0,1-1 0 0 0,0 2 0 0 0,0-1 0 0 0,-1 2 0 0 0,-9 14 0 0 0,-1 7 0 0 0,1-6 0 0 0,-42 80 0 0 0,-10 18 0 0 0,54-97 0 0 0,-3 0 0 0 0,0 1 0 0 0,-3 1 0 0 0,-3 11 0 0 0,-175 345 64 0 0,155-299-64 0 0,12-28 0 0 0,3 2 0 0 0,-6 24 0 0 0,28-68 0 0 0,-6 19 4 0 0,-2 0 0 0 0,0-1-1 0 0,-16 25-3 0 0,26-51 26 0 0,-4 9 1 0 0,2-10-21 0 0,3-4 8 0 0,-1-12 30 0 0,4-16 20 0 0,4-2-64 0 0,-2 9 0 0 0,1 1 0 0 0,1-3 0 0 0,13-33 5 0 0,27-86 54 0 0,10-3-59 0 0,53-125 0 0 0,-64 173 0 0 0,-37 81 0 0 0,-2 4 0 0 0,1 1 0 0 0,1-2 0 0 0,10-17 0 0 0,-12 18 0 0 0,1 1 0 0 0,8-9 0 0 0,4-9 11 0 0,-18 25 42 0 0,-1 5-49 0 0,0-1-1 0 0,-1 1 0 0 0,1 0 0 0 0,0 0 0 0 0,-1 0 0 0 0,1 0 0 0 0,-1-1 0 0 0,1 1 0 0 0,0 0 0 0 0,-1 0 0 0 0,1 0 0 0 0,-1 0 0 0 0,1 0 0 0 0,0 0 0 0 0,0 0 0 0 0,0 0 0 0 0,-1 0 0 0 0,1 0 0 0 0,-1 1 0 0 0,1-1 0 0 0,-1 0-3 0 0,1 0 0 0 0,-4 1 2 0 0,1 0 0 0 0,-1 0 0 0 0,1 0 0 0 0,0 0 0 0 0,-1 1 0 0 0,1 0 0 0 0,0 0 0 0 0,-1 0 0 0 0,2 0 0 0 0,-2-1 0 0 0,2 2 0 0 0,-1-1-1 0 0,1 1 1 0 0,-2 2-2 0 0,-7 8 18 0 0,0-1-1 0 0,-5 12-17 0 0,9-14 2 0 0,-2 5-2 0 0,2 0 0 0 0,-1 0 0 0 0,1 1 0 0 0,2 1 0 0 0,-2 0 0 0 0,4-11 0 0 0,-14 39 0 0 0,-10 38 0 0 0,-44 140 0 0 0,56-178 0 0 0,-56 148 56 0 0,48-132-48 0 0,22-56-8 0 0,-4 6 0 0 0,1 0 0 0 0,0 1 0 0 0,1 0 0 0 0,0-1 0 0 0,0 12 0 0 0,3-23 0 0 0,0 0 0 0 0,0 0 0 0 0,0 0 0 0 0,0 0 0 0 0,0 0 0 0 0,0 0 0 0 0,0 0 0 0 0,0 0 0 0 0,0 1 0 0 0,0-1 0 0 0,0 0 0 0 0,0 0 0 0 0,1 0 0 0 0,-1 0 0 0 0,0 0 0 0 0,0 1 0 0 0,0-1 0 0 0,0 0 0 0 0,0 0 0 0 0,0 0 0 0 0,0 0 0 0 0,0 0 0 0 0,0 1 0 0 0,1-1 0 0 0,-1 0 0 0 0,0 0 0 0 0,0 0 0 0 0,0 0 0 0 0,0 0 0 0 0,0 0 0 0 0,0 0 0 0 0,1 0 0 0 0,-1 0 0 0 0,0 0 0 0 0,0 0 0 0 0,0 0 0 0 0,0 0 0 0 0,0 0 0 0 0,0 1 0 0 0,0-1 0 0 0,0 0 0 0 0,0 0 0 0 0,0-1 0 0 0,0 1 0 0 0,1 0 0 0 0,-1 0 0 0 0,0 0 0 0 0,0 0 0 0 0,0 0 0 0 0,0 0 0 0 0,1 0 0 0 0,-1 0 0 0 0,0 0 0 0 0,0 0 0 0 0,0 0 0 0 0,0 0 0 0 0,0 0 0 0 0,0 0 0 0 0,1-1 0 0 0,-1 1 0 0 0,0 0 0 0 0,0 0 0 0 0,0 0 0 0 0,0 0 0 0 0,0 0 0 0 0,0 0 0 0 0,0-1 0 0 0,0 1 0 0 0,0 0 0 0 0,8-8 0 0 0,-7 8 0 0 0,6-9 0 0 0,0 0 0 0 0,-1 0 0 0 0,0-1 0 0 0,0 1 0 0 0,-1-1 0 0 0,-1-1 0 0 0,3-7 0 0 0,11-25 0 0 0,-4 12 0 0 0,7-25 0 0 0,-7 20 0 0 0,3-7 0 0 0,24-60 0 0 0,-25 60 0 0 0,1 1 0 0 0,4 0 0 0 0,-11 21 3 0 0,-5 9-9 0 0,2 0 0 0 0,1 0 1 0 0,0-1 5 0 0,-8 24-84 0 0,-3 3 71 0 0,-1 0 0 0 0,0-1 1 0 0,-1 1-1 0 0,-3 7 13 0 0,2-7-3 0 0,-27 63 3 0 0,-8 7 0 0 0,-10 17-53 0 0,0-2 40 0 0,16-26 15 0 0,16-32-2 0 0,2 1 0 0 0,-3 19 0 0 0,-5 9 0 0 0,24-63-8 0 0,-2 0 0 0 0,2 1 0 0 0,0-1-1 0 0,1 1 9 0 0,-1-1-10 0 0,-1 1 0 0 0,0 0-1 0 0,0 5 11 0 0,-17 50-277 0 0,15-52 144 0 0,4-9 52 0 0,5-6 44 0 0,0-5 35 0 0,7-7-49 0 0,12-14 51 0 0,-10 14-3 0 0,-2 1-1 0 0,1-2 1 0 0,-2 0 3 0 0,10-23 0 0 0,-5 7 0 0 0,15-28 0 0 0,20-59 0 0 0,-31 71 0 0 0,26-69 25 0 0,17-40 14 0 0,-1 31-40 0 0,31-71 1 0 0,-77 167 9 0 0,-9 20 2 0 0,-2 1 0 0 0,0-1 1 0 0,-1-1-1 0 0,3-8-11 0 0,12-48 10 0 0,4-2-10 0 0,-12 47 0 0 0,-8 17 0 0 0,0-1 0 0 0,-1 1 0 0 0,0 0 0 0 0,1-1 0 0 0,-1-6 0 0 0,-1 9 0 0 0,0 0 0 0 0,0-1 0 0 0,0 1 0 0 0,1-1 0 0 0,0 1 0 0 0,-1-1 0 0 0,2 2 0 0 0,-2-1 0 0 0,2 0 0 0 0,1-2 0 0 0,0 1 0 0 0,-1 0 0 0 0,0-1 0 0 0,0 2 0 0 0,-1-2 0 0 0,2-2 0 0 0,6-14 0 0 0,5-1 0 0 0,-10 15 0 0 0,0 0 0 0 0,0 0 0 0 0,-1 0 0 0 0,0-2 0 0 0,6-6 0 0 0,-1 1 0 0 0,0-3 0 0 0,1 1 0 0 0,0 0 0 0 0,13-15 0 0 0,-13 22 0 0 0,-5 0 0 0 0,11-21 0 0 0,-15 29 0 0 0,0-1 0 0 0,-1 1 0 0 0,0-1 0 0 0,1 0 0 0 0,-1 1 0 0 0,1-3 0 0 0,2-13 0 0 0,-3 17 0 0 0,1 1 0 0 0,-1-2 0 0 0,1 1 0 0 0,-1 0 0 0 0,0 0 0 0 0,0-1 0 0 0,0 2 0 0 0,0-2 0 0 0,0 1 0 0 0,0 0 0 0 0,0 0 0 0 0,0-1 0 0 0,-1 1 0 0 0,1-5 0 0 0,0-17 0 0 0,0 17 0 0 0,3 2 0 0 0,0-2 0 0 0,-1-1 0 0 0,1 0 0 0 0,-3 0 0 0 0,0-1 0 0 0,0 1 11 0 0,-2 59 115 0 0,-4 16-126 0 0,-2 11 55 0 0,-8 47 15 0 0,1-4-4 0 0,-1 14-23 0 0,-7 10-43 0 0,-4 30 21 0 0,-4 29 27 0 0,15-100-32 0 0,-3 0-16 0 0,-5 30 0 0 0,5-11-48 0 0,-4 41-45 0 0,16-65 82 0 0,6-91 7 0 0,2-2-1 0 0,-1 2 1 0 0,2 1 4 0 0,-2-6-5 0 0,1 1 0 0 0,0 0 0 0 0,-1-1 0 0 0,0 0 1 0 0,0 1-1 0 0,-1 0 0 0 0,1 0 0 0 0,-1-1 0 0 0,1 1 1 0 0,-2-1-1 0 0,0 2 5 0 0,-1 0-12 0 0,2-5 2 0 0,0 0 1 0 0,1 1 0 0 0,-1-2 0 0 0,1 1 0 0 0,-1 1 0 0 0,1-1-1 0 0,0 0 1 0 0,0 0 0 0 0,0 1 0 0 0,-1-1 9 0 0,1 1-76 0 0,-3-13-22 0 0,2-12 86 0 0,1-1-1 0 0,0 1 0 0 0,3 0 0 0 0,0-7 13 0 0,5-40-21 0 0,-6 20 21 0 0,-1-2 0 0 0,3-5 0 0 0,27-170-127 0 0,42-137 127 0 0,-46 259-15 0 0,29-129-34 0 0,-36 132 58 0 0,0-2 42 0 0,6-7-51 0 0,-2 4 283 0 0,-22 102-258 0 0,-1 5 11 0 0,3 8-3 0 0,-3 5-2 0 0,-1 0 0 0 0,0 0 1 0 0,-1 0-1 0 0,0 4-31 0 0,-1 8 16 0 0,-15 270 101 0 0,14-213-119 0 0,-1 27 15 0 0,-18 390 40 0 0,21-462-53 0 0,0 19 15 0 0,-3 72 34 0 0,-3 27-49 0 0,4-127 0 0 0,-2 8 0 0 0,1-11 0 0 0,1 13 0 0 0,-3 50 0 0 0,1-29 0 0 0,0-15-234 0 0,1-95 140 0 0,-1-89 94 0 0,2 6-25 0 0,2 44-3 0 0,1-165 17 0 0,2 196 11 0 0,4-72 0 0 0,10-49 0 0 0,11-116 0 0 0,-20 176 0 0 0,-2 21 0 0 0,-1 42 0 0 0,0-2 0 0 0,4-4 0 0 0,-2 18 0 0 0,0 8 0 0 0,6-25 0 0 0,-12 62 0 0 0,0 0 0 0 0,0 0 0 0 0,0 0 0 0 0,0 0 0 0 0,0 0 0 0 0,0 0 0 0 0,0-1 0 0 0,0 1 0 0 0,0 0 0 0 0,0 0 0 0 0,0 0 0 0 0,0 0 0 0 0,0 0 0 0 0,0-1 0 0 0,0 1 0 0 0,0 0 0 0 0,0 0 0 0 0,0 0 0 0 0,0 0 0 0 0,0 0 0 0 0,1 0 0 0 0,-1-1 0 0 0,0 1 0 0 0,0 0 0 0 0,0 0 0 0 0,0 0 0 0 0,0 0 0 0 0,0 0 0 0 0,1 0 0 0 0,-1 0 0 0 0,0 0 0 0 0,0 0 0 0 0,0 0 0 0 0,0-1 0 0 0,0 1 0 0 0,1 0 0 0 0,-1 0 0 0 0,0 0 0 0 0,0 0 0 0 0,0 0 0 0 0,0 0 0 0 0,0 0 0 0 0,0 0 0 0 0,0 0 0 0 0,0 0 0 0 0,1 3 0 0 0,0-2 0 0 0,0 2 0 0 0,0-1 0 0 0,0 0 0 0 0,-1 0 0 0 0,0 0 0 0 0,1 1 0 0 0,-1-2-1 0 0,0 2 1 0 0,0 0 0 0 0,2 9 12 0 0,1 9 11 0 0,-1 1 0 0 0,-1 8-23 0 0,0 1 7 0 0,1 153-7 0 0,-3-96 0 0 0,-7 146 0 0 0,-4 33 64 0 0,1-11 0 0 0,-5 31-64 0 0,9-115 0 0 0,3-70 0 0 0,3-46 0 0 0,1-35 0 0 0,0 1 0 0 0,-3 12 0 0 0,3-27 3 0 0,0-5-4 0 0,0 0 0 0 0,0-1 0 0 0,0 0 0 0 0,0 1 0 0 0,0-1 0 0 0,0 0 0 0 0,0 0 0 0 0,-1 1 0 0 0,1-1 0 0 0,0 0 0 0 0,-1 1 0 0 0,0-1 0 0 0,0 1 1 0 0,-4-12-54 0 0,-1-11-28 0 0,1-1-1 0 0,1 1 0 0 0,1 0 1 0 0,0-16 82 0 0,2 16-38 0 0,-10-154-153 0 0,11-104 191 0 0,10 102 64 0 0,-3 95-76 0 0,6-53-30 0 0,11-51 32 0 0,-15 95 63 0 0,-4-86-53 0 0,0 100 13 0 0,-1 3-16 0 0,-1-1 57 0 0,-4 73-45 0 0,1 1-6 0 0,0 1 0 0 0,0 0 0 0 0,0-1 0 0 0,0 1-1 0 0,0-1 1 0 0,0 1 0 0 0,0-1 0 0 0,0 0 0 0 0,0 1 0 0 0,0 0-1 0 0,1-1 1 0 0,-1 1 0 0 0,0-1 0 0 0,0 1 0 0 0,1-1 0 0 0,-1 1-1 0 0,0-1 1 0 0,1 1 0 0 0,-1 0 0 0 0,1-1 0 0 0,-1 1 0 0 0,0 0 0 0 0,0-1-4 0 0,1 0 65 0 0,-3 60 7 0 0,-1-26-78 0 0,3 14 7 0 0,-1 46 1 0 0,0-30-2 0 0,1-39 1 0 0,-4 151 0 0 0,-2 95-44 0 0,5-112 24 0 0,-3 95 20 0 0,1-153 0 0 0,-3 68 0 0 0,5-152 1 0 0,-13 276 62 0 0,12-217-127 0 0,-8 36 64 0 0,6-76-191 0 0,0-29 148 0 0,3-5 55 0 0,1-2 8 0 0,-5-18-63 0 0,1 1 1 0 0,1-1 0 0 0,0-3 42 0 0,-3-62-170 0 0,6 73 166 0 0,-2-206-181 0 0,3 120 116 0 0,-1 33 61 0 0,4-173 18 0 0,4 73 114 0 0,7 6-216 0 0,-5 34 123 0 0,7-44 78 0 0,-6 70-168 0 0,-6 46-13 0 0,-2 10 27 0 0,-3 41 142 0 0,0 4-12 0 0,10 316 68 0 0,0 6-24 0 0,-5-35-129 0 0,-5 388-216 0 0,-5-543 24 0 0,1-47-248 0 0,0 0 97 0 0,4-84 327 0 0,0 11-27 0 0,0 0 0 0 0,-2 0 0 0 0,1 0 0 0 0,-3 5 43 0 0,4-19-305 0 0,-1-4 104 0 0,-2-12 12 0 0,0-19-9 0 0,2-100-306 0 0,1-56 309 0 0,1 113 146 0 0,1-26 5 0 0,8-64 42 0 0,13-242 17 0 0,-21 328 32 0 0,3-248 269 0 0,-6 167-235 0 0,1 92-34 0 0,4 1 137 0 0,1-8 754 0 0,-1 108-780 0 0,-3 71-122 0 0,-1 88 8 0 0,-4 29 20 0 0,-6 101 0 0 0,-1-70-67 0 0,3-80 19 0 0,-1-18 51 0 0,7-112-67 0 0,-5 10 0 0 0,-1 26 0 0 0,-4 71 10 0 0,11-132 13 0 0,1-11-19 0 0,0-1 1 0 0,0 1-1 0 0,0 0 0 0 0,-1 0 1 0 0,0-1-1 0 0,1 1 1 0 0,-2 0-5 0 0,-1 2-16 0 0,2-12-94 0 0,-2-150-556 0 0,4 69 574 0 0,1 27 44 0 0,2-51-19 0 0,6-3 67 0 0,0-8-17 0 0,9-93 17 0 0,9-143 216 0 0,-8-97-152 0 0,-13 315 73 0 0,-1 31-2 0 0,-3 80 70 0 0,3-16-205 0 0,-1 16 99 0 0,-5 5 9 0 0,0 9 205 0 0,7 91 66 0 0,-21 221-159 0 0,5-160-152 0 0,8-124-68 0 0,-7 170 0 0 0,2-44 0 0 0,-1 4 0 0 0,-21 321-74 0 0,17-350 79 0 0,-6 53 40 0 0,-2-12-45 0 0,6-72 0 0 0,-18 140 128 0 0,23-172-149 0 0,4-28 10 0 0,0 2 0 0 0,2-2 0 0 0,1 5 11 0 0,-4-55-62 0 0,1-20-136 0 0,2-18 198 0 0,1-3-20 0 0,2-85-278 0 0,1 95 218 0 0,8-113-14 0 0,-3 84 46 0 0,20-254 38 0 0,23-172-54 0 0,-45 444 64 0 0,3-39 0 0 0,-1 76-54 0 0,-7 28 44 0 0,-1 5 10 0 0,-2 5 12 0 0,2 0 2 0 0,0-1 1 0 0,-1 2 0 0 0,2-2 0 0 0,-1 1 0 0 0,1 0-15 0 0,-3 23 66 0 0,-5 21-6 0 0,1 0 1 0 0,2 17-61 0 0,-2 23 39 0 0,-9 149 14 0 0,13-157-42 0 0,-43 555-1 0 0,29-295 44 0 0,10-117-54 0 0,10 5 0 0 0,-6-118-448 0 0,-3-212-202 0 0,-1-3 409 0 0,6 44 159 0 0,1-22-241 0 0,5-24 323 0 0,1 18-32 0 0,1-12-8 0 0,-3 61 38 0 0,8-54-50 0 0,10-33 52 0 0,-14 96-97 0 0,10-23 97 0 0,-9 26-57 0 0,-3 16 22 0 0,-6 10 34 0 0,0 0 0 0 0,0 0 0 0 0,0-1 0 0 0,0 1 0 0 0,0 0 0 0 0,1 0 0 0 0,-1 0 0 0 0,0 0-1 0 0,0 0 1 0 0,0 0 0 0 0,0 0 0 0 0,0 0 0 0 0,0 0 0 0 0,1 0 0 0 0,-1 0 0 0 0,0 0 0 0 0,0 0 0 0 0,0 0 0 0 0,0 0-1 0 0,0 0 1 0 0,0 0 0 0 0,1 0 0 0 0,-1 0 0 0 0,0 0 0 0 0,0 0 0 0 0,0 0 0 0 0,0 0 0 0 0,0 0 0 0 0,0 1-1 0 0,1-1 1 0 0,-1 0 0 0 0,0 0 0 0 0,0 0 0 0 0,0 0 0 0 0,0 0 0 0 0,0 0 0 0 0,0 0 0 0 0,0 0 0 0 0,0 0 0 0 0,0 1-1 0 0,0-1 1 0 0,0 0 0 0 0,0 0 0 0 0,0 0 0 0 0,0 0 0 0 0,0 0 1 0 0,5 19-85 0 0,-4-14 79 0 0,2 12 39 0 0,-2 1 1 0 0,0-2 0 0 0,0 2 0 0 0,-3 6-34 0 0,2 11 49 0 0,0-9-10 0 0,3 196 272 0 0,2-56-101 0 0,-1 183 125 0 0,-5-225-260 0 0,6-45-11 0 0,-4-67-28 0 0,0-9-22 0 0,0 0-1 0 0,-1-1 1 0 0,1 1-1 0 0,-1 0 1 0 0,0 0 0 0 0,0 0-14 0 0,0-2 64 0 0,-1-2-11 0 0,-1-4-36 0 0,1 0-1 0 0,-1 0 1 0 0,0 0 0 0 0,1 0 0 0 0,1-1-1 0 0,-1-2-16 0 0,-1-6 28 0 0,-6-41-23 0 0,3-1 1 0 0,2-35-6 0 0,7-35 0 0 0,-3 97 0 0 0,0 18 0 0 0,-1 1 0 0 0,2-1 0 0 0,-1 1 0 0 0,2-4 0 0 0,-2 12 0 0 0,0-6-4 0 0,2-1 0 0 0,-1 2 1 0 0,2-1-1 0 0,1-3 4 0 0,-3 8-69 0 0,3 10 1 0 0,-3-2 58 0 0,0 1 1 0 0,-2-2 0 0 0,1 2-1 0 0,0-1 1 0 0,0 1 0 0 0,-1-1 9 0 0,1 6-8 0 0,1 22 44 0 0,-2 0 1 0 0,-1 3-37 0 0,1 40 69 0 0,4 11 325 0 0,-8 51-394 0 0,4-81 74 0 0,0-23-18 0 0,0-33 22 0 0,0-1-1 0 0,0 0-10 0 0,0 0-3 0 0,0 0 0 0 0,-5-8 64 0 0,1-2-80 0 0,0 0 1 0 0,1-1 0 0 0,0 0 0 0 0,1 0 0 0 0,0 0-49 0 0,-4-58 67 0 0,4 38-58 0 0,-3-50-9 0 0,4 64 0 0 0,0 1 0 0 0,1-1 0 0 0,1 0 0 0 0,0 1 0 0 0,2-3 0 0 0,-2 4-12 0 0,3 24-48 0 0,-3 3 60 0 0,-1 0 0 0 0,0 0 0 0 0,0 0 0 0 0,-3 6 0 0 0,1 23 0 0 0,1-18 52 0 0,-4 22-52 0 0,2-28 21 0 0,2 0 0 0 0,-1 0 0 0 0,2-1-1 0 0,1 9-20 0 0,2 13 33 0 0,-2 23-33 0 0,-1-44 42 0 0,0-15 11 0 0,0-2 14 0 0,-4-10 24 0 0,-2-19-49 0 0,1-1 1 0 0,2 1 0 0 0,0-7-43 0 0,-4-43 56 0 0,-9-65-51 0 0,7 1 0 0 0,7-13-5 0 0,2 101 0 0 0,8-48 0 0 0,-4 55 3 0 0,-3 22-18 0 0,4-13 15 0 0,11-53-124 0 0,-16 83 124 0 0,0 9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 0 0 0 0,0 0 0 0 0,0 0 0 0 0,0 0 0 0 0,0 0 0 0 0,0 0 0 0 0,0 0 0 0 0,-2 3 0 0 0,1 4 0 0 0,0 0 0 0 0,0-1 0 0 0,1 7 0 0 0,0 6 0 0 0,-2 43 0 0 0,4 20 0 0 0,0 45 0 0 0,-4-49 0 0 0,2-23 0 0 0,-5 24 0 0 0,-2 47 0 0 0,5-76 0 0 0,1 0 0 0 0,-4 44 0 0 0,4-58 0 0 0,1 7 0 0 0,1-8 0 0 0,-1-18 0 0 0,1-12 0 0 0,-1-1 0 0 0,0 0 0 0 0,0 1 0 0 0,0-1 0 0 0,0 0 0 0 0,-1 0 0 0 0,1 1 0 0 0,-2 0 2 0 0,0-1 8 0 0,1 2 1 0 0,0-1-1 0 0,0 1 1 0 0,0-1-1 0 0,1 1 1 0 0,0-1-1 0 0,0 4-10 0 0,0-7 55 0 0,-1-3-45 0 0,0 0 0 0 0,0 1 0 0 0,0-1 0 0 0,0 1 0 0 0,0-1 0 0 0,-1 0 1 0 0,2 0-1 0 0,-1 0 0 0 0,0 1 0 0 0,0-1 0 0 0,1 0 0 0 0,-1 0-10 0 0,1 1 3 0 0,-2-3 8 0 0,0 0-1 0 0,0 1 1 0 0,1-2 0 0 0,0 1 0 0 0,-1 0-1 0 0,1 0 1 0 0,0-1-11 0 0,-2-4 10 0 0,-7-29 30 0 0,4 12-27 0 0,-14-54-41 0 0,4 17-28 0 0,-19-101-197 0 0,16 64 70 0 0,9 54 111 0 0,-3-15-40 0 0,0-11 112 0 0,2-18-111 0 0,-8-12 111 0 0,-6-26 2 0 0,6 29-16 0 0,-9-11 14 0 0,18 71-24 0 0,-1-3-12 0 0,-4-4 36 0 0,9 30 0 0 0,-2-6 0 0 0,0 1 0 0 0,-10-16 0 0 0,10 21 0 0 0,-2 0 0 0 0,0 1 0 0 0,-9-9 0 0 0,18 22-1 0 0,1 0 0 0 0,-1 0 0 0 0,1 1 0 0 0,-1-1 0 0 0,0 1 0 0 0,1-1 0 0 0,0 0 0 0 0,-1 1 0 0 0,0-1 0 0 0,0 1 0 0 0,0 0 1 0 0,0-1-1 0 0,0 1 0 0 0,1 0 0 0 0,-1-1 0 0 0,0 1 0 0 0,0 0 0 0 0,0-1 0 0 0,0 1 0 0 0,1 0 0 0 0,-1 0 0 0 0,0 0 0 0 0,0 0 1 0 0,0 0-1 0 0,0 0 0 0 0,1 0 0 0 0,-1 0 0 0 0,0 1 0 0 0,0-1 0 0 0,0 0 0 0 0,0 1 0 0 0,1-1 0 0 0,-1 0 0 0 0,0 1 1 0 0,-1-1 0 0 0,1 2-3 0 0,-1 0 0 0 0,-1-1 1 0 0,2 1-1 0 0,-1-1 0 0 0,1 1 1 0 0,0 0-1 0 0,-1 0 0 0 0,1 0 1 0 0,-1 0-1 0 0,2 0 0 0 0,-1 0 1 0 0,-1 2 2 0 0,-5 18 0 0 0,2 0 0 0 0,0 0 0 0 0,0 0 0 0 0,3 1 0 0 0,0 11 0 0 0,-3 16 0 0 0,-1 42 57 0 0,5 51-57 0 0,1-85 7 0 0,1 41 5 0 0,1-2 40 0 0,-10 57-52 0 0,3-92 13 0 0,4-29 4 0 0,-3 1 0 0 0,-1-1 0 0 0,-3 11-17 0 0,2-26-2 0 0,4-11 5 0 0,0 0 0 0 0,0 1 0 0 0,1-1 0 0 0,-1 6-3 0 0,1-14 7 0 0,0 1 0 0 0,1 0 0 0 0,0 0 1 0 0,-1 0-1 0 0,0 0 0 0 0,1-1 0 0 0,-1 1 0 0 0,0-1 0 0 0,1 1 0 0 0,-1-1 0 0 0,1 1 0 0 0,0 0 1 0 0,0 0-1 0 0,-1-1 0 0 0,1 0-7 0 0,-5-4 12 0 0,0-1-1 0 0,1 0 1 0 0,0 1 0 0 0,1-1-1 0 0,-1-1 1 0 0,-1-5-12 0 0,-15-43 5 0 0,18 51-6 0 0,-27-99 1 0 0,4 13 0 0 0,14 50 0 0 0,2 0 0 0 0,-2-17 0 0 0,-23-240-64 0 0,29 218 64 0 0,4 70 0 0 0,1 6 2 0 0,-1 1 0 0 0,0-1 1 0 0,1 1-1 0 0,-1 0 0 0 0,1-1 1 0 0,0-1-3 0 0,-7 19 146 0 0,2 3-99 0 0,2 1-1 0 0,1-1 0 0 0,0 1 0 0 0,0 18-46 0 0,0 3 31 0 0,0 4 1 0 0,1-1 0 0 0,4 22-32 0 0,3 34 31 0 0,-1 5 2 0 0,3 4-35 0 0,-5-39 15 0 0,-2-56 7 0 0,-2 0-1 0 0,0 5-19 0 0,-1 16 14 0 0,2-16 18 0 0,-1 0 0 0 0,-1 11-32 0 0,-2-21 11 0 0,3-6 42 0 0,-2-12 65 0 0,-6-14-80 0 0,5 16-20 0 0,1 0 0 0 0,-1-7-18 0 0,-21-72 30 0 0,1 4 15 0 0,6 11-25 0 0,-24-110 13 0 0,19 61-33 0 0,10 53 0 0 0,8 52 32 0 0,2 14-10 0 0,3 10-12 0 0,5 41-10 0 0,-2-29 0 0 0,-1-1 0 0 0,-1 1 0 0 0,-2 4 0 0 0,2 3 0 0 0,1 6 0 0 0,-1-15 0 0 0,3 21 0 0 0,-1 11 0 0 0,0 153 11 0 0,-1-166 43 0 0,3 16-54 0 0,-3-33-1 0 0,4 8 0 0 0,-5-18 17 0 0,1 0 1 0 0,-1-1-1 0 0,0 1 0 0 0,-1 4-16 0 0,-4-54 66 0 0,0 11-57 0 0,-1-8 27 0 0,-2-1-36 0 0,-4-32 17 0 0,6 26-17 0 0,-1 3 0 0 0,2-1 0 0 0,3 0 0 0 0,2 0 0 0 0,1-110 0 0 0,2 84 0 0 0,-3 55 0 0 0,-1-1 0 0 0,-1 0 0 0 0,0 1 0 0 0,-4-14 0 0 0,5 15 11 0 0,-5 27 31 0 0,1-6-31 0 0,2 2-11 0 0,0 1 0 0 0,0-1 0 0 0,2 1 0 0 0,0 10 0 0 0,-1 12 0 0 0,-2 3 0 0 0,3-1 0 0 0,3 12 0 0 0,-1 80 0 0 0,-3-57 0 0 0,0-22 0 0 0,1 129 75 0 0,0-176-22 0 0,0-4 1 0 0,-3-3-44 0 0,1 0-1 0 0,-1-1 1 0 0,2 1 0 0 0,0-1 0 0 0,-1 0 0 0 0,1 1-1 0 0,0-1 1 0 0,0-4-10 0 0,-1-14 7 0 0,-20-126 110 0 0,16 111-117 0 0,0-20 0 0 0,2-30 0 0 0,-4-47 0 0 0,6 107 0 0 0,2 21 0 0 0,0 1 0 0 0,0-1 0 0 0,-1-1 0 0 0,-1 1 0 0 0,0 0 0 0 0,1 0 0 0 0,-3 0 0 0 0,3 6 0 0 0,0 7 0 0 0,0 7 0 0 0,1-11 0 0 0,2 31-44 0 0,3 17 44 0 0,1 10-28 0 0,-6-48 28 0 0,2 1 0 0 0,3 10 0 0 0,3 14 0 0 0,-8-27 0 0 0,13 92 0 0 0,-3 70 0 0 0,-9-139 0 0 0,3 10 0 0 0,0-10 0 0 0,-2 13 0 0 0,5 53 0 0 0,-7-89 0 0 0,5 38 0 0 0,-6-44 0 0 0,-2-6 0 0 0,0-8 0 0 0,-6-43-38 0 0,4 22-48 0 0,-1-14 86 0 0,4 16-3 0 0,-4-82-67 0 0,5 48 136 0 0,-1 28-93 0 0,2-1-1 0 0,3-8 28 0 0,9-53-206 0 0,-11 94 206 0 0,0 1 0 0 0,-1 0 0 0 0,1-1 0 0 0,0 1 0 0 0,1-1 0 0 0,0-1 0 0 0,5-12 0 0 0,-6 11-12 0 0,-3 25-35 0 0,0 0-1 0 0,-4 18 48 0 0,-1 1-29 0 0,-5 79 29 0 0,9-79-52 0 0,0-9-112 0 0,2 6 164 0 0,8 160 196 0 0,-6-149-216 0 0,11 81 31 0 0,-6-93 42 0 0,-5-24-53 0 0,1-2 0 0 0,-1 2 0 0 0,0 5 0 0 0,0-4 0 0 0,2-5 11 0 0,-2-5 42 0 0,-2-1 1 0 0,-1-1-51 0 0,1 0 0 0 0,1 0 0 0 0,-1 0 1 0 0,-1 0-1 0 0,1 0 0 0 0,0 0 0 0 0,1 0 1 0 0,-1 0-1 0 0,0-1 0 0 0,1 2 0 0 0,-1-2 1 0 0,0 1-1 0 0,1 0 0 0 0,-1-1-3 0 0,-3-20 100 0 0,2 6-43 0 0,-6-17-79 0 0,3-1 0 0 0,1 0 0 0 0,2 0 0 0 0,2 0 22 0 0,-5-51-45 0 0,5 27 68 0 0,0 57-87 0 0,0 1 132 0 0,0 0 21 0 0,0 2-21 0 0,-4 9-82 0 0,2-1 1 0 0,0 1-1 0 0,0 0 0 0 0,1-1 0 0 0,0 3 14 0 0,1 58-135 0 0,1-33 104 0 0,2 127 31 0 0,-3-152 23 0 0,1 1 0 0 0,1 3-23 0 0,1 2 54 0 0,-1-1 0 0 0,-2 9-54 0 0,0-25 13 0 0,0-1 1 0 0,0 1-1 0 0,0 0 1 0 0,0 0-1 0 0,1 0 1 0 0,-1 0-1 0 0,1-1 0 0 0,0 3-13 0 0,1 6-97 0 0,-2-7 62 0 0,0-1 45 0 0,0-1-1 0 0,0 1 1 0 0,0-1-1 0 0,0 1 0 0 0,1-1 1 0 0,-1 1-1 0 0,1 0 0 0 0,0-1 1 0 0,0 1-1 0 0,0-1 0 0 0,0 2-9 0 0,1 0-76 0 0,1 2 12 0 0,1 5 52 0 0,0-2 12 0 0,-1 0 0 0 0,0 2 0 0 0,1-1 0 0 0,-3-2 0 0 0,-1 28 96 0 0,0-34-198 0 0,0-1-62 0 0,0 0-18 0 0,0 0 52 0 0,-4 11 763 0 0,1-3-470 0 0,3-8-143 0 0,-1 1 1 0 0,1 0-1 0 0,0 0 0 0 0,0-1 1 0 0,-1 2-1 0 0,1-1 1 0 0,0 0-1 0 0,0-1 0 0 0,0 2 1 0 0,0-1-1 0 0,0 0 1 0 0,0-1-1 0 0,1 1 0 0 0,-1 1 1 0 0,0-1-1 0 0,1 0-20 0 0,1 16-58 0 0,-1-10 44 0 0,3-3 14 0 0,0 1 0 0 0,-3-5 0 0 0,-1 1 0 0 0,0-1 0 0 0,0 1 0 0 0,0-1 0 0 0,0 0 0 0 0,0 0 0 0 0,0 0 0 0 0,0 0 0 0 0,1 1 0 0 0,-1-1 0 0 0,0 0 0 0 0,1 0 0 0 0,-1 1 0 0 0,0-1 0 0 0,1 0 0 0 0,-1 0 0 0 0,1 1 0 0 0,-1-1 0 0 0,0 0 0 0 0,1 0 0 0 0,-1 0 0 0 0,1 0 0 0 0,-1 0 0 0 0,0 0 0 0 0,0 1 0 0 0,0-1 0 0 0,1 0 0 0 0,-1 0 0 0 0,1 0 0 0 0,-1-1 0 0 0,1 1 0 0 0,-1 0 0 0 0,2 0 0 0 0,20 9 14 0 0,30-3 127 0 0,-40-5-98 0 0,67-8 31 0 0,25 0-74 0 0,-44 3-2 0 0,-4 1 15 0 0,-37 2 0 0 0,0 0 1 0 0,-1-2-1 0 0,8-2-13 0 0,30-3 13 0 0,-44 6-13 0 0,1-1 0 0 0,-1 1 0 0 0,4-3 0 0 0,-6 2 0 0 0,0 1 0 0 0,0-1 0 0 0,1 2 0 0 0,-1-1 0 0 0,7 1 0 0 0,-1 1 0 0 0,-6-1 0 0 0,-1 1 0 0 0,0 0 0 0 0,0 1 0 0 0,0-1 0 0 0,2 3 0 0 0,6 0 0 0 0,-16-2 0 0 0,0-1 0 0 0,-1 0 0 0 0,0 0 0 0 0,1 0 0 0 0,0 0 0 0 0,-1 0 0 0 0,1 0 0 0 0,0 0 0 0 0,0 0 0 0 0,-1 0 0 0 0,0 0 0 0 0,1-1 0 0 0,-1 1 0 0 0,1 0 0 0 0,-1 0 0 0 0,1 0 0 0 0,-1-1 0 0 0,0 1 0 0 0,0 0 0 0 0,0 0 0 0 0,0 0 0 0 0,0-1 0 0 0,1 1 0 0 0,-1 0 0 0 0,0 0 0 0 0,0 0 0 0 0,0 0 0 0 0,0 0 0 0 0,0 0 0 0 0,0-1 0 0 0,0 1 0 0 0,0 0 0 0 0,0 0 0 0 0,0-1 0 0 0,0 1 0 0 0,0 0 0 0 0,0 0 0 0 0,0-1 0 0 0,0 1 0 0 0,0 0 0 0 0,0 0 0 0 0,0-1 0 0 0,0 1 0 0 0,0 0 0 0 0,-4-6 0 0 0,-1 3 0 0 0,0 1 0 0 0,0-1 0 0 0,0 1 0 0 0,0 0 0 0 0,-1 0 0 0 0,1 0 0 0 0,0 1 0 0 0,0-1 0 0 0,0 1 0 0 0,-3 1 0 0 0,-16-6 0 0 0,-12-2 0 0 0,23 6 0 0 0,0 0 0 0 0,-10-5 0 0 0,-1-1 0 0 0,0 1 0 0 0,0 2 0 0 0,-1 0 0 0 0,0 1 0 0 0,-13 0 0 0 0,21 4 2 0 0,-1 0-1 0 0,0 1-1 0 0,-17 1-15 0 0,27-2 5 0 0,0 0 0 0 0,1 0 0 0 0,0 1 0 0 0,0 1 0 0 0,-1-1 0 0 0,2 1 10 0 0,5-2 0 0 0,1 0 0 0 0,0 0 0 0 0,0 0 0 0 0,0 0 0 0 0,-1 0 0 0 0,1 0 0 0 0,0 0 0 0 0,0 0 0 0 0,0 0 0 0 0,0 0 0 0 0,0 0 0 0 0,0 0 0 0 0,0 0 0 0 0,0 0 0 0 0,0 0 0 0 0,0 0 0 0 0,0 0 0 0 0,0 0 0 0 0,0 0 0 0 0,0 0 0 0 0,0 0 0 0 0,0 1 0 0 0,-1-1 0 0 0,1 0 0 0 0,0 0 0 0 0,0 0 0 0 0,0 0 0 0 0,0 0 0 0 0,0 0 0 0 0,0 0 0 0 0,0 0 0 0 0,0 0 0 0 0,0 0 0 0 0,0 0 0 0 0,0 0 0 0 0,0 0 0 0 0,0 0 0 0 0,0 0 0 0 0,0 0 0 0 0,0 0 0 0 0,0 0 0 0 0,0 0 0 0 0,0 0 0 0 0,0 0 0 0 0,0 0 0 0 0,0 0 0 0 0,0 0 0 0 0,0 0 0 0 0,0 0 0 0 0,0 0 0 0 0,0 0 0 0 0,0 0 0 0 0,0 0 0 0 0,0 0 0 0 0,0 0 0 0 0,0 0 0 0 0,0 0 0 0 0,0 0 0 0 0,0 0 0 0 0,0 1 0 0 0,0-1 0 0 0,1 0 0 0 0,-1 0 0 0 0,0 0 0 0 0,0 0 0 0 0,0 0 0 0 0,0 0 0 0 0,0 0 0 0 0,0 0 0 0 0,2 3 0 0 0,1-2 0 0 0,-1 2 0 0 0,1-2 0 0 0,0 1 0 0 0,0 0 0 0 0,0 0 0 0 0,0-1 0 0 0,0 0 0 0 0,0 1 0 0 0,1-2 0 0 0,-1 1 0 0 0,2 1 0 0 0,12 1 0 0 0,-1 0 0 0 0,3-1 0 0 0,18 4 0 0 0,-16-3 0 0 0,1-1 0 0 0,0 1 0 0 0,-1-2 0 0 0,6-1 0 0 0,41-3 22 0 0,-31 2 20 0 0,31 1-42 0 0,82 1 0 0 0,-79-2 0 0 0,0-5 12 0 0,-69 5 6 0 0,1 1 0 0 0,-1 0 0 0 0,1 0 0 0 0,-1-1 0 0 0,1 0 0 0 0,-2 0 0 0 0,2 0 0 0 0,-1 0 0 0 0,1 0 0 0 0,-1-1 0 0 0,0 2 0 0 0,0-2 0 0 0,-1 1 0 0 0,1-1 0 0 0,1 0 0 0 0,-2 1 0 0 0,1-2-18 0 0,5-4 85 0 0,-6 5-29 0 0,-6-3 88 0 0,4 4-135 0 0,-4-6 6 0 0,5 7-13 0 0,-4-2 30 0 0,-8-3-13 0 0,7 2-19 0 0,3 2 0 0 0,1 1 0 0 0,0-1 0 0 0,0 0 0 0 0,-1 0 0 0 0,0 0 0 0 0,2 1 0 0 0,-2 0 0 0 0,0-1 0 0 0,0 1 0 0 0,2-1 0 0 0,-3 1 0 0 0,2 0 0 0 0,1 0 0 0 0,-1 0 0 0 0,1 0 0 0 0,-1-1 0 0 0,0 1 0 0 0,1 0 0 0 0,-1 0 0 0 0,0 0 0 0 0,0 0 0 0 0,1 0 0 0 0,0-1 0 0 0,-1 1 0 0 0,1-1 0 0 0,-1 1 0 0 0,0-1 0 0 0,1 1 0 0 0,-1-1 0 0 0,0 0 0 0 0,1 1 0 0 0,-1-1 0 0 0,0 1 0 0 0,1 0 0 0 0,-1-1 0 0 0,0 1 0 0 0,1-1 0 0 0,-1 1 0 0 0,1 0 0 0 0,0 0 0 0 0,0-1 0 0 0,-1 1 0 0 0,1-1 0 0 0,0 1 0 0 0,-1-1 0 0 0,1 0 0 0 0,0 1 0 0 0,-1 0 0 0 0,1-1 0 0 0,0 1 0 0 0,0-1 0 0 0,-1 0 0 0 0,1 1 0 0 0,0 0 0 0 0,0-1 0 0 0,0 0 0 0 0,0 0 0 0 0,-1-3 0 0 0,-4-4 0 0 0,5 0 0 0 0,0 2 16 0 0,2-21 330 0 0,-2 25-375 0 0,1 1 0 0 0,-1-1-1 0 0,1 0 1 0 0,-1 0 0 0 0,1 0 0 0 0,-1 1 0 0 0,1-2 29 0 0,0 1-12 0 0,0 0-1 0 0,0 0 1 0 0,0 1 0 0 0,-1-2-1 0 0,0 2 1 0 0,0-2-1 0 0,0 2 1 0 0,1-2 12 0 0,-1-7 59 0 0,0 5-23 0 0,0-1-1 0 0,0 0 1 0 0,0 0-1 0 0,-1 1 1 0 0,0-1-1 0 0,-1-1-35 0 0,1 4 16 0 0,1 2-35 0 0,0-7 235 0 0,-4 35-152 0 0,4-13-64 0 0,1 1 0 0 0,0-1 0 0 0,0 0 0 0 0,4 12 0 0 0,3 12 0 0 0,-6-31 17 0 0,-2-5-11 0 0,0 0 1 0 0,0 1-1 0 0,0-1 1 0 0,1 0-1 0 0,0 0 1 0 0,0 0-1 0 0,0 0 1 0 0,0 0-1 0 0,0 1-6 0 0,2-14 53 0 0,1-42 11 0 0,-2 33-64 0 0,-1-1 0 0 0,-2-12 0 0 0,0-1 0 0 0,1 30 0 0 0,0-20 0 0 0,1 0 0 0 0,2-8 0 0 0,0 12 0 0 0,-1-16 0 0 0,0 3 0 0 0,1 5 0 0 0,0 7 0 0 0,-1-14 0 0 0,2-25 0 0 0,0 4 54 0 0,1-22-44 0 0,-2 1-10 0 0,1 27 0 0 0,3-54 0 0 0,-14-145 0 0 0,0 87 0 0 0,4 69 0 0 0,1 31 0 0 0,2-6 0 0 0,0-60 0 0 0,0 19-69 0 0,0 65 40 0 0,-7-100-77 0 0,2 76 78 0 0,-2-5 5 0 0,2 32-18 0 0,2-22 41 0 0,3 55 0 0 0,1-50-64 0 0,-4 1 0 0 0,-6-31 64 0 0,9 86 0 0 0,-1 0 0 0 0,0 0 0 0 0,1 0 0 0 0,-1-1 0 0 0,0 2 0 0 0,0-1 0 0 0,0 0 0 0 0,-1 0 0 0 0,2 0 0 0 0,-2 0 0 0 0,0 0 0 0 0,1 1 0 0 0,0-1 0 0 0,-2 0 0 0 0,2 2 0 0 0,1-1 0 0 0,-1 1 0 0 0,0-1 0 0 0,0 1 0 0 0,0 0 0 0 0,0 0 0 0 0,0 0 0 0 0,0-1 0 0 0,0 1 0 0 0,0 0 0 0 0,0 0 0 0 0,1 0 0 0 0,-1 1 0 0 0,0-1 0 0 0,0 0 0 0 0,0 0 0 0 0,0 1 0 0 0,0-1 0 0 0,0 0 0 0 0,0 1 0 0 0,0-1 0 0 0,0 0 0 0 0,1 1 0 0 0,0-1 0 0 0,-2 1 1 0 0,-2 2-17 0 0,-1 1 1 0 0,1-1 0 0 0,-4 5 15 0 0,5-6-21 0 0,-3 5 7 0 0,0 0 1 0 0,1 0-1 0 0,0 0 1 0 0,1 1 0 0 0,-1 0 13 0 0,-6 11-11 0 0,-48 73-61 0 0,1 8 72 0 0,-4 11 16 0 0,-74 100-16 0 0,92-144 136 0 0,-11 13-46 0 0,35-51-142 0 0,7-10-23 0 0,-1 0 0 0 0,-16 16 75 0 0,28-34 0 0 0,0 1 0 0 0,1-1 0 0 0,-2 1 0 0 0,1 0 0 0 0,1-2 0 0 0,-2 2 0 0 0,1-1 0 0 0,0 0 0 0 0,0 0 0 0 0,2-1 1 0 0,0 0-1 0 0,0 0 0 0 0,0 0 1 0 0,0 0-1 0 0,-1 0 0 0 0,1 0 0 0 0,0 1 1 0 0,0-1-1 0 0,0 0 0 0 0,0 0 1 0 0,0 0-1 0 0,-1 0 0 0 0,1 0 0 0 0,0 0 1 0 0,0 0-1 0 0,0 0 0 0 0,0 0 1 0 0,-1 0-1 0 0,1 0 0 0 0,0 0 0 0 0,0 0 1 0 0,0 0-1 0 0,0 0 0 0 0,-1 0 1 0 0,1 0-1 0 0,0 0 0 0 0,0 0 0 0 0,0 0 1 0 0,0 0-1 0 0,0 0 0 0 0,-1 0 1 0 0,1-1-1 0 0,0 1 0 0 0,0 0 1 0 0,0 0-1 0 0,0 0 0 0 0,0 0 0 0 0,0 0 1 0 0,0 0-1 0 0,0 0 0 0 0,0-1 1 0 0,0 1-1 0 0,0 0 0 0 0,0 0 0 0 0,0 0 1 0 0,0 0-1 0 0,0 0 0 0 0,0 0 1 0 0,0 0-1 0 0,0 0 0 0 0,0 0 0 0 0,0 0 1 0 0,0 0-1 0 0,0-8 32 0 0,0 6-20 0 0,5-21 45 0 0,0 1-1 0 0,7-21-56 0 0,21-45-3 0 0,-20 53-81 0 0,181-409-122 0 0,-167 390 206 0 0,-13 28 0 0 0,-1-1 0 0 0,-1 0 0 0 0,-2-1 0 0 0,0-2 0 0 0,7-25 0 0 0,-8 26 0 0 0,0-5 0 0 0,11-58 11 0 0,-17 77 58 0 0,-3 14 9 0 0,0 1 4 0 0,-7 10 76 0 0,1 0-125 0 0,1-1-1 0 0,0 0 1 0 0,1 2 0 0 0,0-1 0 0 0,0 0 0 0 0,1 1-33 0 0,-2 5 29 0 0,-6 12-29 0 0,-67 150 64 0 0,-12 56-64 0 0,23-64 0 0 0,5-18 0 0 0,32-74-188 0 0,-3 0 0 0 0,-10 8 188 0 0,3-24-245 0 0,38-58 209 0 0,2-4-4 0 0,1-7-25 0 0,0 1 47 0 0,-1 0 0 0 0,1 1 0 0 0,0-1 0 0 0,1 1 0 0 0,0-3 18 0 0,3-8-17 0 0,5-19-58 0 0,3 0-1 0 0,14-29 76 0 0,0 2 4 0 0,7-14-3 0 0,3-8-12 0 0,31-84 220 0 0,19-23-209 0 0,-14 28 226 0 0,-29 58-67 0 0,0 2 156 0 0,18-75-315 0 0,-55 157 42 0 0,-4 15-31 0 0,-1-1-1 0 0,0 0 1 0 0,0 0 0 0 0,-1 0 0 0 0,0 1 0 0 0,1-7-11 0 0,-2 9 10 0 0,0 3-3 0 0,1 0 0 0 0,-1 0-1 0 0,0 0 1 0 0,0 0 0 0 0,0 0-1 0 0,0 0 1 0 0,0 1 0 0 0,0-1-1 0 0,-1 0 1 0 0,1 0 0 0 0,0 0-1 0 0,0 1 1 0 0,-1-1 0 0 0,1 0-1 0 0,-1 0 1 0 0,1 0 0 0 0,-1 1-1 0 0,1-1 1 0 0,-1 0 0 0 0,1 0-1 0 0,0 1 1 0 0,-1-1-7 0 0,-6 0 25 0 0,3 3 26 0 0,2-1-42 0 0,-2 2-2 0 0,-1 1-1 0 0,1-1 1 0 0,-1 1-1 0 0,1 0 0 0 0,0 1 1 0 0,0-1-1 0 0,1 1 1 0 0,-1-1-1 0 0,1 1 0 0 0,1 1-6 0 0,-6 4 0 0 0,4-5 0 0 0,1 2 0 0 0,-1-1 0 0 0,1-1 0 0 0,-1 4 0 0 0,-36 78 0 0 0,27-60 0 0 0,-9 14 0 0 0,12-24 0 0 0,1 0 0 0 0,-3 9 0 0 0,-23 64 0 0 0,-51 146 0 0 0,35-85 0 0 0,40-119 0 0 0,-16 36-107 0 0,-17 29 107 0 0,-41 64-184 0 0,34-65 122 0 0,19-26 12 0 0,15-33 13 0 0,-8 12 37 0 0,-14 26-18 0 0,22-38-24 0 0,-10 12 42 0 0,-7 18-136 0 0,31-60 115 0 0,-1 0 0 0 0,2 0 0 0 0,-1-1 0 0 0,2 1 0 0 0,-2 6 21 0 0,2-11 1 0 0,-1 4-62 0 0,1-5-15 0 0,10-7-1 0 0,-2-1 68 0 0,-1 0-1 0 0,0 0 1 0 0,-1-1 0 0 0,1 0 0 0 0,-1 0 0 0 0,-1 0 0 0 0,2-4 9 0 0,5-8-43 0 0,-3 7 37 0 0,-2-1-1 0 0,2-4 7 0 0,3-10 2 0 0,26-60-2 0 0,8-16 0 0 0,-11 33 42 0 0,26-50 99 0 0,1 9-36 0 0,-6-2-1 0 0,3-22-104 0 0,-31 70 0 0 0,10-22 0 0 0,-23 48 21 0 0,26-80 118 0 0,-76 223-59 0 0,26-64-80 0 0,-23 71 0 0 0,-3-2 0 0 0,-9 26 0 0 0,-130 341-6 0 0,35-80-321 0 0,136-382 322 0 0,-12 33-31 0 0,-23 65-94 0 0,34-98 77 0 0,0-1 0 0 0,0 2-1 0 0,0 9 54 0 0,5-22-2 0 0,0 0 0 0 0,0 0 0 0 0,0 0 0 0 0,0-1 0 0 0,0 1 0 0 0,0 0 0 0 0,0 0 0 0 0,0-1 0 0 0,0 0 0 0 0,0 1 0 0 0,0 0 0 0 0,1 0 0 0 0,-1 0 0 0 0,1-1 2 0 0,1 7-180 0 0,-2-10 151 0 0,1 1-1 0 0,-1 0 1 0 0,0-2-1 0 0,1 2 1 0 0,1 0-1 0 0,-1-1 1 0 0,0 1-1 0 0,1-1 30 0 0,1-4-36 0 0,1-1 22 0 0,12-27-60 0 0,-2-1 0 0 0,-2-1 74 0 0,5-23-15 0 0,-2 4 16 0 0,10-19-1 0 0,182-412 507 0 0,-158 395-360 0 0,-6 12-9 0 0,16-28 260 0 0,34-45-398 0 0,-66 118 63 0 0,-19 26-36 0 0,-1 0 1 0 0,0-1-1 0 0,-1 1 0 0 0,0-1 1 0 0,-1-1-28 0 0,-1 6 21 0 0,-3 3 35 0 0,-2 5 21 0 0,-2 2-43 0 0,2 0 0 0 0,-3 0 0 0 0,2 0 0 0 0,-2 0 0 0 0,0 0-34 0 0,-9 17 57 0 0,-11 26 5 0 0,2 3-62 0 0,-11 21 23 0 0,-69 150-101 0 0,18-36-18 0 0,-146 316-485 0 0,194-424 504 0 0,-5 21-208 0 0,-2 16 285 0 0,27-73-108 0 0,15-40 89 0 0,0 1-1 0 0,1-2 0 0 0,-1 2 1 0 0,0-1-1 0 0,1 0 1 0 0,-1 1-1 0 0,1-1 1 0 0,0 0-1 0 0,0 2 20 0 0,0-5-15 0 0,1 1-1 0 0,-1-1 1 0 0,0 0-1 0 0,1 0 1 0 0,-1 1-1 0 0,1-1 1 0 0,-1 1-1 0 0,0-1 1 0 0,0 0 0 0 0,1 1-1 0 0,0 0 1 0 0,0-1 15 0 0,1-2-38 0 0,9-14-203 0 0,7-16 241 0 0,0-1-63 0 0,-1 2 34 0 0,-2 0-1 0 0,-2-1 1 0 0,4-15 29 0 0,12-31-24 0 0,84-162 281 0 0,12 4 116 0 0,-115 218-355 0 0,56-98 422 0 0,5 3 0 0 0,46-54-440 0 0,-97 141-1 0 0,-14 17 3 0 0,1 0 1 0 0,0 0-1 0 0,1 1 1 0 0,0 0-1 0 0,3 0-2 0 0,-2 2 59 0 0,-6 6 26 0 0,-3 2-16 0 0,-1 10-43 0 0,0 0 0 0 0,0 0-1 0 0,-1 0 1 0 0,-1-1-1 0 0,-1 5-25 0 0,-8 18 159 0 0,-1 1-159 0 0,-2 3 33 0 0,-28 64 11 0 0,16-40-24 0 0,4-7-20 0 0,-32 76 0 0 0,5-15 4 0 0,13-31-22 0 0,-151 319-550 0 0,173-370 458 0 0,-1 6 110 0 0,-4 13-30 0 0,18-45 67 0 0,3-8-82 0 0,0-2 0 0 0,-1 2 0 0 0,1-1 1 0 0,0 1-1 0 0,1 0 0 0 0,-1-1 0 0 0,1 0 45 0 0,2-4-82 0 0,10-17-46 0 0,0 1-1 0 0,8-24 129 0 0,2-4-62 0 0,125-254 63 0 0,-33 67 60 0 0,-58 115 162 0 0,-9 22-4 0 0,7-7-219 0 0,-1 0 13 0 0,-19 39 73 0 0,-36 67-88 0 0,8-15 99 0 0,-6 15 11 0 0,-6 8-34 0 0,-13 27 31 0 0,-4 7-66 0 0,-96 223 105 0 0,26-64-144 0 0,-28 69-224 0 0,41-80-73 0 0,40-104 114 0 0,5-13 6 0 0,17-31 64 0 0,-27 60-278 0 0,40-96 348 0 0,0 1 0 0 0,0 0 1 0 0,1 0-1 0 0,0 0 0 0 0,0 1 0 0 0,0-1 0 0 0,2 0 0 0 0,-2 3 43 0 0,2-8-120 0 0,5-11-144 0 0,42-97-162 0 0,-21 44 380 0 0,5-20 41 0 0,-3 9-43 0 0,21-52 34 0 0,-10 25 433 0 0,26-41-419 0 0,113-200 1039 0 0,-137 265-954 0 0,29-57 1 0 0,-58 105-17 0 0,0-1-1 0 0,-2-1 1 0 0,4-21-69 0 0,-10 34 73 0 0,-3 1-1 0 0,2-13-72 0 0,-1-5 182 0 0,-1 22-112 0 0,0 4-9 0 0,0 1 1 0 0,-1-1 0 0 0,0-4-62 0 0,0 11 20 0 0,0 0 0 0 0,-1-1 0 0 0,1 2 0 0 0,-1-2 0 0 0,0 1-1 0 0,1 0 1 0 0,-1-1 0 0 0,0 2 0 0 0,0-2 0 0 0,0 2 0 0 0,0-2 0 0 0,-1 2 0 0 0,1-1-1 0 0,-1 0 1 0 0,0 0-20 0 0,0 2 64 0 0,-1 5-51 0 0,-1 0 1 0 0,1 0-1 0 0,1 0 0 0 0,-1 0 0 0 0,1 0 0 0 0,0 1 0 0 0,0-1 0 0 0,1 2-13 0 0,-9 20 23 0 0,-56 162 14 0 0,12-32-10 0 0,-9 28-111 0 0,26-68 27 0 0,-10 32-36 0 0,11-32 7 0 0,-2 13-124 0 0,15-49 130 0 0,14-54 44 0 0,3-9-35 0 0,-3 18 71 0 0,-3 7-71 0 0,11-41 70 0 0,0-2-140 0 0,8-15 99 0 0,-1-1 0 0 0,0 1 1 0 0,0-1-1 0 0,-2 0 0 0 0,-1 0 42 0 0,7-20-58 0 0,80-256-17 0 0,-73 244 75 0 0,4-1 0 0 0,6-13 0 0 0,-6 11 0 0 0,2 3 0 0 0,3-1 0 0 0,8-17 34 0 0,-19 34 19 0 0,2 2 0 0 0,18-27-53 0 0,8-4 140 0 0,-47 76 30 0 0,-18 55 95 0 0,-15 49-122 0 0,13-33-44 0 0,-31 65-99 0 0,22-65 6 0 0,-89 236 47 0 0,11-37-287 0 0,60-155 123 0 0,-12 39-278 0 0,62-163 351 0 0,-1 1 0 0 0,0-1 0 0 0,2 0 0 0 0,-1 1 0 0 0,0-1 0 0 0,1 5 38 0 0,0-10-128 0 0,2-2-22 0 0,3-4 88 0 0,-1 1 1 0 0,0-1-1 0 0,0 0 0 0 0,-1 0 0 0 0,1 0 0 0 0,2-6 62 0 0,3-7-189 0 0,4-11 189 0 0,35-94-389 0 0,10-57 389 0 0,-20 54-11 0 0,10-43 122 0 0,10-4-111 0 0,-27 80 97 0 0,22-55 34 0 0,-39 116-82 0 0,13-32 35 0 0,18-29-84 0 0,-17 38 234 0 0,-27 54-122 0 0,-2 12 142 0 0,-11 48 64 0 0,-16 41-318 0 0,2-9 106 0 0,-68 237-106 0 0,5-12 0 0 0,42-148 0 0 0,5 2-138 0 0,26-106-149 0 0,-4 11-29 0 0,17-66 280 0 0,1-1-18 0 0,-1 1-1 0 0,2-2 1 0 0,-1 5 54 0 0,9-20-220 0 0,-3 3 181 0 0,-1-1-1 0 0,0 1 0 0 0,0-1 0 0 0,-1 1 0 0 0,1-1 0 0 0,0-5 40 0 0,3-4-49 0 0,25-73-121 0 0,0-18 170 0 0,-22 75-6 0 0,28-109 6 0 0,11-35 0 0 0,58-190 216 0 0,-56 218-166 0 0,-28 84-36 0 0,-13 42 54 0 0,0 1 0 0 0,0-1-1 0 0,12-16-67 0 0,-17 29 128 0 0,-4 7 5 0 0,0 3-5 0 0,-2 28 3 0 0,-1 0 0 0 0,-2 0 0 0 0,-1-1 0 0 0,-5 14-131 0 0,-4 19 50 0 0,-79 315 24 0 0,-30 43-74 0 0,76-219 35 0 0,46-191-102 0 0,1-8 39 0 0,1 0 0 0 0,0 1 0 0 0,-1-1 0 0 0,1 0 0 0 0,-1 1 0 0 0,1-1-1 0 0,0 0 1 0 0,0 1 0 0 0,1-1 0 0 0,-1 1 0 0 0,1 0 28 0 0,-1 1-88 0 0,8-15-76 0 0,0 0 118 0 0,1-3-1 0 0,-2 2 1 0 0,0-2-1 0 0,-1 0 0 0 0,3-10 47 0 0,7-16-54 0 0,11-27-10 0 0,12-45 64 0 0,-23 63 0 0 0,1-4 0 0 0,0-6 0 0 0,5-32 11 0 0,18-39-11 0 0,-9 40 72 0 0,4-16 27 0 0,-27 85 175 0 0,-49 125 137 0 0,-12 58-411 0 0,51-156 0 0 0,-21 62 69 0 0,-15 20-69 0 0,8-16 48 0 0,1 7-48 0 0,-34 120-104 0 0,37-108-23 0 0,9-30-19 0 0,17-56 104 0 0,-2 0 0 0 0,1-1 0 0 0,0 1 0 0 0,1 0 0 0 0,-1 0 0 0 0,1-1-1 0 0,1 4 43 0 0,-1-9-19 0 0,0 0-1 0 0,1 0 1 0 0,-1 0-1 0 0,0 0 0 0 0,1 1 1 0 0,0-1-1 0 0,-1 0 0 0 0,1 0 1 0 0,-1 0-1 0 0,0 1 1 0 0,2-2 19 0 0,3-5-57 0 0,14-35-29 0 0,-2-2 0 0 0,2-13 86 0 0,21-92-159 0 0,-34 125 154 0 0,48-237 5 0 0,-47 206 101 0 0,-1-31-101 0 0,-2 19 59 0 0,8-90 50 0 0,3-47 52 0 0,12 4 33 0 0,-18 160-42 0 0,1 2 0 0 0,7-16-152 0 0,-15 49 43 0 0,1 0 0 0 0,-1 0-1 0 0,1 2 1 0 0,1-4-43 0 0,1 0 141 0 0,-4 6-13 0 0,-1 2-109 0 0,0 0-1 0 0,0 0 1 0 0,0 0-1 0 0,0-1 1 0 0,0 2-1 0 0,1-1 1 0 0,-1-1-1 0 0,0 1 0 0 0,1 0 1 0 0,0 1-19 0 0,2 5 30 0 0,0 6 12 0 0,-1 1 0 0 0,-1 0-1 0 0,0 0 1 0 0,-1 0 0 0 0,-1 10-42 0 0,0 9 32 0 0,-2 30 18 0 0,-3 0-1 0 0,-4 6-49 0 0,2-9 27 0 0,-20 116-6 0 0,-7 69 32 0 0,-14 74-245 0 0,32-211-16 0 0,6-45 31 0 0,1-9-118 0 0,3-25 47 0 0,7-27 184 0 0,0-2-1 0 0,1-2-6 0 0,12-38-122 0 0,-1 6 94 0 0,-3-1-1 0 0,1-9 100 0 0,5-29-19 0 0,3-23 22 0 0,2-50-3 0 0,-8 77 0 0 0,5-11 0 0 0,-8 40 0 0 0,-8 31 0 0 0,1 1 3 0 0,1-1 0 0 0,-1 1 0 0 0,2 0 0 0 0,-1 0 0 0 0,2-3-3 0 0,-4 9 69 0 0,-2 23 56 0 0,-1 1 0 0 0,0-2 0 0 0,-2 1 0 0 0,-4 10-125 0 0,-34 151 79 0 0,38-162-78 0 0,-35 127-1 0 0,15-62 0 0 0,5-20 12 0 0,5-14 30 0 0,1 2-42 0 0,8-31 13 0 0,-5 11-13 0 0,4-15-1 0 0,1 1-1 0 0,0 6 2 0 0,1-9 3 0 0,3-9-7 0 0,0 0 0 0 0,0 0 0 0 0,0 0 0 0 0,1-1 0 0 0,0 2 4 0 0,4-13-181 0 0,11-28 16 0 0,-10 25 137 0 0,-1 0 1 0 0,-1-1-1 0 0,0 1 1 0 0,2-5 27 0 0,-4 8-12 0 0,3-11-17 0 0,1 1-1 0 0,5-14 30 0 0,-3 13 0 0 0,-1 1 0 0 0,-1-1 0 0 0,-1 0 0 0 0,0 0 0 0 0,24-112 0 0 0,-16 86 0 0 0,1 1 0 0 0,18-36 0 0 0,-24 60 0 0 0,5-12 0 0 0,17-24 0 0 0,-16 24 80 0 0,-12 28 0 0 0,-1 7-2 0 0,-1 1 0 0 0,0 0 0 0 0,0 0 0 0 0,0-1 0 0 0,-1 1 0 0 0,0-1-1 0 0,-2 5-77 0 0,-4 15 87 0 0,-21 68 57 0 0,12-32-100 0 0,3-19-8 0 0,4 5-36 0 0,-3 1 0 0 0,5-19 0 0 0,2 5 0 0 0,-23 99 0 0 0,28-118 2 0 0,0-12-3 0 0,1 0-1 0 0,-1 0 0 0 0,0-1 0 0 0,0 1 1 0 0,1 0-1 0 0,-1 0 0 0 0,-1-1 0 0 0,0 3 2 0 0,1-5-65 0 0,1-1-27 0 0,1-2 21 0 0,4-9-5 0 0,0-1 29 0 0,-1-1-1 0 0,0 1 0 0 0,-1 0 1 0 0,2-13 47 0 0,19-124-118 0 0,-9 67 119 0 0,6-15-1 0 0,-3 22-11 0 0,-12 51-7 0 0,0 1 0 0 0,1 1 0 0 0,10-19 18 0 0,-2 17 0 0 0,-15 24 0 0 0,0 0 0 0 0,0-1 0 0 0,0 1 0 0 0,0 0 0 0 0,0 0 0 0 0,0 0 0 0 0,0 0 0 0 0,0 0 0 0 0,0 0 0 0 0,0 0 0 0 0,0-1 0 0 0,1 1 0 0 0,-1 0 0 0 0,0 0 0 0 0,0 0 0 0 0,0 0 0 0 0,0 0 0 0 0,0 0 0 0 0,0 0 0 0 0,0 0 0 0 0,0 0 0 0 0,1 0 0 0 0,-1 0 0 0 0,0 0 0 0 0,0 0 0 0 0,0 0 0 0 0,0 0 0 0 0,0 0 0 0 0,0 0 0 0 0,0 0 0 0 0,0 0 0 0 0,0 0 0 0 0,0 0 0 0 0,0 0 0 0 0,0 0 0 0 0,0 0 0 0 0,0 0 0 0 0,0 0 0 0 0,0 0 0 0 0,1 0 0 0 0,-1 0 0 0 0,2 4 0 0 0,0 7 0 0 0,-3 0 23 0 0,0-1 0 0 0,-1 0 0 0 0,-1 4-23 0 0,0 6 19 0 0,-2 4-13 0 0,-4 33 59 0 0,-2-1 0 0 0,-8 12-65 0 0,7-30 3 0 0,2 1 0 0 0,2-1-1 0 0,1 1 1 0 0,1 27-3 0 0,4-50 10 0 0,0-2 0 0 0,-2 1 1 0 0,1 0-1 0 0,-3 3-10 0 0,-7 34 12 0 0,5-26-12 0 0,6-21 0 0 0,1 1 0 0 0,-1-1 0 0 0,0 1 0 0 0,2-1 0 0 0,-1 5 0 0 0,1-2-12 0 0,0-6-48 0 0,0-2-12 0 0,0 0 0 0 0,0 0-1 0 0,1-3 38 0 0,-1 0 0 0 0,0 1 0 0 0,1 0 0 0 0,0 0-1 0 0,1 0 1 0 0,-1-3 35 0 0,1 3-28 0 0,32-62-105 0 0,-19 35 112 0 0,-15 29 19 0 0,1 0 1 0 0,-1 0-1 0 0,0 0 1 0 0,0 0 0 0 0,0-1-1 0 0,0 1 1 0 0,0 0-1 0 0,0 0 1 0 0,0 0 0 0 0,0 0-1 0 0,1-1 1 0 0,-1 1-1 0 0,0 0 1 0 0,0 0-1 0 0,0 0 1 0 0,0 0 0 0 0,1 0-1 0 0,-1-1 1 0 0,0 1-1 0 0,0 0 1 0 0,0 0-1 0 0,1 0 1 0 0,-1 0 0 0 0,0 0-1 0 0,0 0 1 0 0,0 0-1 0 0,1 0 1 0 0,-1 0 0 0 0,0 0-1 0 0,0 0 2 0 0,0 0-1 0 0,1 1 1 0 0,0 0-1 0 0,0 0 0 0 0,-1-1 0 0 0,1 1 1 0 0,0-1-1 0 0,-1 1 0 0 0,0 0 0 0 0,1 0 1 0 0,-1-1-1 0 0,0 2 0 0 0,1-1 0 0 0,-1 0 1 0 0,1-1-1 0 0,-1 1 0 0 0,0 0 1 0 0,0 0-1 0 0,0 0 1 0 0,2 19 2 0 0,-3 32-2 0 0,0-47 0 0 0,0-1 0 0 0,0 1 0 0 0,0 0 0 0 0,0-1 0 0 0,-1 0 0 0 0,0 1 0 0 0,-2 3 0 0 0,0 0 0 0 0,4-6 4 0 0,-1 0 0 0 0,0-1 0 0 0,0 2 0 0 0,0-2 0 0 0,0 1 0 0 0,-1-1 0 0 0,2 2 0 0 0,-2-2 0 0 0,1 1 0 0 0,-1-1-1 0 0,1 0 1 0 0,-1 1 0 0 0,0-1 0 0 0,1 0 0 0 0,-1 1 0 0 0,0-1 0 0 0,0-1 0 0 0,-2 2-4 0 0,1-1 14 0 0,0 0 0 0 0,-1-1 0 0 0,1 0 1 0 0,-1 1-1 0 0,1-1 0 0 0,-1 0 0 0 0,1 0 1 0 0,-4-1-15 0 0,-9 1 26 0 0,10-1-19 0 0,-1 1-1 0 0,1-1 1 0 0,0 0-1 0 0,0 0 1 0 0,1-1 0 0 0,-1 0-1 0 0,-3 0-6 0 0,-7-5 56 0 0,-14-7-56 0 0,-2-2 15 0 0,9 5 14 0 0,-14-10-29 0 0,17 10 18 0 0,1 1-1 0 0,-10-5-17 0 0,-60-18 0 0 0,2 4 418 0 0,83 27-421 0 0,-1 1-1 0 0,1 0 1 0 0,0 0 0 0 0,-1 0 0 0 0,0 0 3 0 0,4 1 94 0 0,1 0-30 0 0,0 0-125 0 0,0 0-20 0 0,3 1 19 0 0,50 11 50 0 0,45 8-52 0 0,-44-12 88 0 0,-20-3 20 0 0,26 1 216 0 0,-49-5-350 0 0,-1-1 0 0 0,8-1 90 0 0,-4 1 186 0 0,-40-6-147 0 0,0-1 1 0 0,1-1 0 0 0,-13-7-40 0 0,-72-35 182 0 0,29 12-121 0 0,48 26-61 0 0,22 9 0 0 0,0-1 0 0 0,1-1 0 0 0,-9-4 0 0 0,17 8-6 0 0,-1-1 0 0 0,1 2-1 0 0,-1-1 1 0 0,1 0-1 0 0,-2 0 1 0 0,2 1-1 0 0,-1-1 1 0 0,0 1 0 0 0,-2-1 6 0 0,-9-1-15 0 0,13 2 4 0 0,-2-2-21 0 0,-7 4 1 0 0,17 5-23 0 0,3-1 54 0 0,-1-1 0 0 0,1 0 0 0 0,1 0 0 0 0,1 0 0 0 0,3-1 0 0 0,-7-2 0 0 0,1 0 0 0 0,-1 1 0 0 0,0 0 0 0 0,0 1 0 0 0,0 0 0 0 0,0 0 0 0 0,3 3 0 0 0,9 3 0 0 0,-12-4 0 0 0,-3 1 0 0 0,-3 2 15 0 0,-2-7-3 0 0,-1-1 0 0 0,0 1 0 0 0,0-1 0 0 0,0 1 0 0 0,0-1 0 0 0,1 0 0 0 0,-2 1 0 0 0,1-1-1 0 0,-1 0 1 0 0,2 0 0 0 0,-2 0 0 0 0,0 0 0 0 0,1 0 0 0 0,0 1 0 0 0,-1-2 0 0 0,0 1 0 0 0,1 0 0 0 0,-1-1 0 0 0,0 1 0 0 0,1 0-12 0 0,-4-1 5 0 0,1 0 0 0 0,-1 0 1 0 0,1 0-1 0 0,0 0 1 0 0,0-1-1 0 0,0 1 0 0 0,-1-2 1 0 0,0 1-1 0 0,1 1 0 0 0,0-2 1 0 0,1 0-1 0 0,-1 1 1 0 0,-1-1-1 0 0,2 0 0 0 0,-1 0 1 0 0,-1-2-6 0 0,-9-6 32 0 0,1 0 1 0 0,0-1-1 0 0,-7-8-32 0 0,0 0 11 0 0,14 13-3 0 0,1 0 0 0 0,0-1 0 0 0,0 1-1 0 0,0-1 1 0 0,1 0 0 0 0,-1 0-8 0 0,-11-19 17 0 0,-6-16-17 0 0,21 41 0 0 0,0 1-1 0 0,0-2 0 0 0,1 1 0 0 0,0 0 0 0 0,0 0 0 0 0,-1-1 1 0 0,1 1-1 0 0,-1 0 0 0 0,1 0 0 0 0,0 0 0 0 0,0-1 1 0 0,0 1-1 0 0,0 0 1 0 0,0 1-1 0 0,0-1-1 0 0,0 0 1 0 0,0 1 0 0 0,0-1 0 0 0,0 1 0 0 0,0-1 0 0 0,0 1-1 0 0,0 0 1 0 0,0 0 0 0 0,0-1 0 0 0,0 1 0 0 0,0-1-1 0 0,1 1 1 0 0,-1-1 0 0 0,0 1 0 0 0,0 0 0 0 0,1 0 0 0 0,-1-1-1 0 0,0 1 1 0 0,0-1 0 0 0,0 1 0 0 0,0 0 0 0 0,1-1 0 0 0,-1 1-1 0 0,0 0 1 0 0,1-1 1 0 0,6 2-21 0 0,-6-1 19 0 0,3 1-6 0 0,-2 0 0 0 0,2 0 0 0 0,-1 0 0 0 0,0 1 0 0 0,0-1 0 0 0,0 1 0 0 0,0 0-1 0 0,0 0 1 0 0,0-1 0 0 0,-1 2 0 0 0,1-1 0 0 0,-1 0 0 0 0,0 1 0 0 0,0-1 0 0 0,2 3 8 0 0,9 9-23 0 0,-2-3 23 0 0,-1 1 0 0 0,0 0 0 0 0,-2 1 0 0 0,3 4 0 0 0,19 26 0 0 0,-1-2 0 0 0,12 9 0 0 0,-36-43 0 0 0,-2 2 11 0 0,-6-1 44 0 0,2-6-49 0 0,0 0 0 0 0,-1 0 0 0 0,0 0 1 0 0,1 0-1 0 0,-2-1 0 0 0,2 1 0 0 0,-1 0 0 0 0,-1-1 1 0 0,2 1-1 0 0,-2-1 0 0 0,2 1 0 0 0,-2-1 1 0 0,1 0-1 0 0,-1 0 0 0 0,1 0 0 0 0,-1 0 0 0 0,1-1 1 0 0,-1 1-1 0 0,1 0 0 0 0,-3 0-6 0 0,-4 0 15 0 0,1-1 0 0 0,-1 0 0 0 0,1 0 0 0 0,0 0 0 0 0,-1 0 0 0 0,1-2-15 0 0,-42 0 0 0 0,40 0 3 0 0,-19 0-20 0 0,29 2-53 0 0,0 0 1 0 0,1 0 10 0 0,7 3 49 0 0,-1-1 0 0 0,-1 1 0 0 0,1 0 0 0 0,0 0-1 0 0,1 2 11 0 0,34 21-33 0 0,-21-15 33 0 0,4 1 0 0 0,-9-2 0 0 0,-8-3 0 0 0,-4-2-1 0 0,-4-2-1 0 0,-4-2 14 0 0,4-1-9 0 0,-4 2 3 0 0,0-2-1 0 0,-1 2 1 0 0,1-1 0 0 0,0 0-1 0 0,0-1 1 0 0,0 0-1 0 0,-1 1 1 0 0,1-1-1 0 0,-3-1-5 0 0,-9 1 58 0 0,-15-5-58 0 0,2 1 16 0 0,20 2-15 0 0,-37 2-14 0 0,62 10-111 0 0,-9-7 124 0 0,1 1 0 0 0,0-1 0 0 0,-1-1 0 0 0,4 2 0 0 0,18 6 0 0 0,-18-5 0 0 0,-1-2 0 0 0,1 2 0 0 0,0-1 0 0 0,0-1 0 0 0,6 1 0 0 0,-13-2 12 0 0,-6-1 12 0 0,-5 1 12 0 0,-3-2-32 0 0,0-1 9 0 0,0 1 1 0 0,0 1 0 0 0,0 0 0 0 0,0 0-1 0 0,-8 2-13 0 0,-20 8 0 0 0,35-11-3 0 0,1 0-22 0 0,-9 0-19 0 0,11 1-16 0 0,2 2 59 0 0,0-2 0 0 0,0 1 0 0 0,0-1-1 0 0,0 1 1 0 0,0-1 0 0 0,0 1 0 0 0,0 0 0 0 0,0-2-1 0 0,1 2 1 0 0,-1-1 0 0 0,1 0 0 0 0,1 0 1 0 0,6 2 1 0 0,0 0 0 0 0,6 0-1 0 0,-1 0 0 0 0,-14-3 0 0 0,0 1 0 0 0,0-1 0 0 0,0 0 0 0 0,0 0 0 0 0,0 0 0 0 0,0 0 0 0 0,0 0 0 0 0,1 1 0 0 0,-1-1 0 0 0,-1-1 0 0 0,1 1 0 0 0,1 0 0 0 0,0 0 0 0 0,2 0 0 0 0,31 0 0 0 0,-33 0-1 0 0,-2 0 1 0 0,1 0 1 0 0,-1 0 0 0 0,1 0-1 0 0,0 0 1 0 0,-1 0-1 0 0,1 0 1 0 0,0 0 0 0 0,-1 0-1 0 0,0 0 1 0 0,1 0 0 0 0,-1 0-1 0 0,1 0 1 0 0,0-1-1 0 0,-1 1 1 0 0,1 0 0 0 0,-1-1-1 0 0,1 1 1 0 0,-1 0 0 0 0,0-1-1 0 0,0 1 1 0 0,1 0-1 0 0,0-1 0 0 0,-14-5 60 0 0,2 6-120 0 0,30 0 54 0 0,-1 2 0 0 0,13 1 6 0 0,-19 1 0 0 0,-8-3 0 0 0,0-1 11 0 0,-4 1 32 0 0,0 0-45 0 0,0 0 1 0 0,0 0-1 0 0,0-1 1 0 0,0 1-1 0 0,0 1 1 0 0,0-1 0 0 0,1-1-1 0 0,-1 1 1 0 0,0 0-1 0 0,1 0 1 0 0,-1-1-1 0 0,1 1 2 0 0,3 2-19 0 0,-3-3 13 0 0,1 1 5 0 0,-1 1 0 0 0,1-1-1 0 0,0-1 1 0 0,-1 1 0 0 0,2 0 0 0 0,-2 0-1 0 0,1 0 1 0 0,1-1 0 0 0,-2 0 0 0 0,2 1 0 0 0,-2-1-1 0 0,1 1 1 0 0,1-1 0 0 0,-2 0 0 0 0,3 0 1 0 0,1 0-34 0 0,19 5-446 0 0,-21-4 444 0 0,1 0 0 0 0,-1 0 0 0 0,0 0 0 0 0,1-1-1 0 0,-1 0 1 0 0,1 0 0 0 0,-1 0 0 0 0,2 0 36 0 0,18-1 190 0 0,-18 1-136 0 0,1 0 1 0 0,-1-1 0 0 0,1 1 0 0 0,-1-2-1 0 0,1 2 1 0 0,-1-2 0 0 0,0 0 0 0 0,0 1-1 0 0,3-2-54 0 0,1-2 0 0 0,0 0 0 0 0,1 0 0 0 0,-1-2 0 0 0,-1 1 0 0 0,0 0 0 0 0,5-5 0 0 0,-9 7 0 0 0,0 1 0 0 0,1 0 0 0 0,-1-1 0 0 0,6-2 0 0 0,6-4 0 0 0,-4 1 0 0 0,-1 1 0 0 0,0 1 0 0 0,2-4 0 0 0,0 1 19 0 0,-11 9-14 0 0,1-1-1 0 0,-2 0 1 0 0,2 1-1 0 0,-1-1 1 0 0,-1 1-1 0 0,2-2 1 0 0,-2 2-1 0 0,1-2 1 0 0,0 2-1 0 0,-1-2-4 0 0,3-4 0 0 0,-1 2 0 0 0,0 0 0 0 0,4-4 0 0 0,-1 0 0 0 0,-6 7 0 0 0,1-1 0 0 0,6-3 0 0 0,-2 2 0 0 0,-3 3 0 0 0,0-1 0 0 0,-1 0 0 0 0,1 2 0 0 0,0-2 0 0 0,0 1 0 0 0,0 0 0 0 0,0 0 0 0 0,2-1 0 0 0,12-5 0 0 0,-9 1 0 0 0,-2 1 0 0 0,-4 5 0 0 0,-1-1 0 0 0,1 1 0 0 0,-1 0 0 0 0,1 0 0 0 0,-1 0 0 0 0,1 0 0 0 0,-1-1 0 0 0,0 1 0 0 0,0 0 0 0 0,1 0 0 0 0,0 0 0 0 0,-1-1 0 0 0,1 1 0 0 0,-1 0 0 0 0,1 0 0 0 0,0 0 0 0 0,-1 0 0 0 0,1 0 0 0 0,-1 0 0 0 0,1 1 0 0 0,0-1 0 0 0,-1 0 0 0 0,1 0 0 0 0,0 1 0 0 0,-1-1 0 0 0,0 0 0 0 0,1 0 0 0 0,-1 0 0 0 0,1 1 0 0 0,-1-1 0 0 0,1 1 0 0 0,0 0 0 0 0,1 2 0 0 0,0 0 0 0 0,0 0 0 0 0,0 0 0 0 0,0 1 0 0 0,-1-1 0 0 0,0 1 0 0 0,0 0 0 0 0,0-1 0 0 0,0 1 0 0 0,0 0 0 0 0,-1-1 0 0 0,0 1 0 0 0,0 2 0 0 0,0-4 3 0 0,0 1 0 0 0,0-1 0 0 0,0 0 0 0 0,-1 1 0 0 0,0-2 0 0 0,0 2 0 0 0,0-1 0 0 0,0 0-1 0 0,1 0 1 0 0,-2 0 0 0 0,1 0 0 0 0,-1-1 0 0 0,1 2 0 0 0,-1-2 0 0 0,1 1 0 0 0,-2 1-3 0 0,-10 14 17 0 0,11-14-14 0 0,-1 1-1 0 0,0-1 1 0 0,0 1-1 0 0,0-1 1 0 0,1 0-1 0 0,-2-1 1 0 0,1 2-1 0 0,-1-2 0 0 0,0 0 1 0 0,0 1-3 0 0,-10 5 17 0 0,-1 0 1 0 0,-3 0-18 0 0,2 0 4 0 0,-3 1-4 0 0,-1-1 0 0 0,0-1 0 0 0,0 0 0 0 0,-1-1 0 0 0,0-1 0 0 0,1-1 0 0 0,-1-1 0 0 0,0-1 0 0 0,-1 0 0 0 0,0-2 0 0 0,1 0 0 0 0,-5-2 0 0 0,-3-3 0 0 0,0-1 0 0 0,1-1 0 0 0,-1-2 0 0 0,-4-2 0 0 0,19 5 45 0 0,-1 0 0 0 0,-10-8-45 0 0,11 6 45 0 0,-1 1 0 0 0,-2 0-45 0 0,23 0 60 0 0,-2 4-63 0 0,1 1 0 0 0,0 0-1 0 0,0 0 1 0 0,0 0 0 0 0,0 1-1 0 0,-1-1 1 0 0,1 0 0 0 0,1 2-1 0 0,-1-1 1 0 0,4 0 3 0 0,2 1-20 0 0,0 0 0 0 0,-1 1 0 0 0,11 2 20 0 0,9 0-24 0 0,51 4 13 0 0,11 6 11 0 0,-73-10 0 0 0,23 4 0 0 0,-35-5 0 0 0,1-2 0 0 0,-1 1 0 0 0,6 0 0 0 0,15 1 0 0 0,-8 1 0 0 0,0-2 0 0 0,-1-1 0 0 0,7 0 0 0 0,-7 0 0 0 0,-13 0 7 0 0,-1 0-1 0 0,0-1 0 0 0,1-1 0 0 0,-1 1 0 0 0,0 0 0 0 0,0-1 1 0 0,1 1-1 0 0,-1-2 0 0 0,-1 1 0 0 0,1 0 0 0 0,0-2 0 0 0,0 2 1 0 0,0-1-1 0 0,-1 0 0 0 0,0-1 0 0 0,-1 1 0 0 0,1-1 1 0 0,0 0-1 0 0,1-2-6 0 0,1 1 21 0 0,-1-1 22 0 0,-2 1-33 0 0,2-1-10 0 0,0 2 11 0 0,-3 2 32 0 0,1-2-22 0 0,-3 2 22 0 0,-3-4-22 0 0,3-2 22 0 0,0 4-38 0 0,-1-2 3 0 0,-3 5-9 0 0,-1-6-1 0 0,4 6 2 0 0,1 1 0 0 0,0 0 0 0 0,0 0 0 0 0,0 0 0 0 0,0-1 0 0 0,-1 1 0 0 0,1-1 0 0 0,0 1 0 0 0,0 0 0 0 0,0-1 0 0 0,0 1 0 0 0,0 0 0 0 0,0 0 0 0 0,0-1 0 0 0,0 1 0 0 0,0 0 0 0 0,0-1 0 0 0,1 1 0 0 0,-1-1 0 0 0,3-8 0 0 0,-3 9 0 0 0,0-1 0 0 0,0 1 0 0 0,1-1 0 0 0,-1 1 0 0 0,0 0 0 0 0,0-1 0 0 0,0 1 0 0 0,0 0 0 0 0,0 0 0 0 0,0 0 0 0 0,0-1 0 0 0,0 1 0 0 0,0 0 0 0 0,0-1 0 0 0,0 1 0 0 0,0-1 0 0 0,0 1 0 0 0,0 0 0 0 0,0-1 0 0 0,0 1 0 0 0,0 0 0 0 0,-1 0 0 0 0,1 0 0 0 0,0-1 0 0 0,0 1 0 0 0,-3-9 0 0 0,2 8 0 0 0,1-1 0 0 0,-1 0 0 0 0,1 1 0 0 0,0-1 0 0 0,0 0 0 0 0,0 0 0 0 0,0 1 0 0 0,0-1 0 0 0,0 1 0 0 0,0-2 0 0 0,1 2 0 0 0,-1-1 0 0 0,1 1 0 0 0,0-4 0 0 0,-1 0 0 0 0,1 1 0 0 0,0 0 0 0 0,-1-4 0 0 0,1 7 0 0 0,1 3 0 0 0,2 8 0 0 0,-1 6 0 0 0,0-8 0 0 0,-3 0 0 0 0,2 0 0 0 0,-1 8 0 0 0,0-8 0 0 0,1 2 0 0 0,-2-10 3 0 0,0 0 0 0 0,0 0 0 0 0,0 0 0 0 0,0 0-1 0 0,0 0 1 0 0,0 0 0 0 0,0 0 0 0 0,0 0 0 0 0,0 0-1 0 0,0 0 1 0 0,0 0 0 0 0,0 0 0 0 0,0 0 0 0 0,0 0 0 0 0,0 0-1 0 0,0 0 1 0 0,1 0 0 0 0,-1 0 0 0 0,0 0 0 0 0,0 0-1 0 0,0 1 1 0 0,0-1 0 0 0,0 0 0 0 0,0 0 0 0 0,0 0-1 0 0,0 0 1 0 0,0 0 0 0 0,0 0 0 0 0,0 0 0 0 0,0 0-1 0 0,0 0 1 0 0,0 0 0 0 0,1 0 0 0 0,-1 0 0 0 0,0 0 0 0 0,0 0-1 0 0,0 0 1 0 0,0 0 0 0 0,0 0 0 0 0,0 0 0 0 0,0 0-1 0 0,0 0 1 0 0,0 0 0 0 0,0 0 0 0 0,1 0 0 0 0,-1 0-1 0 0,0 0 1 0 0,0 0 0 0 0,0 0-3 0 0,2-4 92 0 0,2-8-1975 0 0,-4 4-5071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54"/>
    </inkml:context>
    <inkml:brush xml:id="br0">
      <inkml:brushProperty name="width" value="0.05" units="cm"/>
      <inkml:brushProperty name="height" value="0.05" units="cm"/>
      <inkml:brushProperty name="color" value="#5B2D90"/>
    </inkml:brush>
  </inkml:definitions>
  <inkml:trace contextRef="#ctx0" brushRef="#br0">311 27 4376 0 0,'0'0'199'0'0,"1"0"-13"0"0,2-1-147 0 0,0-4 157 0 0,-2 5-109 0 0,-1 0 0 0 0,0 0 1 0 0,0 0-1 0 0,1 0 0 0 0,-1-1 1 0 0,0 1-1 0 0,0 0 0 0 0,1 0 1 0 0,-1 0-1 0 0,0 0 0 0 0,1 0 1 0 0,-1-1-1 0 0,0 1 0 0 0,0 0 1 0 0,0 0-1 0 0,0 0 0 0 0,1 0 1 0 0,-1 0-1 0 0,0 0 0 0 0,1 0 1 0 0,-1 0-88 0 0,5-1 1926 0 0,-2 0 2924 0 0,3-5-2976 0 0,-6 5-1293 0 0,0 1-45 0 0,0 0-22 0 0,0 0-2 0 0,0 0-10 0 0,0 0-45 0 0,0 0-17 0 0,0 0-7 0 0,-1 0-38 0 0,-2-1-318 0 0,1-1 1 0 0,-2 2-1 0 0,2-1 0 0 0,-2 0 0 0 0,2 0 1 0 0,-1 0-1 0 0,0 1 0 0 0,0 0 0 0 0,-1 0 1 0 0,2-1-1 0 0,-3 2-77 0 0,-8-1 169 0 0,0 1 0 0 0,-4 2-169 0 0,6-2 177 0 0,1 1-1 0 0,-7-2-176 0 0,3 0 160 0 0,-1 0 0 0 0,2-1 0 0 0,-1-1-160 0 0,-8-1 62 0 0,0 2-1 0 0,-8-1-61 0 0,24 2 26 0 0,0 0-1 0 0,0 0 1 0 0,0 1-1 0 0,0 0 1 0 0,0-1 0 0 0,1 1-1 0 0,-1 1 1 0 0,0-1-1 0 0,1 2 1 0 0,-6 1-26 0 0,10-4 25 0 0,0 0 0 0 0,0 1 1 0 0,0 0-1 0 0,0 0 0 0 0,-1 0 0 0 0,2-1 1 0 0,-1 1-1 0 0,0 0 0 0 0,0 0 0 0 0,0-1 1 0 0,0 1-1 0 0,1 0 0 0 0,-1 0 0 0 0,1 0 1 0 0,-1 0-1 0 0,0 0 0 0 0,1 1 0 0 0,-1-2 1 0 0,1 1-1 0 0,-1 1 0 0 0,1 0-25 0 0,-3 6 27 0 0,3-4 53 0 0,3 13 26 0 0,-3-11-81 0 0,1-2 1 0 0,0 2 0 0 0,1-1-1 0 0,-1 1-25 0 0,0-2 23 0 0,1 0 0 0 0,-1 0 0 0 0,0 0 0 0 0,0 0 0 0 0,-1 0-1 0 0,1 0 1 0 0,-1 3-23 0 0,0 5 15 0 0,0 7 18 0 0,1-1-1 0 0,1 14-32 0 0,0-14 0 0 0,-2-13 0 0 0,0 0 0 0 0,1-1 0 0 0,0 1 0 0 0,0 1 0 0 0,4 24 95 0 0,4 29-95 0 0,-4-14 33 0 0,-4-30-33 0 0,-1-10 0 0 0,1-1 0 0 0,-1 0 0 0 0,1 1 0 0 0,0-1 0 0 0,0 0 0 0 0,2 3 0 0 0,-2-4 0 0 0,0-1 0 0 0,-1 0 0 0 0,1 1 0 0 0,-1-1 0 0 0,0 1 0 0 0,1-1 0 0 0,-1 0 0 0 0,0 1 0 0 0,0-1 0 0 0,-1-1 0 0 0,1 0 0 0 0,0 0 0 0 0,0 1 0 0 0,0-2 0 0 0,1 2 0 0 0,-1-1 0 0 0,0 0 0 0 0,0 0 0 0 0,1 1 0 0 0,-1-1 0 0 0,1-1 0 0 0,0 2 0 0 0,-1-1 0 0 0,1 0 0 0 0,-1 0 0 0 0,4 5 0 0 0,2 4 0 0 0,-3-9 0 0 0,-1-1 0 0 0,1 1 14 0 0,0-1 1 0 0,-1 1-1 0 0,1 0 0 0 0,0-1 0 0 0,-1 0 0 0 0,1 0 0 0 0,0 0 1 0 0,0 0-1 0 0,-1-1 0 0 0,1 1 0 0 0,0-1 0 0 0,2 0-14 0 0,8-1 62 0 0,-4 0-10 0 0,-1 1 0 0 0,0-1 0 0 0,0-1-1 0 0,4-2-51 0 0,-2 2 10 0 0,1-1 0 0 0,5 0-10 0 0,89-18 361 0 0,-53 12-850 0 0,-51 10 403 0 0,2-1 0 0 0,-1 1 1 0 0,1 0-1 0 0,-1 0 0 0 0,0 0 1 0 0,0 0-1 0 0,2 0 86 0 0,4 0-5877 0 0,-8 0-616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8T18:20:14.255"/>
    </inkml:context>
    <inkml:brush xml:id="br0">
      <inkml:brushProperty name="width" value="0.05" units="cm"/>
      <inkml:brushProperty name="height" value="0.05" units="cm"/>
      <inkml:brushProperty name="color" value="#5B2D90"/>
    </inkml:brush>
  </inkml:definitions>
  <inkml:trace contextRef="#ctx0" brushRef="#br0">0 44 5440 0 0,'0'0'248'0'0,"0"0"-6"0"0,0 0 68 0 0,0 0 836 0 0,0 0 389 0 0,0 0 81 0 0,0 0-95 0 0,0 0-457 0 0,0 0-198 0 0,2-1-40 0 0,6-2 103 0 0,0-1 0 0 0,1 0-1 0 0,-1 1 1 0 0,7-1-929 0 0,5-2 685 0 0,-6 2-191 0 0,-1 0-1 0 0,1 2 1 0 0,0 0-1 0 0,0-1 1 0 0,0 2-1 0 0,14 1-493 0 0,-7-1 152 0 0,-12 0-77 0 0,-1 1 0 0 0,-1 0-1 0 0,8 1-74 0 0,-3 0 44 0 0,5-1-37 0 0,-10 0-1844 0 0,-7 0-5616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1T09:21:26.213"/>
    </inkml:context>
    <inkml:brush xml:id="br0">
      <inkml:brushProperty name="width" value="0.05" units="cm"/>
      <inkml:brushProperty name="height" value="0.05" units="cm"/>
    </inkml:brush>
  </inkml:definitions>
  <inkml:trace contextRef="#ctx0" brushRef="#br0">94 9 11720 0 0,'0'0'532'0'0,"0"0"-4"0"0,1-2-338 0 0,3-3-32 0 0,-4 3 546 0 0,0 2 236 0 0,0 0 41 0 0,0 0-41 0 0,0 0-211 0 0,0 0-90 0 0,0 0-21 0 0,0 0-15 0 0,1 2-58 0 0,1 4-288 0 0,0 0-1 0 0,0-1 1 0 0,-1 1-1 0 0,0 0 1 0 0,0 0-1 0 0,-1 0 1 0 0,1 0-1 0 0,-2 3-256 0 0,1-2 144 0 0,1 5 183 0 0,-2 0 0 0 0,1 0-1 0 0,-2 1 1 0 0,-1 8-327 0 0,-10 32 46 0 0,-33 115 417 0 0,24-87-207 0 0,3-1-89 0 0,18-74-70 0 0,0 1 0 0 0,0-1 0 0 0,1 1 0 0 0,0 0-97 0 0,-1 7-4962 0 0,1-9 1214 0 0,0-5-3120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1010A-DA16-4C7A-83C0-3DAC11233FD2}" type="datetimeFigureOut">
              <a:rPr lang="en-IN" smtClean="0"/>
              <a:t>01-05-2020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333FA-FE46-47E0-BCC6-8B274A54F870}" type="slidenum">
              <a:rPr lang="en-IN" smtClean="0"/>
              <a:t>‹#›</a:t>
            </a:fld>
            <a:endParaRPr lang="en-IN"/>
          </a:p>
        </p:txBody>
      </p:sp>
    </p:spTree>
    <p:extLst>
      <p:ext uri="{BB962C8B-B14F-4D97-AF65-F5344CB8AC3E}">
        <p14:creationId xmlns:p14="http://schemas.microsoft.com/office/powerpoint/2010/main" val="258496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9333FA-FE46-47E0-BCC6-8B274A54F870}" type="slidenum">
              <a:rPr lang="en-IN" smtClean="0"/>
              <a:t>1</a:t>
            </a:fld>
            <a:endParaRPr lang="en-IN"/>
          </a:p>
        </p:txBody>
      </p:sp>
    </p:spTree>
    <p:extLst>
      <p:ext uri="{BB962C8B-B14F-4D97-AF65-F5344CB8AC3E}">
        <p14:creationId xmlns:p14="http://schemas.microsoft.com/office/powerpoint/2010/main" val="400715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Water stress affects the photosynthesis rate of plants. While there have been a lot of recent developments in understanding plant hydraulics, few theories exist that can explain diverse and trait dependent plant responses to developing water stress. 1) The CO2 assimilation rate of plants declines with decreasing soil moisture. 2) the Carboxylation capacity of plants also declines with water stress as plants respond by withholding the RuBP regeneration rate. However, in the long term, as plants get acclimated to dry conditions by shedding leaves, the carboxylation capacity recovers. 3) During soil </a:t>
            </a:r>
            <a:r>
              <a:rPr lang="en-IN" dirty="0" err="1"/>
              <a:t>drydown</a:t>
            </a:r>
            <a:r>
              <a:rPr lang="en-IN" dirty="0"/>
              <a:t>, the soil-to-leaf water potential difference remains relatively constant. 4) Plant responses to </a:t>
            </a:r>
            <a:r>
              <a:rPr lang="en-IN" dirty="0" err="1"/>
              <a:t>drydown</a:t>
            </a:r>
            <a:r>
              <a:rPr lang="en-IN" dirty="0"/>
              <a:t> differ across timescales, and plants employ strategies such as leaf shedding and growing wider vessels in the long-term. 5) There are multiple strategies that plants employ to cope with drought, depending on their traits, and represented by their position on the isohydric-</a:t>
            </a:r>
            <a:r>
              <a:rPr lang="en-IN" dirty="0" err="1"/>
              <a:t>anisohydric</a:t>
            </a:r>
            <a:r>
              <a:rPr lang="en-IN" dirty="0"/>
              <a:t> spectrum.</a:t>
            </a:r>
          </a:p>
        </p:txBody>
      </p:sp>
      <p:sp>
        <p:nvSpPr>
          <p:cNvPr id="4" name="Slide Number Placeholder 3"/>
          <p:cNvSpPr>
            <a:spLocks noGrp="1"/>
          </p:cNvSpPr>
          <p:nvPr>
            <p:ph type="sldNum" sz="quarter" idx="5"/>
          </p:nvPr>
        </p:nvSpPr>
        <p:spPr/>
        <p:txBody>
          <a:bodyPr/>
          <a:lstStyle/>
          <a:p>
            <a:fld id="{659333FA-FE46-47E0-BCC6-8B274A54F870}" type="slidenum">
              <a:rPr lang="en-IN" smtClean="0"/>
              <a:t>2</a:t>
            </a:fld>
            <a:endParaRPr lang="en-IN"/>
          </a:p>
        </p:txBody>
      </p:sp>
    </p:spTree>
    <p:extLst>
      <p:ext uri="{BB962C8B-B14F-4D97-AF65-F5344CB8AC3E}">
        <p14:creationId xmlns:p14="http://schemas.microsoft.com/office/powerpoint/2010/main" val="401018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During the progression of a drought, the first response of plants is to close their stomata, which can occur at a timescale of seconds to hours. This can be quantitatively explained by a leaf-level optimality principle, given the photosynthetic capacities. On a scale of weeks, the photosynthetic capacity acclimates to the prevailing daytime light and water conditions, which can also be explained by a leaf-level profit maximization framework. On even longer timescales, plants respond by shedding leaves, or increasing their Huber Value. This could be predicted by an optimality principle at the whole plant level. While our theoretical framework is applicable at all timescales, the current study focuses on the weekly timescale. </a:t>
            </a:r>
          </a:p>
        </p:txBody>
      </p:sp>
      <p:sp>
        <p:nvSpPr>
          <p:cNvPr id="4" name="Slide Number Placeholder 3"/>
          <p:cNvSpPr>
            <a:spLocks noGrp="1"/>
          </p:cNvSpPr>
          <p:nvPr>
            <p:ph type="sldNum" sz="quarter" idx="5"/>
          </p:nvPr>
        </p:nvSpPr>
        <p:spPr/>
        <p:txBody>
          <a:bodyPr/>
          <a:lstStyle/>
          <a:p>
            <a:fld id="{659333FA-FE46-47E0-BCC6-8B274A54F870}" type="slidenum">
              <a:rPr lang="en-IN" smtClean="0"/>
              <a:t>3</a:t>
            </a:fld>
            <a:endParaRPr lang="en-IN"/>
          </a:p>
        </p:txBody>
      </p:sp>
    </p:spTree>
    <p:extLst>
      <p:ext uri="{BB962C8B-B14F-4D97-AF65-F5344CB8AC3E}">
        <p14:creationId xmlns:p14="http://schemas.microsoft.com/office/powerpoint/2010/main" val="218656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this optimality framework, the benefit comes from assimilation, and the costs are those of maintaining the photosynthetic machinery and the hydraulic pathway, including the direct cost of water and the prospective costs of hydraulic failure.</a:t>
            </a:r>
          </a:p>
          <a:p>
            <a:endParaRPr lang="en-IN" dirty="0"/>
          </a:p>
          <a:p>
            <a:r>
              <a:rPr lang="en-IN" dirty="0"/>
              <a:t>Note that the optimality formulation presented here is different compared to what was mentioned in the abstract. This reflects model development done after submitting the abstract, and the current formulation is simpler and is able to explain observed data in a more effective way. </a:t>
            </a:r>
          </a:p>
          <a:p>
            <a:endParaRPr lang="en-IN" dirty="0"/>
          </a:p>
          <a:p>
            <a:r>
              <a:rPr lang="en-IN" dirty="0"/>
              <a:t>The exact functional form of the hydraulic costs term could be debated. It is possible to derive the functional form from mechanistic considerations, assuming the aforementioned nature of hydraulic costs. However, with currently available data, it is not possible to disentangle the different contributions to the hydraulic costs. We have tested several different cost terms, and found this quadratic form to provide the best fit of A, </a:t>
            </a:r>
            <a:r>
              <a:rPr lang="en-IN" dirty="0" err="1"/>
              <a:t>gs</a:t>
            </a:r>
            <a:r>
              <a:rPr lang="en-IN" dirty="0"/>
              <a:t>, and ci/ca to observed data. </a:t>
            </a:r>
          </a:p>
          <a:p>
            <a:endParaRPr lang="en-IN" dirty="0"/>
          </a:p>
          <a:p>
            <a:r>
              <a:rPr lang="en-IN" dirty="0"/>
              <a:t>For derivation of the transpiration expression, please see additional slides at the end,.</a:t>
            </a:r>
          </a:p>
        </p:txBody>
      </p:sp>
      <p:sp>
        <p:nvSpPr>
          <p:cNvPr id="4" name="Slide Number Placeholder 3"/>
          <p:cNvSpPr>
            <a:spLocks noGrp="1"/>
          </p:cNvSpPr>
          <p:nvPr>
            <p:ph type="sldNum" sz="quarter" idx="5"/>
          </p:nvPr>
        </p:nvSpPr>
        <p:spPr/>
        <p:txBody>
          <a:bodyPr/>
          <a:lstStyle/>
          <a:p>
            <a:fld id="{659333FA-FE46-47E0-BCC6-8B274A54F870}" type="slidenum">
              <a:rPr lang="en-IN" smtClean="0"/>
              <a:t>4</a:t>
            </a:fld>
            <a:endParaRPr lang="en-IN"/>
          </a:p>
        </p:txBody>
      </p:sp>
    </p:spTree>
    <p:extLst>
      <p:ext uri="{BB962C8B-B14F-4D97-AF65-F5344CB8AC3E}">
        <p14:creationId xmlns:p14="http://schemas.microsoft.com/office/powerpoint/2010/main" val="22792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9333FA-FE46-47E0-BCC6-8B274A54F870}" type="slidenum">
              <a:rPr lang="en-IN" smtClean="0"/>
              <a:t>19</a:t>
            </a:fld>
            <a:endParaRPr lang="en-IN"/>
          </a:p>
        </p:txBody>
      </p:sp>
    </p:spTree>
    <p:extLst>
      <p:ext uri="{BB962C8B-B14F-4D97-AF65-F5344CB8AC3E}">
        <p14:creationId xmlns:p14="http://schemas.microsoft.com/office/powerpoint/2010/main" val="57563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B281-43C9-47F7-ABCF-9F8C8BF10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06BB9F9-C064-4A7B-AC0B-87F0F4AAE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A970B19-D903-472E-A27D-A086ED89F071}"/>
              </a:ext>
            </a:extLst>
          </p:cNvPr>
          <p:cNvSpPr>
            <a:spLocks noGrp="1"/>
          </p:cNvSpPr>
          <p:nvPr>
            <p:ph type="dt" sz="half" idx="10"/>
          </p:nvPr>
        </p:nvSpPr>
        <p:spPr/>
        <p:txBody>
          <a:bodyPr/>
          <a:lstStyle/>
          <a:p>
            <a:fld id="{144EAEE6-4C28-42A0-98D5-6C54B0FF724D}" type="datetime1">
              <a:rPr lang="en-IN" smtClean="0"/>
              <a:t>01-05-2020</a:t>
            </a:fld>
            <a:endParaRPr lang="en-IN"/>
          </a:p>
        </p:txBody>
      </p:sp>
      <p:sp>
        <p:nvSpPr>
          <p:cNvPr id="5" name="Footer Placeholder 4">
            <a:extLst>
              <a:ext uri="{FF2B5EF4-FFF2-40B4-BE49-F238E27FC236}">
                <a16:creationId xmlns:a16="http://schemas.microsoft.com/office/drawing/2014/main" id="{417EFF97-4E10-4263-A5BA-E795966B19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F10150-0A38-4D75-84E2-3162D428C627}"/>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181238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A5E7-BDF1-4AF5-AE5A-D11841D81D4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ECF726-64B8-4CBC-B1FB-C77E537D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8E4C2E-ED0E-4131-B908-B8E2CFEDF092}"/>
              </a:ext>
            </a:extLst>
          </p:cNvPr>
          <p:cNvSpPr>
            <a:spLocks noGrp="1"/>
          </p:cNvSpPr>
          <p:nvPr>
            <p:ph type="dt" sz="half" idx="10"/>
          </p:nvPr>
        </p:nvSpPr>
        <p:spPr/>
        <p:txBody>
          <a:bodyPr/>
          <a:lstStyle/>
          <a:p>
            <a:fld id="{83D0DFB7-1123-4B3A-B090-21EE3DA1167C}" type="datetime1">
              <a:rPr lang="en-IN" smtClean="0"/>
              <a:t>01-05-2020</a:t>
            </a:fld>
            <a:endParaRPr lang="en-IN"/>
          </a:p>
        </p:txBody>
      </p:sp>
      <p:sp>
        <p:nvSpPr>
          <p:cNvPr id="5" name="Footer Placeholder 4">
            <a:extLst>
              <a:ext uri="{FF2B5EF4-FFF2-40B4-BE49-F238E27FC236}">
                <a16:creationId xmlns:a16="http://schemas.microsoft.com/office/drawing/2014/main" id="{AA2133F3-2B56-478A-AC68-94A9EF3085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D60FA7-F744-447B-BF19-D1A44C5BC410}"/>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378960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B7F9C-9BB5-43BD-8CD4-23D9B3244F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FF97BA2-BEED-41C2-B1CC-28FE987FE1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F904C70-16C0-4F15-8D03-B4DB28E2EA28}"/>
              </a:ext>
            </a:extLst>
          </p:cNvPr>
          <p:cNvSpPr>
            <a:spLocks noGrp="1"/>
          </p:cNvSpPr>
          <p:nvPr>
            <p:ph type="dt" sz="half" idx="10"/>
          </p:nvPr>
        </p:nvSpPr>
        <p:spPr/>
        <p:txBody>
          <a:bodyPr/>
          <a:lstStyle/>
          <a:p>
            <a:fld id="{33E10964-B064-4FD6-B580-66114EFEDA0D}" type="datetime1">
              <a:rPr lang="en-IN" smtClean="0"/>
              <a:t>01-05-2020</a:t>
            </a:fld>
            <a:endParaRPr lang="en-IN"/>
          </a:p>
        </p:txBody>
      </p:sp>
      <p:sp>
        <p:nvSpPr>
          <p:cNvPr id="5" name="Footer Placeholder 4">
            <a:extLst>
              <a:ext uri="{FF2B5EF4-FFF2-40B4-BE49-F238E27FC236}">
                <a16:creationId xmlns:a16="http://schemas.microsoft.com/office/drawing/2014/main" id="{81028E98-899E-45DE-BB1F-0BFCAB2A17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FE4C0B-090A-49FE-B726-0745D6263821}"/>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46318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E080-66E7-4604-B630-3CB713EC4FA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B56442-ECB5-4ED2-83A1-BE0BE468F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3F4976-6C4A-4D71-8462-DADA149752FF}"/>
              </a:ext>
            </a:extLst>
          </p:cNvPr>
          <p:cNvSpPr>
            <a:spLocks noGrp="1"/>
          </p:cNvSpPr>
          <p:nvPr>
            <p:ph type="dt" sz="half" idx="10"/>
          </p:nvPr>
        </p:nvSpPr>
        <p:spPr/>
        <p:txBody>
          <a:bodyPr/>
          <a:lstStyle/>
          <a:p>
            <a:fld id="{680095E2-E571-4E45-8073-79D775AEBAD8}" type="datetime1">
              <a:rPr lang="en-IN" smtClean="0"/>
              <a:t>01-05-2020</a:t>
            </a:fld>
            <a:endParaRPr lang="en-IN"/>
          </a:p>
        </p:txBody>
      </p:sp>
      <p:sp>
        <p:nvSpPr>
          <p:cNvPr id="5" name="Footer Placeholder 4">
            <a:extLst>
              <a:ext uri="{FF2B5EF4-FFF2-40B4-BE49-F238E27FC236}">
                <a16:creationId xmlns:a16="http://schemas.microsoft.com/office/drawing/2014/main" id="{25E31B97-A66C-4CCD-998D-E0A486C41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6A7283-13AD-4839-83F0-9C62FFCFF2C0}"/>
              </a:ext>
            </a:extLst>
          </p:cNvPr>
          <p:cNvSpPr>
            <a:spLocks noGrp="1"/>
          </p:cNvSpPr>
          <p:nvPr>
            <p:ph type="sldNum" sz="quarter" idx="12"/>
          </p:nvPr>
        </p:nvSpPr>
        <p:spPr/>
        <p:txBody>
          <a:bodyPr/>
          <a:lstStyle/>
          <a:p>
            <a:fld id="{AE4F3FE3-378B-4A24-8CFA-27D459483B9E}" type="slidenum">
              <a:rPr lang="en-IN" smtClean="0"/>
              <a:t>‹#›</a:t>
            </a:fld>
            <a:endParaRPr lang="en-IN"/>
          </a:p>
        </p:txBody>
      </p:sp>
      <p:pic>
        <p:nvPicPr>
          <p:cNvPr id="10" name="Picture 9" descr="A drawing of a face&#10;&#10;Description automatically generated">
            <a:extLst>
              <a:ext uri="{FF2B5EF4-FFF2-40B4-BE49-F238E27FC236}">
                <a16:creationId xmlns:a16="http://schemas.microsoft.com/office/drawing/2014/main" id="{97A04185-4F7F-42B1-9233-03B539252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36" y="6463001"/>
            <a:ext cx="896204" cy="313561"/>
          </a:xfrm>
          <a:prstGeom prst="rect">
            <a:avLst/>
          </a:prstGeom>
        </p:spPr>
      </p:pic>
    </p:spTree>
    <p:extLst>
      <p:ext uri="{BB962C8B-B14F-4D97-AF65-F5344CB8AC3E}">
        <p14:creationId xmlns:p14="http://schemas.microsoft.com/office/powerpoint/2010/main" val="204135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4EBC-15CB-4650-B3EE-C6EEB9AC12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C43DDAF-4778-41FB-B66E-96D743C07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16CAE-8ECF-4E69-8A9A-3C39172BFFB4}"/>
              </a:ext>
            </a:extLst>
          </p:cNvPr>
          <p:cNvSpPr>
            <a:spLocks noGrp="1"/>
          </p:cNvSpPr>
          <p:nvPr>
            <p:ph type="dt" sz="half" idx="10"/>
          </p:nvPr>
        </p:nvSpPr>
        <p:spPr/>
        <p:txBody>
          <a:bodyPr/>
          <a:lstStyle/>
          <a:p>
            <a:fld id="{23269A9F-A5BB-499F-B256-D61467D68F0B}" type="datetime1">
              <a:rPr lang="en-IN" smtClean="0"/>
              <a:t>01-05-2020</a:t>
            </a:fld>
            <a:endParaRPr lang="en-IN"/>
          </a:p>
        </p:txBody>
      </p:sp>
      <p:sp>
        <p:nvSpPr>
          <p:cNvPr id="5" name="Footer Placeholder 4">
            <a:extLst>
              <a:ext uri="{FF2B5EF4-FFF2-40B4-BE49-F238E27FC236}">
                <a16:creationId xmlns:a16="http://schemas.microsoft.com/office/drawing/2014/main" id="{4C872E52-7934-46E4-8A84-421329667D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9D1C17-3907-4B6B-96A4-54B29113246A}"/>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58861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17DD-B896-4746-9B22-CCAD261AF71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7D50FE-3259-45AF-84BD-84C3B1AE62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B27F180-B5DB-4233-ABA4-81D38CEF5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E0E6800-5B43-4DA8-8D8B-44BA558E6456}"/>
              </a:ext>
            </a:extLst>
          </p:cNvPr>
          <p:cNvSpPr>
            <a:spLocks noGrp="1"/>
          </p:cNvSpPr>
          <p:nvPr>
            <p:ph type="dt" sz="half" idx="10"/>
          </p:nvPr>
        </p:nvSpPr>
        <p:spPr/>
        <p:txBody>
          <a:bodyPr/>
          <a:lstStyle/>
          <a:p>
            <a:fld id="{45BF68A2-9A95-45D8-9FF3-A9828801CB63}" type="datetime1">
              <a:rPr lang="en-IN" smtClean="0"/>
              <a:t>01-05-2020</a:t>
            </a:fld>
            <a:endParaRPr lang="en-IN"/>
          </a:p>
        </p:txBody>
      </p:sp>
      <p:sp>
        <p:nvSpPr>
          <p:cNvPr id="6" name="Footer Placeholder 5">
            <a:extLst>
              <a:ext uri="{FF2B5EF4-FFF2-40B4-BE49-F238E27FC236}">
                <a16:creationId xmlns:a16="http://schemas.microsoft.com/office/drawing/2014/main" id="{CAA1C9A6-17C6-46AE-9063-034C61FF94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6364D34-818A-480B-9ECE-F4C7843F6B20}"/>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55868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4EA5-F10F-4116-866C-C3E57BFE2C8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071480-6C80-4CF9-8DA8-5D996F5A71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355983-5DDF-452A-89F5-6F239A7DDD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81BCA15-CFFF-497F-91F0-629F57CEB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7C9C2-FFF6-421B-976E-29BCC1D53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BF60FD2-68EA-4596-9B61-12FD1E54414A}"/>
              </a:ext>
            </a:extLst>
          </p:cNvPr>
          <p:cNvSpPr>
            <a:spLocks noGrp="1"/>
          </p:cNvSpPr>
          <p:nvPr>
            <p:ph type="dt" sz="half" idx="10"/>
          </p:nvPr>
        </p:nvSpPr>
        <p:spPr/>
        <p:txBody>
          <a:bodyPr/>
          <a:lstStyle/>
          <a:p>
            <a:fld id="{96A4D827-4466-4FA8-8ED6-1A3E0986E1F0}" type="datetime1">
              <a:rPr lang="en-IN" smtClean="0"/>
              <a:t>01-05-2020</a:t>
            </a:fld>
            <a:endParaRPr lang="en-IN"/>
          </a:p>
        </p:txBody>
      </p:sp>
      <p:sp>
        <p:nvSpPr>
          <p:cNvPr id="8" name="Footer Placeholder 7">
            <a:extLst>
              <a:ext uri="{FF2B5EF4-FFF2-40B4-BE49-F238E27FC236}">
                <a16:creationId xmlns:a16="http://schemas.microsoft.com/office/drawing/2014/main" id="{67C12A2B-5EB0-4859-80D2-47F476FC8BF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41A8D23-706D-4E4D-AF5B-00567BE8FFB4}"/>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108391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0148-65C8-48FB-A6ED-A4D527D82E5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59E2F8C-7120-4BBC-8E9F-2A5164527781}"/>
              </a:ext>
            </a:extLst>
          </p:cNvPr>
          <p:cNvSpPr>
            <a:spLocks noGrp="1"/>
          </p:cNvSpPr>
          <p:nvPr>
            <p:ph type="dt" sz="half" idx="10"/>
          </p:nvPr>
        </p:nvSpPr>
        <p:spPr/>
        <p:txBody>
          <a:bodyPr/>
          <a:lstStyle/>
          <a:p>
            <a:fld id="{2717E05E-263F-4D1E-BD21-8D4571E9F452}" type="datetime1">
              <a:rPr lang="en-IN" smtClean="0"/>
              <a:t>01-05-2020</a:t>
            </a:fld>
            <a:endParaRPr lang="en-IN"/>
          </a:p>
        </p:txBody>
      </p:sp>
      <p:sp>
        <p:nvSpPr>
          <p:cNvPr id="4" name="Footer Placeholder 3">
            <a:extLst>
              <a:ext uri="{FF2B5EF4-FFF2-40B4-BE49-F238E27FC236}">
                <a16:creationId xmlns:a16="http://schemas.microsoft.com/office/drawing/2014/main" id="{EF686BB4-1A95-4F0C-8CD0-CCE5A5FD4C1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8E178F6-434A-4426-B60A-57B1D286260A}"/>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198945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D7290-E818-4F83-9C22-120FA347827B}"/>
              </a:ext>
            </a:extLst>
          </p:cNvPr>
          <p:cNvSpPr>
            <a:spLocks noGrp="1"/>
          </p:cNvSpPr>
          <p:nvPr>
            <p:ph type="dt" sz="half" idx="10"/>
          </p:nvPr>
        </p:nvSpPr>
        <p:spPr/>
        <p:txBody>
          <a:bodyPr/>
          <a:lstStyle/>
          <a:p>
            <a:fld id="{D740D3E3-718F-490D-B3AE-9C1E25F2959E}" type="datetime1">
              <a:rPr lang="en-IN" smtClean="0"/>
              <a:t>01-05-2020</a:t>
            </a:fld>
            <a:endParaRPr lang="en-IN"/>
          </a:p>
        </p:txBody>
      </p:sp>
      <p:sp>
        <p:nvSpPr>
          <p:cNvPr id="3" name="Footer Placeholder 2">
            <a:extLst>
              <a:ext uri="{FF2B5EF4-FFF2-40B4-BE49-F238E27FC236}">
                <a16:creationId xmlns:a16="http://schemas.microsoft.com/office/drawing/2014/main" id="{1C644100-BA4D-476C-B9EA-FBB63A03543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257CA78-F9E4-4C77-BB6D-34227A028815}"/>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108719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44FB-77AD-4BC3-BCD6-4E98F8E53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EDB7A04-42AE-4165-B860-D47DAFDE5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E70E313-15C2-4F88-9440-E35B890E4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2D68C0-B945-40E5-B367-8CA62F06ED20}"/>
              </a:ext>
            </a:extLst>
          </p:cNvPr>
          <p:cNvSpPr>
            <a:spLocks noGrp="1"/>
          </p:cNvSpPr>
          <p:nvPr>
            <p:ph type="dt" sz="half" idx="10"/>
          </p:nvPr>
        </p:nvSpPr>
        <p:spPr/>
        <p:txBody>
          <a:bodyPr/>
          <a:lstStyle/>
          <a:p>
            <a:fld id="{39DD2056-1B3C-4B2C-9424-F73055830742}" type="datetime1">
              <a:rPr lang="en-IN" smtClean="0"/>
              <a:t>01-05-2020</a:t>
            </a:fld>
            <a:endParaRPr lang="en-IN"/>
          </a:p>
        </p:txBody>
      </p:sp>
      <p:sp>
        <p:nvSpPr>
          <p:cNvPr id="6" name="Footer Placeholder 5">
            <a:extLst>
              <a:ext uri="{FF2B5EF4-FFF2-40B4-BE49-F238E27FC236}">
                <a16:creationId xmlns:a16="http://schemas.microsoft.com/office/drawing/2014/main" id="{81488AC0-8083-41EF-BC48-341C5F73082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1F69B2-192F-4588-AB3B-2AA2701CBA7C}"/>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127584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CB3A-26E8-4153-83DB-30E1C3012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611ADB-A95F-4726-B60C-7ECC7113D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302A888-7FD5-4F88-81F0-5C9F9F93B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948D7-10A2-41F4-A738-84BC46E40640}"/>
              </a:ext>
            </a:extLst>
          </p:cNvPr>
          <p:cNvSpPr>
            <a:spLocks noGrp="1"/>
          </p:cNvSpPr>
          <p:nvPr>
            <p:ph type="dt" sz="half" idx="10"/>
          </p:nvPr>
        </p:nvSpPr>
        <p:spPr/>
        <p:txBody>
          <a:bodyPr/>
          <a:lstStyle/>
          <a:p>
            <a:fld id="{E6EF23FA-6CDF-4DE8-9839-41E5BCB858D6}" type="datetime1">
              <a:rPr lang="en-IN" smtClean="0"/>
              <a:t>01-05-2020</a:t>
            </a:fld>
            <a:endParaRPr lang="en-IN"/>
          </a:p>
        </p:txBody>
      </p:sp>
      <p:sp>
        <p:nvSpPr>
          <p:cNvPr id="6" name="Footer Placeholder 5">
            <a:extLst>
              <a:ext uri="{FF2B5EF4-FFF2-40B4-BE49-F238E27FC236}">
                <a16:creationId xmlns:a16="http://schemas.microsoft.com/office/drawing/2014/main" id="{4C9A0E68-C33C-45AB-B19E-45C5D5C137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8F5225B-EBC5-4D31-9CAA-A95D4153A639}"/>
              </a:ext>
            </a:extLst>
          </p:cNvPr>
          <p:cNvSpPr>
            <a:spLocks noGrp="1"/>
          </p:cNvSpPr>
          <p:nvPr>
            <p:ph type="sldNum" sz="quarter" idx="12"/>
          </p:nvPr>
        </p:nvSpPr>
        <p:spPr/>
        <p:txBody>
          <a:bodyPr/>
          <a:lstStyle/>
          <a:p>
            <a:fld id="{AE4F3FE3-378B-4A24-8CFA-27D459483B9E}" type="slidenum">
              <a:rPr lang="en-IN" smtClean="0"/>
              <a:t>‹#›</a:t>
            </a:fld>
            <a:endParaRPr lang="en-IN"/>
          </a:p>
        </p:txBody>
      </p:sp>
    </p:spTree>
    <p:extLst>
      <p:ext uri="{BB962C8B-B14F-4D97-AF65-F5344CB8AC3E}">
        <p14:creationId xmlns:p14="http://schemas.microsoft.com/office/powerpoint/2010/main" val="295304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069BAF-B508-469F-919D-859D1F52F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86E28A-0DF3-4EEC-8D68-5F7F4D0D7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36EE7C-8132-45BD-8E56-7657C7B85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1F118-B51D-4241-A406-97D1067FD4FF}" type="datetime1">
              <a:rPr lang="en-IN" smtClean="0"/>
              <a:t>01-05-2020</a:t>
            </a:fld>
            <a:endParaRPr lang="en-IN"/>
          </a:p>
        </p:txBody>
      </p:sp>
      <p:sp>
        <p:nvSpPr>
          <p:cNvPr id="5" name="Footer Placeholder 4">
            <a:extLst>
              <a:ext uri="{FF2B5EF4-FFF2-40B4-BE49-F238E27FC236}">
                <a16:creationId xmlns:a16="http://schemas.microsoft.com/office/drawing/2014/main" id="{297A558D-1EE5-402D-B0E8-12798FA68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B91D7FE-0F62-4EA9-87D3-C4AEC03B2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3FE3-378B-4A24-8CFA-27D459483B9E}" type="slidenum">
              <a:rPr lang="en-IN" smtClean="0"/>
              <a:t>‹#›</a:t>
            </a:fld>
            <a:endParaRPr lang="en-IN"/>
          </a:p>
        </p:txBody>
      </p:sp>
    </p:spTree>
    <p:extLst>
      <p:ext uri="{BB962C8B-B14F-4D97-AF65-F5344CB8AC3E}">
        <p14:creationId xmlns:p14="http://schemas.microsoft.com/office/powerpoint/2010/main" val="183775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en.wikipedia.org/wiki/User:Ethel_Aardvark" TargetMode="External"/><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01.png"/><Relationship Id="rId18" Type="http://schemas.openxmlformats.org/officeDocument/2006/relationships/customXml" Target="../ink/ink27.xml"/><Relationship Id="rId26" Type="http://schemas.openxmlformats.org/officeDocument/2006/relationships/customXml" Target="../ink/ink31.xml"/><Relationship Id="rId39" Type="http://schemas.openxmlformats.org/officeDocument/2006/relationships/image" Target="../media/image123.png"/><Relationship Id="rId21" Type="http://schemas.openxmlformats.org/officeDocument/2006/relationships/image" Target="../media/image105.png"/><Relationship Id="rId34" Type="http://schemas.openxmlformats.org/officeDocument/2006/relationships/customXml" Target="../ink/ink35.xml"/><Relationship Id="rId42" Type="http://schemas.openxmlformats.org/officeDocument/2006/relationships/customXml" Target="../ink/ink39.xml"/><Relationship Id="rId47" Type="http://schemas.openxmlformats.org/officeDocument/2006/relationships/image" Target="../media/image127.png"/><Relationship Id="rId50" Type="http://schemas.openxmlformats.org/officeDocument/2006/relationships/customXml" Target="../ink/ink43.xml"/><Relationship Id="rId55" Type="http://schemas.openxmlformats.org/officeDocument/2006/relationships/image" Target="../media/image132.png"/><Relationship Id="rId63" Type="http://schemas.openxmlformats.org/officeDocument/2006/relationships/image" Target="../media/image136.png"/><Relationship Id="rId68" Type="http://schemas.openxmlformats.org/officeDocument/2006/relationships/customXml" Target="../ink/ink52.xml"/><Relationship Id="rId76" Type="http://schemas.openxmlformats.org/officeDocument/2006/relationships/customXml" Target="../ink/ink56.xml"/><Relationship Id="rId84" Type="http://schemas.openxmlformats.org/officeDocument/2006/relationships/customXml" Target="../ink/ink60.xml"/><Relationship Id="rId71" Type="http://schemas.openxmlformats.org/officeDocument/2006/relationships/image" Target="../media/image141.png"/><Relationship Id="rId2" Type="http://schemas.openxmlformats.org/officeDocument/2006/relationships/image" Target="../media/image51.png"/><Relationship Id="rId16" Type="http://schemas.openxmlformats.org/officeDocument/2006/relationships/customXml" Target="../ink/ink26.xml"/><Relationship Id="rId29" Type="http://schemas.openxmlformats.org/officeDocument/2006/relationships/image" Target="../media/image109.png"/><Relationship Id="rId11" Type="http://schemas.openxmlformats.org/officeDocument/2006/relationships/image" Target="../media/image99.png"/><Relationship Id="rId24" Type="http://schemas.openxmlformats.org/officeDocument/2006/relationships/customXml" Target="../ink/ink30.xml"/><Relationship Id="rId32" Type="http://schemas.openxmlformats.org/officeDocument/2006/relationships/customXml" Target="../ink/ink34.xml"/><Relationship Id="rId37" Type="http://schemas.openxmlformats.org/officeDocument/2006/relationships/image" Target="../media/image122.png"/><Relationship Id="rId40" Type="http://schemas.openxmlformats.org/officeDocument/2006/relationships/customXml" Target="../ink/ink38.xml"/><Relationship Id="rId45" Type="http://schemas.openxmlformats.org/officeDocument/2006/relationships/image" Target="../media/image126.png"/><Relationship Id="rId53" Type="http://schemas.openxmlformats.org/officeDocument/2006/relationships/image" Target="../media/image131.png"/><Relationship Id="rId58" Type="http://schemas.openxmlformats.org/officeDocument/2006/relationships/customXml" Target="../ink/ink47.xml"/><Relationship Id="rId66" Type="http://schemas.openxmlformats.org/officeDocument/2006/relationships/customXml" Target="../ink/ink51.xml"/><Relationship Id="rId74" Type="http://schemas.openxmlformats.org/officeDocument/2006/relationships/customXml" Target="../ink/ink55.xml"/><Relationship Id="rId79" Type="http://schemas.openxmlformats.org/officeDocument/2006/relationships/image" Target="../media/image145.png"/><Relationship Id="rId61" Type="http://schemas.openxmlformats.org/officeDocument/2006/relationships/image" Target="../media/image135.png"/><Relationship Id="rId82" Type="http://schemas.openxmlformats.org/officeDocument/2006/relationships/customXml" Target="../ink/ink59.xml"/><Relationship Id="rId10" Type="http://schemas.openxmlformats.org/officeDocument/2006/relationships/customXml" Target="../ink/ink23.xml"/><Relationship Id="rId19" Type="http://schemas.openxmlformats.org/officeDocument/2006/relationships/image" Target="../media/image104.png"/><Relationship Id="rId31" Type="http://schemas.openxmlformats.org/officeDocument/2006/relationships/image" Target="../media/image118.png"/><Relationship Id="rId44" Type="http://schemas.openxmlformats.org/officeDocument/2006/relationships/customXml" Target="../ink/ink40.xml"/><Relationship Id="rId52" Type="http://schemas.openxmlformats.org/officeDocument/2006/relationships/customXml" Target="../ink/ink44.xml"/><Relationship Id="rId60" Type="http://schemas.openxmlformats.org/officeDocument/2006/relationships/customXml" Target="../ink/ink48.xml"/><Relationship Id="rId65" Type="http://schemas.openxmlformats.org/officeDocument/2006/relationships/image" Target="../media/image137.png"/><Relationship Id="rId73" Type="http://schemas.openxmlformats.org/officeDocument/2006/relationships/image" Target="../media/image142.png"/><Relationship Id="rId78" Type="http://schemas.openxmlformats.org/officeDocument/2006/relationships/customXml" Target="../ink/ink57.xml"/><Relationship Id="rId81" Type="http://schemas.openxmlformats.org/officeDocument/2006/relationships/image" Target="../media/image146.png"/><Relationship Id="rId86" Type="http://schemas.openxmlformats.org/officeDocument/2006/relationships/image" Target="../media/image52.png"/><Relationship Id="rId4" Type="http://schemas.openxmlformats.org/officeDocument/2006/relationships/customXml" Target="../ink/ink22.xml"/><Relationship Id="rId9" Type="http://schemas.openxmlformats.org/officeDocument/2006/relationships/image" Target="../media/image98.png"/><Relationship Id="rId14" Type="http://schemas.openxmlformats.org/officeDocument/2006/relationships/customXml" Target="../ink/ink25.xml"/><Relationship Id="rId22" Type="http://schemas.openxmlformats.org/officeDocument/2006/relationships/customXml" Target="../ink/ink29.xml"/><Relationship Id="rId27" Type="http://schemas.openxmlformats.org/officeDocument/2006/relationships/image" Target="../media/image108.png"/><Relationship Id="rId30" Type="http://schemas.openxmlformats.org/officeDocument/2006/relationships/customXml" Target="../ink/ink33.xml"/><Relationship Id="rId35" Type="http://schemas.openxmlformats.org/officeDocument/2006/relationships/image" Target="../media/image121.png"/><Relationship Id="rId43" Type="http://schemas.openxmlformats.org/officeDocument/2006/relationships/image" Target="../media/image125.png"/><Relationship Id="rId48" Type="http://schemas.openxmlformats.org/officeDocument/2006/relationships/customXml" Target="../ink/ink42.xml"/><Relationship Id="rId56" Type="http://schemas.openxmlformats.org/officeDocument/2006/relationships/customXml" Target="../ink/ink46.xml"/><Relationship Id="rId64" Type="http://schemas.openxmlformats.org/officeDocument/2006/relationships/customXml" Target="../ink/ink50.xml"/><Relationship Id="rId69" Type="http://schemas.openxmlformats.org/officeDocument/2006/relationships/image" Target="../media/image139.png"/><Relationship Id="rId77" Type="http://schemas.openxmlformats.org/officeDocument/2006/relationships/image" Target="../media/image144.png"/><Relationship Id="rId51" Type="http://schemas.openxmlformats.org/officeDocument/2006/relationships/image" Target="../media/image129.png"/><Relationship Id="rId72" Type="http://schemas.openxmlformats.org/officeDocument/2006/relationships/customXml" Target="../ink/ink54.xml"/><Relationship Id="rId80" Type="http://schemas.openxmlformats.org/officeDocument/2006/relationships/customXml" Target="../ink/ink58.xml"/><Relationship Id="rId85" Type="http://schemas.openxmlformats.org/officeDocument/2006/relationships/image" Target="../media/image148.png"/><Relationship Id="rId3" Type="http://schemas.openxmlformats.org/officeDocument/2006/relationships/image" Target="../media/image281.png"/><Relationship Id="rId12" Type="http://schemas.openxmlformats.org/officeDocument/2006/relationships/customXml" Target="../ink/ink24.xml"/><Relationship Id="rId17" Type="http://schemas.openxmlformats.org/officeDocument/2006/relationships/image" Target="../media/image103.png"/><Relationship Id="rId25" Type="http://schemas.openxmlformats.org/officeDocument/2006/relationships/image" Target="../media/image107.png"/><Relationship Id="rId33" Type="http://schemas.openxmlformats.org/officeDocument/2006/relationships/image" Target="../media/image119.png"/><Relationship Id="rId38" Type="http://schemas.openxmlformats.org/officeDocument/2006/relationships/customXml" Target="../ink/ink37.xml"/><Relationship Id="rId46" Type="http://schemas.openxmlformats.org/officeDocument/2006/relationships/customXml" Target="../ink/ink41.xml"/><Relationship Id="rId59" Type="http://schemas.openxmlformats.org/officeDocument/2006/relationships/image" Target="../media/image134.png"/><Relationship Id="rId67" Type="http://schemas.openxmlformats.org/officeDocument/2006/relationships/image" Target="../media/image138.png"/><Relationship Id="rId20" Type="http://schemas.openxmlformats.org/officeDocument/2006/relationships/customXml" Target="../ink/ink28.xml"/><Relationship Id="rId41" Type="http://schemas.openxmlformats.org/officeDocument/2006/relationships/image" Target="../media/image124.png"/><Relationship Id="rId54" Type="http://schemas.openxmlformats.org/officeDocument/2006/relationships/customXml" Target="../ink/ink45.xml"/><Relationship Id="rId62" Type="http://schemas.openxmlformats.org/officeDocument/2006/relationships/customXml" Target="../ink/ink49.xml"/><Relationship Id="rId70" Type="http://schemas.openxmlformats.org/officeDocument/2006/relationships/customXml" Target="../ink/ink53.xml"/><Relationship Id="rId75" Type="http://schemas.openxmlformats.org/officeDocument/2006/relationships/image" Target="../media/image143.png"/><Relationship Id="rId83" Type="http://schemas.openxmlformats.org/officeDocument/2006/relationships/image" Target="../media/image147.png"/><Relationship Id="rId1" Type="http://schemas.openxmlformats.org/officeDocument/2006/relationships/slideLayout" Target="../slideLayouts/slideLayout2.xml"/><Relationship Id="rId15" Type="http://schemas.openxmlformats.org/officeDocument/2006/relationships/image" Target="../media/image102.png"/><Relationship Id="rId23" Type="http://schemas.openxmlformats.org/officeDocument/2006/relationships/image" Target="../media/image106.png"/><Relationship Id="rId28" Type="http://schemas.openxmlformats.org/officeDocument/2006/relationships/customXml" Target="../ink/ink32.xml"/><Relationship Id="rId36" Type="http://schemas.openxmlformats.org/officeDocument/2006/relationships/customXml" Target="../ink/ink36.xml"/><Relationship Id="rId49" Type="http://schemas.openxmlformats.org/officeDocument/2006/relationships/image" Target="../media/image128.png"/><Relationship Id="rId57" Type="http://schemas.openxmlformats.org/officeDocument/2006/relationships/image" Target="../media/image133.png"/></Relationships>
</file>

<file path=ppt/slides/_rels/slide19.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customXml" Target="../ink/ink67.xml"/><Relationship Id="rId26" Type="http://schemas.openxmlformats.org/officeDocument/2006/relationships/customXml" Target="../ink/ink71.xml"/><Relationship Id="rId39" Type="http://schemas.openxmlformats.org/officeDocument/2006/relationships/image" Target="../media/image86.png"/><Relationship Id="rId21" Type="http://schemas.openxmlformats.org/officeDocument/2006/relationships/image" Target="../media/image100.png"/><Relationship Id="rId34" Type="http://schemas.openxmlformats.org/officeDocument/2006/relationships/customXml" Target="../ink/ink75.xml"/><Relationship Id="rId42" Type="http://schemas.openxmlformats.org/officeDocument/2006/relationships/customXml" Target="../ink/ink79.xml"/><Relationship Id="rId47" Type="http://schemas.openxmlformats.org/officeDocument/2006/relationships/image" Target="../media/image230.png"/><Relationship Id="rId50" Type="http://schemas.openxmlformats.org/officeDocument/2006/relationships/customXml" Target="../ink/ink83.xml"/><Relationship Id="rId55" Type="http://schemas.openxmlformats.org/officeDocument/2006/relationships/image" Target="../media/image270.png"/><Relationship Id="rId63" Type="http://schemas.openxmlformats.org/officeDocument/2006/relationships/image" Target="../media/image311.png"/><Relationship Id="rId7" Type="http://schemas.openxmlformats.org/officeDocument/2006/relationships/image" Target="../media/image81.png"/><Relationship Id="rId2" Type="http://schemas.openxmlformats.org/officeDocument/2006/relationships/notesSlide" Target="../notesSlides/notesSlide5.xml"/><Relationship Id="rId16" Type="http://schemas.openxmlformats.org/officeDocument/2006/relationships/customXml" Target="../ink/ink66.xml"/><Relationship Id="rId20" Type="http://schemas.openxmlformats.org/officeDocument/2006/relationships/customXml" Target="../ink/ink68.xml"/><Relationship Id="rId29" Type="http://schemas.openxmlformats.org/officeDocument/2006/relationships/image" Target="../media/image140.png"/><Relationship Id="rId41" Type="http://schemas.openxmlformats.org/officeDocument/2006/relationships/image" Target="../media/image87.png"/><Relationship Id="rId54" Type="http://schemas.openxmlformats.org/officeDocument/2006/relationships/customXml" Target="../ink/ink85.xml"/><Relationship Id="rId62" Type="http://schemas.openxmlformats.org/officeDocument/2006/relationships/customXml" Target="../ink/ink89.xml"/><Relationship Id="rId1" Type="http://schemas.openxmlformats.org/officeDocument/2006/relationships/slideLayout" Target="../slideLayouts/slideLayout2.xml"/><Relationship Id="rId6" Type="http://schemas.openxmlformats.org/officeDocument/2006/relationships/customXml" Target="../ink/ink61.xml"/><Relationship Id="rId11" Type="http://schemas.openxmlformats.org/officeDocument/2006/relationships/image" Target="../media/image83.png"/><Relationship Id="rId24" Type="http://schemas.openxmlformats.org/officeDocument/2006/relationships/customXml" Target="../ink/ink70.xml"/><Relationship Id="rId32" Type="http://schemas.openxmlformats.org/officeDocument/2006/relationships/customXml" Target="../ink/ink74.xml"/><Relationship Id="rId37" Type="http://schemas.openxmlformats.org/officeDocument/2006/relationships/image" Target="../media/image180.png"/><Relationship Id="rId40" Type="http://schemas.openxmlformats.org/officeDocument/2006/relationships/customXml" Target="../ink/ink78.xml"/><Relationship Id="rId45" Type="http://schemas.openxmlformats.org/officeDocument/2006/relationships/image" Target="../media/image220.png"/><Relationship Id="rId53" Type="http://schemas.openxmlformats.org/officeDocument/2006/relationships/image" Target="../media/image260.png"/><Relationship Id="rId58" Type="http://schemas.openxmlformats.org/officeDocument/2006/relationships/customXml" Target="../ink/ink87.xml"/><Relationship Id="rId5" Type="http://schemas.openxmlformats.org/officeDocument/2006/relationships/image" Target="../media/image55.png"/><Relationship Id="rId15" Type="http://schemas.openxmlformats.org/officeDocument/2006/relationships/image" Target="../media/image85.png"/><Relationship Id="rId23" Type="http://schemas.openxmlformats.org/officeDocument/2006/relationships/image" Target="../media/image111.png"/><Relationship Id="rId28" Type="http://schemas.openxmlformats.org/officeDocument/2006/relationships/customXml" Target="../ink/ink72.xml"/><Relationship Id="rId36" Type="http://schemas.openxmlformats.org/officeDocument/2006/relationships/customXml" Target="../ink/ink76.xml"/><Relationship Id="rId49" Type="http://schemas.openxmlformats.org/officeDocument/2006/relationships/image" Target="../media/image240.png"/><Relationship Id="rId57" Type="http://schemas.openxmlformats.org/officeDocument/2006/relationships/image" Target="../media/image280.png"/><Relationship Id="rId61" Type="http://schemas.openxmlformats.org/officeDocument/2006/relationships/image" Target="../media/image300.png"/><Relationship Id="rId10" Type="http://schemas.openxmlformats.org/officeDocument/2006/relationships/customXml" Target="../ink/ink63.xml"/><Relationship Id="rId19" Type="http://schemas.openxmlformats.org/officeDocument/2006/relationships/image" Target="../media/image91.png"/><Relationship Id="rId31" Type="http://schemas.openxmlformats.org/officeDocument/2006/relationships/image" Target="../media/image150.png"/><Relationship Id="rId44" Type="http://schemas.openxmlformats.org/officeDocument/2006/relationships/customXml" Target="../ink/ink80.xml"/><Relationship Id="rId52" Type="http://schemas.openxmlformats.org/officeDocument/2006/relationships/customXml" Target="../ink/ink84.xml"/><Relationship Id="rId60" Type="http://schemas.openxmlformats.org/officeDocument/2006/relationships/customXml" Target="../ink/ink88.xml"/><Relationship Id="rId4" Type="http://schemas.openxmlformats.org/officeDocument/2006/relationships/image" Target="../media/image54.png"/><Relationship Id="rId9" Type="http://schemas.openxmlformats.org/officeDocument/2006/relationships/image" Target="../media/image82.png"/><Relationship Id="rId14" Type="http://schemas.openxmlformats.org/officeDocument/2006/relationships/customXml" Target="../ink/ink65.xml"/><Relationship Id="rId22" Type="http://schemas.openxmlformats.org/officeDocument/2006/relationships/customXml" Target="../ink/ink69.xml"/><Relationship Id="rId27" Type="http://schemas.openxmlformats.org/officeDocument/2006/relationships/image" Target="../media/image130.png"/><Relationship Id="rId30" Type="http://schemas.openxmlformats.org/officeDocument/2006/relationships/customXml" Target="../ink/ink73.xml"/><Relationship Id="rId35" Type="http://schemas.openxmlformats.org/officeDocument/2006/relationships/image" Target="../media/image170.png"/><Relationship Id="rId43" Type="http://schemas.openxmlformats.org/officeDocument/2006/relationships/image" Target="../media/image88.png"/><Relationship Id="rId48" Type="http://schemas.openxmlformats.org/officeDocument/2006/relationships/customXml" Target="../ink/ink82.xml"/><Relationship Id="rId56" Type="http://schemas.openxmlformats.org/officeDocument/2006/relationships/customXml" Target="../ink/ink86.xml"/><Relationship Id="rId8" Type="http://schemas.openxmlformats.org/officeDocument/2006/relationships/customXml" Target="../ink/ink62.xml"/><Relationship Id="rId51" Type="http://schemas.openxmlformats.org/officeDocument/2006/relationships/image" Target="../media/image250.png"/><Relationship Id="rId3" Type="http://schemas.openxmlformats.org/officeDocument/2006/relationships/image" Target="../media/image53.png"/><Relationship Id="rId12" Type="http://schemas.openxmlformats.org/officeDocument/2006/relationships/customXml" Target="../ink/ink64.xml"/><Relationship Id="rId17" Type="http://schemas.openxmlformats.org/officeDocument/2006/relationships/image" Target="../media/image810.png"/><Relationship Id="rId25" Type="http://schemas.openxmlformats.org/officeDocument/2006/relationships/image" Target="../media/image120.png"/><Relationship Id="rId33" Type="http://schemas.openxmlformats.org/officeDocument/2006/relationships/image" Target="../media/image160.png"/><Relationship Id="rId38" Type="http://schemas.openxmlformats.org/officeDocument/2006/relationships/customXml" Target="../ink/ink77.xml"/><Relationship Id="rId46" Type="http://schemas.openxmlformats.org/officeDocument/2006/relationships/customXml" Target="../ink/ink81.xml"/><Relationship Id="rId59"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commons.wikimedia.org/wiki/File:Emoji_u1f446.svg" TargetMode="External"/><Relationship Id="rId5" Type="http://schemas.openxmlformats.org/officeDocument/2006/relationships/image" Target="../media/image8.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7.png"/><Relationship Id="rId3" Type="http://schemas.openxmlformats.org/officeDocument/2006/relationships/image" Target="../media/image9.png"/><Relationship Id="rId21" Type="http://schemas.openxmlformats.org/officeDocument/2006/relationships/image" Target="../media/image18.png"/><Relationship Id="rId34" Type="http://schemas.openxmlformats.org/officeDocument/2006/relationships/customXml" Target="../ink/ink16.xml"/><Relationship Id="rId42" Type="http://schemas.openxmlformats.org/officeDocument/2006/relationships/customXml" Target="../ink/ink20.xml"/><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customXml" Target="../ink/ink18.xml"/><Relationship Id="rId46"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2.png"/><Relationship Id="rId41"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6.png"/><Relationship Id="rId40" Type="http://schemas.openxmlformats.org/officeDocument/2006/relationships/customXml" Target="../ink/ink19.xml"/><Relationship Id="rId45" Type="http://schemas.openxmlformats.org/officeDocument/2006/relationships/customXml" Target="../ink/ink21.xml"/><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7.png"/><Relationship Id="rId31" Type="http://schemas.openxmlformats.org/officeDocument/2006/relationships/image" Target="../media/image23.png"/><Relationship Id="rId44" Type="http://schemas.openxmlformats.org/officeDocument/2006/relationships/image" Target="../media/image30.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1.png"/><Relationship Id="rId30" Type="http://schemas.openxmlformats.org/officeDocument/2006/relationships/customXml" Target="../ink/ink14.xml"/><Relationship Id="rId35" Type="http://schemas.openxmlformats.org/officeDocument/2006/relationships/image" Target="../media/image25.png"/><Relationship Id="rId4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010.png"/><Relationship Id="rId7" Type="http://schemas.openxmlformats.org/officeDocument/2006/relationships/image" Target="../media/image1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210.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A9C-BA39-4BB3-90DA-5410774C8D29}"/>
              </a:ext>
            </a:extLst>
          </p:cNvPr>
          <p:cNvSpPr>
            <a:spLocks noGrp="1"/>
          </p:cNvSpPr>
          <p:nvPr>
            <p:ph type="ctrTitle"/>
          </p:nvPr>
        </p:nvSpPr>
        <p:spPr>
          <a:xfrm>
            <a:off x="1524000" y="2141264"/>
            <a:ext cx="9144000" cy="1993130"/>
          </a:xfrm>
        </p:spPr>
        <p:txBody>
          <a:bodyPr>
            <a:normAutofit fontScale="90000"/>
          </a:bodyPr>
          <a:lstStyle/>
          <a:p>
            <a:r>
              <a:rPr lang="en-IN"/>
              <a:t>Towards a </a:t>
            </a:r>
            <a:r>
              <a:rPr lang="en-IN" b="1"/>
              <a:t>unified theory</a:t>
            </a:r>
            <a:r>
              <a:rPr lang="en-IN"/>
              <a:t> of</a:t>
            </a:r>
            <a:r>
              <a:rPr lang="en-IN">
                <a:solidFill>
                  <a:schemeClr val="accent6">
                    <a:lumMod val="75000"/>
                  </a:schemeClr>
                </a:solidFill>
              </a:rPr>
              <a:t> </a:t>
            </a:r>
            <a:r>
              <a:rPr lang="en-IN" b="1">
                <a:solidFill>
                  <a:schemeClr val="accent6">
                    <a:lumMod val="75000"/>
                  </a:schemeClr>
                </a:solidFill>
              </a:rPr>
              <a:t>photosynthesis</a:t>
            </a:r>
            <a:r>
              <a:rPr lang="en-IN">
                <a:solidFill>
                  <a:schemeClr val="accent6">
                    <a:lumMod val="75000"/>
                  </a:schemeClr>
                </a:solidFill>
              </a:rPr>
              <a:t> </a:t>
            </a:r>
            <a:r>
              <a:rPr lang="en-IN"/>
              <a:t>and</a:t>
            </a:r>
            <a:r>
              <a:rPr lang="en-IN">
                <a:solidFill>
                  <a:schemeClr val="accent6">
                    <a:lumMod val="75000"/>
                  </a:schemeClr>
                </a:solidFill>
              </a:rPr>
              <a:t> </a:t>
            </a:r>
            <a:r>
              <a:rPr lang="en-IN" b="1">
                <a:solidFill>
                  <a:srgbClr val="0070C0"/>
                </a:solidFill>
              </a:rPr>
              <a:t>hydraulics</a:t>
            </a:r>
            <a:endParaRPr lang="en-IN" b="1" dirty="0">
              <a:solidFill>
                <a:srgbClr val="0070C0"/>
              </a:solidFill>
            </a:endParaRPr>
          </a:p>
        </p:txBody>
      </p:sp>
      <p:sp>
        <p:nvSpPr>
          <p:cNvPr id="5" name="Subtitle 4">
            <a:extLst>
              <a:ext uri="{FF2B5EF4-FFF2-40B4-BE49-F238E27FC236}">
                <a16:creationId xmlns:a16="http://schemas.microsoft.com/office/drawing/2014/main" id="{7B2C2652-D23C-42EE-A742-E72CF72CD9E8}"/>
              </a:ext>
            </a:extLst>
          </p:cNvPr>
          <p:cNvSpPr>
            <a:spLocks noGrp="1"/>
          </p:cNvSpPr>
          <p:nvPr>
            <p:ph type="subTitle" idx="1"/>
          </p:nvPr>
        </p:nvSpPr>
        <p:spPr>
          <a:xfrm>
            <a:off x="1524000" y="4362994"/>
            <a:ext cx="9144000" cy="489857"/>
          </a:xfrm>
        </p:spPr>
        <p:txBody>
          <a:bodyPr/>
          <a:lstStyle/>
          <a:p>
            <a:r>
              <a:rPr lang="en-IN" b="1" dirty="0"/>
              <a:t>Jaideep Joshi</a:t>
            </a:r>
            <a:r>
              <a:rPr lang="en-IN" dirty="0"/>
              <a:t>, Benjamin Stocker, Ulf Dieckmann, &amp; Iain Colin Prentice</a:t>
            </a:r>
          </a:p>
        </p:txBody>
      </p:sp>
      <p:sp>
        <p:nvSpPr>
          <p:cNvPr id="4" name="Slide Number Placeholder 3">
            <a:extLst>
              <a:ext uri="{FF2B5EF4-FFF2-40B4-BE49-F238E27FC236}">
                <a16:creationId xmlns:a16="http://schemas.microsoft.com/office/drawing/2014/main" id="{8DCF90CE-46BF-4FFC-B366-CA16E82A77CC}"/>
              </a:ext>
            </a:extLst>
          </p:cNvPr>
          <p:cNvSpPr>
            <a:spLocks noGrp="1"/>
          </p:cNvSpPr>
          <p:nvPr>
            <p:ph type="sldNum" sz="quarter" idx="12"/>
          </p:nvPr>
        </p:nvSpPr>
        <p:spPr/>
        <p:txBody>
          <a:bodyPr/>
          <a:lstStyle/>
          <a:p>
            <a:fld id="{AE4F3FE3-378B-4A24-8CFA-27D459483B9E}" type="slidenum">
              <a:rPr lang="en-IN" smtClean="0"/>
              <a:t>1</a:t>
            </a:fld>
            <a:endParaRPr lang="en-IN"/>
          </a:p>
        </p:txBody>
      </p:sp>
      <p:pic>
        <p:nvPicPr>
          <p:cNvPr id="7" name="Graphic 6">
            <a:extLst>
              <a:ext uri="{FF2B5EF4-FFF2-40B4-BE49-F238E27FC236}">
                <a16:creationId xmlns:a16="http://schemas.microsoft.com/office/drawing/2014/main" id="{03D98C0E-BEB4-4273-AF56-CC7D0270E7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816" y="279443"/>
            <a:ext cx="2827031" cy="742003"/>
          </a:xfrm>
          <a:prstGeom prst="rect">
            <a:avLst/>
          </a:prstGeom>
        </p:spPr>
      </p:pic>
      <p:pic>
        <p:nvPicPr>
          <p:cNvPr id="9" name="Picture 8" descr="A picture containing red, blue&#10;&#10;Description automatically generated">
            <a:extLst>
              <a:ext uri="{FF2B5EF4-FFF2-40B4-BE49-F238E27FC236}">
                <a16:creationId xmlns:a16="http://schemas.microsoft.com/office/drawing/2014/main" id="{CED94C6E-CFEA-40B2-B42C-56038AF1D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7723" y="298903"/>
            <a:ext cx="2240553" cy="626206"/>
          </a:xfrm>
          <a:prstGeom prst="rect">
            <a:avLst/>
          </a:prstGeom>
        </p:spPr>
      </p:pic>
      <p:pic>
        <p:nvPicPr>
          <p:cNvPr id="14" name="Picture 13">
            <a:extLst>
              <a:ext uri="{FF2B5EF4-FFF2-40B4-BE49-F238E27FC236}">
                <a16:creationId xmlns:a16="http://schemas.microsoft.com/office/drawing/2014/main" id="{1F19F21B-F3EC-4D6C-B820-C3C1C199231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1000"/>
                    </a14:imgEffect>
                  </a14:imgLayer>
                </a14:imgProps>
              </a:ext>
            </a:extLst>
          </a:blip>
          <a:stretch>
            <a:fillRect/>
          </a:stretch>
        </p:blipFill>
        <p:spPr>
          <a:xfrm>
            <a:off x="7699150" y="279443"/>
            <a:ext cx="1538058" cy="679269"/>
          </a:xfrm>
          <a:prstGeom prst="rect">
            <a:avLst/>
          </a:prstGeom>
        </p:spPr>
      </p:pic>
      <p:pic>
        <p:nvPicPr>
          <p:cNvPr id="20" name="Picture 2" descr="Divecha Centre for Climate Change (@DivechaFor) | Twitter">
            <a:extLst>
              <a:ext uri="{FF2B5EF4-FFF2-40B4-BE49-F238E27FC236}">
                <a16:creationId xmlns:a16="http://schemas.microsoft.com/office/drawing/2014/main" id="{BF4DA94E-028A-4A81-9801-F6F04CC9D4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0356" y="41023"/>
            <a:ext cx="1232670" cy="123267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2">
            <a:extLst>
              <a:ext uri="{FF2B5EF4-FFF2-40B4-BE49-F238E27FC236}">
                <a16:creationId xmlns:a16="http://schemas.microsoft.com/office/drawing/2014/main" id="{EDDE4C00-F81D-44EE-8CC2-BD448E73A575}"/>
              </a:ext>
            </a:extLst>
          </p:cNvPr>
          <p:cNvSpPr>
            <a:spLocks noGrp="1"/>
          </p:cNvSpPr>
          <p:nvPr>
            <p:ph type="dt" sz="half" idx="10"/>
          </p:nvPr>
        </p:nvSpPr>
        <p:spPr>
          <a:xfrm>
            <a:off x="5332911" y="5239475"/>
            <a:ext cx="1526177" cy="365125"/>
          </a:xfrm>
        </p:spPr>
        <p:txBody>
          <a:bodyPr/>
          <a:lstStyle/>
          <a:p>
            <a:fld id="{9CEF58A0-6110-42AD-80B2-EBC3270CD2D7}" type="datetime1">
              <a:rPr lang="en-IN" sz="2000" smtClean="0"/>
              <a:t>01-05-2020</a:t>
            </a:fld>
            <a:endParaRPr lang="en-IN" sz="2000" dirty="0"/>
          </a:p>
        </p:txBody>
      </p:sp>
      <p:pic>
        <p:nvPicPr>
          <p:cNvPr id="36" name="Picture 35" descr="A close up of a logo&#10;&#10;Description automatically generated">
            <a:extLst>
              <a:ext uri="{FF2B5EF4-FFF2-40B4-BE49-F238E27FC236}">
                <a16:creationId xmlns:a16="http://schemas.microsoft.com/office/drawing/2014/main" id="{53B74F10-9097-4354-80A9-A9CB1A7D70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5715" y="251001"/>
            <a:ext cx="2988624" cy="742003"/>
          </a:xfrm>
          <a:prstGeom prst="rect">
            <a:avLst/>
          </a:prstGeom>
        </p:spPr>
      </p:pic>
    </p:spTree>
    <p:extLst>
      <p:ext uri="{BB962C8B-B14F-4D97-AF65-F5344CB8AC3E}">
        <p14:creationId xmlns:p14="http://schemas.microsoft.com/office/powerpoint/2010/main" val="2514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9B06-B800-4A6B-92C5-5E6152D5A16F}"/>
              </a:ext>
            </a:extLst>
          </p:cNvPr>
          <p:cNvSpPr>
            <a:spLocks noGrp="1"/>
          </p:cNvSpPr>
          <p:nvPr>
            <p:ph type="title"/>
          </p:nvPr>
        </p:nvSpPr>
        <p:spPr/>
        <p:txBody>
          <a:bodyPr/>
          <a:lstStyle/>
          <a:p>
            <a:r>
              <a:rPr lang="en-IN" dirty="0">
                <a:solidFill>
                  <a:srgbClr val="92D050"/>
                </a:solidFill>
              </a:rPr>
              <a:t>Effect of cost parameters</a:t>
            </a:r>
          </a:p>
        </p:txBody>
      </p:sp>
      <p:sp>
        <p:nvSpPr>
          <p:cNvPr id="5" name="Slide Number Placeholder 4">
            <a:extLst>
              <a:ext uri="{FF2B5EF4-FFF2-40B4-BE49-F238E27FC236}">
                <a16:creationId xmlns:a16="http://schemas.microsoft.com/office/drawing/2014/main" id="{54D7F8B1-81FA-4B23-B1BD-07AEA28AD704}"/>
              </a:ext>
            </a:extLst>
          </p:cNvPr>
          <p:cNvSpPr>
            <a:spLocks noGrp="1"/>
          </p:cNvSpPr>
          <p:nvPr>
            <p:ph type="sldNum" sz="quarter" idx="12"/>
          </p:nvPr>
        </p:nvSpPr>
        <p:spPr/>
        <p:txBody>
          <a:bodyPr/>
          <a:lstStyle/>
          <a:p>
            <a:fld id="{AE4F3FE3-378B-4A24-8CFA-27D459483B9E}" type="slidenum">
              <a:rPr lang="en-IN" smtClean="0"/>
              <a:t>10</a:t>
            </a:fld>
            <a:endParaRPr lang="en-IN"/>
          </a:p>
        </p:txBody>
      </p:sp>
      <p:pic>
        <p:nvPicPr>
          <p:cNvPr id="6" name="Picture 5" descr="A close up of a map&#10;&#10;Description automatically generated">
            <a:extLst>
              <a:ext uri="{FF2B5EF4-FFF2-40B4-BE49-F238E27FC236}">
                <a16:creationId xmlns:a16="http://schemas.microsoft.com/office/drawing/2014/main" id="{AC112469-6DB7-4EAC-BE4F-B428938B293A}"/>
              </a:ext>
            </a:extLst>
          </p:cNvPr>
          <p:cNvPicPr>
            <a:picLocks noChangeAspect="1"/>
          </p:cNvPicPr>
          <p:nvPr/>
        </p:nvPicPr>
        <p:blipFill>
          <a:blip r:embed="rId2"/>
          <a:stretch>
            <a:fillRect/>
          </a:stretch>
        </p:blipFill>
        <p:spPr>
          <a:xfrm>
            <a:off x="634983" y="1417460"/>
            <a:ext cx="6752063" cy="5212119"/>
          </a:xfrm>
          <a:prstGeom prst="rect">
            <a:avLst/>
          </a:prstGeom>
        </p:spPr>
      </p:pic>
      <p:sp>
        <p:nvSpPr>
          <p:cNvPr id="7" name="TextBox 6">
            <a:extLst>
              <a:ext uri="{FF2B5EF4-FFF2-40B4-BE49-F238E27FC236}">
                <a16:creationId xmlns:a16="http://schemas.microsoft.com/office/drawing/2014/main" id="{107A4AB1-D6BA-483F-8B3C-3E1D6FF97AAD}"/>
              </a:ext>
            </a:extLst>
          </p:cNvPr>
          <p:cNvSpPr txBox="1"/>
          <p:nvPr/>
        </p:nvSpPr>
        <p:spPr>
          <a:xfrm>
            <a:off x="7698377" y="5061584"/>
            <a:ext cx="3344092" cy="1477328"/>
          </a:xfrm>
          <a:prstGeom prst="rect">
            <a:avLst/>
          </a:prstGeom>
          <a:noFill/>
        </p:spPr>
        <p:txBody>
          <a:bodyPr wrap="square" rtlCol="0">
            <a:spAutoFit/>
          </a:bodyPr>
          <a:lstStyle/>
          <a:p>
            <a:r>
              <a:rPr lang="en-IN" dirty="0"/>
              <a:t>Cost of </a:t>
            </a:r>
            <a:r>
              <a:rPr lang="en-IN" dirty="0" err="1"/>
              <a:t>Jmax</a:t>
            </a:r>
            <a:r>
              <a:rPr lang="en-IN" dirty="0"/>
              <a:t> affects all variables, whereas cost of hydraulics affects only leaf water potential and stomatal conductance. </a:t>
            </a:r>
          </a:p>
          <a:p>
            <a:endParaRPr lang="en-IN" dirty="0"/>
          </a:p>
        </p:txBody>
      </p:sp>
    </p:spTree>
    <p:extLst>
      <p:ext uri="{BB962C8B-B14F-4D97-AF65-F5344CB8AC3E}">
        <p14:creationId xmlns:p14="http://schemas.microsoft.com/office/powerpoint/2010/main" val="194091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BFD5-7262-455A-829B-D9090D48AAF4}"/>
              </a:ext>
            </a:extLst>
          </p:cNvPr>
          <p:cNvSpPr>
            <a:spLocks noGrp="1"/>
          </p:cNvSpPr>
          <p:nvPr>
            <p:ph type="title"/>
          </p:nvPr>
        </p:nvSpPr>
        <p:spPr/>
        <p:txBody>
          <a:bodyPr/>
          <a:lstStyle/>
          <a:p>
            <a:r>
              <a:rPr lang="en-IN" dirty="0">
                <a:solidFill>
                  <a:srgbClr val="92D050"/>
                </a:solidFill>
              </a:rPr>
              <a:t>Calibration with drying experiments 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CBBD5E-3B08-4352-8299-C66032B5F795}"/>
                  </a:ext>
                </a:extLst>
              </p:cNvPr>
              <p:cNvSpPr>
                <a:spLocks noGrp="1"/>
              </p:cNvSpPr>
              <p:nvPr>
                <p:ph idx="1"/>
              </p:nvPr>
            </p:nvSpPr>
            <p:spPr/>
            <p:txBody>
              <a:bodyPr/>
              <a:lstStyle/>
              <a:p>
                <a:r>
                  <a:rPr lang="en-IN" dirty="0"/>
                  <a:t>Meta-analysis data of 13 </a:t>
                </a:r>
                <a:r>
                  <a:rPr lang="en-IN" dirty="0" err="1"/>
                  <a:t>drydown</a:t>
                </a:r>
                <a:r>
                  <a:rPr lang="en-IN" dirty="0"/>
                  <a:t> experiments </a:t>
                </a:r>
                <a:r>
                  <a:rPr lang="en-IN" dirty="0">
                    <a:solidFill>
                      <a:schemeClr val="bg1">
                        <a:lumMod val="65000"/>
                      </a:schemeClr>
                    </a:solidFill>
                  </a:rPr>
                  <a:t>(Zhou et al. 2013)</a:t>
                </a:r>
              </a:p>
              <a:p>
                <a:r>
                  <a:rPr lang="en-IN" dirty="0"/>
                  <a:t>Measurements of </a:t>
                </a:r>
                <a14:m>
                  <m:oMath xmlns:m="http://schemas.openxmlformats.org/officeDocument/2006/math">
                    <m:r>
                      <a:rPr lang="en-IN" i="1" dirty="0" smtClean="0">
                        <a:latin typeface="Cambria Math" panose="02040503050406030204" pitchFamily="18" charset="0"/>
                      </a:rPr>
                      <m:t>𝐴</m:t>
                    </m:r>
                  </m:oMath>
                </a14:m>
                <a:r>
                  <a:rPr lang="en-IN" dirty="0"/>
                  <a:t> and </a:t>
                </a:r>
                <a14:m>
                  <m:oMath xmlns:m="http://schemas.openxmlformats.org/officeDocument/2006/math">
                    <m:sSub>
                      <m:sSubPr>
                        <m:ctrlPr>
                          <a:rPr lang="en-IN" i="1" dirty="0" smtClean="0">
                            <a:latin typeface="Cambria Math" panose="02040503050406030204" pitchFamily="18" charset="0"/>
                          </a:rPr>
                        </m:ctrlPr>
                      </m:sSubPr>
                      <m:e>
                        <m:r>
                          <a:rPr lang="en-IN" i="1" dirty="0" smtClean="0">
                            <a:latin typeface="Cambria Math" panose="02040503050406030204" pitchFamily="18" charset="0"/>
                          </a:rPr>
                          <m:t>𝑔</m:t>
                        </m:r>
                      </m:e>
                      <m:sub>
                        <m:r>
                          <a:rPr lang="en-IN" i="1" dirty="0" smtClean="0">
                            <a:latin typeface="Cambria Math" panose="02040503050406030204" pitchFamily="18" charset="0"/>
                          </a:rPr>
                          <m:t>𝑠</m:t>
                        </m:r>
                      </m:sub>
                    </m:sSub>
                  </m:oMath>
                </a14:m>
                <a:r>
                  <a:rPr lang="en-IN" dirty="0"/>
                  <a:t> under drying soil (</a:t>
                </a:r>
                <a14:m>
                  <m:oMath xmlns:m="http://schemas.openxmlformats.org/officeDocument/2006/math">
                    <m:r>
                      <a:rPr lang="en-IN" i="1" dirty="0" smtClean="0">
                        <a:latin typeface="Cambria Math" panose="02040503050406030204" pitchFamily="18" charset="0"/>
                      </a:rPr>
                      <m:t>𝐴</m:t>
                    </m:r>
                  </m:oMath>
                </a14:m>
                <a:r>
                  <a:rPr lang="en-IN" dirty="0"/>
                  <a:t>-</a:t>
                </a:r>
                <a14:m>
                  <m:oMath xmlns:m="http://schemas.openxmlformats.org/officeDocument/2006/math">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𝑔</m:t>
                        </m:r>
                      </m:e>
                      <m:sub>
                        <m:r>
                          <a:rPr lang="en-IN" i="1" dirty="0" smtClean="0">
                            <a:latin typeface="Cambria Math" panose="02040503050406030204" pitchFamily="18" charset="0"/>
                          </a:rPr>
                          <m:t>𝑠</m:t>
                        </m:r>
                      </m:sub>
                    </m:sSub>
                  </m:oMath>
                </a14:m>
                <a:r>
                  <a:rPr lang="en-IN" dirty="0"/>
                  <a:t>-</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𝜓</m:t>
                        </m:r>
                      </m:e>
                      <m:sub>
                        <m:r>
                          <a:rPr lang="en-IN" b="0" i="1" smtClean="0">
                            <a:latin typeface="Cambria Math" panose="02040503050406030204" pitchFamily="18" charset="0"/>
                          </a:rPr>
                          <m:t>𝑠</m:t>
                        </m:r>
                      </m:sub>
                    </m:sSub>
                  </m:oMath>
                </a14:m>
                <a:r>
                  <a:rPr lang="en-IN" dirty="0"/>
                  <a:t> triplets)</a:t>
                </a:r>
              </a:p>
              <a:p>
                <a:r>
                  <a:rPr lang="en-IN" dirty="0"/>
                  <a:t>In 2 studies, measurements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𝜓</m:t>
                        </m:r>
                      </m:e>
                      <m:sub>
                        <m:r>
                          <a:rPr lang="en-IN" b="0" i="1" smtClean="0">
                            <a:latin typeface="Cambria Math" panose="02040503050406030204" pitchFamily="18" charset="0"/>
                          </a:rPr>
                          <m:t>𝐿</m:t>
                        </m:r>
                      </m:sub>
                    </m:sSub>
                  </m:oMath>
                </a14:m>
                <a:r>
                  <a:rPr lang="en-IN" dirty="0"/>
                  <a:t> available</a:t>
                </a:r>
              </a:p>
              <a:p>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𝑎𝑏𝑠</m:t>
                        </m:r>
                      </m:sub>
                    </m:sSub>
                  </m:oMath>
                </a14:m>
                <a:r>
                  <a:rPr lang="en-IN" dirty="0"/>
                  <a:t> and CO2 specified in most studies</a:t>
                </a:r>
              </a:p>
              <a:p>
                <a:endParaRPr lang="en-IN" dirty="0"/>
              </a:p>
              <a:p>
                <a:r>
                  <a:rPr lang="en-IN" dirty="0"/>
                  <a:t>Calibrate model with these variables for different species (A few example species shown in next slides)</a:t>
                </a:r>
              </a:p>
            </p:txBody>
          </p:sp>
        </mc:Choice>
        <mc:Fallback>
          <p:sp>
            <p:nvSpPr>
              <p:cNvPr id="3" name="Content Placeholder 2">
                <a:extLst>
                  <a:ext uri="{FF2B5EF4-FFF2-40B4-BE49-F238E27FC236}">
                    <a16:creationId xmlns:a16="http://schemas.microsoft.com/office/drawing/2014/main" id="{65CBBD5E-3B08-4352-8299-C66032B5F79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
        <p:nvSpPr>
          <p:cNvPr id="5" name="Slide Number Placeholder 4">
            <a:extLst>
              <a:ext uri="{FF2B5EF4-FFF2-40B4-BE49-F238E27FC236}">
                <a16:creationId xmlns:a16="http://schemas.microsoft.com/office/drawing/2014/main" id="{116E2274-5450-44A1-941A-484BF55F2196}"/>
              </a:ext>
            </a:extLst>
          </p:cNvPr>
          <p:cNvSpPr>
            <a:spLocks noGrp="1"/>
          </p:cNvSpPr>
          <p:nvPr>
            <p:ph type="sldNum" sz="quarter" idx="12"/>
          </p:nvPr>
        </p:nvSpPr>
        <p:spPr/>
        <p:txBody>
          <a:bodyPr/>
          <a:lstStyle/>
          <a:p>
            <a:fld id="{AE4F3FE3-378B-4A24-8CFA-27D459483B9E}" type="slidenum">
              <a:rPr lang="en-IN" smtClean="0"/>
              <a:t>11</a:t>
            </a:fld>
            <a:endParaRPr lang="en-IN"/>
          </a:p>
        </p:txBody>
      </p:sp>
    </p:spTree>
    <p:extLst>
      <p:ext uri="{BB962C8B-B14F-4D97-AF65-F5344CB8AC3E}">
        <p14:creationId xmlns:p14="http://schemas.microsoft.com/office/powerpoint/2010/main" val="37967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6049-C19F-4390-B5E9-CFB5D4076208}"/>
              </a:ext>
            </a:extLst>
          </p:cNvPr>
          <p:cNvSpPr>
            <a:spLocks noGrp="1"/>
          </p:cNvSpPr>
          <p:nvPr>
            <p:ph type="title"/>
          </p:nvPr>
        </p:nvSpPr>
        <p:spPr/>
        <p:txBody>
          <a:bodyPr/>
          <a:lstStyle/>
          <a:p>
            <a:r>
              <a:rPr lang="en-IN" dirty="0"/>
              <a:t>Eucalyptus </a:t>
            </a:r>
            <a:r>
              <a:rPr lang="en-IN" dirty="0" err="1"/>
              <a:t>pilularis</a:t>
            </a:r>
            <a:endParaRPr lang="en-IN" dirty="0"/>
          </a:p>
        </p:txBody>
      </p:sp>
      <p:pic>
        <p:nvPicPr>
          <p:cNvPr id="5" name="Picture 4" descr="A close up of a map&#10;&#10;Description automatically generated">
            <a:extLst>
              <a:ext uri="{FF2B5EF4-FFF2-40B4-BE49-F238E27FC236}">
                <a16:creationId xmlns:a16="http://schemas.microsoft.com/office/drawing/2014/main" id="{27849761-F06E-4539-842C-F8E2D9A5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06" y="4001294"/>
            <a:ext cx="2667000" cy="1905000"/>
          </a:xfrm>
          <a:prstGeom prst="rect">
            <a:avLst/>
          </a:prstGeom>
        </p:spPr>
      </p:pic>
      <p:sp>
        <p:nvSpPr>
          <p:cNvPr id="6" name="TextBox 5">
            <a:extLst>
              <a:ext uri="{FF2B5EF4-FFF2-40B4-BE49-F238E27FC236}">
                <a16:creationId xmlns:a16="http://schemas.microsoft.com/office/drawing/2014/main" id="{A7DA66AB-0074-4296-836D-83D210C772B1}"/>
              </a:ext>
            </a:extLst>
          </p:cNvPr>
          <p:cNvSpPr txBox="1"/>
          <p:nvPr/>
        </p:nvSpPr>
        <p:spPr>
          <a:xfrm>
            <a:off x="425302" y="2055628"/>
            <a:ext cx="2346251" cy="1477328"/>
          </a:xfrm>
          <a:prstGeom prst="rect">
            <a:avLst/>
          </a:prstGeom>
          <a:noFill/>
        </p:spPr>
        <p:txBody>
          <a:bodyPr wrap="square" rtlCol="0">
            <a:spAutoFit/>
          </a:bodyPr>
          <a:lstStyle/>
          <a:p>
            <a:r>
              <a:rPr lang="en-GB" dirty="0"/>
              <a:t>Widespread and often dominant, in wet sclerophyll or grassy coastal forest </a:t>
            </a:r>
          </a:p>
          <a:p>
            <a:r>
              <a:rPr lang="en-GB" dirty="0"/>
              <a:t>(</a:t>
            </a:r>
            <a:r>
              <a:rPr lang="en-GB" dirty="0" err="1"/>
              <a:t>PlantNET</a:t>
            </a:r>
            <a:r>
              <a:rPr lang="en-GB" dirty="0"/>
              <a:t>)</a:t>
            </a:r>
            <a:endParaRPr lang="en-IN" dirty="0"/>
          </a:p>
        </p:txBody>
      </p:sp>
      <p:pic>
        <p:nvPicPr>
          <p:cNvPr id="10" name="Picture 9" descr="A close up of a tree&#10;&#10;Description automatically generated">
            <a:extLst>
              <a:ext uri="{FF2B5EF4-FFF2-40B4-BE49-F238E27FC236}">
                <a16:creationId xmlns:a16="http://schemas.microsoft.com/office/drawing/2014/main" id="{82962E4C-4DF9-4C28-B219-8968FC85D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976" y="2924494"/>
            <a:ext cx="1890824" cy="2827400"/>
          </a:xfrm>
          <a:prstGeom prst="rect">
            <a:avLst/>
          </a:prstGeom>
        </p:spPr>
      </p:pic>
      <p:sp>
        <p:nvSpPr>
          <p:cNvPr id="13" name="Rectangle 12">
            <a:extLst>
              <a:ext uri="{FF2B5EF4-FFF2-40B4-BE49-F238E27FC236}">
                <a16:creationId xmlns:a16="http://schemas.microsoft.com/office/drawing/2014/main" id="{3BCB8E51-831C-42CB-842E-44DD52880D9D}"/>
              </a:ext>
            </a:extLst>
          </p:cNvPr>
          <p:cNvSpPr/>
          <p:nvPr/>
        </p:nvSpPr>
        <p:spPr>
          <a:xfrm>
            <a:off x="10121981" y="5730535"/>
            <a:ext cx="1331968" cy="307777"/>
          </a:xfrm>
          <a:prstGeom prst="rect">
            <a:avLst/>
          </a:prstGeom>
        </p:spPr>
        <p:txBody>
          <a:bodyPr wrap="none">
            <a:spAutoFit/>
          </a:bodyPr>
          <a:lstStyle/>
          <a:p>
            <a:r>
              <a:rPr lang="en-IN" sz="1400" dirty="0"/>
              <a:t>Peter Woodard </a:t>
            </a:r>
          </a:p>
        </p:txBody>
      </p:sp>
      <p:pic>
        <p:nvPicPr>
          <p:cNvPr id="15" name="Picture 14" descr="A close up of a plant&#10;&#10;Description automatically generated">
            <a:extLst>
              <a:ext uri="{FF2B5EF4-FFF2-40B4-BE49-F238E27FC236}">
                <a16:creationId xmlns:a16="http://schemas.microsoft.com/office/drawing/2014/main" id="{3B46B955-DED8-4ED7-B314-1A3FF59A9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919843" y="1436761"/>
            <a:ext cx="977091" cy="1890822"/>
          </a:xfrm>
          <a:prstGeom prst="rect">
            <a:avLst/>
          </a:prstGeom>
        </p:spPr>
      </p:pic>
      <p:pic>
        <p:nvPicPr>
          <p:cNvPr id="7172" name="Picture 4">
            <a:extLst>
              <a:ext uri="{FF2B5EF4-FFF2-40B4-BE49-F238E27FC236}">
                <a16:creationId xmlns:a16="http://schemas.microsoft.com/office/drawing/2014/main" id="{63430765-B2E6-4DBE-9B55-042B137565ED}"/>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050063" y="1825625"/>
            <a:ext cx="6091873"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B7ADCE2-1809-40E7-B85D-62525C4A74E4}"/>
              </a:ext>
            </a:extLst>
          </p:cNvPr>
          <p:cNvSpPr>
            <a:spLocks noGrp="1"/>
          </p:cNvSpPr>
          <p:nvPr>
            <p:ph type="sldNum" sz="quarter" idx="12"/>
          </p:nvPr>
        </p:nvSpPr>
        <p:spPr/>
        <p:txBody>
          <a:bodyPr/>
          <a:lstStyle/>
          <a:p>
            <a:fld id="{AE4F3FE3-378B-4A24-8CFA-27D459483B9E}" type="slidenum">
              <a:rPr lang="en-IN" smtClean="0"/>
              <a:t>12</a:t>
            </a:fld>
            <a:endParaRPr lang="en-IN"/>
          </a:p>
        </p:txBody>
      </p:sp>
    </p:spTree>
    <p:extLst>
      <p:ext uri="{BB962C8B-B14F-4D97-AF65-F5344CB8AC3E}">
        <p14:creationId xmlns:p14="http://schemas.microsoft.com/office/powerpoint/2010/main" val="417981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0507-2067-447A-9EB5-2217967E16F7}"/>
              </a:ext>
            </a:extLst>
          </p:cNvPr>
          <p:cNvSpPr>
            <a:spLocks noGrp="1"/>
          </p:cNvSpPr>
          <p:nvPr>
            <p:ph type="title"/>
          </p:nvPr>
        </p:nvSpPr>
        <p:spPr/>
        <p:txBody>
          <a:bodyPr/>
          <a:lstStyle/>
          <a:p>
            <a:r>
              <a:rPr lang="en-IN" dirty="0"/>
              <a:t>Eucalyptus </a:t>
            </a:r>
            <a:r>
              <a:rPr lang="en-IN" dirty="0" err="1"/>
              <a:t>populnea</a:t>
            </a:r>
            <a:endParaRPr lang="en-IN" dirty="0"/>
          </a:p>
        </p:txBody>
      </p:sp>
      <p:pic>
        <p:nvPicPr>
          <p:cNvPr id="5" name="Picture 4" descr="A close up of a map&#10;&#10;Description automatically generated">
            <a:extLst>
              <a:ext uri="{FF2B5EF4-FFF2-40B4-BE49-F238E27FC236}">
                <a16:creationId xmlns:a16="http://schemas.microsoft.com/office/drawing/2014/main" id="{EEA48DA7-EAA6-4754-A892-758F09A97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05" y="4015470"/>
            <a:ext cx="2667000" cy="1905000"/>
          </a:xfrm>
          <a:prstGeom prst="rect">
            <a:avLst/>
          </a:prstGeom>
        </p:spPr>
      </p:pic>
      <p:sp>
        <p:nvSpPr>
          <p:cNvPr id="6" name="Rectangle 5">
            <a:extLst>
              <a:ext uri="{FF2B5EF4-FFF2-40B4-BE49-F238E27FC236}">
                <a16:creationId xmlns:a16="http://schemas.microsoft.com/office/drawing/2014/main" id="{C51D0C77-351F-420D-A68C-DAC833184EB3}"/>
              </a:ext>
            </a:extLst>
          </p:cNvPr>
          <p:cNvSpPr/>
          <p:nvPr/>
        </p:nvSpPr>
        <p:spPr>
          <a:xfrm>
            <a:off x="333151" y="2049667"/>
            <a:ext cx="2466754" cy="1754326"/>
          </a:xfrm>
          <a:prstGeom prst="rect">
            <a:avLst/>
          </a:prstGeom>
        </p:spPr>
        <p:txBody>
          <a:bodyPr wrap="square">
            <a:spAutoFit/>
          </a:bodyPr>
          <a:lstStyle/>
          <a:p>
            <a:r>
              <a:rPr lang="en-GB" dirty="0"/>
              <a:t>Widespread, often dominant, in grassy woodland on moderately fertile loamy soils</a:t>
            </a:r>
          </a:p>
          <a:p>
            <a:r>
              <a:rPr lang="en-GB" dirty="0"/>
              <a:t>(</a:t>
            </a:r>
            <a:r>
              <a:rPr lang="en-GB" dirty="0" err="1"/>
              <a:t>PlantNET</a:t>
            </a:r>
            <a:r>
              <a:rPr lang="en-GB" dirty="0"/>
              <a:t>)</a:t>
            </a:r>
            <a:endParaRPr lang="en-IN" dirty="0"/>
          </a:p>
        </p:txBody>
      </p:sp>
      <p:pic>
        <p:nvPicPr>
          <p:cNvPr id="8" name="Picture 7" descr="A large tree&#10;&#10;Description automatically generated">
            <a:extLst>
              <a:ext uri="{FF2B5EF4-FFF2-40B4-BE49-F238E27FC236}">
                <a16:creationId xmlns:a16="http://schemas.microsoft.com/office/drawing/2014/main" id="{BA7DF5F8-D950-4CF1-B200-340F1471F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241" y="3485707"/>
            <a:ext cx="1967449" cy="1994036"/>
          </a:xfrm>
          <a:prstGeom prst="rect">
            <a:avLst/>
          </a:prstGeom>
        </p:spPr>
      </p:pic>
      <p:pic>
        <p:nvPicPr>
          <p:cNvPr id="10" name="Picture 9" descr="A close up of a tree&#10;&#10;Description automatically generated">
            <a:extLst>
              <a:ext uri="{FF2B5EF4-FFF2-40B4-BE49-F238E27FC236}">
                <a16:creationId xmlns:a16="http://schemas.microsoft.com/office/drawing/2014/main" id="{10467B03-AC8B-4B40-A409-C7CE13C55C30}"/>
              </a:ext>
            </a:extLst>
          </p:cNvPr>
          <p:cNvPicPr>
            <a:picLocks noChangeAspect="1"/>
          </p:cNvPicPr>
          <p:nvPr/>
        </p:nvPicPr>
        <p:blipFill rotWithShape="1">
          <a:blip r:embed="rId4">
            <a:extLst>
              <a:ext uri="{28A0092B-C50C-407E-A947-70E740481C1C}">
                <a14:useLocalDpi xmlns:a14="http://schemas.microsoft.com/office/drawing/2010/main" val="0"/>
              </a:ext>
            </a:extLst>
          </a:blip>
          <a:srcRect l="27228" t="24524" r="14995" b="18467"/>
          <a:stretch/>
        </p:blipFill>
        <p:spPr>
          <a:xfrm>
            <a:off x="9484241" y="1862460"/>
            <a:ext cx="1961339" cy="1451474"/>
          </a:xfrm>
          <a:prstGeom prst="rect">
            <a:avLst/>
          </a:prstGeom>
        </p:spPr>
      </p:pic>
      <p:sp>
        <p:nvSpPr>
          <p:cNvPr id="11" name="Rectangle 10">
            <a:extLst>
              <a:ext uri="{FF2B5EF4-FFF2-40B4-BE49-F238E27FC236}">
                <a16:creationId xmlns:a16="http://schemas.microsoft.com/office/drawing/2014/main" id="{9F87CCEF-1501-4F25-8CEA-7ED6022F297A}"/>
              </a:ext>
            </a:extLst>
          </p:cNvPr>
          <p:cNvSpPr/>
          <p:nvPr/>
        </p:nvSpPr>
        <p:spPr>
          <a:xfrm>
            <a:off x="10302919" y="5479743"/>
            <a:ext cx="1253100" cy="307777"/>
          </a:xfrm>
          <a:prstGeom prst="rect">
            <a:avLst/>
          </a:prstGeom>
        </p:spPr>
        <p:txBody>
          <a:bodyPr wrap="none">
            <a:spAutoFit/>
          </a:bodyPr>
          <a:lstStyle/>
          <a:p>
            <a:r>
              <a:rPr lang="en-IN" sz="1400" dirty="0">
                <a:hlinkClick r:id="rId5" tooltip="wikipedia:User:Ethel Aardvark"/>
              </a:rPr>
              <a:t>Ethel Aardvark</a:t>
            </a:r>
            <a:endParaRPr lang="en-IN" sz="1400" dirty="0"/>
          </a:p>
        </p:txBody>
      </p:sp>
      <p:pic>
        <p:nvPicPr>
          <p:cNvPr id="8194" name="Picture 2">
            <a:extLst>
              <a:ext uri="{FF2B5EF4-FFF2-40B4-BE49-F238E27FC236}">
                <a16:creationId xmlns:a16="http://schemas.microsoft.com/office/drawing/2014/main" id="{3828F91C-C6F6-4984-A1D6-A73562F5319D}"/>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050063" y="1825625"/>
            <a:ext cx="6091873"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5AEB392-09F2-463B-86E5-A2BFF2946228}"/>
              </a:ext>
            </a:extLst>
          </p:cNvPr>
          <p:cNvSpPr>
            <a:spLocks noGrp="1"/>
          </p:cNvSpPr>
          <p:nvPr>
            <p:ph type="sldNum" sz="quarter" idx="12"/>
          </p:nvPr>
        </p:nvSpPr>
        <p:spPr/>
        <p:txBody>
          <a:bodyPr/>
          <a:lstStyle/>
          <a:p>
            <a:fld id="{AE4F3FE3-378B-4A24-8CFA-27D459483B9E}" type="slidenum">
              <a:rPr lang="en-IN" smtClean="0"/>
              <a:t>13</a:t>
            </a:fld>
            <a:endParaRPr lang="en-IN"/>
          </a:p>
        </p:txBody>
      </p:sp>
    </p:spTree>
    <p:extLst>
      <p:ext uri="{BB962C8B-B14F-4D97-AF65-F5344CB8AC3E}">
        <p14:creationId xmlns:p14="http://schemas.microsoft.com/office/powerpoint/2010/main" val="300726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FC2C-E9AC-4E6B-8C62-ADDB2C78FF3C}"/>
              </a:ext>
            </a:extLst>
          </p:cNvPr>
          <p:cNvSpPr>
            <a:spLocks noGrp="1"/>
          </p:cNvSpPr>
          <p:nvPr>
            <p:ph type="title"/>
          </p:nvPr>
        </p:nvSpPr>
        <p:spPr/>
        <p:txBody>
          <a:bodyPr/>
          <a:lstStyle/>
          <a:p>
            <a:r>
              <a:rPr lang="en-IN" dirty="0" err="1"/>
              <a:t>Allocasuarina</a:t>
            </a:r>
            <a:r>
              <a:rPr lang="en-IN" dirty="0"/>
              <a:t> </a:t>
            </a:r>
            <a:r>
              <a:rPr lang="en-IN" dirty="0" err="1"/>
              <a:t>luehmannii</a:t>
            </a:r>
            <a:endParaRPr lang="en-IN" dirty="0"/>
          </a:p>
        </p:txBody>
      </p:sp>
      <p:pic>
        <p:nvPicPr>
          <p:cNvPr id="9218" name="Picture 2">
            <a:extLst>
              <a:ext uri="{FF2B5EF4-FFF2-40B4-BE49-F238E27FC236}">
                <a16:creationId xmlns:a16="http://schemas.microsoft.com/office/drawing/2014/main" id="{8AE4E8E5-E4B6-4C9E-ACD1-26CEE06EFC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0063" y="1825625"/>
            <a:ext cx="609187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2D130B1-32A0-4262-AAAD-BC649BD2AF65}"/>
              </a:ext>
            </a:extLst>
          </p:cNvPr>
          <p:cNvSpPr>
            <a:spLocks noGrp="1"/>
          </p:cNvSpPr>
          <p:nvPr>
            <p:ph type="sldNum" sz="quarter" idx="12"/>
          </p:nvPr>
        </p:nvSpPr>
        <p:spPr/>
        <p:txBody>
          <a:bodyPr/>
          <a:lstStyle/>
          <a:p>
            <a:fld id="{AE4F3FE3-378B-4A24-8CFA-27D459483B9E}" type="slidenum">
              <a:rPr lang="en-IN" smtClean="0"/>
              <a:t>14</a:t>
            </a:fld>
            <a:endParaRPr lang="en-IN"/>
          </a:p>
        </p:txBody>
      </p:sp>
    </p:spTree>
    <p:extLst>
      <p:ext uri="{BB962C8B-B14F-4D97-AF65-F5344CB8AC3E}">
        <p14:creationId xmlns:p14="http://schemas.microsoft.com/office/powerpoint/2010/main" val="165559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C2DC-C331-42E4-B40F-6E2F887BA485}"/>
              </a:ext>
            </a:extLst>
          </p:cNvPr>
          <p:cNvSpPr>
            <a:spLocks noGrp="1"/>
          </p:cNvSpPr>
          <p:nvPr>
            <p:ph type="title"/>
          </p:nvPr>
        </p:nvSpPr>
        <p:spPr/>
        <p:txBody>
          <a:bodyPr/>
          <a:lstStyle/>
          <a:p>
            <a:r>
              <a:rPr lang="en-IN" dirty="0"/>
              <a:t>Quercus </a:t>
            </a:r>
            <a:r>
              <a:rPr lang="en-IN" dirty="0" err="1"/>
              <a:t>suber</a:t>
            </a:r>
            <a:endParaRPr lang="en-IN" dirty="0"/>
          </a:p>
        </p:txBody>
      </p:sp>
      <p:pic>
        <p:nvPicPr>
          <p:cNvPr id="19459" name="Picture 3">
            <a:extLst>
              <a:ext uri="{FF2B5EF4-FFF2-40B4-BE49-F238E27FC236}">
                <a16:creationId xmlns:a16="http://schemas.microsoft.com/office/drawing/2014/main" id="{032CE8AD-B6E1-4AA2-A511-918A5E4BD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0063" y="1825625"/>
            <a:ext cx="6091873"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34FFE0C-B2CB-483E-A8D0-28DFF9AC9E1B}"/>
              </a:ext>
            </a:extLst>
          </p:cNvPr>
          <p:cNvSpPr>
            <a:spLocks noGrp="1"/>
          </p:cNvSpPr>
          <p:nvPr>
            <p:ph type="sldNum" sz="quarter" idx="12"/>
          </p:nvPr>
        </p:nvSpPr>
        <p:spPr/>
        <p:txBody>
          <a:bodyPr/>
          <a:lstStyle/>
          <a:p>
            <a:fld id="{AE4F3FE3-378B-4A24-8CFA-27D459483B9E}" type="slidenum">
              <a:rPr lang="en-IN" smtClean="0"/>
              <a:t>15</a:t>
            </a:fld>
            <a:endParaRPr lang="en-IN"/>
          </a:p>
        </p:txBody>
      </p:sp>
    </p:spTree>
    <p:extLst>
      <p:ext uri="{BB962C8B-B14F-4D97-AF65-F5344CB8AC3E}">
        <p14:creationId xmlns:p14="http://schemas.microsoft.com/office/powerpoint/2010/main" val="196152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A9ED-BC3A-4427-A00F-DDF2A522258A}"/>
              </a:ext>
            </a:extLst>
          </p:cNvPr>
          <p:cNvSpPr>
            <a:spLocks noGrp="1"/>
          </p:cNvSpPr>
          <p:nvPr>
            <p:ph type="title"/>
          </p:nvPr>
        </p:nvSpPr>
        <p:spPr/>
        <p:txBody>
          <a:bodyPr/>
          <a:lstStyle/>
          <a:p>
            <a:r>
              <a:rPr lang="en-IN" dirty="0">
                <a:solidFill>
                  <a:srgbClr val="92D050"/>
                </a:solidFill>
              </a:rPr>
              <a:t>Summary</a:t>
            </a:r>
          </a:p>
        </p:txBody>
      </p:sp>
      <p:sp>
        <p:nvSpPr>
          <p:cNvPr id="3" name="Content Placeholder 2">
            <a:extLst>
              <a:ext uri="{FF2B5EF4-FFF2-40B4-BE49-F238E27FC236}">
                <a16:creationId xmlns:a16="http://schemas.microsoft.com/office/drawing/2014/main" id="{6C7F3F41-6DBE-4FF9-B6E7-0BE3D4C9DA81}"/>
              </a:ext>
            </a:extLst>
          </p:cNvPr>
          <p:cNvSpPr>
            <a:spLocks noGrp="1"/>
          </p:cNvSpPr>
          <p:nvPr>
            <p:ph idx="1"/>
          </p:nvPr>
        </p:nvSpPr>
        <p:spPr/>
        <p:txBody>
          <a:bodyPr/>
          <a:lstStyle/>
          <a:p>
            <a:r>
              <a:rPr lang="en-IN" dirty="0"/>
              <a:t>We use the optimality framework to develop a unified model of plant photosynthesis and hydraulics</a:t>
            </a:r>
          </a:p>
          <a:p>
            <a:r>
              <a:rPr lang="en-IN" dirty="0"/>
              <a:t>The model requires only two parameters to predict photosynthetic responses to the environment, provided plant characteristics are known</a:t>
            </a:r>
          </a:p>
          <a:p>
            <a:r>
              <a:rPr lang="en-IN" dirty="0"/>
              <a:t>The model accurately predicts responses of assimilation, ci, </a:t>
            </a:r>
            <a:r>
              <a:rPr lang="en-IN" dirty="0" err="1"/>
              <a:t>Vcmax</a:t>
            </a:r>
            <a:r>
              <a:rPr lang="en-IN" dirty="0"/>
              <a:t>, </a:t>
            </a:r>
            <a:r>
              <a:rPr lang="en-IN" dirty="0" err="1"/>
              <a:t>Jmax</a:t>
            </a:r>
            <a:r>
              <a:rPr lang="en-IN" dirty="0"/>
              <a:t>, </a:t>
            </a:r>
            <a:r>
              <a:rPr lang="en-IN" dirty="0" err="1"/>
              <a:t>gs</a:t>
            </a:r>
            <a:r>
              <a:rPr lang="en-IN" dirty="0"/>
              <a:t>, and leaf water potential under a wide range of atmospheric conditions</a:t>
            </a:r>
          </a:p>
          <a:p>
            <a:r>
              <a:rPr lang="en-IN" b="1" dirty="0"/>
              <a:t>Next steps</a:t>
            </a:r>
            <a:r>
              <a:rPr lang="en-IN" dirty="0"/>
              <a:t>: Predict HV, K, P50 via a nested optimality and evolutionary dynamics</a:t>
            </a:r>
          </a:p>
        </p:txBody>
      </p:sp>
      <p:sp>
        <p:nvSpPr>
          <p:cNvPr id="4" name="Slide Number Placeholder 3">
            <a:extLst>
              <a:ext uri="{FF2B5EF4-FFF2-40B4-BE49-F238E27FC236}">
                <a16:creationId xmlns:a16="http://schemas.microsoft.com/office/drawing/2014/main" id="{052D2C38-0B4F-4BA2-8E0E-205F646CDBB4}"/>
              </a:ext>
            </a:extLst>
          </p:cNvPr>
          <p:cNvSpPr>
            <a:spLocks noGrp="1"/>
          </p:cNvSpPr>
          <p:nvPr>
            <p:ph type="sldNum" sz="quarter" idx="12"/>
          </p:nvPr>
        </p:nvSpPr>
        <p:spPr/>
        <p:txBody>
          <a:bodyPr/>
          <a:lstStyle/>
          <a:p>
            <a:fld id="{AE4F3FE3-378B-4A24-8CFA-27D459483B9E}" type="slidenum">
              <a:rPr lang="en-IN" smtClean="0"/>
              <a:t>16</a:t>
            </a:fld>
            <a:endParaRPr lang="en-IN"/>
          </a:p>
        </p:txBody>
      </p:sp>
    </p:spTree>
    <p:extLst>
      <p:ext uri="{BB962C8B-B14F-4D97-AF65-F5344CB8AC3E}">
        <p14:creationId xmlns:p14="http://schemas.microsoft.com/office/powerpoint/2010/main" val="36701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B49F-F8F2-4FD3-A110-F6251D6A3140}"/>
              </a:ext>
            </a:extLst>
          </p:cNvPr>
          <p:cNvSpPr>
            <a:spLocks noGrp="1"/>
          </p:cNvSpPr>
          <p:nvPr>
            <p:ph type="title"/>
          </p:nvPr>
        </p:nvSpPr>
        <p:spPr>
          <a:xfrm>
            <a:off x="838200" y="3643902"/>
            <a:ext cx="10515600" cy="1325563"/>
          </a:xfrm>
        </p:spPr>
        <p:txBody>
          <a:bodyPr/>
          <a:lstStyle/>
          <a:p>
            <a:pPr algn="ctr"/>
            <a:r>
              <a:rPr lang="en-IN" i="1" dirty="0"/>
              <a:t>Questions</a:t>
            </a:r>
            <a:r>
              <a:rPr lang="en-IN" dirty="0"/>
              <a:t>?</a:t>
            </a:r>
          </a:p>
        </p:txBody>
      </p:sp>
      <p:sp>
        <p:nvSpPr>
          <p:cNvPr id="5" name="Slide Number Placeholder 4">
            <a:extLst>
              <a:ext uri="{FF2B5EF4-FFF2-40B4-BE49-F238E27FC236}">
                <a16:creationId xmlns:a16="http://schemas.microsoft.com/office/drawing/2014/main" id="{1AB9EE9C-B652-4FD9-BE8F-C993F0567332}"/>
              </a:ext>
            </a:extLst>
          </p:cNvPr>
          <p:cNvSpPr>
            <a:spLocks noGrp="1"/>
          </p:cNvSpPr>
          <p:nvPr>
            <p:ph type="sldNum" sz="quarter" idx="12"/>
          </p:nvPr>
        </p:nvSpPr>
        <p:spPr/>
        <p:txBody>
          <a:bodyPr/>
          <a:lstStyle/>
          <a:p>
            <a:fld id="{AE4F3FE3-378B-4A24-8CFA-27D459483B9E}" type="slidenum">
              <a:rPr lang="en-IN" smtClean="0"/>
              <a:t>17</a:t>
            </a:fld>
            <a:endParaRPr lang="en-IN"/>
          </a:p>
        </p:txBody>
      </p:sp>
    </p:spTree>
    <p:extLst>
      <p:ext uri="{BB962C8B-B14F-4D97-AF65-F5344CB8AC3E}">
        <p14:creationId xmlns:p14="http://schemas.microsoft.com/office/powerpoint/2010/main" val="27967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CAF-2772-4F56-A4EE-0ED480B9BB06}"/>
              </a:ext>
            </a:extLst>
          </p:cNvPr>
          <p:cNvSpPr>
            <a:spLocks noGrp="1"/>
          </p:cNvSpPr>
          <p:nvPr>
            <p:ph type="title"/>
          </p:nvPr>
        </p:nvSpPr>
        <p:spPr>
          <a:xfrm>
            <a:off x="838200" y="315013"/>
            <a:ext cx="10515600" cy="1325563"/>
          </a:xfrm>
        </p:spPr>
        <p:txBody>
          <a:bodyPr/>
          <a:lstStyle/>
          <a:p>
            <a:r>
              <a:rPr lang="en-IN" dirty="0"/>
              <a:t>Theory of water transport</a:t>
            </a:r>
          </a:p>
        </p:txBody>
      </p:sp>
      <p:pic>
        <p:nvPicPr>
          <p:cNvPr id="6" name="Picture 5">
            <a:extLst>
              <a:ext uri="{FF2B5EF4-FFF2-40B4-BE49-F238E27FC236}">
                <a16:creationId xmlns:a16="http://schemas.microsoft.com/office/drawing/2014/main" id="{BECB3E6E-14D6-4CA0-B0AB-C5BB7A47F534}"/>
              </a:ext>
            </a:extLst>
          </p:cNvPr>
          <p:cNvPicPr>
            <a:picLocks noChangeAspect="1"/>
          </p:cNvPicPr>
          <p:nvPr/>
        </p:nvPicPr>
        <p:blipFill rotWithShape="1">
          <a:blip r:embed="rId2"/>
          <a:srcRect l="13483" r="9939"/>
          <a:stretch/>
        </p:blipFill>
        <p:spPr>
          <a:xfrm>
            <a:off x="1152070" y="1527406"/>
            <a:ext cx="647570" cy="4692534"/>
          </a:xfrm>
          <a:prstGeom prst="rect">
            <a:avLst/>
          </a:prstGeom>
        </p:spPr>
      </p:pic>
      <p:pic>
        <p:nvPicPr>
          <p:cNvPr id="51" name="Picture 50">
            <a:extLst>
              <a:ext uri="{FF2B5EF4-FFF2-40B4-BE49-F238E27FC236}">
                <a16:creationId xmlns:a16="http://schemas.microsoft.com/office/drawing/2014/main" id="{4AB7E3DD-81A8-483A-9001-39A08D6B4475}"/>
              </a:ext>
            </a:extLst>
          </p:cNvPr>
          <p:cNvPicPr>
            <a:picLocks noChangeAspect="1"/>
          </p:cNvPicPr>
          <p:nvPr/>
        </p:nvPicPr>
        <p:blipFill rotWithShape="1">
          <a:blip r:embed="rId2"/>
          <a:srcRect l="13483" r="9939"/>
          <a:stretch/>
        </p:blipFill>
        <p:spPr>
          <a:xfrm>
            <a:off x="1801330" y="1527406"/>
            <a:ext cx="647570" cy="4692534"/>
          </a:xfrm>
          <a:prstGeom prst="rect">
            <a:avLst/>
          </a:prstGeom>
        </p:spPr>
      </p:pic>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0D93E0C9-506A-4E9B-83AF-5E065216434E}"/>
                  </a:ext>
                </a:extLst>
              </p:cNvPr>
              <p:cNvSpPr>
                <a:spLocks noGrp="1"/>
              </p:cNvSpPr>
              <p:nvPr>
                <p:ph idx="1"/>
              </p:nvPr>
            </p:nvSpPr>
            <p:spPr>
              <a:xfrm>
                <a:off x="2815682" y="1484429"/>
                <a:ext cx="4961315" cy="4692534"/>
              </a:xfrm>
            </p:spPr>
            <p:txBody>
              <a:bodyPr>
                <a:normAutofit fontScale="85000" lnSpcReduction="10000"/>
              </a:bodyPr>
              <a:lstStyle/>
              <a:p>
                <a:r>
                  <a:rPr lang="en-IN" dirty="0"/>
                  <a:t>Conductivity of xylem decreases with water potential as </a:t>
                </a:r>
              </a:p>
              <a:p>
                <a:pPr marL="0" indent="0">
                  <a:buNone/>
                </a:pPr>
                <a:endParaRPr lang="en-IN" i="1" dirty="0">
                  <a:latin typeface="Cambria Math" panose="02040503050406030204" pitchFamily="18" charset="0"/>
                </a:endParaRPr>
              </a:p>
              <a:p>
                <a:pPr marL="446088" indent="0">
                  <a:buNone/>
                </a:pPr>
                <a14:m>
                  <m:oMathPara xmlns:m="http://schemas.openxmlformats.org/officeDocument/2006/math">
                    <m:oMathParaPr>
                      <m:jc m:val="left"/>
                    </m:oMathParaPr>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𝐾</m:t>
                          </m:r>
                        </m:e>
                        <m:sub>
                          <m:r>
                            <a:rPr lang="en-IN" i="1">
                              <a:latin typeface="Cambria Math" panose="02040503050406030204" pitchFamily="18" charset="0"/>
                            </a:rPr>
                            <m:t>𝑠</m:t>
                          </m:r>
                        </m:sub>
                      </m:sSub>
                      <m:d>
                        <m:dPr>
                          <m:ctrlPr>
                            <a:rPr lang="en-IN" i="1">
                              <a:latin typeface="Cambria Math" panose="02040503050406030204" pitchFamily="18" charset="0"/>
                            </a:rPr>
                          </m:ctrlPr>
                        </m:dPr>
                        <m:e>
                          <m:r>
                            <a:rPr lang="en-IN" i="1">
                              <a:latin typeface="Cambria Math" panose="02040503050406030204" pitchFamily="18" charset="0"/>
                            </a:rPr>
                            <m:t>𝜓</m:t>
                          </m:r>
                        </m:e>
                      </m:d>
                      <m:r>
                        <a:rPr lang="en-IN" i="1">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𝐾</m:t>
                          </m:r>
                        </m:e>
                        <m:sub>
                          <m:r>
                            <a:rPr lang="en-IN" b="0" i="1" smtClean="0">
                              <a:latin typeface="Cambria Math" panose="02040503050406030204" pitchFamily="18" charset="0"/>
                            </a:rPr>
                            <m:t>𝑠</m:t>
                          </m:r>
                          <m:r>
                            <a:rPr lang="en-IN" b="0" i="1" smtClean="0">
                              <a:latin typeface="Cambria Math" panose="02040503050406030204" pitchFamily="18" charset="0"/>
                            </a:rPr>
                            <m:t>,0</m:t>
                          </m:r>
                        </m:sub>
                      </m:sSub>
                      <m:r>
                        <a:rPr lang="en-IN" b="0" i="1" smtClean="0">
                          <a:latin typeface="Cambria Math" panose="02040503050406030204" pitchFamily="18" charset="0"/>
                        </a:rPr>
                        <m:t>𝑃</m:t>
                      </m:r>
                      <m:d>
                        <m:dPr>
                          <m:ctrlPr>
                            <a:rPr lang="en-IN" b="0" i="1" smtClean="0">
                              <a:latin typeface="Cambria Math" panose="02040503050406030204" pitchFamily="18" charset="0"/>
                            </a:rPr>
                          </m:ctrlPr>
                        </m:dPr>
                        <m:e>
                          <m:r>
                            <a:rPr lang="en-IN" b="0" i="1" smtClean="0">
                              <a:latin typeface="Cambria Math" panose="02040503050406030204" pitchFamily="18" charset="0"/>
                            </a:rPr>
                            <m:t>𝜓</m:t>
                          </m:r>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d>
                            <m:dPr>
                              <m:ctrlPr>
                                <a:rPr lang="en-IN" b="0" i="1" smtClean="0">
                                  <a:latin typeface="Cambria Math" panose="02040503050406030204" pitchFamily="18" charset="0"/>
                                </a:rPr>
                              </m:ctrlPr>
                            </m:dPr>
                            <m:e>
                              <m:f>
                                <m:fPr>
                                  <m:ctrlPr>
                                    <a:rPr lang="en-IN" i="1">
                                      <a:latin typeface="Cambria Math" panose="02040503050406030204" pitchFamily="18" charset="0"/>
                                    </a:rPr>
                                  </m:ctrlPr>
                                </m:fPr>
                                <m:num>
                                  <m:r>
                                    <a:rPr lang="en-IN" i="1">
                                      <a:latin typeface="Cambria Math" panose="02040503050406030204" pitchFamily="18" charset="0"/>
                                    </a:rPr>
                                    <m:t>1</m:t>
                                  </m:r>
                                </m:num>
                                <m:den>
                                  <m:r>
                                    <a:rPr lang="en-IN" i="1">
                                      <a:latin typeface="Cambria Math" panose="02040503050406030204" pitchFamily="18" charset="0"/>
                                    </a:rPr>
                                    <m:t>2</m:t>
                                  </m:r>
                                </m:den>
                              </m:f>
                            </m:e>
                          </m:d>
                        </m:e>
                        <m:sup>
                          <m:sSup>
                            <m:sSupPr>
                              <m:ctrlPr>
                                <a:rPr lang="en-IN" b="0" i="1" smtClean="0">
                                  <a:latin typeface="Cambria Math" panose="02040503050406030204" pitchFamily="18" charset="0"/>
                                </a:rPr>
                              </m:ctrlPr>
                            </m:sSupPr>
                            <m:e>
                              <m:d>
                                <m:dPr>
                                  <m:ctrlPr>
                                    <a:rPr lang="en-IN" b="0" i="1" smtClean="0">
                                      <a:latin typeface="Cambria Math" panose="02040503050406030204" pitchFamily="18" charset="0"/>
                                    </a:rPr>
                                  </m:ctrlPr>
                                </m:dPr>
                                <m:e>
                                  <m:f>
                                    <m:fPr>
                                      <m:ctrlPr>
                                        <a:rPr lang="en-IN" b="0" i="1" smtClean="0">
                                          <a:latin typeface="Cambria Math" panose="02040503050406030204" pitchFamily="18" charset="0"/>
                                        </a:rPr>
                                      </m:ctrlPr>
                                    </m:fPr>
                                    <m:num>
                                      <m:r>
                                        <a:rPr lang="en-IN" b="0" i="1" smtClean="0">
                                          <a:latin typeface="Cambria Math" panose="02040503050406030204" pitchFamily="18" charset="0"/>
                                        </a:rPr>
                                        <m:t>𝜓</m:t>
                                      </m:r>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𝜓</m:t>
                                          </m:r>
                                        </m:e>
                                        <m:sub>
                                          <m:r>
                                            <a:rPr lang="en-IN" b="0" i="1" smtClean="0">
                                              <a:latin typeface="Cambria Math" panose="02040503050406030204" pitchFamily="18" charset="0"/>
                                            </a:rPr>
                                            <m:t>50</m:t>
                                          </m:r>
                                        </m:sub>
                                      </m:sSub>
                                    </m:den>
                                  </m:f>
                                </m:e>
                              </m:d>
                            </m:e>
                            <m:sup>
                              <m:r>
                                <a:rPr lang="en-IN" b="0" i="1" smtClean="0">
                                  <a:latin typeface="Cambria Math" panose="02040503050406030204" pitchFamily="18" charset="0"/>
                                </a:rPr>
                                <m:t>𝑏</m:t>
                              </m:r>
                            </m:sup>
                          </m:sSup>
                        </m:sup>
                      </m:sSup>
                    </m:oMath>
                  </m:oMathPara>
                </a14:m>
                <a:endParaRPr lang="en-IN" i="1" dirty="0">
                  <a:latin typeface="Cambria Math" panose="02040503050406030204" pitchFamily="18" charset="0"/>
                </a:endParaRPr>
              </a:p>
              <a:p>
                <a:endParaRPr lang="en-IN" dirty="0"/>
              </a:p>
              <a:p>
                <a:r>
                  <a:rPr lang="en-IN" dirty="0"/>
                  <a:t>Assuming an interconnected structure of xylem, conductivity at height </a:t>
                </a:r>
                <a:r>
                  <a:rPr lang="en-IN" i="1" dirty="0"/>
                  <a:t>h </a:t>
                </a:r>
                <a:r>
                  <a:rPr lang="en-IN" dirty="0"/>
                  <a:t>only depends on water potential at height </a:t>
                </a:r>
                <a:r>
                  <a:rPr lang="en-IN" i="1" dirty="0"/>
                  <a:t>h</a:t>
                </a:r>
              </a:p>
              <a:p>
                <a:pPr marL="447675" indent="-447675">
                  <a:buNone/>
                </a:pPr>
                <a:endParaRPr lang="en-IN" b="0" i="1" dirty="0">
                  <a:latin typeface="Cambria Math" panose="02040503050406030204" pitchFamily="18" charset="0"/>
                </a:endParaRPr>
              </a:p>
              <a:p>
                <a:pPr marL="447675" indent="-447675">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𝐾</m:t>
                          </m:r>
                        </m:e>
                        <m:sub>
                          <m:r>
                            <a:rPr lang="en-IN" b="0" i="1" smtClean="0">
                              <a:latin typeface="Cambria Math" panose="02040503050406030204" pitchFamily="18" charset="0"/>
                            </a:rPr>
                            <m:t>𝑠</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h</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𝐾</m:t>
                          </m:r>
                        </m:e>
                        <m:sub>
                          <m:r>
                            <a:rPr lang="en-IN" b="0" i="1" smtClean="0">
                              <a:latin typeface="Cambria Math" panose="02040503050406030204" pitchFamily="18" charset="0"/>
                            </a:rPr>
                            <m:t>𝑠</m:t>
                          </m:r>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𝑃</m:t>
                      </m:r>
                      <m:r>
                        <a:rPr lang="en-IN" b="0" i="1" smtClean="0">
                          <a:latin typeface="Cambria Math" panose="02040503050406030204" pitchFamily="18" charset="0"/>
                        </a:rPr>
                        <m:t>(</m:t>
                      </m:r>
                      <m:r>
                        <a:rPr lang="en-IN" b="0" i="1" smtClean="0">
                          <a:latin typeface="Cambria Math" panose="02040503050406030204" pitchFamily="18" charset="0"/>
                        </a:rPr>
                        <m:t>𝜓</m:t>
                      </m:r>
                      <m:d>
                        <m:dPr>
                          <m:ctrlPr>
                            <a:rPr lang="en-IN" b="0" i="1" smtClean="0">
                              <a:latin typeface="Cambria Math" panose="02040503050406030204" pitchFamily="18" charset="0"/>
                            </a:rPr>
                          </m:ctrlPr>
                        </m:dPr>
                        <m:e>
                          <m:r>
                            <a:rPr lang="en-IN" b="0" i="1" smtClean="0">
                              <a:latin typeface="Cambria Math" panose="02040503050406030204" pitchFamily="18" charset="0"/>
                            </a:rPr>
                            <m:t>h</m:t>
                          </m:r>
                        </m:e>
                      </m:d>
                      <m:r>
                        <a:rPr lang="en-IN" b="0" i="1" smtClean="0">
                          <a:latin typeface="Cambria Math" panose="02040503050406030204" pitchFamily="18" charset="0"/>
                        </a:rPr>
                        <m:t>)</m:t>
                      </m:r>
                    </m:oMath>
                  </m:oMathPara>
                </a14:m>
                <a:endParaRPr lang="en-IN" dirty="0"/>
              </a:p>
              <a:p>
                <a:endParaRPr lang="en-IN" dirty="0"/>
              </a:p>
              <a:p>
                <a:pPr marL="0" indent="0">
                  <a:buNone/>
                </a:pPr>
                <a:endParaRPr lang="en-IN" dirty="0"/>
              </a:p>
              <a:p>
                <a:endParaRPr lang="en-IN" dirty="0"/>
              </a:p>
              <a:p>
                <a:pPr marL="0" indent="0">
                  <a:buNone/>
                </a:pPr>
                <a:endParaRPr lang="en-IN" dirty="0"/>
              </a:p>
            </p:txBody>
          </p:sp>
        </mc:Choice>
        <mc:Fallback xmlns="">
          <p:sp>
            <p:nvSpPr>
              <p:cNvPr id="53" name="Content Placeholder 2">
                <a:extLst>
                  <a:ext uri="{FF2B5EF4-FFF2-40B4-BE49-F238E27FC236}">
                    <a16:creationId xmlns:a16="http://schemas.microsoft.com/office/drawing/2014/main" id="{0D93E0C9-506A-4E9B-83AF-5E065216434E}"/>
                  </a:ext>
                </a:extLst>
              </p:cNvPr>
              <p:cNvSpPr>
                <a:spLocks noGrp="1" noRot="1" noChangeAspect="1" noMove="1" noResize="1" noEditPoints="1" noAdjustHandles="1" noChangeArrowheads="1" noChangeShapeType="1" noTextEdit="1"/>
              </p:cNvSpPr>
              <p:nvPr>
                <p:ph idx="1"/>
              </p:nvPr>
            </p:nvSpPr>
            <p:spPr>
              <a:xfrm>
                <a:off x="2815682" y="1484429"/>
                <a:ext cx="4961315" cy="4692534"/>
              </a:xfrm>
              <a:blipFill>
                <a:blip r:embed="rId3"/>
                <a:stretch>
                  <a:fillRect l="-1720" t="-2471"/>
                </a:stretch>
              </a:blipFill>
            </p:spPr>
            <p:txBody>
              <a:bodyPr/>
              <a:lstStyle/>
              <a:p>
                <a:r>
                  <a:rPr lang="en-IN">
                    <a:noFill/>
                  </a:rPr>
                  <a:t> </a:t>
                </a:r>
              </a:p>
            </p:txBody>
          </p:sp>
        </mc:Fallback>
      </mc:AlternateContent>
      <p:grpSp>
        <p:nvGrpSpPr>
          <p:cNvPr id="63" name="Group 62">
            <a:extLst>
              <a:ext uri="{FF2B5EF4-FFF2-40B4-BE49-F238E27FC236}">
                <a16:creationId xmlns:a16="http://schemas.microsoft.com/office/drawing/2014/main" id="{8A24F002-F2CF-4FD6-8996-42D9360F40F0}"/>
              </a:ext>
            </a:extLst>
          </p:cNvPr>
          <p:cNvGrpSpPr/>
          <p:nvPr/>
        </p:nvGrpSpPr>
        <p:grpSpPr>
          <a:xfrm rot="150985">
            <a:off x="7893992" y="1298933"/>
            <a:ext cx="3351960" cy="2745000"/>
            <a:chOff x="7949748" y="1711528"/>
            <a:chExt cx="3351960" cy="274500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7279B99E-7061-4876-BF07-05E2B74D4586}"/>
                    </a:ext>
                  </a:extLst>
                </p14:cNvPr>
                <p14:cNvContentPartPr/>
                <p14:nvPr/>
              </p14:nvContentPartPr>
              <p14:xfrm>
                <a:off x="8126868" y="3810328"/>
                <a:ext cx="2635920" cy="100800"/>
              </p14:xfrm>
            </p:contentPart>
          </mc:Choice>
          <mc:Fallback xmlns="">
            <p:pic>
              <p:nvPicPr>
                <p:cNvPr id="9" name="Ink 8">
                  <a:extLst>
                    <a:ext uri="{FF2B5EF4-FFF2-40B4-BE49-F238E27FC236}">
                      <a16:creationId xmlns:a16="http://schemas.microsoft.com/office/drawing/2014/main" id="{7279B99E-7061-4876-BF07-05E2B74D4586}"/>
                    </a:ext>
                  </a:extLst>
                </p:cNvPr>
                <p:cNvPicPr/>
                <p:nvPr/>
              </p:nvPicPr>
              <p:blipFill>
                <a:blip r:embed="rId9"/>
                <a:stretch>
                  <a:fillRect/>
                </a:stretch>
              </p:blipFill>
              <p:spPr>
                <a:xfrm>
                  <a:off x="8118228" y="3801688"/>
                  <a:ext cx="265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2E3919A2-CC0A-41D3-A505-671B651FC3BC}"/>
                    </a:ext>
                  </a:extLst>
                </p14:cNvPr>
                <p14:cNvContentPartPr/>
                <p14:nvPr/>
              </p14:nvContentPartPr>
              <p14:xfrm>
                <a:off x="10553268" y="1848688"/>
                <a:ext cx="208800" cy="1971360"/>
              </p14:xfrm>
            </p:contentPart>
          </mc:Choice>
          <mc:Fallback xmlns="">
            <p:pic>
              <p:nvPicPr>
                <p:cNvPr id="10" name="Ink 9">
                  <a:extLst>
                    <a:ext uri="{FF2B5EF4-FFF2-40B4-BE49-F238E27FC236}">
                      <a16:creationId xmlns:a16="http://schemas.microsoft.com/office/drawing/2014/main" id="{2E3919A2-CC0A-41D3-A505-671B651FC3BC}"/>
                    </a:ext>
                  </a:extLst>
                </p:cNvPr>
                <p:cNvPicPr/>
                <p:nvPr/>
              </p:nvPicPr>
              <p:blipFill>
                <a:blip r:embed="rId11"/>
                <a:stretch>
                  <a:fillRect/>
                </a:stretch>
              </p:blipFill>
              <p:spPr>
                <a:xfrm>
                  <a:off x="10544268" y="1840048"/>
                  <a:ext cx="226440" cy="198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5D516503-5417-415C-BF8E-30CC492C02DB}"/>
                    </a:ext>
                  </a:extLst>
                </p14:cNvPr>
                <p14:cNvContentPartPr/>
                <p14:nvPr/>
              </p14:nvContentPartPr>
              <p14:xfrm>
                <a:off x="10820388" y="1805488"/>
                <a:ext cx="104760" cy="300960"/>
              </p14:xfrm>
            </p:contentPart>
          </mc:Choice>
          <mc:Fallback xmlns="">
            <p:pic>
              <p:nvPicPr>
                <p:cNvPr id="15" name="Ink 14">
                  <a:extLst>
                    <a:ext uri="{FF2B5EF4-FFF2-40B4-BE49-F238E27FC236}">
                      <a16:creationId xmlns:a16="http://schemas.microsoft.com/office/drawing/2014/main" id="{5D516503-5417-415C-BF8E-30CC492C02DB}"/>
                    </a:ext>
                  </a:extLst>
                </p:cNvPr>
                <p:cNvPicPr/>
                <p:nvPr/>
              </p:nvPicPr>
              <p:blipFill>
                <a:blip r:embed="rId13"/>
                <a:stretch>
                  <a:fillRect/>
                </a:stretch>
              </p:blipFill>
              <p:spPr>
                <a:xfrm>
                  <a:off x="10811388" y="1796488"/>
                  <a:ext cx="1224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F4871BDD-88F4-48A6-8450-C00C470D30C4}"/>
                    </a:ext>
                  </a:extLst>
                </p14:cNvPr>
                <p14:cNvContentPartPr/>
                <p14:nvPr/>
              </p14:nvContentPartPr>
              <p14:xfrm>
                <a:off x="10989948" y="1779568"/>
                <a:ext cx="49680" cy="295200"/>
              </p14:xfrm>
            </p:contentPart>
          </mc:Choice>
          <mc:Fallback xmlns="">
            <p:pic>
              <p:nvPicPr>
                <p:cNvPr id="16" name="Ink 15">
                  <a:extLst>
                    <a:ext uri="{FF2B5EF4-FFF2-40B4-BE49-F238E27FC236}">
                      <a16:creationId xmlns:a16="http://schemas.microsoft.com/office/drawing/2014/main" id="{F4871BDD-88F4-48A6-8450-C00C470D30C4}"/>
                    </a:ext>
                  </a:extLst>
                </p:cNvPr>
                <p:cNvPicPr/>
                <p:nvPr/>
              </p:nvPicPr>
              <p:blipFill>
                <a:blip r:embed="rId15"/>
                <a:stretch>
                  <a:fillRect/>
                </a:stretch>
              </p:blipFill>
              <p:spPr>
                <a:xfrm>
                  <a:off x="10981308" y="1770568"/>
                  <a:ext cx="673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FEB2F00C-B9C6-49BA-9374-253EB260281B}"/>
                    </a:ext>
                  </a:extLst>
                </p14:cNvPr>
                <p14:cNvContentPartPr/>
                <p14:nvPr/>
              </p14:nvContentPartPr>
              <p14:xfrm>
                <a:off x="11085708" y="1750048"/>
                <a:ext cx="133560" cy="155880"/>
              </p14:xfrm>
            </p:contentPart>
          </mc:Choice>
          <mc:Fallback xmlns="">
            <p:pic>
              <p:nvPicPr>
                <p:cNvPr id="17" name="Ink 16">
                  <a:extLst>
                    <a:ext uri="{FF2B5EF4-FFF2-40B4-BE49-F238E27FC236}">
                      <a16:creationId xmlns:a16="http://schemas.microsoft.com/office/drawing/2014/main" id="{FEB2F00C-B9C6-49BA-9374-253EB260281B}"/>
                    </a:ext>
                  </a:extLst>
                </p:cNvPr>
                <p:cNvPicPr/>
                <p:nvPr/>
              </p:nvPicPr>
              <p:blipFill>
                <a:blip r:embed="rId17"/>
                <a:stretch>
                  <a:fillRect/>
                </a:stretch>
              </p:blipFill>
              <p:spPr>
                <a:xfrm>
                  <a:off x="11076708" y="1741408"/>
                  <a:ext cx="151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E5EAD7B2-7A2E-4DD5-B354-8D32CEECF791}"/>
                    </a:ext>
                  </a:extLst>
                </p14:cNvPr>
                <p14:cNvContentPartPr/>
                <p14:nvPr/>
              </p14:nvContentPartPr>
              <p14:xfrm>
                <a:off x="11129268" y="1711528"/>
                <a:ext cx="172440" cy="308520"/>
              </p14:xfrm>
            </p:contentPart>
          </mc:Choice>
          <mc:Fallback xmlns="">
            <p:pic>
              <p:nvPicPr>
                <p:cNvPr id="18" name="Ink 17">
                  <a:extLst>
                    <a:ext uri="{FF2B5EF4-FFF2-40B4-BE49-F238E27FC236}">
                      <a16:creationId xmlns:a16="http://schemas.microsoft.com/office/drawing/2014/main" id="{E5EAD7B2-7A2E-4DD5-B354-8D32CEECF791}"/>
                    </a:ext>
                  </a:extLst>
                </p:cNvPr>
                <p:cNvPicPr/>
                <p:nvPr/>
              </p:nvPicPr>
              <p:blipFill>
                <a:blip r:embed="rId19"/>
                <a:stretch>
                  <a:fillRect/>
                </a:stretch>
              </p:blipFill>
              <p:spPr>
                <a:xfrm>
                  <a:off x="11120628" y="1702888"/>
                  <a:ext cx="1900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439AAB5-2279-4F13-8515-52AA85544EAE}"/>
                    </a:ext>
                  </a:extLst>
                </p14:cNvPr>
                <p14:cNvContentPartPr/>
                <p14:nvPr/>
              </p14:nvContentPartPr>
              <p14:xfrm>
                <a:off x="8044068" y="3837328"/>
                <a:ext cx="155880" cy="156960"/>
              </p14:xfrm>
            </p:contentPart>
          </mc:Choice>
          <mc:Fallback xmlns="">
            <p:pic>
              <p:nvPicPr>
                <p:cNvPr id="19" name="Ink 18">
                  <a:extLst>
                    <a:ext uri="{FF2B5EF4-FFF2-40B4-BE49-F238E27FC236}">
                      <a16:creationId xmlns:a16="http://schemas.microsoft.com/office/drawing/2014/main" id="{1439AAB5-2279-4F13-8515-52AA85544EAE}"/>
                    </a:ext>
                  </a:extLst>
                </p:cNvPr>
                <p:cNvPicPr/>
                <p:nvPr/>
              </p:nvPicPr>
              <p:blipFill>
                <a:blip r:embed="rId21"/>
                <a:stretch>
                  <a:fillRect/>
                </a:stretch>
              </p:blipFill>
              <p:spPr>
                <a:xfrm>
                  <a:off x="8035428" y="3828688"/>
                  <a:ext cx="173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70B012CC-2852-4E9B-80A2-DEDCC934335F}"/>
                    </a:ext>
                  </a:extLst>
                </p14:cNvPr>
                <p14:cNvContentPartPr/>
                <p14:nvPr/>
              </p14:nvContentPartPr>
              <p14:xfrm>
                <a:off x="7949748" y="4173928"/>
                <a:ext cx="183960" cy="148320"/>
              </p14:xfrm>
            </p:contentPart>
          </mc:Choice>
          <mc:Fallback xmlns="">
            <p:pic>
              <p:nvPicPr>
                <p:cNvPr id="35" name="Ink 34">
                  <a:extLst>
                    <a:ext uri="{FF2B5EF4-FFF2-40B4-BE49-F238E27FC236}">
                      <a16:creationId xmlns:a16="http://schemas.microsoft.com/office/drawing/2014/main" id="{70B012CC-2852-4E9B-80A2-DEDCC934335F}"/>
                    </a:ext>
                  </a:extLst>
                </p:cNvPr>
                <p:cNvPicPr/>
                <p:nvPr/>
              </p:nvPicPr>
              <p:blipFill>
                <a:blip r:embed="rId23"/>
                <a:stretch>
                  <a:fillRect/>
                </a:stretch>
              </p:blipFill>
              <p:spPr>
                <a:xfrm>
                  <a:off x="7940748" y="4164928"/>
                  <a:ext cx="201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 name="Ink 54">
                  <a:extLst>
                    <a:ext uri="{FF2B5EF4-FFF2-40B4-BE49-F238E27FC236}">
                      <a16:creationId xmlns:a16="http://schemas.microsoft.com/office/drawing/2014/main" id="{25D1C142-7332-4D72-B2FC-F161A52E7C08}"/>
                    </a:ext>
                  </a:extLst>
                </p14:cNvPr>
                <p14:cNvContentPartPr/>
                <p14:nvPr/>
              </p14:nvContentPartPr>
              <p14:xfrm>
                <a:off x="8001228" y="4189048"/>
                <a:ext cx="45000" cy="267480"/>
              </p14:xfrm>
            </p:contentPart>
          </mc:Choice>
          <mc:Fallback xmlns="">
            <p:pic>
              <p:nvPicPr>
                <p:cNvPr id="55" name="Ink 54">
                  <a:extLst>
                    <a:ext uri="{FF2B5EF4-FFF2-40B4-BE49-F238E27FC236}">
                      <a16:creationId xmlns:a16="http://schemas.microsoft.com/office/drawing/2014/main" id="{25D1C142-7332-4D72-B2FC-F161A52E7C08}"/>
                    </a:ext>
                  </a:extLst>
                </p:cNvPr>
                <p:cNvPicPr/>
                <p:nvPr/>
              </p:nvPicPr>
              <p:blipFill>
                <a:blip r:embed="rId25"/>
                <a:stretch>
                  <a:fillRect/>
                </a:stretch>
              </p:blipFill>
              <p:spPr>
                <a:xfrm>
                  <a:off x="7992588" y="4180408"/>
                  <a:ext cx="626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Ink 55">
                  <a:extLst>
                    <a:ext uri="{FF2B5EF4-FFF2-40B4-BE49-F238E27FC236}">
                      <a16:creationId xmlns:a16="http://schemas.microsoft.com/office/drawing/2014/main" id="{346E269F-C74E-4F2F-8FDF-9AA609AEF129}"/>
                    </a:ext>
                  </a:extLst>
                </p14:cNvPr>
                <p14:cNvContentPartPr/>
                <p14:nvPr/>
              </p14:nvContentPartPr>
              <p14:xfrm>
                <a:off x="9491628" y="3763528"/>
                <a:ext cx="32040" cy="199800"/>
              </p14:xfrm>
            </p:contentPart>
          </mc:Choice>
          <mc:Fallback xmlns="">
            <p:pic>
              <p:nvPicPr>
                <p:cNvPr id="56" name="Ink 55">
                  <a:extLst>
                    <a:ext uri="{FF2B5EF4-FFF2-40B4-BE49-F238E27FC236}">
                      <a16:creationId xmlns:a16="http://schemas.microsoft.com/office/drawing/2014/main" id="{346E269F-C74E-4F2F-8FDF-9AA609AEF129}"/>
                    </a:ext>
                  </a:extLst>
                </p:cNvPr>
                <p:cNvPicPr/>
                <p:nvPr/>
              </p:nvPicPr>
              <p:blipFill>
                <a:blip r:embed="rId27"/>
                <a:stretch>
                  <a:fillRect/>
                </a:stretch>
              </p:blipFill>
              <p:spPr>
                <a:xfrm>
                  <a:off x="9482628" y="3754888"/>
                  <a:ext cx="49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7" name="Ink 56">
                  <a:extLst>
                    <a:ext uri="{FF2B5EF4-FFF2-40B4-BE49-F238E27FC236}">
                      <a16:creationId xmlns:a16="http://schemas.microsoft.com/office/drawing/2014/main" id="{7C37F559-9AA4-462D-86D9-F2E3E75D7FE3}"/>
                    </a:ext>
                  </a:extLst>
                </p14:cNvPr>
                <p14:cNvContentPartPr/>
                <p14:nvPr/>
              </p14:nvContentPartPr>
              <p14:xfrm>
                <a:off x="9350508" y="4098688"/>
                <a:ext cx="168480" cy="79560"/>
              </p14:xfrm>
            </p:contentPart>
          </mc:Choice>
          <mc:Fallback xmlns="">
            <p:pic>
              <p:nvPicPr>
                <p:cNvPr id="57" name="Ink 56">
                  <a:extLst>
                    <a:ext uri="{FF2B5EF4-FFF2-40B4-BE49-F238E27FC236}">
                      <a16:creationId xmlns:a16="http://schemas.microsoft.com/office/drawing/2014/main" id="{7C37F559-9AA4-462D-86D9-F2E3E75D7FE3}"/>
                    </a:ext>
                  </a:extLst>
                </p:cNvPr>
                <p:cNvPicPr/>
                <p:nvPr/>
              </p:nvPicPr>
              <p:blipFill>
                <a:blip r:embed="rId29"/>
                <a:stretch>
                  <a:fillRect/>
                </a:stretch>
              </p:blipFill>
              <p:spPr>
                <a:xfrm>
                  <a:off x="9341868" y="4090048"/>
                  <a:ext cx="186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Ink 57">
                  <a:extLst>
                    <a:ext uri="{FF2B5EF4-FFF2-40B4-BE49-F238E27FC236}">
                      <a16:creationId xmlns:a16="http://schemas.microsoft.com/office/drawing/2014/main" id="{223AF6E1-38AD-4A80-B029-C83599F8EA95}"/>
                    </a:ext>
                  </a:extLst>
                </p14:cNvPr>
                <p14:cNvContentPartPr/>
                <p14:nvPr/>
              </p14:nvContentPartPr>
              <p14:xfrm>
                <a:off x="9426468" y="4111648"/>
                <a:ext cx="8280" cy="199440"/>
              </p14:xfrm>
            </p:contentPart>
          </mc:Choice>
          <mc:Fallback xmlns="">
            <p:pic>
              <p:nvPicPr>
                <p:cNvPr id="58" name="Ink 57">
                  <a:extLst>
                    <a:ext uri="{FF2B5EF4-FFF2-40B4-BE49-F238E27FC236}">
                      <a16:creationId xmlns:a16="http://schemas.microsoft.com/office/drawing/2014/main" id="{223AF6E1-38AD-4A80-B029-C83599F8EA95}"/>
                    </a:ext>
                  </a:extLst>
                </p:cNvPr>
                <p:cNvPicPr/>
                <p:nvPr/>
              </p:nvPicPr>
              <p:blipFill>
                <a:blip r:embed="rId31"/>
                <a:stretch>
                  <a:fillRect/>
                </a:stretch>
              </p:blipFill>
              <p:spPr>
                <a:xfrm>
                  <a:off x="9417468" y="4103008"/>
                  <a:ext cx="25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9" name="Ink 58">
                  <a:extLst>
                    <a:ext uri="{FF2B5EF4-FFF2-40B4-BE49-F238E27FC236}">
                      <a16:creationId xmlns:a16="http://schemas.microsoft.com/office/drawing/2014/main" id="{0B15C1D8-50A1-4AC1-9AAE-4593ADB52147}"/>
                    </a:ext>
                  </a:extLst>
                </p14:cNvPr>
                <p14:cNvContentPartPr/>
                <p14:nvPr/>
              </p14:nvContentPartPr>
              <p14:xfrm>
                <a:off x="9486948" y="4242688"/>
                <a:ext cx="78480" cy="177480"/>
              </p14:xfrm>
            </p:contentPart>
          </mc:Choice>
          <mc:Fallback xmlns="">
            <p:pic>
              <p:nvPicPr>
                <p:cNvPr id="59" name="Ink 58">
                  <a:extLst>
                    <a:ext uri="{FF2B5EF4-FFF2-40B4-BE49-F238E27FC236}">
                      <a16:creationId xmlns:a16="http://schemas.microsoft.com/office/drawing/2014/main" id="{0B15C1D8-50A1-4AC1-9AAE-4593ADB52147}"/>
                    </a:ext>
                  </a:extLst>
                </p:cNvPr>
                <p:cNvPicPr/>
                <p:nvPr/>
              </p:nvPicPr>
              <p:blipFill>
                <a:blip r:embed="rId33"/>
                <a:stretch>
                  <a:fillRect/>
                </a:stretch>
              </p:blipFill>
              <p:spPr>
                <a:xfrm>
                  <a:off x="9477948" y="4233688"/>
                  <a:ext cx="96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0" name="Ink 59">
                  <a:extLst>
                    <a:ext uri="{FF2B5EF4-FFF2-40B4-BE49-F238E27FC236}">
                      <a16:creationId xmlns:a16="http://schemas.microsoft.com/office/drawing/2014/main" id="{E38A6872-E011-4611-A1F5-3A4587369261}"/>
                    </a:ext>
                  </a:extLst>
                </p14:cNvPr>
                <p14:cNvContentPartPr/>
                <p14:nvPr/>
              </p14:nvContentPartPr>
              <p14:xfrm>
                <a:off x="9481908" y="4255648"/>
                <a:ext cx="213120" cy="105480"/>
              </p14:xfrm>
            </p:contentPart>
          </mc:Choice>
          <mc:Fallback xmlns="">
            <p:pic>
              <p:nvPicPr>
                <p:cNvPr id="60" name="Ink 59">
                  <a:extLst>
                    <a:ext uri="{FF2B5EF4-FFF2-40B4-BE49-F238E27FC236}">
                      <a16:creationId xmlns:a16="http://schemas.microsoft.com/office/drawing/2014/main" id="{E38A6872-E011-4611-A1F5-3A4587369261}"/>
                    </a:ext>
                  </a:extLst>
                </p:cNvPr>
                <p:cNvPicPr/>
                <p:nvPr/>
              </p:nvPicPr>
              <p:blipFill>
                <a:blip r:embed="rId35"/>
                <a:stretch>
                  <a:fillRect/>
                </a:stretch>
              </p:blipFill>
              <p:spPr>
                <a:xfrm>
                  <a:off x="9473268" y="4246648"/>
                  <a:ext cx="230760" cy="123120"/>
                </a:xfrm>
                <a:prstGeom prst="rect">
                  <a:avLst/>
                </a:prstGeom>
              </p:spPr>
            </p:pic>
          </mc:Fallback>
        </mc:AlternateContent>
      </p:grpSp>
      <p:grpSp>
        <p:nvGrpSpPr>
          <p:cNvPr id="1032" name="Group 1031">
            <a:extLst>
              <a:ext uri="{FF2B5EF4-FFF2-40B4-BE49-F238E27FC236}">
                <a16:creationId xmlns:a16="http://schemas.microsoft.com/office/drawing/2014/main" id="{209713AA-B8E4-4554-9A6F-BA558EFBE5E0}"/>
              </a:ext>
            </a:extLst>
          </p:cNvPr>
          <p:cNvGrpSpPr/>
          <p:nvPr/>
        </p:nvGrpSpPr>
        <p:grpSpPr>
          <a:xfrm rot="150985">
            <a:off x="9366392" y="1593053"/>
            <a:ext cx="99000" cy="1676160"/>
            <a:chOff x="9422148" y="2005648"/>
            <a:chExt cx="99000" cy="1676160"/>
          </a:xfrm>
        </p:grpSpPr>
        <mc:AlternateContent xmlns:mc="http://schemas.openxmlformats.org/markup-compatibility/2006" xmlns:p14="http://schemas.microsoft.com/office/powerpoint/2010/main">
          <mc:Choice Requires="p14">
            <p:contentPart p14:bwMode="auto" r:id="rId36">
              <p14:nvContentPartPr>
                <p14:cNvPr id="1024" name="Ink 1023">
                  <a:extLst>
                    <a:ext uri="{FF2B5EF4-FFF2-40B4-BE49-F238E27FC236}">
                      <a16:creationId xmlns:a16="http://schemas.microsoft.com/office/drawing/2014/main" id="{88435000-B4C9-4D43-9867-6F9F8338153C}"/>
                    </a:ext>
                  </a:extLst>
                </p14:cNvPr>
                <p14:cNvContentPartPr/>
                <p14:nvPr/>
              </p14:nvContentPartPr>
              <p14:xfrm>
                <a:off x="9517188" y="3584248"/>
                <a:ext cx="3960" cy="97560"/>
              </p14:xfrm>
            </p:contentPart>
          </mc:Choice>
          <mc:Fallback xmlns="">
            <p:pic>
              <p:nvPicPr>
                <p:cNvPr id="1024" name="Ink 1023">
                  <a:extLst>
                    <a:ext uri="{FF2B5EF4-FFF2-40B4-BE49-F238E27FC236}">
                      <a16:creationId xmlns:a16="http://schemas.microsoft.com/office/drawing/2014/main" id="{88435000-B4C9-4D43-9867-6F9F8338153C}"/>
                    </a:ext>
                  </a:extLst>
                </p:cNvPr>
                <p:cNvPicPr/>
                <p:nvPr/>
              </p:nvPicPr>
              <p:blipFill>
                <a:blip r:embed="rId37"/>
                <a:stretch>
                  <a:fillRect/>
                </a:stretch>
              </p:blipFill>
              <p:spPr>
                <a:xfrm>
                  <a:off x="9508548" y="3575608"/>
                  <a:ext cx="21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26" name="Ink 1025">
                  <a:extLst>
                    <a:ext uri="{FF2B5EF4-FFF2-40B4-BE49-F238E27FC236}">
                      <a16:creationId xmlns:a16="http://schemas.microsoft.com/office/drawing/2014/main" id="{D368432E-F2E5-420C-9F93-C9332C8EAF66}"/>
                    </a:ext>
                  </a:extLst>
                </p14:cNvPr>
                <p14:cNvContentPartPr/>
                <p14:nvPr/>
              </p14:nvContentPartPr>
              <p14:xfrm>
                <a:off x="9512508" y="3478768"/>
                <a:ext cx="1440" cy="35640"/>
              </p14:xfrm>
            </p:contentPart>
          </mc:Choice>
          <mc:Fallback xmlns="">
            <p:pic>
              <p:nvPicPr>
                <p:cNvPr id="1026" name="Ink 1025">
                  <a:extLst>
                    <a:ext uri="{FF2B5EF4-FFF2-40B4-BE49-F238E27FC236}">
                      <a16:creationId xmlns:a16="http://schemas.microsoft.com/office/drawing/2014/main" id="{D368432E-F2E5-420C-9F93-C9332C8EAF66}"/>
                    </a:ext>
                  </a:extLst>
                </p:cNvPr>
                <p:cNvPicPr/>
                <p:nvPr/>
              </p:nvPicPr>
              <p:blipFill>
                <a:blip r:embed="rId39"/>
                <a:stretch>
                  <a:fillRect/>
                </a:stretch>
              </p:blipFill>
              <p:spPr>
                <a:xfrm>
                  <a:off x="9503868" y="3469768"/>
                  <a:ext cx="19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27" name="Ink 1026">
                  <a:extLst>
                    <a:ext uri="{FF2B5EF4-FFF2-40B4-BE49-F238E27FC236}">
                      <a16:creationId xmlns:a16="http://schemas.microsoft.com/office/drawing/2014/main" id="{8DCD1B1C-8C7A-4994-8A9C-C496C26A9309}"/>
                    </a:ext>
                  </a:extLst>
                </p14:cNvPr>
                <p14:cNvContentPartPr/>
                <p14:nvPr/>
              </p14:nvContentPartPr>
              <p14:xfrm>
                <a:off x="9494868" y="3237568"/>
                <a:ext cx="7920" cy="137160"/>
              </p14:xfrm>
            </p:contentPart>
          </mc:Choice>
          <mc:Fallback xmlns="">
            <p:pic>
              <p:nvPicPr>
                <p:cNvPr id="1027" name="Ink 1026">
                  <a:extLst>
                    <a:ext uri="{FF2B5EF4-FFF2-40B4-BE49-F238E27FC236}">
                      <a16:creationId xmlns:a16="http://schemas.microsoft.com/office/drawing/2014/main" id="{8DCD1B1C-8C7A-4994-8A9C-C496C26A9309}"/>
                    </a:ext>
                  </a:extLst>
                </p:cNvPr>
                <p:cNvPicPr/>
                <p:nvPr/>
              </p:nvPicPr>
              <p:blipFill>
                <a:blip r:embed="rId41"/>
                <a:stretch>
                  <a:fillRect/>
                </a:stretch>
              </p:blipFill>
              <p:spPr>
                <a:xfrm>
                  <a:off x="9486228" y="3228568"/>
                  <a:ext cx="25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28" name="Ink 1027">
                  <a:extLst>
                    <a:ext uri="{FF2B5EF4-FFF2-40B4-BE49-F238E27FC236}">
                      <a16:creationId xmlns:a16="http://schemas.microsoft.com/office/drawing/2014/main" id="{4A920FDA-C7F7-4E72-B30C-14DBB7F971CD}"/>
                    </a:ext>
                  </a:extLst>
                </p14:cNvPr>
                <p14:cNvContentPartPr/>
                <p14:nvPr/>
              </p14:nvContentPartPr>
              <p14:xfrm>
                <a:off x="9480468" y="3024448"/>
                <a:ext cx="8640" cy="117360"/>
              </p14:xfrm>
            </p:contentPart>
          </mc:Choice>
          <mc:Fallback xmlns="">
            <p:pic>
              <p:nvPicPr>
                <p:cNvPr id="1028" name="Ink 1027">
                  <a:extLst>
                    <a:ext uri="{FF2B5EF4-FFF2-40B4-BE49-F238E27FC236}">
                      <a16:creationId xmlns:a16="http://schemas.microsoft.com/office/drawing/2014/main" id="{4A920FDA-C7F7-4E72-B30C-14DBB7F971CD}"/>
                    </a:ext>
                  </a:extLst>
                </p:cNvPr>
                <p:cNvPicPr/>
                <p:nvPr/>
              </p:nvPicPr>
              <p:blipFill>
                <a:blip r:embed="rId43"/>
                <a:stretch>
                  <a:fillRect/>
                </a:stretch>
              </p:blipFill>
              <p:spPr>
                <a:xfrm>
                  <a:off x="9471468" y="3015448"/>
                  <a:ext cx="26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29" name="Ink 1028">
                  <a:extLst>
                    <a:ext uri="{FF2B5EF4-FFF2-40B4-BE49-F238E27FC236}">
                      <a16:creationId xmlns:a16="http://schemas.microsoft.com/office/drawing/2014/main" id="{8AD5B5BC-5B1C-485B-ABAE-EEC78712DCFD}"/>
                    </a:ext>
                  </a:extLst>
                </p14:cNvPr>
                <p14:cNvContentPartPr/>
                <p14:nvPr/>
              </p14:nvContentPartPr>
              <p14:xfrm>
                <a:off x="9467868" y="2727088"/>
                <a:ext cx="18000" cy="195120"/>
              </p14:xfrm>
            </p:contentPart>
          </mc:Choice>
          <mc:Fallback xmlns="">
            <p:pic>
              <p:nvPicPr>
                <p:cNvPr id="1029" name="Ink 1028">
                  <a:extLst>
                    <a:ext uri="{FF2B5EF4-FFF2-40B4-BE49-F238E27FC236}">
                      <a16:creationId xmlns:a16="http://schemas.microsoft.com/office/drawing/2014/main" id="{8AD5B5BC-5B1C-485B-ABAE-EEC78712DCFD}"/>
                    </a:ext>
                  </a:extLst>
                </p:cNvPr>
                <p:cNvPicPr/>
                <p:nvPr/>
              </p:nvPicPr>
              <p:blipFill>
                <a:blip r:embed="rId45"/>
                <a:stretch>
                  <a:fillRect/>
                </a:stretch>
              </p:blipFill>
              <p:spPr>
                <a:xfrm>
                  <a:off x="9459228" y="2718448"/>
                  <a:ext cx="35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30" name="Ink 1029">
                  <a:extLst>
                    <a:ext uri="{FF2B5EF4-FFF2-40B4-BE49-F238E27FC236}">
                      <a16:creationId xmlns:a16="http://schemas.microsoft.com/office/drawing/2014/main" id="{3EB85D1D-8CC1-4B3F-A5F4-1456D5F9FC90}"/>
                    </a:ext>
                  </a:extLst>
                </p14:cNvPr>
                <p14:cNvContentPartPr/>
                <p14:nvPr/>
              </p14:nvContentPartPr>
              <p14:xfrm>
                <a:off x="9456708" y="2404168"/>
                <a:ext cx="7920" cy="227520"/>
              </p14:xfrm>
            </p:contentPart>
          </mc:Choice>
          <mc:Fallback xmlns="">
            <p:pic>
              <p:nvPicPr>
                <p:cNvPr id="1030" name="Ink 1029">
                  <a:extLst>
                    <a:ext uri="{FF2B5EF4-FFF2-40B4-BE49-F238E27FC236}">
                      <a16:creationId xmlns:a16="http://schemas.microsoft.com/office/drawing/2014/main" id="{3EB85D1D-8CC1-4B3F-A5F4-1456D5F9FC90}"/>
                    </a:ext>
                  </a:extLst>
                </p:cNvPr>
                <p:cNvPicPr/>
                <p:nvPr/>
              </p:nvPicPr>
              <p:blipFill>
                <a:blip r:embed="rId47"/>
                <a:stretch>
                  <a:fillRect/>
                </a:stretch>
              </p:blipFill>
              <p:spPr>
                <a:xfrm>
                  <a:off x="9448068" y="2395528"/>
                  <a:ext cx="255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31" name="Ink 1030">
                  <a:extLst>
                    <a:ext uri="{FF2B5EF4-FFF2-40B4-BE49-F238E27FC236}">
                      <a16:creationId xmlns:a16="http://schemas.microsoft.com/office/drawing/2014/main" id="{C9BF5C1F-165B-4F79-B544-C3107E7DD124}"/>
                    </a:ext>
                  </a:extLst>
                </p14:cNvPr>
                <p14:cNvContentPartPr/>
                <p14:nvPr/>
              </p14:nvContentPartPr>
              <p14:xfrm>
                <a:off x="9422148" y="2005648"/>
                <a:ext cx="24120" cy="294480"/>
              </p14:xfrm>
            </p:contentPart>
          </mc:Choice>
          <mc:Fallback xmlns="">
            <p:pic>
              <p:nvPicPr>
                <p:cNvPr id="1031" name="Ink 1030">
                  <a:extLst>
                    <a:ext uri="{FF2B5EF4-FFF2-40B4-BE49-F238E27FC236}">
                      <a16:creationId xmlns:a16="http://schemas.microsoft.com/office/drawing/2014/main" id="{C9BF5C1F-165B-4F79-B544-C3107E7DD124}"/>
                    </a:ext>
                  </a:extLst>
                </p:cNvPr>
                <p:cNvPicPr/>
                <p:nvPr/>
              </p:nvPicPr>
              <p:blipFill>
                <a:blip r:embed="rId49"/>
                <a:stretch>
                  <a:fillRect/>
                </a:stretch>
              </p:blipFill>
              <p:spPr>
                <a:xfrm>
                  <a:off x="9413508" y="1996648"/>
                  <a:ext cx="41760" cy="312120"/>
                </a:xfrm>
                <a:prstGeom prst="rect">
                  <a:avLst/>
                </a:prstGeom>
              </p:spPr>
            </p:pic>
          </mc:Fallback>
        </mc:AlternateContent>
      </p:grpSp>
      <p:grpSp>
        <p:nvGrpSpPr>
          <p:cNvPr id="1048" name="Group 1047">
            <a:extLst>
              <a:ext uri="{FF2B5EF4-FFF2-40B4-BE49-F238E27FC236}">
                <a16:creationId xmlns:a16="http://schemas.microsoft.com/office/drawing/2014/main" id="{EB61A2D2-AB4F-49DD-8555-EBC2EA5275B9}"/>
              </a:ext>
            </a:extLst>
          </p:cNvPr>
          <p:cNvGrpSpPr/>
          <p:nvPr/>
        </p:nvGrpSpPr>
        <p:grpSpPr>
          <a:xfrm rot="150985">
            <a:off x="8575112" y="1135493"/>
            <a:ext cx="1979640" cy="2349000"/>
            <a:chOff x="8630868" y="1548088"/>
            <a:chExt cx="1979640" cy="2349000"/>
          </a:xfrm>
        </p:grpSpPr>
        <mc:AlternateContent xmlns:mc="http://schemas.openxmlformats.org/markup-compatibility/2006" xmlns:p14="http://schemas.microsoft.com/office/powerpoint/2010/main">
          <mc:Choice Requires="p14">
            <p:contentPart p14:bwMode="auto" r:id="rId50">
              <p14:nvContentPartPr>
                <p14:cNvPr id="1041" name="Ink 1040">
                  <a:extLst>
                    <a:ext uri="{FF2B5EF4-FFF2-40B4-BE49-F238E27FC236}">
                      <a16:creationId xmlns:a16="http://schemas.microsoft.com/office/drawing/2014/main" id="{599B147D-9F6E-4F21-BA0C-5617566136D4}"/>
                    </a:ext>
                  </a:extLst>
                </p14:cNvPr>
                <p14:cNvContentPartPr/>
                <p14:nvPr/>
              </p14:nvContentPartPr>
              <p14:xfrm>
                <a:off x="8630868" y="2474728"/>
                <a:ext cx="1979640" cy="1422360"/>
              </p14:xfrm>
            </p:contentPart>
          </mc:Choice>
          <mc:Fallback xmlns="">
            <p:pic>
              <p:nvPicPr>
                <p:cNvPr id="1041" name="Ink 1040">
                  <a:extLst>
                    <a:ext uri="{FF2B5EF4-FFF2-40B4-BE49-F238E27FC236}">
                      <a16:creationId xmlns:a16="http://schemas.microsoft.com/office/drawing/2014/main" id="{599B147D-9F6E-4F21-BA0C-5617566136D4}"/>
                    </a:ext>
                  </a:extLst>
                </p:cNvPr>
                <p:cNvPicPr/>
                <p:nvPr/>
              </p:nvPicPr>
              <p:blipFill>
                <a:blip r:embed="rId51"/>
                <a:stretch>
                  <a:fillRect/>
                </a:stretch>
              </p:blipFill>
              <p:spPr>
                <a:xfrm>
                  <a:off x="8621868" y="2465728"/>
                  <a:ext cx="1997280" cy="1440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42" name="Ink 1041">
                  <a:extLst>
                    <a:ext uri="{FF2B5EF4-FFF2-40B4-BE49-F238E27FC236}">
                      <a16:creationId xmlns:a16="http://schemas.microsoft.com/office/drawing/2014/main" id="{B86818A0-291D-4CC2-9C96-0E35076A6DAE}"/>
                    </a:ext>
                  </a:extLst>
                </p14:cNvPr>
                <p14:cNvContentPartPr/>
                <p14:nvPr/>
              </p14:nvContentPartPr>
              <p14:xfrm>
                <a:off x="9729588" y="2114728"/>
                <a:ext cx="53280" cy="321480"/>
              </p14:xfrm>
            </p:contentPart>
          </mc:Choice>
          <mc:Fallback xmlns="">
            <p:pic>
              <p:nvPicPr>
                <p:cNvPr id="1042" name="Ink 1041">
                  <a:extLst>
                    <a:ext uri="{FF2B5EF4-FFF2-40B4-BE49-F238E27FC236}">
                      <a16:creationId xmlns:a16="http://schemas.microsoft.com/office/drawing/2014/main" id="{B86818A0-291D-4CC2-9C96-0E35076A6DAE}"/>
                    </a:ext>
                  </a:extLst>
                </p:cNvPr>
                <p:cNvPicPr/>
                <p:nvPr/>
              </p:nvPicPr>
              <p:blipFill>
                <a:blip r:embed="rId53"/>
                <a:stretch>
                  <a:fillRect/>
                </a:stretch>
              </p:blipFill>
              <p:spPr>
                <a:xfrm>
                  <a:off x="9720948" y="2106088"/>
                  <a:ext cx="709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43" name="Ink 1042">
                  <a:extLst>
                    <a:ext uri="{FF2B5EF4-FFF2-40B4-BE49-F238E27FC236}">
                      <a16:creationId xmlns:a16="http://schemas.microsoft.com/office/drawing/2014/main" id="{31090793-B098-4495-9531-F8DD59EDB83A}"/>
                    </a:ext>
                  </a:extLst>
                </p14:cNvPr>
                <p14:cNvContentPartPr/>
                <p14:nvPr/>
              </p14:nvContentPartPr>
              <p14:xfrm>
                <a:off x="9704748" y="2129848"/>
                <a:ext cx="87840" cy="87120"/>
              </p14:xfrm>
            </p:contentPart>
          </mc:Choice>
          <mc:Fallback xmlns="">
            <p:pic>
              <p:nvPicPr>
                <p:cNvPr id="1043" name="Ink 1042">
                  <a:extLst>
                    <a:ext uri="{FF2B5EF4-FFF2-40B4-BE49-F238E27FC236}">
                      <a16:creationId xmlns:a16="http://schemas.microsoft.com/office/drawing/2014/main" id="{31090793-B098-4495-9531-F8DD59EDB83A}"/>
                    </a:ext>
                  </a:extLst>
                </p:cNvPr>
                <p:cNvPicPr/>
                <p:nvPr/>
              </p:nvPicPr>
              <p:blipFill>
                <a:blip r:embed="rId55"/>
                <a:stretch>
                  <a:fillRect/>
                </a:stretch>
              </p:blipFill>
              <p:spPr>
                <a:xfrm>
                  <a:off x="9695748" y="2120848"/>
                  <a:ext cx="105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44" name="Ink 1043">
                  <a:extLst>
                    <a:ext uri="{FF2B5EF4-FFF2-40B4-BE49-F238E27FC236}">
                      <a16:creationId xmlns:a16="http://schemas.microsoft.com/office/drawing/2014/main" id="{D7D93A6A-5313-4B22-8526-F62E1E16DBCB}"/>
                    </a:ext>
                  </a:extLst>
                </p14:cNvPr>
                <p14:cNvContentPartPr/>
                <p14:nvPr/>
              </p14:nvContentPartPr>
              <p14:xfrm>
                <a:off x="9761628" y="1908088"/>
                <a:ext cx="181800" cy="168840"/>
              </p14:xfrm>
            </p:contentPart>
          </mc:Choice>
          <mc:Fallback xmlns="">
            <p:pic>
              <p:nvPicPr>
                <p:cNvPr id="1044" name="Ink 1043">
                  <a:extLst>
                    <a:ext uri="{FF2B5EF4-FFF2-40B4-BE49-F238E27FC236}">
                      <a16:creationId xmlns:a16="http://schemas.microsoft.com/office/drawing/2014/main" id="{D7D93A6A-5313-4B22-8526-F62E1E16DBCB}"/>
                    </a:ext>
                  </a:extLst>
                </p:cNvPr>
                <p:cNvPicPr/>
                <p:nvPr/>
              </p:nvPicPr>
              <p:blipFill>
                <a:blip r:embed="rId57"/>
                <a:stretch>
                  <a:fillRect/>
                </a:stretch>
              </p:blipFill>
              <p:spPr>
                <a:xfrm>
                  <a:off x="9752988" y="1899448"/>
                  <a:ext cx="199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45" name="Ink 1044">
                  <a:extLst>
                    <a:ext uri="{FF2B5EF4-FFF2-40B4-BE49-F238E27FC236}">
                      <a16:creationId xmlns:a16="http://schemas.microsoft.com/office/drawing/2014/main" id="{1267DC0E-AB62-4992-B062-65F565A394EF}"/>
                    </a:ext>
                  </a:extLst>
                </p14:cNvPr>
                <p14:cNvContentPartPr/>
                <p14:nvPr/>
              </p14:nvContentPartPr>
              <p14:xfrm>
                <a:off x="9831468" y="1860568"/>
                <a:ext cx="8640" cy="2880"/>
              </p14:xfrm>
            </p:contentPart>
          </mc:Choice>
          <mc:Fallback xmlns="">
            <p:pic>
              <p:nvPicPr>
                <p:cNvPr id="1045" name="Ink 1044">
                  <a:extLst>
                    <a:ext uri="{FF2B5EF4-FFF2-40B4-BE49-F238E27FC236}">
                      <a16:creationId xmlns:a16="http://schemas.microsoft.com/office/drawing/2014/main" id="{1267DC0E-AB62-4992-B062-65F565A394EF}"/>
                    </a:ext>
                  </a:extLst>
                </p:cNvPr>
                <p:cNvPicPr/>
                <p:nvPr/>
              </p:nvPicPr>
              <p:blipFill>
                <a:blip r:embed="rId59"/>
                <a:stretch>
                  <a:fillRect/>
                </a:stretch>
              </p:blipFill>
              <p:spPr>
                <a:xfrm>
                  <a:off x="9822468" y="1851568"/>
                  <a:ext cx="2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46" name="Ink 1045">
                  <a:extLst>
                    <a:ext uri="{FF2B5EF4-FFF2-40B4-BE49-F238E27FC236}">
                      <a16:creationId xmlns:a16="http://schemas.microsoft.com/office/drawing/2014/main" id="{A3892F2B-A6F1-4BA7-8053-808C90A5BCB8}"/>
                    </a:ext>
                  </a:extLst>
                </p14:cNvPr>
                <p14:cNvContentPartPr/>
                <p14:nvPr/>
              </p14:nvContentPartPr>
              <p14:xfrm>
                <a:off x="9943788" y="1769848"/>
                <a:ext cx="218520" cy="309960"/>
              </p14:xfrm>
            </p:contentPart>
          </mc:Choice>
          <mc:Fallback xmlns="">
            <p:pic>
              <p:nvPicPr>
                <p:cNvPr id="1046" name="Ink 1045">
                  <a:extLst>
                    <a:ext uri="{FF2B5EF4-FFF2-40B4-BE49-F238E27FC236}">
                      <a16:creationId xmlns:a16="http://schemas.microsoft.com/office/drawing/2014/main" id="{A3892F2B-A6F1-4BA7-8053-808C90A5BCB8}"/>
                    </a:ext>
                  </a:extLst>
                </p:cNvPr>
                <p:cNvPicPr/>
                <p:nvPr/>
              </p:nvPicPr>
              <p:blipFill>
                <a:blip r:embed="rId61"/>
                <a:stretch>
                  <a:fillRect/>
                </a:stretch>
              </p:blipFill>
              <p:spPr>
                <a:xfrm>
                  <a:off x="9935148" y="1761208"/>
                  <a:ext cx="2361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47" name="Ink 1046">
                  <a:extLst>
                    <a:ext uri="{FF2B5EF4-FFF2-40B4-BE49-F238E27FC236}">
                      <a16:creationId xmlns:a16="http://schemas.microsoft.com/office/drawing/2014/main" id="{746C1CC2-D07B-42D0-81AA-3BD77F5E17EC}"/>
                    </a:ext>
                  </a:extLst>
                </p14:cNvPr>
                <p14:cNvContentPartPr/>
                <p14:nvPr/>
              </p14:nvContentPartPr>
              <p14:xfrm>
                <a:off x="10161948" y="1548088"/>
                <a:ext cx="198360" cy="206280"/>
              </p14:xfrm>
            </p:contentPart>
          </mc:Choice>
          <mc:Fallback xmlns="">
            <p:pic>
              <p:nvPicPr>
                <p:cNvPr id="1047" name="Ink 1046">
                  <a:extLst>
                    <a:ext uri="{FF2B5EF4-FFF2-40B4-BE49-F238E27FC236}">
                      <a16:creationId xmlns:a16="http://schemas.microsoft.com/office/drawing/2014/main" id="{746C1CC2-D07B-42D0-81AA-3BD77F5E17EC}"/>
                    </a:ext>
                  </a:extLst>
                </p:cNvPr>
                <p:cNvPicPr/>
                <p:nvPr/>
              </p:nvPicPr>
              <p:blipFill>
                <a:blip r:embed="rId63"/>
                <a:stretch>
                  <a:fillRect/>
                </a:stretch>
              </p:blipFill>
              <p:spPr>
                <a:xfrm>
                  <a:off x="10153308" y="1539448"/>
                  <a:ext cx="216000" cy="223920"/>
                </a:xfrm>
                <a:prstGeom prst="rect">
                  <a:avLst/>
                </a:prstGeom>
              </p:spPr>
            </p:pic>
          </mc:Fallback>
        </mc:AlternateContent>
      </p:grpSp>
      <p:grpSp>
        <p:nvGrpSpPr>
          <p:cNvPr id="1053" name="Group 1052">
            <a:extLst>
              <a:ext uri="{FF2B5EF4-FFF2-40B4-BE49-F238E27FC236}">
                <a16:creationId xmlns:a16="http://schemas.microsoft.com/office/drawing/2014/main" id="{D1496806-BE99-4FFE-84AA-B2421866BABC}"/>
              </a:ext>
            </a:extLst>
          </p:cNvPr>
          <p:cNvGrpSpPr/>
          <p:nvPr/>
        </p:nvGrpSpPr>
        <p:grpSpPr>
          <a:xfrm rot="150985">
            <a:off x="8250752" y="1998053"/>
            <a:ext cx="2715480" cy="1496160"/>
            <a:chOff x="8306508" y="2410648"/>
            <a:chExt cx="2715480" cy="1496160"/>
          </a:xfrm>
        </p:grpSpPr>
        <mc:AlternateContent xmlns:mc="http://schemas.openxmlformats.org/markup-compatibility/2006" xmlns:p14="http://schemas.microsoft.com/office/powerpoint/2010/main">
          <mc:Choice Requires="p14">
            <p:contentPart p14:bwMode="auto" r:id="rId64">
              <p14:nvContentPartPr>
                <p14:cNvPr id="1033" name="Ink 1032">
                  <a:extLst>
                    <a:ext uri="{FF2B5EF4-FFF2-40B4-BE49-F238E27FC236}">
                      <a16:creationId xmlns:a16="http://schemas.microsoft.com/office/drawing/2014/main" id="{EAB7F571-4E17-4ACB-8633-9501C74B1617}"/>
                    </a:ext>
                  </a:extLst>
                </p14:cNvPr>
                <p14:cNvContentPartPr/>
                <p14:nvPr/>
              </p14:nvContentPartPr>
              <p14:xfrm>
                <a:off x="8306508" y="2465728"/>
                <a:ext cx="2329560" cy="1441080"/>
              </p14:xfrm>
            </p:contentPart>
          </mc:Choice>
          <mc:Fallback xmlns="">
            <p:pic>
              <p:nvPicPr>
                <p:cNvPr id="1033" name="Ink 1032">
                  <a:extLst>
                    <a:ext uri="{FF2B5EF4-FFF2-40B4-BE49-F238E27FC236}">
                      <a16:creationId xmlns:a16="http://schemas.microsoft.com/office/drawing/2014/main" id="{EAB7F571-4E17-4ACB-8633-9501C74B1617}"/>
                    </a:ext>
                  </a:extLst>
                </p:cNvPr>
                <p:cNvPicPr/>
                <p:nvPr/>
              </p:nvPicPr>
              <p:blipFill>
                <a:blip r:embed="rId65"/>
                <a:stretch>
                  <a:fillRect/>
                </a:stretch>
              </p:blipFill>
              <p:spPr>
                <a:xfrm>
                  <a:off x="8297868" y="2456728"/>
                  <a:ext cx="2347200" cy="1458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4" name="Ink 1033">
                  <a:extLst>
                    <a:ext uri="{FF2B5EF4-FFF2-40B4-BE49-F238E27FC236}">
                      <a16:creationId xmlns:a16="http://schemas.microsoft.com/office/drawing/2014/main" id="{71D30ED2-9AD1-4DC6-B824-AA4BF461775A}"/>
                    </a:ext>
                  </a:extLst>
                </p14:cNvPr>
                <p14:cNvContentPartPr/>
                <p14:nvPr/>
              </p14:nvContentPartPr>
              <p14:xfrm>
                <a:off x="9377508" y="3110128"/>
                <a:ext cx="114120" cy="13320"/>
              </p14:xfrm>
            </p:contentPart>
          </mc:Choice>
          <mc:Fallback xmlns="">
            <p:pic>
              <p:nvPicPr>
                <p:cNvPr id="1034" name="Ink 1033">
                  <a:extLst>
                    <a:ext uri="{FF2B5EF4-FFF2-40B4-BE49-F238E27FC236}">
                      <a16:creationId xmlns:a16="http://schemas.microsoft.com/office/drawing/2014/main" id="{71D30ED2-9AD1-4DC6-B824-AA4BF461775A}"/>
                    </a:ext>
                  </a:extLst>
                </p:cNvPr>
                <p:cNvPicPr/>
                <p:nvPr/>
              </p:nvPicPr>
              <p:blipFill>
                <a:blip r:embed="rId67"/>
                <a:stretch>
                  <a:fillRect/>
                </a:stretch>
              </p:blipFill>
              <p:spPr>
                <a:xfrm>
                  <a:off x="9368868" y="3101128"/>
                  <a:ext cx="131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35" name="Ink 1034">
                  <a:extLst>
                    <a:ext uri="{FF2B5EF4-FFF2-40B4-BE49-F238E27FC236}">
                      <a16:creationId xmlns:a16="http://schemas.microsoft.com/office/drawing/2014/main" id="{24DF6C35-5E36-4010-AC34-D5555128DCC2}"/>
                    </a:ext>
                  </a:extLst>
                </p14:cNvPr>
                <p14:cNvContentPartPr/>
                <p14:nvPr/>
              </p14:nvContentPartPr>
              <p14:xfrm>
                <a:off x="10640388" y="3088888"/>
                <a:ext cx="106560" cy="2160"/>
              </p14:xfrm>
            </p:contentPart>
          </mc:Choice>
          <mc:Fallback xmlns="">
            <p:pic>
              <p:nvPicPr>
                <p:cNvPr id="1035" name="Ink 1034">
                  <a:extLst>
                    <a:ext uri="{FF2B5EF4-FFF2-40B4-BE49-F238E27FC236}">
                      <a16:creationId xmlns:a16="http://schemas.microsoft.com/office/drawing/2014/main" id="{24DF6C35-5E36-4010-AC34-D5555128DCC2}"/>
                    </a:ext>
                  </a:extLst>
                </p:cNvPr>
                <p:cNvPicPr/>
                <p:nvPr/>
              </p:nvPicPr>
              <p:blipFill>
                <a:blip r:embed="rId69"/>
                <a:stretch>
                  <a:fillRect/>
                </a:stretch>
              </p:blipFill>
              <p:spPr>
                <a:xfrm>
                  <a:off x="10631748" y="3079888"/>
                  <a:ext cx="124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36" name="Ink 1035">
                  <a:extLst>
                    <a:ext uri="{FF2B5EF4-FFF2-40B4-BE49-F238E27FC236}">
                      <a16:creationId xmlns:a16="http://schemas.microsoft.com/office/drawing/2014/main" id="{4FF44F16-83B0-4844-B998-B249DED18E80}"/>
                    </a:ext>
                  </a:extLst>
                </p14:cNvPr>
                <p14:cNvContentPartPr/>
                <p14:nvPr/>
              </p14:nvContentPartPr>
              <p14:xfrm>
                <a:off x="10816788" y="3025888"/>
                <a:ext cx="15120" cy="80280"/>
              </p14:xfrm>
            </p:contentPart>
          </mc:Choice>
          <mc:Fallback xmlns="">
            <p:pic>
              <p:nvPicPr>
                <p:cNvPr id="1036" name="Ink 1035">
                  <a:extLst>
                    <a:ext uri="{FF2B5EF4-FFF2-40B4-BE49-F238E27FC236}">
                      <a16:creationId xmlns:a16="http://schemas.microsoft.com/office/drawing/2014/main" id="{4FF44F16-83B0-4844-B998-B249DED18E80}"/>
                    </a:ext>
                  </a:extLst>
                </p:cNvPr>
                <p:cNvPicPr/>
                <p:nvPr/>
              </p:nvPicPr>
              <p:blipFill>
                <a:blip r:embed="rId71"/>
                <a:stretch>
                  <a:fillRect/>
                </a:stretch>
              </p:blipFill>
              <p:spPr>
                <a:xfrm>
                  <a:off x="10807788" y="3016888"/>
                  <a:ext cx="32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37" name="Ink 1036">
                  <a:extLst>
                    <a:ext uri="{FF2B5EF4-FFF2-40B4-BE49-F238E27FC236}">
                      <a16:creationId xmlns:a16="http://schemas.microsoft.com/office/drawing/2014/main" id="{97C1C332-9ADC-41CB-A6FC-58BB834F5E9F}"/>
                    </a:ext>
                  </a:extLst>
                </p14:cNvPr>
                <p14:cNvContentPartPr/>
                <p14:nvPr/>
              </p14:nvContentPartPr>
              <p14:xfrm>
                <a:off x="10832628" y="3050728"/>
                <a:ext cx="73800" cy="151920"/>
              </p14:xfrm>
            </p:contentPart>
          </mc:Choice>
          <mc:Fallback xmlns="">
            <p:pic>
              <p:nvPicPr>
                <p:cNvPr id="1037" name="Ink 1036">
                  <a:extLst>
                    <a:ext uri="{FF2B5EF4-FFF2-40B4-BE49-F238E27FC236}">
                      <a16:creationId xmlns:a16="http://schemas.microsoft.com/office/drawing/2014/main" id="{97C1C332-9ADC-41CB-A6FC-58BB834F5E9F}"/>
                    </a:ext>
                  </a:extLst>
                </p:cNvPr>
                <p:cNvPicPr/>
                <p:nvPr/>
              </p:nvPicPr>
              <p:blipFill>
                <a:blip r:embed="rId73"/>
                <a:stretch>
                  <a:fillRect/>
                </a:stretch>
              </p:blipFill>
              <p:spPr>
                <a:xfrm>
                  <a:off x="10823628" y="3041728"/>
                  <a:ext cx="91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8" name="Ink 1037">
                  <a:extLst>
                    <a:ext uri="{FF2B5EF4-FFF2-40B4-BE49-F238E27FC236}">
                      <a16:creationId xmlns:a16="http://schemas.microsoft.com/office/drawing/2014/main" id="{1ED66CFC-AA08-442A-A0E4-07ADF41F736A}"/>
                    </a:ext>
                  </a:extLst>
                </p14:cNvPr>
                <p14:cNvContentPartPr/>
                <p14:nvPr/>
              </p14:nvContentPartPr>
              <p14:xfrm>
                <a:off x="10877268" y="3158008"/>
                <a:ext cx="144720" cy="104400"/>
              </p14:xfrm>
            </p:contentPart>
          </mc:Choice>
          <mc:Fallback xmlns="">
            <p:pic>
              <p:nvPicPr>
                <p:cNvPr id="1038" name="Ink 1037">
                  <a:extLst>
                    <a:ext uri="{FF2B5EF4-FFF2-40B4-BE49-F238E27FC236}">
                      <a16:creationId xmlns:a16="http://schemas.microsoft.com/office/drawing/2014/main" id="{1ED66CFC-AA08-442A-A0E4-07ADF41F736A}"/>
                    </a:ext>
                  </a:extLst>
                </p:cNvPr>
                <p:cNvPicPr/>
                <p:nvPr/>
              </p:nvPicPr>
              <p:blipFill>
                <a:blip r:embed="rId75"/>
                <a:stretch>
                  <a:fillRect/>
                </a:stretch>
              </p:blipFill>
              <p:spPr>
                <a:xfrm>
                  <a:off x="10868268" y="3149008"/>
                  <a:ext cx="162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39" name="Ink 1038">
                  <a:extLst>
                    <a:ext uri="{FF2B5EF4-FFF2-40B4-BE49-F238E27FC236}">
                      <a16:creationId xmlns:a16="http://schemas.microsoft.com/office/drawing/2014/main" id="{50A499E6-6F81-432F-AB8A-6B3D5C68F1F1}"/>
                    </a:ext>
                  </a:extLst>
                </p14:cNvPr>
                <p14:cNvContentPartPr/>
                <p14:nvPr/>
              </p14:nvContentPartPr>
              <p14:xfrm>
                <a:off x="10740468" y="2410648"/>
                <a:ext cx="130680" cy="187920"/>
              </p14:xfrm>
            </p:contentPart>
          </mc:Choice>
          <mc:Fallback xmlns="">
            <p:pic>
              <p:nvPicPr>
                <p:cNvPr id="1039" name="Ink 1038">
                  <a:extLst>
                    <a:ext uri="{FF2B5EF4-FFF2-40B4-BE49-F238E27FC236}">
                      <a16:creationId xmlns:a16="http://schemas.microsoft.com/office/drawing/2014/main" id="{50A499E6-6F81-432F-AB8A-6B3D5C68F1F1}"/>
                    </a:ext>
                  </a:extLst>
                </p:cNvPr>
                <p:cNvPicPr/>
                <p:nvPr/>
              </p:nvPicPr>
              <p:blipFill>
                <a:blip r:embed="rId77"/>
                <a:stretch>
                  <a:fillRect/>
                </a:stretch>
              </p:blipFill>
              <p:spPr>
                <a:xfrm>
                  <a:off x="10731468" y="2401648"/>
                  <a:ext cx="148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49" name="Ink 1048">
                  <a:extLst>
                    <a:ext uri="{FF2B5EF4-FFF2-40B4-BE49-F238E27FC236}">
                      <a16:creationId xmlns:a16="http://schemas.microsoft.com/office/drawing/2014/main" id="{1BED23A4-3ED3-4AC3-9B21-5ED9BA0626FD}"/>
                    </a:ext>
                  </a:extLst>
                </p14:cNvPr>
                <p14:cNvContentPartPr/>
                <p14:nvPr/>
              </p14:nvContentPartPr>
              <p14:xfrm>
                <a:off x="9715908" y="2954968"/>
                <a:ext cx="144720" cy="151200"/>
              </p14:xfrm>
            </p:contentPart>
          </mc:Choice>
          <mc:Fallback xmlns="">
            <p:pic>
              <p:nvPicPr>
                <p:cNvPr id="1049" name="Ink 1048">
                  <a:extLst>
                    <a:ext uri="{FF2B5EF4-FFF2-40B4-BE49-F238E27FC236}">
                      <a16:creationId xmlns:a16="http://schemas.microsoft.com/office/drawing/2014/main" id="{1BED23A4-3ED3-4AC3-9B21-5ED9BA0626FD}"/>
                    </a:ext>
                  </a:extLst>
                </p:cNvPr>
                <p:cNvPicPr/>
                <p:nvPr/>
              </p:nvPicPr>
              <p:blipFill>
                <a:blip r:embed="rId79"/>
                <a:stretch>
                  <a:fillRect/>
                </a:stretch>
              </p:blipFill>
              <p:spPr>
                <a:xfrm>
                  <a:off x="9706908" y="2946328"/>
                  <a:ext cx="162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50" name="Ink 1049">
                  <a:extLst>
                    <a:ext uri="{FF2B5EF4-FFF2-40B4-BE49-F238E27FC236}">
                      <a16:creationId xmlns:a16="http://schemas.microsoft.com/office/drawing/2014/main" id="{684F1B59-0433-4A6D-9893-A79DA308FDF5}"/>
                    </a:ext>
                  </a:extLst>
                </p14:cNvPr>
                <p14:cNvContentPartPr/>
                <p14:nvPr/>
              </p14:nvContentPartPr>
              <p14:xfrm>
                <a:off x="9790428" y="3046768"/>
                <a:ext cx="69120" cy="111960"/>
              </p14:xfrm>
            </p:contentPart>
          </mc:Choice>
          <mc:Fallback xmlns="">
            <p:pic>
              <p:nvPicPr>
                <p:cNvPr id="1050" name="Ink 1049">
                  <a:extLst>
                    <a:ext uri="{FF2B5EF4-FFF2-40B4-BE49-F238E27FC236}">
                      <a16:creationId xmlns:a16="http://schemas.microsoft.com/office/drawing/2014/main" id="{684F1B59-0433-4A6D-9893-A79DA308FDF5}"/>
                    </a:ext>
                  </a:extLst>
                </p:cNvPr>
                <p:cNvPicPr/>
                <p:nvPr/>
              </p:nvPicPr>
              <p:blipFill>
                <a:blip r:embed="rId81"/>
                <a:stretch>
                  <a:fillRect/>
                </a:stretch>
              </p:blipFill>
              <p:spPr>
                <a:xfrm>
                  <a:off x="9781428" y="3037768"/>
                  <a:ext cx="86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51" name="Ink 1050">
                  <a:extLst>
                    <a:ext uri="{FF2B5EF4-FFF2-40B4-BE49-F238E27FC236}">
                      <a16:creationId xmlns:a16="http://schemas.microsoft.com/office/drawing/2014/main" id="{C05E802E-A7C0-41E3-AF31-760D0E6E2D14}"/>
                    </a:ext>
                  </a:extLst>
                </p14:cNvPr>
                <p14:cNvContentPartPr/>
                <p14:nvPr/>
              </p14:nvContentPartPr>
              <p14:xfrm>
                <a:off x="9786468" y="3227488"/>
                <a:ext cx="288360" cy="186120"/>
              </p14:xfrm>
            </p:contentPart>
          </mc:Choice>
          <mc:Fallback xmlns="">
            <p:pic>
              <p:nvPicPr>
                <p:cNvPr id="1051" name="Ink 1050">
                  <a:extLst>
                    <a:ext uri="{FF2B5EF4-FFF2-40B4-BE49-F238E27FC236}">
                      <a16:creationId xmlns:a16="http://schemas.microsoft.com/office/drawing/2014/main" id="{C05E802E-A7C0-41E3-AF31-760D0E6E2D14}"/>
                    </a:ext>
                  </a:extLst>
                </p:cNvPr>
                <p:cNvPicPr/>
                <p:nvPr/>
              </p:nvPicPr>
              <p:blipFill>
                <a:blip r:embed="rId83"/>
                <a:stretch>
                  <a:fillRect/>
                </a:stretch>
              </p:blipFill>
              <p:spPr>
                <a:xfrm>
                  <a:off x="9777468" y="3218488"/>
                  <a:ext cx="30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52" name="Ink 1051">
                  <a:extLst>
                    <a:ext uri="{FF2B5EF4-FFF2-40B4-BE49-F238E27FC236}">
                      <a16:creationId xmlns:a16="http://schemas.microsoft.com/office/drawing/2014/main" id="{4FA9F75A-31E9-41FF-B766-0D1ADA80CEA5}"/>
                    </a:ext>
                  </a:extLst>
                </p14:cNvPr>
                <p14:cNvContentPartPr/>
                <p14:nvPr/>
              </p14:nvContentPartPr>
              <p14:xfrm>
                <a:off x="10134948" y="3093928"/>
                <a:ext cx="114480" cy="200160"/>
              </p14:xfrm>
            </p:contentPart>
          </mc:Choice>
          <mc:Fallback xmlns="">
            <p:pic>
              <p:nvPicPr>
                <p:cNvPr id="1052" name="Ink 1051">
                  <a:extLst>
                    <a:ext uri="{FF2B5EF4-FFF2-40B4-BE49-F238E27FC236}">
                      <a16:creationId xmlns:a16="http://schemas.microsoft.com/office/drawing/2014/main" id="{4FA9F75A-31E9-41FF-B766-0D1ADA80CEA5}"/>
                    </a:ext>
                  </a:extLst>
                </p:cNvPr>
                <p:cNvPicPr/>
                <p:nvPr/>
              </p:nvPicPr>
              <p:blipFill>
                <a:blip r:embed="rId85"/>
                <a:stretch>
                  <a:fillRect/>
                </a:stretch>
              </p:blipFill>
              <p:spPr>
                <a:xfrm>
                  <a:off x="10126308" y="3085288"/>
                  <a:ext cx="132120" cy="217800"/>
                </a:xfrm>
                <a:prstGeom prst="rect">
                  <a:avLst/>
                </a:prstGeom>
              </p:spPr>
            </p:pic>
          </mc:Fallback>
        </mc:AlternateContent>
      </p:grpSp>
      <p:pic>
        <p:nvPicPr>
          <p:cNvPr id="4" name="Picture 4">
            <a:extLst>
              <a:ext uri="{FF2B5EF4-FFF2-40B4-BE49-F238E27FC236}">
                <a16:creationId xmlns:a16="http://schemas.microsoft.com/office/drawing/2014/main" id="{13D150EA-0F03-49BE-9FA1-099129E9977D}"/>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7751187" y="4139489"/>
            <a:ext cx="3473407" cy="24810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3059A3E-5E52-4554-8176-CA4531AAE3DE}"/>
              </a:ext>
            </a:extLst>
          </p:cNvPr>
          <p:cNvSpPr>
            <a:spLocks noGrp="1"/>
          </p:cNvSpPr>
          <p:nvPr>
            <p:ph type="sldNum" sz="quarter" idx="12"/>
          </p:nvPr>
        </p:nvSpPr>
        <p:spPr/>
        <p:txBody>
          <a:bodyPr/>
          <a:lstStyle/>
          <a:p>
            <a:fld id="{AE4F3FE3-378B-4A24-8CFA-27D459483B9E}" type="slidenum">
              <a:rPr lang="en-IN" smtClean="0"/>
              <a:t>18</a:t>
            </a:fld>
            <a:endParaRPr lang="en-IN"/>
          </a:p>
        </p:txBody>
      </p:sp>
    </p:spTree>
    <p:extLst>
      <p:ext uri="{BB962C8B-B14F-4D97-AF65-F5344CB8AC3E}">
        <p14:creationId xmlns:p14="http://schemas.microsoft.com/office/powerpoint/2010/main" val="243542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ABFA-13DA-4684-B48D-488AE99C2769}"/>
              </a:ext>
            </a:extLst>
          </p:cNvPr>
          <p:cNvSpPr>
            <a:spLocks noGrp="1"/>
          </p:cNvSpPr>
          <p:nvPr>
            <p:ph type="title"/>
          </p:nvPr>
        </p:nvSpPr>
        <p:spPr/>
        <p:txBody>
          <a:bodyPr/>
          <a:lstStyle/>
          <a:p>
            <a:r>
              <a:rPr lang="en-IN" dirty="0"/>
              <a:t>Leaf water balance</a:t>
            </a:r>
          </a:p>
        </p:txBody>
      </p:sp>
      <p:pic>
        <p:nvPicPr>
          <p:cNvPr id="4" name="Picture 1">
            <a:extLst>
              <a:ext uri="{FF2B5EF4-FFF2-40B4-BE49-F238E27FC236}">
                <a16:creationId xmlns:a16="http://schemas.microsoft.com/office/drawing/2014/main" id="{69FA4320-AE73-4D45-A59D-459636462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580" y="1124771"/>
            <a:ext cx="2977376" cy="25824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6DF40640-1288-48F0-9075-6F50159D0211}"/>
                  </a:ext>
                </a:extLst>
              </p:cNvPr>
              <p:cNvSpPr txBox="1">
                <a:spLocks/>
              </p:cNvSpPr>
              <p:nvPr/>
            </p:nvSpPr>
            <p:spPr>
              <a:xfrm>
                <a:off x="587296" y="1680815"/>
                <a:ext cx="6432396" cy="20398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𝜓</m:t>
                      </m:r>
                      <m:d>
                        <m:dPr>
                          <m:ctrlPr>
                            <a:rPr lang="en-IN" i="1">
                              <a:latin typeface="Cambria Math" panose="02040503050406030204" pitchFamily="18" charset="0"/>
                            </a:rPr>
                          </m:ctrlPr>
                        </m:dPr>
                        <m:e>
                          <m:r>
                            <a:rPr lang="en-IN" i="1">
                              <a:latin typeface="Cambria Math" panose="02040503050406030204" pitchFamily="18" charset="0"/>
                            </a:rPr>
                            <m:t>h</m:t>
                          </m:r>
                          <m:r>
                            <a:rPr lang="en-IN" i="1">
                              <a:latin typeface="Cambria Math" panose="02040503050406030204" pitchFamily="18" charset="0"/>
                            </a:rPr>
                            <m:t>+</m:t>
                          </m:r>
                          <m:r>
                            <a:rPr lang="en-IN" i="1">
                              <a:latin typeface="Cambria Math" panose="02040503050406030204" pitchFamily="18" charset="0"/>
                            </a:rPr>
                            <m:t>𝑑h</m:t>
                          </m:r>
                        </m:e>
                      </m:d>
                      <m:r>
                        <a:rPr lang="en-IN" i="1">
                          <a:latin typeface="Cambria Math" panose="02040503050406030204" pitchFamily="18" charset="0"/>
                        </a:rPr>
                        <m:t>=</m:t>
                      </m:r>
                      <m:r>
                        <a:rPr lang="en-IN" i="1">
                          <a:latin typeface="Cambria Math" panose="02040503050406030204" pitchFamily="18" charset="0"/>
                        </a:rPr>
                        <m:t>𝜓</m:t>
                      </m:r>
                      <m:d>
                        <m:dPr>
                          <m:ctrlPr>
                            <a:rPr lang="en-IN" i="1">
                              <a:latin typeface="Cambria Math" panose="02040503050406030204" pitchFamily="18" charset="0"/>
                            </a:rPr>
                          </m:ctrlPr>
                        </m:dPr>
                        <m:e>
                          <m:r>
                            <a:rPr lang="en-IN" i="1">
                              <a:latin typeface="Cambria Math" panose="02040503050406030204" pitchFamily="18" charset="0"/>
                            </a:rPr>
                            <m:t>h</m:t>
                          </m:r>
                        </m:e>
                      </m:d>
                      <m:r>
                        <a:rPr lang="en-IN" i="1">
                          <a:latin typeface="Cambria Math" panose="02040503050406030204" pitchFamily="18" charset="0"/>
                        </a:rPr>
                        <m:t>−</m:t>
                      </m:r>
                      <m:r>
                        <a:rPr lang="en-IN" i="1">
                          <a:latin typeface="Cambria Math" panose="02040503050406030204" pitchFamily="18" charset="0"/>
                        </a:rPr>
                        <m:t>𝜌</m:t>
                      </m:r>
                      <m:r>
                        <a:rPr lang="en-IN" i="1">
                          <a:latin typeface="Cambria Math" panose="02040503050406030204" pitchFamily="18" charset="0"/>
                        </a:rPr>
                        <m:t>𝑔𝑑h</m:t>
                      </m:r>
                      <m:r>
                        <a:rPr lang="en-IN" i="1">
                          <a:latin typeface="Cambria Math" panose="02040503050406030204" pitchFamily="18" charset="0"/>
                        </a:rPr>
                        <m:t> −</m:t>
                      </m:r>
                      <m:f>
                        <m:fPr>
                          <m:ctrlPr>
                            <a:rPr lang="en-IN" i="1">
                              <a:latin typeface="Cambria Math" panose="02040503050406030204" pitchFamily="18" charset="0"/>
                            </a:rPr>
                          </m:ctrlPr>
                        </m:fPr>
                        <m:num>
                          <m:r>
                            <a:rPr lang="en-IN" i="1">
                              <a:latin typeface="Cambria Math" panose="02040503050406030204" pitchFamily="18" charset="0"/>
                            </a:rPr>
                            <m:t>𝑄</m:t>
                          </m:r>
                          <m:r>
                            <a:rPr lang="en-IN" b="0" i="1" smtClean="0">
                              <a:latin typeface="Cambria Math" panose="02040503050406030204" pitchFamily="18" charset="0"/>
                            </a:rPr>
                            <m:t>𝜂</m:t>
                          </m:r>
                          <m:r>
                            <a:rPr lang="en-IN" i="1">
                              <a:latin typeface="Cambria Math" panose="02040503050406030204" pitchFamily="18" charset="0"/>
                            </a:rPr>
                            <m:t>𝑑h</m:t>
                          </m:r>
                        </m:num>
                        <m:den>
                          <m:sSub>
                            <m:sSubPr>
                              <m:ctrlPr>
                                <a:rPr lang="en-IN" i="1">
                                  <a:latin typeface="Cambria Math" panose="02040503050406030204" pitchFamily="18" charset="0"/>
                                </a:rPr>
                              </m:ctrlPr>
                            </m:sSubPr>
                            <m:e>
                              <m:r>
                                <a:rPr lang="en-IN" i="1">
                                  <a:latin typeface="Cambria Math" panose="02040503050406030204" pitchFamily="18" charset="0"/>
                                </a:rPr>
                                <m:t>𝜈</m:t>
                              </m:r>
                            </m:e>
                            <m:sub>
                              <m:r>
                                <a:rPr lang="en-IN" i="1">
                                  <a:latin typeface="Cambria Math" panose="02040503050406030204" pitchFamily="18" charset="0"/>
                                </a:rPr>
                                <m:t>𝐻</m:t>
                              </m:r>
                            </m:sub>
                          </m:sSub>
                          <m:sSub>
                            <m:sSubPr>
                              <m:ctrlPr>
                                <a:rPr lang="en-IN" i="1">
                                  <a:latin typeface="Cambria Math" panose="02040503050406030204" pitchFamily="18" charset="0"/>
                                </a:rPr>
                              </m:ctrlPr>
                            </m:sSubPr>
                            <m:e>
                              <m:r>
                                <a:rPr lang="en-IN" i="1">
                                  <a:latin typeface="Cambria Math" panose="02040503050406030204" pitchFamily="18" charset="0"/>
                                </a:rPr>
                                <m:t>𝐾</m:t>
                              </m:r>
                            </m:e>
                            <m:sub>
                              <m:r>
                                <a:rPr lang="en-IN" i="1">
                                  <a:latin typeface="Cambria Math" panose="02040503050406030204" pitchFamily="18" charset="0"/>
                                </a:rPr>
                                <m:t>𝑠</m:t>
                              </m:r>
                            </m:sub>
                          </m:sSub>
                          <m:r>
                            <a:rPr lang="en-IN" i="1">
                              <a:latin typeface="Cambria Math" panose="02040503050406030204" pitchFamily="18" charset="0"/>
                            </a:rPr>
                            <m:t>(</m:t>
                          </m:r>
                          <m:r>
                            <a:rPr lang="en-IN" b="0" i="1" smtClean="0">
                              <a:latin typeface="Cambria Math" panose="02040503050406030204" pitchFamily="18" charset="0"/>
                            </a:rPr>
                            <m:t>𝜓</m:t>
                          </m:r>
                          <m:r>
                            <a:rPr lang="en-IN" b="0" i="1" smtClean="0">
                              <a:latin typeface="Cambria Math" panose="02040503050406030204" pitchFamily="18" charset="0"/>
                            </a:rPr>
                            <m:t>,</m:t>
                          </m:r>
                          <m:r>
                            <a:rPr lang="en-IN" i="1">
                              <a:latin typeface="Cambria Math" panose="02040503050406030204" pitchFamily="18" charset="0"/>
                            </a:rPr>
                            <m:t>h</m:t>
                          </m:r>
                          <m:r>
                            <a:rPr lang="en-IN" i="1">
                              <a:latin typeface="Cambria Math" panose="02040503050406030204" pitchFamily="18" charset="0"/>
                            </a:rPr>
                            <m:t>)</m:t>
                          </m:r>
                        </m:den>
                      </m:f>
                    </m:oMath>
                  </m:oMathPara>
                </a14:m>
                <a:endParaRPr lang="en-IN" i="1" dirty="0">
                  <a:latin typeface="Cambria Math" panose="02040503050406030204" pitchFamily="18" charset="0"/>
                </a:endParaRPr>
              </a:p>
              <a:p>
                <a:pPr marL="446088" indent="0">
                  <a:buNone/>
                </a:pPr>
                <a:endParaRPr lang="en-IN" i="1" dirty="0">
                  <a:latin typeface="Cambria Math" panose="02040503050406030204" pitchFamily="18" charset="0"/>
                </a:endParaRPr>
              </a:p>
              <a:p>
                <a:pPr marL="446088" indent="0">
                  <a:buNone/>
                </a:pPr>
                <a14:m>
                  <m:oMathPara xmlns:m="http://schemas.openxmlformats.org/officeDocument/2006/math">
                    <m:oMathParaPr>
                      <m:jc m:val="left"/>
                    </m:oMathParaPr>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𝑑</m:t>
                          </m:r>
                          <m:r>
                            <a:rPr lang="en-IN" i="1">
                              <a:latin typeface="Cambria Math" panose="02040503050406030204" pitchFamily="18" charset="0"/>
                            </a:rPr>
                            <m:t>𝜓</m:t>
                          </m:r>
                        </m:num>
                        <m:den>
                          <m:r>
                            <a:rPr lang="en-IN" b="0" i="1" smtClean="0">
                              <a:latin typeface="Cambria Math" panose="02040503050406030204" pitchFamily="18" charset="0"/>
                            </a:rPr>
                            <m:t>𝑑h</m:t>
                          </m:r>
                        </m:den>
                      </m:f>
                      <m:r>
                        <a:rPr lang="en-IN" i="1">
                          <a:latin typeface="Cambria Math" panose="02040503050406030204" pitchFamily="18" charset="0"/>
                        </a:rPr>
                        <m:t>=−</m:t>
                      </m:r>
                      <m:r>
                        <a:rPr lang="en-IN" i="1">
                          <a:latin typeface="Cambria Math" panose="02040503050406030204" pitchFamily="18" charset="0"/>
                        </a:rPr>
                        <m:t>𝜌</m:t>
                      </m:r>
                      <m:r>
                        <a:rPr lang="en-IN" i="1">
                          <a:latin typeface="Cambria Math" panose="02040503050406030204" pitchFamily="18" charset="0"/>
                        </a:rPr>
                        <m:t>𝑔</m:t>
                      </m:r>
                      <m:r>
                        <a:rPr lang="en-IN" i="1">
                          <a:latin typeface="Cambria Math" panose="02040503050406030204" pitchFamily="18" charset="0"/>
                        </a:rPr>
                        <m:t> −</m:t>
                      </m:r>
                      <m:f>
                        <m:fPr>
                          <m:ctrlPr>
                            <a:rPr lang="en-IN" i="1">
                              <a:latin typeface="Cambria Math" panose="02040503050406030204" pitchFamily="18" charset="0"/>
                            </a:rPr>
                          </m:ctrlPr>
                        </m:fPr>
                        <m:num>
                          <m:r>
                            <a:rPr lang="en-IN" i="1">
                              <a:latin typeface="Cambria Math" panose="02040503050406030204" pitchFamily="18" charset="0"/>
                            </a:rPr>
                            <m:t>𝑄</m:t>
                          </m:r>
                          <m:r>
                            <a:rPr lang="en-IN" b="0" i="1" smtClean="0">
                              <a:latin typeface="Cambria Math" panose="02040503050406030204" pitchFamily="18" charset="0"/>
                            </a:rPr>
                            <m:t>𝜂</m:t>
                          </m:r>
                        </m:num>
                        <m:den>
                          <m:sSub>
                            <m:sSubPr>
                              <m:ctrlPr>
                                <a:rPr lang="en-IN" i="1">
                                  <a:latin typeface="Cambria Math" panose="02040503050406030204" pitchFamily="18" charset="0"/>
                                </a:rPr>
                              </m:ctrlPr>
                            </m:sSubPr>
                            <m:e>
                              <m:r>
                                <a:rPr lang="en-IN" i="1">
                                  <a:latin typeface="Cambria Math" panose="02040503050406030204" pitchFamily="18" charset="0"/>
                                </a:rPr>
                                <m:t>𝜈</m:t>
                              </m:r>
                            </m:e>
                            <m:sub>
                              <m:r>
                                <a:rPr lang="en-IN" i="1">
                                  <a:latin typeface="Cambria Math" panose="02040503050406030204" pitchFamily="18" charset="0"/>
                                </a:rPr>
                                <m:t>𝐻</m:t>
                              </m:r>
                            </m:sub>
                          </m:sSub>
                          <m:sSub>
                            <m:sSubPr>
                              <m:ctrlPr>
                                <a:rPr lang="en-IN" i="1">
                                  <a:latin typeface="Cambria Math" panose="02040503050406030204" pitchFamily="18" charset="0"/>
                                </a:rPr>
                              </m:ctrlPr>
                            </m:sSubPr>
                            <m:e>
                              <m:r>
                                <a:rPr lang="en-IN" i="1">
                                  <a:latin typeface="Cambria Math" panose="02040503050406030204" pitchFamily="18" charset="0"/>
                                </a:rPr>
                                <m:t>𝐾</m:t>
                              </m:r>
                            </m:e>
                            <m:sub>
                              <m:r>
                                <a:rPr lang="en-IN" i="1">
                                  <a:latin typeface="Cambria Math" panose="02040503050406030204" pitchFamily="18" charset="0"/>
                                </a:rPr>
                                <m:t>𝑠</m:t>
                              </m:r>
                              <m:r>
                                <a:rPr lang="en-IN" b="0" i="1" smtClean="0">
                                  <a:latin typeface="Cambria Math" panose="02040503050406030204" pitchFamily="18" charset="0"/>
                                </a:rPr>
                                <m:t>,0</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h</m:t>
                              </m:r>
                            </m:e>
                          </m:d>
                          <m:r>
                            <a:rPr lang="en-IN" b="0" i="1" smtClean="0">
                              <a:latin typeface="Cambria Math" panose="02040503050406030204" pitchFamily="18" charset="0"/>
                            </a:rPr>
                            <m:t>𝑃</m:t>
                          </m:r>
                          <m:r>
                            <a:rPr lang="en-IN" b="0" i="1" smtClean="0">
                              <a:latin typeface="Cambria Math" panose="02040503050406030204" pitchFamily="18" charset="0"/>
                            </a:rPr>
                            <m:t>(</m:t>
                          </m:r>
                          <m:r>
                            <a:rPr lang="en-IN" b="0" i="1" smtClean="0">
                              <a:latin typeface="Cambria Math" panose="02040503050406030204" pitchFamily="18" charset="0"/>
                            </a:rPr>
                            <m:t>𝜓</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𝜓</m:t>
                              </m:r>
                            </m:e>
                            <m:sub>
                              <m:r>
                                <a:rPr lang="en-IN" b="0" i="1" smtClean="0">
                                  <a:latin typeface="Cambria Math" panose="02040503050406030204" pitchFamily="18" charset="0"/>
                                </a:rPr>
                                <m:t>50</m:t>
                              </m:r>
                            </m:sub>
                          </m:sSub>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m:t>
                          </m:r>
                        </m:den>
                      </m:f>
                    </m:oMath>
                  </m:oMathPara>
                </a14:m>
                <a:endParaRPr lang="en-IN" i="1" dirty="0">
                  <a:latin typeface="Cambria Math" panose="02040503050406030204" pitchFamily="18" charset="0"/>
                </a:endParaRPr>
              </a:p>
            </p:txBody>
          </p:sp>
        </mc:Choice>
        <mc:Fallback>
          <p:sp>
            <p:nvSpPr>
              <p:cNvPr id="5" name="Content Placeholder 2">
                <a:extLst>
                  <a:ext uri="{FF2B5EF4-FFF2-40B4-BE49-F238E27FC236}">
                    <a16:creationId xmlns:a16="http://schemas.microsoft.com/office/drawing/2014/main" id="{6DF40640-1288-48F0-9075-6F50159D0211}"/>
                  </a:ext>
                </a:extLst>
              </p:cNvPr>
              <p:cNvSpPr txBox="1">
                <a:spLocks noRot="1" noChangeAspect="1" noMove="1" noResize="1" noEditPoints="1" noAdjustHandles="1" noChangeArrowheads="1" noChangeShapeType="1" noTextEdit="1"/>
              </p:cNvSpPr>
              <p:nvPr/>
            </p:nvSpPr>
            <p:spPr>
              <a:xfrm>
                <a:off x="587296" y="1680815"/>
                <a:ext cx="6432396" cy="2039861"/>
              </a:xfrm>
              <a:prstGeom prst="rect">
                <a:avLst/>
              </a:prstGeom>
              <a:blipFill>
                <a:blip r:embed="rId4"/>
                <a:stretch>
                  <a:fillRect/>
                </a:stretch>
              </a:blipFill>
            </p:spPr>
            <p:txBody>
              <a:bodyPr/>
              <a:lstStyle/>
              <a:p>
                <a:r>
                  <a:rPr lang="en-IN">
                    <a:noFill/>
                  </a:rPr>
                  <a:t> </a:t>
                </a:r>
              </a:p>
            </p:txBody>
          </p:sp>
        </mc:Fallback>
      </mc:AlternateContent>
      <p:sp>
        <p:nvSpPr>
          <p:cNvPr id="6" name="Rectangle 5">
            <a:extLst>
              <a:ext uri="{FF2B5EF4-FFF2-40B4-BE49-F238E27FC236}">
                <a16:creationId xmlns:a16="http://schemas.microsoft.com/office/drawing/2014/main" id="{AF633FD5-BCAC-43F4-A26E-848C1F4D13F7}"/>
              </a:ext>
            </a:extLst>
          </p:cNvPr>
          <p:cNvSpPr/>
          <p:nvPr/>
        </p:nvSpPr>
        <p:spPr>
          <a:xfrm>
            <a:off x="931126" y="2667699"/>
            <a:ext cx="5587915" cy="1254512"/>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A5ED220-47E3-4DB1-8E07-A5303B1D37E0}"/>
                  </a:ext>
                </a:extLst>
              </p:cNvPr>
              <p:cNvSpPr/>
              <p:nvPr/>
            </p:nvSpPr>
            <p:spPr>
              <a:xfrm>
                <a:off x="1051931" y="4048710"/>
                <a:ext cx="6530898" cy="2319738"/>
              </a:xfrm>
              <a:prstGeom prst="rect">
                <a:avLst/>
              </a:prstGeom>
            </p:spPr>
            <p:txBody>
              <a:bodyPr wrap="square">
                <a:spAutoFit/>
              </a:bodyPr>
              <a:lstStyle/>
              <a:p>
                <a:r>
                  <a:rPr lang="en-IN" sz="2800" dirty="0"/>
                  <a:t>Neglecting vessel tapering and gravity</a:t>
                </a:r>
              </a:p>
              <a:p>
                <a:r>
                  <a:rPr lang="en-IN" sz="2800" dirty="0"/>
                  <a:t>(</a:t>
                </a:r>
                <a14:m>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𝐾</m:t>
                        </m:r>
                      </m:e>
                      <m:sub>
                        <m:r>
                          <a:rPr lang="en-IN" sz="2800" b="0" i="1" smtClean="0">
                            <a:latin typeface="Cambria Math" panose="02040503050406030204" pitchFamily="18" charset="0"/>
                          </a:rPr>
                          <m:t>𝑠</m:t>
                        </m:r>
                      </m:sub>
                    </m:sSub>
                  </m:oMath>
                </a14:m>
                <a:r>
                  <a:rPr lang="en-IN" sz="2800" dirty="0"/>
                  <a:t> and </a:t>
                </a:r>
                <a14:m>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𝜓</m:t>
                        </m:r>
                      </m:e>
                      <m:sub>
                        <m:r>
                          <a:rPr lang="en-IN" sz="2800" b="0" i="1" smtClean="0">
                            <a:latin typeface="Cambria Math" panose="02040503050406030204" pitchFamily="18" charset="0"/>
                          </a:rPr>
                          <m:t>50</m:t>
                        </m:r>
                      </m:sub>
                    </m:sSub>
                  </m:oMath>
                </a14:m>
                <a:r>
                  <a:rPr lang="en-IN" sz="2800" dirty="0"/>
                  <a:t> do not change with </a:t>
                </a:r>
                <a14:m>
                  <m:oMath xmlns:m="http://schemas.openxmlformats.org/officeDocument/2006/math">
                    <m:r>
                      <a:rPr lang="en-IN" sz="2800" b="0" i="1" smtClean="0">
                        <a:latin typeface="Cambria Math" panose="02040503050406030204" pitchFamily="18" charset="0"/>
                      </a:rPr>
                      <m:t>h</m:t>
                    </m:r>
                  </m:oMath>
                </a14:m>
                <a:r>
                  <a:rPr lang="en-IN" sz="2800" dirty="0"/>
                  <a:t>):</a:t>
                </a:r>
              </a:p>
              <a:p>
                <a:endParaRPr lang="en-IN" sz="2600" i="1" dirty="0">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IN" sz="2600" b="0" i="1" smtClean="0">
                          <a:latin typeface="Cambria Math" panose="02040503050406030204" pitchFamily="18" charset="0"/>
                        </a:rPr>
                        <m:t>𝑄</m:t>
                      </m:r>
                      <m:r>
                        <a:rPr lang="en-IN" sz="2600" b="0" i="1" smtClean="0">
                          <a:latin typeface="Cambria Math" panose="02040503050406030204" pitchFamily="18" charset="0"/>
                        </a:rPr>
                        <m:t>= </m:t>
                      </m:r>
                      <m:r>
                        <a:rPr lang="en-IN" sz="2600" i="1">
                          <a:latin typeface="Cambria Math" panose="02040503050406030204" pitchFamily="18" charset="0"/>
                        </a:rPr>
                        <m:t>𝐸</m:t>
                      </m:r>
                      <m:r>
                        <a:rPr lang="en-IN" sz="2600" i="1">
                          <a:latin typeface="Cambria Math" panose="02040503050406030204" pitchFamily="18" charset="0"/>
                        </a:rPr>
                        <m:t>=−</m:t>
                      </m:r>
                      <m:f>
                        <m:fPr>
                          <m:ctrlPr>
                            <a:rPr lang="en-IN" sz="2600" i="1">
                              <a:latin typeface="Cambria Math" panose="02040503050406030204" pitchFamily="18" charset="0"/>
                            </a:rPr>
                          </m:ctrlPr>
                        </m:fPr>
                        <m:num>
                          <m:sSub>
                            <m:sSubPr>
                              <m:ctrlPr>
                                <a:rPr lang="en-IN" sz="2600" i="1">
                                  <a:latin typeface="Cambria Math" panose="02040503050406030204" pitchFamily="18" charset="0"/>
                                </a:rPr>
                              </m:ctrlPr>
                            </m:sSubPr>
                            <m:e>
                              <m:r>
                                <a:rPr lang="en-IN" sz="2600" i="1">
                                  <a:latin typeface="Cambria Math" panose="02040503050406030204" pitchFamily="18" charset="0"/>
                                </a:rPr>
                                <m:t>𝐾</m:t>
                              </m:r>
                            </m:e>
                            <m:sub>
                              <m:r>
                                <a:rPr lang="en-IN" sz="2600" i="1">
                                  <a:latin typeface="Cambria Math" panose="02040503050406030204" pitchFamily="18" charset="0"/>
                                </a:rPr>
                                <m:t>𝑠</m:t>
                              </m:r>
                            </m:sub>
                          </m:sSub>
                          <m:sSub>
                            <m:sSubPr>
                              <m:ctrlPr>
                                <a:rPr lang="en-IN" sz="2600" i="1">
                                  <a:latin typeface="Cambria Math" panose="02040503050406030204" pitchFamily="18" charset="0"/>
                                </a:rPr>
                              </m:ctrlPr>
                            </m:sSubPr>
                            <m:e>
                              <m:r>
                                <a:rPr lang="en-IN" sz="2600" i="1">
                                  <a:latin typeface="Cambria Math" panose="02040503050406030204" pitchFamily="18" charset="0"/>
                                </a:rPr>
                                <m:t>𝜈</m:t>
                              </m:r>
                            </m:e>
                            <m:sub>
                              <m:r>
                                <a:rPr lang="en-IN" sz="2600" i="1">
                                  <a:latin typeface="Cambria Math" panose="02040503050406030204" pitchFamily="18" charset="0"/>
                                </a:rPr>
                                <m:t>𝐻</m:t>
                              </m:r>
                            </m:sub>
                          </m:sSub>
                        </m:num>
                        <m:den>
                          <m:r>
                            <a:rPr lang="en-IN" sz="2600" i="1">
                              <a:latin typeface="Cambria Math" panose="02040503050406030204" pitchFamily="18" charset="0"/>
                            </a:rPr>
                            <m:t>𝐻</m:t>
                          </m:r>
                          <m:r>
                            <a:rPr lang="en-IN" sz="2600" b="0" i="1" smtClean="0">
                              <a:latin typeface="Cambria Math" panose="02040503050406030204" pitchFamily="18" charset="0"/>
                            </a:rPr>
                            <m:t>𝜂</m:t>
                          </m:r>
                        </m:den>
                      </m:f>
                      <m:nary>
                        <m:naryPr>
                          <m:limLoc m:val="subSup"/>
                          <m:grow m:val="on"/>
                          <m:ctrlPr>
                            <a:rPr lang="en-IN" sz="2600" i="1">
                              <a:latin typeface="Cambria Math" panose="02040503050406030204" pitchFamily="18" charset="0"/>
                            </a:rPr>
                          </m:ctrlPr>
                        </m:naryPr>
                        <m:sub>
                          <m:sSub>
                            <m:sSubPr>
                              <m:ctrlPr>
                                <a:rPr lang="en-IN" sz="2600" i="1">
                                  <a:latin typeface="Cambria Math" panose="02040503050406030204" pitchFamily="18" charset="0"/>
                                </a:rPr>
                              </m:ctrlPr>
                            </m:sSubPr>
                            <m:e>
                              <m:r>
                                <a:rPr lang="en-IN" sz="2600" i="1">
                                  <a:latin typeface="Cambria Math" panose="02040503050406030204" pitchFamily="18" charset="0"/>
                                </a:rPr>
                                <m:t>𝜓</m:t>
                              </m:r>
                            </m:e>
                            <m:sub>
                              <m:r>
                                <a:rPr lang="en-IN" sz="2600" i="1">
                                  <a:latin typeface="Cambria Math" panose="02040503050406030204" pitchFamily="18" charset="0"/>
                                </a:rPr>
                                <m:t>𝑠</m:t>
                              </m:r>
                            </m:sub>
                          </m:sSub>
                        </m:sub>
                        <m:sup>
                          <m:sSub>
                            <m:sSubPr>
                              <m:ctrlPr>
                                <a:rPr lang="en-IN" sz="2600" i="1">
                                  <a:latin typeface="Cambria Math" panose="02040503050406030204" pitchFamily="18" charset="0"/>
                                </a:rPr>
                              </m:ctrlPr>
                            </m:sSubPr>
                            <m:e>
                              <m:r>
                                <a:rPr lang="en-IN" sz="2600" i="1">
                                  <a:latin typeface="Cambria Math" panose="02040503050406030204" pitchFamily="18" charset="0"/>
                                </a:rPr>
                                <m:t>𝜓</m:t>
                              </m:r>
                            </m:e>
                            <m:sub>
                              <m:r>
                                <a:rPr lang="en-IN" sz="2600" i="1">
                                  <a:latin typeface="Cambria Math" panose="02040503050406030204" pitchFamily="18" charset="0"/>
                                </a:rPr>
                                <m:t>𝐿</m:t>
                              </m:r>
                            </m:sub>
                          </m:sSub>
                        </m:sup>
                        <m:e>
                          <m:r>
                            <a:rPr lang="en-IN" sz="2600" i="1">
                              <a:latin typeface="Cambria Math" panose="02040503050406030204" pitchFamily="18" charset="0"/>
                            </a:rPr>
                            <m:t>𝑃</m:t>
                          </m:r>
                          <m:d>
                            <m:dPr>
                              <m:ctrlPr>
                                <a:rPr lang="en-IN" sz="2600" i="1">
                                  <a:latin typeface="Cambria Math" panose="02040503050406030204" pitchFamily="18" charset="0"/>
                                </a:rPr>
                              </m:ctrlPr>
                            </m:dPr>
                            <m:e>
                              <m:r>
                                <a:rPr lang="en-IN" sz="2600" i="1">
                                  <a:latin typeface="Cambria Math" panose="02040503050406030204" pitchFamily="18" charset="0"/>
                                </a:rPr>
                                <m:t>𝜓</m:t>
                              </m:r>
                            </m:e>
                          </m:d>
                          <m:r>
                            <a:rPr lang="en-IN" sz="2600" i="1">
                              <a:latin typeface="Cambria Math" panose="02040503050406030204" pitchFamily="18" charset="0"/>
                            </a:rPr>
                            <m:t>𝑑</m:t>
                          </m:r>
                          <m:r>
                            <a:rPr lang="en-IN" sz="2600" i="1">
                              <a:latin typeface="Cambria Math" panose="02040503050406030204" pitchFamily="18" charset="0"/>
                            </a:rPr>
                            <m:t>𝜓</m:t>
                          </m:r>
                        </m:e>
                      </m:nary>
                      <m:r>
                        <a:rPr lang="en-IN" sz="2600" i="1" smtClean="0">
                          <a:solidFill>
                            <a:schemeClr val="accent4">
                              <a:lumMod val="75000"/>
                            </a:schemeClr>
                          </a:solidFill>
                          <a:latin typeface="Cambria Math" panose="02040503050406030204" pitchFamily="18" charset="0"/>
                        </a:rPr>
                        <m:t>=</m:t>
                      </m:r>
                      <m:r>
                        <a:rPr lang="en-IN" sz="2600" i="1">
                          <a:latin typeface="Cambria Math" panose="02040503050406030204" pitchFamily="18" charset="0"/>
                        </a:rPr>
                        <m:t>1.6</m:t>
                      </m:r>
                      <m:sSub>
                        <m:sSubPr>
                          <m:ctrlPr>
                            <a:rPr lang="en-IN" sz="2600" i="1">
                              <a:latin typeface="Cambria Math" panose="02040503050406030204" pitchFamily="18" charset="0"/>
                            </a:rPr>
                          </m:ctrlPr>
                        </m:sSubPr>
                        <m:e>
                          <m:r>
                            <a:rPr lang="en-IN" sz="2600" i="1">
                              <a:latin typeface="Cambria Math" panose="02040503050406030204" pitchFamily="18" charset="0"/>
                            </a:rPr>
                            <m:t>𝑔</m:t>
                          </m:r>
                        </m:e>
                        <m:sub>
                          <m:r>
                            <a:rPr lang="en-IN" sz="2600" i="1">
                              <a:latin typeface="Cambria Math" panose="02040503050406030204" pitchFamily="18" charset="0"/>
                            </a:rPr>
                            <m:t>𝑠</m:t>
                          </m:r>
                        </m:sub>
                      </m:sSub>
                      <m:r>
                        <a:rPr lang="en-IN" sz="2600" i="1">
                          <a:latin typeface="Cambria Math" panose="02040503050406030204" pitchFamily="18" charset="0"/>
                        </a:rPr>
                        <m:t>𝐷</m:t>
                      </m:r>
                    </m:oMath>
                  </m:oMathPara>
                </a14:m>
                <a:endParaRPr lang="en-IN" sz="2600" i="1" dirty="0">
                  <a:latin typeface="Cambria Math" panose="02040503050406030204" pitchFamily="18" charset="0"/>
                </a:endParaRPr>
              </a:p>
            </p:txBody>
          </p:sp>
        </mc:Choice>
        <mc:Fallback>
          <p:sp>
            <p:nvSpPr>
              <p:cNvPr id="7" name="Rectangle 6">
                <a:extLst>
                  <a:ext uri="{FF2B5EF4-FFF2-40B4-BE49-F238E27FC236}">
                    <a16:creationId xmlns:a16="http://schemas.microsoft.com/office/drawing/2014/main" id="{1A5ED220-47E3-4DB1-8E07-A5303B1D37E0}"/>
                  </a:ext>
                </a:extLst>
              </p:cNvPr>
              <p:cNvSpPr>
                <a:spLocks noRot="1" noChangeAspect="1" noMove="1" noResize="1" noEditPoints="1" noAdjustHandles="1" noChangeArrowheads="1" noChangeShapeType="1" noTextEdit="1"/>
              </p:cNvSpPr>
              <p:nvPr/>
            </p:nvSpPr>
            <p:spPr>
              <a:xfrm>
                <a:off x="1051931" y="4048710"/>
                <a:ext cx="6530898" cy="2319738"/>
              </a:xfrm>
              <a:prstGeom prst="rect">
                <a:avLst/>
              </a:prstGeom>
              <a:blipFill>
                <a:blip r:embed="rId5"/>
                <a:stretch>
                  <a:fillRect l="-1961" t="-2362"/>
                </a:stretch>
              </a:blipFill>
            </p:spPr>
            <p:txBody>
              <a:bodyPr/>
              <a:lstStyle/>
              <a:p>
                <a:r>
                  <a:rPr lang="en-IN">
                    <a:noFill/>
                  </a:rPr>
                  <a:t> </a:t>
                </a:r>
              </a:p>
            </p:txBody>
          </p:sp>
        </mc:Fallback>
      </mc:AlternateContent>
      <p:grpSp>
        <p:nvGrpSpPr>
          <p:cNvPr id="43" name="Group 42">
            <a:extLst>
              <a:ext uri="{FF2B5EF4-FFF2-40B4-BE49-F238E27FC236}">
                <a16:creationId xmlns:a16="http://schemas.microsoft.com/office/drawing/2014/main" id="{1D370416-13BD-45F6-90E4-F4001C3CE897}"/>
              </a:ext>
            </a:extLst>
          </p:cNvPr>
          <p:cNvGrpSpPr/>
          <p:nvPr/>
        </p:nvGrpSpPr>
        <p:grpSpPr>
          <a:xfrm>
            <a:off x="7549825" y="3779366"/>
            <a:ext cx="3711049" cy="2713509"/>
            <a:chOff x="6960668" y="2543168"/>
            <a:chExt cx="4442040" cy="344880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B432897-D368-4916-8D3B-8101909906C9}"/>
                    </a:ext>
                  </a:extLst>
                </p14:cNvPr>
                <p14:cNvContentPartPr/>
                <p14:nvPr/>
              </p14:nvContentPartPr>
              <p14:xfrm>
                <a:off x="10055588" y="3003248"/>
                <a:ext cx="360" cy="360"/>
              </p14:xfrm>
            </p:contentPart>
          </mc:Choice>
          <mc:Fallback xmlns="">
            <p:pic>
              <p:nvPicPr>
                <p:cNvPr id="8" name="Ink 7">
                  <a:extLst>
                    <a:ext uri="{FF2B5EF4-FFF2-40B4-BE49-F238E27FC236}">
                      <a16:creationId xmlns:a16="http://schemas.microsoft.com/office/drawing/2014/main" id="{EB432897-D368-4916-8D3B-8101909906C9}"/>
                    </a:ext>
                  </a:extLst>
                </p:cNvPr>
                <p:cNvPicPr/>
                <p:nvPr/>
              </p:nvPicPr>
              <p:blipFill>
                <a:blip r:embed="rId7"/>
                <a:stretch>
                  <a:fillRect/>
                </a:stretch>
              </p:blipFill>
              <p:spPr>
                <a:xfrm>
                  <a:off x="10046588" y="29942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BEF1250-9CAD-4707-8C48-36602BEA7805}"/>
                    </a:ext>
                  </a:extLst>
                </p14:cNvPr>
                <p14:cNvContentPartPr/>
                <p14:nvPr/>
              </p14:nvContentPartPr>
              <p14:xfrm>
                <a:off x="10566068" y="2737208"/>
                <a:ext cx="360" cy="2617920"/>
              </p14:xfrm>
            </p:contentPart>
          </mc:Choice>
          <mc:Fallback xmlns="">
            <p:pic>
              <p:nvPicPr>
                <p:cNvPr id="9" name="Ink 8">
                  <a:extLst>
                    <a:ext uri="{FF2B5EF4-FFF2-40B4-BE49-F238E27FC236}">
                      <a16:creationId xmlns:a16="http://schemas.microsoft.com/office/drawing/2014/main" id="{BBEF1250-9CAD-4707-8C48-36602BEA7805}"/>
                    </a:ext>
                  </a:extLst>
                </p:cNvPr>
                <p:cNvPicPr/>
                <p:nvPr/>
              </p:nvPicPr>
              <p:blipFill>
                <a:blip r:embed="rId9"/>
                <a:stretch>
                  <a:fillRect/>
                </a:stretch>
              </p:blipFill>
              <p:spPr>
                <a:xfrm>
                  <a:off x="10557068" y="2725772"/>
                  <a:ext cx="18000" cy="264033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28134F82-D85A-40D2-9FAF-7B6B30C5B133}"/>
                    </a:ext>
                  </a:extLst>
                </p14:cNvPr>
                <p14:cNvContentPartPr/>
                <p14:nvPr/>
              </p14:nvContentPartPr>
              <p14:xfrm>
                <a:off x="7197908" y="5351168"/>
                <a:ext cx="3353400" cy="360"/>
              </p14:xfrm>
            </p:contentPart>
          </mc:Choice>
          <mc:Fallback xmlns="">
            <p:pic>
              <p:nvPicPr>
                <p:cNvPr id="10" name="Ink 9">
                  <a:extLst>
                    <a:ext uri="{FF2B5EF4-FFF2-40B4-BE49-F238E27FC236}">
                      <a16:creationId xmlns:a16="http://schemas.microsoft.com/office/drawing/2014/main" id="{28134F82-D85A-40D2-9FAF-7B6B30C5B133}"/>
                    </a:ext>
                  </a:extLst>
                </p:cNvPr>
                <p:cNvPicPr/>
                <p:nvPr/>
              </p:nvPicPr>
              <p:blipFill>
                <a:blip r:embed="rId11"/>
                <a:stretch>
                  <a:fillRect/>
                </a:stretch>
              </p:blipFill>
              <p:spPr>
                <a:xfrm>
                  <a:off x="7187134" y="5342168"/>
                  <a:ext cx="337451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D2F0178-7C85-4536-A791-380C959EDD49}"/>
                    </a:ext>
                  </a:extLst>
                </p14:cNvPr>
                <p14:cNvContentPartPr/>
                <p14:nvPr/>
              </p14:nvContentPartPr>
              <p14:xfrm>
                <a:off x="8226788" y="3433448"/>
                <a:ext cx="2325600" cy="1906200"/>
              </p14:xfrm>
            </p:contentPart>
          </mc:Choice>
          <mc:Fallback xmlns="">
            <p:pic>
              <p:nvPicPr>
                <p:cNvPr id="11" name="Ink 10">
                  <a:extLst>
                    <a:ext uri="{FF2B5EF4-FFF2-40B4-BE49-F238E27FC236}">
                      <a16:creationId xmlns:a16="http://schemas.microsoft.com/office/drawing/2014/main" id="{9D2F0178-7C85-4536-A791-380C959EDD49}"/>
                    </a:ext>
                  </a:extLst>
                </p:cNvPr>
                <p:cNvPicPr/>
                <p:nvPr/>
              </p:nvPicPr>
              <p:blipFill>
                <a:blip r:embed="rId13"/>
                <a:stretch>
                  <a:fillRect/>
                </a:stretch>
              </p:blipFill>
              <p:spPr>
                <a:xfrm>
                  <a:off x="8216017" y="3422009"/>
                  <a:ext cx="2346710" cy="19286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21A7D7E-9A5C-4033-ACF6-D17B51680066}"/>
                    </a:ext>
                  </a:extLst>
                </p14:cNvPr>
                <p14:cNvContentPartPr/>
                <p14:nvPr/>
              </p14:nvContentPartPr>
              <p14:xfrm>
                <a:off x="9231908" y="3374408"/>
                <a:ext cx="173160" cy="2109960"/>
              </p14:xfrm>
            </p:contentPart>
          </mc:Choice>
          <mc:Fallback xmlns="">
            <p:pic>
              <p:nvPicPr>
                <p:cNvPr id="12" name="Ink 11">
                  <a:extLst>
                    <a:ext uri="{FF2B5EF4-FFF2-40B4-BE49-F238E27FC236}">
                      <a16:creationId xmlns:a16="http://schemas.microsoft.com/office/drawing/2014/main" id="{921A7D7E-9A5C-4033-ACF6-D17B51680066}"/>
                    </a:ext>
                  </a:extLst>
                </p:cNvPr>
                <p:cNvPicPr/>
                <p:nvPr/>
              </p:nvPicPr>
              <p:blipFill>
                <a:blip r:embed="rId15"/>
                <a:stretch>
                  <a:fillRect/>
                </a:stretch>
              </p:blipFill>
              <p:spPr>
                <a:xfrm>
                  <a:off x="9226739" y="3368918"/>
                  <a:ext cx="183498" cy="2120940"/>
                </a:xfrm>
                <a:prstGeom prst="rect">
                  <a:avLst/>
                </a:prstGeom>
              </p:spPr>
            </p:pic>
          </mc:Fallback>
        </mc:AlternateContent>
        <p:grpSp>
          <p:nvGrpSpPr>
            <p:cNvPr id="13" name="Group 12">
              <a:extLst>
                <a:ext uri="{FF2B5EF4-FFF2-40B4-BE49-F238E27FC236}">
                  <a16:creationId xmlns:a16="http://schemas.microsoft.com/office/drawing/2014/main" id="{1A95AE09-D5B8-4CF9-8C30-0EA40CFB0A4E}"/>
                </a:ext>
              </a:extLst>
            </p:cNvPr>
            <p:cNvGrpSpPr/>
            <p:nvPr/>
          </p:nvGrpSpPr>
          <p:grpSpPr>
            <a:xfrm>
              <a:off x="9216068" y="5585888"/>
              <a:ext cx="371160" cy="406080"/>
              <a:chOff x="8991906" y="5585888"/>
              <a:chExt cx="371160" cy="40608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584AA56-CD97-47F9-B7A5-6A3F25613DEC}"/>
                      </a:ext>
                    </a:extLst>
                  </p14:cNvPr>
                  <p14:cNvContentPartPr/>
                  <p14:nvPr/>
                </p14:nvContentPartPr>
                <p14:xfrm>
                  <a:off x="8991906" y="5610728"/>
                  <a:ext cx="243720" cy="156240"/>
                </p14:xfrm>
              </p:contentPart>
            </mc:Choice>
            <mc:Fallback xmlns="">
              <p:pic>
                <p:nvPicPr>
                  <p:cNvPr id="20" name="Ink 19">
                    <a:extLst>
                      <a:ext uri="{FF2B5EF4-FFF2-40B4-BE49-F238E27FC236}">
                        <a16:creationId xmlns:a16="http://schemas.microsoft.com/office/drawing/2014/main" id="{486143DC-B9F8-4540-A161-F890EFE96777}"/>
                      </a:ext>
                    </a:extLst>
                  </p:cNvPr>
                  <p:cNvPicPr/>
                  <p:nvPr/>
                </p:nvPicPr>
                <p:blipFill>
                  <a:blip r:embed="rId17"/>
                  <a:stretch>
                    <a:fillRect/>
                  </a:stretch>
                </p:blipFill>
                <p:spPr>
                  <a:xfrm>
                    <a:off x="8982906" y="5602088"/>
                    <a:ext cx="261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8423F574-4153-4446-A363-8803C442D69C}"/>
                      </a:ext>
                    </a:extLst>
                  </p14:cNvPr>
                  <p14:cNvContentPartPr/>
                  <p14:nvPr/>
                </p14:nvContentPartPr>
                <p14:xfrm>
                  <a:off x="9085146" y="5585888"/>
                  <a:ext cx="18000" cy="333360"/>
                </p14:xfrm>
              </p:contentPart>
            </mc:Choice>
            <mc:Fallback xmlns="">
              <p:pic>
                <p:nvPicPr>
                  <p:cNvPr id="21" name="Ink 20">
                    <a:extLst>
                      <a:ext uri="{FF2B5EF4-FFF2-40B4-BE49-F238E27FC236}">
                        <a16:creationId xmlns:a16="http://schemas.microsoft.com/office/drawing/2014/main" id="{C69DBFCE-6F94-479C-A523-B896F92667CB}"/>
                      </a:ext>
                    </a:extLst>
                  </p:cNvPr>
                  <p:cNvPicPr/>
                  <p:nvPr/>
                </p:nvPicPr>
                <p:blipFill>
                  <a:blip r:embed="rId19"/>
                  <a:stretch>
                    <a:fillRect/>
                  </a:stretch>
                </p:blipFill>
                <p:spPr>
                  <a:xfrm>
                    <a:off x="9076146" y="5576888"/>
                    <a:ext cx="356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43616C4-6482-43E9-B451-B7EE407AC16B}"/>
                      </a:ext>
                    </a:extLst>
                  </p14:cNvPr>
                  <p14:cNvContentPartPr/>
                  <p14:nvPr/>
                </p14:nvContentPartPr>
                <p14:xfrm>
                  <a:off x="9164706" y="5809448"/>
                  <a:ext cx="92520" cy="182520"/>
                </p14:xfrm>
              </p:contentPart>
            </mc:Choice>
            <mc:Fallback xmlns="">
              <p:pic>
                <p:nvPicPr>
                  <p:cNvPr id="22" name="Ink 21">
                    <a:extLst>
                      <a:ext uri="{FF2B5EF4-FFF2-40B4-BE49-F238E27FC236}">
                        <a16:creationId xmlns:a16="http://schemas.microsoft.com/office/drawing/2014/main" id="{6A7601EB-576E-4E2C-82C9-70270BE24F46}"/>
                      </a:ext>
                    </a:extLst>
                  </p:cNvPr>
                  <p:cNvPicPr/>
                  <p:nvPr/>
                </p:nvPicPr>
                <p:blipFill>
                  <a:blip r:embed="rId21"/>
                  <a:stretch>
                    <a:fillRect/>
                  </a:stretch>
                </p:blipFill>
                <p:spPr>
                  <a:xfrm>
                    <a:off x="9155706" y="5800808"/>
                    <a:ext cx="110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5780885-91A5-4D66-B1A4-AE661AD3B178}"/>
                      </a:ext>
                    </a:extLst>
                  </p14:cNvPr>
                  <p14:cNvContentPartPr/>
                  <p14:nvPr/>
                </p14:nvContentPartPr>
                <p14:xfrm>
                  <a:off x="9276666" y="5866328"/>
                  <a:ext cx="86400" cy="107280"/>
                </p14:xfrm>
              </p:contentPart>
            </mc:Choice>
            <mc:Fallback xmlns="">
              <p:pic>
                <p:nvPicPr>
                  <p:cNvPr id="23" name="Ink 22">
                    <a:extLst>
                      <a:ext uri="{FF2B5EF4-FFF2-40B4-BE49-F238E27FC236}">
                        <a16:creationId xmlns:a16="http://schemas.microsoft.com/office/drawing/2014/main" id="{EB473AF1-6441-4191-A289-198F55C0232B}"/>
                      </a:ext>
                    </a:extLst>
                  </p:cNvPr>
                  <p:cNvPicPr/>
                  <p:nvPr/>
                </p:nvPicPr>
                <p:blipFill>
                  <a:blip r:embed="rId23"/>
                  <a:stretch>
                    <a:fillRect/>
                  </a:stretch>
                </p:blipFill>
                <p:spPr>
                  <a:xfrm>
                    <a:off x="9268026" y="5857688"/>
                    <a:ext cx="104040" cy="124920"/>
                  </a:xfrm>
                  <a:prstGeom prst="rect">
                    <a:avLst/>
                  </a:prstGeom>
                </p:spPr>
              </p:pic>
            </mc:Fallback>
          </mc:AlternateContent>
        </p:grpSp>
        <p:grpSp>
          <p:nvGrpSpPr>
            <p:cNvPr id="18" name="Group 17">
              <a:extLst>
                <a:ext uri="{FF2B5EF4-FFF2-40B4-BE49-F238E27FC236}">
                  <a16:creationId xmlns:a16="http://schemas.microsoft.com/office/drawing/2014/main" id="{0A03C744-25C1-4AD7-9935-A6E541D8C484}"/>
                </a:ext>
              </a:extLst>
            </p:cNvPr>
            <p:cNvGrpSpPr/>
            <p:nvPr/>
          </p:nvGrpSpPr>
          <p:grpSpPr>
            <a:xfrm>
              <a:off x="10699988" y="2543168"/>
              <a:ext cx="702720" cy="470160"/>
              <a:chOff x="10475826" y="2543168"/>
              <a:chExt cx="702720" cy="47016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2C6EEAE-8DBF-4884-A205-6C91E0E6F1B8}"/>
                      </a:ext>
                    </a:extLst>
                  </p14:cNvPr>
                  <p14:cNvContentPartPr/>
                  <p14:nvPr/>
                </p14:nvContentPartPr>
                <p14:xfrm>
                  <a:off x="10475826" y="2633528"/>
                  <a:ext cx="134640" cy="326520"/>
                </p14:xfrm>
              </p:contentPart>
            </mc:Choice>
            <mc:Fallback xmlns="">
              <p:pic>
                <p:nvPicPr>
                  <p:cNvPr id="25" name="Ink 24">
                    <a:extLst>
                      <a:ext uri="{FF2B5EF4-FFF2-40B4-BE49-F238E27FC236}">
                        <a16:creationId xmlns:a16="http://schemas.microsoft.com/office/drawing/2014/main" id="{15986FD4-B9FA-4D04-B401-F6351063D5AB}"/>
                      </a:ext>
                    </a:extLst>
                  </p:cNvPr>
                  <p:cNvPicPr/>
                  <p:nvPr/>
                </p:nvPicPr>
                <p:blipFill>
                  <a:blip r:embed="rId25"/>
                  <a:stretch>
                    <a:fillRect/>
                  </a:stretch>
                </p:blipFill>
                <p:spPr>
                  <a:xfrm>
                    <a:off x="10466826" y="2624888"/>
                    <a:ext cx="1522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50E79D29-8975-4980-8CF9-DF45DA07BE6E}"/>
                      </a:ext>
                    </a:extLst>
                  </p14:cNvPr>
                  <p14:cNvContentPartPr/>
                  <p14:nvPr/>
                </p14:nvContentPartPr>
                <p14:xfrm>
                  <a:off x="10708026" y="2628128"/>
                  <a:ext cx="37080" cy="307080"/>
                </p14:xfrm>
              </p:contentPart>
            </mc:Choice>
            <mc:Fallback xmlns="">
              <p:pic>
                <p:nvPicPr>
                  <p:cNvPr id="26" name="Ink 25">
                    <a:extLst>
                      <a:ext uri="{FF2B5EF4-FFF2-40B4-BE49-F238E27FC236}">
                        <a16:creationId xmlns:a16="http://schemas.microsoft.com/office/drawing/2014/main" id="{890EC8A8-E5FC-43D7-8B7E-F1E64581F55E}"/>
                      </a:ext>
                    </a:extLst>
                  </p:cNvPr>
                  <p:cNvPicPr/>
                  <p:nvPr/>
                </p:nvPicPr>
                <p:blipFill>
                  <a:blip r:embed="rId27"/>
                  <a:stretch>
                    <a:fillRect/>
                  </a:stretch>
                </p:blipFill>
                <p:spPr>
                  <a:xfrm>
                    <a:off x="10699386" y="2619488"/>
                    <a:ext cx="547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7F023072-227B-4D14-9DBA-55F34EA2B2B5}"/>
                      </a:ext>
                    </a:extLst>
                  </p14:cNvPr>
                  <p14:cNvContentPartPr/>
                  <p14:nvPr/>
                </p14:nvContentPartPr>
                <p14:xfrm>
                  <a:off x="10816746" y="2658728"/>
                  <a:ext cx="212400" cy="138600"/>
                </p14:xfrm>
              </p:contentPart>
            </mc:Choice>
            <mc:Fallback xmlns="">
              <p:pic>
                <p:nvPicPr>
                  <p:cNvPr id="27" name="Ink 26">
                    <a:extLst>
                      <a:ext uri="{FF2B5EF4-FFF2-40B4-BE49-F238E27FC236}">
                        <a16:creationId xmlns:a16="http://schemas.microsoft.com/office/drawing/2014/main" id="{45623B4A-8D96-4805-A1FE-F7A3E12FE5B0}"/>
                      </a:ext>
                    </a:extLst>
                  </p:cNvPr>
                  <p:cNvPicPr/>
                  <p:nvPr/>
                </p:nvPicPr>
                <p:blipFill>
                  <a:blip r:embed="rId29"/>
                  <a:stretch>
                    <a:fillRect/>
                  </a:stretch>
                </p:blipFill>
                <p:spPr>
                  <a:xfrm>
                    <a:off x="10808106" y="2649728"/>
                    <a:ext cx="230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1853B0C-D0AD-4010-A4D4-46A9F9E7D728}"/>
                      </a:ext>
                    </a:extLst>
                  </p14:cNvPr>
                  <p14:cNvContentPartPr/>
                  <p14:nvPr/>
                </p14:nvContentPartPr>
                <p14:xfrm>
                  <a:off x="10912146" y="2647928"/>
                  <a:ext cx="17640" cy="264600"/>
                </p14:xfrm>
              </p:contentPart>
            </mc:Choice>
            <mc:Fallback xmlns="">
              <p:pic>
                <p:nvPicPr>
                  <p:cNvPr id="28" name="Ink 27">
                    <a:extLst>
                      <a:ext uri="{FF2B5EF4-FFF2-40B4-BE49-F238E27FC236}">
                        <a16:creationId xmlns:a16="http://schemas.microsoft.com/office/drawing/2014/main" id="{D5F6F1D4-A8DF-4DC7-95F9-C15D71933F5F}"/>
                      </a:ext>
                    </a:extLst>
                  </p:cNvPr>
                  <p:cNvPicPr/>
                  <p:nvPr/>
                </p:nvPicPr>
                <p:blipFill>
                  <a:blip r:embed="rId31"/>
                  <a:stretch>
                    <a:fillRect/>
                  </a:stretch>
                </p:blipFill>
                <p:spPr>
                  <a:xfrm>
                    <a:off x="10903146" y="2639288"/>
                    <a:ext cx="352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5AC24769-58F1-431A-A865-1D802A0C9BE8}"/>
                      </a:ext>
                    </a:extLst>
                  </p14:cNvPr>
                  <p14:cNvContentPartPr/>
                  <p14:nvPr/>
                </p14:nvContentPartPr>
                <p14:xfrm>
                  <a:off x="11062266" y="2543168"/>
                  <a:ext cx="116280" cy="470160"/>
                </p14:xfrm>
              </p:contentPart>
            </mc:Choice>
            <mc:Fallback xmlns="">
              <p:pic>
                <p:nvPicPr>
                  <p:cNvPr id="29" name="Ink 28">
                    <a:extLst>
                      <a:ext uri="{FF2B5EF4-FFF2-40B4-BE49-F238E27FC236}">
                        <a16:creationId xmlns:a16="http://schemas.microsoft.com/office/drawing/2014/main" id="{BC1EE769-D227-4142-9841-B225D197FFAB}"/>
                      </a:ext>
                    </a:extLst>
                  </p:cNvPr>
                  <p:cNvPicPr/>
                  <p:nvPr/>
                </p:nvPicPr>
                <p:blipFill>
                  <a:blip r:embed="rId33"/>
                  <a:stretch>
                    <a:fillRect/>
                  </a:stretch>
                </p:blipFill>
                <p:spPr>
                  <a:xfrm>
                    <a:off x="11053266" y="2534168"/>
                    <a:ext cx="133920" cy="487800"/>
                  </a:xfrm>
                  <a:prstGeom prst="rect">
                    <a:avLst/>
                  </a:prstGeom>
                </p:spPr>
              </p:pic>
            </mc:Fallback>
          </mc:AlternateContent>
        </p:grpSp>
        <p:grpSp>
          <p:nvGrpSpPr>
            <p:cNvPr id="24" name="Group 23">
              <a:extLst>
                <a:ext uri="{FF2B5EF4-FFF2-40B4-BE49-F238E27FC236}">
                  <a16:creationId xmlns:a16="http://schemas.microsoft.com/office/drawing/2014/main" id="{73456CED-B2D6-4138-9AED-665C25C030E4}"/>
                </a:ext>
              </a:extLst>
            </p:cNvPr>
            <p:cNvGrpSpPr/>
            <p:nvPr/>
          </p:nvGrpSpPr>
          <p:grpSpPr>
            <a:xfrm>
              <a:off x="6960668" y="5540528"/>
              <a:ext cx="281160" cy="375480"/>
              <a:chOff x="6736506" y="5540528"/>
              <a:chExt cx="281160" cy="37548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9D943F71-BA8D-4E6B-AA6E-4E7271476FF4}"/>
                      </a:ext>
                    </a:extLst>
                  </p14:cNvPr>
                  <p14:cNvContentPartPr/>
                  <p14:nvPr/>
                </p14:nvContentPartPr>
                <p14:xfrm>
                  <a:off x="6736506" y="5549888"/>
                  <a:ext cx="281160" cy="161640"/>
                </p14:xfrm>
              </p:contentPart>
            </mc:Choice>
            <mc:Fallback xmlns="">
              <p:pic>
                <p:nvPicPr>
                  <p:cNvPr id="31" name="Ink 30">
                    <a:extLst>
                      <a:ext uri="{FF2B5EF4-FFF2-40B4-BE49-F238E27FC236}">
                        <a16:creationId xmlns:a16="http://schemas.microsoft.com/office/drawing/2014/main" id="{ECE2157E-8B53-4505-8607-8403C5707B1D}"/>
                      </a:ext>
                    </a:extLst>
                  </p:cNvPr>
                  <p:cNvPicPr/>
                  <p:nvPr/>
                </p:nvPicPr>
                <p:blipFill>
                  <a:blip r:embed="rId35"/>
                  <a:stretch>
                    <a:fillRect/>
                  </a:stretch>
                </p:blipFill>
                <p:spPr>
                  <a:xfrm>
                    <a:off x="6727506" y="5540888"/>
                    <a:ext cx="298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A2BB1DCC-FE70-4685-8959-FFAC0CEED93B}"/>
                      </a:ext>
                    </a:extLst>
                  </p14:cNvPr>
                  <p14:cNvContentPartPr/>
                  <p14:nvPr/>
                </p14:nvContentPartPr>
                <p14:xfrm>
                  <a:off x="6842706" y="5540528"/>
                  <a:ext cx="24120" cy="375480"/>
                </p14:xfrm>
              </p:contentPart>
            </mc:Choice>
            <mc:Fallback xmlns="">
              <p:pic>
                <p:nvPicPr>
                  <p:cNvPr id="32" name="Ink 31">
                    <a:extLst>
                      <a:ext uri="{FF2B5EF4-FFF2-40B4-BE49-F238E27FC236}">
                        <a16:creationId xmlns:a16="http://schemas.microsoft.com/office/drawing/2014/main" id="{7CC1D1F2-5CF2-42AE-92A9-4FCF87984D16}"/>
                      </a:ext>
                    </a:extLst>
                  </p:cNvPr>
                  <p:cNvPicPr/>
                  <p:nvPr/>
                </p:nvPicPr>
                <p:blipFill>
                  <a:blip r:embed="rId37"/>
                  <a:stretch>
                    <a:fillRect/>
                  </a:stretch>
                </p:blipFill>
                <p:spPr>
                  <a:xfrm>
                    <a:off x="6834066" y="5531888"/>
                    <a:ext cx="41760" cy="39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FACF9EE8-2E9D-4588-BA3E-3C5FD3F109FF}"/>
                    </a:ext>
                  </a:extLst>
                </p14:cNvPr>
                <p14:cNvContentPartPr/>
                <p14:nvPr/>
              </p14:nvContentPartPr>
              <p14:xfrm>
                <a:off x="10693148" y="3330848"/>
                <a:ext cx="124560" cy="269280"/>
              </p14:xfrm>
            </p:contentPart>
          </mc:Choice>
          <mc:Fallback xmlns="">
            <p:pic>
              <p:nvPicPr>
                <p:cNvPr id="27" name="Ink 26">
                  <a:extLst>
                    <a:ext uri="{FF2B5EF4-FFF2-40B4-BE49-F238E27FC236}">
                      <a16:creationId xmlns:a16="http://schemas.microsoft.com/office/drawing/2014/main" id="{FACF9EE8-2E9D-4588-BA3E-3C5FD3F109FF}"/>
                    </a:ext>
                  </a:extLst>
                </p:cNvPr>
                <p:cNvPicPr/>
                <p:nvPr/>
              </p:nvPicPr>
              <p:blipFill>
                <a:blip r:embed="rId39"/>
                <a:stretch>
                  <a:fillRect/>
                </a:stretch>
              </p:blipFill>
              <p:spPr>
                <a:xfrm>
                  <a:off x="10682373" y="3319438"/>
                  <a:ext cx="145679" cy="29164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5DEDA4C8-E7DD-4956-AF47-9BDA1B465B15}"/>
                    </a:ext>
                  </a:extLst>
                </p14:cNvPr>
                <p14:cNvContentPartPr/>
                <p14:nvPr/>
              </p14:nvContentPartPr>
              <p14:xfrm>
                <a:off x="10703588" y="5394728"/>
                <a:ext cx="90000" cy="155520"/>
              </p14:xfrm>
            </p:contentPart>
          </mc:Choice>
          <mc:Fallback xmlns="">
            <p:pic>
              <p:nvPicPr>
                <p:cNvPr id="28" name="Ink 27">
                  <a:extLst>
                    <a:ext uri="{FF2B5EF4-FFF2-40B4-BE49-F238E27FC236}">
                      <a16:creationId xmlns:a16="http://schemas.microsoft.com/office/drawing/2014/main" id="{5DEDA4C8-E7DD-4956-AF47-9BDA1B465B15}"/>
                    </a:ext>
                  </a:extLst>
                </p:cNvPr>
                <p:cNvPicPr/>
                <p:nvPr/>
              </p:nvPicPr>
              <p:blipFill>
                <a:blip r:embed="rId41"/>
                <a:stretch>
                  <a:fillRect/>
                </a:stretch>
              </p:blipFill>
              <p:spPr>
                <a:xfrm>
                  <a:off x="10692822" y="5383293"/>
                  <a:ext cx="111100" cy="17793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8A1E682-3413-4045-A0AF-36A8754B6438}"/>
                    </a:ext>
                  </a:extLst>
                </p14:cNvPr>
                <p14:cNvContentPartPr/>
                <p14:nvPr/>
              </p14:nvContentPartPr>
              <p14:xfrm>
                <a:off x="9197348" y="4675808"/>
                <a:ext cx="20160" cy="684360"/>
              </p14:xfrm>
            </p:contentPart>
          </mc:Choice>
          <mc:Fallback xmlns="">
            <p:pic>
              <p:nvPicPr>
                <p:cNvPr id="29" name="Ink 28">
                  <a:extLst>
                    <a:ext uri="{FF2B5EF4-FFF2-40B4-BE49-F238E27FC236}">
                      <a16:creationId xmlns:a16="http://schemas.microsoft.com/office/drawing/2014/main" id="{E8A1E682-3413-4045-A0AF-36A8754B6438}"/>
                    </a:ext>
                  </a:extLst>
                </p:cNvPr>
                <p:cNvPicPr/>
                <p:nvPr/>
              </p:nvPicPr>
              <p:blipFill>
                <a:blip r:embed="rId43"/>
                <a:stretch>
                  <a:fillRect/>
                </a:stretch>
              </p:blipFill>
              <p:spPr>
                <a:xfrm>
                  <a:off x="9186625" y="4664372"/>
                  <a:ext cx="41178" cy="706776"/>
                </a:xfrm>
                <a:prstGeom prst="rect">
                  <a:avLst/>
                </a:prstGeom>
              </p:spPr>
            </p:pic>
          </mc:Fallback>
        </mc:AlternateContent>
        <p:grpSp>
          <p:nvGrpSpPr>
            <p:cNvPr id="30" name="Group 29">
              <a:extLst>
                <a:ext uri="{FF2B5EF4-FFF2-40B4-BE49-F238E27FC236}">
                  <a16:creationId xmlns:a16="http://schemas.microsoft.com/office/drawing/2014/main" id="{3E6F10A8-6AE7-47BE-924F-F6F04EDD3BD0}"/>
                </a:ext>
              </a:extLst>
            </p:cNvPr>
            <p:cNvGrpSpPr/>
            <p:nvPr/>
          </p:nvGrpSpPr>
          <p:grpSpPr>
            <a:xfrm>
              <a:off x="9727628" y="3545768"/>
              <a:ext cx="332280" cy="2239200"/>
              <a:chOff x="9503466" y="3545768"/>
              <a:chExt cx="332280" cy="2239200"/>
            </a:xfrm>
          </p:grpSpPr>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F4763026-5490-4DAB-879C-FF81A0898908}"/>
                      </a:ext>
                    </a:extLst>
                  </p14:cNvPr>
                  <p14:cNvContentPartPr/>
                  <p14:nvPr/>
                </p14:nvContentPartPr>
                <p14:xfrm>
                  <a:off x="9503466" y="3545768"/>
                  <a:ext cx="20160" cy="1831320"/>
                </p14:xfrm>
              </p:contentPart>
            </mc:Choice>
            <mc:Fallback xmlns="">
              <p:pic>
                <p:nvPicPr>
                  <p:cNvPr id="38" name="Ink 37">
                    <a:extLst>
                      <a:ext uri="{FF2B5EF4-FFF2-40B4-BE49-F238E27FC236}">
                        <a16:creationId xmlns:a16="http://schemas.microsoft.com/office/drawing/2014/main" id="{D4A4A925-F7C1-4095-8989-849C5697DE93}"/>
                      </a:ext>
                    </a:extLst>
                  </p:cNvPr>
                  <p:cNvPicPr/>
                  <p:nvPr/>
                </p:nvPicPr>
                <p:blipFill>
                  <a:blip r:embed="rId45"/>
                  <a:stretch>
                    <a:fillRect/>
                  </a:stretch>
                </p:blipFill>
                <p:spPr>
                  <a:xfrm>
                    <a:off x="9494826" y="3536768"/>
                    <a:ext cx="37800" cy="184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2B813403-288B-4729-8271-542D677F8680}"/>
                      </a:ext>
                    </a:extLst>
                  </p14:cNvPr>
                  <p14:cNvContentPartPr/>
                  <p14:nvPr/>
                </p14:nvContentPartPr>
                <p14:xfrm>
                  <a:off x="9568266" y="5494448"/>
                  <a:ext cx="206640" cy="130680"/>
                </p14:xfrm>
              </p:contentPart>
            </mc:Choice>
            <mc:Fallback xmlns="">
              <p:pic>
                <p:nvPicPr>
                  <p:cNvPr id="39" name="Ink 38">
                    <a:extLst>
                      <a:ext uri="{FF2B5EF4-FFF2-40B4-BE49-F238E27FC236}">
                        <a16:creationId xmlns:a16="http://schemas.microsoft.com/office/drawing/2014/main" id="{E9AF0FA6-D5EC-439B-9BEE-2D39A3D0DC83}"/>
                      </a:ext>
                    </a:extLst>
                  </p:cNvPr>
                  <p:cNvPicPr/>
                  <p:nvPr/>
                </p:nvPicPr>
                <p:blipFill>
                  <a:blip r:embed="rId47"/>
                  <a:stretch>
                    <a:fillRect/>
                  </a:stretch>
                </p:blipFill>
                <p:spPr>
                  <a:xfrm>
                    <a:off x="9559266" y="5485808"/>
                    <a:ext cx="224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797BB516-389C-417E-BD35-BDD05A6919AA}"/>
                      </a:ext>
                    </a:extLst>
                  </p14:cNvPr>
                  <p14:cNvContentPartPr/>
                  <p14:nvPr/>
                </p14:nvContentPartPr>
                <p14:xfrm>
                  <a:off x="9665106" y="5509568"/>
                  <a:ext cx="12240" cy="225720"/>
                </p14:xfrm>
              </p:contentPart>
            </mc:Choice>
            <mc:Fallback xmlns="">
              <p:pic>
                <p:nvPicPr>
                  <p:cNvPr id="40" name="Ink 39">
                    <a:extLst>
                      <a:ext uri="{FF2B5EF4-FFF2-40B4-BE49-F238E27FC236}">
                        <a16:creationId xmlns:a16="http://schemas.microsoft.com/office/drawing/2014/main" id="{EA492727-A552-4471-8F82-E34AFDF35E87}"/>
                      </a:ext>
                    </a:extLst>
                  </p:cNvPr>
                  <p:cNvPicPr/>
                  <p:nvPr/>
                </p:nvPicPr>
                <p:blipFill>
                  <a:blip r:embed="rId49"/>
                  <a:stretch>
                    <a:fillRect/>
                  </a:stretch>
                </p:blipFill>
                <p:spPr>
                  <a:xfrm>
                    <a:off x="9656106" y="5500568"/>
                    <a:ext cx="29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EE44DFA4-AE3B-4B6D-BCF1-A9A47C1C8D98}"/>
                      </a:ext>
                    </a:extLst>
                  </p14:cNvPr>
                  <p14:cNvContentPartPr/>
                  <p14:nvPr/>
                </p14:nvContentPartPr>
                <p14:xfrm>
                  <a:off x="9745746" y="5648528"/>
                  <a:ext cx="90000" cy="136440"/>
                </p14:xfrm>
              </p:contentPart>
            </mc:Choice>
            <mc:Fallback xmlns="">
              <p:pic>
                <p:nvPicPr>
                  <p:cNvPr id="41" name="Ink 40">
                    <a:extLst>
                      <a:ext uri="{FF2B5EF4-FFF2-40B4-BE49-F238E27FC236}">
                        <a16:creationId xmlns:a16="http://schemas.microsoft.com/office/drawing/2014/main" id="{8B4E3C13-B52B-4376-AE7B-8906AEF404ED}"/>
                      </a:ext>
                    </a:extLst>
                  </p:cNvPr>
                  <p:cNvPicPr/>
                  <p:nvPr/>
                </p:nvPicPr>
                <p:blipFill>
                  <a:blip r:embed="rId51"/>
                  <a:stretch>
                    <a:fillRect/>
                  </a:stretch>
                </p:blipFill>
                <p:spPr>
                  <a:xfrm>
                    <a:off x="9737106" y="5639888"/>
                    <a:ext cx="107640" cy="154080"/>
                  </a:xfrm>
                  <a:prstGeom prst="rect">
                    <a:avLst/>
                  </a:prstGeom>
                </p:spPr>
              </p:pic>
            </mc:Fallback>
          </mc:AlternateContent>
        </p:grpSp>
        <p:grpSp>
          <p:nvGrpSpPr>
            <p:cNvPr id="35" name="Group 34">
              <a:extLst>
                <a:ext uri="{FF2B5EF4-FFF2-40B4-BE49-F238E27FC236}">
                  <a16:creationId xmlns:a16="http://schemas.microsoft.com/office/drawing/2014/main" id="{DF19FD06-DA33-4578-8E1C-26C6AB8631BB}"/>
                </a:ext>
              </a:extLst>
            </p:cNvPr>
            <p:cNvGrpSpPr/>
            <p:nvPr/>
          </p:nvGrpSpPr>
          <p:grpSpPr>
            <a:xfrm>
              <a:off x="8786588" y="5454128"/>
              <a:ext cx="228600" cy="246960"/>
              <a:chOff x="8562426" y="5454128"/>
              <a:chExt cx="228600" cy="24696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04B27A23-D785-4F7B-8B2C-A199F67C7533}"/>
                      </a:ext>
                    </a:extLst>
                  </p14:cNvPr>
                  <p14:cNvContentPartPr/>
                  <p14:nvPr/>
                </p14:nvContentPartPr>
                <p14:xfrm>
                  <a:off x="8562426" y="5460248"/>
                  <a:ext cx="135360" cy="98280"/>
                </p14:xfrm>
              </p:contentPart>
            </mc:Choice>
            <mc:Fallback xmlns="">
              <p:pic>
                <p:nvPicPr>
                  <p:cNvPr id="43" name="Ink 42">
                    <a:extLst>
                      <a:ext uri="{FF2B5EF4-FFF2-40B4-BE49-F238E27FC236}">
                        <a16:creationId xmlns:a16="http://schemas.microsoft.com/office/drawing/2014/main" id="{63634405-8A30-4E37-8D8A-7361F2309E9E}"/>
                      </a:ext>
                    </a:extLst>
                  </p:cNvPr>
                  <p:cNvPicPr/>
                  <p:nvPr/>
                </p:nvPicPr>
                <p:blipFill>
                  <a:blip r:embed="rId53"/>
                  <a:stretch>
                    <a:fillRect/>
                  </a:stretch>
                </p:blipFill>
                <p:spPr>
                  <a:xfrm>
                    <a:off x="8553426" y="5451608"/>
                    <a:ext cx="153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F705F60F-2556-439B-855C-FD36E2646A00}"/>
                      </a:ext>
                    </a:extLst>
                  </p14:cNvPr>
                  <p14:cNvContentPartPr/>
                  <p14:nvPr/>
                </p14:nvContentPartPr>
                <p14:xfrm>
                  <a:off x="8641626" y="5454128"/>
                  <a:ext cx="13680" cy="166320"/>
                </p14:xfrm>
              </p:contentPart>
            </mc:Choice>
            <mc:Fallback xmlns="">
              <p:pic>
                <p:nvPicPr>
                  <p:cNvPr id="44" name="Ink 43">
                    <a:extLst>
                      <a:ext uri="{FF2B5EF4-FFF2-40B4-BE49-F238E27FC236}">
                        <a16:creationId xmlns:a16="http://schemas.microsoft.com/office/drawing/2014/main" id="{06F8D8F3-7C44-4B0A-8BED-D3F691EFFFB2}"/>
                      </a:ext>
                    </a:extLst>
                  </p:cNvPr>
                  <p:cNvPicPr/>
                  <p:nvPr/>
                </p:nvPicPr>
                <p:blipFill>
                  <a:blip r:embed="rId55"/>
                  <a:stretch>
                    <a:fillRect/>
                  </a:stretch>
                </p:blipFill>
                <p:spPr>
                  <a:xfrm>
                    <a:off x="8632986" y="5445488"/>
                    <a:ext cx="31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38E498F6-1875-4EB2-9EBD-04185B6E1276}"/>
                      </a:ext>
                    </a:extLst>
                  </p14:cNvPr>
                  <p14:cNvContentPartPr/>
                  <p14:nvPr/>
                </p14:nvContentPartPr>
                <p14:xfrm>
                  <a:off x="8716866" y="5582648"/>
                  <a:ext cx="74160" cy="118440"/>
                </p14:xfrm>
              </p:contentPart>
            </mc:Choice>
            <mc:Fallback xmlns="">
              <p:pic>
                <p:nvPicPr>
                  <p:cNvPr id="45" name="Ink 44">
                    <a:extLst>
                      <a:ext uri="{FF2B5EF4-FFF2-40B4-BE49-F238E27FC236}">
                        <a16:creationId xmlns:a16="http://schemas.microsoft.com/office/drawing/2014/main" id="{BA66A3F3-78C3-4D0A-A60C-0087FCFC56B0}"/>
                      </a:ext>
                    </a:extLst>
                  </p:cNvPr>
                  <p:cNvPicPr/>
                  <p:nvPr/>
                </p:nvPicPr>
                <p:blipFill>
                  <a:blip r:embed="rId57"/>
                  <a:stretch>
                    <a:fillRect/>
                  </a:stretch>
                </p:blipFill>
                <p:spPr>
                  <a:xfrm>
                    <a:off x="8708226" y="5574008"/>
                    <a:ext cx="91800"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A2204FB1-EF18-4962-9DC9-75002013FEAA}"/>
                    </a:ext>
                  </a:extLst>
                </p14:cNvPr>
                <p14:cNvContentPartPr/>
                <p14:nvPr/>
              </p14:nvContentPartPr>
              <p14:xfrm>
                <a:off x="9225788" y="3585008"/>
                <a:ext cx="501120" cy="1762200"/>
              </p14:xfrm>
            </p:contentPart>
          </mc:Choice>
          <mc:Fallback xmlns="">
            <p:pic>
              <p:nvPicPr>
                <p:cNvPr id="39" name="Ink 38">
                  <a:extLst>
                    <a:ext uri="{FF2B5EF4-FFF2-40B4-BE49-F238E27FC236}">
                      <a16:creationId xmlns:a16="http://schemas.microsoft.com/office/drawing/2014/main" id="{A2204FB1-EF18-4962-9DC9-75002013FEAA}"/>
                    </a:ext>
                  </a:extLst>
                </p:cNvPr>
                <p:cNvPicPr/>
                <p:nvPr/>
              </p:nvPicPr>
              <p:blipFill>
                <a:blip r:embed="rId59"/>
                <a:stretch>
                  <a:fillRect/>
                </a:stretch>
              </p:blipFill>
              <p:spPr>
                <a:xfrm>
                  <a:off x="9204244" y="3539260"/>
                  <a:ext cx="543778" cy="1853238"/>
                </a:xfrm>
                <a:prstGeom prst="rect">
                  <a:avLst/>
                </a:prstGeom>
              </p:spPr>
            </p:pic>
          </mc:Fallback>
        </mc:AlternateContent>
        <p:grpSp>
          <p:nvGrpSpPr>
            <p:cNvPr id="40" name="Group 39">
              <a:extLst>
                <a:ext uri="{FF2B5EF4-FFF2-40B4-BE49-F238E27FC236}">
                  <a16:creationId xmlns:a16="http://schemas.microsoft.com/office/drawing/2014/main" id="{F097EE28-C41E-4DAD-B20B-D7089AC274FF}"/>
                </a:ext>
              </a:extLst>
            </p:cNvPr>
            <p:cNvGrpSpPr/>
            <p:nvPr/>
          </p:nvGrpSpPr>
          <p:grpSpPr>
            <a:xfrm>
              <a:off x="9393548" y="4582928"/>
              <a:ext cx="175680" cy="225360"/>
              <a:chOff x="9169386" y="4582928"/>
              <a:chExt cx="175680" cy="225360"/>
            </a:xfrm>
          </p:grpSpPr>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01477CCA-BD57-473F-8D4D-E8A555AE4B7A}"/>
                      </a:ext>
                    </a:extLst>
                  </p14:cNvPr>
                  <p14:cNvContentPartPr/>
                  <p14:nvPr/>
                </p14:nvContentPartPr>
                <p14:xfrm>
                  <a:off x="9176586" y="4582928"/>
                  <a:ext cx="168480" cy="225360"/>
                </p14:xfrm>
              </p:contentPart>
            </mc:Choice>
            <mc:Fallback xmlns="">
              <p:pic>
                <p:nvPicPr>
                  <p:cNvPr id="48" name="Ink 47">
                    <a:extLst>
                      <a:ext uri="{FF2B5EF4-FFF2-40B4-BE49-F238E27FC236}">
                        <a16:creationId xmlns:a16="http://schemas.microsoft.com/office/drawing/2014/main" id="{99513E8F-DE10-48A4-876C-9BB7C3F718F8}"/>
                      </a:ext>
                    </a:extLst>
                  </p:cNvPr>
                  <p:cNvPicPr/>
                  <p:nvPr/>
                </p:nvPicPr>
                <p:blipFill>
                  <a:blip r:embed="rId61"/>
                  <a:stretch>
                    <a:fillRect/>
                  </a:stretch>
                </p:blipFill>
                <p:spPr>
                  <a:xfrm>
                    <a:off x="9167586" y="4574288"/>
                    <a:ext cx="186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534F562B-3B64-4E4D-9EB5-00BBA821F167}"/>
                      </a:ext>
                    </a:extLst>
                  </p14:cNvPr>
                  <p14:cNvContentPartPr/>
                  <p14:nvPr/>
                </p14:nvContentPartPr>
                <p14:xfrm>
                  <a:off x="9169386" y="4683728"/>
                  <a:ext cx="119520" cy="20520"/>
                </p14:xfrm>
              </p:contentPart>
            </mc:Choice>
            <mc:Fallback xmlns="">
              <p:pic>
                <p:nvPicPr>
                  <p:cNvPr id="49" name="Ink 48">
                    <a:extLst>
                      <a:ext uri="{FF2B5EF4-FFF2-40B4-BE49-F238E27FC236}">
                        <a16:creationId xmlns:a16="http://schemas.microsoft.com/office/drawing/2014/main" id="{10BB2DF8-849A-4752-B7B9-F2770EF6A0EE}"/>
                      </a:ext>
                    </a:extLst>
                  </p:cNvPr>
                  <p:cNvPicPr/>
                  <p:nvPr/>
                </p:nvPicPr>
                <p:blipFill>
                  <a:blip r:embed="rId63"/>
                  <a:stretch>
                    <a:fillRect/>
                  </a:stretch>
                </p:blipFill>
                <p:spPr>
                  <a:xfrm>
                    <a:off x="9160386" y="4675088"/>
                    <a:ext cx="137160" cy="38160"/>
                  </a:xfrm>
                  <a:prstGeom prst="rect">
                    <a:avLst/>
                  </a:prstGeom>
                </p:spPr>
              </p:pic>
            </mc:Fallback>
          </mc:AlternateContent>
        </p:grpSp>
      </p:grpSp>
      <p:sp>
        <p:nvSpPr>
          <p:cNvPr id="44" name="Slide Number Placeholder 43">
            <a:extLst>
              <a:ext uri="{FF2B5EF4-FFF2-40B4-BE49-F238E27FC236}">
                <a16:creationId xmlns:a16="http://schemas.microsoft.com/office/drawing/2014/main" id="{4FF9D4D9-EA56-44CF-8F9C-D0CF9983AC96}"/>
              </a:ext>
            </a:extLst>
          </p:cNvPr>
          <p:cNvSpPr>
            <a:spLocks noGrp="1"/>
          </p:cNvSpPr>
          <p:nvPr>
            <p:ph type="sldNum" sz="quarter" idx="12"/>
          </p:nvPr>
        </p:nvSpPr>
        <p:spPr/>
        <p:txBody>
          <a:bodyPr/>
          <a:lstStyle/>
          <a:p>
            <a:fld id="{AE4F3FE3-378B-4A24-8CFA-27D459483B9E}" type="slidenum">
              <a:rPr lang="en-IN" smtClean="0"/>
              <a:t>19</a:t>
            </a:fld>
            <a:endParaRPr lang="en-IN"/>
          </a:p>
        </p:txBody>
      </p:sp>
    </p:spTree>
    <p:extLst>
      <p:ext uri="{BB962C8B-B14F-4D97-AF65-F5344CB8AC3E}">
        <p14:creationId xmlns:p14="http://schemas.microsoft.com/office/powerpoint/2010/main" val="17443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CAF-2772-4F56-A4EE-0ED480B9BB06}"/>
              </a:ext>
            </a:extLst>
          </p:cNvPr>
          <p:cNvSpPr>
            <a:spLocks noGrp="1"/>
          </p:cNvSpPr>
          <p:nvPr>
            <p:ph type="title"/>
          </p:nvPr>
        </p:nvSpPr>
        <p:spPr/>
        <p:txBody>
          <a:bodyPr/>
          <a:lstStyle/>
          <a:p>
            <a:r>
              <a:rPr lang="en-IN" dirty="0">
                <a:solidFill>
                  <a:srgbClr val="92D050"/>
                </a:solidFill>
              </a:rPr>
              <a:t>Need a theory to explain plant responses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336598-4E03-49BD-B59F-7440E7D80C7D}"/>
                  </a:ext>
                </a:extLst>
              </p:cNvPr>
              <p:cNvSpPr>
                <a:spLocks noGrp="1"/>
              </p:cNvSpPr>
              <p:nvPr>
                <p:ph idx="1"/>
              </p:nvPr>
            </p:nvSpPr>
            <p:spPr>
              <a:xfrm>
                <a:off x="838200" y="1825625"/>
                <a:ext cx="10515600" cy="4667250"/>
              </a:xfrm>
            </p:spPr>
            <p:txBody>
              <a:bodyPr>
                <a:normAutofit/>
              </a:bodyPr>
              <a:lstStyle/>
              <a:p>
                <a:pPr marL="514350" indent="-514350">
                  <a:buFont typeface="+mj-lt"/>
                  <a:buAutoNum type="arabicPeriod"/>
                </a:pPr>
                <a:r>
                  <a:rPr lang="en-IN" dirty="0"/>
                  <a:t>Decline of GPP with soil moisture </a:t>
                </a:r>
                <a:r>
                  <a:rPr lang="en-IN" dirty="0">
                    <a:solidFill>
                      <a:schemeClr val="bg1">
                        <a:lumMod val="65000"/>
                      </a:schemeClr>
                    </a:solidFill>
                  </a:rPr>
                  <a:t>(Stocker et al, 2018)</a:t>
                </a:r>
              </a:p>
              <a:p>
                <a:pPr marL="514350" indent="-514350">
                  <a:buFont typeface="+mj-lt"/>
                  <a:buAutoNum type="arabicPeriod"/>
                </a:pPr>
                <a:r>
                  <a:rPr lang="en-IN" dirty="0"/>
                  <a:t>Short term decline of </a:t>
                </a:r>
                <a14:m>
                  <m:oMath xmlns:m="http://schemas.openxmlformats.org/officeDocument/2006/math">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𝑉</m:t>
                        </m:r>
                      </m:e>
                      <m:sub>
                        <m:r>
                          <m:rPr>
                            <m:sty m:val="p"/>
                          </m:rPr>
                          <a:rPr lang="en-IN" i="0" dirty="0">
                            <a:latin typeface="Cambria Math" panose="02040503050406030204" pitchFamily="18" charset="0"/>
                          </a:rPr>
                          <m:t>cmax</m:t>
                        </m:r>
                      </m:sub>
                    </m:sSub>
                  </m:oMath>
                </a14:m>
                <a:r>
                  <a:rPr lang="en-IN" dirty="0"/>
                  <a:t> with soil moisture </a:t>
                </a:r>
                <a:r>
                  <a:rPr lang="en-IN" dirty="0">
                    <a:solidFill>
                      <a:schemeClr val="bg1">
                        <a:lumMod val="65000"/>
                      </a:schemeClr>
                    </a:solidFill>
                  </a:rPr>
                  <a:t>(Zhou et al 2013, 2014)</a:t>
                </a:r>
                <a:r>
                  <a:rPr lang="en-IN" dirty="0"/>
                  <a:t> and subsequent recovery </a:t>
                </a:r>
                <a:r>
                  <a:rPr lang="en-IN" dirty="0">
                    <a:solidFill>
                      <a:schemeClr val="bg1">
                        <a:lumMod val="65000"/>
                      </a:schemeClr>
                    </a:solidFill>
                  </a:rPr>
                  <a:t>(Zhou et al 2017)</a:t>
                </a:r>
              </a:p>
              <a:p>
                <a:pPr marL="514350" indent="-514350">
                  <a:buFont typeface="+mj-lt"/>
                  <a:buAutoNum type="arabicPeriod"/>
                </a:pPr>
                <a:r>
                  <a:rPr lang="en-IN" dirty="0"/>
                  <a:t>Relative constancy of </a:t>
                </a:r>
                <a14:m>
                  <m:oMath xmlns:m="http://schemas.openxmlformats.org/officeDocument/2006/math">
                    <m:r>
                      <m:rPr>
                        <m:sty m:val="p"/>
                      </m:rPr>
                      <a:rPr lang="en-IN" b="0" i="0" smtClean="0">
                        <a:latin typeface="Cambria Math" panose="02040503050406030204" pitchFamily="18" charset="0"/>
                      </a:rPr>
                      <m:t>Δ</m:t>
                    </m:r>
                    <m:r>
                      <a:rPr lang="en-IN" b="0" i="1" smtClean="0">
                        <a:latin typeface="Cambria Math" panose="02040503050406030204" pitchFamily="18" charset="0"/>
                      </a:rPr>
                      <m:t>𝜓</m:t>
                    </m:r>
                    <m:r>
                      <a:rPr lang="en-IN" b="0" i="1" smtClean="0">
                        <a:latin typeface="Cambria Math" panose="02040503050406030204" pitchFamily="18" charset="0"/>
                      </a:rPr>
                      <m:t>: </m:t>
                    </m:r>
                    <m:sSub>
                      <m:sSubPr>
                        <m:ctrlPr>
                          <a:rPr lang="en-IN" i="1">
                            <a:latin typeface="Cambria Math" panose="02040503050406030204" pitchFamily="18" charset="0"/>
                          </a:rPr>
                        </m:ctrlPr>
                      </m:sSub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𝜓</m:t>
                            </m:r>
                          </m:e>
                          <m:sub>
                            <m:r>
                              <a:rPr lang="en-IN" b="0" i="1" smtClean="0">
                                <a:latin typeface="Cambria Math" panose="02040503050406030204" pitchFamily="18" charset="0"/>
                              </a:rPr>
                              <m:t>𝑆</m:t>
                            </m:r>
                          </m:sub>
                        </m:sSub>
                        <m:r>
                          <a:rPr lang="en-IN" b="0" i="1" smtClean="0">
                            <a:latin typeface="Cambria Math" panose="02040503050406030204" pitchFamily="18" charset="0"/>
                          </a:rPr>
                          <m:t>−</m:t>
                        </m:r>
                        <m:r>
                          <a:rPr lang="en-IN" i="1">
                            <a:latin typeface="Cambria Math" panose="02040503050406030204" pitchFamily="18" charset="0"/>
                          </a:rPr>
                          <m:t>𝜓</m:t>
                        </m:r>
                      </m:e>
                      <m:sub>
                        <m:r>
                          <a:rPr lang="en-IN" i="1">
                            <a:latin typeface="Cambria Math" panose="02040503050406030204" pitchFamily="18" charset="0"/>
                          </a:rPr>
                          <m:t>𝐿</m:t>
                        </m:r>
                      </m:sub>
                    </m:sSub>
                  </m:oMath>
                </a14:m>
                <a:r>
                  <a:rPr lang="en-IN" dirty="0"/>
                  <a:t> under developing water stress </a:t>
                </a:r>
                <a:r>
                  <a:rPr lang="en-IN" dirty="0">
                    <a:solidFill>
                      <a:schemeClr val="bg1">
                        <a:lumMod val="65000"/>
                      </a:schemeClr>
                    </a:solidFill>
                  </a:rPr>
                  <a:t>(Williams &amp; Araujo, 2002; Johnson et al. 2018)</a:t>
                </a:r>
                <a:r>
                  <a:rPr lang="en-IN" dirty="0"/>
                  <a:t> </a:t>
                </a:r>
              </a:p>
              <a:p>
                <a:pPr marL="514350" indent="-514350">
                  <a:buFont typeface="+mj-lt"/>
                  <a:buAutoNum type="arabicPeriod"/>
                </a:pPr>
                <a:r>
                  <a:rPr lang="en-IN" dirty="0"/>
                  <a:t>Long-term plant responses to drought: </a:t>
                </a:r>
              </a:p>
              <a:p>
                <a:pPr marL="914400" lvl="1" indent="-457200">
                  <a:buFont typeface="+mj-lt"/>
                  <a:buAutoNum type="arabicPeriod"/>
                </a:pPr>
                <a:r>
                  <a:rPr lang="en-IN" dirty="0"/>
                  <a:t>Leaf shedding (high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𝜈</m:t>
                        </m:r>
                      </m:e>
                      <m:sub>
                        <m:r>
                          <a:rPr lang="en-IN" b="0" i="1" smtClean="0">
                            <a:latin typeface="Cambria Math" panose="02040503050406030204" pitchFamily="18" charset="0"/>
                          </a:rPr>
                          <m:t>𝐻</m:t>
                        </m:r>
                      </m:sub>
                    </m:sSub>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𝐾</m:t>
                        </m:r>
                      </m:e>
                      <m:sub>
                        <m:r>
                          <a:rPr lang="en-IN" b="0" i="1" smtClean="0">
                            <a:latin typeface="Cambria Math" panose="02040503050406030204" pitchFamily="18" charset="0"/>
                          </a:rPr>
                          <m:t>𝐿</m:t>
                        </m:r>
                      </m:sub>
                    </m:sSub>
                  </m:oMath>
                </a14:m>
                <a:r>
                  <a:rPr lang="en-IN" dirty="0"/>
                  <a:t>)</a:t>
                </a:r>
              </a:p>
              <a:p>
                <a:pPr marL="914400" lvl="1" indent="-457200">
                  <a:buFont typeface="+mj-lt"/>
                  <a:buAutoNum type="arabicPeriod"/>
                </a:pPr>
                <a:r>
                  <a:rPr lang="en-IN" dirty="0"/>
                  <a:t>growing wider xylem (high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𝜓</m:t>
                        </m:r>
                      </m:e>
                      <m:sub>
                        <m:r>
                          <a:rPr lang="en-IN" i="1">
                            <a:latin typeface="Cambria Math" panose="02040503050406030204" pitchFamily="18" charset="0"/>
                          </a:rPr>
                          <m:t>50</m:t>
                        </m:r>
                      </m:sub>
                    </m:sSub>
                  </m:oMath>
                </a14:m>
                <a:r>
                  <a:rPr lang="en-IN" dirty="0"/>
                  <a:t>), tapered xylem </a:t>
                </a:r>
              </a:p>
              <a:p>
                <a:pPr marL="514350" indent="-514350">
                  <a:buFont typeface="+mj-lt"/>
                  <a:buAutoNum type="arabicPeriod"/>
                </a:pPr>
                <a:r>
                  <a:rPr lang="en-IN" dirty="0"/>
                  <a:t>Differential (trait-dependent) response of different species to soil moisture (Isohydric – </a:t>
                </a:r>
                <a:r>
                  <a:rPr lang="en-IN" dirty="0" err="1"/>
                  <a:t>Anisohydric</a:t>
                </a:r>
                <a:r>
                  <a:rPr lang="en-IN" dirty="0"/>
                  <a:t> spectrum)</a:t>
                </a:r>
              </a:p>
            </p:txBody>
          </p:sp>
        </mc:Choice>
        <mc:Fallback xmlns="">
          <p:sp>
            <p:nvSpPr>
              <p:cNvPr id="3" name="Content Placeholder 2">
                <a:extLst>
                  <a:ext uri="{FF2B5EF4-FFF2-40B4-BE49-F238E27FC236}">
                    <a16:creationId xmlns:a16="http://schemas.microsoft.com/office/drawing/2014/main" id="{34336598-4E03-49BD-B59F-7440E7D80C7D}"/>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4"/>
                <a:stretch>
                  <a:fillRect l="-1217" t="-2219"/>
                </a:stretch>
              </a:blipFill>
            </p:spPr>
            <p:txBody>
              <a:bodyPr/>
              <a:lstStyle/>
              <a:p>
                <a:r>
                  <a:rPr lang="en-IN">
                    <a:noFill/>
                  </a:rPr>
                  <a:t> </a:t>
                </a:r>
              </a:p>
            </p:txBody>
          </p:sp>
        </mc:Fallback>
      </mc:AlternateContent>
      <p:sp>
        <p:nvSpPr>
          <p:cNvPr id="5" name="Slide Number Placeholder 4">
            <a:extLst>
              <a:ext uri="{FF2B5EF4-FFF2-40B4-BE49-F238E27FC236}">
                <a16:creationId xmlns:a16="http://schemas.microsoft.com/office/drawing/2014/main" id="{D5C46FC5-7118-41A9-A01A-5504A1E809EC}"/>
              </a:ext>
            </a:extLst>
          </p:cNvPr>
          <p:cNvSpPr>
            <a:spLocks noGrp="1"/>
          </p:cNvSpPr>
          <p:nvPr>
            <p:ph type="sldNum" sz="quarter" idx="12"/>
          </p:nvPr>
        </p:nvSpPr>
        <p:spPr/>
        <p:txBody>
          <a:bodyPr/>
          <a:lstStyle/>
          <a:p>
            <a:fld id="{AE4F3FE3-378B-4A24-8CFA-27D459483B9E}" type="slidenum">
              <a:rPr lang="en-IN" smtClean="0"/>
              <a:t>2</a:t>
            </a:fld>
            <a:endParaRPr lang="en-IN"/>
          </a:p>
        </p:txBody>
      </p:sp>
      <p:pic>
        <p:nvPicPr>
          <p:cNvPr id="10" name="Picture 9" descr="A close up of a logo&#10;&#10;Description automatically generated">
            <a:extLst>
              <a:ext uri="{FF2B5EF4-FFF2-40B4-BE49-F238E27FC236}">
                <a16:creationId xmlns:a16="http://schemas.microsoft.com/office/drawing/2014/main" id="{E79B824B-06A6-4881-8188-3A2A005DCF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H="1">
            <a:off x="11169869" y="5897726"/>
            <a:ext cx="767255" cy="709449"/>
          </a:xfrm>
          <a:prstGeom prst="rect">
            <a:avLst/>
          </a:prstGeom>
        </p:spPr>
      </p:pic>
      <p:sp>
        <p:nvSpPr>
          <p:cNvPr id="12" name="TextBox 11">
            <a:extLst>
              <a:ext uri="{FF2B5EF4-FFF2-40B4-BE49-F238E27FC236}">
                <a16:creationId xmlns:a16="http://schemas.microsoft.com/office/drawing/2014/main" id="{8FE8E563-D1D3-4E75-8AA2-20876135A452}"/>
              </a:ext>
            </a:extLst>
          </p:cNvPr>
          <p:cNvSpPr txBox="1"/>
          <p:nvPr/>
        </p:nvSpPr>
        <p:spPr>
          <a:xfrm rot="16200000">
            <a:off x="7433441" y="1490633"/>
            <a:ext cx="8371489" cy="400110"/>
          </a:xfrm>
          <a:prstGeom prst="rect">
            <a:avLst/>
          </a:prstGeom>
          <a:noFill/>
        </p:spPr>
        <p:txBody>
          <a:bodyPr wrap="square" rtlCol="0">
            <a:spAutoFit/>
          </a:bodyPr>
          <a:lstStyle/>
          <a:p>
            <a:r>
              <a:rPr lang="en-IN" sz="2000" dirty="0">
                <a:solidFill>
                  <a:schemeClr val="accent4">
                    <a:lumMod val="75000"/>
                  </a:schemeClr>
                </a:solidFill>
              </a:rPr>
              <a:t>Don’t forget to see notes for more information.</a:t>
            </a:r>
          </a:p>
        </p:txBody>
      </p:sp>
    </p:spTree>
    <p:custDataLst>
      <p:tags r:id="rId1"/>
    </p:custDataLst>
    <p:extLst>
      <p:ext uri="{BB962C8B-B14F-4D97-AF65-F5344CB8AC3E}">
        <p14:creationId xmlns:p14="http://schemas.microsoft.com/office/powerpoint/2010/main" val="178807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6F53E13-42D9-42ED-8640-A4830FE823C2}"/>
              </a:ext>
            </a:extLst>
          </p:cNvPr>
          <p:cNvSpPr/>
          <p:nvPr/>
        </p:nvSpPr>
        <p:spPr>
          <a:xfrm>
            <a:off x="5723467" y="3477425"/>
            <a:ext cx="5842000" cy="15743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427308E3-40BF-4AAB-B1DB-E8D1FB4C6139}"/>
              </a:ext>
            </a:extLst>
          </p:cNvPr>
          <p:cNvSpPr>
            <a:spLocks noGrp="1"/>
          </p:cNvSpPr>
          <p:nvPr>
            <p:ph type="title"/>
          </p:nvPr>
        </p:nvSpPr>
        <p:spPr>
          <a:xfrm>
            <a:off x="838200" y="263525"/>
            <a:ext cx="10515600" cy="1325563"/>
          </a:xfrm>
        </p:spPr>
        <p:txBody>
          <a:bodyPr>
            <a:normAutofit/>
          </a:bodyPr>
          <a:lstStyle/>
          <a:p>
            <a:r>
              <a:rPr lang="en-GB" sz="4000" dirty="0">
                <a:solidFill>
                  <a:srgbClr val="92D050"/>
                </a:solidFill>
              </a:rPr>
              <a:t>Assimilation and drought response - timescales</a:t>
            </a:r>
            <a:endParaRPr lang="en-IN" sz="4000" dirty="0">
              <a:solidFill>
                <a:srgbClr val="92D050"/>
              </a:solidFill>
            </a:endParaRP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BC8855CE-E48F-4378-A66E-3F4606DFBAAB}"/>
                  </a:ext>
                </a:extLst>
              </p:cNvPr>
              <p:cNvSpPr/>
              <p:nvPr/>
            </p:nvSpPr>
            <p:spPr>
              <a:xfrm>
                <a:off x="6082549" y="2350468"/>
                <a:ext cx="2046776" cy="13255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sSub>
                      <m:sSubPr>
                        <m:ctrlPr>
                          <a:rPr lang="en-GB" sz="2400" b="1" i="1" dirty="0" smtClean="0">
                            <a:solidFill>
                              <a:srgbClr val="5D9CD5"/>
                            </a:solidFill>
                            <a:latin typeface="Cambria Math" panose="02040503050406030204" pitchFamily="18" charset="0"/>
                          </a:rPr>
                        </m:ctrlPr>
                      </m:sSubPr>
                      <m:e>
                        <m:r>
                          <a:rPr lang="en-GB" sz="2400" b="1" i="1" dirty="0" smtClean="0">
                            <a:solidFill>
                              <a:srgbClr val="5D9CD5"/>
                            </a:solidFill>
                            <a:latin typeface="Cambria Math" panose="02040503050406030204" pitchFamily="18" charset="0"/>
                          </a:rPr>
                          <m:t>𝒈</m:t>
                        </m:r>
                      </m:e>
                      <m:sub>
                        <m:r>
                          <a:rPr lang="en-GB" sz="2400" b="1" i="1" dirty="0" smtClean="0">
                            <a:solidFill>
                              <a:srgbClr val="5D9CD5"/>
                            </a:solidFill>
                            <a:latin typeface="Cambria Math" panose="02040503050406030204" pitchFamily="18" charset="0"/>
                          </a:rPr>
                          <m:t>𝒔</m:t>
                        </m:r>
                      </m:sub>
                    </m:sSub>
                  </m:oMath>
                </a14:m>
                <a:r>
                  <a:rPr lang="en-GB" sz="2400" b="1" dirty="0">
                    <a:solidFill>
                      <a:srgbClr val="5D9CD5"/>
                    </a:solidFill>
                  </a:rPr>
                  <a:t>, </a:t>
                </a:r>
                <a14:m>
                  <m:oMath xmlns:m="http://schemas.openxmlformats.org/officeDocument/2006/math">
                    <m:sSub>
                      <m:sSubPr>
                        <m:ctrlPr>
                          <a:rPr lang="en-IN" sz="2400" b="1" i="1" dirty="0" smtClean="0">
                            <a:solidFill>
                              <a:srgbClr val="5D9CD5"/>
                            </a:solidFill>
                            <a:latin typeface="Cambria Math" panose="02040503050406030204" pitchFamily="18" charset="0"/>
                          </a:rPr>
                        </m:ctrlPr>
                      </m:sSubPr>
                      <m:e>
                        <m:r>
                          <a:rPr lang="en-IN" sz="2400" b="1" i="1" dirty="0" smtClean="0">
                            <a:solidFill>
                              <a:srgbClr val="5D9CD5"/>
                            </a:solidFill>
                            <a:latin typeface="Cambria Math" panose="02040503050406030204" pitchFamily="18" charset="0"/>
                          </a:rPr>
                          <m:t>𝒄</m:t>
                        </m:r>
                      </m:e>
                      <m:sub>
                        <m:r>
                          <a:rPr lang="en-IN" sz="2400" b="1" i="1" dirty="0" smtClean="0">
                            <a:solidFill>
                              <a:srgbClr val="5D9CD5"/>
                            </a:solidFill>
                            <a:latin typeface="Cambria Math" panose="02040503050406030204" pitchFamily="18" charset="0"/>
                          </a:rPr>
                          <m:t>𝒊</m:t>
                        </m:r>
                      </m:sub>
                    </m:sSub>
                    <m:r>
                      <a:rPr lang="en-IN" sz="2400" b="1" i="1" dirty="0" smtClean="0">
                        <a:solidFill>
                          <a:srgbClr val="5D9CD5"/>
                        </a:solidFill>
                        <a:latin typeface="Cambria Math" panose="02040503050406030204" pitchFamily="18" charset="0"/>
                      </a:rPr>
                      <m:t>/</m:t>
                    </m:r>
                    <m:sSub>
                      <m:sSubPr>
                        <m:ctrlPr>
                          <a:rPr lang="en-IN" sz="2400" b="1" i="1" dirty="0" smtClean="0">
                            <a:solidFill>
                              <a:srgbClr val="5D9CD5"/>
                            </a:solidFill>
                            <a:latin typeface="Cambria Math" panose="02040503050406030204" pitchFamily="18" charset="0"/>
                          </a:rPr>
                        </m:ctrlPr>
                      </m:sSubPr>
                      <m:e>
                        <m:r>
                          <a:rPr lang="en-IN" sz="2400" b="1" i="1" dirty="0" smtClean="0">
                            <a:solidFill>
                              <a:srgbClr val="5D9CD5"/>
                            </a:solidFill>
                            <a:latin typeface="Cambria Math" panose="02040503050406030204" pitchFamily="18" charset="0"/>
                          </a:rPr>
                          <m:t>𝒄</m:t>
                        </m:r>
                      </m:e>
                      <m:sub>
                        <m:r>
                          <a:rPr lang="en-IN" sz="2400" b="1" i="1" dirty="0" smtClean="0">
                            <a:solidFill>
                              <a:srgbClr val="5D9CD5"/>
                            </a:solidFill>
                            <a:latin typeface="Cambria Math" panose="02040503050406030204" pitchFamily="18" charset="0"/>
                          </a:rPr>
                          <m:t>𝒂</m:t>
                        </m:r>
                      </m:sub>
                    </m:sSub>
                  </m:oMath>
                </a14:m>
                <a:endParaRPr lang="en-GB" sz="2400" b="1" dirty="0">
                  <a:solidFill>
                    <a:srgbClr val="5D9CD5"/>
                  </a:solidFill>
                </a:endParaRPr>
              </a:p>
              <a:p>
                <a:pPr algn="ctr"/>
                <a:r>
                  <a:rPr lang="en-GB" sz="2400" dirty="0">
                    <a:solidFill>
                      <a:srgbClr val="5D9CD5"/>
                    </a:solidFill>
                  </a:rPr>
                  <a:t>(Stomatal regulation)</a:t>
                </a:r>
              </a:p>
              <a:p>
                <a:pPr algn="ctr"/>
                <a:endParaRPr lang="en-GB" sz="2400" dirty="0">
                  <a:solidFill>
                    <a:srgbClr val="5D9CD5"/>
                  </a:solidFill>
                </a:endParaRPr>
              </a:p>
              <a:p>
                <a:pPr algn="ctr"/>
                <a:endParaRPr lang="en-IN" sz="2400" dirty="0">
                  <a:solidFill>
                    <a:srgbClr val="5D9CD5"/>
                  </a:solidFill>
                </a:endParaRPr>
              </a:p>
            </p:txBody>
          </p:sp>
        </mc:Choice>
        <mc:Fallback>
          <p:sp>
            <p:nvSpPr>
              <p:cNvPr id="11" name="Rectangle 10">
                <a:extLst>
                  <a:ext uri="{FF2B5EF4-FFF2-40B4-BE49-F238E27FC236}">
                    <a16:creationId xmlns:a16="http://schemas.microsoft.com/office/drawing/2014/main" id="{BC8855CE-E48F-4378-A66E-3F4606DFBAAB}"/>
                  </a:ext>
                </a:extLst>
              </p:cNvPr>
              <p:cNvSpPr>
                <a:spLocks noRot="1" noChangeAspect="1" noMove="1" noResize="1" noEditPoints="1" noAdjustHandles="1" noChangeArrowheads="1" noChangeShapeType="1" noTextEdit="1"/>
              </p:cNvSpPr>
              <p:nvPr/>
            </p:nvSpPr>
            <p:spPr>
              <a:xfrm>
                <a:off x="6082549" y="2350468"/>
                <a:ext cx="2046776" cy="1325563"/>
              </a:xfrm>
              <a:prstGeom prst="rect">
                <a:avLst/>
              </a:prstGeom>
              <a:blipFill>
                <a:blip r:embed="rId3"/>
                <a:stretch>
                  <a:fillRect t="-26267"/>
                </a:stretch>
              </a:blipFill>
              <a:ln>
                <a:noFill/>
              </a:ln>
            </p:spPr>
            <p:txBody>
              <a:bodyPr/>
              <a:lstStyle/>
              <a:p>
                <a:r>
                  <a:rPr lang="en-IN">
                    <a:noFill/>
                  </a:rPr>
                  <a:t> </a:t>
                </a:r>
              </a:p>
            </p:txBody>
          </p:sp>
        </mc:Fallback>
      </mc:AlternateContent>
      <p:sp>
        <p:nvSpPr>
          <p:cNvPr id="12" name="Rectangle 11">
            <a:extLst>
              <a:ext uri="{FF2B5EF4-FFF2-40B4-BE49-F238E27FC236}">
                <a16:creationId xmlns:a16="http://schemas.microsoft.com/office/drawing/2014/main" id="{FB3ED8B7-2F13-409E-BB6C-3B91B218F5EA}"/>
              </a:ext>
            </a:extLst>
          </p:cNvPr>
          <p:cNvSpPr/>
          <p:nvPr/>
        </p:nvSpPr>
        <p:spPr>
          <a:xfrm>
            <a:off x="6082549" y="5092748"/>
            <a:ext cx="2471488" cy="16739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accent4">
                    <a:lumMod val="75000"/>
                  </a:schemeClr>
                </a:solidFill>
              </a:rPr>
              <a:t>Huber Value</a:t>
            </a:r>
          </a:p>
          <a:p>
            <a:pPr algn="ctr"/>
            <a:r>
              <a:rPr lang="en-GB" sz="2400" dirty="0">
                <a:solidFill>
                  <a:schemeClr val="accent4">
                    <a:lumMod val="75000"/>
                  </a:schemeClr>
                </a:solidFill>
              </a:rPr>
              <a:t>(Profit max. at whole plant level)</a:t>
            </a:r>
            <a:endParaRPr lang="en-IN" sz="2400" dirty="0">
              <a:solidFill>
                <a:schemeClr val="accent4">
                  <a:lumMod val="75000"/>
                </a:schemeClr>
              </a:solidFill>
            </a:endParaRPr>
          </a:p>
        </p:txBody>
      </p:sp>
      <p:sp>
        <p:nvSpPr>
          <p:cNvPr id="14" name="Rectangle 13">
            <a:extLst>
              <a:ext uri="{FF2B5EF4-FFF2-40B4-BE49-F238E27FC236}">
                <a16:creationId xmlns:a16="http://schemas.microsoft.com/office/drawing/2014/main" id="{C4E784DF-550B-42C2-A91E-2B2AF43C5EC3}"/>
              </a:ext>
            </a:extLst>
          </p:cNvPr>
          <p:cNvSpPr/>
          <p:nvPr/>
        </p:nvSpPr>
        <p:spPr>
          <a:xfrm>
            <a:off x="6193836" y="3477425"/>
            <a:ext cx="2046776" cy="15743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err="1"/>
              <a:t>Jmax</a:t>
            </a:r>
            <a:r>
              <a:rPr lang="en-GB" sz="2400" b="1" dirty="0"/>
              <a:t>,  </a:t>
            </a:r>
            <a:r>
              <a:rPr lang="en-GB" sz="2400" b="1" dirty="0" err="1"/>
              <a:t>Vcmax</a:t>
            </a:r>
            <a:endParaRPr lang="en-GB" sz="2400" b="1" dirty="0"/>
          </a:p>
          <a:p>
            <a:pPr algn="ctr"/>
            <a:r>
              <a:rPr lang="en-GB" sz="2400" dirty="0"/>
              <a:t>(Profit maximization at leaf level)</a:t>
            </a:r>
            <a:endParaRPr lang="en-IN" sz="2400" dirty="0"/>
          </a:p>
        </p:txBody>
      </p:sp>
      <p:sp>
        <p:nvSpPr>
          <p:cNvPr id="8" name="Slide Number Placeholder 7">
            <a:extLst>
              <a:ext uri="{FF2B5EF4-FFF2-40B4-BE49-F238E27FC236}">
                <a16:creationId xmlns:a16="http://schemas.microsoft.com/office/drawing/2014/main" id="{A17546B0-D694-401E-9C2D-E2294BF07D9F}"/>
              </a:ext>
            </a:extLst>
          </p:cNvPr>
          <p:cNvSpPr>
            <a:spLocks noGrp="1"/>
          </p:cNvSpPr>
          <p:nvPr>
            <p:ph type="sldNum" sz="quarter" idx="12"/>
          </p:nvPr>
        </p:nvSpPr>
        <p:spPr/>
        <p:txBody>
          <a:bodyPr/>
          <a:lstStyle/>
          <a:p>
            <a:fld id="{AE4F3FE3-378B-4A24-8CFA-27D459483B9E}" type="slidenum">
              <a:rPr lang="en-IN" smtClean="0"/>
              <a:t>3</a:t>
            </a:fld>
            <a:endParaRPr lang="en-IN"/>
          </a:p>
        </p:txBody>
      </p:sp>
      <p:sp>
        <p:nvSpPr>
          <p:cNvPr id="10" name="TextBox 9">
            <a:extLst>
              <a:ext uri="{FF2B5EF4-FFF2-40B4-BE49-F238E27FC236}">
                <a16:creationId xmlns:a16="http://schemas.microsoft.com/office/drawing/2014/main" id="{3D0CCADF-9942-45DA-BA96-55F472CD2F87}"/>
              </a:ext>
            </a:extLst>
          </p:cNvPr>
          <p:cNvSpPr txBox="1"/>
          <p:nvPr/>
        </p:nvSpPr>
        <p:spPr>
          <a:xfrm rot="16200000">
            <a:off x="-1163847" y="3743391"/>
            <a:ext cx="2993519" cy="369332"/>
          </a:xfrm>
          <a:prstGeom prst="rect">
            <a:avLst/>
          </a:prstGeom>
          <a:noFill/>
        </p:spPr>
        <p:txBody>
          <a:bodyPr wrap="square" rtlCol="0">
            <a:spAutoFit/>
          </a:bodyPr>
          <a:lstStyle/>
          <a:p>
            <a:r>
              <a:rPr lang="en-IN" dirty="0">
                <a:solidFill>
                  <a:schemeClr val="bg1">
                    <a:lumMod val="65000"/>
                  </a:schemeClr>
                </a:solidFill>
              </a:rPr>
              <a:t>Based on </a:t>
            </a:r>
            <a:r>
              <a:rPr lang="en-IN" dirty="0" err="1">
                <a:solidFill>
                  <a:schemeClr val="bg1">
                    <a:lumMod val="65000"/>
                  </a:schemeClr>
                </a:solidFill>
              </a:rPr>
              <a:t>Choat</a:t>
            </a:r>
            <a:r>
              <a:rPr lang="en-IN" dirty="0">
                <a:solidFill>
                  <a:schemeClr val="bg1">
                    <a:lumMod val="65000"/>
                  </a:schemeClr>
                </a:solidFill>
              </a:rPr>
              <a:t> et al (2018)</a:t>
            </a:r>
          </a:p>
        </p:txBody>
      </p:sp>
      <p:sp>
        <p:nvSpPr>
          <p:cNvPr id="16" name="Rectangle 15">
            <a:extLst>
              <a:ext uri="{FF2B5EF4-FFF2-40B4-BE49-F238E27FC236}">
                <a16:creationId xmlns:a16="http://schemas.microsoft.com/office/drawing/2014/main" id="{230090B0-F062-4295-9F66-36503EFABDC4}"/>
              </a:ext>
            </a:extLst>
          </p:cNvPr>
          <p:cNvSpPr/>
          <p:nvPr/>
        </p:nvSpPr>
        <p:spPr>
          <a:xfrm>
            <a:off x="5915539" y="1385506"/>
            <a:ext cx="2489021" cy="546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t>Variable </a:t>
            </a:r>
          </a:p>
          <a:p>
            <a:pPr algn="ctr"/>
            <a:r>
              <a:rPr lang="en-IN" sz="2000" dirty="0"/>
              <a:t>(Regulating process)</a:t>
            </a:r>
          </a:p>
        </p:txBody>
      </p:sp>
      <p:sp>
        <p:nvSpPr>
          <p:cNvPr id="17" name="Rectangle 16">
            <a:extLst>
              <a:ext uri="{FF2B5EF4-FFF2-40B4-BE49-F238E27FC236}">
                <a16:creationId xmlns:a16="http://schemas.microsoft.com/office/drawing/2014/main" id="{A336C7E3-8EB3-467F-8965-FDBD88FFEE78}"/>
              </a:ext>
            </a:extLst>
          </p:cNvPr>
          <p:cNvSpPr/>
          <p:nvPr/>
        </p:nvSpPr>
        <p:spPr>
          <a:xfrm>
            <a:off x="8782725" y="1483741"/>
            <a:ext cx="2516645" cy="448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t>Time scale</a:t>
            </a:r>
          </a:p>
        </p:txBody>
      </p:sp>
      <p:sp>
        <p:nvSpPr>
          <p:cNvPr id="18" name="Rectangle 17">
            <a:extLst>
              <a:ext uri="{FF2B5EF4-FFF2-40B4-BE49-F238E27FC236}">
                <a16:creationId xmlns:a16="http://schemas.microsoft.com/office/drawing/2014/main" id="{02590241-8F97-458F-A0AD-16DE94495BCD}"/>
              </a:ext>
            </a:extLst>
          </p:cNvPr>
          <p:cNvSpPr/>
          <p:nvPr/>
        </p:nvSpPr>
        <p:spPr>
          <a:xfrm>
            <a:off x="8797520" y="2387711"/>
            <a:ext cx="2581674" cy="4215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t>Seconds - hours</a:t>
            </a:r>
          </a:p>
        </p:txBody>
      </p:sp>
      <p:sp>
        <p:nvSpPr>
          <p:cNvPr id="19" name="Rectangle 18">
            <a:extLst>
              <a:ext uri="{FF2B5EF4-FFF2-40B4-BE49-F238E27FC236}">
                <a16:creationId xmlns:a16="http://schemas.microsoft.com/office/drawing/2014/main" id="{CCD00B1C-F11B-491A-BA92-185B913EC1ED}"/>
              </a:ext>
            </a:extLst>
          </p:cNvPr>
          <p:cNvSpPr/>
          <p:nvPr/>
        </p:nvSpPr>
        <p:spPr>
          <a:xfrm>
            <a:off x="8782725" y="4018821"/>
            <a:ext cx="2581674" cy="4215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t>Weeks</a:t>
            </a:r>
          </a:p>
        </p:txBody>
      </p:sp>
      <p:sp>
        <p:nvSpPr>
          <p:cNvPr id="20" name="Rectangle 19">
            <a:extLst>
              <a:ext uri="{FF2B5EF4-FFF2-40B4-BE49-F238E27FC236}">
                <a16:creationId xmlns:a16="http://schemas.microsoft.com/office/drawing/2014/main" id="{E4E590A1-67F2-427C-8CDD-56CA004AAE03}"/>
              </a:ext>
            </a:extLst>
          </p:cNvPr>
          <p:cNvSpPr/>
          <p:nvPr/>
        </p:nvSpPr>
        <p:spPr>
          <a:xfrm>
            <a:off x="8797520" y="5718907"/>
            <a:ext cx="2581674" cy="4215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t>Months</a:t>
            </a:r>
          </a:p>
        </p:txBody>
      </p:sp>
      <p:sp>
        <p:nvSpPr>
          <p:cNvPr id="21" name="Rectangle 20">
            <a:extLst>
              <a:ext uri="{FF2B5EF4-FFF2-40B4-BE49-F238E27FC236}">
                <a16:creationId xmlns:a16="http://schemas.microsoft.com/office/drawing/2014/main" id="{0173F7B4-AE8C-4B9B-A1CE-5CA7F3CF24A0}"/>
              </a:ext>
            </a:extLst>
          </p:cNvPr>
          <p:cNvSpPr/>
          <p:nvPr/>
        </p:nvSpPr>
        <p:spPr>
          <a:xfrm>
            <a:off x="5723467" y="1258711"/>
            <a:ext cx="5842000" cy="53791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cxnSp>
        <p:nvCxnSpPr>
          <p:cNvPr id="23" name="Straight Connector 22">
            <a:extLst>
              <a:ext uri="{FF2B5EF4-FFF2-40B4-BE49-F238E27FC236}">
                <a16:creationId xmlns:a16="http://schemas.microsoft.com/office/drawing/2014/main" id="{25DEAC98-CE61-4406-9FE6-C3D84B348239}"/>
              </a:ext>
            </a:extLst>
          </p:cNvPr>
          <p:cNvCxnSpPr>
            <a:cxnSpLocks/>
            <a:stCxn id="21" idx="0"/>
            <a:endCxn id="21" idx="2"/>
          </p:cNvCxnSpPr>
          <p:nvPr/>
        </p:nvCxnSpPr>
        <p:spPr>
          <a:xfrm>
            <a:off x="8644467" y="1258711"/>
            <a:ext cx="0" cy="5379156"/>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Straight Connector 25">
            <a:extLst>
              <a:ext uri="{FF2B5EF4-FFF2-40B4-BE49-F238E27FC236}">
                <a16:creationId xmlns:a16="http://schemas.microsoft.com/office/drawing/2014/main" id="{D2F52B10-8CBE-44E2-8642-46C5BF37FFEC}"/>
              </a:ext>
            </a:extLst>
          </p:cNvPr>
          <p:cNvCxnSpPr/>
          <p:nvPr/>
        </p:nvCxnSpPr>
        <p:spPr>
          <a:xfrm>
            <a:off x="5723467" y="2020711"/>
            <a:ext cx="5842000" cy="0"/>
          </a:xfrm>
          <a:prstGeom prst="line">
            <a:avLst/>
          </a:prstGeom>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69CE597-280A-456A-983B-FF2D83A10A1E}"/>
                  </a:ext>
                </a:extLst>
              </p14:cNvPr>
              <p14:cNvContentPartPr/>
              <p14:nvPr/>
            </p14:nvContentPartPr>
            <p14:xfrm>
              <a:off x="649991" y="1502636"/>
              <a:ext cx="360" cy="4725720"/>
            </p14:xfrm>
          </p:contentPart>
        </mc:Choice>
        <mc:Fallback>
          <p:pic>
            <p:nvPicPr>
              <p:cNvPr id="4" name="Ink 3">
                <a:extLst>
                  <a:ext uri="{FF2B5EF4-FFF2-40B4-BE49-F238E27FC236}">
                    <a16:creationId xmlns:a16="http://schemas.microsoft.com/office/drawing/2014/main" id="{169CE597-280A-456A-983B-FF2D83A10A1E}"/>
                  </a:ext>
                </a:extLst>
              </p:cNvPr>
              <p:cNvPicPr/>
              <p:nvPr/>
            </p:nvPicPr>
            <p:blipFill>
              <a:blip r:embed="rId5"/>
              <a:stretch>
                <a:fillRect/>
              </a:stretch>
            </p:blipFill>
            <p:spPr>
              <a:xfrm>
                <a:off x="640991" y="1493636"/>
                <a:ext cx="18000" cy="474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 name="Ink 26">
                <a:extLst>
                  <a:ext uri="{FF2B5EF4-FFF2-40B4-BE49-F238E27FC236}">
                    <a16:creationId xmlns:a16="http://schemas.microsoft.com/office/drawing/2014/main" id="{11E96C86-6186-4A31-9357-951EFAE309C9}"/>
                  </a:ext>
                </a:extLst>
              </p14:cNvPr>
              <p14:cNvContentPartPr/>
              <p14:nvPr/>
            </p14:nvContentPartPr>
            <p14:xfrm>
              <a:off x="640271" y="6222236"/>
              <a:ext cx="4294440" cy="360"/>
            </p14:xfrm>
          </p:contentPart>
        </mc:Choice>
        <mc:Fallback>
          <p:pic>
            <p:nvPicPr>
              <p:cNvPr id="27" name="Ink 26">
                <a:extLst>
                  <a:ext uri="{FF2B5EF4-FFF2-40B4-BE49-F238E27FC236}">
                    <a16:creationId xmlns:a16="http://schemas.microsoft.com/office/drawing/2014/main" id="{11E96C86-6186-4A31-9357-951EFAE309C9}"/>
                  </a:ext>
                </a:extLst>
              </p:cNvPr>
              <p:cNvPicPr/>
              <p:nvPr/>
            </p:nvPicPr>
            <p:blipFill>
              <a:blip r:embed="rId7"/>
              <a:stretch>
                <a:fillRect/>
              </a:stretch>
            </p:blipFill>
            <p:spPr>
              <a:xfrm>
                <a:off x="631271" y="6213236"/>
                <a:ext cx="4312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a:extLst>
                  <a:ext uri="{FF2B5EF4-FFF2-40B4-BE49-F238E27FC236}">
                    <a16:creationId xmlns:a16="http://schemas.microsoft.com/office/drawing/2014/main" id="{7501E5E1-F56A-472F-97F6-179A2A08BA67}"/>
                  </a:ext>
                </a:extLst>
              </p14:cNvPr>
              <p14:cNvContentPartPr/>
              <p14:nvPr/>
            </p14:nvContentPartPr>
            <p14:xfrm>
              <a:off x="4776671" y="6184436"/>
              <a:ext cx="162360" cy="102960"/>
            </p14:xfrm>
          </p:contentPart>
        </mc:Choice>
        <mc:Fallback>
          <p:pic>
            <p:nvPicPr>
              <p:cNvPr id="28" name="Ink 27">
                <a:extLst>
                  <a:ext uri="{FF2B5EF4-FFF2-40B4-BE49-F238E27FC236}">
                    <a16:creationId xmlns:a16="http://schemas.microsoft.com/office/drawing/2014/main" id="{7501E5E1-F56A-472F-97F6-179A2A08BA67}"/>
                  </a:ext>
                </a:extLst>
              </p:cNvPr>
              <p:cNvPicPr/>
              <p:nvPr/>
            </p:nvPicPr>
            <p:blipFill>
              <a:blip r:embed="rId9"/>
              <a:stretch>
                <a:fillRect/>
              </a:stretch>
            </p:blipFill>
            <p:spPr>
              <a:xfrm>
                <a:off x="4768031" y="6175796"/>
                <a:ext cx="180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a:extLst>
                  <a:ext uri="{FF2B5EF4-FFF2-40B4-BE49-F238E27FC236}">
                    <a16:creationId xmlns:a16="http://schemas.microsoft.com/office/drawing/2014/main" id="{F50CD845-B4B7-4DF7-A753-8EC51E3C0BA2}"/>
                  </a:ext>
                </a:extLst>
              </p14:cNvPr>
              <p14:cNvContentPartPr/>
              <p14:nvPr/>
            </p14:nvContentPartPr>
            <p14:xfrm>
              <a:off x="584111" y="1466996"/>
              <a:ext cx="100080" cy="186480"/>
            </p14:xfrm>
          </p:contentPart>
        </mc:Choice>
        <mc:Fallback>
          <p:pic>
            <p:nvPicPr>
              <p:cNvPr id="29" name="Ink 28">
                <a:extLst>
                  <a:ext uri="{FF2B5EF4-FFF2-40B4-BE49-F238E27FC236}">
                    <a16:creationId xmlns:a16="http://schemas.microsoft.com/office/drawing/2014/main" id="{F50CD845-B4B7-4DF7-A753-8EC51E3C0BA2}"/>
                  </a:ext>
                </a:extLst>
              </p:cNvPr>
              <p:cNvPicPr/>
              <p:nvPr/>
            </p:nvPicPr>
            <p:blipFill>
              <a:blip r:embed="rId11"/>
              <a:stretch>
                <a:fillRect/>
              </a:stretch>
            </p:blipFill>
            <p:spPr>
              <a:xfrm>
                <a:off x="575111" y="1458356"/>
                <a:ext cx="117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Ink 29">
                <a:extLst>
                  <a:ext uri="{FF2B5EF4-FFF2-40B4-BE49-F238E27FC236}">
                    <a16:creationId xmlns:a16="http://schemas.microsoft.com/office/drawing/2014/main" id="{F85DEC80-264F-4E6C-955D-B3D13BC75200}"/>
                  </a:ext>
                </a:extLst>
              </p14:cNvPr>
              <p14:cNvContentPartPr/>
              <p14:nvPr/>
            </p14:nvContentPartPr>
            <p14:xfrm>
              <a:off x="783911" y="1890716"/>
              <a:ext cx="2246400" cy="1910520"/>
            </p14:xfrm>
          </p:contentPart>
        </mc:Choice>
        <mc:Fallback>
          <p:pic>
            <p:nvPicPr>
              <p:cNvPr id="30" name="Ink 29">
                <a:extLst>
                  <a:ext uri="{FF2B5EF4-FFF2-40B4-BE49-F238E27FC236}">
                    <a16:creationId xmlns:a16="http://schemas.microsoft.com/office/drawing/2014/main" id="{F85DEC80-264F-4E6C-955D-B3D13BC75200}"/>
                  </a:ext>
                </a:extLst>
              </p:cNvPr>
              <p:cNvPicPr/>
              <p:nvPr/>
            </p:nvPicPr>
            <p:blipFill>
              <a:blip r:embed="rId13"/>
              <a:stretch>
                <a:fillRect/>
              </a:stretch>
            </p:blipFill>
            <p:spPr>
              <a:xfrm>
                <a:off x="774911" y="1882076"/>
                <a:ext cx="2264040" cy="192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Ink 30">
                <a:extLst>
                  <a:ext uri="{FF2B5EF4-FFF2-40B4-BE49-F238E27FC236}">
                    <a16:creationId xmlns:a16="http://schemas.microsoft.com/office/drawing/2014/main" id="{CFC3C8BA-B2B0-40A4-A9CF-065D1F86347F}"/>
                  </a:ext>
                </a:extLst>
              </p14:cNvPr>
              <p14:cNvContentPartPr/>
              <p14:nvPr/>
            </p14:nvContentPartPr>
            <p14:xfrm>
              <a:off x="783911" y="1786316"/>
              <a:ext cx="3834360" cy="2025720"/>
            </p14:xfrm>
          </p:contentPart>
        </mc:Choice>
        <mc:Fallback>
          <p:pic>
            <p:nvPicPr>
              <p:cNvPr id="31" name="Ink 30">
                <a:extLst>
                  <a:ext uri="{FF2B5EF4-FFF2-40B4-BE49-F238E27FC236}">
                    <a16:creationId xmlns:a16="http://schemas.microsoft.com/office/drawing/2014/main" id="{CFC3C8BA-B2B0-40A4-A9CF-065D1F86347F}"/>
                  </a:ext>
                </a:extLst>
              </p:cNvPr>
              <p:cNvPicPr/>
              <p:nvPr/>
            </p:nvPicPr>
            <p:blipFill>
              <a:blip r:embed="rId15"/>
              <a:stretch>
                <a:fillRect/>
              </a:stretch>
            </p:blipFill>
            <p:spPr>
              <a:xfrm>
                <a:off x="775271" y="1777676"/>
                <a:ext cx="3852000" cy="2043360"/>
              </a:xfrm>
              <a:prstGeom prst="rect">
                <a:avLst/>
              </a:prstGeom>
            </p:spPr>
          </p:pic>
        </mc:Fallback>
      </mc:AlternateContent>
      <p:grpSp>
        <p:nvGrpSpPr>
          <p:cNvPr id="44" name="Group 43">
            <a:extLst>
              <a:ext uri="{FF2B5EF4-FFF2-40B4-BE49-F238E27FC236}">
                <a16:creationId xmlns:a16="http://schemas.microsoft.com/office/drawing/2014/main" id="{0402E57B-15F4-49B2-A705-13764A23C21A}"/>
              </a:ext>
            </a:extLst>
          </p:cNvPr>
          <p:cNvGrpSpPr/>
          <p:nvPr/>
        </p:nvGrpSpPr>
        <p:grpSpPr>
          <a:xfrm>
            <a:off x="2635031" y="2692796"/>
            <a:ext cx="554760" cy="265680"/>
            <a:chOff x="2635031" y="2692796"/>
            <a:chExt cx="554760" cy="265680"/>
          </a:xfrm>
        </p:grpSpPr>
        <mc:AlternateContent xmlns:mc="http://schemas.openxmlformats.org/markup-compatibility/2006">
          <mc:Choice xmlns:p14="http://schemas.microsoft.com/office/powerpoint/2010/main" Requires="p14">
            <p:contentPart p14:bwMode="auto" r:id="rId16">
              <p14:nvContentPartPr>
                <p14:cNvPr id="32" name="Ink 31">
                  <a:extLst>
                    <a:ext uri="{FF2B5EF4-FFF2-40B4-BE49-F238E27FC236}">
                      <a16:creationId xmlns:a16="http://schemas.microsoft.com/office/drawing/2014/main" id="{7B2952F4-CFE0-4CAE-B069-CC370D96DC2D}"/>
                    </a:ext>
                  </a:extLst>
                </p14:cNvPr>
                <p14:cNvContentPartPr/>
                <p14:nvPr/>
              </p14:nvContentPartPr>
              <p14:xfrm>
                <a:off x="2635031" y="2790356"/>
                <a:ext cx="178560" cy="30960"/>
              </p14:xfrm>
            </p:contentPart>
          </mc:Choice>
          <mc:Fallback>
            <p:pic>
              <p:nvPicPr>
                <p:cNvPr id="32" name="Ink 31">
                  <a:extLst>
                    <a:ext uri="{FF2B5EF4-FFF2-40B4-BE49-F238E27FC236}">
                      <a16:creationId xmlns:a16="http://schemas.microsoft.com/office/drawing/2014/main" id="{7B2952F4-CFE0-4CAE-B069-CC370D96DC2D}"/>
                    </a:ext>
                  </a:extLst>
                </p:cNvPr>
                <p:cNvPicPr/>
                <p:nvPr/>
              </p:nvPicPr>
              <p:blipFill>
                <a:blip r:embed="rId17"/>
                <a:stretch>
                  <a:fillRect/>
                </a:stretch>
              </p:blipFill>
              <p:spPr>
                <a:xfrm>
                  <a:off x="2626391" y="2781356"/>
                  <a:ext cx="196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Ink 33">
                  <a:extLst>
                    <a:ext uri="{FF2B5EF4-FFF2-40B4-BE49-F238E27FC236}">
                      <a16:creationId xmlns:a16="http://schemas.microsoft.com/office/drawing/2014/main" id="{69B7C060-4527-423E-8DA2-E824CEFDFBAA}"/>
                    </a:ext>
                  </a:extLst>
                </p14:cNvPr>
                <p14:cNvContentPartPr/>
                <p14:nvPr/>
              </p14:nvContentPartPr>
              <p14:xfrm>
                <a:off x="2894591" y="2702876"/>
                <a:ext cx="163440" cy="115560"/>
              </p14:xfrm>
            </p:contentPart>
          </mc:Choice>
          <mc:Fallback>
            <p:pic>
              <p:nvPicPr>
                <p:cNvPr id="34" name="Ink 33">
                  <a:extLst>
                    <a:ext uri="{FF2B5EF4-FFF2-40B4-BE49-F238E27FC236}">
                      <a16:creationId xmlns:a16="http://schemas.microsoft.com/office/drawing/2014/main" id="{69B7C060-4527-423E-8DA2-E824CEFDFBAA}"/>
                    </a:ext>
                  </a:extLst>
                </p:cNvPr>
                <p:cNvPicPr/>
                <p:nvPr/>
              </p:nvPicPr>
              <p:blipFill>
                <a:blip r:embed="rId19"/>
                <a:stretch>
                  <a:fillRect/>
                </a:stretch>
              </p:blipFill>
              <p:spPr>
                <a:xfrm>
                  <a:off x="2885951" y="2694236"/>
                  <a:ext cx="181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 name="Ink 34">
                  <a:extLst>
                    <a:ext uri="{FF2B5EF4-FFF2-40B4-BE49-F238E27FC236}">
                      <a16:creationId xmlns:a16="http://schemas.microsoft.com/office/drawing/2014/main" id="{75F3940A-AEDF-43CB-BF28-07B537E4CDA7}"/>
                    </a:ext>
                  </a:extLst>
                </p14:cNvPr>
                <p14:cNvContentPartPr/>
                <p14:nvPr/>
              </p14:nvContentPartPr>
              <p14:xfrm>
                <a:off x="2940671" y="2692796"/>
                <a:ext cx="39600" cy="205200"/>
              </p14:xfrm>
            </p:contentPart>
          </mc:Choice>
          <mc:Fallback>
            <p:pic>
              <p:nvPicPr>
                <p:cNvPr id="35" name="Ink 34">
                  <a:extLst>
                    <a:ext uri="{FF2B5EF4-FFF2-40B4-BE49-F238E27FC236}">
                      <a16:creationId xmlns:a16="http://schemas.microsoft.com/office/drawing/2014/main" id="{75F3940A-AEDF-43CB-BF28-07B537E4CDA7}"/>
                    </a:ext>
                  </a:extLst>
                </p:cNvPr>
                <p:cNvPicPr/>
                <p:nvPr/>
              </p:nvPicPr>
              <p:blipFill>
                <a:blip r:embed="rId21"/>
                <a:stretch>
                  <a:fillRect/>
                </a:stretch>
              </p:blipFill>
              <p:spPr>
                <a:xfrm>
                  <a:off x="2931671" y="2683796"/>
                  <a:ext cx="57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Ink 35">
                  <a:extLst>
                    <a:ext uri="{FF2B5EF4-FFF2-40B4-BE49-F238E27FC236}">
                      <a16:creationId xmlns:a16="http://schemas.microsoft.com/office/drawing/2014/main" id="{54E5540B-390C-4B22-B2F1-7CE61C99DF8D}"/>
                    </a:ext>
                  </a:extLst>
                </p14:cNvPr>
                <p14:cNvContentPartPr/>
                <p14:nvPr/>
              </p14:nvContentPartPr>
              <p14:xfrm>
                <a:off x="3002231" y="2822036"/>
                <a:ext cx="73440" cy="136440"/>
              </p14:xfrm>
            </p:contentPart>
          </mc:Choice>
          <mc:Fallback>
            <p:pic>
              <p:nvPicPr>
                <p:cNvPr id="36" name="Ink 35">
                  <a:extLst>
                    <a:ext uri="{FF2B5EF4-FFF2-40B4-BE49-F238E27FC236}">
                      <a16:creationId xmlns:a16="http://schemas.microsoft.com/office/drawing/2014/main" id="{54E5540B-390C-4B22-B2F1-7CE61C99DF8D}"/>
                    </a:ext>
                  </a:extLst>
                </p:cNvPr>
                <p:cNvPicPr/>
                <p:nvPr/>
              </p:nvPicPr>
              <p:blipFill>
                <a:blip r:embed="rId23"/>
                <a:stretch>
                  <a:fillRect/>
                </a:stretch>
              </p:blipFill>
              <p:spPr>
                <a:xfrm>
                  <a:off x="2993591" y="2813036"/>
                  <a:ext cx="91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Ink 36">
                  <a:extLst>
                    <a:ext uri="{FF2B5EF4-FFF2-40B4-BE49-F238E27FC236}">
                      <a16:creationId xmlns:a16="http://schemas.microsoft.com/office/drawing/2014/main" id="{B4BD9749-709C-4E39-BC53-9AE2B528A9BF}"/>
                    </a:ext>
                  </a:extLst>
                </p14:cNvPr>
                <p14:cNvContentPartPr/>
                <p14:nvPr/>
              </p14:nvContentPartPr>
              <p14:xfrm>
                <a:off x="3051911" y="2811596"/>
                <a:ext cx="137880" cy="116640"/>
              </p14:xfrm>
            </p:contentPart>
          </mc:Choice>
          <mc:Fallback>
            <p:pic>
              <p:nvPicPr>
                <p:cNvPr id="37" name="Ink 36">
                  <a:extLst>
                    <a:ext uri="{FF2B5EF4-FFF2-40B4-BE49-F238E27FC236}">
                      <a16:creationId xmlns:a16="http://schemas.microsoft.com/office/drawing/2014/main" id="{B4BD9749-709C-4E39-BC53-9AE2B528A9BF}"/>
                    </a:ext>
                  </a:extLst>
                </p:cNvPr>
                <p:cNvPicPr/>
                <p:nvPr/>
              </p:nvPicPr>
              <p:blipFill>
                <a:blip r:embed="rId25"/>
                <a:stretch>
                  <a:fillRect/>
                </a:stretch>
              </p:blipFill>
              <p:spPr>
                <a:xfrm>
                  <a:off x="3042911" y="2802956"/>
                  <a:ext cx="155520" cy="134280"/>
                </a:xfrm>
                <a:prstGeom prst="rect">
                  <a:avLst/>
                </a:prstGeom>
              </p:spPr>
            </p:pic>
          </mc:Fallback>
        </mc:AlternateContent>
      </p:grpSp>
      <p:grpSp>
        <p:nvGrpSpPr>
          <p:cNvPr id="43" name="Group 42">
            <a:extLst>
              <a:ext uri="{FF2B5EF4-FFF2-40B4-BE49-F238E27FC236}">
                <a16:creationId xmlns:a16="http://schemas.microsoft.com/office/drawing/2014/main" id="{271C3ABE-C971-4EBB-AF03-C43ABBB6A760}"/>
              </a:ext>
            </a:extLst>
          </p:cNvPr>
          <p:cNvGrpSpPr/>
          <p:nvPr/>
        </p:nvGrpSpPr>
        <p:grpSpPr>
          <a:xfrm>
            <a:off x="3039311" y="1983236"/>
            <a:ext cx="543600" cy="263880"/>
            <a:chOff x="3039311" y="1983236"/>
            <a:chExt cx="543600" cy="263880"/>
          </a:xfrm>
        </p:grpSpPr>
        <mc:AlternateContent xmlns:mc="http://schemas.openxmlformats.org/markup-compatibility/2006">
          <mc:Choice xmlns:p14="http://schemas.microsoft.com/office/powerpoint/2010/main" Requires="p14">
            <p:contentPart p14:bwMode="auto" r:id="rId26">
              <p14:nvContentPartPr>
                <p14:cNvPr id="38" name="Ink 37">
                  <a:extLst>
                    <a:ext uri="{FF2B5EF4-FFF2-40B4-BE49-F238E27FC236}">
                      <a16:creationId xmlns:a16="http://schemas.microsoft.com/office/drawing/2014/main" id="{1B93EAFC-80F0-46E1-8B67-5902E039B2B8}"/>
                    </a:ext>
                  </a:extLst>
                </p14:cNvPr>
                <p14:cNvContentPartPr/>
                <p14:nvPr/>
              </p14:nvContentPartPr>
              <p14:xfrm>
                <a:off x="3039311" y="2001596"/>
                <a:ext cx="136440" cy="19080"/>
              </p14:xfrm>
            </p:contentPart>
          </mc:Choice>
          <mc:Fallback>
            <p:pic>
              <p:nvPicPr>
                <p:cNvPr id="38" name="Ink 37">
                  <a:extLst>
                    <a:ext uri="{FF2B5EF4-FFF2-40B4-BE49-F238E27FC236}">
                      <a16:creationId xmlns:a16="http://schemas.microsoft.com/office/drawing/2014/main" id="{1B93EAFC-80F0-46E1-8B67-5902E039B2B8}"/>
                    </a:ext>
                  </a:extLst>
                </p:cNvPr>
                <p:cNvPicPr/>
                <p:nvPr/>
              </p:nvPicPr>
              <p:blipFill>
                <a:blip r:embed="rId27"/>
                <a:stretch>
                  <a:fillRect/>
                </a:stretch>
              </p:blipFill>
              <p:spPr>
                <a:xfrm>
                  <a:off x="3030311" y="1992596"/>
                  <a:ext cx="154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Ink 38">
                  <a:extLst>
                    <a:ext uri="{FF2B5EF4-FFF2-40B4-BE49-F238E27FC236}">
                      <a16:creationId xmlns:a16="http://schemas.microsoft.com/office/drawing/2014/main" id="{84E3E917-F28D-430C-A91F-2BEB75EA8667}"/>
                    </a:ext>
                  </a:extLst>
                </p14:cNvPr>
                <p14:cNvContentPartPr/>
                <p14:nvPr/>
              </p14:nvContentPartPr>
              <p14:xfrm>
                <a:off x="3229391" y="1990076"/>
                <a:ext cx="154080" cy="81720"/>
              </p14:xfrm>
            </p:contentPart>
          </mc:Choice>
          <mc:Fallback>
            <p:pic>
              <p:nvPicPr>
                <p:cNvPr id="39" name="Ink 38">
                  <a:extLst>
                    <a:ext uri="{FF2B5EF4-FFF2-40B4-BE49-F238E27FC236}">
                      <a16:creationId xmlns:a16="http://schemas.microsoft.com/office/drawing/2014/main" id="{84E3E917-F28D-430C-A91F-2BEB75EA8667}"/>
                    </a:ext>
                  </a:extLst>
                </p:cNvPr>
                <p:cNvPicPr/>
                <p:nvPr/>
              </p:nvPicPr>
              <p:blipFill>
                <a:blip r:embed="rId29"/>
                <a:stretch>
                  <a:fillRect/>
                </a:stretch>
              </p:blipFill>
              <p:spPr>
                <a:xfrm>
                  <a:off x="3220751" y="1981076"/>
                  <a:ext cx="171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Ink 39">
                  <a:extLst>
                    <a:ext uri="{FF2B5EF4-FFF2-40B4-BE49-F238E27FC236}">
                      <a16:creationId xmlns:a16="http://schemas.microsoft.com/office/drawing/2014/main" id="{A518D41B-D24D-4B1B-B694-7487D789C07A}"/>
                    </a:ext>
                  </a:extLst>
                </p14:cNvPr>
                <p14:cNvContentPartPr/>
                <p14:nvPr/>
              </p14:nvContentPartPr>
              <p14:xfrm>
                <a:off x="3280151" y="1983236"/>
                <a:ext cx="15480" cy="165240"/>
              </p14:xfrm>
            </p:contentPart>
          </mc:Choice>
          <mc:Fallback>
            <p:pic>
              <p:nvPicPr>
                <p:cNvPr id="40" name="Ink 39">
                  <a:extLst>
                    <a:ext uri="{FF2B5EF4-FFF2-40B4-BE49-F238E27FC236}">
                      <a16:creationId xmlns:a16="http://schemas.microsoft.com/office/drawing/2014/main" id="{A518D41B-D24D-4B1B-B694-7487D789C07A}"/>
                    </a:ext>
                  </a:extLst>
                </p:cNvPr>
                <p:cNvPicPr/>
                <p:nvPr/>
              </p:nvPicPr>
              <p:blipFill>
                <a:blip r:embed="rId31"/>
                <a:stretch>
                  <a:fillRect/>
                </a:stretch>
              </p:blipFill>
              <p:spPr>
                <a:xfrm>
                  <a:off x="3271151" y="1974596"/>
                  <a:ext cx="33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Ink 40">
                  <a:extLst>
                    <a:ext uri="{FF2B5EF4-FFF2-40B4-BE49-F238E27FC236}">
                      <a16:creationId xmlns:a16="http://schemas.microsoft.com/office/drawing/2014/main" id="{4BCFFBCA-EA3A-47DF-947F-8F05E28C3041}"/>
                    </a:ext>
                  </a:extLst>
                </p14:cNvPr>
                <p14:cNvContentPartPr/>
                <p14:nvPr/>
              </p14:nvContentPartPr>
              <p14:xfrm>
                <a:off x="3363311" y="2078636"/>
                <a:ext cx="77760" cy="137880"/>
              </p14:xfrm>
            </p:contentPart>
          </mc:Choice>
          <mc:Fallback>
            <p:pic>
              <p:nvPicPr>
                <p:cNvPr id="41" name="Ink 40">
                  <a:extLst>
                    <a:ext uri="{FF2B5EF4-FFF2-40B4-BE49-F238E27FC236}">
                      <a16:creationId xmlns:a16="http://schemas.microsoft.com/office/drawing/2014/main" id="{4BCFFBCA-EA3A-47DF-947F-8F05E28C3041}"/>
                    </a:ext>
                  </a:extLst>
                </p:cNvPr>
                <p:cNvPicPr/>
                <p:nvPr/>
              </p:nvPicPr>
              <p:blipFill>
                <a:blip r:embed="rId33"/>
                <a:stretch>
                  <a:fillRect/>
                </a:stretch>
              </p:blipFill>
              <p:spPr>
                <a:xfrm>
                  <a:off x="3354311" y="2069996"/>
                  <a:ext cx="95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Ink 41">
                  <a:extLst>
                    <a:ext uri="{FF2B5EF4-FFF2-40B4-BE49-F238E27FC236}">
                      <a16:creationId xmlns:a16="http://schemas.microsoft.com/office/drawing/2014/main" id="{49334331-C429-40D7-82C8-F4FF5D68B681}"/>
                    </a:ext>
                  </a:extLst>
                </p14:cNvPr>
                <p14:cNvContentPartPr/>
                <p14:nvPr/>
              </p14:nvContentPartPr>
              <p14:xfrm>
                <a:off x="3486071" y="2093036"/>
                <a:ext cx="96840" cy="154080"/>
              </p14:xfrm>
            </p:contentPart>
          </mc:Choice>
          <mc:Fallback>
            <p:pic>
              <p:nvPicPr>
                <p:cNvPr id="42" name="Ink 41">
                  <a:extLst>
                    <a:ext uri="{FF2B5EF4-FFF2-40B4-BE49-F238E27FC236}">
                      <a16:creationId xmlns:a16="http://schemas.microsoft.com/office/drawing/2014/main" id="{49334331-C429-40D7-82C8-F4FF5D68B681}"/>
                    </a:ext>
                  </a:extLst>
                </p:cNvPr>
                <p:cNvPicPr/>
                <p:nvPr/>
              </p:nvPicPr>
              <p:blipFill>
                <a:blip r:embed="rId35"/>
                <a:stretch>
                  <a:fillRect/>
                </a:stretch>
              </p:blipFill>
              <p:spPr>
                <a:xfrm>
                  <a:off x="3477431" y="2084396"/>
                  <a:ext cx="11448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5" name="Ink 44">
                <a:extLst>
                  <a:ext uri="{FF2B5EF4-FFF2-40B4-BE49-F238E27FC236}">
                    <a16:creationId xmlns:a16="http://schemas.microsoft.com/office/drawing/2014/main" id="{9C05F121-F028-45F5-B68E-7E1CE9A5CA31}"/>
                  </a:ext>
                </a:extLst>
              </p14:cNvPr>
              <p14:cNvContentPartPr/>
              <p14:nvPr/>
            </p14:nvContentPartPr>
            <p14:xfrm>
              <a:off x="1812791" y="2786036"/>
              <a:ext cx="164160" cy="20520"/>
            </p14:xfrm>
          </p:contentPart>
        </mc:Choice>
        <mc:Fallback>
          <p:pic>
            <p:nvPicPr>
              <p:cNvPr id="45" name="Ink 44">
                <a:extLst>
                  <a:ext uri="{FF2B5EF4-FFF2-40B4-BE49-F238E27FC236}">
                    <a16:creationId xmlns:a16="http://schemas.microsoft.com/office/drawing/2014/main" id="{9C05F121-F028-45F5-B68E-7E1CE9A5CA31}"/>
                  </a:ext>
                </a:extLst>
              </p:cNvPr>
              <p:cNvPicPr/>
              <p:nvPr/>
            </p:nvPicPr>
            <p:blipFill>
              <a:blip r:embed="rId37"/>
              <a:stretch>
                <a:fillRect/>
              </a:stretch>
            </p:blipFill>
            <p:spPr>
              <a:xfrm>
                <a:off x="1803791" y="2777036"/>
                <a:ext cx="181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9" name="Ink 48">
                <a:extLst>
                  <a:ext uri="{FF2B5EF4-FFF2-40B4-BE49-F238E27FC236}">
                    <a16:creationId xmlns:a16="http://schemas.microsoft.com/office/drawing/2014/main" id="{9407DC87-1BBB-41AA-B151-CB45F480A66E}"/>
                  </a:ext>
                </a:extLst>
              </p14:cNvPr>
              <p14:cNvContentPartPr/>
              <p14:nvPr/>
            </p14:nvContentPartPr>
            <p14:xfrm>
              <a:off x="1881551" y="5924156"/>
              <a:ext cx="5040" cy="3240"/>
            </p14:xfrm>
          </p:contentPart>
        </mc:Choice>
        <mc:Fallback>
          <p:pic>
            <p:nvPicPr>
              <p:cNvPr id="49" name="Ink 48">
                <a:extLst>
                  <a:ext uri="{FF2B5EF4-FFF2-40B4-BE49-F238E27FC236}">
                    <a16:creationId xmlns:a16="http://schemas.microsoft.com/office/drawing/2014/main" id="{9407DC87-1BBB-41AA-B151-CB45F480A66E}"/>
                  </a:ext>
                </a:extLst>
              </p:cNvPr>
              <p:cNvPicPr/>
              <p:nvPr/>
            </p:nvPicPr>
            <p:blipFill>
              <a:blip r:embed="rId39"/>
              <a:stretch>
                <a:fillRect/>
              </a:stretch>
            </p:blipFill>
            <p:spPr>
              <a:xfrm>
                <a:off x="1872911" y="5915516"/>
                <a:ext cx="22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 name="Ink 51">
                <a:extLst>
                  <a:ext uri="{FF2B5EF4-FFF2-40B4-BE49-F238E27FC236}">
                    <a16:creationId xmlns:a16="http://schemas.microsoft.com/office/drawing/2014/main" id="{283E3C96-9F9D-4A0D-BB3E-43B1B7449443}"/>
                  </a:ext>
                </a:extLst>
              </p14:cNvPr>
              <p14:cNvContentPartPr/>
              <p14:nvPr/>
            </p14:nvContentPartPr>
            <p14:xfrm>
              <a:off x="635951" y="3893036"/>
              <a:ext cx="4304880" cy="360"/>
            </p14:xfrm>
          </p:contentPart>
        </mc:Choice>
        <mc:Fallback>
          <p:pic>
            <p:nvPicPr>
              <p:cNvPr id="52" name="Ink 51">
                <a:extLst>
                  <a:ext uri="{FF2B5EF4-FFF2-40B4-BE49-F238E27FC236}">
                    <a16:creationId xmlns:a16="http://schemas.microsoft.com/office/drawing/2014/main" id="{283E3C96-9F9D-4A0D-BB3E-43B1B7449443}"/>
                  </a:ext>
                </a:extLst>
              </p:cNvPr>
              <p:cNvPicPr/>
              <p:nvPr/>
            </p:nvPicPr>
            <p:blipFill>
              <a:blip r:embed="rId41"/>
              <a:stretch>
                <a:fillRect/>
              </a:stretch>
            </p:blipFill>
            <p:spPr>
              <a:xfrm>
                <a:off x="627311" y="3884036"/>
                <a:ext cx="4322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3" name="Ink 52">
                <a:extLst>
                  <a:ext uri="{FF2B5EF4-FFF2-40B4-BE49-F238E27FC236}">
                    <a16:creationId xmlns:a16="http://schemas.microsoft.com/office/drawing/2014/main" id="{2A847319-5F2E-4BFF-B81B-58E74FC2B5DB}"/>
                  </a:ext>
                </a:extLst>
              </p14:cNvPr>
              <p14:cNvContentPartPr/>
              <p14:nvPr/>
            </p14:nvContentPartPr>
            <p14:xfrm>
              <a:off x="4802951" y="3853436"/>
              <a:ext cx="177840" cy="93600"/>
            </p14:xfrm>
          </p:contentPart>
        </mc:Choice>
        <mc:Fallback>
          <p:pic>
            <p:nvPicPr>
              <p:cNvPr id="53" name="Ink 52">
                <a:extLst>
                  <a:ext uri="{FF2B5EF4-FFF2-40B4-BE49-F238E27FC236}">
                    <a16:creationId xmlns:a16="http://schemas.microsoft.com/office/drawing/2014/main" id="{2A847319-5F2E-4BFF-B81B-58E74FC2B5DB}"/>
                  </a:ext>
                </a:extLst>
              </p:cNvPr>
              <p:cNvPicPr/>
              <p:nvPr/>
            </p:nvPicPr>
            <p:blipFill>
              <a:blip r:embed="rId43"/>
              <a:stretch>
                <a:fillRect/>
              </a:stretch>
            </p:blipFill>
            <p:spPr>
              <a:xfrm>
                <a:off x="4793951" y="3844436"/>
                <a:ext cx="195480" cy="111240"/>
              </a:xfrm>
              <a:prstGeom prst="rect">
                <a:avLst/>
              </a:prstGeom>
            </p:spPr>
          </p:pic>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91F77447-3A1E-49FF-9F1C-E22391782AB8}"/>
                  </a:ext>
                </a:extLst>
              </p:cNvPr>
              <p:cNvSpPr txBox="1"/>
              <p:nvPr/>
            </p:nvSpPr>
            <p:spPr>
              <a:xfrm>
                <a:off x="1450622" y="6235916"/>
                <a:ext cx="2541613" cy="369332"/>
              </a:xfrm>
              <a:prstGeom prst="rect">
                <a:avLst/>
              </a:prstGeom>
              <a:noFill/>
            </p:spPr>
            <p:txBody>
              <a:bodyPr wrap="square" rtlCol="0">
                <a:spAutoFit/>
              </a:bodyPr>
              <a:lstStyle/>
              <a:p>
                <a:r>
                  <a:rPr lang="en-IN" dirty="0"/>
                  <a:t>Decreasing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𝜓</m:t>
                        </m:r>
                      </m:e>
                      <m:sub>
                        <m:r>
                          <a:rPr lang="en-IN" b="0" i="1" smtClean="0">
                            <a:latin typeface="Cambria Math" panose="02040503050406030204" pitchFamily="18" charset="0"/>
                          </a:rPr>
                          <m:t>𝑠𝑜𝑖𝑙</m:t>
                        </m:r>
                      </m:sub>
                    </m:sSub>
                  </m:oMath>
                </a14:m>
                <a:endParaRPr lang="en-IN" dirty="0"/>
              </a:p>
            </p:txBody>
          </p:sp>
        </mc:Choice>
        <mc:Fallback>
          <p:sp>
            <p:nvSpPr>
              <p:cNvPr id="54" name="TextBox 53">
                <a:extLst>
                  <a:ext uri="{FF2B5EF4-FFF2-40B4-BE49-F238E27FC236}">
                    <a16:creationId xmlns:a16="http://schemas.microsoft.com/office/drawing/2014/main" id="{91F77447-3A1E-49FF-9F1C-E22391782AB8}"/>
                  </a:ext>
                </a:extLst>
              </p:cNvPr>
              <p:cNvSpPr txBox="1">
                <a:spLocks noRot="1" noChangeAspect="1" noMove="1" noResize="1" noEditPoints="1" noAdjustHandles="1" noChangeArrowheads="1" noChangeShapeType="1" noTextEdit="1"/>
              </p:cNvSpPr>
              <p:nvPr/>
            </p:nvSpPr>
            <p:spPr>
              <a:xfrm>
                <a:off x="1450622" y="6235916"/>
                <a:ext cx="2541613" cy="369332"/>
              </a:xfrm>
              <a:prstGeom prst="rect">
                <a:avLst/>
              </a:prstGeom>
              <a:blipFill>
                <a:blip r:embed="rId44"/>
                <a:stretch>
                  <a:fillRect l="-2158" t="-9836" b="-24590"/>
                </a:stretch>
              </a:blipFill>
            </p:spPr>
            <p:txBody>
              <a:bodyPr/>
              <a:lstStyle/>
              <a:p>
                <a:r>
                  <a:rPr lang="en-IN">
                    <a:noFill/>
                  </a:rPr>
                  <a:t> </a:t>
                </a:r>
              </a:p>
            </p:txBody>
          </p:sp>
        </mc:Fallback>
      </mc:AlternateContent>
      <p:sp>
        <p:nvSpPr>
          <p:cNvPr id="55" name="TextBox 54">
            <a:extLst>
              <a:ext uri="{FF2B5EF4-FFF2-40B4-BE49-F238E27FC236}">
                <a16:creationId xmlns:a16="http://schemas.microsoft.com/office/drawing/2014/main" id="{91FDF019-77CE-43C6-8215-7B7368AD3328}"/>
              </a:ext>
            </a:extLst>
          </p:cNvPr>
          <p:cNvSpPr txBox="1"/>
          <p:nvPr/>
        </p:nvSpPr>
        <p:spPr>
          <a:xfrm>
            <a:off x="727512" y="1549824"/>
            <a:ext cx="2541613" cy="338554"/>
          </a:xfrm>
          <a:prstGeom prst="rect">
            <a:avLst/>
          </a:prstGeom>
          <a:noFill/>
        </p:spPr>
        <p:txBody>
          <a:bodyPr wrap="square" rtlCol="0">
            <a:spAutoFit/>
          </a:bodyPr>
          <a:lstStyle/>
          <a:p>
            <a:r>
              <a:rPr lang="en-IN" sz="1600" dirty="0">
                <a:solidFill>
                  <a:srgbClr val="00B0F0"/>
                </a:solidFill>
              </a:rPr>
              <a:t>Stomatal </a:t>
            </a:r>
            <a:r>
              <a:rPr lang="en-IN" sz="1600" dirty="0" err="1">
                <a:solidFill>
                  <a:srgbClr val="00B0F0"/>
                </a:solidFill>
              </a:rPr>
              <a:t>condunctance</a:t>
            </a:r>
            <a:r>
              <a:rPr lang="en-IN" sz="1600" dirty="0">
                <a:solidFill>
                  <a:srgbClr val="00B0F0"/>
                </a:solidFill>
              </a:rPr>
              <a:t> (</a:t>
            </a:r>
            <a:r>
              <a:rPr lang="en-IN" sz="1600" dirty="0" err="1">
                <a:solidFill>
                  <a:srgbClr val="00B0F0"/>
                </a:solidFill>
              </a:rPr>
              <a:t>g</a:t>
            </a:r>
            <a:r>
              <a:rPr lang="en-IN" sz="1600" baseline="-25000" dirty="0" err="1">
                <a:solidFill>
                  <a:srgbClr val="00B0F0"/>
                </a:solidFill>
              </a:rPr>
              <a:t>s</a:t>
            </a:r>
            <a:r>
              <a:rPr lang="en-IN" sz="1600" dirty="0">
                <a:solidFill>
                  <a:srgbClr val="00B0F0"/>
                </a:solidFill>
              </a:rPr>
              <a:t>)</a:t>
            </a:r>
          </a:p>
        </p:txBody>
      </p:sp>
      <p:sp>
        <p:nvSpPr>
          <p:cNvPr id="56" name="TextBox 55">
            <a:extLst>
              <a:ext uri="{FF2B5EF4-FFF2-40B4-BE49-F238E27FC236}">
                <a16:creationId xmlns:a16="http://schemas.microsoft.com/office/drawing/2014/main" id="{D9A0282E-0E2B-407E-8D0F-AC898C817D58}"/>
              </a:ext>
            </a:extLst>
          </p:cNvPr>
          <p:cNvSpPr txBox="1"/>
          <p:nvPr/>
        </p:nvSpPr>
        <p:spPr>
          <a:xfrm>
            <a:off x="2894591" y="2289725"/>
            <a:ext cx="2541613" cy="338554"/>
          </a:xfrm>
          <a:prstGeom prst="rect">
            <a:avLst/>
          </a:prstGeom>
          <a:noFill/>
        </p:spPr>
        <p:txBody>
          <a:bodyPr wrap="square" rtlCol="0">
            <a:spAutoFit/>
          </a:bodyPr>
          <a:lstStyle/>
          <a:p>
            <a:r>
              <a:rPr lang="en-IN" sz="1600" dirty="0">
                <a:solidFill>
                  <a:schemeClr val="accent2">
                    <a:lumMod val="75000"/>
                  </a:schemeClr>
                </a:solidFill>
              </a:rPr>
              <a:t>Hydraulic Conductivity loss</a:t>
            </a:r>
          </a:p>
        </p:txBody>
      </p:sp>
      <p:sp>
        <p:nvSpPr>
          <p:cNvPr id="62" name="Oval 61">
            <a:extLst>
              <a:ext uri="{FF2B5EF4-FFF2-40B4-BE49-F238E27FC236}">
                <a16:creationId xmlns:a16="http://schemas.microsoft.com/office/drawing/2014/main" id="{3088A3AA-12D2-450F-A0B0-E833645F1F38}"/>
              </a:ext>
            </a:extLst>
          </p:cNvPr>
          <p:cNvSpPr/>
          <p:nvPr/>
        </p:nvSpPr>
        <p:spPr>
          <a:xfrm>
            <a:off x="648720" y="4158360"/>
            <a:ext cx="1828800" cy="365760"/>
          </a:xfrm>
          <a:prstGeom prst="ellipse">
            <a:avLst/>
          </a:prstGeom>
          <a:solidFill>
            <a:srgbClr val="00A0D7">
              <a:alpha val="5000"/>
            </a:srgbClr>
          </a:solidFill>
          <a:ln w="18000">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00A0D7"/>
                </a:solidFill>
              </a:rPr>
              <a:t>Stomatal closure</a:t>
            </a:r>
          </a:p>
        </p:txBody>
      </p:sp>
      <mc:AlternateContent xmlns:mc="http://schemas.openxmlformats.org/markup-compatibility/2006">
        <mc:Choice xmlns:p14="http://schemas.microsoft.com/office/powerpoint/2010/main" Requires="p14">
          <p:contentPart p14:bwMode="auto" r:id="rId45">
            <p14:nvContentPartPr>
              <p14:cNvPr id="46" name="Ink 45">
                <a:extLst>
                  <a:ext uri="{FF2B5EF4-FFF2-40B4-BE49-F238E27FC236}">
                    <a16:creationId xmlns:a16="http://schemas.microsoft.com/office/drawing/2014/main" id="{02F2CE32-96F5-4F17-B94B-06047EE5D733}"/>
                  </a:ext>
                </a:extLst>
              </p14:cNvPr>
              <p14:cNvContentPartPr/>
              <p14:nvPr/>
            </p14:nvContentPartPr>
            <p14:xfrm>
              <a:off x="2545751" y="4473716"/>
              <a:ext cx="1849680" cy="297000"/>
            </p14:xfrm>
          </p:contentPart>
        </mc:Choice>
        <mc:Fallback>
          <p:pic>
            <p:nvPicPr>
              <p:cNvPr id="46" name="Ink 45">
                <a:extLst>
                  <a:ext uri="{FF2B5EF4-FFF2-40B4-BE49-F238E27FC236}">
                    <a16:creationId xmlns:a16="http://schemas.microsoft.com/office/drawing/2014/main" id="{02F2CE32-96F5-4F17-B94B-06047EE5D733}"/>
                  </a:ext>
                </a:extLst>
              </p:cNvPr>
              <p:cNvPicPr/>
              <p:nvPr/>
            </p:nvPicPr>
            <p:blipFill>
              <a:blip r:embed="rId46"/>
              <a:stretch>
                <a:fillRect/>
              </a:stretch>
            </p:blipFill>
            <p:spPr>
              <a:xfrm>
                <a:off x="2536751" y="4464716"/>
                <a:ext cx="1867320" cy="314640"/>
              </a:xfrm>
              <a:prstGeom prst="rect">
                <a:avLst/>
              </a:prstGeom>
            </p:spPr>
          </p:pic>
        </mc:Fallback>
      </mc:AlternateContent>
      <p:sp>
        <p:nvSpPr>
          <p:cNvPr id="60" name="Oval 59">
            <a:extLst>
              <a:ext uri="{FF2B5EF4-FFF2-40B4-BE49-F238E27FC236}">
                <a16:creationId xmlns:a16="http://schemas.microsoft.com/office/drawing/2014/main" id="{6BEF1B58-5B29-44C3-B209-C43C0CB3BA9F}"/>
              </a:ext>
            </a:extLst>
          </p:cNvPr>
          <p:cNvSpPr/>
          <p:nvPr/>
        </p:nvSpPr>
        <p:spPr>
          <a:xfrm>
            <a:off x="2566631" y="4443472"/>
            <a:ext cx="1828800" cy="365760"/>
          </a:xfrm>
          <a:prstGeom prst="ellipse">
            <a:avLst/>
          </a:prstGeom>
          <a:solidFill>
            <a:schemeClr val="accent4">
              <a:lumMod val="20000"/>
              <a:lumOff val="80000"/>
            </a:schemeClr>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wrap="none" rtlCol="0" anchor="ctr" anchorCtr="1"/>
          <a:lstStyle/>
          <a:p>
            <a:r>
              <a:rPr lang="en-US" dirty="0">
                <a:solidFill>
                  <a:schemeClr val="accent4">
                    <a:lumMod val="75000"/>
                  </a:schemeClr>
                </a:solidFill>
              </a:rPr>
              <a:t>Leaf shedding</a:t>
            </a:r>
          </a:p>
        </p:txBody>
      </p:sp>
      <p:sp>
        <p:nvSpPr>
          <p:cNvPr id="61" name="Oval 60">
            <a:extLst>
              <a:ext uri="{FF2B5EF4-FFF2-40B4-BE49-F238E27FC236}">
                <a16:creationId xmlns:a16="http://schemas.microsoft.com/office/drawing/2014/main" id="{0D8E65CF-B958-4978-BEE7-DD90BEA916C6}"/>
              </a:ext>
            </a:extLst>
          </p:cNvPr>
          <p:cNvSpPr/>
          <p:nvPr/>
        </p:nvSpPr>
        <p:spPr>
          <a:xfrm>
            <a:off x="1850236" y="5673243"/>
            <a:ext cx="1828800" cy="365760"/>
          </a:xfrm>
          <a:prstGeom prst="ellipse">
            <a:avLst/>
          </a:prstGeom>
          <a:solidFill>
            <a:schemeClr val="accent1">
              <a:lumMod val="20000"/>
              <a:lumOff val="80000"/>
              <a:alpha val="5000"/>
            </a:schemeClr>
          </a:solidFill>
          <a:ln w="18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chemeClr val="accent1">
                    <a:lumMod val="75000"/>
                  </a:schemeClr>
                </a:solidFill>
              </a:rPr>
              <a:t>Water Storage</a:t>
            </a:r>
          </a:p>
        </p:txBody>
      </p:sp>
      <p:sp>
        <p:nvSpPr>
          <p:cNvPr id="63" name="Oval 62">
            <a:extLst>
              <a:ext uri="{FF2B5EF4-FFF2-40B4-BE49-F238E27FC236}">
                <a16:creationId xmlns:a16="http://schemas.microsoft.com/office/drawing/2014/main" id="{15BF7836-7A0E-48C9-AB97-DA84EC73B408}"/>
              </a:ext>
            </a:extLst>
          </p:cNvPr>
          <p:cNvSpPr/>
          <p:nvPr/>
        </p:nvSpPr>
        <p:spPr>
          <a:xfrm>
            <a:off x="2721428" y="5065993"/>
            <a:ext cx="1828800" cy="365760"/>
          </a:xfrm>
          <a:prstGeom prst="ellipse">
            <a:avLst/>
          </a:prstGeom>
          <a:solidFill>
            <a:srgbClr val="FEE8CE"/>
          </a:solidFill>
          <a:ln w="28575">
            <a:solidFill>
              <a:srgbClr val="FF8C01"/>
            </a:solidFill>
          </a:ln>
        </p:spPr>
        <p:style>
          <a:lnRef idx="1">
            <a:schemeClr val="accent4"/>
          </a:lnRef>
          <a:fillRef idx="2">
            <a:schemeClr val="accent4"/>
          </a:fillRef>
          <a:effectRef idx="1">
            <a:schemeClr val="accent4"/>
          </a:effectRef>
          <a:fontRef idx="minor">
            <a:schemeClr val="dk1"/>
          </a:fontRef>
        </p:style>
        <p:txBody>
          <a:bodyPr wrap="none" rtlCol="0" anchor="ctr" anchorCtr="1"/>
          <a:lstStyle/>
          <a:p>
            <a:r>
              <a:rPr lang="en-US" sz="1400" dirty="0">
                <a:solidFill>
                  <a:srgbClr val="FF0000"/>
                </a:solidFill>
              </a:rPr>
              <a:t>Cuticular conductance</a:t>
            </a:r>
          </a:p>
        </p:txBody>
      </p:sp>
    </p:spTree>
    <p:extLst>
      <p:ext uri="{BB962C8B-B14F-4D97-AF65-F5344CB8AC3E}">
        <p14:creationId xmlns:p14="http://schemas.microsoft.com/office/powerpoint/2010/main" val="2807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 grpId="0"/>
      <p:bldP spid="12" grpId="0" animBg="1"/>
      <p:bldP spid="14" grpId="0"/>
      <p:bldP spid="16" grpId="0" animBg="1"/>
      <p:bldP spid="17" grpId="0" animBg="1"/>
      <p:bldP spid="18" grpId="0" animBg="1"/>
      <p:bldP spid="19"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CBD9-7BD7-4902-9651-A39B0EA03E6F}"/>
              </a:ext>
            </a:extLst>
          </p:cNvPr>
          <p:cNvSpPr>
            <a:spLocks noGrp="1"/>
          </p:cNvSpPr>
          <p:nvPr>
            <p:ph type="title"/>
          </p:nvPr>
        </p:nvSpPr>
        <p:spPr>
          <a:xfrm>
            <a:off x="838199" y="365125"/>
            <a:ext cx="10761133" cy="1325563"/>
          </a:xfrm>
        </p:spPr>
        <p:txBody>
          <a:bodyPr>
            <a:normAutofit/>
          </a:bodyPr>
          <a:lstStyle/>
          <a:p>
            <a:r>
              <a:rPr lang="en-IN" sz="4000" dirty="0">
                <a:solidFill>
                  <a:srgbClr val="92D050"/>
                </a:solidFill>
              </a:rPr>
              <a:t>Proposed theory of water limited photosynthesis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83D97A-CF6F-416D-B39F-BDC6F4BE694B}"/>
                  </a:ext>
                </a:extLst>
              </p:cNvPr>
              <p:cNvSpPr>
                <a:spLocks noGrp="1"/>
              </p:cNvSpPr>
              <p:nvPr>
                <p:ph idx="1"/>
              </p:nvPr>
            </p:nvSpPr>
            <p:spPr>
              <a:xfrm>
                <a:off x="838200" y="1397726"/>
                <a:ext cx="4963531" cy="5323749"/>
              </a:xfrm>
            </p:spPr>
            <p:txBody>
              <a:bodyPr>
                <a:normAutofit fontScale="85000" lnSpcReduction="10000"/>
              </a:bodyPr>
              <a:lstStyle/>
              <a:p>
                <a:pPr marL="0" indent="0">
                  <a:lnSpc>
                    <a:spcPct val="140000"/>
                  </a:lnSpc>
                  <a:spcBef>
                    <a:spcPts val="600"/>
                  </a:spcBef>
                  <a:spcAft>
                    <a:spcPts val="600"/>
                  </a:spcAft>
                  <a:buNone/>
                </a:pPr>
                <a:r>
                  <a:rPr lang="en-IN" sz="2400" b="1" dirty="0">
                    <a:solidFill>
                      <a:schemeClr val="accent6">
                        <a:lumMod val="50000"/>
                      </a:schemeClr>
                    </a:solidFill>
                  </a:rPr>
                  <a:t>Hypotheses</a:t>
                </a:r>
                <a:r>
                  <a:rPr lang="en-IN" sz="2400" dirty="0">
                    <a:solidFill>
                      <a:schemeClr val="accent6">
                        <a:lumMod val="50000"/>
                      </a:schemeClr>
                    </a:solidFill>
                  </a:rPr>
                  <a:t> </a:t>
                </a:r>
                <a:r>
                  <a:rPr lang="en-IN" sz="2400" i="1" dirty="0">
                    <a:solidFill>
                      <a:schemeClr val="accent6">
                        <a:lumMod val="50000"/>
                      </a:schemeClr>
                    </a:solidFill>
                  </a:rPr>
                  <a:t>(building upon Prentice et al (2014) and Wang et al (2017)):</a:t>
                </a:r>
              </a:p>
              <a:p>
                <a:pPr marL="514350" indent="-514350">
                  <a:lnSpc>
                    <a:spcPct val="140000"/>
                  </a:lnSpc>
                  <a:spcBef>
                    <a:spcPts val="600"/>
                  </a:spcBef>
                  <a:spcAft>
                    <a:spcPts val="600"/>
                  </a:spcAft>
                  <a:buFont typeface="+mj-lt"/>
                  <a:buAutoNum type="arabicPeriod"/>
                </a:pPr>
                <a:r>
                  <a:rPr lang="en-IN" sz="2400" dirty="0">
                    <a:solidFill>
                      <a:schemeClr val="accent6">
                        <a:lumMod val="50000"/>
                      </a:schemeClr>
                    </a:solidFill>
                    <a:latin typeface="Cambria Math" panose="02040503050406030204" pitchFamily="18" charset="0"/>
                  </a:rPr>
                  <a:t>Stem/leaf hydraulic conductivity declines with decreasing water potential </a:t>
                </a:r>
              </a:p>
              <a:p>
                <a:pPr marL="514350" indent="-514350">
                  <a:lnSpc>
                    <a:spcPct val="140000"/>
                  </a:lnSpc>
                  <a:spcBef>
                    <a:spcPts val="600"/>
                  </a:spcBef>
                  <a:spcAft>
                    <a:spcPts val="600"/>
                  </a:spcAft>
                  <a:buFont typeface="+mj-lt"/>
                  <a:buAutoNum type="arabicPeriod"/>
                </a:pPr>
                <a:r>
                  <a:rPr lang="en-IN" sz="2400" dirty="0">
                    <a:solidFill>
                      <a:schemeClr val="accent6">
                        <a:lumMod val="50000"/>
                      </a:schemeClr>
                    </a:solidFill>
                    <a:latin typeface="Cambria Math" panose="02040503050406030204" pitchFamily="18" charset="0"/>
                  </a:rPr>
                  <a:t>Water supply from stem equals atmospheric demand from leaves</a:t>
                </a:r>
              </a:p>
              <a:p>
                <a:pPr marL="514350" indent="-514350">
                  <a:lnSpc>
                    <a:spcPct val="140000"/>
                  </a:lnSpc>
                  <a:spcBef>
                    <a:spcPts val="600"/>
                  </a:spcBef>
                  <a:spcAft>
                    <a:spcPts val="600"/>
                  </a:spcAft>
                  <a:buFont typeface="+mj-lt"/>
                  <a:buAutoNum type="arabicPeriod"/>
                </a:pPr>
                <a:r>
                  <a:rPr lang="en-IN" sz="2400" dirty="0">
                    <a:solidFill>
                      <a:schemeClr val="accent6">
                        <a:lumMod val="50000"/>
                      </a:schemeClr>
                    </a:solidFill>
                  </a:rPr>
                  <a:t>Carboxylation capacity (</a:t>
                </a:r>
                <a14:m>
                  <m:oMath xmlns:m="http://schemas.openxmlformats.org/officeDocument/2006/math">
                    <m:sSub>
                      <m:sSubPr>
                        <m:ctrlPr>
                          <a:rPr lang="en-IN" sz="2400" i="1" dirty="0">
                            <a:solidFill>
                              <a:schemeClr val="accent6">
                                <a:lumMod val="50000"/>
                              </a:schemeClr>
                            </a:solidFill>
                            <a:latin typeface="Cambria Math" panose="02040503050406030204" pitchFamily="18" charset="0"/>
                          </a:rPr>
                        </m:ctrlPr>
                      </m:sSubPr>
                      <m:e>
                        <m:r>
                          <a:rPr lang="en-IN" sz="2400" b="0" i="1" dirty="0" smtClean="0">
                            <a:solidFill>
                              <a:schemeClr val="accent6">
                                <a:lumMod val="50000"/>
                              </a:schemeClr>
                            </a:solidFill>
                            <a:latin typeface="Cambria Math" panose="02040503050406030204" pitchFamily="18" charset="0"/>
                          </a:rPr>
                          <m:t>𝑉</m:t>
                        </m:r>
                      </m:e>
                      <m:sub>
                        <m:r>
                          <m:rPr>
                            <m:sty m:val="p"/>
                          </m:rPr>
                          <a:rPr lang="en-IN" sz="2400" b="0" i="0" dirty="0" smtClean="0">
                            <a:solidFill>
                              <a:schemeClr val="accent6">
                                <a:lumMod val="50000"/>
                              </a:schemeClr>
                            </a:solidFill>
                            <a:latin typeface="Cambria Math" panose="02040503050406030204" pitchFamily="18" charset="0"/>
                          </a:rPr>
                          <m:t>c</m:t>
                        </m:r>
                        <m:r>
                          <m:rPr>
                            <m:sty m:val="p"/>
                          </m:rPr>
                          <a:rPr lang="en-IN" sz="2400" i="0" dirty="0">
                            <a:solidFill>
                              <a:schemeClr val="accent6">
                                <a:lumMod val="50000"/>
                              </a:schemeClr>
                            </a:solidFill>
                            <a:latin typeface="Cambria Math" panose="02040503050406030204" pitchFamily="18" charset="0"/>
                          </a:rPr>
                          <m:t>max</m:t>
                        </m:r>
                      </m:sub>
                    </m:sSub>
                  </m:oMath>
                </a14:m>
                <a:r>
                  <a:rPr lang="en-IN" sz="2400" dirty="0">
                    <a:solidFill>
                      <a:schemeClr val="accent6">
                        <a:lumMod val="50000"/>
                      </a:schemeClr>
                    </a:solidFill>
                  </a:rPr>
                  <a:t>) acclimates to equalize </a:t>
                </a:r>
                <a14:m>
                  <m:oMath xmlns:m="http://schemas.openxmlformats.org/officeDocument/2006/math">
                    <m:sSub>
                      <m:sSubPr>
                        <m:ctrlPr>
                          <a:rPr lang="en-IN" sz="2400" b="0" i="1" smtClean="0">
                            <a:solidFill>
                              <a:schemeClr val="accent6">
                                <a:lumMod val="50000"/>
                              </a:schemeClr>
                            </a:solidFill>
                            <a:latin typeface="Cambria Math" panose="02040503050406030204" pitchFamily="18" charset="0"/>
                          </a:rPr>
                        </m:ctrlPr>
                      </m:sSubPr>
                      <m:e>
                        <m:r>
                          <a:rPr lang="en-IN" sz="2400" b="0" i="1" smtClean="0">
                            <a:solidFill>
                              <a:schemeClr val="accent6">
                                <a:lumMod val="50000"/>
                              </a:schemeClr>
                            </a:solidFill>
                            <a:latin typeface="Cambria Math" panose="02040503050406030204" pitchFamily="18" charset="0"/>
                          </a:rPr>
                          <m:t>𝐴</m:t>
                        </m:r>
                      </m:e>
                      <m:sub>
                        <m:r>
                          <a:rPr lang="en-IN" sz="2400" b="0" i="1" smtClean="0">
                            <a:solidFill>
                              <a:schemeClr val="accent6">
                                <a:lumMod val="50000"/>
                              </a:schemeClr>
                            </a:solidFill>
                            <a:latin typeface="Cambria Math" panose="02040503050406030204" pitchFamily="18" charset="0"/>
                          </a:rPr>
                          <m:t>𝐶</m:t>
                        </m:r>
                      </m:sub>
                    </m:sSub>
                  </m:oMath>
                </a14:m>
                <a:r>
                  <a:rPr lang="en-IN" sz="2400" dirty="0">
                    <a:solidFill>
                      <a:schemeClr val="accent6">
                        <a:lumMod val="50000"/>
                      </a:schemeClr>
                    </a:solidFill>
                  </a:rPr>
                  <a:t> and </a:t>
                </a:r>
                <a14:m>
                  <m:oMath xmlns:m="http://schemas.openxmlformats.org/officeDocument/2006/math">
                    <m:sSub>
                      <m:sSubPr>
                        <m:ctrlPr>
                          <a:rPr lang="en-IN" sz="2400" b="0" i="1" smtClean="0">
                            <a:solidFill>
                              <a:schemeClr val="accent6">
                                <a:lumMod val="50000"/>
                              </a:schemeClr>
                            </a:solidFill>
                            <a:latin typeface="Cambria Math" panose="02040503050406030204" pitchFamily="18" charset="0"/>
                          </a:rPr>
                        </m:ctrlPr>
                      </m:sSubPr>
                      <m:e>
                        <m:r>
                          <a:rPr lang="en-IN" sz="2400" b="0" i="1" smtClean="0">
                            <a:solidFill>
                              <a:schemeClr val="accent6">
                                <a:lumMod val="50000"/>
                              </a:schemeClr>
                            </a:solidFill>
                            <a:latin typeface="Cambria Math" panose="02040503050406030204" pitchFamily="18" charset="0"/>
                          </a:rPr>
                          <m:t>𝐴</m:t>
                        </m:r>
                      </m:e>
                      <m:sub>
                        <m:r>
                          <a:rPr lang="en-IN" sz="2400" b="0" i="1" smtClean="0">
                            <a:solidFill>
                              <a:schemeClr val="accent6">
                                <a:lumMod val="50000"/>
                              </a:schemeClr>
                            </a:solidFill>
                            <a:latin typeface="Cambria Math" panose="02040503050406030204" pitchFamily="18" charset="0"/>
                          </a:rPr>
                          <m:t>𝐽</m:t>
                        </m:r>
                      </m:sub>
                    </m:sSub>
                  </m:oMath>
                </a14:m>
                <a:endParaRPr lang="en-IN" sz="2400" dirty="0">
                  <a:solidFill>
                    <a:schemeClr val="accent6">
                      <a:lumMod val="50000"/>
                    </a:schemeClr>
                  </a:solidFill>
                </a:endParaRPr>
              </a:p>
              <a:p>
                <a:pPr marL="514350" indent="-514350">
                  <a:lnSpc>
                    <a:spcPct val="140000"/>
                  </a:lnSpc>
                  <a:spcBef>
                    <a:spcPts val="600"/>
                  </a:spcBef>
                  <a:spcAft>
                    <a:spcPts val="600"/>
                  </a:spcAft>
                  <a:buFont typeface="+mj-lt"/>
                  <a:buAutoNum type="arabicPeriod"/>
                </a:pPr>
                <a:r>
                  <a:rPr lang="en-IN" sz="2400" dirty="0">
                    <a:solidFill>
                      <a:schemeClr val="accent6">
                        <a:lumMod val="50000"/>
                      </a:schemeClr>
                    </a:solidFill>
                  </a:rPr>
                  <a:t>Plants optimize </a:t>
                </a:r>
                <a14:m>
                  <m:oMath xmlns:m="http://schemas.openxmlformats.org/officeDocument/2006/math">
                    <m:sSub>
                      <m:sSubPr>
                        <m:ctrlPr>
                          <a:rPr lang="en-IN" sz="2400" i="1" dirty="0">
                            <a:solidFill>
                              <a:schemeClr val="accent6">
                                <a:lumMod val="50000"/>
                              </a:schemeClr>
                            </a:solidFill>
                            <a:latin typeface="Cambria Math" panose="02040503050406030204" pitchFamily="18" charset="0"/>
                          </a:rPr>
                        </m:ctrlPr>
                      </m:sSubPr>
                      <m:e>
                        <m:r>
                          <a:rPr lang="en-IN" sz="2400" i="1" dirty="0">
                            <a:solidFill>
                              <a:schemeClr val="accent6">
                                <a:lumMod val="50000"/>
                              </a:schemeClr>
                            </a:solidFill>
                            <a:latin typeface="Cambria Math" panose="02040503050406030204" pitchFamily="18" charset="0"/>
                          </a:rPr>
                          <m:t>𝐽</m:t>
                        </m:r>
                      </m:e>
                      <m:sub>
                        <m:r>
                          <m:rPr>
                            <m:sty m:val="p"/>
                          </m:rPr>
                          <a:rPr lang="en-IN" sz="2400" dirty="0">
                            <a:solidFill>
                              <a:schemeClr val="accent6">
                                <a:lumMod val="50000"/>
                              </a:schemeClr>
                            </a:solidFill>
                            <a:latin typeface="Cambria Math" panose="02040503050406030204" pitchFamily="18" charset="0"/>
                          </a:rPr>
                          <m:t>max</m:t>
                        </m:r>
                      </m:sub>
                    </m:sSub>
                  </m:oMath>
                </a14:m>
                <a:r>
                  <a:rPr lang="en-IN" sz="2400" dirty="0">
                    <a:solidFill>
                      <a:schemeClr val="accent6">
                        <a:lumMod val="50000"/>
                      </a:schemeClr>
                    </a:solidFill>
                  </a:rPr>
                  <a:t> and </a:t>
                </a:r>
                <a14:m>
                  <m:oMath xmlns:m="http://schemas.openxmlformats.org/officeDocument/2006/math">
                    <m:r>
                      <m:rPr>
                        <m:sty m:val="p"/>
                      </m:rPr>
                      <a:rPr lang="en-IN" sz="2400">
                        <a:solidFill>
                          <a:schemeClr val="accent6">
                            <a:lumMod val="50000"/>
                          </a:schemeClr>
                        </a:solidFill>
                        <a:latin typeface="Cambria Math" panose="02040503050406030204" pitchFamily="18" charset="0"/>
                      </a:rPr>
                      <m:t>Δ</m:t>
                    </m:r>
                    <m:r>
                      <a:rPr lang="en-IN" sz="2400" i="1">
                        <a:solidFill>
                          <a:schemeClr val="accent6">
                            <a:lumMod val="50000"/>
                          </a:schemeClr>
                        </a:solidFill>
                        <a:latin typeface="Cambria Math" panose="02040503050406030204" pitchFamily="18" charset="0"/>
                      </a:rPr>
                      <m:t>𝜓</m:t>
                    </m:r>
                  </m:oMath>
                </a14:m>
                <a:r>
                  <a:rPr lang="en-IN" sz="2400" dirty="0">
                    <a:solidFill>
                      <a:schemeClr val="accent6">
                        <a:lumMod val="50000"/>
                      </a:schemeClr>
                    </a:solidFill>
                  </a:rPr>
                  <a:t> such that the net assimilation is maximized</a:t>
                </a:r>
              </a:p>
            </p:txBody>
          </p:sp>
        </mc:Choice>
        <mc:Fallback xmlns="">
          <p:sp>
            <p:nvSpPr>
              <p:cNvPr id="3" name="Content Placeholder 2">
                <a:extLst>
                  <a:ext uri="{FF2B5EF4-FFF2-40B4-BE49-F238E27FC236}">
                    <a16:creationId xmlns:a16="http://schemas.microsoft.com/office/drawing/2014/main" id="{4283D97A-CF6F-416D-B39F-BDC6F4BE694B}"/>
                  </a:ext>
                </a:extLst>
              </p:cNvPr>
              <p:cNvSpPr>
                <a:spLocks noGrp="1" noRot="1" noChangeAspect="1" noMove="1" noResize="1" noEditPoints="1" noAdjustHandles="1" noChangeArrowheads="1" noChangeShapeType="1" noTextEdit="1"/>
              </p:cNvSpPr>
              <p:nvPr>
                <p:ph idx="1"/>
              </p:nvPr>
            </p:nvSpPr>
            <p:spPr>
              <a:xfrm>
                <a:off x="838200" y="1397726"/>
                <a:ext cx="4963531" cy="5323749"/>
              </a:xfrm>
              <a:blipFill>
                <a:blip r:embed="rId3"/>
                <a:stretch>
                  <a:fillRect l="-135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B95E5E-E9ED-4E52-B60C-5CAE4306F612}"/>
                  </a:ext>
                </a:extLst>
              </p:cNvPr>
              <p:cNvSpPr txBox="1"/>
              <p:nvPr/>
            </p:nvSpPr>
            <p:spPr>
              <a:xfrm>
                <a:off x="5801731" y="5894685"/>
                <a:ext cx="507959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400" i="1" smtClean="0">
                          <a:solidFill>
                            <a:schemeClr val="tx1"/>
                          </a:solidFill>
                          <a:latin typeface="Cambria Math" panose="02040503050406030204" pitchFamily="18" charset="0"/>
                        </a:rPr>
                        <m:t>𝐴</m:t>
                      </m:r>
                      <m:r>
                        <a:rPr lang="en-IN" sz="240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𝛼</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𝐽</m:t>
                          </m:r>
                        </m:e>
                        <m:sub>
                          <m:r>
                            <m:rPr>
                              <m:sty m:val="p"/>
                            </m:rPr>
                            <a:rPr lang="en-IN" sz="2400">
                              <a:solidFill>
                                <a:schemeClr val="tx1"/>
                              </a:solidFill>
                              <a:latin typeface="Cambria Math" panose="02040503050406030204" pitchFamily="18" charset="0"/>
                            </a:rPr>
                            <m:t>max</m:t>
                          </m:r>
                        </m:sub>
                      </m:sSub>
                      <m:r>
                        <a:rPr lang="en-IN" sz="2400" i="1">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𝛾</m:t>
                      </m:r>
                      <m:r>
                        <a:rPr lang="en-IN" sz="2400" b="0" i="0" smtClean="0">
                          <a:solidFill>
                            <a:schemeClr val="tx1"/>
                          </a:solidFill>
                          <a:latin typeface="Cambria Math" panose="02040503050406030204" pitchFamily="18" charset="0"/>
                        </a:rPr>
                        <m:t>(</m:t>
                      </m:r>
                      <m:r>
                        <m:rPr>
                          <m:sty m:val="p"/>
                        </m:rPr>
                        <a:rPr lang="en-IN" sz="2400">
                          <a:solidFill>
                            <a:schemeClr val="tx1"/>
                          </a:solidFill>
                          <a:latin typeface="Cambria Math" panose="02040503050406030204" pitchFamily="18" charset="0"/>
                        </a:rPr>
                        <m:t>Δ</m:t>
                      </m:r>
                      <m:sSup>
                        <m:sSupPr>
                          <m:ctrlPr>
                            <a:rPr lang="en-IN" sz="2400" i="1">
                              <a:solidFill>
                                <a:schemeClr val="tx1"/>
                              </a:solidFill>
                              <a:latin typeface="Cambria Math" panose="02040503050406030204" pitchFamily="18" charset="0"/>
                            </a:rPr>
                          </m:ctrlPr>
                        </m:sSupPr>
                        <m:e>
                          <m:r>
                            <a:rPr lang="en-IN" sz="2400" i="1">
                              <a:solidFill>
                                <a:schemeClr val="tx1"/>
                              </a:solidFill>
                              <a:latin typeface="Cambria Math" panose="02040503050406030204" pitchFamily="18" charset="0"/>
                            </a:rPr>
                            <m:t>𝜓</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𝜓</m:t>
                              </m:r>
                            </m:e>
                            <m:sub>
                              <m:r>
                                <a:rPr lang="en-IN" sz="2400" b="0" i="1" smtClean="0">
                                  <a:solidFill>
                                    <a:schemeClr val="tx1"/>
                                  </a:solidFill>
                                  <a:latin typeface="Cambria Math" panose="02040503050406030204" pitchFamily="18" charset="0"/>
                                </a:rPr>
                                <m:t>50</m:t>
                              </m:r>
                            </m:sub>
                          </m:sSub>
                          <m:r>
                            <a:rPr lang="en-IN" sz="2400" b="0" i="1" smtClean="0">
                              <a:solidFill>
                                <a:schemeClr val="tx1"/>
                              </a:solidFill>
                              <a:latin typeface="Cambria Math" panose="02040503050406030204" pitchFamily="18" charset="0"/>
                            </a:rPr>
                            <m:t>)</m:t>
                          </m:r>
                        </m:e>
                        <m:sup>
                          <m:r>
                            <a:rPr lang="en-IN" sz="2400" i="1">
                              <a:solidFill>
                                <a:schemeClr val="tx1"/>
                              </a:solidFill>
                              <a:latin typeface="Cambria Math" panose="02040503050406030204" pitchFamily="18" charset="0"/>
                            </a:rPr>
                            <m:t>2</m:t>
                          </m:r>
                        </m:sup>
                      </m:sSup>
                      <m:r>
                        <a:rPr lang="en-IN" sz="2400" i="1">
                          <a:solidFill>
                            <a:schemeClr val="tx1"/>
                          </a:solidFill>
                          <a:latin typeface="Cambria Math" panose="02040503050406030204" pitchFamily="18" charset="0"/>
                        </a:rPr>
                        <m:t>=</m:t>
                      </m:r>
                      <m:r>
                        <m:rPr>
                          <m:sty m:val="p"/>
                        </m:rPr>
                        <a:rPr lang="en-IN" sz="2400">
                          <a:solidFill>
                            <a:schemeClr val="tx1"/>
                          </a:solidFill>
                          <a:latin typeface="Cambria Math" panose="02040503050406030204" pitchFamily="18" charset="0"/>
                        </a:rPr>
                        <m:t>max</m:t>
                      </m:r>
                    </m:oMath>
                  </m:oMathPara>
                </a14:m>
                <a:endParaRPr lang="en-IN" sz="2400" dirty="0">
                  <a:solidFill>
                    <a:schemeClr val="tx1"/>
                  </a:solidFill>
                </a:endParaRPr>
              </a:p>
            </p:txBody>
          </p:sp>
        </mc:Choice>
        <mc:Fallback xmlns="">
          <p:sp>
            <p:nvSpPr>
              <p:cNvPr id="5" name="TextBox 4">
                <a:extLst>
                  <a:ext uri="{FF2B5EF4-FFF2-40B4-BE49-F238E27FC236}">
                    <a16:creationId xmlns:a16="http://schemas.microsoft.com/office/drawing/2014/main" id="{A8B95E5E-E9ED-4E52-B60C-5CAE4306F612}"/>
                  </a:ext>
                </a:extLst>
              </p:cNvPr>
              <p:cNvSpPr txBox="1">
                <a:spLocks noRot="1" noChangeAspect="1" noMove="1" noResize="1" noEditPoints="1" noAdjustHandles="1" noChangeArrowheads="1" noChangeShapeType="1" noTextEdit="1"/>
              </p:cNvSpPr>
              <p:nvPr/>
            </p:nvSpPr>
            <p:spPr>
              <a:xfrm>
                <a:off x="5801731" y="5894685"/>
                <a:ext cx="5079591" cy="461665"/>
              </a:xfrm>
              <a:prstGeom prst="rect">
                <a:avLst/>
              </a:prstGeom>
              <a:blipFill>
                <a:blip r:embed="rId4"/>
                <a:stretch>
                  <a:fillRect b="-17105"/>
                </a:stretch>
              </a:blipFill>
            </p:spPr>
            <p:txBody>
              <a:bodyPr/>
              <a:lstStyle/>
              <a:p>
                <a:r>
                  <a:rPr lang="en-IN">
                    <a:noFill/>
                  </a:rPr>
                  <a:t> </a:t>
                </a:r>
              </a:p>
            </p:txBody>
          </p:sp>
        </mc:Fallback>
      </mc:AlternateContent>
      <p:sp>
        <p:nvSpPr>
          <p:cNvPr id="8" name="Slide Number Placeholder 7">
            <a:extLst>
              <a:ext uri="{FF2B5EF4-FFF2-40B4-BE49-F238E27FC236}">
                <a16:creationId xmlns:a16="http://schemas.microsoft.com/office/drawing/2014/main" id="{203855E1-B726-43EA-897D-C19F40A0F801}"/>
              </a:ext>
            </a:extLst>
          </p:cNvPr>
          <p:cNvSpPr>
            <a:spLocks noGrp="1"/>
          </p:cNvSpPr>
          <p:nvPr>
            <p:ph type="sldNum" sz="quarter" idx="12"/>
          </p:nvPr>
        </p:nvSpPr>
        <p:spPr/>
        <p:txBody>
          <a:bodyPr/>
          <a:lstStyle/>
          <a:p>
            <a:fld id="{AE4F3FE3-378B-4A24-8CFA-27D459483B9E}" type="slidenum">
              <a:rPr lang="en-IN" smtClean="0"/>
              <a:t>4</a:t>
            </a:fld>
            <a:endParaRPr lang="en-IN"/>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53FEFBD-97C8-41E8-A825-E9DAD143417C}"/>
                  </a:ext>
                </a:extLst>
              </p:cNvPr>
              <p:cNvSpPr/>
              <p:nvPr/>
            </p:nvSpPr>
            <p:spPr>
              <a:xfrm>
                <a:off x="6096000" y="2280031"/>
                <a:ext cx="4259436" cy="9402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𝐾</m:t>
                          </m:r>
                        </m:e>
                        <m:sub>
                          <m:r>
                            <a:rPr lang="en-IN" i="1">
                              <a:latin typeface="Cambria Math" panose="02040503050406030204" pitchFamily="18" charset="0"/>
                            </a:rPr>
                            <m:t>𝑠</m:t>
                          </m:r>
                        </m:sub>
                      </m:sSub>
                      <m:d>
                        <m:dPr>
                          <m:ctrlPr>
                            <a:rPr lang="en-IN" i="1">
                              <a:latin typeface="Cambria Math" panose="02040503050406030204" pitchFamily="18" charset="0"/>
                            </a:rPr>
                          </m:ctrlPr>
                        </m:dPr>
                        <m:e>
                          <m:r>
                            <a:rPr lang="en-IN" i="1">
                              <a:latin typeface="Cambria Math" panose="02040503050406030204" pitchFamily="18" charset="0"/>
                            </a:rPr>
                            <m:t>𝜓</m:t>
                          </m:r>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𝐾</m:t>
                          </m:r>
                        </m:e>
                        <m:sub>
                          <m:r>
                            <a:rPr lang="en-IN" i="1">
                              <a:latin typeface="Cambria Math" panose="02040503050406030204" pitchFamily="18" charset="0"/>
                            </a:rPr>
                            <m:t>𝑠</m:t>
                          </m:r>
                          <m:r>
                            <a:rPr lang="en-IN" b="0" i="1" smtClean="0">
                              <a:latin typeface="Cambria Math" panose="02040503050406030204" pitchFamily="18" charset="0"/>
                            </a:rPr>
                            <m:t>,0</m:t>
                          </m:r>
                        </m:sub>
                      </m:sSub>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𝜓</m:t>
                          </m:r>
                        </m:e>
                      </m:d>
                      <m:r>
                        <a:rPr lang="en-IN" b="0" i="1" smtClean="0">
                          <a:latin typeface="Cambria Math" panose="02040503050406030204" pitchFamily="18" charset="0"/>
                        </a:rPr>
                        <m:t>,  </m:t>
                      </m:r>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𝜓</m:t>
                          </m:r>
                        </m:e>
                      </m:d>
                      <m:r>
                        <a:rPr lang="en-IN" i="1">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f>
                                <m:fPr>
                                  <m:ctrlPr>
                                    <a:rPr lang="en-IN" i="1">
                                      <a:latin typeface="Cambria Math" panose="02040503050406030204" pitchFamily="18" charset="0"/>
                                    </a:rPr>
                                  </m:ctrlPr>
                                </m:fPr>
                                <m:num>
                                  <m:r>
                                    <a:rPr lang="en-IN" i="1">
                                      <a:latin typeface="Cambria Math" panose="02040503050406030204" pitchFamily="18" charset="0"/>
                                    </a:rPr>
                                    <m:t>1</m:t>
                                  </m:r>
                                </m:num>
                                <m:den>
                                  <m:r>
                                    <a:rPr lang="en-IN" i="1">
                                      <a:latin typeface="Cambria Math" panose="02040503050406030204" pitchFamily="18" charset="0"/>
                                    </a:rPr>
                                    <m:t>2</m:t>
                                  </m:r>
                                </m:den>
                              </m:f>
                            </m:e>
                          </m:d>
                        </m:e>
                        <m:sup>
                          <m:sSup>
                            <m:sSupPr>
                              <m:ctrlPr>
                                <a:rPr lang="en-IN" i="1">
                                  <a:latin typeface="Cambria Math" panose="02040503050406030204" pitchFamily="18" charset="0"/>
                                </a:rPr>
                              </m:ctrlPr>
                            </m:sSupPr>
                            <m:e>
                              <m:d>
                                <m:dPr>
                                  <m:ctrlPr>
                                    <a:rPr lang="en-IN" i="1">
                                      <a:latin typeface="Cambria Math" panose="02040503050406030204" pitchFamily="18" charset="0"/>
                                    </a:rPr>
                                  </m:ctrlPr>
                                </m:dPr>
                                <m:e>
                                  <m:f>
                                    <m:fPr>
                                      <m:ctrlPr>
                                        <a:rPr lang="en-IN" i="1">
                                          <a:latin typeface="Cambria Math" panose="02040503050406030204" pitchFamily="18" charset="0"/>
                                        </a:rPr>
                                      </m:ctrlPr>
                                    </m:fPr>
                                    <m:num>
                                      <m:r>
                                        <a:rPr lang="en-IN" i="1">
                                          <a:latin typeface="Cambria Math" panose="02040503050406030204" pitchFamily="18" charset="0"/>
                                        </a:rPr>
                                        <m:t>𝜓</m:t>
                                      </m:r>
                                    </m:num>
                                    <m:den>
                                      <m:sSub>
                                        <m:sSubPr>
                                          <m:ctrlPr>
                                            <a:rPr lang="en-IN" i="1">
                                              <a:latin typeface="Cambria Math" panose="02040503050406030204" pitchFamily="18" charset="0"/>
                                            </a:rPr>
                                          </m:ctrlPr>
                                        </m:sSubPr>
                                        <m:e>
                                          <m:r>
                                            <a:rPr lang="en-IN" i="1">
                                              <a:latin typeface="Cambria Math" panose="02040503050406030204" pitchFamily="18" charset="0"/>
                                            </a:rPr>
                                            <m:t>𝜓</m:t>
                                          </m:r>
                                        </m:e>
                                        <m:sub>
                                          <m:r>
                                            <a:rPr lang="en-IN" i="1">
                                              <a:latin typeface="Cambria Math" panose="02040503050406030204" pitchFamily="18" charset="0"/>
                                            </a:rPr>
                                            <m:t>50</m:t>
                                          </m:r>
                                        </m:sub>
                                      </m:sSub>
                                    </m:den>
                                  </m:f>
                                </m:e>
                              </m:d>
                            </m:e>
                            <m:sup>
                              <m:r>
                                <a:rPr lang="en-IN" i="1">
                                  <a:latin typeface="Cambria Math" panose="02040503050406030204" pitchFamily="18" charset="0"/>
                                </a:rPr>
                                <m:t>𝑏</m:t>
                              </m:r>
                            </m:sup>
                          </m:sSup>
                        </m:sup>
                      </m:sSup>
                    </m:oMath>
                  </m:oMathPara>
                </a14:m>
                <a:endParaRPr lang="en-IN" dirty="0"/>
              </a:p>
            </p:txBody>
          </p:sp>
        </mc:Choice>
        <mc:Fallback xmlns="">
          <p:sp>
            <p:nvSpPr>
              <p:cNvPr id="6" name="Rectangle 5">
                <a:extLst>
                  <a:ext uri="{FF2B5EF4-FFF2-40B4-BE49-F238E27FC236}">
                    <a16:creationId xmlns:a16="http://schemas.microsoft.com/office/drawing/2014/main" id="{353FEFBD-97C8-41E8-A825-E9DAD143417C}"/>
                  </a:ext>
                </a:extLst>
              </p:cNvPr>
              <p:cNvSpPr>
                <a:spLocks noRot="1" noChangeAspect="1" noMove="1" noResize="1" noEditPoints="1" noAdjustHandles="1" noChangeArrowheads="1" noChangeShapeType="1" noTextEdit="1"/>
              </p:cNvSpPr>
              <p:nvPr/>
            </p:nvSpPr>
            <p:spPr>
              <a:xfrm>
                <a:off x="6096000" y="2280031"/>
                <a:ext cx="4259436" cy="940257"/>
              </a:xfrm>
              <a:prstGeom prst="rect">
                <a:avLst/>
              </a:prstGeom>
              <a:blipFill>
                <a:blip r:embed="rId5"/>
                <a:stretch>
                  <a:fillRect/>
                </a:stretch>
              </a:blipFill>
            </p:spPr>
            <p:txBody>
              <a:bodyPr/>
              <a:lstStyle/>
              <a:p>
                <a:r>
                  <a:rPr lang="en-IN">
                    <a:noFill/>
                  </a:rPr>
                  <a:t> </a:t>
                </a:r>
              </a:p>
            </p:txBody>
          </p:sp>
        </mc:Fallback>
      </mc:AlternateContent>
      <p:grpSp>
        <p:nvGrpSpPr>
          <p:cNvPr id="12" name="Group 11">
            <a:extLst>
              <a:ext uri="{FF2B5EF4-FFF2-40B4-BE49-F238E27FC236}">
                <a16:creationId xmlns:a16="http://schemas.microsoft.com/office/drawing/2014/main" id="{01443AAD-A03D-4492-B13F-6E4F31C989BA}"/>
              </a:ext>
            </a:extLst>
          </p:cNvPr>
          <p:cNvGrpSpPr/>
          <p:nvPr/>
        </p:nvGrpSpPr>
        <p:grpSpPr>
          <a:xfrm>
            <a:off x="5219301" y="4597326"/>
            <a:ext cx="6380031" cy="1242724"/>
            <a:chOff x="5018845" y="4257177"/>
            <a:chExt cx="6380031" cy="1242724"/>
          </a:xfrm>
        </p:grpSpPr>
        <p:pic>
          <p:nvPicPr>
            <p:cNvPr id="4" name="Picture 3">
              <a:extLst>
                <a:ext uri="{FF2B5EF4-FFF2-40B4-BE49-F238E27FC236}">
                  <a16:creationId xmlns:a16="http://schemas.microsoft.com/office/drawing/2014/main" id="{41AC659D-684B-4570-866A-E487FEBE796F}"/>
                </a:ext>
              </a:extLst>
            </p:cNvPr>
            <p:cNvPicPr>
              <a:picLocks noChangeAspect="1"/>
            </p:cNvPicPr>
            <p:nvPr/>
          </p:nvPicPr>
          <p:blipFill rotWithShape="1">
            <a:blip r:embed="rId6"/>
            <a:srcRect b="60542"/>
            <a:stretch/>
          </p:blipFill>
          <p:spPr>
            <a:xfrm>
              <a:off x="5018845" y="4257177"/>
              <a:ext cx="3586081" cy="744186"/>
            </a:xfrm>
            <a:prstGeom prst="rect">
              <a:avLst/>
            </a:prstGeom>
          </p:spPr>
        </p:pic>
        <p:pic>
          <p:nvPicPr>
            <p:cNvPr id="9" name="Picture 8">
              <a:extLst>
                <a:ext uri="{FF2B5EF4-FFF2-40B4-BE49-F238E27FC236}">
                  <a16:creationId xmlns:a16="http://schemas.microsoft.com/office/drawing/2014/main" id="{CAB770F1-E9B1-4F5D-91B1-12E3DCF83988}"/>
                </a:ext>
              </a:extLst>
            </p:cNvPr>
            <p:cNvPicPr>
              <a:picLocks noChangeAspect="1"/>
            </p:cNvPicPr>
            <p:nvPr/>
          </p:nvPicPr>
          <p:blipFill rotWithShape="1">
            <a:blip r:embed="rId6"/>
            <a:srcRect t="39458"/>
            <a:stretch/>
          </p:blipFill>
          <p:spPr>
            <a:xfrm>
              <a:off x="7812795" y="4358075"/>
              <a:ext cx="3586081" cy="1141826"/>
            </a:xfrm>
            <a:prstGeom prst="rect">
              <a:avLst/>
            </a:prstGeom>
          </p:spPr>
        </p:pic>
        <p:sp>
          <p:nvSpPr>
            <p:cNvPr id="10" name="TextBox 9">
              <a:extLst>
                <a:ext uri="{FF2B5EF4-FFF2-40B4-BE49-F238E27FC236}">
                  <a16:creationId xmlns:a16="http://schemas.microsoft.com/office/drawing/2014/main" id="{7D41264D-27D4-43E2-BA15-50518EE80875}"/>
                </a:ext>
              </a:extLst>
            </p:cNvPr>
            <p:cNvSpPr txBox="1"/>
            <p:nvPr/>
          </p:nvSpPr>
          <p:spPr>
            <a:xfrm>
              <a:off x="7610603" y="4428136"/>
              <a:ext cx="344312" cy="461665"/>
            </a:xfrm>
            <a:prstGeom prst="rect">
              <a:avLst/>
            </a:prstGeom>
            <a:noFill/>
          </p:spPr>
          <p:txBody>
            <a:bodyPr wrap="square" rtlCol="0">
              <a:spAutoFit/>
            </a:bodyPr>
            <a:lstStyle/>
            <a:p>
              <a:r>
                <a:rPr lang="en-IN" sz="2400" dirty="0">
                  <a:solidFill>
                    <a:schemeClr val="accent6"/>
                  </a:solidFill>
                </a:rPr>
                <a:t>=</a:t>
              </a:r>
            </a:p>
          </p:txBody>
        </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D48B88E-DD44-4D1B-A5D8-E01473A5E474}"/>
                  </a:ext>
                </a:extLst>
              </p:cNvPr>
              <p:cNvSpPr/>
              <p:nvPr/>
            </p:nvSpPr>
            <p:spPr>
              <a:xfrm>
                <a:off x="6096000" y="3700729"/>
                <a:ext cx="4134337" cy="760593"/>
              </a:xfrm>
              <a:prstGeom prst="rect">
                <a:avLst/>
              </a:prstGeom>
            </p:spPr>
            <p:txBody>
              <a:bodyPr wrap="none">
                <a:spAutoFit/>
              </a:bodyPr>
              <a:lstStyle/>
              <a:p>
                <a:pPr>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𝐸</m:t>
                      </m:r>
                      <m:r>
                        <a:rPr lang="en-IN" i="1" smtClean="0">
                          <a:solidFill>
                            <a:srgbClr val="5D9CD5"/>
                          </a:solidFill>
                          <a:latin typeface="Cambria Math" panose="02040503050406030204" pitchFamily="18" charset="0"/>
                        </a:rPr>
                        <m:t>=</m:t>
                      </m:r>
                      <m:r>
                        <a:rPr lang="en-IN" i="1">
                          <a:latin typeface="Cambria Math" panose="02040503050406030204" pitchFamily="18" charset="0"/>
                        </a:rPr>
                        <m:t>1.6</m:t>
                      </m:r>
                      <m:sSub>
                        <m:sSubPr>
                          <m:ctrlPr>
                            <a:rPr lang="en-IN" i="1">
                              <a:latin typeface="Cambria Math" panose="02040503050406030204" pitchFamily="18" charset="0"/>
                            </a:rPr>
                          </m:ctrlPr>
                        </m:sSubPr>
                        <m:e>
                          <m:r>
                            <a:rPr lang="en-IN" i="1">
                              <a:latin typeface="Cambria Math" panose="02040503050406030204" pitchFamily="18" charset="0"/>
                            </a:rPr>
                            <m:t>𝑔</m:t>
                          </m:r>
                        </m:e>
                        <m:sub>
                          <m:r>
                            <a:rPr lang="en-IN" i="1">
                              <a:latin typeface="Cambria Math" panose="02040503050406030204" pitchFamily="18" charset="0"/>
                            </a:rPr>
                            <m:t>𝑠</m:t>
                          </m:r>
                        </m:sub>
                      </m:sSub>
                      <m:r>
                        <a:rPr lang="en-IN" i="1">
                          <a:latin typeface="Cambria Math" panose="02040503050406030204" pitchFamily="18" charset="0"/>
                        </a:rPr>
                        <m:t>𝐷</m:t>
                      </m:r>
                      <m:r>
                        <a:rPr lang="en-IN" i="1" smtClean="0">
                          <a:solidFill>
                            <a:srgbClr val="5D9CD5"/>
                          </a:solidFill>
                          <a:latin typeface="Cambria Math" panose="02040503050406030204" pitchFamily="18" charset="0"/>
                        </a:rPr>
                        <m:t>=</m:t>
                      </m:r>
                      <m:r>
                        <a:rPr lang="en-IN" i="1">
                          <a:latin typeface="Cambria Math" panose="02040503050406030204" pitchFamily="18" charset="0"/>
                        </a:rPr>
                        <m:t>−</m:t>
                      </m:r>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𝐾</m:t>
                              </m:r>
                            </m:e>
                            <m:sub>
                              <m:r>
                                <a:rPr lang="en-IN" i="1">
                                  <a:latin typeface="Cambria Math" panose="02040503050406030204" pitchFamily="18" charset="0"/>
                                </a:rPr>
                                <m:t>𝑠</m:t>
                              </m:r>
                              <m:r>
                                <a:rPr lang="en-IN" b="0" i="1" smtClean="0">
                                  <a:latin typeface="Cambria Math" panose="02040503050406030204" pitchFamily="18" charset="0"/>
                                </a:rPr>
                                <m:t>,0</m:t>
                              </m:r>
                            </m:sub>
                          </m:sSub>
                          <m:sSub>
                            <m:sSubPr>
                              <m:ctrlPr>
                                <a:rPr lang="en-IN" i="1">
                                  <a:latin typeface="Cambria Math" panose="02040503050406030204" pitchFamily="18" charset="0"/>
                                </a:rPr>
                              </m:ctrlPr>
                            </m:sSubPr>
                            <m:e>
                              <m:r>
                                <a:rPr lang="en-IN" i="1">
                                  <a:latin typeface="Cambria Math" panose="02040503050406030204" pitchFamily="18" charset="0"/>
                                </a:rPr>
                                <m:t>𝜈</m:t>
                              </m:r>
                            </m:e>
                            <m:sub>
                              <m:r>
                                <a:rPr lang="en-IN" i="1">
                                  <a:latin typeface="Cambria Math" panose="02040503050406030204" pitchFamily="18" charset="0"/>
                                </a:rPr>
                                <m:t>𝐻</m:t>
                              </m:r>
                            </m:sub>
                          </m:sSub>
                        </m:num>
                        <m:den>
                          <m:r>
                            <a:rPr lang="en-IN" i="1">
                              <a:latin typeface="Cambria Math" panose="02040503050406030204" pitchFamily="18" charset="0"/>
                            </a:rPr>
                            <m:t>𝐻</m:t>
                          </m:r>
                          <m:r>
                            <a:rPr lang="en-IN" i="1">
                              <a:latin typeface="Cambria Math" panose="02040503050406030204" pitchFamily="18" charset="0"/>
                            </a:rPr>
                            <m:t>𝜂</m:t>
                          </m:r>
                        </m:den>
                      </m:f>
                      <m:nary>
                        <m:naryPr>
                          <m:limLoc m:val="subSup"/>
                          <m:grow m:val="on"/>
                          <m:ctrlPr>
                            <a:rPr lang="en-IN" i="1">
                              <a:latin typeface="Cambria Math" panose="02040503050406030204" pitchFamily="18" charset="0"/>
                            </a:rPr>
                          </m:ctrlPr>
                        </m:naryPr>
                        <m:sub>
                          <m:sSub>
                            <m:sSubPr>
                              <m:ctrlPr>
                                <a:rPr lang="en-IN" i="1">
                                  <a:latin typeface="Cambria Math" panose="02040503050406030204" pitchFamily="18" charset="0"/>
                                </a:rPr>
                              </m:ctrlPr>
                            </m:sSubPr>
                            <m:e>
                              <m:r>
                                <a:rPr lang="en-IN" i="1">
                                  <a:latin typeface="Cambria Math" panose="02040503050406030204" pitchFamily="18" charset="0"/>
                                </a:rPr>
                                <m:t>𝜓</m:t>
                              </m:r>
                            </m:e>
                            <m:sub>
                              <m:r>
                                <a:rPr lang="en-IN" i="1">
                                  <a:latin typeface="Cambria Math" panose="02040503050406030204" pitchFamily="18" charset="0"/>
                                </a:rPr>
                                <m:t>𝑠</m:t>
                              </m:r>
                            </m:sub>
                          </m:sSub>
                        </m:sub>
                        <m:sup>
                          <m:sSub>
                            <m:sSubPr>
                              <m:ctrlPr>
                                <a:rPr lang="en-IN" i="1">
                                  <a:latin typeface="Cambria Math" panose="02040503050406030204" pitchFamily="18" charset="0"/>
                                </a:rPr>
                              </m:ctrlPr>
                            </m:sSubPr>
                            <m:e>
                              <m:r>
                                <a:rPr lang="en-IN" i="1">
                                  <a:latin typeface="Cambria Math" panose="02040503050406030204" pitchFamily="18" charset="0"/>
                                </a:rPr>
                                <m:t>𝜓</m:t>
                              </m:r>
                            </m:e>
                            <m:sub>
                              <m:r>
                                <a:rPr lang="en-IN" b="0" i="1" smtClean="0">
                                  <a:latin typeface="Cambria Math" panose="02040503050406030204" pitchFamily="18" charset="0"/>
                                </a:rPr>
                                <m:t>𝑠</m:t>
                              </m:r>
                            </m:sub>
                          </m:sSub>
                          <m:r>
                            <a:rPr lang="en-IN" b="0" i="1" smtClean="0">
                              <a:latin typeface="Cambria Math" panose="02040503050406030204" pitchFamily="18" charset="0"/>
                            </a:rPr>
                            <m:t>−</m:t>
                          </m:r>
                          <m:r>
                            <m:rPr>
                              <m:sty m:val="p"/>
                            </m:rPr>
                            <a:rPr lang="en-IN" b="0" i="0" smtClean="0">
                              <a:latin typeface="Cambria Math" panose="02040503050406030204" pitchFamily="18" charset="0"/>
                            </a:rPr>
                            <m:t>Δ</m:t>
                          </m:r>
                          <m:r>
                            <a:rPr lang="en-IN" b="0" i="1" smtClean="0">
                              <a:latin typeface="Cambria Math" panose="02040503050406030204" pitchFamily="18" charset="0"/>
                            </a:rPr>
                            <m:t>𝜓</m:t>
                          </m:r>
                        </m:sup>
                        <m:e>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𝜓</m:t>
                              </m:r>
                            </m:e>
                          </m:d>
                          <m:r>
                            <a:rPr lang="en-IN" i="1">
                              <a:latin typeface="Cambria Math" panose="02040503050406030204" pitchFamily="18" charset="0"/>
                            </a:rPr>
                            <m:t>𝑑</m:t>
                          </m:r>
                          <m:r>
                            <a:rPr lang="en-IN" i="1">
                              <a:latin typeface="Cambria Math" panose="02040503050406030204" pitchFamily="18" charset="0"/>
                            </a:rPr>
                            <m:t>𝜓</m:t>
                          </m:r>
                        </m:e>
                      </m:nary>
                    </m:oMath>
                  </m:oMathPara>
                </a14:m>
                <a:endParaRPr lang="en-IN" i="1" dirty="0">
                  <a:latin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8D48B88E-DD44-4D1B-A5D8-E01473A5E474}"/>
                  </a:ext>
                </a:extLst>
              </p:cNvPr>
              <p:cNvSpPr>
                <a:spLocks noRot="1" noChangeAspect="1" noMove="1" noResize="1" noEditPoints="1" noAdjustHandles="1" noChangeArrowheads="1" noChangeShapeType="1" noTextEdit="1"/>
              </p:cNvSpPr>
              <p:nvPr/>
            </p:nvSpPr>
            <p:spPr>
              <a:xfrm>
                <a:off x="6096000" y="3700729"/>
                <a:ext cx="4134337" cy="760593"/>
              </a:xfrm>
              <a:prstGeom prst="rect">
                <a:avLst/>
              </a:prstGeom>
              <a:blipFill>
                <a:blip r:embed="rId7"/>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1375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27E6-31F2-47E1-B992-CD46F7394CD5}"/>
              </a:ext>
            </a:extLst>
          </p:cNvPr>
          <p:cNvSpPr>
            <a:spLocks noGrp="1"/>
          </p:cNvSpPr>
          <p:nvPr>
            <p:ph type="title"/>
          </p:nvPr>
        </p:nvSpPr>
        <p:spPr/>
        <p:txBody>
          <a:bodyPr/>
          <a:lstStyle/>
          <a:p>
            <a:r>
              <a:rPr lang="en-IN" dirty="0">
                <a:solidFill>
                  <a:srgbClr val="92D050"/>
                </a:solidFill>
              </a:rPr>
              <a:t>Soil moisture response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DEF817E-778B-4DC3-B9A7-4D8F0D0AF48F}"/>
                  </a:ext>
                </a:extLst>
              </p:cNvPr>
              <p:cNvSpPr txBox="1"/>
              <p:nvPr/>
            </p:nvSpPr>
            <p:spPr>
              <a:xfrm>
                <a:off x="7239000" y="1598581"/>
                <a:ext cx="2320413" cy="2308324"/>
              </a:xfrm>
              <a:prstGeom prst="rect">
                <a:avLst/>
              </a:prstGeom>
              <a:noFill/>
            </p:spPr>
            <p:txBody>
              <a:bodyPr wrap="square" rtlCol="0">
                <a:spAutoFit/>
              </a:bodyPr>
              <a:lstStyle/>
              <a:p>
                <a:r>
                  <a:rPr lang="en-IN" dirty="0">
                    <a:solidFill>
                      <a:schemeClr val="bg1">
                        <a:lumMod val="50000"/>
                      </a:schemeClr>
                    </a:solidFill>
                  </a:rPr>
                  <a:t>Coloured lines: This study, assuming a “prototype plant” with </a:t>
                </a:r>
                <a14:m>
                  <m:oMath xmlns:m="http://schemas.openxmlformats.org/officeDocument/2006/math">
                    <m:sSub>
                      <m:sSubPr>
                        <m:ctrlPr>
                          <a:rPr lang="en-IN" b="0" i="1" smtClean="0">
                            <a:solidFill>
                              <a:schemeClr val="bg1">
                                <a:lumMod val="50000"/>
                              </a:schemeClr>
                            </a:solidFill>
                            <a:latin typeface="Cambria Math" panose="02040503050406030204" pitchFamily="18" charset="0"/>
                          </a:rPr>
                        </m:ctrlPr>
                      </m:sSubPr>
                      <m:e>
                        <m:r>
                          <a:rPr lang="en-IN" b="0" i="1" smtClean="0">
                            <a:solidFill>
                              <a:schemeClr val="bg1">
                                <a:lumMod val="50000"/>
                              </a:schemeClr>
                            </a:solidFill>
                            <a:latin typeface="Cambria Math" panose="02040503050406030204" pitchFamily="18" charset="0"/>
                          </a:rPr>
                          <m:t>𝜓</m:t>
                        </m:r>
                      </m:e>
                      <m:sub>
                        <m:r>
                          <a:rPr lang="en-IN" b="0" i="1" smtClean="0">
                            <a:solidFill>
                              <a:schemeClr val="bg1">
                                <a:lumMod val="50000"/>
                              </a:schemeClr>
                            </a:solidFill>
                            <a:latin typeface="Cambria Math" panose="02040503050406030204" pitchFamily="18" charset="0"/>
                          </a:rPr>
                          <m:t>50</m:t>
                        </m:r>
                      </m:sub>
                    </m:sSub>
                    <m:r>
                      <a:rPr lang="en-IN" b="0" i="1" smtClean="0">
                        <a:solidFill>
                          <a:schemeClr val="bg1">
                            <a:lumMod val="50000"/>
                          </a:schemeClr>
                        </a:solidFill>
                        <a:latin typeface="Cambria Math" panose="02040503050406030204" pitchFamily="18" charset="0"/>
                      </a:rPr>
                      <m:t>=−2</m:t>
                    </m:r>
                  </m:oMath>
                </a14:m>
                <a:r>
                  <a:rPr lang="en-IN" dirty="0">
                    <a:solidFill>
                      <a:schemeClr val="bg1">
                        <a:lumMod val="50000"/>
                      </a:schemeClr>
                    </a:solidFill>
                  </a:rPr>
                  <a:t> MPa.</a:t>
                </a:r>
              </a:p>
              <a:p>
                <a:endParaRPr lang="en-IN" dirty="0">
                  <a:solidFill>
                    <a:schemeClr val="bg1">
                      <a:lumMod val="50000"/>
                    </a:schemeClr>
                  </a:solidFill>
                </a:endParaRPr>
              </a:p>
              <a:p>
                <a:r>
                  <a:rPr lang="en-IN" dirty="0">
                    <a:solidFill>
                      <a:schemeClr val="bg1">
                        <a:lumMod val="50000"/>
                      </a:schemeClr>
                    </a:solidFill>
                  </a:rPr>
                  <a:t>Grey lines: Wang et al (2017), with </a:t>
                </a:r>
                <a:r>
                  <a:rPr lang="en-IN" dirty="0" err="1">
                    <a:solidFill>
                      <a:schemeClr val="bg1">
                        <a:lumMod val="50000"/>
                      </a:schemeClr>
                    </a:solidFill>
                  </a:rPr>
                  <a:t>Jmax</a:t>
                </a:r>
                <a:r>
                  <a:rPr lang="en-IN" dirty="0">
                    <a:solidFill>
                      <a:schemeClr val="bg1">
                        <a:lumMod val="50000"/>
                      </a:schemeClr>
                    </a:solidFill>
                  </a:rPr>
                  <a:t> limitation.</a:t>
                </a:r>
              </a:p>
            </p:txBody>
          </p:sp>
        </mc:Choice>
        <mc:Fallback xmlns="">
          <p:sp>
            <p:nvSpPr>
              <p:cNvPr id="22" name="TextBox 21">
                <a:extLst>
                  <a:ext uri="{FF2B5EF4-FFF2-40B4-BE49-F238E27FC236}">
                    <a16:creationId xmlns:a16="http://schemas.microsoft.com/office/drawing/2014/main" id="{EDEF817E-778B-4DC3-B9A7-4D8F0D0AF48F}"/>
                  </a:ext>
                </a:extLst>
              </p:cNvPr>
              <p:cNvSpPr txBox="1">
                <a:spLocks noRot="1" noChangeAspect="1" noMove="1" noResize="1" noEditPoints="1" noAdjustHandles="1" noChangeArrowheads="1" noChangeShapeType="1" noTextEdit="1"/>
              </p:cNvSpPr>
              <p:nvPr/>
            </p:nvSpPr>
            <p:spPr>
              <a:xfrm>
                <a:off x="7239000" y="1598581"/>
                <a:ext cx="2320413" cy="2308324"/>
              </a:xfrm>
              <a:prstGeom prst="rect">
                <a:avLst/>
              </a:prstGeom>
              <a:blipFill>
                <a:blip r:embed="rId2"/>
                <a:stretch>
                  <a:fillRect l="-2368" t="-1319" r="-3684" b="-3166"/>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2C6AAFA1-E908-4B63-9FA4-CC75EA60F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76" y="1598581"/>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61D719A-16FB-4ABD-8617-E3F3B3712827}"/>
              </a:ext>
            </a:extLst>
          </p:cNvPr>
          <p:cNvSpPr>
            <a:spLocks noGrp="1"/>
          </p:cNvSpPr>
          <p:nvPr>
            <p:ph type="sldNum" sz="quarter" idx="12"/>
          </p:nvPr>
        </p:nvSpPr>
        <p:spPr/>
        <p:txBody>
          <a:bodyPr/>
          <a:lstStyle/>
          <a:p>
            <a:fld id="{AE4F3FE3-378B-4A24-8CFA-27D459483B9E}" type="slidenum">
              <a:rPr lang="en-IN" smtClean="0"/>
              <a:t>5</a:t>
            </a:fld>
            <a:endParaRPr lang="en-IN"/>
          </a:p>
        </p:txBody>
      </p:sp>
      <p:sp>
        <p:nvSpPr>
          <p:cNvPr id="14" name="TextBox 13">
            <a:extLst>
              <a:ext uri="{FF2B5EF4-FFF2-40B4-BE49-F238E27FC236}">
                <a16:creationId xmlns:a16="http://schemas.microsoft.com/office/drawing/2014/main" id="{19DCC9EE-CF65-400C-A40B-A43B9F7B52AE}"/>
              </a:ext>
            </a:extLst>
          </p:cNvPr>
          <p:cNvSpPr txBox="1"/>
          <p:nvPr/>
        </p:nvSpPr>
        <p:spPr>
          <a:xfrm>
            <a:off x="7295605" y="4382256"/>
            <a:ext cx="3513909" cy="1754326"/>
          </a:xfrm>
          <a:prstGeom prst="rect">
            <a:avLst/>
          </a:prstGeom>
          <a:noFill/>
        </p:spPr>
        <p:txBody>
          <a:bodyPr wrap="square" rtlCol="0">
            <a:spAutoFit/>
          </a:bodyPr>
          <a:lstStyle/>
          <a:p>
            <a:r>
              <a:rPr lang="en-IN" dirty="0" err="1"/>
              <a:t>Vcmax</a:t>
            </a:r>
            <a:r>
              <a:rPr lang="en-IN" dirty="0"/>
              <a:t>, </a:t>
            </a:r>
            <a:r>
              <a:rPr lang="en-IN" dirty="0" err="1"/>
              <a:t>Jmax</a:t>
            </a:r>
            <a:r>
              <a:rPr lang="en-IN" dirty="0"/>
              <a:t>, and GPP decrease under drying soil.</a:t>
            </a:r>
          </a:p>
          <a:p>
            <a:endParaRPr lang="en-IN" dirty="0"/>
          </a:p>
          <a:p>
            <a:r>
              <a:rPr lang="en-IN" dirty="0"/>
              <a:t>Stomatal conductance also decreases, indicating drought-driven stomatal closure. </a:t>
            </a:r>
          </a:p>
        </p:txBody>
      </p:sp>
    </p:spTree>
    <p:extLst>
      <p:ext uri="{BB962C8B-B14F-4D97-AF65-F5344CB8AC3E}">
        <p14:creationId xmlns:p14="http://schemas.microsoft.com/office/powerpoint/2010/main" val="377102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CCB7-4089-4B99-AA30-C30A428CD303}"/>
              </a:ext>
            </a:extLst>
          </p:cNvPr>
          <p:cNvSpPr>
            <a:spLocks noGrp="1"/>
          </p:cNvSpPr>
          <p:nvPr>
            <p:ph type="title"/>
          </p:nvPr>
        </p:nvSpPr>
        <p:spPr/>
        <p:txBody>
          <a:bodyPr/>
          <a:lstStyle/>
          <a:p>
            <a:r>
              <a:rPr lang="en-IN" dirty="0">
                <a:solidFill>
                  <a:srgbClr val="92D050"/>
                </a:solidFill>
              </a:rPr>
              <a:t>Temperature response</a:t>
            </a:r>
          </a:p>
        </p:txBody>
      </p:sp>
      <p:pic>
        <p:nvPicPr>
          <p:cNvPr id="2050" name="Picture 2">
            <a:extLst>
              <a:ext uri="{FF2B5EF4-FFF2-40B4-BE49-F238E27FC236}">
                <a16:creationId xmlns:a16="http://schemas.microsoft.com/office/drawing/2014/main" id="{387323F7-0292-4CF2-8291-6E92C1CC8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21" y="1664355"/>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D7462729-83E1-420A-B619-DE0331988DEB}"/>
              </a:ext>
            </a:extLst>
          </p:cNvPr>
          <p:cNvSpPr>
            <a:spLocks noGrp="1"/>
          </p:cNvSpPr>
          <p:nvPr>
            <p:ph type="sldNum" sz="quarter" idx="12"/>
          </p:nvPr>
        </p:nvSpPr>
        <p:spPr/>
        <p:txBody>
          <a:bodyPr/>
          <a:lstStyle/>
          <a:p>
            <a:fld id="{AE4F3FE3-378B-4A24-8CFA-27D459483B9E}" type="slidenum">
              <a:rPr lang="en-IN" smtClean="0"/>
              <a:t>6</a:t>
            </a:fld>
            <a:endParaRPr lang="en-IN"/>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B787CD2-1699-4067-A792-DEDFE61ADD93}"/>
                  </a:ext>
                </a:extLst>
              </p:cNvPr>
              <p:cNvSpPr txBox="1"/>
              <p:nvPr/>
            </p:nvSpPr>
            <p:spPr>
              <a:xfrm>
                <a:off x="7318102" y="3493127"/>
                <a:ext cx="3513909" cy="2308324"/>
              </a:xfrm>
              <a:prstGeom prst="rect">
                <a:avLst/>
              </a:prstGeom>
              <a:noFill/>
            </p:spPr>
            <p:txBody>
              <a:bodyPr wrap="square" rtlCol="0">
                <a:spAutoFit/>
              </a:bodyPr>
              <a:lstStyle/>
              <a:p>
                <a:r>
                  <a:rPr lang="en-IN" dirty="0"/>
                  <a:t>Temperature response is primarily due to temperature responses of photosynthetic variables, such as K, </a:t>
                </a:r>
                <a14:m>
                  <m:oMath xmlns:m="http://schemas.openxmlformats.org/officeDocument/2006/math">
                    <m:sSup>
                      <m:sSupPr>
                        <m:ctrlPr>
                          <a:rPr lang="en-IN" b="0" i="1" smtClean="0">
                            <a:latin typeface="Cambria Math" panose="02040503050406030204" pitchFamily="18" charset="0"/>
                          </a:rPr>
                        </m:ctrlPr>
                      </m:sSupPr>
                      <m:e>
                        <m:r>
                          <m:rPr>
                            <m:sty m:val="p"/>
                          </m:rPr>
                          <a:rPr lang="en-IN" b="0" i="0" smtClean="0">
                            <a:latin typeface="Cambria Math" panose="02040503050406030204" pitchFamily="18" charset="0"/>
                          </a:rPr>
                          <m:t>Γ</m:t>
                        </m:r>
                      </m:e>
                      <m:sup>
                        <m:r>
                          <a:rPr lang="en-IN" b="0" i="1" smtClean="0">
                            <a:latin typeface="Cambria Math" panose="02040503050406030204" pitchFamily="18" charset="0"/>
                          </a:rPr>
                          <m:t>∗</m:t>
                        </m:r>
                      </m:sup>
                    </m:sSup>
                  </m:oMath>
                </a14:m>
                <a:r>
                  <a:rPr lang="en-IN" dirty="0"/>
                  <a:t>, and viscosity of water</a:t>
                </a:r>
              </a:p>
              <a:p>
                <a:endParaRPr lang="en-IN" dirty="0"/>
              </a:p>
              <a:p>
                <a:r>
                  <a:rPr lang="en-IN" dirty="0"/>
                  <a:t>Our model reproduces the result of Wang et al (2017), which is well validated.</a:t>
                </a:r>
              </a:p>
            </p:txBody>
          </p:sp>
        </mc:Choice>
        <mc:Fallback>
          <p:sp>
            <p:nvSpPr>
              <p:cNvPr id="11" name="TextBox 10">
                <a:extLst>
                  <a:ext uri="{FF2B5EF4-FFF2-40B4-BE49-F238E27FC236}">
                    <a16:creationId xmlns:a16="http://schemas.microsoft.com/office/drawing/2014/main" id="{BB787CD2-1699-4067-A792-DEDFE61ADD93}"/>
                  </a:ext>
                </a:extLst>
              </p:cNvPr>
              <p:cNvSpPr txBox="1">
                <a:spLocks noRot="1" noChangeAspect="1" noMove="1" noResize="1" noEditPoints="1" noAdjustHandles="1" noChangeArrowheads="1" noChangeShapeType="1" noTextEdit="1"/>
              </p:cNvSpPr>
              <p:nvPr/>
            </p:nvSpPr>
            <p:spPr>
              <a:xfrm>
                <a:off x="7318102" y="3493127"/>
                <a:ext cx="3513909" cy="2308324"/>
              </a:xfrm>
              <a:prstGeom prst="rect">
                <a:avLst/>
              </a:prstGeom>
              <a:blipFill>
                <a:blip r:embed="rId3"/>
                <a:stretch>
                  <a:fillRect l="-1386" t="-1319" r="-1906" b="-3166"/>
                </a:stretch>
              </a:blipFill>
            </p:spPr>
            <p:txBody>
              <a:bodyPr/>
              <a:lstStyle/>
              <a:p>
                <a:r>
                  <a:rPr lang="en-IN">
                    <a:noFill/>
                  </a:rPr>
                  <a:t> </a:t>
                </a:r>
              </a:p>
            </p:txBody>
          </p:sp>
        </mc:Fallback>
      </mc:AlternateContent>
    </p:spTree>
    <p:extLst>
      <p:ext uri="{BB962C8B-B14F-4D97-AF65-F5344CB8AC3E}">
        <p14:creationId xmlns:p14="http://schemas.microsoft.com/office/powerpoint/2010/main" val="353512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B02D-8915-4C92-B067-E5AFE4207A8D}"/>
              </a:ext>
            </a:extLst>
          </p:cNvPr>
          <p:cNvSpPr>
            <a:spLocks noGrp="1"/>
          </p:cNvSpPr>
          <p:nvPr>
            <p:ph type="title"/>
          </p:nvPr>
        </p:nvSpPr>
        <p:spPr/>
        <p:txBody>
          <a:bodyPr/>
          <a:lstStyle/>
          <a:p>
            <a:r>
              <a:rPr lang="en-IN" dirty="0">
                <a:solidFill>
                  <a:srgbClr val="92D050"/>
                </a:solidFill>
              </a:rPr>
              <a:t>CO2 response</a:t>
            </a:r>
          </a:p>
        </p:txBody>
      </p:sp>
      <p:pic>
        <p:nvPicPr>
          <p:cNvPr id="5122" name="Picture 2">
            <a:extLst>
              <a:ext uri="{FF2B5EF4-FFF2-40B4-BE49-F238E27FC236}">
                <a16:creationId xmlns:a16="http://schemas.microsoft.com/office/drawing/2014/main" id="{4FAFCD09-4305-4374-819A-2FA91CF8C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96" y="1526822"/>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8898202F-5D5C-4878-B541-6F3A471BEE14}"/>
              </a:ext>
            </a:extLst>
          </p:cNvPr>
          <p:cNvSpPr>
            <a:spLocks noGrp="1"/>
          </p:cNvSpPr>
          <p:nvPr>
            <p:ph type="sldNum" sz="quarter" idx="12"/>
          </p:nvPr>
        </p:nvSpPr>
        <p:spPr/>
        <p:txBody>
          <a:bodyPr/>
          <a:lstStyle/>
          <a:p>
            <a:fld id="{AE4F3FE3-378B-4A24-8CFA-27D459483B9E}" type="slidenum">
              <a:rPr lang="en-IN" smtClean="0"/>
              <a:t>7</a:t>
            </a:fld>
            <a:endParaRPr lang="en-IN"/>
          </a:p>
        </p:txBody>
      </p:sp>
      <p:sp>
        <p:nvSpPr>
          <p:cNvPr id="12" name="TextBox 11">
            <a:extLst>
              <a:ext uri="{FF2B5EF4-FFF2-40B4-BE49-F238E27FC236}">
                <a16:creationId xmlns:a16="http://schemas.microsoft.com/office/drawing/2014/main" id="{C5CB6A64-9D87-4097-AAA4-FB8D975A22F3}"/>
              </a:ext>
            </a:extLst>
          </p:cNvPr>
          <p:cNvSpPr txBox="1"/>
          <p:nvPr/>
        </p:nvSpPr>
        <p:spPr>
          <a:xfrm>
            <a:off x="7498080" y="4553389"/>
            <a:ext cx="3409405" cy="1200329"/>
          </a:xfrm>
          <a:prstGeom prst="rect">
            <a:avLst/>
          </a:prstGeom>
          <a:noFill/>
        </p:spPr>
        <p:txBody>
          <a:bodyPr wrap="square" rtlCol="0">
            <a:spAutoFit/>
          </a:bodyPr>
          <a:lstStyle/>
          <a:p>
            <a:r>
              <a:rPr lang="en-IN" dirty="0"/>
              <a:t>Increasing CO2 concentration leads to an increase in assimilation rate and a decline in </a:t>
            </a:r>
            <a:r>
              <a:rPr lang="en-IN" dirty="0" err="1"/>
              <a:t>Vcmax</a:t>
            </a:r>
            <a:r>
              <a:rPr lang="en-IN" dirty="0"/>
              <a:t>/</a:t>
            </a:r>
            <a:r>
              <a:rPr lang="en-IN" dirty="0" err="1"/>
              <a:t>Jmax</a:t>
            </a:r>
            <a:r>
              <a:rPr lang="en-IN" dirty="0"/>
              <a:t> ratio.</a:t>
            </a:r>
          </a:p>
        </p:txBody>
      </p:sp>
    </p:spTree>
    <p:extLst>
      <p:ext uri="{BB962C8B-B14F-4D97-AF65-F5344CB8AC3E}">
        <p14:creationId xmlns:p14="http://schemas.microsoft.com/office/powerpoint/2010/main" val="83204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5EA2-1BD4-479B-8FA2-CD2BA526C842}"/>
              </a:ext>
            </a:extLst>
          </p:cNvPr>
          <p:cNvSpPr>
            <a:spLocks noGrp="1"/>
          </p:cNvSpPr>
          <p:nvPr>
            <p:ph type="title"/>
          </p:nvPr>
        </p:nvSpPr>
        <p:spPr/>
        <p:txBody>
          <a:bodyPr/>
          <a:lstStyle/>
          <a:p>
            <a:r>
              <a:rPr lang="en-IN" dirty="0">
                <a:solidFill>
                  <a:srgbClr val="92D050"/>
                </a:solidFill>
              </a:rPr>
              <a:t>VPD response</a:t>
            </a:r>
          </a:p>
        </p:txBody>
      </p:sp>
      <p:sp>
        <p:nvSpPr>
          <p:cNvPr id="3" name="Content Placeholder 2">
            <a:extLst>
              <a:ext uri="{FF2B5EF4-FFF2-40B4-BE49-F238E27FC236}">
                <a16:creationId xmlns:a16="http://schemas.microsoft.com/office/drawing/2014/main" id="{E078FC08-8F3F-4738-B4F0-0D60C997AEB1}"/>
              </a:ext>
            </a:extLst>
          </p:cNvPr>
          <p:cNvSpPr>
            <a:spLocks noGrp="1"/>
          </p:cNvSpPr>
          <p:nvPr>
            <p:ph idx="1"/>
          </p:nvPr>
        </p:nvSpPr>
        <p:spPr/>
        <p:txBody>
          <a:bodyPr/>
          <a:lstStyle/>
          <a:p>
            <a:endParaRPr lang="en-IN"/>
          </a:p>
        </p:txBody>
      </p:sp>
      <p:pic>
        <p:nvPicPr>
          <p:cNvPr id="3076" name="Picture 4">
            <a:extLst>
              <a:ext uri="{FF2B5EF4-FFF2-40B4-BE49-F238E27FC236}">
                <a16:creationId xmlns:a16="http://schemas.microsoft.com/office/drawing/2014/main" id="{9CC807AD-1D71-4369-914B-35426D25B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67" y="1504245"/>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E47E9282-48FE-4E52-A08B-E519FC4FCFAC}"/>
              </a:ext>
            </a:extLst>
          </p:cNvPr>
          <p:cNvSpPr>
            <a:spLocks noGrp="1"/>
          </p:cNvSpPr>
          <p:nvPr>
            <p:ph type="sldNum" sz="quarter" idx="12"/>
          </p:nvPr>
        </p:nvSpPr>
        <p:spPr/>
        <p:txBody>
          <a:bodyPr/>
          <a:lstStyle/>
          <a:p>
            <a:fld id="{AE4F3FE3-378B-4A24-8CFA-27D459483B9E}" type="slidenum">
              <a:rPr lang="en-IN" smtClean="0"/>
              <a:t>8</a:t>
            </a:fld>
            <a:endParaRPr lang="en-IN"/>
          </a:p>
        </p:txBody>
      </p:sp>
    </p:spTree>
    <p:extLst>
      <p:ext uri="{BB962C8B-B14F-4D97-AF65-F5344CB8AC3E}">
        <p14:creationId xmlns:p14="http://schemas.microsoft.com/office/powerpoint/2010/main" val="207082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D986-34A2-42A1-B78D-CFDA129D7A2D}"/>
              </a:ext>
            </a:extLst>
          </p:cNvPr>
          <p:cNvSpPr>
            <a:spLocks noGrp="1"/>
          </p:cNvSpPr>
          <p:nvPr>
            <p:ph type="title"/>
          </p:nvPr>
        </p:nvSpPr>
        <p:spPr/>
        <p:txBody>
          <a:bodyPr/>
          <a:lstStyle/>
          <a:p>
            <a:r>
              <a:rPr lang="en-IN" dirty="0">
                <a:solidFill>
                  <a:srgbClr val="92D050"/>
                </a:solidFill>
              </a:rPr>
              <a:t>VPD response</a:t>
            </a:r>
          </a:p>
        </p:txBody>
      </p:sp>
      <p:cxnSp>
        <p:nvCxnSpPr>
          <p:cNvPr id="5" name="Straight Connector 4">
            <a:extLst>
              <a:ext uri="{FF2B5EF4-FFF2-40B4-BE49-F238E27FC236}">
                <a16:creationId xmlns:a16="http://schemas.microsoft.com/office/drawing/2014/main" id="{55521012-E4E2-48B4-9E61-FF011B7BC0BF}"/>
              </a:ext>
            </a:extLst>
          </p:cNvPr>
          <p:cNvCxnSpPr/>
          <p:nvPr/>
        </p:nvCxnSpPr>
        <p:spPr>
          <a:xfrm>
            <a:off x="3172177" y="4109156"/>
            <a:ext cx="0" cy="9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3B322AB0-F146-4A58-9B08-C28A7B59D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299" y="1690687"/>
            <a:ext cx="6280785" cy="44862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3704B0E-A550-47D5-B254-909AD08D9449}"/>
              </a:ext>
            </a:extLst>
          </p:cNvPr>
          <p:cNvSpPr>
            <a:spLocks noGrp="1"/>
          </p:cNvSpPr>
          <p:nvPr>
            <p:ph type="sldNum" sz="quarter" idx="12"/>
          </p:nvPr>
        </p:nvSpPr>
        <p:spPr/>
        <p:txBody>
          <a:bodyPr/>
          <a:lstStyle/>
          <a:p>
            <a:fld id="{AE4F3FE3-378B-4A24-8CFA-27D459483B9E}" type="slidenum">
              <a:rPr lang="en-IN" smtClean="0"/>
              <a:t>9</a:t>
            </a:fld>
            <a:endParaRPr lang="en-IN"/>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311A93-A2A7-4DDE-B94C-5CC1CD13669D}"/>
                  </a:ext>
                </a:extLst>
              </p:cNvPr>
              <p:cNvSpPr txBox="1"/>
              <p:nvPr/>
            </p:nvSpPr>
            <p:spPr>
              <a:xfrm>
                <a:off x="7811589" y="4174566"/>
                <a:ext cx="3722914" cy="1477328"/>
              </a:xfrm>
              <a:prstGeom prst="rect">
                <a:avLst/>
              </a:prstGeom>
              <a:noFill/>
            </p:spPr>
            <p:txBody>
              <a:bodyPr wrap="square" rtlCol="0">
                <a:spAutoFit/>
              </a:bodyPr>
              <a:lstStyle/>
              <a:p>
                <a:r>
                  <a:rPr lang="en-IN" dirty="0"/>
                  <a:t>In Wang et al (2017), slope of logit(</a:t>
                </a:r>
                <a14:m>
                  <m:oMath xmlns:m="http://schemas.openxmlformats.org/officeDocument/2006/math">
                    <m:r>
                      <a:rPr lang="en-IN" b="0" i="1" smtClean="0">
                        <a:latin typeface="Cambria Math" panose="02040503050406030204" pitchFamily="18" charset="0"/>
                      </a:rPr>
                      <m:t>𝜒</m:t>
                    </m:r>
                  </m:oMath>
                </a14:m>
                <a:r>
                  <a:rPr lang="en-IN" dirty="0"/>
                  <a:t>) </a:t>
                </a:r>
                <a14:m>
                  <m:oMath xmlns:m="http://schemas.openxmlformats.org/officeDocument/2006/math">
                    <m:r>
                      <a:rPr lang="en-IN" i="1" dirty="0" smtClean="0">
                        <a:latin typeface="Cambria Math" panose="02040503050406030204" pitchFamily="18" charset="0"/>
                      </a:rPr>
                      <m:t>~</m:t>
                    </m:r>
                  </m:oMath>
                </a14:m>
                <a:r>
                  <a:rPr lang="en-IN" dirty="0"/>
                  <a:t> log(D) remains constant at 0.5</a:t>
                </a:r>
              </a:p>
              <a:p>
                <a:endParaRPr lang="en-IN" dirty="0"/>
              </a:p>
              <a:p>
                <a:r>
                  <a:rPr lang="en-IN" dirty="0"/>
                  <a:t>In this work, this slope depends on the plant’s hydraulic characteristics.</a:t>
                </a:r>
              </a:p>
            </p:txBody>
          </p:sp>
        </mc:Choice>
        <mc:Fallback xmlns="">
          <p:sp>
            <p:nvSpPr>
              <p:cNvPr id="7" name="TextBox 6">
                <a:extLst>
                  <a:ext uri="{FF2B5EF4-FFF2-40B4-BE49-F238E27FC236}">
                    <a16:creationId xmlns:a16="http://schemas.microsoft.com/office/drawing/2014/main" id="{5B311A93-A2A7-4DDE-B94C-5CC1CD13669D}"/>
                  </a:ext>
                </a:extLst>
              </p:cNvPr>
              <p:cNvSpPr txBox="1">
                <a:spLocks noRot="1" noChangeAspect="1" noMove="1" noResize="1" noEditPoints="1" noAdjustHandles="1" noChangeArrowheads="1" noChangeShapeType="1" noTextEdit="1"/>
              </p:cNvSpPr>
              <p:nvPr/>
            </p:nvSpPr>
            <p:spPr>
              <a:xfrm>
                <a:off x="7811589" y="4174566"/>
                <a:ext cx="3722914" cy="1477328"/>
              </a:xfrm>
              <a:prstGeom prst="rect">
                <a:avLst/>
              </a:prstGeom>
              <a:blipFill>
                <a:blip r:embed="rId3"/>
                <a:stretch>
                  <a:fillRect l="-1309" t="-2479" r="-655" b="-5785"/>
                </a:stretch>
              </a:blipFill>
            </p:spPr>
            <p:txBody>
              <a:bodyPr/>
              <a:lstStyle/>
              <a:p>
                <a:r>
                  <a:rPr lang="en-IN">
                    <a:noFill/>
                  </a:rPr>
                  <a:t> </a:t>
                </a:r>
              </a:p>
            </p:txBody>
          </p:sp>
        </mc:Fallback>
      </mc:AlternateContent>
    </p:spTree>
    <p:extLst>
      <p:ext uri="{BB962C8B-B14F-4D97-AF65-F5344CB8AC3E}">
        <p14:creationId xmlns:p14="http://schemas.microsoft.com/office/powerpoint/2010/main" val="1114479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8|5.9|18.9|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4526</TotalTime>
  <Words>1285</Words>
  <Application>Microsoft Office PowerPoint</Application>
  <PresentationFormat>Widescreen</PresentationFormat>
  <Paragraphs>137</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Towards a unified theory of photosynthesis and hydraulics</vt:lpstr>
      <vt:lpstr>Need a theory to explain plant responses</vt:lpstr>
      <vt:lpstr>Assimilation and drought response - timescales</vt:lpstr>
      <vt:lpstr>Proposed theory of water limited photosynthesis</vt:lpstr>
      <vt:lpstr>Soil moisture response</vt:lpstr>
      <vt:lpstr>Temperature response</vt:lpstr>
      <vt:lpstr>CO2 response</vt:lpstr>
      <vt:lpstr>VPD response</vt:lpstr>
      <vt:lpstr>VPD response</vt:lpstr>
      <vt:lpstr>Effect of cost parameters</vt:lpstr>
      <vt:lpstr>Calibration with drying experiments data</vt:lpstr>
      <vt:lpstr>Eucalyptus pilularis</vt:lpstr>
      <vt:lpstr>Eucalyptus populnea</vt:lpstr>
      <vt:lpstr>Allocasuarina luehmannii</vt:lpstr>
      <vt:lpstr>Quercus suber</vt:lpstr>
      <vt:lpstr>Summary</vt:lpstr>
      <vt:lpstr>Questions?</vt:lpstr>
      <vt:lpstr>Theory of water transport</vt:lpstr>
      <vt:lpstr>Leaf water balance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unified theory of photosynthesis and hydraulics</dc:title>
  <dc:creator>Jaideep Joshi</dc:creator>
  <cp:lastModifiedBy>Jaideep Joshi</cp:lastModifiedBy>
  <cp:revision>79</cp:revision>
  <dcterms:created xsi:type="dcterms:W3CDTF">2020-03-12T10:45:49Z</dcterms:created>
  <dcterms:modified xsi:type="dcterms:W3CDTF">2020-05-01T15:28:18Z</dcterms:modified>
</cp:coreProperties>
</file>