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 id="2147483673" r:id="rId6"/>
  </p:sldMasterIdLst>
  <p:notesMasterIdLst>
    <p:notesMasterId r:id="rId14"/>
  </p:notesMasterIdLst>
  <p:handoutMasterIdLst>
    <p:handoutMasterId r:id="rId15"/>
  </p:handoutMasterIdLst>
  <p:sldIdLst>
    <p:sldId id="256" r:id="rId7"/>
    <p:sldId id="260" r:id="rId8"/>
    <p:sldId id="259" r:id="rId9"/>
    <p:sldId id="262" r:id="rId10"/>
    <p:sldId id="261" r:id="rId11"/>
    <p:sldId id="258" r:id="rId12"/>
    <p:sldId id="264"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55A3"/>
    <a:srgbClr val="00579C"/>
    <a:srgbClr val="0058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311" autoAdjust="0"/>
  </p:normalViewPr>
  <p:slideViewPr>
    <p:cSldViewPr snapToGrid="0" snapToObjects="1">
      <p:cViewPr varScale="1">
        <p:scale>
          <a:sx n="97" d="100"/>
          <a:sy n="97" d="100"/>
        </p:scale>
        <p:origin x="1056"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05" d="100"/>
          <a:sy n="105" d="100"/>
        </p:scale>
        <p:origin x="439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8CE3CE-7885-5440-B7D2-D1C38EEABC28}"/>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1F54EA1-D6B4-7C47-AF7F-6ED3655198D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362D56F-4014-E440-B414-1949875DC54A}" type="datetimeFigureOut">
              <a:rPr lang="en-US" smtClean="0"/>
              <a:t>5/31/2022</a:t>
            </a:fld>
            <a:endParaRPr lang="en-US"/>
          </a:p>
        </p:txBody>
      </p:sp>
      <p:sp>
        <p:nvSpPr>
          <p:cNvPr id="4" name="Footer Placeholder 3">
            <a:extLst>
              <a:ext uri="{FF2B5EF4-FFF2-40B4-BE49-F238E27FC236}">
                <a16:creationId xmlns:a16="http://schemas.microsoft.com/office/drawing/2014/main" id="{5AEAEB30-D659-F04F-8BCA-7E5755820EA8}"/>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1860766-B385-064C-89E0-D696CB68EF1E}"/>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84C23E2-02F7-644F-99F5-08AC3BA5EA9E}" type="slidenum">
              <a:rPr lang="en-US" smtClean="0"/>
              <a:t>‹#›</a:t>
            </a:fld>
            <a:endParaRPr lang="en-US"/>
          </a:p>
        </p:txBody>
      </p:sp>
    </p:spTree>
    <p:extLst>
      <p:ext uri="{BB962C8B-B14F-4D97-AF65-F5344CB8AC3E}">
        <p14:creationId xmlns:p14="http://schemas.microsoft.com/office/powerpoint/2010/main" val="1455367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EAC332E-8893-FE4E-9A25-93BB30EFA0DA}" type="datetimeFigureOut">
              <a:rPr lang="en-US" smtClean="0"/>
              <a:t>5/31/2022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B17A1DD-B70C-B048-99CA-ED854228726D}" type="slidenum">
              <a:rPr lang="en-US" smtClean="0"/>
              <a:t>‹#›</a:t>
            </a:fld>
            <a:endParaRPr lang="en-US"/>
          </a:p>
        </p:txBody>
      </p:sp>
    </p:spTree>
    <p:extLst>
      <p:ext uri="{BB962C8B-B14F-4D97-AF65-F5344CB8AC3E}">
        <p14:creationId xmlns:p14="http://schemas.microsoft.com/office/powerpoint/2010/main" val="124750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0B17A1DD-B70C-B048-99CA-ED854228726D}" type="slidenum">
              <a:rPr lang="en-US" smtClean="0"/>
              <a:t>1</a:t>
            </a:fld>
            <a:endParaRPr lang="en-US"/>
          </a:p>
        </p:txBody>
      </p:sp>
    </p:spTree>
    <p:extLst>
      <p:ext uri="{BB962C8B-B14F-4D97-AF65-F5344CB8AC3E}">
        <p14:creationId xmlns:p14="http://schemas.microsoft.com/office/powerpoint/2010/main" val="274692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0B17A1DD-B70C-B048-99CA-ED854228726D}" type="slidenum">
              <a:rPr lang="en-US" smtClean="0"/>
              <a:t>2</a:t>
            </a:fld>
            <a:endParaRPr lang="en-US"/>
          </a:p>
        </p:txBody>
      </p:sp>
    </p:spTree>
    <p:extLst>
      <p:ext uri="{BB962C8B-B14F-4D97-AF65-F5344CB8AC3E}">
        <p14:creationId xmlns:p14="http://schemas.microsoft.com/office/powerpoint/2010/main" val="2543243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B17A1DD-B70C-B048-99CA-ED854228726D}" type="slidenum">
              <a:rPr lang="en-US" smtClean="0"/>
              <a:t>3</a:t>
            </a:fld>
            <a:endParaRPr lang="en-US"/>
          </a:p>
        </p:txBody>
      </p:sp>
    </p:spTree>
    <p:extLst>
      <p:ext uri="{BB962C8B-B14F-4D97-AF65-F5344CB8AC3E}">
        <p14:creationId xmlns:p14="http://schemas.microsoft.com/office/powerpoint/2010/main" val="1357404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B17A1DD-B70C-B048-99CA-ED854228726D}" type="slidenum">
              <a:rPr lang="en-US" smtClean="0"/>
              <a:t>4</a:t>
            </a:fld>
            <a:endParaRPr lang="en-US"/>
          </a:p>
        </p:txBody>
      </p:sp>
    </p:spTree>
    <p:extLst>
      <p:ext uri="{BB962C8B-B14F-4D97-AF65-F5344CB8AC3E}">
        <p14:creationId xmlns:p14="http://schemas.microsoft.com/office/powerpoint/2010/main" val="1024920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0B17A1DD-B70C-B048-99CA-ED854228726D}" type="slidenum">
              <a:rPr lang="en-US" smtClean="0"/>
              <a:t>5</a:t>
            </a:fld>
            <a:endParaRPr lang="en-US"/>
          </a:p>
        </p:txBody>
      </p:sp>
    </p:spTree>
    <p:extLst>
      <p:ext uri="{BB962C8B-B14F-4D97-AF65-F5344CB8AC3E}">
        <p14:creationId xmlns:p14="http://schemas.microsoft.com/office/powerpoint/2010/main" val="3601624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T" dirty="0"/>
          </a:p>
        </p:txBody>
      </p:sp>
      <p:sp>
        <p:nvSpPr>
          <p:cNvPr id="4" name="Slide Number Placeholder 3"/>
          <p:cNvSpPr>
            <a:spLocks noGrp="1"/>
          </p:cNvSpPr>
          <p:nvPr>
            <p:ph type="sldNum" sz="quarter" idx="5"/>
          </p:nvPr>
        </p:nvSpPr>
        <p:spPr/>
        <p:txBody>
          <a:bodyPr/>
          <a:lstStyle/>
          <a:p>
            <a:fld id="{0B17A1DD-B70C-B048-99CA-ED854228726D}" type="slidenum">
              <a:rPr lang="en-US" smtClean="0"/>
              <a:t>7</a:t>
            </a:fld>
            <a:endParaRPr lang="en-US"/>
          </a:p>
        </p:txBody>
      </p:sp>
    </p:spTree>
    <p:extLst>
      <p:ext uri="{BB962C8B-B14F-4D97-AF65-F5344CB8AC3E}">
        <p14:creationId xmlns:p14="http://schemas.microsoft.com/office/powerpoint/2010/main" val="33362180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C0FB13B4-4775-4053-913C-537D75D956CF}"/>
              </a:ext>
            </a:extLst>
          </p:cNvPr>
          <p:cNvPicPr>
            <a:picLocks noChangeAspect="1"/>
          </p:cNvPicPr>
          <p:nvPr userDrawn="1"/>
        </p:nvPicPr>
        <p:blipFill>
          <a:blip r:embed="rId2"/>
          <a:stretch>
            <a:fillRect/>
          </a:stretch>
        </p:blipFill>
        <p:spPr>
          <a:xfrm>
            <a:off x="0" y="0"/>
            <a:ext cx="12192000" cy="1961662"/>
          </a:xfrm>
          <a:prstGeom prst="rect">
            <a:avLst/>
          </a:prstGeom>
        </p:spPr>
      </p:pic>
      <p:sp>
        <p:nvSpPr>
          <p:cNvPr id="2" name="Title 1"/>
          <p:cNvSpPr>
            <a:spLocks noGrp="1"/>
          </p:cNvSpPr>
          <p:nvPr>
            <p:ph type="ctrTitle"/>
          </p:nvPr>
        </p:nvSpPr>
        <p:spPr>
          <a:xfrm>
            <a:off x="362712" y="2255548"/>
            <a:ext cx="9659112" cy="1254416"/>
          </a:xfrm>
          <a:prstGeom prst="rect">
            <a:avLst/>
          </a:prstGeo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362712" y="3712465"/>
            <a:ext cx="8196072" cy="1029657"/>
          </a:xfrm>
        </p:spPr>
        <p:txBody>
          <a:bodyPr>
            <a:normAutofit/>
          </a:bodyPr>
          <a:lstStyle>
            <a:lvl1pPr marL="0" indent="0" algn="l">
              <a:lnSpc>
                <a:spcPct val="110000"/>
              </a:lnSpc>
              <a:buNone/>
              <a:def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6" name="Picture 15">
            <a:extLst>
              <a:ext uri="{FF2B5EF4-FFF2-40B4-BE49-F238E27FC236}">
                <a16:creationId xmlns:a16="http://schemas.microsoft.com/office/drawing/2014/main" id="{13D0272A-EBA9-4B7B-A259-F6B18F1BC8B8}"/>
              </a:ext>
            </a:extLst>
          </p:cNvPr>
          <p:cNvPicPr>
            <a:picLocks noChangeAspect="1"/>
          </p:cNvPicPr>
          <p:nvPr userDrawn="1"/>
        </p:nvPicPr>
        <p:blipFill>
          <a:blip r:embed="rId3"/>
          <a:stretch>
            <a:fillRect/>
          </a:stretch>
        </p:blipFill>
        <p:spPr>
          <a:xfrm>
            <a:off x="0" y="5396524"/>
            <a:ext cx="12192000" cy="1461477"/>
          </a:xfrm>
          <a:prstGeom prst="rect">
            <a:avLst/>
          </a:prstGeom>
        </p:spPr>
      </p:pic>
      <p:pic>
        <p:nvPicPr>
          <p:cNvPr id="13" name="Picture 12">
            <a:extLst>
              <a:ext uri="{FF2B5EF4-FFF2-40B4-BE49-F238E27FC236}">
                <a16:creationId xmlns:a16="http://schemas.microsoft.com/office/drawing/2014/main" id="{39B395C8-E03A-E04C-AA88-72B24AADC6B4}"/>
              </a:ext>
            </a:extLst>
          </p:cNvPr>
          <p:cNvPicPr>
            <a:picLocks noChangeAspect="1"/>
          </p:cNvPicPr>
          <p:nvPr userDrawn="1"/>
        </p:nvPicPr>
        <p:blipFill>
          <a:blip r:embed="rId4"/>
          <a:stretch>
            <a:fillRect/>
          </a:stretch>
        </p:blipFill>
        <p:spPr>
          <a:xfrm>
            <a:off x="9832062" y="276512"/>
            <a:ext cx="2086125" cy="598709"/>
          </a:xfrm>
          <a:prstGeom prst="rect">
            <a:avLst/>
          </a:prstGeom>
        </p:spPr>
      </p:pic>
    </p:spTree>
    <p:extLst>
      <p:ext uri="{BB962C8B-B14F-4D97-AF65-F5344CB8AC3E}">
        <p14:creationId xmlns:p14="http://schemas.microsoft.com/office/powerpoint/2010/main" val="68848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2" name="Title 1"/>
          <p:cNvSpPr>
            <a:spLocks noGrp="1"/>
          </p:cNvSpPr>
          <p:nvPr>
            <p:ph type="title"/>
          </p:nvPr>
        </p:nvSpPr>
        <p:spPr>
          <a:xfrm>
            <a:off x="374904" y="457200"/>
            <a:ext cx="3932237"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06113" y="987427"/>
            <a:ext cx="7485887" cy="4873625"/>
          </a:xfrm>
        </p:spPr>
        <p:txBody>
          <a:bodyPr anchor="t">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A95EF8D4-5B50-564A-8E71-ACB42B8E14D3}"/>
              </a:ext>
            </a:extLst>
          </p:cNvPr>
          <p:cNvSpPr>
            <a:spLocks noGrp="1"/>
          </p:cNvSpPr>
          <p:nvPr>
            <p:ph type="body" sz="half" idx="2"/>
          </p:nvPr>
        </p:nvSpPr>
        <p:spPr>
          <a:xfrm>
            <a:off x="374904" y="2194560"/>
            <a:ext cx="3932237" cy="3674428"/>
          </a:xfrm>
        </p:spPr>
        <p:txBody>
          <a:bodyPr>
            <a:normAutofit/>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a:extLst>
              <a:ext uri="{FF2B5EF4-FFF2-40B4-BE49-F238E27FC236}">
                <a16:creationId xmlns:a16="http://schemas.microsoft.com/office/drawing/2014/main" id="{3258DE6F-BC6E-364C-91D6-6B9C603C2F3D}"/>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10" name="Footer Placeholder 7">
            <a:extLst>
              <a:ext uri="{FF2B5EF4-FFF2-40B4-BE49-F238E27FC236}">
                <a16:creationId xmlns:a16="http://schemas.microsoft.com/office/drawing/2014/main" id="{49228810-255C-0747-AA61-5D5198D3E576}"/>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2" name="Date Placeholder 3">
            <a:extLst>
              <a:ext uri="{FF2B5EF4-FFF2-40B4-BE49-F238E27FC236}">
                <a16:creationId xmlns:a16="http://schemas.microsoft.com/office/drawing/2014/main" id="{19AD2DE6-E43E-6044-9983-6D2115FA619E}"/>
              </a:ext>
            </a:extLst>
          </p:cNvPr>
          <p:cNvSpPr>
            <a:spLocks noGrp="1"/>
          </p:cNvSpPr>
          <p:nvPr>
            <p:ph type="dt" sz="half" idx="1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1252606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65760" y="365127"/>
            <a:ext cx="10988040" cy="1325563"/>
          </a:xfrm>
          <a:prstGeom prst="rect">
            <a:avLst/>
          </a:prstGeom>
        </p:spPr>
        <p:txBody>
          <a:bodyPr>
            <a:normAutofit/>
          </a:bodyPr>
          <a:lstStyle>
            <a:lvl1pPr>
              <a:defRPr sz="32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7">
            <a:extLst>
              <a:ext uri="{FF2B5EF4-FFF2-40B4-BE49-F238E27FC236}">
                <a16:creationId xmlns:a16="http://schemas.microsoft.com/office/drawing/2014/main" id="{34BCE835-694B-EC4D-AD29-A3BF23C073E9}"/>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9" name="Footer Placeholder 7">
            <a:extLst>
              <a:ext uri="{FF2B5EF4-FFF2-40B4-BE49-F238E27FC236}">
                <a16:creationId xmlns:a16="http://schemas.microsoft.com/office/drawing/2014/main" id="{A58B064A-C26D-E948-B1F9-58944195EEAD}"/>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1" name="Date Placeholder 3">
            <a:extLst>
              <a:ext uri="{FF2B5EF4-FFF2-40B4-BE49-F238E27FC236}">
                <a16:creationId xmlns:a16="http://schemas.microsoft.com/office/drawing/2014/main" id="{12031FA7-02D1-0645-9048-0AAD35E9044A}"/>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2709847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623777"/>
            <a:ext cx="2628900" cy="5553186"/>
          </a:xfrm>
          <a:prstGeom prst="rect">
            <a:avLst/>
          </a:prstGeom>
        </p:spPr>
        <p:txBody>
          <a:bodyPr vert="eaVert">
            <a:normAutofit/>
          </a:bodyPr>
          <a:lstStyle>
            <a:lvl1pPr>
              <a:defRPr sz="32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7">
            <a:extLst>
              <a:ext uri="{FF2B5EF4-FFF2-40B4-BE49-F238E27FC236}">
                <a16:creationId xmlns:a16="http://schemas.microsoft.com/office/drawing/2014/main" id="{00FA3B52-24C6-BC49-B1FB-EF1DE3CE3927}"/>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9" name="Footer Placeholder 7">
            <a:extLst>
              <a:ext uri="{FF2B5EF4-FFF2-40B4-BE49-F238E27FC236}">
                <a16:creationId xmlns:a16="http://schemas.microsoft.com/office/drawing/2014/main" id="{A7668D43-9CA0-B748-8221-47607963463B}"/>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1" name="Date Placeholder 3">
            <a:extLst>
              <a:ext uri="{FF2B5EF4-FFF2-40B4-BE49-F238E27FC236}">
                <a16:creationId xmlns:a16="http://schemas.microsoft.com/office/drawing/2014/main" id="{D57BDEB2-5457-E84E-8E88-F426D3C1035A}"/>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268743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Final pag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C0FB13B4-4775-4053-913C-537D75D956CF}"/>
              </a:ext>
            </a:extLst>
          </p:cNvPr>
          <p:cNvPicPr>
            <a:picLocks noChangeAspect="1"/>
          </p:cNvPicPr>
          <p:nvPr userDrawn="1"/>
        </p:nvPicPr>
        <p:blipFill>
          <a:blip r:embed="rId2"/>
          <a:stretch>
            <a:fillRect/>
          </a:stretch>
        </p:blipFill>
        <p:spPr>
          <a:xfrm>
            <a:off x="0" y="0"/>
            <a:ext cx="12192000" cy="1961662"/>
          </a:xfrm>
          <a:prstGeom prst="rect">
            <a:avLst/>
          </a:prstGeom>
        </p:spPr>
      </p:pic>
      <p:sp>
        <p:nvSpPr>
          <p:cNvPr id="2" name="Title 1"/>
          <p:cNvSpPr>
            <a:spLocks noGrp="1"/>
          </p:cNvSpPr>
          <p:nvPr>
            <p:ph type="ctrTitle" hasCustomPrompt="1"/>
          </p:nvPr>
        </p:nvSpPr>
        <p:spPr>
          <a:xfrm>
            <a:off x="362712" y="2255548"/>
            <a:ext cx="9659112" cy="1254416"/>
          </a:xfrm>
          <a:prstGeom prst="rect">
            <a:avLst/>
          </a:prstGeom>
        </p:spPr>
        <p:txBody>
          <a:bodyPr anchor="b">
            <a:normAutofit/>
          </a:bodyPr>
          <a:lstStyle>
            <a:lvl1pPr algn="l">
              <a:defRPr sz="3600" b="0"/>
            </a:lvl1pPr>
          </a:lstStyle>
          <a:p>
            <a:r>
              <a:rPr lang="en-US" dirty="0"/>
              <a:t>Thank you for your time.</a:t>
            </a:r>
          </a:p>
        </p:txBody>
      </p:sp>
      <p:sp>
        <p:nvSpPr>
          <p:cNvPr id="3" name="Subtitle 2"/>
          <p:cNvSpPr>
            <a:spLocks noGrp="1"/>
          </p:cNvSpPr>
          <p:nvPr>
            <p:ph type="subTitle" idx="1" hasCustomPrompt="1"/>
          </p:nvPr>
        </p:nvSpPr>
        <p:spPr>
          <a:xfrm>
            <a:off x="362712" y="3712465"/>
            <a:ext cx="8196072" cy="1029657"/>
          </a:xfrm>
        </p:spPr>
        <p:txBody>
          <a:bodyPr>
            <a:normAutofit/>
          </a:bodyPr>
          <a:lstStyle>
            <a:lvl1pPr marL="0" indent="0" algn="l">
              <a:lnSpc>
                <a:spcPct val="110000"/>
              </a:lnSpc>
              <a:buNone/>
              <a:def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Questions.</a:t>
            </a:r>
          </a:p>
        </p:txBody>
      </p:sp>
      <p:pic>
        <p:nvPicPr>
          <p:cNvPr id="16" name="Picture 15">
            <a:extLst>
              <a:ext uri="{FF2B5EF4-FFF2-40B4-BE49-F238E27FC236}">
                <a16:creationId xmlns:a16="http://schemas.microsoft.com/office/drawing/2014/main" id="{13D0272A-EBA9-4B7B-A259-F6B18F1BC8B8}"/>
              </a:ext>
            </a:extLst>
          </p:cNvPr>
          <p:cNvPicPr>
            <a:picLocks noChangeAspect="1"/>
          </p:cNvPicPr>
          <p:nvPr userDrawn="1"/>
        </p:nvPicPr>
        <p:blipFill>
          <a:blip r:embed="rId3"/>
          <a:stretch>
            <a:fillRect/>
          </a:stretch>
        </p:blipFill>
        <p:spPr>
          <a:xfrm>
            <a:off x="0" y="5396524"/>
            <a:ext cx="12192000" cy="1461477"/>
          </a:xfrm>
          <a:prstGeom prst="rect">
            <a:avLst/>
          </a:prstGeom>
        </p:spPr>
      </p:pic>
      <p:pic>
        <p:nvPicPr>
          <p:cNvPr id="13" name="Picture 12">
            <a:extLst>
              <a:ext uri="{FF2B5EF4-FFF2-40B4-BE49-F238E27FC236}">
                <a16:creationId xmlns:a16="http://schemas.microsoft.com/office/drawing/2014/main" id="{39B395C8-E03A-E04C-AA88-72B24AADC6B4}"/>
              </a:ext>
            </a:extLst>
          </p:cNvPr>
          <p:cNvPicPr>
            <a:picLocks noChangeAspect="1"/>
          </p:cNvPicPr>
          <p:nvPr userDrawn="1"/>
        </p:nvPicPr>
        <p:blipFill>
          <a:blip r:embed="rId4"/>
          <a:stretch>
            <a:fillRect/>
          </a:stretch>
        </p:blipFill>
        <p:spPr>
          <a:xfrm>
            <a:off x="9832062" y="276512"/>
            <a:ext cx="2086125" cy="598709"/>
          </a:xfrm>
          <a:prstGeom prst="rect">
            <a:avLst/>
          </a:prstGeom>
        </p:spPr>
      </p:pic>
    </p:spTree>
    <p:extLst>
      <p:ext uri="{BB962C8B-B14F-4D97-AF65-F5344CB8AC3E}">
        <p14:creationId xmlns:p14="http://schemas.microsoft.com/office/powerpoint/2010/main" val="2139524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 column - Top">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AB9D64-C20B-5146-B8DD-95B5D606E73E}"/>
              </a:ext>
            </a:extLst>
          </p:cNvPr>
          <p:cNvSpPr/>
          <p:nvPr userDrawn="1"/>
        </p:nvSpPr>
        <p:spPr>
          <a:xfrm>
            <a:off x="1" y="5977289"/>
            <a:ext cx="3362425" cy="88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itle 1">
            <a:extLst>
              <a:ext uri="{FF2B5EF4-FFF2-40B4-BE49-F238E27FC236}">
                <a16:creationId xmlns:a16="http://schemas.microsoft.com/office/drawing/2014/main" id="{8F46396B-BD90-784C-8FFE-EBB3D0776326}"/>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397AD2AC-979A-0344-8551-A78B382E67A6}"/>
              </a:ext>
            </a:extLst>
          </p:cNvPr>
          <p:cNvSpPr>
            <a:spLocks noGrp="1"/>
          </p:cNvSpPr>
          <p:nvPr>
            <p:ph sz="half" idx="1" hasCustomPrompt="1"/>
          </p:nvPr>
        </p:nvSpPr>
        <p:spPr>
          <a:xfrm>
            <a:off x="362712" y="1761617"/>
            <a:ext cx="9580541" cy="4351338"/>
          </a:xfrm>
        </p:spPr>
        <p:txBody>
          <a:bodyPr>
            <a:normAutofit/>
          </a:bodyPr>
          <a:lstStyle>
            <a:lvl1pPr marL="0" indent="0">
              <a:lnSpc>
                <a:spcPct val="110000"/>
              </a:lnSpc>
              <a:buNone/>
              <a:defRPr sz="2400"/>
            </a:lvl1pPr>
          </a:lstStyle>
          <a:p>
            <a:pPr lvl="0"/>
            <a:r>
              <a:rPr lang="en-US" dirty="0"/>
              <a:t>Enter text here</a:t>
            </a:r>
          </a:p>
        </p:txBody>
      </p:sp>
      <p:sp>
        <p:nvSpPr>
          <p:cNvPr id="10" name="Slide Number Placeholder 3">
            <a:extLst>
              <a:ext uri="{FF2B5EF4-FFF2-40B4-BE49-F238E27FC236}">
                <a16:creationId xmlns:a16="http://schemas.microsoft.com/office/drawing/2014/main" id="{132D8BEC-2F74-8547-9F2C-AEAE0B302DDC}"/>
              </a:ext>
            </a:extLst>
          </p:cNvPr>
          <p:cNvSpPr>
            <a:spLocks noGrp="1"/>
          </p:cNvSpPr>
          <p:nvPr>
            <p:ph type="sldNum" sz="quarter" idx="16"/>
          </p:nvPr>
        </p:nvSpPr>
        <p:spPr>
          <a:xfrm>
            <a:off x="258748" y="6352806"/>
            <a:ext cx="2743200" cy="365125"/>
          </a:xfrm>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1" name="Footer Placeholder 7">
            <a:extLst>
              <a:ext uri="{FF2B5EF4-FFF2-40B4-BE49-F238E27FC236}">
                <a16:creationId xmlns:a16="http://schemas.microsoft.com/office/drawing/2014/main" id="{B0283A15-47DF-8047-8B83-438FA552B6E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3" name="Date Placeholder 3">
            <a:extLst>
              <a:ext uri="{FF2B5EF4-FFF2-40B4-BE49-F238E27FC236}">
                <a16:creationId xmlns:a16="http://schemas.microsoft.com/office/drawing/2014/main" id="{358E8B80-D0B3-954F-9A62-484C9A10FE4D}"/>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2079009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 blue">
    <p:bg>
      <p:bgPr>
        <a:solidFill>
          <a:srgbClr val="2455A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2712" y="658179"/>
            <a:ext cx="9610344" cy="2852737"/>
          </a:xfrm>
          <a:prstGeom prst="rect">
            <a:avLst/>
          </a:prstGeom>
        </p:spPr>
        <p:txBody>
          <a:bodyPr anchor="b">
            <a:normAutofit/>
          </a:bodyPr>
          <a:lstStyle>
            <a:lvl1pPr>
              <a:defRPr sz="36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362712" y="3675065"/>
            <a:ext cx="9195816" cy="1500187"/>
          </a:xfrm>
        </p:spPr>
        <p:txBody>
          <a:bodyPr>
            <a:normAutofit/>
          </a:bodyPr>
          <a:lstStyle>
            <a:lvl1pPr marL="0" indent="0">
              <a:lnSpc>
                <a:spcPct val="110000"/>
              </a:lnSpc>
              <a:buNone/>
              <a:defRPr sz="24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Slide Number Placeholder 5">
            <a:extLst>
              <a:ext uri="{FF2B5EF4-FFF2-40B4-BE49-F238E27FC236}">
                <a16:creationId xmlns:a16="http://schemas.microsoft.com/office/drawing/2014/main" id="{85FD36E0-C784-AE4E-B42C-F7764C6BD308}"/>
              </a:ext>
            </a:extLst>
          </p:cNvPr>
          <p:cNvSpPr>
            <a:spLocks noGrp="1"/>
          </p:cNvSpPr>
          <p:nvPr>
            <p:ph type="sldNum" sz="quarter" idx="4"/>
          </p:nvPr>
        </p:nvSpPr>
        <p:spPr>
          <a:xfrm>
            <a:off x="258748" y="6352806"/>
            <a:ext cx="2743200" cy="365125"/>
          </a:xfrm>
          <a:prstGeom prst="rect">
            <a:avLst/>
          </a:prstGeom>
        </p:spPr>
        <p:txBody>
          <a:bodyPr vert="horz" lIns="91440" tIns="45720" rIns="91440" bIns="45720" rtlCol="0" anchor="b" anchorCtr="0"/>
          <a:lstStyle>
            <a:lvl1pPr algn="l">
              <a:defRPr sz="10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838B0777-827F-8D42-90B1-61394C340E65}" type="slidenum">
              <a:rPr lang="en-US" smtClean="0"/>
              <a:pPr/>
              <a:t>‹#›</a:t>
            </a:fld>
            <a:endParaRPr lang="en-US" dirty="0"/>
          </a:p>
        </p:txBody>
      </p:sp>
      <p:sp>
        <p:nvSpPr>
          <p:cNvPr id="8" name="Footer Placeholder 7">
            <a:extLst>
              <a:ext uri="{FF2B5EF4-FFF2-40B4-BE49-F238E27FC236}">
                <a16:creationId xmlns:a16="http://schemas.microsoft.com/office/drawing/2014/main" id="{74383D7C-0821-A040-BE0C-B5DB8952DD5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bg1">
                    <a:lumMod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9" name="Date Placeholder 3">
            <a:extLst>
              <a:ext uri="{FF2B5EF4-FFF2-40B4-BE49-F238E27FC236}">
                <a16:creationId xmlns:a16="http://schemas.microsoft.com/office/drawing/2014/main" id="{AE69E957-E916-EA41-8D86-9462424C7666}"/>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bg1">
                    <a:lumMod val="75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3515239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 column - Top">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AB9D64-C20B-5146-B8DD-95B5D606E73E}"/>
              </a:ext>
            </a:extLst>
          </p:cNvPr>
          <p:cNvSpPr/>
          <p:nvPr userDrawn="1"/>
        </p:nvSpPr>
        <p:spPr>
          <a:xfrm>
            <a:off x="1" y="5977289"/>
            <a:ext cx="3362425" cy="88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itle 1">
            <a:extLst>
              <a:ext uri="{FF2B5EF4-FFF2-40B4-BE49-F238E27FC236}">
                <a16:creationId xmlns:a16="http://schemas.microsoft.com/office/drawing/2014/main" id="{8F46396B-BD90-784C-8FFE-EBB3D0776326}"/>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8" name="Content Placeholder 2">
            <a:extLst>
              <a:ext uri="{FF2B5EF4-FFF2-40B4-BE49-F238E27FC236}">
                <a16:creationId xmlns:a16="http://schemas.microsoft.com/office/drawing/2014/main" id="{397AD2AC-979A-0344-8551-A78B382E67A6}"/>
              </a:ext>
            </a:extLst>
          </p:cNvPr>
          <p:cNvSpPr>
            <a:spLocks noGrp="1"/>
          </p:cNvSpPr>
          <p:nvPr>
            <p:ph sz="half" idx="1" hasCustomPrompt="1"/>
          </p:nvPr>
        </p:nvSpPr>
        <p:spPr>
          <a:xfrm>
            <a:off x="362712" y="1761617"/>
            <a:ext cx="9580541" cy="4351338"/>
          </a:xfrm>
        </p:spPr>
        <p:txBody>
          <a:bodyPr>
            <a:normAutofit/>
          </a:bodyPr>
          <a:lstStyle>
            <a:lvl1pPr marL="0" indent="0">
              <a:lnSpc>
                <a:spcPct val="110000"/>
              </a:lnSpc>
              <a:buNone/>
              <a:defRPr sz="2400"/>
            </a:lvl1pPr>
          </a:lstStyle>
          <a:p>
            <a:pPr lvl="0"/>
            <a:r>
              <a:rPr lang="en-US" dirty="0"/>
              <a:t>Enter text here</a:t>
            </a:r>
          </a:p>
        </p:txBody>
      </p:sp>
      <p:sp>
        <p:nvSpPr>
          <p:cNvPr id="10" name="Slide Number Placeholder 3">
            <a:extLst>
              <a:ext uri="{FF2B5EF4-FFF2-40B4-BE49-F238E27FC236}">
                <a16:creationId xmlns:a16="http://schemas.microsoft.com/office/drawing/2014/main" id="{132D8BEC-2F74-8547-9F2C-AEAE0B302DDC}"/>
              </a:ext>
            </a:extLst>
          </p:cNvPr>
          <p:cNvSpPr>
            <a:spLocks noGrp="1"/>
          </p:cNvSpPr>
          <p:nvPr>
            <p:ph type="sldNum" sz="quarter" idx="16"/>
          </p:nvPr>
        </p:nvSpPr>
        <p:spPr>
          <a:xfrm>
            <a:off x="258748" y="6352806"/>
            <a:ext cx="2743200" cy="365125"/>
          </a:xfrm>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1" name="Footer Placeholder 7">
            <a:extLst>
              <a:ext uri="{FF2B5EF4-FFF2-40B4-BE49-F238E27FC236}">
                <a16:creationId xmlns:a16="http://schemas.microsoft.com/office/drawing/2014/main" id="{B0283A15-47DF-8047-8B83-438FA552B6E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3" name="Date Placeholder 3">
            <a:extLst>
              <a:ext uri="{FF2B5EF4-FFF2-40B4-BE49-F238E27FC236}">
                <a16:creationId xmlns:a16="http://schemas.microsoft.com/office/drawing/2014/main" id="{358E8B80-D0B3-954F-9A62-484C9A10FE4D}"/>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3156782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s - Top">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942F0-6E2E-9B45-9065-E71C5FD39597}"/>
              </a:ext>
            </a:extLst>
          </p:cNvPr>
          <p:cNvSpPr/>
          <p:nvPr userDrawn="1"/>
        </p:nvSpPr>
        <p:spPr>
          <a:xfrm>
            <a:off x="1" y="5948414"/>
            <a:ext cx="3362425" cy="909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hasCustomPrompt="1"/>
          </p:nvPr>
        </p:nvSpPr>
        <p:spPr>
          <a:xfrm>
            <a:off x="362712" y="1761617"/>
            <a:ext cx="5574792" cy="4351338"/>
          </a:xfrm>
        </p:spPr>
        <p:txBody>
          <a:bodyPr>
            <a:normAutofit/>
          </a:bodyPr>
          <a:lstStyle>
            <a:lvl1pPr marL="0" indent="0">
              <a:lnSpc>
                <a:spcPct val="110000"/>
              </a:lnSpc>
              <a:buNone/>
              <a:defRPr sz="2000"/>
            </a:lvl1pPr>
          </a:lstStyle>
          <a:p>
            <a:pPr lvl="0"/>
            <a:r>
              <a:rPr lang="en-US" dirty="0"/>
              <a:t>Enter text here</a:t>
            </a:r>
          </a:p>
        </p:txBody>
      </p:sp>
      <p:sp>
        <p:nvSpPr>
          <p:cNvPr id="10" name="Content Placeholder 2">
            <a:extLst>
              <a:ext uri="{FF2B5EF4-FFF2-40B4-BE49-F238E27FC236}">
                <a16:creationId xmlns:a16="http://schemas.microsoft.com/office/drawing/2014/main" id="{F6C397A8-4C6E-3540-A9FF-B8B3F768B7BB}"/>
              </a:ext>
            </a:extLst>
          </p:cNvPr>
          <p:cNvSpPr>
            <a:spLocks noGrp="1"/>
          </p:cNvSpPr>
          <p:nvPr>
            <p:ph sz="half" idx="13" hasCustomPrompt="1"/>
          </p:nvPr>
        </p:nvSpPr>
        <p:spPr>
          <a:xfrm>
            <a:off x="6254496" y="1761617"/>
            <a:ext cx="5574792" cy="4351338"/>
          </a:xfrm>
        </p:spPr>
        <p:txBody>
          <a:bodyPr>
            <a:normAutofit/>
          </a:bodyPr>
          <a:lstStyle>
            <a:lvl1pPr marL="0" indent="0">
              <a:lnSpc>
                <a:spcPct val="110000"/>
              </a:lnSpc>
              <a:buNone/>
              <a:defRPr sz="2000"/>
            </a:lvl1pPr>
          </a:lstStyle>
          <a:p>
            <a:pPr lvl="0"/>
            <a:r>
              <a:rPr lang="en-US" dirty="0"/>
              <a:t>Enter text here</a:t>
            </a:r>
          </a:p>
        </p:txBody>
      </p:sp>
      <p:sp>
        <p:nvSpPr>
          <p:cNvPr id="11" name="Slide Number Placeholder 3">
            <a:extLst>
              <a:ext uri="{FF2B5EF4-FFF2-40B4-BE49-F238E27FC236}">
                <a16:creationId xmlns:a16="http://schemas.microsoft.com/office/drawing/2014/main" id="{C56797FB-FF82-0F4F-A928-D7AF36F5441A}"/>
              </a:ext>
            </a:extLst>
          </p:cNvPr>
          <p:cNvSpPr>
            <a:spLocks noGrp="1"/>
          </p:cNvSpPr>
          <p:nvPr>
            <p:ph type="sldNum" sz="quarter" idx="16"/>
          </p:nvPr>
        </p:nvSpPr>
        <p:spPr>
          <a:xfrm>
            <a:off x="258748" y="6352806"/>
            <a:ext cx="2743200" cy="365125"/>
          </a:xfrm>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2" name="Title 1">
            <a:extLst>
              <a:ext uri="{FF2B5EF4-FFF2-40B4-BE49-F238E27FC236}">
                <a16:creationId xmlns:a16="http://schemas.microsoft.com/office/drawing/2014/main" id="{4C27DB8A-983A-204A-A0E1-0B2509737A15}"/>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3" name="Footer Placeholder 7">
            <a:extLst>
              <a:ext uri="{FF2B5EF4-FFF2-40B4-BE49-F238E27FC236}">
                <a16:creationId xmlns:a16="http://schemas.microsoft.com/office/drawing/2014/main" id="{C3EFC6A2-0789-BB4B-9701-8038DFBF83E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5" name="Date Placeholder 3">
            <a:extLst>
              <a:ext uri="{FF2B5EF4-FFF2-40B4-BE49-F238E27FC236}">
                <a16:creationId xmlns:a16="http://schemas.microsoft.com/office/drawing/2014/main" id="{4876024C-E78F-814A-ADD4-B2037FCE17DA}"/>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1617604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 Top">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8A4A04-F540-E24D-9FF5-8F7FC90CDCFA}"/>
              </a:ext>
            </a:extLst>
          </p:cNvPr>
          <p:cNvSpPr/>
          <p:nvPr userDrawn="1"/>
        </p:nvSpPr>
        <p:spPr>
          <a:xfrm>
            <a:off x="1" y="5919538"/>
            <a:ext cx="3362425" cy="938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hasCustomPrompt="1"/>
          </p:nvPr>
        </p:nvSpPr>
        <p:spPr>
          <a:xfrm>
            <a:off x="362712" y="1761617"/>
            <a:ext cx="3675889" cy="4351338"/>
          </a:xfrm>
        </p:spPr>
        <p:txBody>
          <a:bodyPr>
            <a:normAutofit/>
          </a:bodyPr>
          <a:lstStyle>
            <a:lvl1pPr marL="0" indent="0">
              <a:lnSpc>
                <a:spcPct val="110000"/>
              </a:lnSpc>
              <a:buNone/>
              <a:defRPr sz="1600"/>
            </a:lvl1pPr>
          </a:lstStyle>
          <a:p>
            <a:pPr lvl="0"/>
            <a:r>
              <a:rPr lang="en-US" dirty="0"/>
              <a:t>Enter text here</a:t>
            </a:r>
          </a:p>
        </p:txBody>
      </p:sp>
      <p:sp>
        <p:nvSpPr>
          <p:cNvPr id="12" name="Content Placeholder 2">
            <a:extLst>
              <a:ext uri="{FF2B5EF4-FFF2-40B4-BE49-F238E27FC236}">
                <a16:creationId xmlns:a16="http://schemas.microsoft.com/office/drawing/2014/main" id="{CA1345C7-1E5A-5D47-B21E-CC22DE822A72}"/>
              </a:ext>
            </a:extLst>
          </p:cNvPr>
          <p:cNvSpPr>
            <a:spLocks noGrp="1"/>
          </p:cNvSpPr>
          <p:nvPr>
            <p:ph sz="half" idx="13" hasCustomPrompt="1"/>
          </p:nvPr>
        </p:nvSpPr>
        <p:spPr>
          <a:xfrm>
            <a:off x="4258056" y="1761617"/>
            <a:ext cx="3675889" cy="4351338"/>
          </a:xfrm>
        </p:spPr>
        <p:txBody>
          <a:bodyPr>
            <a:normAutofit/>
          </a:bodyPr>
          <a:lstStyle>
            <a:lvl1pPr marL="0" indent="0">
              <a:lnSpc>
                <a:spcPct val="110000"/>
              </a:lnSpc>
              <a:buNone/>
              <a:defRPr sz="1600"/>
            </a:lvl1pPr>
          </a:lstStyle>
          <a:p>
            <a:pPr lvl="0"/>
            <a:r>
              <a:rPr lang="en-US" dirty="0"/>
              <a:t>Enter text here</a:t>
            </a:r>
          </a:p>
        </p:txBody>
      </p:sp>
      <p:sp>
        <p:nvSpPr>
          <p:cNvPr id="13" name="Content Placeholder 2">
            <a:extLst>
              <a:ext uri="{FF2B5EF4-FFF2-40B4-BE49-F238E27FC236}">
                <a16:creationId xmlns:a16="http://schemas.microsoft.com/office/drawing/2014/main" id="{1782DDE3-B15D-5C47-980A-E974C39F852B}"/>
              </a:ext>
            </a:extLst>
          </p:cNvPr>
          <p:cNvSpPr>
            <a:spLocks noGrp="1"/>
          </p:cNvSpPr>
          <p:nvPr>
            <p:ph sz="half" idx="14" hasCustomPrompt="1"/>
          </p:nvPr>
        </p:nvSpPr>
        <p:spPr>
          <a:xfrm>
            <a:off x="8153400" y="1784319"/>
            <a:ext cx="3675889" cy="4351338"/>
          </a:xfrm>
        </p:spPr>
        <p:txBody>
          <a:bodyPr>
            <a:normAutofit/>
          </a:bodyPr>
          <a:lstStyle>
            <a:lvl1pPr marL="0" indent="0">
              <a:lnSpc>
                <a:spcPct val="110000"/>
              </a:lnSpc>
              <a:buNone/>
              <a:defRPr sz="1600"/>
            </a:lvl1pPr>
          </a:lstStyle>
          <a:p>
            <a:pPr lvl="0"/>
            <a:r>
              <a:rPr lang="en-US" dirty="0"/>
              <a:t>Enter text here</a:t>
            </a:r>
          </a:p>
        </p:txBody>
      </p:sp>
      <p:sp>
        <p:nvSpPr>
          <p:cNvPr id="14" name="Slide Number Placeholder 3">
            <a:extLst>
              <a:ext uri="{FF2B5EF4-FFF2-40B4-BE49-F238E27FC236}">
                <a16:creationId xmlns:a16="http://schemas.microsoft.com/office/drawing/2014/main" id="{BE89C228-C4FD-7644-ABB7-614954C9451C}"/>
              </a:ext>
            </a:extLst>
          </p:cNvPr>
          <p:cNvSpPr>
            <a:spLocks noGrp="1"/>
          </p:cNvSpPr>
          <p:nvPr>
            <p:ph type="sldNum" sz="quarter" idx="16"/>
          </p:nvPr>
        </p:nvSpPr>
        <p:spPr>
          <a:xfrm>
            <a:off x="258748" y="6352806"/>
            <a:ext cx="2743200" cy="365125"/>
          </a:xfrm>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5" name="Title 1">
            <a:extLst>
              <a:ext uri="{FF2B5EF4-FFF2-40B4-BE49-F238E27FC236}">
                <a16:creationId xmlns:a16="http://schemas.microsoft.com/office/drawing/2014/main" id="{D60B89FE-026E-7249-A3EB-8B2B89BCD596}"/>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6" name="Footer Placeholder 7">
            <a:extLst>
              <a:ext uri="{FF2B5EF4-FFF2-40B4-BE49-F238E27FC236}">
                <a16:creationId xmlns:a16="http://schemas.microsoft.com/office/drawing/2014/main" id="{5E2E5CD6-A1EE-A841-BFBB-519F206ED505}"/>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8" name="Date Placeholder 3">
            <a:extLst>
              <a:ext uri="{FF2B5EF4-FFF2-40B4-BE49-F238E27FC236}">
                <a16:creationId xmlns:a16="http://schemas.microsoft.com/office/drawing/2014/main" id="{66C81B30-170B-8F41-A120-A0E8F4AD1AD0}"/>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1309908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 Top">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4416571-A315-1846-A578-44521F40228B}"/>
              </a:ext>
            </a:extLst>
          </p:cNvPr>
          <p:cNvSpPr/>
          <p:nvPr userDrawn="1"/>
        </p:nvSpPr>
        <p:spPr>
          <a:xfrm>
            <a:off x="1" y="5919538"/>
            <a:ext cx="3362425" cy="938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362712" y="1681163"/>
            <a:ext cx="5634864" cy="823912"/>
          </a:xfrm>
        </p:spPr>
        <p:txBody>
          <a:bodyPr anchor="b">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p:cNvSpPr>
            <a:spLocks noGrp="1"/>
          </p:cNvSpPr>
          <p:nvPr>
            <p:ph type="body" sz="quarter" idx="3"/>
          </p:nvPr>
        </p:nvSpPr>
        <p:spPr>
          <a:xfrm>
            <a:off x="6208776" y="1681163"/>
            <a:ext cx="5620512" cy="823912"/>
          </a:xfrm>
        </p:spPr>
        <p:txBody>
          <a:bodyPr anchor="b">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Content Placeholder 2">
            <a:extLst>
              <a:ext uri="{FF2B5EF4-FFF2-40B4-BE49-F238E27FC236}">
                <a16:creationId xmlns:a16="http://schemas.microsoft.com/office/drawing/2014/main" id="{A22BEFAE-1CA8-3D42-9FE8-259F2F4B7EB2}"/>
              </a:ext>
            </a:extLst>
          </p:cNvPr>
          <p:cNvSpPr>
            <a:spLocks noGrp="1"/>
          </p:cNvSpPr>
          <p:nvPr>
            <p:ph sz="half" idx="13" hasCustomPrompt="1"/>
          </p:nvPr>
        </p:nvSpPr>
        <p:spPr>
          <a:xfrm>
            <a:off x="362712" y="2660904"/>
            <a:ext cx="5574792" cy="3452051"/>
          </a:xfrm>
        </p:spPr>
        <p:txBody>
          <a:bodyPr>
            <a:normAutofit/>
          </a:bodyPr>
          <a:lstStyle>
            <a:lvl1pPr marL="0" indent="0">
              <a:lnSpc>
                <a:spcPct val="110000"/>
              </a:lnSpc>
              <a:buNone/>
              <a:defRPr sz="1800"/>
            </a:lvl1pPr>
          </a:lstStyle>
          <a:p>
            <a:pPr lvl="0"/>
            <a:r>
              <a:rPr lang="en-US" dirty="0"/>
              <a:t>Enter text here</a:t>
            </a:r>
          </a:p>
        </p:txBody>
      </p:sp>
      <p:sp>
        <p:nvSpPr>
          <p:cNvPr id="11" name="Content Placeholder 2">
            <a:extLst>
              <a:ext uri="{FF2B5EF4-FFF2-40B4-BE49-F238E27FC236}">
                <a16:creationId xmlns:a16="http://schemas.microsoft.com/office/drawing/2014/main" id="{B833EADF-0DCB-FF42-8ACF-2E14F284BCDA}"/>
              </a:ext>
            </a:extLst>
          </p:cNvPr>
          <p:cNvSpPr>
            <a:spLocks noGrp="1"/>
          </p:cNvSpPr>
          <p:nvPr>
            <p:ph sz="half" idx="14" hasCustomPrompt="1"/>
          </p:nvPr>
        </p:nvSpPr>
        <p:spPr>
          <a:xfrm>
            <a:off x="6254496" y="2660904"/>
            <a:ext cx="5574792" cy="3452051"/>
          </a:xfrm>
        </p:spPr>
        <p:txBody>
          <a:bodyPr>
            <a:normAutofit/>
          </a:bodyPr>
          <a:lstStyle>
            <a:lvl1pPr marL="0" indent="0">
              <a:lnSpc>
                <a:spcPct val="110000"/>
              </a:lnSpc>
              <a:buNone/>
              <a:defRPr sz="1800"/>
            </a:lvl1pPr>
          </a:lstStyle>
          <a:p>
            <a:pPr lvl="0"/>
            <a:r>
              <a:rPr lang="en-US" dirty="0"/>
              <a:t>Enter text here</a:t>
            </a:r>
          </a:p>
        </p:txBody>
      </p:sp>
      <p:sp>
        <p:nvSpPr>
          <p:cNvPr id="4" name="Slide Number Placeholder 3">
            <a:extLst>
              <a:ext uri="{FF2B5EF4-FFF2-40B4-BE49-F238E27FC236}">
                <a16:creationId xmlns:a16="http://schemas.microsoft.com/office/drawing/2014/main" id="{784BA7FE-773F-2D4C-A1FD-78D273094D08}"/>
              </a:ext>
            </a:extLst>
          </p:cNvPr>
          <p:cNvSpPr>
            <a:spLocks noGrp="1"/>
          </p:cNvSpPr>
          <p:nvPr>
            <p:ph type="sldNum" sz="quarter" idx="16"/>
          </p:nvPr>
        </p:nvSpPr>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4" name="Title 1">
            <a:extLst>
              <a:ext uri="{FF2B5EF4-FFF2-40B4-BE49-F238E27FC236}">
                <a16:creationId xmlns:a16="http://schemas.microsoft.com/office/drawing/2014/main" id="{CBFC3704-1948-F84D-88BE-17DA7F4538A9}"/>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5" name="Footer Placeholder 7">
            <a:extLst>
              <a:ext uri="{FF2B5EF4-FFF2-40B4-BE49-F238E27FC236}">
                <a16:creationId xmlns:a16="http://schemas.microsoft.com/office/drawing/2014/main" id="{2DBAF8AC-F4B9-2C4F-BBF0-BD58FB50FE11}"/>
              </a:ext>
            </a:extLst>
          </p:cNvPr>
          <p:cNvSpPr>
            <a:spLocks noGrp="1"/>
          </p:cNvSpPr>
          <p:nvPr>
            <p:ph type="ftr" sz="quarter" idx="17"/>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7" name="Date Placeholder 3">
            <a:extLst>
              <a:ext uri="{FF2B5EF4-FFF2-40B4-BE49-F238E27FC236}">
                <a16:creationId xmlns:a16="http://schemas.microsoft.com/office/drawing/2014/main" id="{97E7983D-B1A4-B148-B1D4-C4B621AD156B}"/>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7712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2712" y="2919986"/>
            <a:ext cx="9610344" cy="590931"/>
          </a:xfrm>
          <a:prstGeom prst="rect">
            <a:avLst/>
          </a:prstGeom>
        </p:spPr>
        <p:txBody>
          <a:bodyPr anchor="b">
            <a:sp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362712" y="3675065"/>
            <a:ext cx="9195816" cy="1500187"/>
          </a:xfrm>
        </p:spPr>
        <p:txBody>
          <a:bodyPr>
            <a:normAutofit/>
          </a:bodyPr>
          <a:lstStyle>
            <a:lvl1pPr marL="0" indent="0">
              <a:lnSpc>
                <a:spcPct val="11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Slide Number Placeholder 7">
            <a:extLst>
              <a:ext uri="{FF2B5EF4-FFF2-40B4-BE49-F238E27FC236}">
                <a16:creationId xmlns:a16="http://schemas.microsoft.com/office/drawing/2014/main" id="{E054AF39-23DB-0740-938A-1A583332BFB0}"/>
              </a:ext>
            </a:extLst>
          </p:cNvPr>
          <p:cNvSpPr>
            <a:spLocks noGrp="1"/>
          </p:cNvSpPr>
          <p:nvPr>
            <p:ph type="sldNum" sz="quarter" idx="11"/>
          </p:nvPr>
        </p:nvSpPr>
        <p:spPr>
          <a:xfrm>
            <a:off x="258748" y="6352806"/>
            <a:ext cx="2743200" cy="365125"/>
          </a:xfrm>
        </p:spPr>
        <p:txBody>
          <a:bodyPr/>
          <a:lstStyle/>
          <a:p>
            <a:fld id="{838B0777-827F-8D42-90B1-61394C340E65}" type="slidenum">
              <a:rPr lang="en-US" smtClean="0"/>
              <a:pPr/>
              <a:t>‹#›</a:t>
            </a:fld>
            <a:endParaRPr lang="en-US" dirty="0"/>
          </a:p>
        </p:txBody>
      </p:sp>
      <p:sp>
        <p:nvSpPr>
          <p:cNvPr id="11" name="Footer Placeholder 7">
            <a:extLst>
              <a:ext uri="{FF2B5EF4-FFF2-40B4-BE49-F238E27FC236}">
                <a16:creationId xmlns:a16="http://schemas.microsoft.com/office/drawing/2014/main" id="{7748E00D-B3B4-FE4D-A3E5-E8C8A25CA2E0}"/>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2" name="Date Placeholder 3">
            <a:extLst>
              <a:ext uri="{FF2B5EF4-FFF2-40B4-BE49-F238E27FC236}">
                <a16:creationId xmlns:a16="http://schemas.microsoft.com/office/drawing/2014/main" id="{614E4032-E757-2144-A88B-ABFF9C43B77C}"/>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15937186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column - Bottom">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AB9D64-C20B-5146-B8DD-95B5D606E73E}"/>
              </a:ext>
            </a:extLst>
          </p:cNvPr>
          <p:cNvSpPr/>
          <p:nvPr userDrawn="1"/>
        </p:nvSpPr>
        <p:spPr>
          <a:xfrm>
            <a:off x="7404875" y="-1"/>
            <a:ext cx="4787125" cy="1518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Content Placeholder 2">
            <a:extLst>
              <a:ext uri="{FF2B5EF4-FFF2-40B4-BE49-F238E27FC236}">
                <a16:creationId xmlns:a16="http://schemas.microsoft.com/office/drawing/2014/main" id="{397AD2AC-979A-0344-8551-A78B382E67A6}"/>
              </a:ext>
            </a:extLst>
          </p:cNvPr>
          <p:cNvSpPr>
            <a:spLocks noGrp="1"/>
          </p:cNvSpPr>
          <p:nvPr>
            <p:ph sz="half" idx="1" hasCustomPrompt="1"/>
          </p:nvPr>
        </p:nvSpPr>
        <p:spPr>
          <a:xfrm>
            <a:off x="362712" y="1761617"/>
            <a:ext cx="9580541" cy="4351338"/>
          </a:xfrm>
        </p:spPr>
        <p:txBody>
          <a:bodyPr>
            <a:normAutofit/>
          </a:bodyPr>
          <a:lstStyle>
            <a:lvl1pPr marL="0" indent="0">
              <a:lnSpc>
                <a:spcPct val="110000"/>
              </a:lnSpc>
              <a:buNone/>
              <a:defRPr sz="2000"/>
            </a:lvl1pPr>
          </a:lstStyle>
          <a:p>
            <a:pPr lvl="0"/>
            <a:r>
              <a:rPr lang="en-US" dirty="0"/>
              <a:t>Enter text here</a:t>
            </a:r>
          </a:p>
        </p:txBody>
      </p:sp>
      <p:sp>
        <p:nvSpPr>
          <p:cNvPr id="3" name="Slide Number Placeholder 2">
            <a:extLst>
              <a:ext uri="{FF2B5EF4-FFF2-40B4-BE49-F238E27FC236}">
                <a16:creationId xmlns:a16="http://schemas.microsoft.com/office/drawing/2014/main" id="{474F5CED-483C-A348-8E33-D2AA0F23C538}"/>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10" name="Title 1">
            <a:extLst>
              <a:ext uri="{FF2B5EF4-FFF2-40B4-BE49-F238E27FC236}">
                <a16:creationId xmlns:a16="http://schemas.microsoft.com/office/drawing/2014/main" id="{0D53A157-7BBA-5749-8237-8C9901613C05}"/>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1" name="Footer Placeholder 7">
            <a:extLst>
              <a:ext uri="{FF2B5EF4-FFF2-40B4-BE49-F238E27FC236}">
                <a16:creationId xmlns:a16="http://schemas.microsoft.com/office/drawing/2014/main" id="{3953BB51-3F9C-E747-ACA8-03C6016EBBC8}"/>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3" name="Date Placeholder 3">
            <a:extLst>
              <a:ext uri="{FF2B5EF4-FFF2-40B4-BE49-F238E27FC236}">
                <a16:creationId xmlns:a16="http://schemas.microsoft.com/office/drawing/2014/main" id="{A9247E92-8FF0-A341-9976-E6095D27EFA0}"/>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39560733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s - Bottom">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34238B-024D-294E-AD4C-68C413D97E1A}"/>
              </a:ext>
            </a:extLst>
          </p:cNvPr>
          <p:cNvSpPr/>
          <p:nvPr userDrawn="1"/>
        </p:nvSpPr>
        <p:spPr>
          <a:xfrm>
            <a:off x="7404875" y="-1"/>
            <a:ext cx="4787125" cy="1518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hasCustomPrompt="1"/>
          </p:nvPr>
        </p:nvSpPr>
        <p:spPr>
          <a:xfrm>
            <a:off x="362712" y="1761617"/>
            <a:ext cx="5574792" cy="4351338"/>
          </a:xfrm>
        </p:spPr>
        <p:txBody>
          <a:bodyPr>
            <a:normAutofit/>
          </a:bodyPr>
          <a:lstStyle>
            <a:lvl1pPr marL="0" indent="0">
              <a:lnSpc>
                <a:spcPct val="110000"/>
              </a:lnSpc>
              <a:buNone/>
              <a:defRPr sz="2000"/>
            </a:lvl1pPr>
          </a:lstStyle>
          <a:p>
            <a:pPr lvl="0"/>
            <a:r>
              <a:rPr lang="en-US" dirty="0"/>
              <a:t>Enter text here</a:t>
            </a:r>
          </a:p>
        </p:txBody>
      </p:sp>
      <p:sp>
        <p:nvSpPr>
          <p:cNvPr id="10" name="Content Placeholder 2">
            <a:extLst>
              <a:ext uri="{FF2B5EF4-FFF2-40B4-BE49-F238E27FC236}">
                <a16:creationId xmlns:a16="http://schemas.microsoft.com/office/drawing/2014/main" id="{F6C397A8-4C6E-3540-A9FF-B8B3F768B7BB}"/>
              </a:ext>
            </a:extLst>
          </p:cNvPr>
          <p:cNvSpPr>
            <a:spLocks noGrp="1"/>
          </p:cNvSpPr>
          <p:nvPr>
            <p:ph sz="half" idx="13" hasCustomPrompt="1"/>
          </p:nvPr>
        </p:nvSpPr>
        <p:spPr>
          <a:xfrm>
            <a:off x="6254496" y="1761617"/>
            <a:ext cx="5574792" cy="4351338"/>
          </a:xfrm>
        </p:spPr>
        <p:txBody>
          <a:bodyPr>
            <a:normAutofit/>
          </a:bodyPr>
          <a:lstStyle>
            <a:lvl1pPr marL="0" indent="0">
              <a:lnSpc>
                <a:spcPct val="110000"/>
              </a:lnSpc>
              <a:buNone/>
              <a:defRPr sz="2000"/>
            </a:lvl1pPr>
          </a:lstStyle>
          <a:p>
            <a:pPr lvl="0"/>
            <a:r>
              <a:rPr lang="en-US" dirty="0"/>
              <a:t>Enter text here</a:t>
            </a:r>
          </a:p>
        </p:txBody>
      </p:sp>
      <p:sp>
        <p:nvSpPr>
          <p:cNvPr id="8" name="Slide Number Placeholder 7">
            <a:extLst>
              <a:ext uri="{FF2B5EF4-FFF2-40B4-BE49-F238E27FC236}">
                <a16:creationId xmlns:a16="http://schemas.microsoft.com/office/drawing/2014/main" id="{85572D3F-74B7-B64C-800D-13CA52163CD4}"/>
              </a:ext>
            </a:extLst>
          </p:cNvPr>
          <p:cNvSpPr>
            <a:spLocks noGrp="1"/>
          </p:cNvSpPr>
          <p:nvPr>
            <p:ph type="sldNum" sz="quarter" idx="15"/>
          </p:nvPr>
        </p:nvSpPr>
        <p:spPr/>
        <p:txBody>
          <a:bodyPr/>
          <a:lstStyle/>
          <a:p>
            <a:fld id="{838B0777-827F-8D42-90B1-61394C340E65}" type="slidenum">
              <a:rPr lang="en-US" smtClean="0"/>
              <a:pPr/>
              <a:t>‹#›</a:t>
            </a:fld>
            <a:endParaRPr lang="en-US" dirty="0"/>
          </a:p>
        </p:txBody>
      </p:sp>
      <p:sp>
        <p:nvSpPr>
          <p:cNvPr id="11" name="Title 1">
            <a:extLst>
              <a:ext uri="{FF2B5EF4-FFF2-40B4-BE49-F238E27FC236}">
                <a16:creationId xmlns:a16="http://schemas.microsoft.com/office/drawing/2014/main" id="{1D7F9956-5A00-5A40-8899-32D1F87962F9}"/>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2" name="Footer Placeholder 7">
            <a:extLst>
              <a:ext uri="{FF2B5EF4-FFF2-40B4-BE49-F238E27FC236}">
                <a16:creationId xmlns:a16="http://schemas.microsoft.com/office/drawing/2014/main" id="{0031E1D5-F0A3-EF45-84AA-C0225E109AEC}"/>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4" name="Date Placeholder 3">
            <a:extLst>
              <a:ext uri="{FF2B5EF4-FFF2-40B4-BE49-F238E27FC236}">
                <a16:creationId xmlns:a16="http://schemas.microsoft.com/office/drawing/2014/main" id="{0305433C-0038-FC49-AAE7-4AE15259F89F}"/>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28203033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s - Bottom">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292FE64-D177-274B-901F-D336A79314A8}"/>
              </a:ext>
            </a:extLst>
          </p:cNvPr>
          <p:cNvSpPr/>
          <p:nvPr userDrawn="1"/>
        </p:nvSpPr>
        <p:spPr>
          <a:xfrm>
            <a:off x="7404875" y="-1"/>
            <a:ext cx="4787125" cy="1518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hasCustomPrompt="1"/>
          </p:nvPr>
        </p:nvSpPr>
        <p:spPr>
          <a:xfrm>
            <a:off x="362712" y="1761617"/>
            <a:ext cx="3675889" cy="4351338"/>
          </a:xfrm>
        </p:spPr>
        <p:txBody>
          <a:bodyPr>
            <a:normAutofit/>
          </a:bodyPr>
          <a:lstStyle>
            <a:lvl1pPr marL="0" indent="0">
              <a:lnSpc>
                <a:spcPct val="110000"/>
              </a:lnSpc>
              <a:buNone/>
              <a:defRPr sz="1600"/>
            </a:lvl1pPr>
          </a:lstStyle>
          <a:p>
            <a:pPr lvl="0"/>
            <a:r>
              <a:rPr lang="en-US" dirty="0"/>
              <a:t>Enter text here</a:t>
            </a:r>
          </a:p>
        </p:txBody>
      </p:sp>
      <p:sp>
        <p:nvSpPr>
          <p:cNvPr id="12" name="Content Placeholder 2">
            <a:extLst>
              <a:ext uri="{FF2B5EF4-FFF2-40B4-BE49-F238E27FC236}">
                <a16:creationId xmlns:a16="http://schemas.microsoft.com/office/drawing/2014/main" id="{CA1345C7-1E5A-5D47-B21E-CC22DE822A72}"/>
              </a:ext>
            </a:extLst>
          </p:cNvPr>
          <p:cNvSpPr>
            <a:spLocks noGrp="1"/>
          </p:cNvSpPr>
          <p:nvPr>
            <p:ph sz="half" idx="13" hasCustomPrompt="1"/>
          </p:nvPr>
        </p:nvSpPr>
        <p:spPr>
          <a:xfrm>
            <a:off x="4258056" y="1761617"/>
            <a:ext cx="3675889" cy="4351338"/>
          </a:xfrm>
        </p:spPr>
        <p:txBody>
          <a:bodyPr>
            <a:normAutofit/>
          </a:bodyPr>
          <a:lstStyle>
            <a:lvl1pPr marL="0" indent="0">
              <a:lnSpc>
                <a:spcPct val="110000"/>
              </a:lnSpc>
              <a:buNone/>
              <a:defRPr sz="1600"/>
            </a:lvl1pPr>
          </a:lstStyle>
          <a:p>
            <a:pPr lvl="0"/>
            <a:r>
              <a:rPr lang="en-US" dirty="0"/>
              <a:t>Enter text here</a:t>
            </a:r>
          </a:p>
        </p:txBody>
      </p:sp>
      <p:sp>
        <p:nvSpPr>
          <p:cNvPr id="13" name="Content Placeholder 2">
            <a:extLst>
              <a:ext uri="{FF2B5EF4-FFF2-40B4-BE49-F238E27FC236}">
                <a16:creationId xmlns:a16="http://schemas.microsoft.com/office/drawing/2014/main" id="{1782DDE3-B15D-5C47-980A-E974C39F852B}"/>
              </a:ext>
            </a:extLst>
          </p:cNvPr>
          <p:cNvSpPr>
            <a:spLocks noGrp="1"/>
          </p:cNvSpPr>
          <p:nvPr>
            <p:ph sz="half" idx="14" hasCustomPrompt="1"/>
          </p:nvPr>
        </p:nvSpPr>
        <p:spPr>
          <a:xfrm>
            <a:off x="8153400" y="1784319"/>
            <a:ext cx="3675889" cy="4351338"/>
          </a:xfrm>
        </p:spPr>
        <p:txBody>
          <a:bodyPr>
            <a:normAutofit/>
          </a:bodyPr>
          <a:lstStyle>
            <a:lvl1pPr marL="0" indent="0">
              <a:lnSpc>
                <a:spcPct val="110000"/>
              </a:lnSpc>
              <a:buNone/>
              <a:defRPr sz="1600"/>
            </a:lvl1pPr>
          </a:lstStyle>
          <a:p>
            <a:pPr lvl="0"/>
            <a:r>
              <a:rPr lang="en-US" dirty="0"/>
              <a:t>Enter text here</a:t>
            </a:r>
          </a:p>
        </p:txBody>
      </p:sp>
      <p:sp>
        <p:nvSpPr>
          <p:cNvPr id="8" name="Slide Number Placeholder 7">
            <a:extLst>
              <a:ext uri="{FF2B5EF4-FFF2-40B4-BE49-F238E27FC236}">
                <a16:creationId xmlns:a16="http://schemas.microsoft.com/office/drawing/2014/main" id="{9CB989F8-C842-5E4D-A070-A6209E35FC73}"/>
              </a:ext>
            </a:extLst>
          </p:cNvPr>
          <p:cNvSpPr>
            <a:spLocks noGrp="1"/>
          </p:cNvSpPr>
          <p:nvPr>
            <p:ph type="sldNum" sz="quarter" idx="16"/>
          </p:nvPr>
        </p:nvSpPr>
        <p:spPr/>
        <p:txBody>
          <a:bodyPr/>
          <a:lstStyle/>
          <a:p>
            <a:fld id="{838B0777-827F-8D42-90B1-61394C340E65}" type="slidenum">
              <a:rPr lang="en-US" smtClean="0"/>
              <a:pPr/>
              <a:t>‹#›</a:t>
            </a:fld>
            <a:endParaRPr lang="en-US" dirty="0"/>
          </a:p>
        </p:txBody>
      </p:sp>
      <p:sp>
        <p:nvSpPr>
          <p:cNvPr id="14" name="Title 1">
            <a:extLst>
              <a:ext uri="{FF2B5EF4-FFF2-40B4-BE49-F238E27FC236}">
                <a16:creationId xmlns:a16="http://schemas.microsoft.com/office/drawing/2014/main" id="{849E4815-2057-AE40-A83C-99001B97A08B}"/>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5" name="Footer Placeholder 7">
            <a:extLst>
              <a:ext uri="{FF2B5EF4-FFF2-40B4-BE49-F238E27FC236}">
                <a16:creationId xmlns:a16="http://schemas.microsoft.com/office/drawing/2014/main" id="{2E2EF048-87C8-2B43-AA12-7E550A2A45E3}"/>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7" name="Date Placeholder 3">
            <a:extLst>
              <a:ext uri="{FF2B5EF4-FFF2-40B4-BE49-F238E27FC236}">
                <a16:creationId xmlns:a16="http://schemas.microsoft.com/office/drawing/2014/main" id="{40068E4E-9680-554C-B740-1BBB27554682}"/>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1676120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parison - Bottom">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20DF604-D9D6-5045-B588-839447328165}"/>
              </a:ext>
            </a:extLst>
          </p:cNvPr>
          <p:cNvSpPr/>
          <p:nvPr userDrawn="1"/>
        </p:nvSpPr>
        <p:spPr>
          <a:xfrm>
            <a:off x="7404875" y="-1"/>
            <a:ext cx="4787125" cy="1518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ext Placeholder 2">
            <a:extLst>
              <a:ext uri="{FF2B5EF4-FFF2-40B4-BE49-F238E27FC236}">
                <a16:creationId xmlns:a16="http://schemas.microsoft.com/office/drawing/2014/main" id="{C6C0CE20-2FA8-D441-A594-2E5923EEB93C}"/>
              </a:ext>
            </a:extLst>
          </p:cNvPr>
          <p:cNvSpPr>
            <a:spLocks noGrp="1"/>
          </p:cNvSpPr>
          <p:nvPr>
            <p:ph type="body" idx="1"/>
          </p:nvPr>
        </p:nvSpPr>
        <p:spPr>
          <a:xfrm>
            <a:off x="362712" y="1681163"/>
            <a:ext cx="5634864" cy="823912"/>
          </a:xfrm>
        </p:spPr>
        <p:txBody>
          <a:bodyPr anchor="b">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5" name="Text Placeholder 4">
            <a:extLst>
              <a:ext uri="{FF2B5EF4-FFF2-40B4-BE49-F238E27FC236}">
                <a16:creationId xmlns:a16="http://schemas.microsoft.com/office/drawing/2014/main" id="{19AD1BB0-F11D-AB4E-A5C2-D6877E27F067}"/>
              </a:ext>
            </a:extLst>
          </p:cNvPr>
          <p:cNvSpPr>
            <a:spLocks noGrp="1"/>
          </p:cNvSpPr>
          <p:nvPr>
            <p:ph type="body" sz="quarter" idx="3"/>
          </p:nvPr>
        </p:nvSpPr>
        <p:spPr>
          <a:xfrm>
            <a:off x="6208776" y="1681163"/>
            <a:ext cx="5620512" cy="823912"/>
          </a:xfrm>
        </p:spPr>
        <p:txBody>
          <a:bodyPr anchor="b">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82982180-1554-0149-9361-2E4524F2E5A5}"/>
              </a:ext>
            </a:extLst>
          </p:cNvPr>
          <p:cNvSpPr>
            <a:spLocks noGrp="1"/>
          </p:cNvSpPr>
          <p:nvPr>
            <p:ph sz="half" idx="13" hasCustomPrompt="1"/>
          </p:nvPr>
        </p:nvSpPr>
        <p:spPr>
          <a:xfrm>
            <a:off x="362712" y="2660904"/>
            <a:ext cx="5574792" cy="3452051"/>
          </a:xfrm>
        </p:spPr>
        <p:txBody>
          <a:bodyPr>
            <a:normAutofit/>
          </a:bodyPr>
          <a:lstStyle>
            <a:lvl1pPr marL="0" indent="0">
              <a:lnSpc>
                <a:spcPct val="110000"/>
              </a:lnSpc>
              <a:buNone/>
              <a:defRPr sz="1800"/>
            </a:lvl1pPr>
          </a:lstStyle>
          <a:p>
            <a:pPr lvl="0"/>
            <a:r>
              <a:rPr lang="en-US" dirty="0"/>
              <a:t>Enter text here</a:t>
            </a:r>
          </a:p>
        </p:txBody>
      </p:sp>
      <p:sp>
        <p:nvSpPr>
          <p:cNvPr id="17" name="Content Placeholder 2">
            <a:extLst>
              <a:ext uri="{FF2B5EF4-FFF2-40B4-BE49-F238E27FC236}">
                <a16:creationId xmlns:a16="http://schemas.microsoft.com/office/drawing/2014/main" id="{D075AC00-972C-AE42-811E-B2A50B01A5A4}"/>
              </a:ext>
            </a:extLst>
          </p:cNvPr>
          <p:cNvSpPr>
            <a:spLocks noGrp="1"/>
          </p:cNvSpPr>
          <p:nvPr>
            <p:ph sz="half" idx="14" hasCustomPrompt="1"/>
          </p:nvPr>
        </p:nvSpPr>
        <p:spPr>
          <a:xfrm>
            <a:off x="6254496" y="2660904"/>
            <a:ext cx="5574792" cy="3452051"/>
          </a:xfrm>
        </p:spPr>
        <p:txBody>
          <a:bodyPr>
            <a:normAutofit/>
          </a:bodyPr>
          <a:lstStyle>
            <a:lvl1pPr marL="0" indent="0">
              <a:lnSpc>
                <a:spcPct val="110000"/>
              </a:lnSpc>
              <a:buNone/>
              <a:defRPr sz="1800"/>
            </a:lvl1pPr>
          </a:lstStyle>
          <a:p>
            <a:pPr lvl="0"/>
            <a:r>
              <a:rPr lang="en-US" dirty="0"/>
              <a:t>Enter text here</a:t>
            </a:r>
          </a:p>
        </p:txBody>
      </p:sp>
      <p:sp>
        <p:nvSpPr>
          <p:cNvPr id="4" name="Slide Number Placeholder 3">
            <a:extLst>
              <a:ext uri="{FF2B5EF4-FFF2-40B4-BE49-F238E27FC236}">
                <a16:creationId xmlns:a16="http://schemas.microsoft.com/office/drawing/2014/main" id="{083EDE99-ADAF-CC49-8A11-DA767186ACD5}"/>
              </a:ext>
            </a:extLst>
          </p:cNvPr>
          <p:cNvSpPr>
            <a:spLocks noGrp="1"/>
          </p:cNvSpPr>
          <p:nvPr>
            <p:ph type="sldNum" sz="quarter" idx="16"/>
          </p:nvPr>
        </p:nvSpPr>
        <p:spPr/>
        <p:txBody>
          <a:bodyPr/>
          <a:lstStyle/>
          <a:p>
            <a:fld id="{838B0777-827F-8D42-90B1-61394C340E65}" type="slidenum">
              <a:rPr lang="en-US" smtClean="0"/>
              <a:pPr/>
              <a:t>‹#›</a:t>
            </a:fld>
            <a:endParaRPr lang="en-US" dirty="0"/>
          </a:p>
        </p:txBody>
      </p:sp>
      <p:sp>
        <p:nvSpPr>
          <p:cNvPr id="19" name="Title 1">
            <a:extLst>
              <a:ext uri="{FF2B5EF4-FFF2-40B4-BE49-F238E27FC236}">
                <a16:creationId xmlns:a16="http://schemas.microsoft.com/office/drawing/2014/main" id="{BFAC88BB-6435-5741-AECC-C64CD1B8AC1C}"/>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20" name="Footer Placeholder 7">
            <a:extLst>
              <a:ext uri="{FF2B5EF4-FFF2-40B4-BE49-F238E27FC236}">
                <a16:creationId xmlns:a16="http://schemas.microsoft.com/office/drawing/2014/main" id="{470C4FCD-395E-D94C-AECA-9EC451BFD0A8}"/>
              </a:ext>
            </a:extLst>
          </p:cNvPr>
          <p:cNvSpPr>
            <a:spLocks noGrp="1"/>
          </p:cNvSpPr>
          <p:nvPr>
            <p:ph type="ftr" sz="quarter" idx="17"/>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22" name="Date Placeholder 3">
            <a:extLst>
              <a:ext uri="{FF2B5EF4-FFF2-40B4-BE49-F238E27FC236}">
                <a16:creationId xmlns:a16="http://schemas.microsoft.com/office/drawing/2014/main" id="{46DBF9A0-D8B4-7745-ACB6-B5E35D853703}"/>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37133406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 column - Blank">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AB9D64-C20B-5146-B8DD-95B5D606E73E}"/>
              </a:ext>
            </a:extLst>
          </p:cNvPr>
          <p:cNvSpPr/>
          <p:nvPr userDrawn="1"/>
        </p:nvSpPr>
        <p:spPr>
          <a:xfrm>
            <a:off x="1" y="5977289"/>
            <a:ext cx="3362425" cy="88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itle 1">
            <a:extLst>
              <a:ext uri="{FF2B5EF4-FFF2-40B4-BE49-F238E27FC236}">
                <a16:creationId xmlns:a16="http://schemas.microsoft.com/office/drawing/2014/main" id="{8F46396B-BD90-784C-8FFE-EBB3D0776326}"/>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8" name="Content Placeholder 2">
            <a:extLst>
              <a:ext uri="{FF2B5EF4-FFF2-40B4-BE49-F238E27FC236}">
                <a16:creationId xmlns:a16="http://schemas.microsoft.com/office/drawing/2014/main" id="{397AD2AC-979A-0344-8551-A78B382E67A6}"/>
              </a:ext>
            </a:extLst>
          </p:cNvPr>
          <p:cNvSpPr>
            <a:spLocks noGrp="1"/>
          </p:cNvSpPr>
          <p:nvPr>
            <p:ph sz="half" idx="1" hasCustomPrompt="1"/>
          </p:nvPr>
        </p:nvSpPr>
        <p:spPr>
          <a:xfrm>
            <a:off x="362712" y="1761617"/>
            <a:ext cx="9580541" cy="4351338"/>
          </a:xfrm>
        </p:spPr>
        <p:txBody>
          <a:bodyPr>
            <a:normAutofit/>
          </a:bodyPr>
          <a:lstStyle>
            <a:lvl1pPr marL="0" indent="0">
              <a:lnSpc>
                <a:spcPct val="110000"/>
              </a:lnSpc>
              <a:buNone/>
              <a:defRPr sz="2400"/>
            </a:lvl1pPr>
          </a:lstStyle>
          <a:p>
            <a:pPr lvl="0"/>
            <a:r>
              <a:rPr lang="en-US" dirty="0"/>
              <a:t>Enter text here</a:t>
            </a:r>
          </a:p>
        </p:txBody>
      </p:sp>
      <p:sp>
        <p:nvSpPr>
          <p:cNvPr id="10" name="Slide Number Placeholder 3">
            <a:extLst>
              <a:ext uri="{FF2B5EF4-FFF2-40B4-BE49-F238E27FC236}">
                <a16:creationId xmlns:a16="http://schemas.microsoft.com/office/drawing/2014/main" id="{132D8BEC-2F74-8547-9F2C-AEAE0B302DDC}"/>
              </a:ext>
            </a:extLst>
          </p:cNvPr>
          <p:cNvSpPr>
            <a:spLocks noGrp="1"/>
          </p:cNvSpPr>
          <p:nvPr>
            <p:ph type="sldNum" sz="quarter" idx="16"/>
          </p:nvPr>
        </p:nvSpPr>
        <p:spPr>
          <a:xfrm>
            <a:off x="258748" y="6352806"/>
            <a:ext cx="2743200" cy="365125"/>
          </a:xfrm>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1" name="Footer Placeholder 7">
            <a:extLst>
              <a:ext uri="{FF2B5EF4-FFF2-40B4-BE49-F238E27FC236}">
                <a16:creationId xmlns:a16="http://schemas.microsoft.com/office/drawing/2014/main" id="{B0283A15-47DF-8047-8B83-438FA552B6E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3" name="Date Placeholder 3">
            <a:extLst>
              <a:ext uri="{FF2B5EF4-FFF2-40B4-BE49-F238E27FC236}">
                <a16:creationId xmlns:a16="http://schemas.microsoft.com/office/drawing/2014/main" id="{358E8B80-D0B3-954F-9A62-484C9A10FE4D}"/>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pic>
        <p:nvPicPr>
          <p:cNvPr id="4" name="Picture 3">
            <a:extLst>
              <a:ext uri="{FF2B5EF4-FFF2-40B4-BE49-F238E27FC236}">
                <a16:creationId xmlns:a16="http://schemas.microsoft.com/office/drawing/2014/main" id="{E38E42FE-DE83-0941-9540-20EEB49185B5}"/>
              </a:ext>
            </a:extLst>
          </p:cNvPr>
          <p:cNvPicPr>
            <a:picLocks noChangeAspect="1"/>
          </p:cNvPicPr>
          <p:nvPr userDrawn="1"/>
        </p:nvPicPr>
        <p:blipFill>
          <a:blip r:embed="rId2"/>
          <a:stretch>
            <a:fillRect/>
          </a:stretch>
        </p:blipFill>
        <p:spPr>
          <a:xfrm>
            <a:off x="11478889" y="165865"/>
            <a:ext cx="451323" cy="650744"/>
          </a:xfrm>
          <a:prstGeom prst="rect">
            <a:avLst/>
          </a:prstGeom>
        </p:spPr>
      </p:pic>
    </p:spTree>
    <p:extLst>
      <p:ext uri="{BB962C8B-B14F-4D97-AF65-F5344CB8AC3E}">
        <p14:creationId xmlns:p14="http://schemas.microsoft.com/office/powerpoint/2010/main" val="4269643971"/>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2 columns - Blan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942F0-6E2E-9B45-9065-E71C5FD39597}"/>
              </a:ext>
            </a:extLst>
          </p:cNvPr>
          <p:cNvSpPr/>
          <p:nvPr userDrawn="1"/>
        </p:nvSpPr>
        <p:spPr>
          <a:xfrm>
            <a:off x="1" y="5948414"/>
            <a:ext cx="3362425" cy="909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hasCustomPrompt="1"/>
          </p:nvPr>
        </p:nvSpPr>
        <p:spPr>
          <a:xfrm>
            <a:off x="362712" y="1761617"/>
            <a:ext cx="5574792" cy="4351338"/>
          </a:xfrm>
        </p:spPr>
        <p:txBody>
          <a:bodyPr>
            <a:normAutofit/>
          </a:bodyPr>
          <a:lstStyle>
            <a:lvl1pPr marL="0" indent="0">
              <a:lnSpc>
                <a:spcPct val="110000"/>
              </a:lnSpc>
              <a:buNone/>
              <a:defRPr sz="2000"/>
            </a:lvl1pPr>
          </a:lstStyle>
          <a:p>
            <a:pPr lvl="0"/>
            <a:r>
              <a:rPr lang="en-US" dirty="0"/>
              <a:t>Enter text here</a:t>
            </a:r>
          </a:p>
        </p:txBody>
      </p:sp>
      <p:sp>
        <p:nvSpPr>
          <p:cNvPr id="10" name="Content Placeholder 2">
            <a:extLst>
              <a:ext uri="{FF2B5EF4-FFF2-40B4-BE49-F238E27FC236}">
                <a16:creationId xmlns:a16="http://schemas.microsoft.com/office/drawing/2014/main" id="{F6C397A8-4C6E-3540-A9FF-B8B3F768B7BB}"/>
              </a:ext>
            </a:extLst>
          </p:cNvPr>
          <p:cNvSpPr>
            <a:spLocks noGrp="1"/>
          </p:cNvSpPr>
          <p:nvPr>
            <p:ph sz="half" idx="13" hasCustomPrompt="1"/>
          </p:nvPr>
        </p:nvSpPr>
        <p:spPr>
          <a:xfrm>
            <a:off x="6254496" y="1761617"/>
            <a:ext cx="5574792" cy="4351338"/>
          </a:xfrm>
        </p:spPr>
        <p:txBody>
          <a:bodyPr>
            <a:normAutofit/>
          </a:bodyPr>
          <a:lstStyle>
            <a:lvl1pPr marL="0" indent="0">
              <a:lnSpc>
                <a:spcPct val="110000"/>
              </a:lnSpc>
              <a:buNone/>
              <a:defRPr sz="2000"/>
            </a:lvl1pPr>
          </a:lstStyle>
          <a:p>
            <a:pPr lvl="0"/>
            <a:r>
              <a:rPr lang="en-US" dirty="0"/>
              <a:t>Enter text here</a:t>
            </a:r>
          </a:p>
        </p:txBody>
      </p:sp>
      <p:sp>
        <p:nvSpPr>
          <p:cNvPr id="11" name="Slide Number Placeholder 3">
            <a:extLst>
              <a:ext uri="{FF2B5EF4-FFF2-40B4-BE49-F238E27FC236}">
                <a16:creationId xmlns:a16="http://schemas.microsoft.com/office/drawing/2014/main" id="{C56797FB-FF82-0F4F-A928-D7AF36F5441A}"/>
              </a:ext>
            </a:extLst>
          </p:cNvPr>
          <p:cNvSpPr>
            <a:spLocks noGrp="1"/>
          </p:cNvSpPr>
          <p:nvPr>
            <p:ph type="sldNum" sz="quarter" idx="16"/>
          </p:nvPr>
        </p:nvSpPr>
        <p:spPr>
          <a:xfrm>
            <a:off x="258748" y="6352806"/>
            <a:ext cx="2743200" cy="365125"/>
          </a:xfrm>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2" name="Title 1">
            <a:extLst>
              <a:ext uri="{FF2B5EF4-FFF2-40B4-BE49-F238E27FC236}">
                <a16:creationId xmlns:a16="http://schemas.microsoft.com/office/drawing/2014/main" id="{4C27DB8A-983A-204A-A0E1-0B2509737A15}"/>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3" name="Footer Placeholder 7">
            <a:extLst>
              <a:ext uri="{FF2B5EF4-FFF2-40B4-BE49-F238E27FC236}">
                <a16:creationId xmlns:a16="http://schemas.microsoft.com/office/drawing/2014/main" id="{C3EFC6A2-0789-BB4B-9701-8038DFBF83E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5" name="Date Placeholder 3">
            <a:extLst>
              <a:ext uri="{FF2B5EF4-FFF2-40B4-BE49-F238E27FC236}">
                <a16:creationId xmlns:a16="http://schemas.microsoft.com/office/drawing/2014/main" id="{4876024C-E78F-814A-ADD4-B2037FCE17DA}"/>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pic>
        <p:nvPicPr>
          <p:cNvPr id="9" name="Picture 8">
            <a:extLst>
              <a:ext uri="{FF2B5EF4-FFF2-40B4-BE49-F238E27FC236}">
                <a16:creationId xmlns:a16="http://schemas.microsoft.com/office/drawing/2014/main" id="{0E63F04A-47D7-6D44-AF92-CB4F029D3D82}"/>
              </a:ext>
            </a:extLst>
          </p:cNvPr>
          <p:cNvPicPr>
            <a:picLocks noChangeAspect="1"/>
          </p:cNvPicPr>
          <p:nvPr userDrawn="1"/>
        </p:nvPicPr>
        <p:blipFill>
          <a:blip r:embed="rId2"/>
          <a:stretch>
            <a:fillRect/>
          </a:stretch>
        </p:blipFill>
        <p:spPr>
          <a:xfrm>
            <a:off x="11478889" y="165865"/>
            <a:ext cx="451323" cy="650744"/>
          </a:xfrm>
          <a:prstGeom prst="rect">
            <a:avLst/>
          </a:prstGeom>
        </p:spPr>
      </p:pic>
    </p:spTree>
    <p:extLst>
      <p:ext uri="{BB962C8B-B14F-4D97-AF65-F5344CB8AC3E}">
        <p14:creationId xmlns:p14="http://schemas.microsoft.com/office/powerpoint/2010/main" val="16563070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3 columns - 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8A4A04-F540-E24D-9FF5-8F7FC90CDCFA}"/>
              </a:ext>
            </a:extLst>
          </p:cNvPr>
          <p:cNvSpPr/>
          <p:nvPr userDrawn="1"/>
        </p:nvSpPr>
        <p:spPr>
          <a:xfrm>
            <a:off x="1" y="5919538"/>
            <a:ext cx="3362425" cy="938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hasCustomPrompt="1"/>
          </p:nvPr>
        </p:nvSpPr>
        <p:spPr>
          <a:xfrm>
            <a:off x="362712" y="1761617"/>
            <a:ext cx="3675889" cy="4351338"/>
          </a:xfrm>
        </p:spPr>
        <p:txBody>
          <a:bodyPr>
            <a:normAutofit/>
          </a:bodyPr>
          <a:lstStyle>
            <a:lvl1pPr marL="0" indent="0">
              <a:lnSpc>
                <a:spcPct val="110000"/>
              </a:lnSpc>
              <a:buNone/>
              <a:defRPr sz="1600"/>
            </a:lvl1pPr>
          </a:lstStyle>
          <a:p>
            <a:pPr lvl="0"/>
            <a:r>
              <a:rPr lang="en-US" dirty="0"/>
              <a:t>Enter text here</a:t>
            </a:r>
          </a:p>
        </p:txBody>
      </p:sp>
      <p:sp>
        <p:nvSpPr>
          <p:cNvPr id="12" name="Content Placeholder 2">
            <a:extLst>
              <a:ext uri="{FF2B5EF4-FFF2-40B4-BE49-F238E27FC236}">
                <a16:creationId xmlns:a16="http://schemas.microsoft.com/office/drawing/2014/main" id="{CA1345C7-1E5A-5D47-B21E-CC22DE822A72}"/>
              </a:ext>
            </a:extLst>
          </p:cNvPr>
          <p:cNvSpPr>
            <a:spLocks noGrp="1"/>
          </p:cNvSpPr>
          <p:nvPr>
            <p:ph sz="half" idx="13" hasCustomPrompt="1"/>
          </p:nvPr>
        </p:nvSpPr>
        <p:spPr>
          <a:xfrm>
            <a:off x="4258056" y="1761617"/>
            <a:ext cx="3675889" cy="4351338"/>
          </a:xfrm>
        </p:spPr>
        <p:txBody>
          <a:bodyPr>
            <a:normAutofit/>
          </a:bodyPr>
          <a:lstStyle>
            <a:lvl1pPr marL="0" indent="0">
              <a:lnSpc>
                <a:spcPct val="110000"/>
              </a:lnSpc>
              <a:buNone/>
              <a:defRPr sz="1600"/>
            </a:lvl1pPr>
          </a:lstStyle>
          <a:p>
            <a:pPr lvl="0"/>
            <a:r>
              <a:rPr lang="en-US" dirty="0"/>
              <a:t>Enter text here</a:t>
            </a:r>
          </a:p>
        </p:txBody>
      </p:sp>
      <p:sp>
        <p:nvSpPr>
          <p:cNvPr id="13" name="Content Placeholder 2">
            <a:extLst>
              <a:ext uri="{FF2B5EF4-FFF2-40B4-BE49-F238E27FC236}">
                <a16:creationId xmlns:a16="http://schemas.microsoft.com/office/drawing/2014/main" id="{1782DDE3-B15D-5C47-980A-E974C39F852B}"/>
              </a:ext>
            </a:extLst>
          </p:cNvPr>
          <p:cNvSpPr>
            <a:spLocks noGrp="1"/>
          </p:cNvSpPr>
          <p:nvPr>
            <p:ph sz="half" idx="14" hasCustomPrompt="1"/>
          </p:nvPr>
        </p:nvSpPr>
        <p:spPr>
          <a:xfrm>
            <a:off x="8153400" y="1784319"/>
            <a:ext cx="3675889" cy="4351338"/>
          </a:xfrm>
        </p:spPr>
        <p:txBody>
          <a:bodyPr>
            <a:normAutofit/>
          </a:bodyPr>
          <a:lstStyle>
            <a:lvl1pPr marL="0" indent="0">
              <a:lnSpc>
                <a:spcPct val="110000"/>
              </a:lnSpc>
              <a:buNone/>
              <a:defRPr sz="1600"/>
            </a:lvl1pPr>
          </a:lstStyle>
          <a:p>
            <a:pPr lvl="0"/>
            <a:r>
              <a:rPr lang="en-US" dirty="0"/>
              <a:t>Enter text here</a:t>
            </a:r>
          </a:p>
        </p:txBody>
      </p:sp>
      <p:sp>
        <p:nvSpPr>
          <p:cNvPr id="14" name="Slide Number Placeholder 3">
            <a:extLst>
              <a:ext uri="{FF2B5EF4-FFF2-40B4-BE49-F238E27FC236}">
                <a16:creationId xmlns:a16="http://schemas.microsoft.com/office/drawing/2014/main" id="{BE89C228-C4FD-7644-ABB7-614954C9451C}"/>
              </a:ext>
            </a:extLst>
          </p:cNvPr>
          <p:cNvSpPr>
            <a:spLocks noGrp="1"/>
          </p:cNvSpPr>
          <p:nvPr>
            <p:ph type="sldNum" sz="quarter" idx="16"/>
          </p:nvPr>
        </p:nvSpPr>
        <p:spPr>
          <a:xfrm>
            <a:off x="258748" y="6352806"/>
            <a:ext cx="2743200" cy="365125"/>
          </a:xfrm>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5" name="Title 1">
            <a:extLst>
              <a:ext uri="{FF2B5EF4-FFF2-40B4-BE49-F238E27FC236}">
                <a16:creationId xmlns:a16="http://schemas.microsoft.com/office/drawing/2014/main" id="{D60B89FE-026E-7249-A3EB-8B2B89BCD596}"/>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6" name="Footer Placeholder 7">
            <a:extLst>
              <a:ext uri="{FF2B5EF4-FFF2-40B4-BE49-F238E27FC236}">
                <a16:creationId xmlns:a16="http://schemas.microsoft.com/office/drawing/2014/main" id="{5E2E5CD6-A1EE-A841-BFBB-519F206ED505}"/>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8" name="Date Placeholder 3">
            <a:extLst>
              <a:ext uri="{FF2B5EF4-FFF2-40B4-BE49-F238E27FC236}">
                <a16:creationId xmlns:a16="http://schemas.microsoft.com/office/drawing/2014/main" id="{66C81B30-170B-8F41-A120-A0E8F4AD1AD0}"/>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pic>
        <p:nvPicPr>
          <p:cNvPr id="10" name="Picture 9">
            <a:extLst>
              <a:ext uri="{FF2B5EF4-FFF2-40B4-BE49-F238E27FC236}">
                <a16:creationId xmlns:a16="http://schemas.microsoft.com/office/drawing/2014/main" id="{3320A26F-514F-5A42-ACE3-70A01C872962}"/>
              </a:ext>
            </a:extLst>
          </p:cNvPr>
          <p:cNvPicPr>
            <a:picLocks noChangeAspect="1"/>
          </p:cNvPicPr>
          <p:nvPr userDrawn="1"/>
        </p:nvPicPr>
        <p:blipFill>
          <a:blip r:embed="rId2"/>
          <a:stretch>
            <a:fillRect/>
          </a:stretch>
        </p:blipFill>
        <p:spPr>
          <a:xfrm>
            <a:off x="11478889" y="165865"/>
            <a:ext cx="451323" cy="650744"/>
          </a:xfrm>
          <a:prstGeom prst="rect">
            <a:avLst/>
          </a:prstGeom>
        </p:spPr>
      </p:pic>
    </p:spTree>
    <p:extLst>
      <p:ext uri="{BB962C8B-B14F-4D97-AF65-F5344CB8AC3E}">
        <p14:creationId xmlns:p14="http://schemas.microsoft.com/office/powerpoint/2010/main" val="31492470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Comparison - Blank">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4416571-A315-1846-A578-44521F40228B}"/>
              </a:ext>
            </a:extLst>
          </p:cNvPr>
          <p:cNvSpPr/>
          <p:nvPr userDrawn="1"/>
        </p:nvSpPr>
        <p:spPr>
          <a:xfrm>
            <a:off x="1" y="5919538"/>
            <a:ext cx="3362425" cy="938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362712" y="1681163"/>
            <a:ext cx="5634864" cy="823912"/>
          </a:xfrm>
        </p:spPr>
        <p:txBody>
          <a:bodyPr anchor="b">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p:cNvSpPr>
            <a:spLocks noGrp="1"/>
          </p:cNvSpPr>
          <p:nvPr>
            <p:ph type="body" sz="quarter" idx="3"/>
          </p:nvPr>
        </p:nvSpPr>
        <p:spPr>
          <a:xfrm>
            <a:off x="6208776" y="1681163"/>
            <a:ext cx="5620512" cy="823912"/>
          </a:xfrm>
        </p:spPr>
        <p:txBody>
          <a:bodyPr anchor="b">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Content Placeholder 2">
            <a:extLst>
              <a:ext uri="{FF2B5EF4-FFF2-40B4-BE49-F238E27FC236}">
                <a16:creationId xmlns:a16="http://schemas.microsoft.com/office/drawing/2014/main" id="{A22BEFAE-1CA8-3D42-9FE8-259F2F4B7EB2}"/>
              </a:ext>
            </a:extLst>
          </p:cNvPr>
          <p:cNvSpPr>
            <a:spLocks noGrp="1"/>
          </p:cNvSpPr>
          <p:nvPr>
            <p:ph sz="half" idx="13" hasCustomPrompt="1"/>
          </p:nvPr>
        </p:nvSpPr>
        <p:spPr>
          <a:xfrm>
            <a:off x="362712" y="2660904"/>
            <a:ext cx="5574792" cy="3452051"/>
          </a:xfrm>
        </p:spPr>
        <p:txBody>
          <a:bodyPr>
            <a:normAutofit/>
          </a:bodyPr>
          <a:lstStyle>
            <a:lvl1pPr marL="0" indent="0">
              <a:lnSpc>
                <a:spcPct val="110000"/>
              </a:lnSpc>
              <a:buNone/>
              <a:defRPr sz="1800"/>
            </a:lvl1pPr>
          </a:lstStyle>
          <a:p>
            <a:pPr lvl="0"/>
            <a:r>
              <a:rPr lang="en-US" dirty="0"/>
              <a:t>Enter text here</a:t>
            </a:r>
          </a:p>
        </p:txBody>
      </p:sp>
      <p:sp>
        <p:nvSpPr>
          <p:cNvPr id="11" name="Content Placeholder 2">
            <a:extLst>
              <a:ext uri="{FF2B5EF4-FFF2-40B4-BE49-F238E27FC236}">
                <a16:creationId xmlns:a16="http://schemas.microsoft.com/office/drawing/2014/main" id="{B833EADF-0DCB-FF42-8ACF-2E14F284BCDA}"/>
              </a:ext>
            </a:extLst>
          </p:cNvPr>
          <p:cNvSpPr>
            <a:spLocks noGrp="1"/>
          </p:cNvSpPr>
          <p:nvPr>
            <p:ph sz="half" idx="14" hasCustomPrompt="1"/>
          </p:nvPr>
        </p:nvSpPr>
        <p:spPr>
          <a:xfrm>
            <a:off x="6254496" y="2660904"/>
            <a:ext cx="5574792" cy="3452051"/>
          </a:xfrm>
        </p:spPr>
        <p:txBody>
          <a:bodyPr>
            <a:normAutofit/>
          </a:bodyPr>
          <a:lstStyle>
            <a:lvl1pPr marL="0" indent="0">
              <a:lnSpc>
                <a:spcPct val="110000"/>
              </a:lnSpc>
              <a:buNone/>
              <a:defRPr sz="1800"/>
            </a:lvl1pPr>
          </a:lstStyle>
          <a:p>
            <a:pPr lvl="0"/>
            <a:r>
              <a:rPr lang="en-US" dirty="0"/>
              <a:t>Enter text here</a:t>
            </a:r>
          </a:p>
        </p:txBody>
      </p:sp>
      <p:sp>
        <p:nvSpPr>
          <p:cNvPr id="4" name="Slide Number Placeholder 3">
            <a:extLst>
              <a:ext uri="{FF2B5EF4-FFF2-40B4-BE49-F238E27FC236}">
                <a16:creationId xmlns:a16="http://schemas.microsoft.com/office/drawing/2014/main" id="{784BA7FE-773F-2D4C-A1FD-78D273094D08}"/>
              </a:ext>
            </a:extLst>
          </p:cNvPr>
          <p:cNvSpPr>
            <a:spLocks noGrp="1"/>
          </p:cNvSpPr>
          <p:nvPr>
            <p:ph type="sldNum" sz="quarter" idx="16"/>
          </p:nvPr>
        </p:nvSpPr>
        <p:spPr/>
        <p:txBody>
          <a:bodyPr/>
          <a:lstStyle>
            <a:lvl1pPr>
              <a:defRPr>
                <a:solidFill>
                  <a:schemeClr val="tx1">
                    <a:lumMod val="50000"/>
                    <a:lumOff val="50000"/>
                  </a:schemeClr>
                </a:solidFill>
              </a:defRPr>
            </a:lvl1pPr>
          </a:lstStyle>
          <a:p>
            <a:fld id="{838B0777-827F-8D42-90B1-61394C340E65}" type="slidenum">
              <a:rPr lang="en-US" smtClean="0"/>
              <a:pPr/>
              <a:t>‹#›</a:t>
            </a:fld>
            <a:endParaRPr lang="en-US" dirty="0"/>
          </a:p>
        </p:txBody>
      </p:sp>
      <p:sp>
        <p:nvSpPr>
          <p:cNvPr id="14" name="Title 1">
            <a:extLst>
              <a:ext uri="{FF2B5EF4-FFF2-40B4-BE49-F238E27FC236}">
                <a16:creationId xmlns:a16="http://schemas.microsoft.com/office/drawing/2014/main" id="{CBFC3704-1948-F84D-88BE-17DA7F4538A9}"/>
              </a:ext>
            </a:extLst>
          </p:cNvPr>
          <p:cNvSpPr>
            <a:spLocks noGrp="1"/>
          </p:cNvSpPr>
          <p:nvPr>
            <p:ph type="title"/>
          </p:nvPr>
        </p:nvSpPr>
        <p:spPr>
          <a:xfrm>
            <a:off x="362712" y="365127"/>
            <a:ext cx="10991088" cy="1198498"/>
          </a:xfrm>
          <a:prstGeom prst="rect">
            <a:avLst/>
          </a:prstGeom>
        </p:spPr>
        <p:txBody>
          <a:bodyPr anchor="ctr" anchorCtr="0">
            <a:normAutofit/>
          </a:bodyPr>
          <a:lstStyle>
            <a:lvl1pPr>
              <a:defRPr sz="3200"/>
            </a:lvl1pPr>
          </a:lstStyle>
          <a:p>
            <a:r>
              <a:rPr lang="en-US" dirty="0"/>
              <a:t>Click to edit Master title style</a:t>
            </a:r>
          </a:p>
        </p:txBody>
      </p:sp>
      <p:sp>
        <p:nvSpPr>
          <p:cNvPr id="15" name="Footer Placeholder 7">
            <a:extLst>
              <a:ext uri="{FF2B5EF4-FFF2-40B4-BE49-F238E27FC236}">
                <a16:creationId xmlns:a16="http://schemas.microsoft.com/office/drawing/2014/main" id="{2DBAF8AC-F4B9-2C4F-BBF0-BD58FB50FE11}"/>
              </a:ext>
            </a:extLst>
          </p:cNvPr>
          <p:cNvSpPr>
            <a:spLocks noGrp="1"/>
          </p:cNvSpPr>
          <p:nvPr>
            <p:ph type="ftr" sz="quarter" idx="17"/>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7" name="Date Placeholder 3">
            <a:extLst>
              <a:ext uri="{FF2B5EF4-FFF2-40B4-BE49-F238E27FC236}">
                <a16:creationId xmlns:a16="http://schemas.microsoft.com/office/drawing/2014/main" id="{97E7983D-B1A4-B148-B1D4-C4B621AD156B}"/>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pic>
        <p:nvPicPr>
          <p:cNvPr id="12" name="Picture 11">
            <a:extLst>
              <a:ext uri="{FF2B5EF4-FFF2-40B4-BE49-F238E27FC236}">
                <a16:creationId xmlns:a16="http://schemas.microsoft.com/office/drawing/2014/main" id="{F06BA4D8-F3B1-6640-9CB5-BB9AE0CA8677}"/>
              </a:ext>
            </a:extLst>
          </p:cNvPr>
          <p:cNvPicPr>
            <a:picLocks noChangeAspect="1"/>
          </p:cNvPicPr>
          <p:nvPr userDrawn="1"/>
        </p:nvPicPr>
        <p:blipFill>
          <a:blip r:embed="rId2"/>
          <a:stretch>
            <a:fillRect/>
          </a:stretch>
        </p:blipFill>
        <p:spPr>
          <a:xfrm>
            <a:off x="11478889" y="165865"/>
            <a:ext cx="451323" cy="650744"/>
          </a:xfrm>
          <a:prstGeom prst="rect">
            <a:avLst/>
          </a:prstGeom>
        </p:spPr>
      </p:pic>
    </p:spTree>
    <p:extLst>
      <p:ext uri="{BB962C8B-B14F-4D97-AF65-F5344CB8AC3E}">
        <p14:creationId xmlns:p14="http://schemas.microsoft.com/office/powerpoint/2010/main" val="4287975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A5BA2C8-6FAC-B54C-9845-66F221B9BB0A}"/>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9" name="Content Placeholder 2">
            <a:extLst>
              <a:ext uri="{FF2B5EF4-FFF2-40B4-BE49-F238E27FC236}">
                <a16:creationId xmlns:a16="http://schemas.microsoft.com/office/drawing/2014/main" id="{8EFA112B-E57E-7B4A-8833-D3D8FEC4EC14}"/>
              </a:ext>
            </a:extLst>
          </p:cNvPr>
          <p:cNvSpPr>
            <a:spLocks noGrp="1"/>
          </p:cNvSpPr>
          <p:nvPr>
            <p:ph sz="half" idx="1" hasCustomPrompt="1"/>
          </p:nvPr>
        </p:nvSpPr>
        <p:spPr>
          <a:xfrm>
            <a:off x="362712" y="1594884"/>
            <a:ext cx="10591185" cy="4518071"/>
          </a:xfrm>
        </p:spPr>
        <p:txBody>
          <a:bodyPr>
            <a:normAutofit/>
          </a:bodyPr>
          <a:lstStyle>
            <a:lvl1pPr marL="0" indent="0">
              <a:lnSpc>
                <a:spcPct val="110000"/>
              </a:lnSpc>
              <a:buNone/>
              <a:defRPr sz="2000"/>
            </a:lvl1pPr>
          </a:lstStyle>
          <a:p>
            <a:pPr lvl="0"/>
            <a:r>
              <a:rPr lang="en-US" dirty="0"/>
              <a:t>Enter text here</a:t>
            </a:r>
          </a:p>
        </p:txBody>
      </p:sp>
      <p:sp>
        <p:nvSpPr>
          <p:cNvPr id="10" name="Title 1">
            <a:extLst>
              <a:ext uri="{FF2B5EF4-FFF2-40B4-BE49-F238E27FC236}">
                <a16:creationId xmlns:a16="http://schemas.microsoft.com/office/drawing/2014/main" id="{FA8C8EE7-3B3F-3F41-B5AD-67185982E33B}"/>
              </a:ext>
            </a:extLst>
          </p:cNvPr>
          <p:cNvSpPr>
            <a:spLocks noGrp="1"/>
          </p:cNvSpPr>
          <p:nvPr>
            <p:ph type="title"/>
          </p:nvPr>
        </p:nvSpPr>
        <p:spPr>
          <a:xfrm>
            <a:off x="362712" y="262270"/>
            <a:ext cx="10991088" cy="1102884"/>
          </a:xfrm>
          <a:prstGeom prst="rect">
            <a:avLst/>
          </a:prstGeom>
        </p:spPr>
        <p:txBody>
          <a:bodyPr anchor="ctr" anchorCtr="0">
            <a:normAutofit/>
          </a:bodyPr>
          <a:lstStyle>
            <a:lvl1pPr>
              <a:defRPr sz="3200"/>
            </a:lvl1pPr>
          </a:lstStyle>
          <a:p>
            <a:r>
              <a:rPr lang="en-US"/>
              <a:t>Click to edit Master title style</a:t>
            </a:r>
            <a:endParaRPr lang="en-US" dirty="0"/>
          </a:p>
        </p:txBody>
      </p:sp>
      <p:sp>
        <p:nvSpPr>
          <p:cNvPr id="13" name="Footer Placeholder 7">
            <a:extLst>
              <a:ext uri="{FF2B5EF4-FFF2-40B4-BE49-F238E27FC236}">
                <a16:creationId xmlns:a16="http://schemas.microsoft.com/office/drawing/2014/main" id="{44BCAD86-58E8-C64B-B919-51804E097B67}"/>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5" name="Date Placeholder 3">
            <a:extLst>
              <a:ext uri="{FF2B5EF4-FFF2-40B4-BE49-F238E27FC236}">
                <a16:creationId xmlns:a16="http://schemas.microsoft.com/office/drawing/2014/main" id="{F4675424-66C5-6140-A915-8C73CF29DE4B}"/>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257419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2712" y="1594884"/>
            <a:ext cx="5574792" cy="4518071"/>
          </a:xfrm>
        </p:spPr>
        <p:txBody>
          <a:bodyPr>
            <a:normAutofit/>
          </a:bodyPr>
          <a:lstStyle>
            <a:lvl1pPr marL="0" indent="0">
              <a:lnSpc>
                <a:spcPct val="110000"/>
              </a:lnSpc>
              <a:buNone/>
              <a:defRPr sz="2000"/>
            </a:lvl1pPr>
          </a:lstStyle>
          <a:p>
            <a:pPr lvl="0"/>
            <a:r>
              <a:rPr lang="en-US" dirty="0"/>
              <a:t>Enter text here</a:t>
            </a:r>
          </a:p>
        </p:txBody>
      </p:sp>
      <p:sp>
        <p:nvSpPr>
          <p:cNvPr id="10" name="Content Placeholder 2">
            <a:extLst>
              <a:ext uri="{FF2B5EF4-FFF2-40B4-BE49-F238E27FC236}">
                <a16:creationId xmlns:a16="http://schemas.microsoft.com/office/drawing/2014/main" id="{F6C397A8-4C6E-3540-A9FF-B8B3F768B7BB}"/>
              </a:ext>
            </a:extLst>
          </p:cNvPr>
          <p:cNvSpPr>
            <a:spLocks noGrp="1"/>
          </p:cNvSpPr>
          <p:nvPr>
            <p:ph sz="half" idx="13" hasCustomPrompt="1"/>
          </p:nvPr>
        </p:nvSpPr>
        <p:spPr>
          <a:xfrm>
            <a:off x="6254496" y="1594884"/>
            <a:ext cx="5574792" cy="4518071"/>
          </a:xfrm>
        </p:spPr>
        <p:txBody>
          <a:bodyPr>
            <a:normAutofit/>
          </a:bodyPr>
          <a:lstStyle>
            <a:lvl1pPr marL="0" indent="0">
              <a:lnSpc>
                <a:spcPct val="110000"/>
              </a:lnSpc>
              <a:buNone/>
              <a:defRPr sz="2000"/>
            </a:lvl1pPr>
          </a:lstStyle>
          <a:p>
            <a:pPr lvl="0"/>
            <a:r>
              <a:rPr lang="en-US" dirty="0"/>
              <a:t>Enter text here</a:t>
            </a:r>
          </a:p>
        </p:txBody>
      </p:sp>
      <p:sp>
        <p:nvSpPr>
          <p:cNvPr id="8" name="Slide Number Placeholder 7">
            <a:extLst>
              <a:ext uri="{FF2B5EF4-FFF2-40B4-BE49-F238E27FC236}">
                <a16:creationId xmlns:a16="http://schemas.microsoft.com/office/drawing/2014/main" id="{7D4E4AF7-5B90-4A4A-9190-EF7AF1E8A750}"/>
              </a:ext>
            </a:extLst>
          </p:cNvPr>
          <p:cNvSpPr>
            <a:spLocks noGrp="1"/>
          </p:cNvSpPr>
          <p:nvPr>
            <p:ph type="sldNum" sz="quarter" idx="15"/>
          </p:nvPr>
        </p:nvSpPr>
        <p:spPr/>
        <p:txBody>
          <a:bodyPr/>
          <a:lstStyle/>
          <a:p>
            <a:fld id="{838B0777-827F-8D42-90B1-61394C340E65}" type="slidenum">
              <a:rPr lang="en-US" smtClean="0"/>
              <a:pPr/>
              <a:t>‹#›</a:t>
            </a:fld>
            <a:endParaRPr lang="en-US" dirty="0"/>
          </a:p>
        </p:txBody>
      </p:sp>
      <p:sp>
        <p:nvSpPr>
          <p:cNvPr id="11" name="Title 1">
            <a:extLst>
              <a:ext uri="{FF2B5EF4-FFF2-40B4-BE49-F238E27FC236}">
                <a16:creationId xmlns:a16="http://schemas.microsoft.com/office/drawing/2014/main" id="{0B1DBDDF-7B8D-E049-BE5A-2AC650B235B2}"/>
              </a:ext>
            </a:extLst>
          </p:cNvPr>
          <p:cNvSpPr>
            <a:spLocks noGrp="1"/>
          </p:cNvSpPr>
          <p:nvPr>
            <p:ph type="title"/>
          </p:nvPr>
        </p:nvSpPr>
        <p:spPr>
          <a:xfrm>
            <a:off x="362712" y="262270"/>
            <a:ext cx="10991088" cy="1102884"/>
          </a:xfrm>
          <a:prstGeom prst="rect">
            <a:avLst/>
          </a:prstGeom>
        </p:spPr>
        <p:txBody>
          <a:bodyPr anchor="ctr" anchorCtr="0">
            <a:normAutofit/>
          </a:bodyPr>
          <a:lstStyle>
            <a:lvl1pPr>
              <a:defRPr sz="3200"/>
            </a:lvl1pPr>
          </a:lstStyle>
          <a:p>
            <a:r>
              <a:rPr lang="en-US"/>
              <a:t>Click to edit Master title style</a:t>
            </a:r>
            <a:endParaRPr lang="en-US" dirty="0"/>
          </a:p>
        </p:txBody>
      </p:sp>
      <p:sp>
        <p:nvSpPr>
          <p:cNvPr id="12" name="Footer Placeholder 7">
            <a:extLst>
              <a:ext uri="{FF2B5EF4-FFF2-40B4-BE49-F238E27FC236}">
                <a16:creationId xmlns:a16="http://schemas.microsoft.com/office/drawing/2014/main" id="{27FBAFA6-39D8-1045-BD48-582B3322516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4" name="Date Placeholder 3">
            <a:extLst>
              <a:ext uri="{FF2B5EF4-FFF2-40B4-BE49-F238E27FC236}">
                <a16:creationId xmlns:a16="http://schemas.microsoft.com/office/drawing/2014/main" id="{27990A56-77DE-384E-846A-6EC50569154F}"/>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3250278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62712" y="1573619"/>
            <a:ext cx="3675889" cy="4539336"/>
          </a:xfrm>
        </p:spPr>
        <p:txBody>
          <a:bodyPr>
            <a:normAutofit/>
          </a:bodyPr>
          <a:lstStyle>
            <a:lvl1pPr marL="0" indent="0">
              <a:lnSpc>
                <a:spcPct val="110000"/>
              </a:lnSpc>
              <a:buNone/>
              <a:defRPr sz="1600"/>
            </a:lvl1pPr>
          </a:lstStyle>
          <a:p>
            <a:pPr lvl="0"/>
            <a:r>
              <a:rPr lang="en-US" dirty="0"/>
              <a:t>Enter text here</a:t>
            </a:r>
          </a:p>
        </p:txBody>
      </p:sp>
      <p:sp>
        <p:nvSpPr>
          <p:cNvPr id="12" name="Content Placeholder 2">
            <a:extLst>
              <a:ext uri="{FF2B5EF4-FFF2-40B4-BE49-F238E27FC236}">
                <a16:creationId xmlns:a16="http://schemas.microsoft.com/office/drawing/2014/main" id="{CA1345C7-1E5A-5D47-B21E-CC22DE822A72}"/>
              </a:ext>
            </a:extLst>
          </p:cNvPr>
          <p:cNvSpPr>
            <a:spLocks noGrp="1"/>
          </p:cNvSpPr>
          <p:nvPr>
            <p:ph sz="half" idx="13" hasCustomPrompt="1"/>
          </p:nvPr>
        </p:nvSpPr>
        <p:spPr>
          <a:xfrm>
            <a:off x="4258056" y="1573619"/>
            <a:ext cx="3675889" cy="4539336"/>
          </a:xfrm>
        </p:spPr>
        <p:txBody>
          <a:bodyPr>
            <a:normAutofit/>
          </a:bodyPr>
          <a:lstStyle>
            <a:lvl1pPr marL="0" indent="0">
              <a:lnSpc>
                <a:spcPct val="110000"/>
              </a:lnSpc>
              <a:buNone/>
              <a:defRPr sz="1600"/>
            </a:lvl1pPr>
          </a:lstStyle>
          <a:p>
            <a:pPr lvl="0"/>
            <a:r>
              <a:rPr lang="en-US" dirty="0"/>
              <a:t>Enter text here</a:t>
            </a:r>
          </a:p>
        </p:txBody>
      </p:sp>
      <p:sp>
        <p:nvSpPr>
          <p:cNvPr id="13" name="Content Placeholder 2">
            <a:extLst>
              <a:ext uri="{FF2B5EF4-FFF2-40B4-BE49-F238E27FC236}">
                <a16:creationId xmlns:a16="http://schemas.microsoft.com/office/drawing/2014/main" id="{1782DDE3-B15D-5C47-980A-E974C39F852B}"/>
              </a:ext>
            </a:extLst>
          </p:cNvPr>
          <p:cNvSpPr>
            <a:spLocks noGrp="1"/>
          </p:cNvSpPr>
          <p:nvPr>
            <p:ph sz="half" idx="14" hasCustomPrompt="1"/>
          </p:nvPr>
        </p:nvSpPr>
        <p:spPr>
          <a:xfrm>
            <a:off x="8153400" y="1596321"/>
            <a:ext cx="3675889" cy="4539336"/>
          </a:xfrm>
        </p:spPr>
        <p:txBody>
          <a:bodyPr>
            <a:normAutofit/>
          </a:bodyPr>
          <a:lstStyle>
            <a:lvl1pPr marL="0" indent="0">
              <a:lnSpc>
                <a:spcPct val="110000"/>
              </a:lnSpc>
              <a:buNone/>
              <a:defRPr sz="1600"/>
            </a:lvl1pPr>
          </a:lstStyle>
          <a:p>
            <a:pPr lvl="0"/>
            <a:r>
              <a:rPr lang="en-US" dirty="0"/>
              <a:t>Enter text here</a:t>
            </a:r>
          </a:p>
        </p:txBody>
      </p:sp>
      <p:sp>
        <p:nvSpPr>
          <p:cNvPr id="8" name="Slide Number Placeholder 7">
            <a:extLst>
              <a:ext uri="{FF2B5EF4-FFF2-40B4-BE49-F238E27FC236}">
                <a16:creationId xmlns:a16="http://schemas.microsoft.com/office/drawing/2014/main" id="{48FC52E0-46F2-2443-B309-D4A67BCEE768}"/>
              </a:ext>
            </a:extLst>
          </p:cNvPr>
          <p:cNvSpPr>
            <a:spLocks noGrp="1"/>
          </p:cNvSpPr>
          <p:nvPr>
            <p:ph type="sldNum" sz="quarter" idx="16"/>
          </p:nvPr>
        </p:nvSpPr>
        <p:spPr/>
        <p:txBody>
          <a:bodyPr/>
          <a:lstStyle/>
          <a:p>
            <a:fld id="{838B0777-827F-8D42-90B1-61394C340E65}" type="slidenum">
              <a:rPr lang="en-US" smtClean="0"/>
              <a:pPr/>
              <a:t>‹#›</a:t>
            </a:fld>
            <a:endParaRPr lang="en-US" dirty="0"/>
          </a:p>
        </p:txBody>
      </p:sp>
      <p:sp>
        <p:nvSpPr>
          <p:cNvPr id="11" name="Title 1">
            <a:extLst>
              <a:ext uri="{FF2B5EF4-FFF2-40B4-BE49-F238E27FC236}">
                <a16:creationId xmlns:a16="http://schemas.microsoft.com/office/drawing/2014/main" id="{22B7B320-CA87-A342-9115-47E9E4F9B68B}"/>
              </a:ext>
            </a:extLst>
          </p:cNvPr>
          <p:cNvSpPr>
            <a:spLocks noGrp="1"/>
          </p:cNvSpPr>
          <p:nvPr>
            <p:ph type="title"/>
          </p:nvPr>
        </p:nvSpPr>
        <p:spPr>
          <a:xfrm>
            <a:off x="362712" y="262270"/>
            <a:ext cx="10991088" cy="1102884"/>
          </a:xfrm>
          <a:prstGeom prst="rect">
            <a:avLst/>
          </a:prstGeom>
        </p:spPr>
        <p:txBody>
          <a:bodyPr anchor="ctr" anchorCtr="0">
            <a:normAutofit/>
          </a:bodyPr>
          <a:lstStyle>
            <a:lvl1pPr>
              <a:defRPr sz="3200"/>
            </a:lvl1pPr>
          </a:lstStyle>
          <a:p>
            <a:r>
              <a:rPr lang="en-US"/>
              <a:t>Click to edit Master title style</a:t>
            </a:r>
            <a:endParaRPr lang="en-US" dirty="0"/>
          </a:p>
        </p:txBody>
      </p:sp>
      <p:sp>
        <p:nvSpPr>
          <p:cNvPr id="14" name="Footer Placeholder 7">
            <a:extLst>
              <a:ext uri="{FF2B5EF4-FFF2-40B4-BE49-F238E27FC236}">
                <a16:creationId xmlns:a16="http://schemas.microsoft.com/office/drawing/2014/main" id="{58D14D24-78FD-A045-8D62-111F0EEE42FF}"/>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6" name="Date Placeholder 3">
            <a:extLst>
              <a:ext uri="{FF2B5EF4-FFF2-40B4-BE49-F238E27FC236}">
                <a16:creationId xmlns:a16="http://schemas.microsoft.com/office/drawing/2014/main" id="{FB93BEA1-60BB-9942-B17D-B28C034417FF}"/>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242225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2712" y="1482692"/>
            <a:ext cx="5634864" cy="823912"/>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208776" y="1482692"/>
            <a:ext cx="5620512" cy="823912"/>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2">
            <a:extLst>
              <a:ext uri="{FF2B5EF4-FFF2-40B4-BE49-F238E27FC236}">
                <a16:creationId xmlns:a16="http://schemas.microsoft.com/office/drawing/2014/main" id="{A22BEFAE-1CA8-3D42-9FE8-259F2F4B7EB2}"/>
              </a:ext>
            </a:extLst>
          </p:cNvPr>
          <p:cNvSpPr>
            <a:spLocks noGrp="1"/>
          </p:cNvSpPr>
          <p:nvPr>
            <p:ph sz="half" idx="13" hasCustomPrompt="1"/>
          </p:nvPr>
        </p:nvSpPr>
        <p:spPr>
          <a:xfrm>
            <a:off x="362712" y="2462432"/>
            <a:ext cx="5574792" cy="3626480"/>
          </a:xfrm>
        </p:spPr>
        <p:txBody>
          <a:bodyPr>
            <a:normAutofit/>
          </a:bodyPr>
          <a:lstStyle>
            <a:lvl1pPr marL="0" indent="0">
              <a:lnSpc>
                <a:spcPct val="110000"/>
              </a:lnSpc>
              <a:buNone/>
              <a:defRPr sz="2000"/>
            </a:lvl1pPr>
          </a:lstStyle>
          <a:p>
            <a:pPr lvl="0"/>
            <a:r>
              <a:rPr lang="en-US" dirty="0"/>
              <a:t>Enter text here</a:t>
            </a:r>
          </a:p>
        </p:txBody>
      </p:sp>
      <p:sp>
        <p:nvSpPr>
          <p:cNvPr id="11" name="Content Placeholder 2">
            <a:extLst>
              <a:ext uri="{FF2B5EF4-FFF2-40B4-BE49-F238E27FC236}">
                <a16:creationId xmlns:a16="http://schemas.microsoft.com/office/drawing/2014/main" id="{B833EADF-0DCB-FF42-8ACF-2E14F284BCDA}"/>
              </a:ext>
            </a:extLst>
          </p:cNvPr>
          <p:cNvSpPr>
            <a:spLocks noGrp="1"/>
          </p:cNvSpPr>
          <p:nvPr>
            <p:ph sz="half" idx="14" hasCustomPrompt="1"/>
          </p:nvPr>
        </p:nvSpPr>
        <p:spPr>
          <a:xfrm>
            <a:off x="6254496" y="2462432"/>
            <a:ext cx="5574792" cy="3626480"/>
          </a:xfrm>
        </p:spPr>
        <p:txBody>
          <a:bodyPr>
            <a:normAutofit/>
          </a:bodyPr>
          <a:lstStyle>
            <a:lvl1pPr marL="0" indent="0">
              <a:lnSpc>
                <a:spcPct val="110000"/>
              </a:lnSpc>
              <a:buNone/>
              <a:defRPr sz="2000"/>
            </a:lvl1pPr>
          </a:lstStyle>
          <a:p>
            <a:pPr lvl="0"/>
            <a:r>
              <a:rPr lang="en-US" dirty="0"/>
              <a:t>Enter text here</a:t>
            </a:r>
          </a:p>
        </p:txBody>
      </p:sp>
      <p:sp>
        <p:nvSpPr>
          <p:cNvPr id="12" name="Title 1">
            <a:extLst>
              <a:ext uri="{FF2B5EF4-FFF2-40B4-BE49-F238E27FC236}">
                <a16:creationId xmlns:a16="http://schemas.microsoft.com/office/drawing/2014/main" id="{1A223357-BF2B-1446-9B75-489DB9B4E90F}"/>
              </a:ext>
            </a:extLst>
          </p:cNvPr>
          <p:cNvSpPr>
            <a:spLocks noGrp="1"/>
          </p:cNvSpPr>
          <p:nvPr>
            <p:ph type="title"/>
          </p:nvPr>
        </p:nvSpPr>
        <p:spPr>
          <a:xfrm>
            <a:off x="362712" y="262270"/>
            <a:ext cx="10991088" cy="1102884"/>
          </a:xfrm>
          <a:prstGeom prst="rect">
            <a:avLst/>
          </a:prstGeom>
        </p:spPr>
        <p:txBody>
          <a:bodyPr anchor="ctr" anchorCtr="0">
            <a:normAutofit/>
          </a:bodyPr>
          <a:lstStyle>
            <a:lvl1pPr>
              <a:defRPr sz="3200"/>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2E390E8D-9016-4C42-8F5F-E450B003ABB8}"/>
              </a:ext>
            </a:extLst>
          </p:cNvPr>
          <p:cNvSpPr>
            <a:spLocks noGrp="1"/>
          </p:cNvSpPr>
          <p:nvPr>
            <p:ph type="sldNum" sz="quarter" idx="16"/>
          </p:nvPr>
        </p:nvSpPr>
        <p:spPr/>
        <p:txBody>
          <a:bodyPr/>
          <a:lstStyle/>
          <a:p>
            <a:fld id="{838B0777-827F-8D42-90B1-61394C340E65}" type="slidenum">
              <a:rPr lang="en-US" smtClean="0"/>
              <a:pPr/>
              <a:t>‹#›</a:t>
            </a:fld>
            <a:endParaRPr lang="en-US" dirty="0"/>
          </a:p>
        </p:txBody>
      </p:sp>
      <p:sp>
        <p:nvSpPr>
          <p:cNvPr id="13" name="Footer Placeholder 7">
            <a:extLst>
              <a:ext uri="{FF2B5EF4-FFF2-40B4-BE49-F238E27FC236}">
                <a16:creationId xmlns:a16="http://schemas.microsoft.com/office/drawing/2014/main" id="{9CBCAFA1-511A-EE41-B15A-62ABD068967E}"/>
              </a:ext>
            </a:extLst>
          </p:cNvPr>
          <p:cNvSpPr>
            <a:spLocks noGrp="1"/>
          </p:cNvSpPr>
          <p:nvPr>
            <p:ph type="ftr" sz="quarter" idx="17"/>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5" name="Date Placeholder 3">
            <a:extLst>
              <a:ext uri="{FF2B5EF4-FFF2-40B4-BE49-F238E27FC236}">
                <a16:creationId xmlns:a16="http://schemas.microsoft.com/office/drawing/2014/main" id="{CABEB7C4-26A5-2A49-A685-3101218971E3}"/>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1263119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2712" y="2532255"/>
            <a:ext cx="10515600" cy="1325563"/>
          </a:xfrm>
          <a:prstGeom prst="rect">
            <a:avLst/>
          </a:prstGeom>
        </p:spPr>
        <p:txBody>
          <a:bodyPr/>
          <a:lstStyle>
            <a:lvl1pPr>
              <a:defRPr>
                <a:solidFill>
                  <a:srgbClr val="00579C"/>
                </a:solidFill>
              </a:defRPr>
            </a:lvl1p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BEB4071B-8956-1F45-8413-D77E45140982}"/>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8" name="Footer Placeholder 7">
            <a:extLst>
              <a:ext uri="{FF2B5EF4-FFF2-40B4-BE49-F238E27FC236}">
                <a16:creationId xmlns:a16="http://schemas.microsoft.com/office/drawing/2014/main" id="{A237A5CF-4029-5441-9751-E360C7BA0059}"/>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0" name="Date Placeholder 3">
            <a:extLst>
              <a:ext uri="{FF2B5EF4-FFF2-40B4-BE49-F238E27FC236}">
                <a16:creationId xmlns:a16="http://schemas.microsoft.com/office/drawing/2014/main" id="{FCA39AD3-F023-5741-9EB7-A0EBA453024C}"/>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903269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205F8A-53F2-9A4F-89B7-679F5D96ABD6}"/>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7" name="Footer Placeholder 7">
            <a:extLst>
              <a:ext uri="{FF2B5EF4-FFF2-40B4-BE49-F238E27FC236}">
                <a16:creationId xmlns:a16="http://schemas.microsoft.com/office/drawing/2014/main" id="{89F830C8-3B22-4D44-AD5B-EAC20E22F956}"/>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9" name="Date Placeholder 3">
            <a:extLst>
              <a:ext uri="{FF2B5EF4-FFF2-40B4-BE49-F238E27FC236}">
                <a16:creationId xmlns:a16="http://schemas.microsoft.com/office/drawing/2014/main" id="{C81969A2-10C2-C546-977D-603DF985EB04}"/>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260736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holder">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8033" y="987427"/>
            <a:ext cx="6949439" cy="4873625"/>
          </a:xfrm>
        </p:spPr>
        <p:txBody>
          <a:bodyPr/>
          <a:lstStyle>
            <a:lvl1pPr>
              <a:defRPr sz="2400"/>
            </a:lvl1pPr>
            <a:lvl2pPr>
              <a:defRPr sz="2000" b="0">
                <a:solidFill>
                  <a:schemeClr val="tx1"/>
                </a:solidFill>
              </a:defRPr>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a:extLst>
              <a:ext uri="{FF2B5EF4-FFF2-40B4-BE49-F238E27FC236}">
                <a16:creationId xmlns:a16="http://schemas.microsoft.com/office/drawing/2014/main" id="{20FED4CC-B694-4F4C-8AC8-7D4040DFB226}"/>
              </a:ext>
            </a:extLst>
          </p:cNvPr>
          <p:cNvSpPr>
            <a:spLocks noGrp="1"/>
          </p:cNvSpPr>
          <p:nvPr>
            <p:ph type="title"/>
          </p:nvPr>
        </p:nvSpPr>
        <p:spPr>
          <a:xfrm>
            <a:off x="374904" y="457200"/>
            <a:ext cx="3932237" cy="1600200"/>
          </a:xfrm>
          <a:prstGeom prst="rect">
            <a:avLst/>
          </a:prstGeom>
        </p:spPr>
        <p:txBody>
          <a:bodyPr anchor="b"/>
          <a:lstStyle>
            <a:lvl1pPr>
              <a:defRPr sz="3200"/>
            </a:lvl1pPr>
          </a:lstStyle>
          <a:p>
            <a:r>
              <a:rPr lang="en-US"/>
              <a:t>Click to edit Master title style</a:t>
            </a:r>
            <a:endParaRPr lang="en-US" dirty="0"/>
          </a:p>
        </p:txBody>
      </p:sp>
      <p:sp>
        <p:nvSpPr>
          <p:cNvPr id="9" name="Text Placeholder 3">
            <a:extLst>
              <a:ext uri="{FF2B5EF4-FFF2-40B4-BE49-F238E27FC236}">
                <a16:creationId xmlns:a16="http://schemas.microsoft.com/office/drawing/2014/main" id="{BB4412EC-2A2F-F34F-AFA3-D552E85C92D0}"/>
              </a:ext>
            </a:extLst>
          </p:cNvPr>
          <p:cNvSpPr>
            <a:spLocks noGrp="1"/>
          </p:cNvSpPr>
          <p:nvPr>
            <p:ph type="body" sz="half" idx="2"/>
          </p:nvPr>
        </p:nvSpPr>
        <p:spPr>
          <a:xfrm>
            <a:off x="374904" y="2194560"/>
            <a:ext cx="3932237" cy="3674428"/>
          </a:xfrm>
        </p:spPr>
        <p:txBody>
          <a:bodyPr>
            <a:normAutofit/>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Slide Number Placeholder 3">
            <a:extLst>
              <a:ext uri="{FF2B5EF4-FFF2-40B4-BE49-F238E27FC236}">
                <a16:creationId xmlns:a16="http://schemas.microsoft.com/office/drawing/2014/main" id="{6D64C3DC-0931-ED45-859D-7DC2E02D5807}"/>
              </a:ext>
            </a:extLst>
          </p:cNvPr>
          <p:cNvSpPr>
            <a:spLocks noGrp="1"/>
          </p:cNvSpPr>
          <p:nvPr>
            <p:ph type="sldNum" sz="quarter" idx="11"/>
          </p:nvPr>
        </p:nvSpPr>
        <p:spPr/>
        <p:txBody>
          <a:bodyPr/>
          <a:lstStyle/>
          <a:p>
            <a:fld id="{838B0777-827F-8D42-90B1-61394C340E65}" type="slidenum">
              <a:rPr lang="en-US" smtClean="0"/>
              <a:pPr/>
              <a:t>‹#›</a:t>
            </a:fld>
            <a:endParaRPr lang="en-US" dirty="0"/>
          </a:p>
        </p:txBody>
      </p:sp>
      <p:sp>
        <p:nvSpPr>
          <p:cNvPr id="10" name="Footer Placeholder 7">
            <a:extLst>
              <a:ext uri="{FF2B5EF4-FFF2-40B4-BE49-F238E27FC236}">
                <a16:creationId xmlns:a16="http://schemas.microsoft.com/office/drawing/2014/main" id="{E3CEEAF4-4B04-7F42-81A2-3D6474988D47}"/>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2" name="Date Placeholder 3">
            <a:extLst>
              <a:ext uri="{FF2B5EF4-FFF2-40B4-BE49-F238E27FC236}">
                <a16:creationId xmlns:a16="http://schemas.microsoft.com/office/drawing/2014/main" id="{C89A40C2-EB4C-F849-86CB-ACD53C9F5BDB}"/>
              </a:ext>
            </a:extLst>
          </p:cNvPr>
          <p:cNvSpPr>
            <a:spLocks noGrp="1"/>
          </p:cNvSpPr>
          <p:nvPr>
            <p:ph type="dt" sz="half" idx="1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spTree>
    <p:extLst>
      <p:ext uri="{BB962C8B-B14F-4D97-AF65-F5344CB8AC3E}">
        <p14:creationId xmlns:p14="http://schemas.microsoft.com/office/powerpoint/2010/main" val="4155600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emf"/><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A close up of a logo&#10;&#10;Description generated with very high confidence">
            <a:extLst>
              <a:ext uri="{FF2B5EF4-FFF2-40B4-BE49-F238E27FC236}">
                <a16:creationId xmlns:a16="http://schemas.microsoft.com/office/drawing/2014/main" id="{A1E07DA8-F1F3-4A5A-BC63-BCDC6C459C20}"/>
              </a:ext>
            </a:extLst>
          </p:cNvPr>
          <p:cNvPicPr>
            <a:picLocks noChangeAspect="1"/>
          </p:cNvPicPr>
          <p:nvPr userDrawn="1"/>
        </p:nvPicPr>
        <p:blipFill>
          <a:blip r:embed="rId16"/>
          <a:stretch>
            <a:fillRect/>
          </a:stretch>
        </p:blipFill>
        <p:spPr>
          <a:xfrm>
            <a:off x="0" y="0"/>
            <a:ext cx="10289448" cy="6858000"/>
          </a:xfrm>
          <a:prstGeom prst="rect">
            <a:avLst/>
          </a:prstGeom>
        </p:spPr>
      </p:pic>
      <p:pic>
        <p:nvPicPr>
          <p:cNvPr id="15" name="Picture 14">
            <a:extLst>
              <a:ext uri="{FF2B5EF4-FFF2-40B4-BE49-F238E27FC236}">
                <a16:creationId xmlns:a16="http://schemas.microsoft.com/office/drawing/2014/main" id="{B120ED6A-9B85-4407-9D45-1136FF687F8B}"/>
              </a:ext>
            </a:extLst>
          </p:cNvPr>
          <p:cNvPicPr>
            <a:picLocks noChangeAspect="1"/>
          </p:cNvPicPr>
          <p:nvPr userDrawn="1"/>
        </p:nvPicPr>
        <p:blipFill>
          <a:blip r:embed="rId17"/>
          <a:stretch>
            <a:fillRect/>
          </a:stretch>
        </p:blipFill>
        <p:spPr>
          <a:xfrm>
            <a:off x="7627520" y="3464"/>
            <a:ext cx="4564481" cy="6854537"/>
          </a:xfrm>
          <a:prstGeom prst="rect">
            <a:avLst/>
          </a:prstGeom>
        </p:spPr>
      </p:pic>
      <p:sp>
        <p:nvSpPr>
          <p:cNvPr id="3" name="Text Placeholder 2"/>
          <p:cNvSpPr>
            <a:spLocks noGrp="1"/>
          </p:cNvSpPr>
          <p:nvPr>
            <p:ph type="body" idx="1"/>
          </p:nvPr>
        </p:nvSpPr>
        <p:spPr>
          <a:xfrm>
            <a:off x="365760" y="1825625"/>
            <a:ext cx="1065580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6">
            <a:extLst>
              <a:ext uri="{FF2B5EF4-FFF2-40B4-BE49-F238E27FC236}">
                <a16:creationId xmlns:a16="http://schemas.microsoft.com/office/drawing/2014/main" id="{A2480010-F678-B344-A032-37DB46F8167F}"/>
              </a:ext>
            </a:extLst>
          </p:cNvPr>
          <p:cNvSpPr>
            <a:spLocks noGrp="1"/>
          </p:cNvSpPr>
          <p:nvPr>
            <p:ph type="title"/>
          </p:nvPr>
        </p:nvSpPr>
        <p:spPr>
          <a:xfrm>
            <a:off x="362712" y="677042"/>
            <a:ext cx="10658856" cy="7017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Footer Placeholder 7">
            <a:extLst>
              <a:ext uri="{FF2B5EF4-FFF2-40B4-BE49-F238E27FC236}">
                <a16:creationId xmlns:a16="http://schemas.microsoft.com/office/drawing/2014/main" id="{1EA1752F-D51E-0D41-BBC4-900B799480C7}"/>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6" name="Slide Number Placeholder 5"/>
          <p:cNvSpPr>
            <a:spLocks noGrp="1"/>
          </p:cNvSpPr>
          <p:nvPr>
            <p:ph type="sldNum" sz="quarter" idx="4"/>
          </p:nvPr>
        </p:nvSpPr>
        <p:spPr>
          <a:xfrm>
            <a:off x="258748" y="6352806"/>
            <a:ext cx="2743200" cy="365125"/>
          </a:xfrm>
          <a:prstGeom prst="rect">
            <a:avLst/>
          </a:prstGeom>
        </p:spPr>
        <p:txBody>
          <a:bodyPr vert="horz" lIns="91440" tIns="45720" rIns="91440" bIns="45720" rtlCol="0" anchor="b" anchorCtr="0"/>
          <a:lstStyle>
            <a:lvl1pPr algn="l">
              <a:defRPr sz="10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838B0777-827F-8D42-90B1-61394C340E65}" type="slidenum">
              <a:rPr lang="en-US" smtClean="0"/>
              <a:pPr/>
              <a:t>‹#›</a:t>
            </a:fld>
            <a:endParaRPr lang="en-US" dirty="0"/>
          </a:p>
        </p:txBody>
      </p:sp>
      <p:sp>
        <p:nvSpPr>
          <p:cNvPr id="13" name="Date Placeholder 3">
            <a:extLst>
              <a:ext uri="{FF2B5EF4-FFF2-40B4-BE49-F238E27FC236}">
                <a16:creationId xmlns:a16="http://schemas.microsoft.com/office/drawing/2014/main" id="{A14BBBCD-90CB-2F47-9BDE-CEED80DD9B4B}"/>
              </a:ext>
            </a:extLst>
          </p:cNvPr>
          <p:cNvSpPr>
            <a:spLocks noGrp="1"/>
          </p:cNvSpPr>
          <p:nvPr>
            <p:ph type="dt" sz="half" idx="2"/>
          </p:nvPr>
        </p:nvSpPr>
        <p:spPr>
          <a:xfrm>
            <a:off x="2850338" y="6294169"/>
            <a:ext cx="9084295" cy="230400"/>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pic>
        <p:nvPicPr>
          <p:cNvPr id="16" name="Picture 15">
            <a:extLst>
              <a:ext uri="{FF2B5EF4-FFF2-40B4-BE49-F238E27FC236}">
                <a16:creationId xmlns:a16="http://schemas.microsoft.com/office/drawing/2014/main" id="{A420DCE6-B4EA-8444-92C3-D609C5C13BC3}"/>
              </a:ext>
            </a:extLst>
          </p:cNvPr>
          <p:cNvPicPr>
            <a:picLocks noChangeAspect="1"/>
          </p:cNvPicPr>
          <p:nvPr userDrawn="1"/>
        </p:nvPicPr>
        <p:blipFill>
          <a:blip r:embed="rId18"/>
          <a:stretch>
            <a:fillRect/>
          </a:stretch>
        </p:blipFill>
        <p:spPr>
          <a:xfrm>
            <a:off x="11473704" y="161471"/>
            <a:ext cx="459381" cy="653342"/>
          </a:xfrm>
          <a:prstGeom prst="rect">
            <a:avLst/>
          </a:prstGeom>
        </p:spPr>
      </p:pic>
    </p:spTree>
    <p:extLst>
      <p:ext uri="{BB962C8B-B14F-4D97-AF65-F5344CB8AC3E}">
        <p14:creationId xmlns:p14="http://schemas.microsoft.com/office/powerpoint/2010/main" val="687543376"/>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72" r:id="rId5"/>
    <p:sldLayoutId id="2147483665" r:id="rId6"/>
    <p:sldLayoutId id="2147483666" r:id="rId7"/>
    <p:sldLayoutId id="2147483667" r:id="rId8"/>
    <p:sldLayoutId id="2147483668" r:id="rId9"/>
    <p:sldLayoutId id="2147483669" r:id="rId10"/>
    <p:sldLayoutId id="2147483670" r:id="rId11"/>
    <p:sldLayoutId id="2147483671" r:id="rId12"/>
    <p:sldLayoutId id="2147483684" r:id="rId13"/>
    <p:sldLayoutId id="2147483685" r:id="rId14"/>
  </p:sldLayoutIdLst>
  <p:hf hdr="0"/>
  <p:txStyles>
    <p:titleStyle>
      <a:lvl1pPr algn="l" defTabSz="914400" rtl="0" eaLnBrk="1" latinLnBrk="0" hangingPunct="1">
        <a:lnSpc>
          <a:spcPct val="90000"/>
        </a:lnSpc>
        <a:spcBef>
          <a:spcPct val="0"/>
        </a:spcBef>
        <a:buNone/>
        <a:defRPr sz="3600" kern="1200">
          <a:solidFill>
            <a:srgbClr val="00579C"/>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Courier New" panose="02070309020205020404" pitchFamily="49" charset="0"/>
        <a:buChar char="o"/>
        <a:defRPr sz="2000" b="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Wingdings" pitchFamily="2" charset="2"/>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Courier New" panose="02070309020205020404" pitchFamily="49" charset="0"/>
        <a:buChar char="o"/>
        <a:defRPr sz="14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4" descr="A close up of a logo&#10;&#10;Description generated with very high confidence">
            <a:extLst>
              <a:ext uri="{FF2B5EF4-FFF2-40B4-BE49-F238E27FC236}">
                <a16:creationId xmlns:a16="http://schemas.microsoft.com/office/drawing/2014/main" id="{A1E07DA8-F1F3-4A5A-BC63-BCDC6C459C20}"/>
              </a:ext>
            </a:extLst>
          </p:cNvPr>
          <p:cNvPicPr>
            <a:picLocks noChangeAspect="1"/>
          </p:cNvPicPr>
          <p:nvPr userDrawn="1"/>
        </p:nvPicPr>
        <p:blipFill>
          <a:blip r:embed="rId15"/>
          <a:stretch>
            <a:fillRect/>
          </a:stretch>
        </p:blipFill>
        <p:spPr>
          <a:xfrm>
            <a:off x="0" y="0"/>
            <a:ext cx="10289448" cy="6858000"/>
          </a:xfrm>
          <a:prstGeom prst="rect">
            <a:avLst/>
          </a:prstGeom>
        </p:spPr>
      </p:pic>
      <p:pic>
        <p:nvPicPr>
          <p:cNvPr id="15" name="Picture 14">
            <a:extLst>
              <a:ext uri="{FF2B5EF4-FFF2-40B4-BE49-F238E27FC236}">
                <a16:creationId xmlns:a16="http://schemas.microsoft.com/office/drawing/2014/main" id="{B120ED6A-9B85-4407-9D45-1136FF687F8B}"/>
              </a:ext>
            </a:extLst>
          </p:cNvPr>
          <p:cNvPicPr>
            <a:picLocks noChangeAspect="1"/>
          </p:cNvPicPr>
          <p:nvPr userDrawn="1"/>
        </p:nvPicPr>
        <p:blipFill>
          <a:blip r:embed="rId16"/>
          <a:stretch>
            <a:fillRect/>
          </a:stretch>
        </p:blipFill>
        <p:spPr>
          <a:xfrm>
            <a:off x="7627520" y="3464"/>
            <a:ext cx="4564481" cy="6854537"/>
          </a:xfrm>
          <a:prstGeom prst="rect">
            <a:avLst/>
          </a:prstGeom>
        </p:spPr>
      </p:pic>
      <p:sp>
        <p:nvSpPr>
          <p:cNvPr id="3" name="Text Placeholder 2"/>
          <p:cNvSpPr>
            <a:spLocks noGrp="1"/>
          </p:cNvSpPr>
          <p:nvPr>
            <p:ph type="body" idx="1"/>
          </p:nvPr>
        </p:nvSpPr>
        <p:spPr>
          <a:xfrm>
            <a:off x="365760" y="1825625"/>
            <a:ext cx="106558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6">
            <a:extLst>
              <a:ext uri="{FF2B5EF4-FFF2-40B4-BE49-F238E27FC236}">
                <a16:creationId xmlns:a16="http://schemas.microsoft.com/office/drawing/2014/main" id="{A2480010-F678-B344-A032-37DB46F8167F}"/>
              </a:ext>
            </a:extLst>
          </p:cNvPr>
          <p:cNvSpPr>
            <a:spLocks noGrp="1"/>
          </p:cNvSpPr>
          <p:nvPr>
            <p:ph type="title"/>
          </p:nvPr>
        </p:nvSpPr>
        <p:spPr>
          <a:xfrm>
            <a:off x="362712" y="365126"/>
            <a:ext cx="10658856" cy="1325563"/>
          </a:xfrm>
          <a:prstGeom prst="rect">
            <a:avLst/>
          </a:prstGeom>
        </p:spPr>
        <p:txBody>
          <a:bodyPr vert="horz" lIns="91440" tIns="45720" rIns="91440" bIns="45720" rtlCol="0" anchor="ctr">
            <a:normAutofit/>
          </a:bodyPr>
          <a:lstStyle/>
          <a:p>
            <a:r>
              <a:rPr lang="en-US" dirty="0"/>
              <a:t>Click to edit Master title style</a:t>
            </a:r>
          </a:p>
        </p:txBody>
      </p:sp>
      <p:sp>
        <p:nvSpPr>
          <p:cNvPr id="13" name="Slide Number Placeholder 5">
            <a:extLst>
              <a:ext uri="{FF2B5EF4-FFF2-40B4-BE49-F238E27FC236}">
                <a16:creationId xmlns:a16="http://schemas.microsoft.com/office/drawing/2014/main" id="{AD8510D3-7480-FA40-B714-28425739DA25}"/>
              </a:ext>
            </a:extLst>
          </p:cNvPr>
          <p:cNvSpPr>
            <a:spLocks noGrp="1"/>
          </p:cNvSpPr>
          <p:nvPr>
            <p:ph type="sldNum" sz="quarter" idx="4"/>
          </p:nvPr>
        </p:nvSpPr>
        <p:spPr>
          <a:xfrm>
            <a:off x="258748" y="6352806"/>
            <a:ext cx="2743200" cy="365125"/>
          </a:xfrm>
          <a:prstGeom prst="rect">
            <a:avLst/>
          </a:prstGeom>
        </p:spPr>
        <p:txBody>
          <a:bodyPr vert="horz" lIns="91440" tIns="45720" rIns="91440" bIns="45720" rtlCol="0" anchor="b" anchorCtr="0"/>
          <a:lstStyle>
            <a:lvl1pPr algn="l">
              <a:defRPr sz="10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838B0777-827F-8D42-90B1-61394C340E65}" type="slidenum">
              <a:rPr lang="en-US" smtClean="0"/>
              <a:pPr/>
              <a:t>‹#›</a:t>
            </a:fld>
            <a:endParaRPr lang="en-US" dirty="0"/>
          </a:p>
        </p:txBody>
      </p:sp>
      <p:sp>
        <p:nvSpPr>
          <p:cNvPr id="17" name="Footer Placeholder 7">
            <a:extLst>
              <a:ext uri="{FF2B5EF4-FFF2-40B4-BE49-F238E27FC236}">
                <a16:creationId xmlns:a16="http://schemas.microsoft.com/office/drawing/2014/main" id="{8C025A19-EC4F-5D46-BAED-915B844A750D}"/>
              </a:ext>
            </a:extLst>
          </p:cNvPr>
          <p:cNvSpPr>
            <a:spLocks noGrp="1"/>
          </p:cNvSpPr>
          <p:nvPr>
            <p:ph type="ftr" sz="quarter" idx="3"/>
          </p:nvPr>
        </p:nvSpPr>
        <p:spPr>
          <a:xfrm>
            <a:off x="2712485" y="6514242"/>
            <a:ext cx="9296375" cy="246221"/>
          </a:xfrm>
          <a:prstGeom prst="rect">
            <a:avLst/>
          </a:prstGeom>
        </p:spPr>
        <p:txBody>
          <a:bodyPr vert="horz" lIns="91440" tIns="45720" rIns="91440" bIns="45720" rtlCol="0" anchor="b" anchorCtr="0">
            <a:normAutofit/>
          </a:bodyPr>
          <a:lstStyle>
            <a:lvl1pPr algn="r">
              <a:defRPr sz="10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a:t>EGU 2022</a:t>
            </a:r>
            <a:endParaRPr lang="en-GB" dirty="0"/>
          </a:p>
        </p:txBody>
      </p:sp>
      <p:sp>
        <p:nvSpPr>
          <p:cNvPr id="19" name="Date Placeholder 3">
            <a:extLst>
              <a:ext uri="{FF2B5EF4-FFF2-40B4-BE49-F238E27FC236}">
                <a16:creationId xmlns:a16="http://schemas.microsoft.com/office/drawing/2014/main" id="{D01290F5-EF9B-6848-BD94-0DC63C61473B}"/>
              </a:ext>
            </a:extLst>
          </p:cNvPr>
          <p:cNvSpPr>
            <a:spLocks noGrp="1"/>
          </p:cNvSpPr>
          <p:nvPr>
            <p:ph type="dt" sz="half" idx="2"/>
          </p:nvPr>
        </p:nvSpPr>
        <p:spPr>
          <a:xfrm>
            <a:off x="2850338" y="6373280"/>
            <a:ext cx="9084295" cy="143061"/>
          </a:xfrm>
          <a:prstGeom prst="rect">
            <a:avLst/>
          </a:prstGeom>
        </p:spPr>
        <p:txBody>
          <a:bodyPr vert="horz" lIns="36000" tIns="36000" rIns="36000" bIns="36000" rtlCol="0" anchor="ctr"/>
          <a:lstStyle>
            <a:lvl1pPr algn="r">
              <a:defRPr sz="8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r>
              <a:rPr lang="en-AT"/>
              <a:t>25.05.2022</a:t>
            </a:r>
            <a:endParaRPr lang="en-GB" dirty="0"/>
          </a:p>
        </p:txBody>
      </p:sp>
      <p:pic>
        <p:nvPicPr>
          <p:cNvPr id="20" name="Picture 19">
            <a:extLst>
              <a:ext uri="{FF2B5EF4-FFF2-40B4-BE49-F238E27FC236}">
                <a16:creationId xmlns:a16="http://schemas.microsoft.com/office/drawing/2014/main" id="{4A73F24A-72E1-514B-A669-66B08B94475A}"/>
              </a:ext>
            </a:extLst>
          </p:cNvPr>
          <p:cNvPicPr>
            <a:picLocks noChangeAspect="1"/>
          </p:cNvPicPr>
          <p:nvPr userDrawn="1"/>
        </p:nvPicPr>
        <p:blipFill>
          <a:blip r:embed="rId17"/>
          <a:stretch>
            <a:fillRect/>
          </a:stretch>
        </p:blipFill>
        <p:spPr>
          <a:xfrm>
            <a:off x="11473704" y="161471"/>
            <a:ext cx="459381" cy="653342"/>
          </a:xfrm>
          <a:prstGeom prst="rect">
            <a:avLst/>
          </a:prstGeom>
        </p:spPr>
      </p:pic>
    </p:spTree>
    <p:extLst>
      <p:ext uri="{BB962C8B-B14F-4D97-AF65-F5344CB8AC3E}">
        <p14:creationId xmlns:p14="http://schemas.microsoft.com/office/powerpoint/2010/main" val="298953763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6" r:id="rId10"/>
    <p:sldLayoutId id="2147483687" r:id="rId11"/>
    <p:sldLayoutId id="2147483688" r:id="rId12"/>
    <p:sldLayoutId id="2147483689" r:id="rId13"/>
  </p:sldLayoutIdLst>
  <p:hf hdr="0"/>
  <p:txStyles>
    <p:titleStyle>
      <a:lvl1pPr algn="l" defTabSz="914400" rtl="0" eaLnBrk="1" latinLnBrk="0" hangingPunct="1">
        <a:lnSpc>
          <a:spcPct val="90000"/>
        </a:lnSpc>
        <a:spcBef>
          <a:spcPct val="0"/>
        </a:spcBef>
        <a:buNone/>
        <a:defRPr sz="3200" kern="1200">
          <a:solidFill>
            <a:srgbClr val="00579C"/>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CB184C5-BA83-4541-BEA4-A4DB4AFC4E0B}"/>
              </a:ext>
            </a:extLst>
          </p:cNvPr>
          <p:cNvSpPr>
            <a:spLocks noGrp="1"/>
          </p:cNvSpPr>
          <p:nvPr>
            <p:ph type="ctrTitle"/>
          </p:nvPr>
        </p:nvSpPr>
        <p:spPr/>
        <p:txBody>
          <a:bodyPr/>
          <a:lstStyle/>
          <a:p>
            <a:r>
              <a:rPr lang="en-US" dirty="0"/>
              <a:t>Perceptions on intolerable climate-related risks and limits to adaptation in Austria </a:t>
            </a:r>
          </a:p>
        </p:txBody>
      </p:sp>
      <p:sp>
        <p:nvSpPr>
          <p:cNvPr id="9" name="Subtitle 8">
            <a:extLst>
              <a:ext uri="{FF2B5EF4-FFF2-40B4-BE49-F238E27FC236}">
                <a16:creationId xmlns:a16="http://schemas.microsoft.com/office/drawing/2014/main" id="{B3A771C5-F9C0-EA48-9322-8BAE62E232A5}"/>
              </a:ext>
            </a:extLst>
          </p:cNvPr>
          <p:cNvSpPr>
            <a:spLocks noGrp="1"/>
          </p:cNvSpPr>
          <p:nvPr>
            <p:ph type="subTitle" idx="1"/>
          </p:nvPr>
        </p:nvSpPr>
        <p:spPr/>
        <p:txBody>
          <a:bodyPr/>
          <a:lstStyle/>
          <a:p>
            <a:r>
              <a:rPr lang="en-US" dirty="0"/>
              <a:t>Veronica Karabaczek, Thomas </a:t>
            </a:r>
            <a:r>
              <a:rPr lang="en-US" dirty="0" err="1"/>
              <a:t>Schinko</a:t>
            </a:r>
            <a:r>
              <a:rPr lang="en-US" dirty="0"/>
              <a:t>, Linda Menk, Stefan Kienberger </a:t>
            </a:r>
          </a:p>
        </p:txBody>
      </p:sp>
      <p:sp>
        <p:nvSpPr>
          <p:cNvPr id="4" name="Subtitle 2">
            <a:extLst>
              <a:ext uri="{FF2B5EF4-FFF2-40B4-BE49-F238E27FC236}">
                <a16:creationId xmlns:a16="http://schemas.microsoft.com/office/drawing/2014/main" id="{87A47107-F1EE-C449-94A9-924A67658D52}"/>
              </a:ext>
            </a:extLst>
          </p:cNvPr>
          <p:cNvSpPr txBox="1">
            <a:spLocks/>
          </p:cNvSpPr>
          <p:nvPr/>
        </p:nvSpPr>
        <p:spPr>
          <a:xfrm>
            <a:off x="7639699" y="5396524"/>
            <a:ext cx="4384725" cy="1103514"/>
          </a:xfrm>
          <a:prstGeom prst="rect">
            <a:avLst/>
          </a:prstGeom>
        </p:spPr>
        <p:txBody>
          <a:bodyPr vert="horz" lIns="91440" tIns="45720" rIns="91440" bIns="45720" rtlCol="0" anchor="b">
            <a:normAutofit/>
          </a:bodyPr>
          <a:lstStyle>
            <a:lvl1pPr marL="0" indent="0" algn="l" defTabSz="914400" rtl="0" eaLnBrk="1" latinLnBrk="0" hangingPunct="1">
              <a:lnSpc>
                <a:spcPct val="110000"/>
              </a:lnSpc>
              <a:spcBef>
                <a:spcPts val="1000"/>
              </a:spcBef>
              <a:buFont typeface="Arial" panose="020B0604020202020204" pitchFamily="34" charset="0"/>
              <a:buNone/>
              <a:def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lgn="ctr" defTabSz="914400" rtl="0" eaLnBrk="1" latinLnBrk="0" hangingPunct="1">
              <a:lnSpc>
                <a:spcPct val="90000"/>
              </a:lnSpc>
              <a:spcBef>
                <a:spcPts val="500"/>
              </a:spcBef>
              <a:buFont typeface="Courier New" panose="02070309020205020404" pitchFamily="49" charset="0"/>
              <a:buNone/>
              <a:defRPr sz="2000" b="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indent="0" algn="ctr" defTabSz="914400" rtl="0" eaLnBrk="1" latinLnBrk="0" hangingPunct="1">
              <a:lnSpc>
                <a:spcPct val="90000"/>
              </a:lnSpc>
              <a:spcBef>
                <a:spcPts val="500"/>
              </a:spcBef>
              <a:buFont typeface="Wingdings" pitchFamily="2" charset="2"/>
              <a:buNone/>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indent="0" algn="ctr" defTabSz="914400" rtl="0" eaLnBrk="1" latinLnBrk="0" hangingPunct="1">
              <a:lnSpc>
                <a:spcPct val="90000"/>
              </a:lnSpc>
              <a:spcBef>
                <a:spcPts val="500"/>
              </a:spcBef>
              <a:buFont typeface="Courier New" panose="02070309020205020404" pitchFamily="49" charset="0"/>
              <a:buNone/>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1200" noProof="0" dirty="0">
                <a:solidFill>
                  <a:schemeClr val="tx1">
                    <a:lumMod val="50000"/>
                    <a:lumOff val="50000"/>
                  </a:schemeClr>
                </a:solidFill>
              </a:rPr>
              <a:t>25.05.2022</a:t>
            </a:r>
          </a:p>
        </p:txBody>
      </p:sp>
      <p:pic>
        <p:nvPicPr>
          <p:cNvPr id="5" name="Picture 4">
            <a:extLst>
              <a:ext uri="{FF2B5EF4-FFF2-40B4-BE49-F238E27FC236}">
                <a16:creationId xmlns:a16="http://schemas.microsoft.com/office/drawing/2014/main" id="{6B0375F0-1170-4A64-A4D2-5339E143BA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6449" y="6090733"/>
            <a:ext cx="2190750" cy="523875"/>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1E27E82A-86A4-A1F2-C743-8B8E9BC10B25}"/>
              </a:ext>
            </a:extLst>
          </p:cNvPr>
          <p:cNvPicPr>
            <a:picLocks noChangeAspect="1"/>
          </p:cNvPicPr>
          <p:nvPr/>
        </p:nvPicPr>
        <p:blipFill rotWithShape="1">
          <a:blip r:embed="rId4"/>
          <a:srcRect t="10954"/>
          <a:stretch/>
        </p:blipFill>
        <p:spPr>
          <a:xfrm>
            <a:off x="7226300" y="6045434"/>
            <a:ext cx="1478916" cy="659385"/>
          </a:xfrm>
          <a:prstGeom prst="rect">
            <a:avLst/>
          </a:prstGeom>
        </p:spPr>
      </p:pic>
    </p:spTree>
    <p:extLst>
      <p:ext uri="{BB962C8B-B14F-4D97-AF65-F5344CB8AC3E}">
        <p14:creationId xmlns:p14="http://schemas.microsoft.com/office/powerpoint/2010/main" val="370867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E49180-A31D-21E9-21EB-CC03AF48FDEA}"/>
              </a:ext>
            </a:extLst>
          </p:cNvPr>
          <p:cNvSpPr>
            <a:spLocks noGrp="1"/>
          </p:cNvSpPr>
          <p:nvPr>
            <p:ph sz="half" idx="1"/>
          </p:nvPr>
        </p:nvSpPr>
        <p:spPr/>
        <p:txBody>
          <a:bodyPr/>
          <a:lstStyle/>
          <a:p>
            <a:r>
              <a:rPr lang="en-GB" dirty="0"/>
              <a:t>Methodology</a:t>
            </a:r>
          </a:p>
          <a:p>
            <a:pPr marL="457200" indent="-457200">
              <a:buFont typeface="Arial" panose="020B0604020202020204" pitchFamily="34" charset="0"/>
              <a:buChar char="•"/>
            </a:pPr>
            <a:r>
              <a:rPr lang="en-US" sz="2000" dirty="0"/>
              <a:t>Initial stakeholder identification and mapping</a:t>
            </a:r>
          </a:p>
          <a:p>
            <a:pPr marL="457200" indent="-457200">
              <a:buFont typeface="Arial" panose="020B0604020202020204" pitchFamily="34" charset="0"/>
              <a:buChar char="•"/>
            </a:pPr>
            <a:r>
              <a:rPr lang="en-US" sz="2000" dirty="0"/>
              <a:t>Semi-structured interviews (n=26) with experts from research (19%), administration (42%), public institutions (31%) and the private sector (8%)</a:t>
            </a:r>
          </a:p>
          <a:p>
            <a:pPr marL="457200" indent="-457200">
              <a:buFont typeface="Arial" panose="020B0604020202020204" pitchFamily="34" charset="0"/>
              <a:buChar char="•"/>
            </a:pPr>
            <a:r>
              <a:rPr lang="en-US" sz="2000" dirty="0"/>
              <a:t>Qualitative Content Analysis (</a:t>
            </a:r>
            <a:r>
              <a:rPr lang="en-US" sz="2000" dirty="0" err="1"/>
              <a:t>Mayring</a:t>
            </a:r>
            <a:r>
              <a:rPr lang="en-US" sz="2000" dirty="0"/>
              <a:t>, 2010) of interviews in NVivo</a:t>
            </a:r>
          </a:p>
        </p:txBody>
      </p:sp>
      <p:sp>
        <p:nvSpPr>
          <p:cNvPr id="3" name="Content Placeholder 2">
            <a:extLst>
              <a:ext uri="{FF2B5EF4-FFF2-40B4-BE49-F238E27FC236}">
                <a16:creationId xmlns:a16="http://schemas.microsoft.com/office/drawing/2014/main" id="{20B0F913-4DED-0F60-8BA7-48EFC42A0BF4}"/>
              </a:ext>
            </a:extLst>
          </p:cNvPr>
          <p:cNvSpPr>
            <a:spLocks noGrp="1"/>
          </p:cNvSpPr>
          <p:nvPr>
            <p:ph sz="half" idx="13"/>
          </p:nvPr>
        </p:nvSpPr>
        <p:spPr/>
        <p:txBody>
          <a:bodyPr>
            <a:normAutofit fontScale="85000" lnSpcReduction="10000"/>
          </a:bodyPr>
          <a:lstStyle/>
          <a:p>
            <a:r>
              <a:rPr lang="en-GB" b="1" dirty="0">
                <a:solidFill>
                  <a:schemeClr val="tx1"/>
                </a:solidFill>
                <a:latin typeface="Tahoma" panose="020B0604030504040204" pitchFamily="34" charset="0"/>
                <a:ea typeface="Tahoma" panose="020B0604030504040204" pitchFamily="34" charset="0"/>
                <a:cs typeface="Tahoma" panose="020B0604030504040204" pitchFamily="34" charset="0"/>
              </a:rPr>
              <a:t>Adaptation limits</a:t>
            </a:r>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 The point at which an </a:t>
            </a:r>
            <a:r>
              <a:rPr lang="en-GB" u="sng" dirty="0">
                <a:solidFill>
                  <a:schemeClr val="tx1"/>
                </a:solidFill>
                <a:latin typeface="Tahoma" panose="020B0604030504040204" pitchFamily="34" charset="0"/>
                <a:ea typeface="Tahoma" panose="020B0604030504040204" pitchFamily="34" charset="0"/>
                <a:cs typeface="Tahoma" panose="020B0604030504040204" pitchFamily="34" charset="0"/>
              </a:rPr>
              <a:t>actor’s objectives (or system needs) </a:t>
            </a:r>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cannot be secured from </a:t>
            </a:r>
            <a:r>
              <a:rPr lang="en-GB" u="sng" dirty="0">
                <a:solidFill>
                  <a:schemeClr val="tx1"/>
                </a:solidFill>
                <a:latin typeface="Tahoma" panose="020B0604030504040204" pitchFamily="34" charset="0"/>
                <a:ea typeface="Tahoma" panose="020B0604030504040204" pitchFamily="34" charset="0"/>
                <a:cs typeface="Tahoma" panose="020B0604030504040204" pitchFamily="34" charset="0"/>
              </a:rPr>
              <a:t>intolerable risks </a:t>
            </a:r>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through adaptive actions (IPCC, 2019)</a:t>
            </a:r>
          </a:p>
          <a:p>
            <a:r>
              <a:rPr lang="en-GB" sz="2000" b="1" dirty="0">
                <a:solidFill>
                  <a:schemeClr val="tx1"/>
                </a:solidFill>
                <a:latin typeface="Tahoma" panose="020B0604030504040204" pitchFamily="34" charset="0"/>
                <a:ea typeface="Tahoma" panose="020B0604030504040204" pitchFamily="34" charset="0"/>
                <a:cs typeface="Tahoma" panose="020B0604030504040204" pitchFamily="34" charset="0"/>
              </a:rPr>
              <a:t>Intolerable risks</a:t>
            </a:r>
            <a:r>
              <a:rPr lang="en-GB" sz="2000" dirty="0">
                <a:solidFill>
                  <a:schemeClr val="tx1"/>
                </a:solidFill>
                <a:latin typeface="Tahoma" panose="020B0604030504040204" pitchFamily="34" charset="0"/>
                <a:ea typeface="Tahoma" panose="020B0604030504040204" pitchFamily="34" charset="0"/>
                <a:cs typeface="Tahoma" panose="020B0604030504040204" pitchFamily="34" charset="0"/>
              </a:rPr>
              <a:t>: Those which “exceed a socially negotiated </a:t>
            </a:r>
            <a:r>
              <a:rPr lang="en-GB" sz="2000" u="sng" dirty="0">
                <a:solidFill>
                  <a:schemeClr val="tx1"/>
                </a:solidFill>
                <a:latin typeface="Tahoma" panose="020B0604030504040204" pitchFamily="34" charset="0"/>
                <a:ea typeface="Tahoma" panose="020B0604030504040204" pitchFamily="34" charset="0"/>
                <a:cs typeface="Tahoma" panose="020B0604030504040204" pitchFamily="34" charset="0"/>
              </a:rPr>
              <a:t>norm</a:t>
            </a:r>
            <a:r>
              <a:rPr lang="en-GB" sz="2000" dirty="0">
                <a:solidFill>
                  <a:schemeClr val="tx1"/>
                </a:solidFill>
                <a:latin typeface="Tahoma" panose="020B0604030504040204" pitchFamily="34" charset="0"/>
                <a:ea typeface="Tahoma" panose="020B0604030504040204" pitchFamily="34" charset="0"/>
                <a:cs typeface="Tahoma" panose="020B0604030504040204" pitchFamily="34" charset="0"/>
              </a:rPr>
              <a:t> (e.g. the availability of clean drinking water) or a </a:t>
            </a:r>
            <a:r>
              <a:rPr lang="en-GB" sz="2000" u="sng" dirty="0">
                <a:solidFill>
                  <a:schemeClr val="tx1"/>
                </a:solidFill>
                <a:latin typeface="Tahoma" panose="020B0604030504040204" pitchFamily="34" charset="0"/>
                <a:ea typeface="Tahoma" panose="020B0604030504040204" pitchFamily="34" charset="0"/>
                <a:cs typeface="Tahoma" panose="020B0604030504040204" pitchFamily="34" charset="0"/>
              </a:rPr>
              <a:t>value</a:t>
            </a:r>
            <a:r>
              <a:rPr lang="en-GB" sz="2000" dirty="0">
                <a:solidFill>
                  <a:schemeClr val="tx1"/>
                </a:solidFill>
                <a:latin typeface="Tahoma" panose="020B0604030504040204" pitchFamily="34" charset="0"/>
                <a:ea typeface="Tahoma" panose="020B0604030504040204" pitchFamily="34" charset="0"/>
                <a:cs typeface="Tahoma" panose="020B0604030504040204" pitchFamily="34" charset="0"/>
              </a:rPr>
              <a:t> (e.g. the continuity of a way of life) despite adaptive action” (Dow et al., 2013, p. 385)</a:t>
            </a:r>
          </a:p>
          <a:p>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en-GB" b="1" dirty="0">
                <a:solidFill>
                  <a:schemeClr val="tx1"/>
                </a:solidFill>
                <a:latin typeface="Tahoma" panose="020B0604030504040204" pitchFamily="34" charset="0"/>
                <a:ea typeface="Tahoma" panose="020B0604030504040204" pitchFamily="34" charset="0"/>
                <a:cs typeface="Tahoma" panose="020B0604030504040204" pitchFamily="34" charset="0"/>
              </a:rPr>
              <a:t>Values</a:t>
            </a:r>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 […] frame how societies develop rules and institutions to govern risk, and to manage social change and the allocation of scarce resources”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en-US" dirty="0" err="1">
                <a:solidFill>
                  <a:schemeClr val="tx1"/>
                </a:solidFill>
                <a:latin typeface="Tahoma" panose="020B0604030504040204" pitchFamily="34" charset="0"/>
                <a:ea typeface="Tahoma" panose="020B0604030504040204" pitchFamily="34" charset="0"/>
                <a:cs typeface="Tahoma" panose="020B0604030504040204" pitchFamily="34" charset="0"/>
              </a:rPr>
              <a:t>Adger</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 et al., 2009, p. 338 based on Ostrom, 2005).</a:t>
            </a:r>
          </a:p>
          <a:p>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They are not the same across stakeholder groups. Competing values necessitate trade-offs in </a:t>
            </a:r>
            <a:r>
              <a:rPr lang="en-US" u="sng" dirty="0">
                <a:solidFill>
                  <a:schemeClr val="tx1"/>
                </a:solidFill>
                <a:latin typeface="Tahoma" panose="020B0604030504040204" pitchFamily="34" charset="0"/>
                <a:ea typeface="Tahoma" panose="020B0604030504040204" pitchFamily="34" charset="0"/>
                <a:cs typeface="Tahoma" panose="020B0604030504040204" pitchFamily="34" charset="0"/>
              </a:rPr>
              <a:t>prioritizing adaptation action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(Klein et al., 2014)</a:t>
            </a:r>
          </a:p>
          <a:p>
            <a:endParaRPr lang="en-GB"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AT" dirty="0"/>
          </a:p>
        </p:txBody>
      </p:sp>
      <p:sp>
        <p:nvSpPr>
          <p:cNvPr id="4" name="Slide Number Placeholder 3">
            <a:extLst>
              <a:ext uri="{FF2B5EF4-FFF2-40B4-BE49-F238E27FC236}">
                <a16:creationId xmlns:a16="http://schemas.microsoft.com/office/drawing/2014/main" id="{4B3B1ED0-6C5C-4926-AD6E-3DB268D6DAF8}"/>
              </a:ext>
            </a:extLst>
          </p:cNvPr>
          <p:cNvSpPr>
            <a:spLocks noGrp="1"/>
          </p:cNvSpPr>
          <p:nvPr>
            <p:ph type="sldNum" sz="quarter" idx="16"/>
          </p:nvPr>
        </p:nvSpPr>
        <p:spPr/>
        <p:txBody>
          <a:bodyPr/>
          <a:lstStyle/>
          <a:p>
            <a:fld id="{838B0777-827F-8D42-90B1-61394C340E65}" type="slidenum">
              <a:rPr lang="en-US" smtClean="0"/>
              <a:pPr/>
              <a:t>2</a:t>
            </a:fld>
            <a:endParaRPr lang="en-US" dirty="0"/>
          </a:p>
        </p:txBody>
      </p:sp>
      <p:sp>
        <p:nvSpPr>
          <p:cNvPr id="5" name="Title 4">
            <a:extLst>
              <a:ext uri="{FF2B5EF4-FFF2-40B4-BE49-F238E27FC236}">
                <a16:creationId xmlns:a16="http://schemas.microsoft.com/office/drawing/2014/main" id="{06F1210D-0BB4-7CF3-8B0F-E67E095FC254}"/>
              </a:ext>
            </a:extLst>
          </p:cNvPr>
          <p:cNvSpPr>
            <a:spLocks noGrp="1"/>
          </p:cNvSpPr>
          <p:nvPr>
            <p:ph type="title"/>
          </p:nvPr>
        </p:nvSpPr>
        <p:spPr/>
        <p:txBody>
          <a:bodyPr/>
          <a:lstStyle/>
          <a:p>
            <a:r>
              <a:rPr lang="en-GB" dirty="0" err="1"/>
              <a:t>TransLoss</a:t>
            </a:r>
            <a:r>
              <a:rPr lang="en-GB" dirty="0"/>
              <a:t> – adaptation limits in Austria?</a:t>
            </a:r>
            <a:endParaRPr lang="en-AT" dirty="0"/>
          </a:p>
        </p:txBody>
      </p:sp>
      <p:sp>
        <p:nvSpPr>
          <p:cNvPr id="6" name="Footer Placeholder 5">
            <a:extLst>
              <a:ext uri="{FF2B5EF4-FFF2-40B4-BE49-F238E27FC236}">
                <a16:creationId xmlns:a16="http://schemas.microsoft.com/office/drawing/2014/main" id="{D09C343B-9688-9B34-78B9-95CCDF051EC6}"/>
              </a:ext>
            </a:extLst>
          </p:cNvPr>
          <p:cNvSpPr>
            <a:spLocks noGrp="1"/>
          </p:cNvSpPr>
          <p:nvPr>
            <p:ph type="ftr" sz="quarter" idx="3"/>
          </p:nvPr>
        </p:nvSpPr>
        <p:spPr/>
        <p:txBody>
          <a:bodyPr/>
          <a:lstStyle/>
          <a:p>
            <a:r>
              <a:rPr lang="en-US"/>
              <a:t>EGU 2022</a:t>
            </a:r>
            <a:endParaRPr lang="en-GB" dirty="0"/>
          </a:p>
        </p:txBody>
      </p:sp>
      <p:sp>
        <p:nvSpPr>
          <p:cNvPr id="7" name="Date Placeholder 6">
            <a:extLst>
              <a:ext uri="{FF2B5EF4-FFF2-40B4-BE49-F238E27FC236}">
                <a16:creationId xmlns:a16="http://schemas.microsoft.com/office/drawing/2014/main" id="{AAEFDD66-8FB8-8330-8B91-B5DD312520D2}"/>
              </a:ext>
            </a:extLst>
          </p:cNvPr>
          <p:cNvSpPr>
            <a:spLocks noGrp="1"/>
          </p:cNvSpPr>
          <p:nvPr>
            <p:ph type="dt" sz="half" idx="2"/>
          </p:nvPr>
        </p:nvSpPr>
        <p:spPr/>
        <p:txBody>
          <a:bodyPr/>
          <a:lstStyle/>
          <a:p>
            <a:r>
              <a:rPr lang="en-AT"/>
              <a:t>25.05.2022</a:t>
            </a:r>
            <a:endParaRPr lang="en-GB" dirty="0"/>
          </a:p>
        </p:txBody>
      </p:sp>
    </p:spTree>
    <p:extLst>
      <p:ext uri="{BB962C8B-B14F-4D97-AF65-F5344CB8AC3E}">
        <p14:creationId xmlns:p14="http://schemas.microsoft.com/office/powerpoint/2010/main" val="67894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B7F62E-644F-300A-D848-863AD5F705A8}"/>
              </a:ext>
            </a:extLst>
          </p:cNvPr>
          <p:cNvSpPr>
            <a:spLocks noGrp="1"/>
          </p:cNvSpPr>
          <p:nvPr>
            <p:ph sz="half" idx="1"/>
          </p:nvPr>
        </p:nvSpPr>
        <p:spPr/>
        <p:txBody>
          <a:bodyPr>
            <a:normAutofit fontScale="85000" lnSpcReduction="20000"/>
          </a:bodyPr>
          <a:lstStyle/>
          <a:p>
            <a:r>
              <a:rPr lang="en-US" sz="2000" b="1" dirty="0"/>
              <a:t>Most important concerns</a:t>
            </a:r>
            <a:r>
              <a:rPr lang="en-US" sz="2000" dirty="0"/>
              <a:t>: increasing temperatures and more frequent precipitation extremes (</a:t>
            </a:r>
            <a:r>
              <a:rPr lang="en-US" sz="2000" dirty="0">
                <a:sym typeface="Wingdings" panose="05000000000000000000" pitchFamily="2" charset="2"/>
              </a:rPr>
              <a:t></a:t>
            </a:r>
            <a:r>
              <a:rPr lang="en-US" sz="2000" dirty="0"/>
              <a:t>higher flood and drought risks)</a:t>
            </a:r>
          </a:p>
          <a:p>
            <a:r>
              <a:rPr lang="en-US" sz="2000" b="1" dirty="0"/>
              <a:t>Potential adaptation constraints</a:t>
            </a:r>
            <a:r>
              <a:rPr lang="en-US" sz="2000" dirty="0"/>
              <a:t>: </a:t>
            </a:r>
          </a:p>
          <a:p>
            <a:pPr marL="571500" indent="-571500">
              <a:buFont typeface="Arial" panose="020B0604020202020204" pitchFamily="34" charset="0"/>
              <a:buChar char="•"/>
            </a:pPr>
            <a:r>
              <a:rPr lang="en-US" sz="2000" dirty="0"/>
              <a:t>Responsibility for individual risk reduction very low</a:t>
            </a:r>
          </a:p>
          <a:p>
            <a:pPr marL="571500" indent="-571500">
              <a:buFont typeface="Arial" panose="020B0604020202020204" pitchFamily="34" charset="0"/>
              <a:buChar char="•"/>
            </a:pPr>
            <a:r>
              <a:rPr lang="en-US" sz="2000" dirty="0"/>
              <a:t>Low sense of urgency among the population and decision-makers, e.g. caused by lacking knowledge on future conditions and “limits of imagination”</a:t>
            </a:r>
          </a:p>
          <a:p>
            <a:pPr marL="571500" indent="-571500">
              <a:buFont typeface="Arial" panose="020B0604020202020204" pitchFamily="34" charset="0"/>
              <a:buChar char="•"/>
            </a:pPr>
            <a:r>
              <a:rPr lang="en-US" sz="2000" dirty="0"/>
              <a:t>Low risk awareness leads to construction of infrastructure in risk zones with insufficient protective measures</a:t>
            </a:r>
          </a:p>
          <a:p>
            <a:pPr marL="571500" indent="-571500">
              <a:buFont typeface="Arial" panose="020B0604020202020204" pitchFamily="34" charset="0"/>
              <a:buChar char="•"/>
            </a:pPr>
            <a:r>
              <a:rPr lang="en-US" dirty="0"/>
              <a:t>Interconnected or “systemic” risks currently not widely discussed despite high potential of leading to adaptation limits</a:t>
            </a:r>
            <a:endParaRPr lang="en-US" sz="2000" dirty="0"/>
          </a:p>
          <a:p>
            <a:endParaRPr lang="en-AT" dirty="0"/>
          </a:p>
        </p:txBody>
      </p:sp>
      <p:sp>
        <p:nvSpPr>
          <p:cNvPr id="4" name="Slide Number Placeholder 3">
            <a:extLst>
              <a:ext uri="{FF2B5EF4-FFF2-40B4-BE49-F238E27FC236}">
                <a16:creationId xmlns:a16="http://schemas.microsoft.com/office/drawing/2014/main" id="{7297FBE4-48E4-F64B-B477-97D2952D04B3}"/>
              </a:ext>
            </a:extLst>
          </p:cNvPr>
          <p:cNvSpPr>
            <a:spLocks noGrp="1"/>
          </p:cNvSpPr>
          <p:nvPr>
            <p:ph type="sldNum" sz="quarter" idx="16"/>
          </p:nvPr>
        </p:nvSpPr>
        <p:spPr/>
        <p:txBody>
          <a:bodyPr/>
          <a:lstStyle/>
          <a:p>
            <a:fld id="{838B0777-827F-8D42-90B1-61394C340E65}" type="slidenum">
              <a:rPr lang="en-US" smtClean="0"/>
              <a:pPr/>
              <a:t>3</a:t>
            </a:fld>
            <a:endParaRPr lang="en-US" dirty="0"/>
          </a:p>
        </p:txBody>
      </p:sp>
      <p:sp>
        <p:nvSpPr>
          <p:cNvPr id="5" name="Title 4">
            <a:extLst>
              <a:ext uri="{FF2B5EF4-FFF2-40B4-BE49-F238E27FC236}">
                <a16:creationId xmlns:a16="http://schemas.microsoft.com/office/drawing/2014/main" id="{654194AD-2112-9BAC-28D7-1986EF3296DB}"/>
              </a:ext>
            </a:extLst>
          </p:cNvPr>
          <p:cNvSpPr>
            <a:spLocks noGrp="1"/>
          </p:cNvSpPr>
          <p:nvPr>
            <p:ph type="title"/>
          </p:nvPr>
        </p:nvSpPr>
        <p:spPr/>
        <p:txBody>
          <a:bodyPr/>
          <a:lstStyle/>
          <a:p>
            <a:r>
              <a:rPr lang="en-GB" dirty="0"/>
              <a:t>Results</a:t>
            </a:r>
            <a:endParaRPr lang="en-AT" dirty="0"/>
          </a:p>
        </p:txBody>
      </p:sp>
      <p:sp>
        <p:nvSpPr>
          <p:cNvPr id="6" name="Footer Placeholder 5">
            <a:extLst>
              <a:ext uri="{FF2B5EF4-FFF2-40B4-BE49-F238E27FC236}">
                <a16:creationId xmlns:a16="http://schemas.microsoft.com/office/drawing/2014/main" id="{68DF210C-3F64-612A-33A3-C772ED316A85}"/>
              </a:ext>
            </a:extLst>
          </p:cNvPr>
          <p:cNvSpPr>
            <a:spLocks noGrp="1"/>
          </p:cNvSpPr>
          <p:nvPr>
            <p:ph type="ftr" sz="quarter" idx="3"/>
          </p:nvPr>
        </p:nvSpPr>
        <p:spPr/>
        <p:txBody>
          <a:bodyPr/>
          <a:lstStyle/>
          <a:p>
            <a:r>
              <a:rPr lang="en-US"/>
              <a:t>EGU 2022</a:t>
            </a:r>
            <a:endParaRPr lang="en-GB" dirty="0"/>
          </a:p>
        </p:txBody>
      </p:sp>
      <p:sp>
        <p:nvSpPr>
          <p:cNvPr id="7" name="Date Placeholder 6">
            <a:extLst>
              <a:ext uri="{FF2B5EF4-FFF2-40B4-BE49-F238E27FC236}">
                <a16:creationId xmlns:a16="http://schemas.microsoft.com/office/drawing/2014/main" id="{E535CFDE-B713-79B4-53F8-0D221C1BF43A}"/>
              </a:ext>
            </a:extLst>
          </p:cNvPr>
          <p:cNvSpPr>
            <a:spLocks noGrp="1"/>
          </p:cNvSpPr>
          <p:nvPr>
            <p:ph type="dt" sz="half" idx="2"/>
          </p:nvPr>
        </p:nvSpPr>
        <p:spPr/>
        <p:txBody>
          <a:bodyPr/>
          <a:lstStyle/>
          <a:p>
            <a:r>
              <a:rPr lang="en-AT"/>
              <a:t>25.05.2022</a:t>
            </a:r>
            <a:endParaRPr lang="en-GB" dirty="0"/>
          </a:p>
        </p:txBody>
      </p:sp>
      <p:pic>
        <p:nvPicPr>
          <p:cNvPr id="10" name="Content Placeholder 4" descr="A picture containing mountain, nature, grass, outdoor&#10;&#10;Description automatically generated">
            <a:extLst>
              <a:ext uri="{FF2B5EF4-FFF2-40B4-BE49-F238E27FC236}">
                <a16:creationId xmlns:a16="http://schemas.microsoft.com/office/drawing/2014/main" id="{F89F3BEA-C0F7-2383-5B8A-9C675A43594D}"/>
              </a:ext>
            </a:extLst>
          </p:cNvPr>
          <p:cNvPicPr>
            <a:picLocks noChangeAspect="1"/>
          </p:cNvPicPr>
          <p:nvPr/>
        </p:nvPicPr>
        <p:blipFill>
          <a:blip r:embed="rId3"/>
          <a:stretch>
            <a:fillRect/>
          </a:stretch>
        </p:blipFill>
        <p:spPr>
          <a:xfrm>
            <a:off x="6788436" y="1823950"/>
            <a:ext cx="4697422" cy="3523066"/>
          </a:xfrm>
          <a:prstGeom prst="rect">
            <a:avLst/>
          </a:prstGeom>
        </p:spPr>
      </p:pic>
      <p:sp>
        <p:nvSpPr>
          <p:cNvPr id="11" name="TextBox 10">
            <a:extLst>
              <a:ext uri="{FF2B5EF4-FFF2-40B4-BE49-F238E27FC236}">
                <a16:creationId xmlns:a16="http://schemas.microsoft.com/office/drawing/2014/main" id="{5E1E8390-9C58-B65B-4D94-3908365B4F54}"/>
              </a:ext>
            </a:extLst>
          </p:cNvPr>
          <p:cNvSpPr txBox="1"/>
          <p:nvPr/>
        </p:nvSpPr>
        <p:spPr>
          <a:xfrm>
            <a:off x="6788437" y="5492249"/>
            <a:ext cx="4629402" cy="461665"/>
          </a:xfrm>
          <a:prstGeom prst="rect">
            <a:avLst/>
          </a:prstGeom>
          <a:noFill/>
        </p:spPr>
        <p:txBody>
          <a:bodyPr wrap="square" rtlCol="0">
            <a:spAutoFit/>
          </a:bodyPr>
          <a:lstStyle/>
          <a:p>
            <a:r>
              <a:rPr lang="en-US" sz="1200" dirty="0">
                <a:latin typeface="Tahoma" panose="020B0604030504040204" pitchFamily="34" charset="0"/>
                <a:ea typeface="Tahoma" panose="020B0604030504040204" pitchFamily="34" charset="0"/>
                <a:cs typeface="Tahoma" panose="020B0604030504040204" pitchFamily="34" charset="0"/>
              </a:rPr>
              <a:t>Flooding in Pinzgau, Salzburg, in July 2021. Copyright: Land Salzburg/Franz Wieser</a:t>
            </a:r>
          </a:p>
        </p:txBody>
      </p:sp>
    </p:spTree>
    <p:extLst>
      <p:ext uri="{BB962C8B-B14F-4D97-AF65-F5344CB8AC3E}">
        <p14:creationId xmlns:p14="http://schemas.microsoft.com/office/powerpoint/2010/main" val="3480475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9578B9-E903-03FF-4CD6-86A149DEA9A3}"/>
              </a:ext>
            </a:extLst>
          </p:cNvPr>
          <p:cNvSpPr>
            <a:spLocks noGrp="1"/>
          </p:cNvSpPr>
          <p:nvPr>
            <p:ph type="sldNum" sz="quarter" idx="16"/>
          </p:nvPr>
        </p:nvSpPr>
        <p:spPr/>
        <p:txBody>
          <a:bodyPr/>
          <a:lstStyle/>
          <a:p>
            <a:fld id="{838B0777-827F-8D42-90B1-61394C340E65}" type="slidenum">
              <a:rPr lang="en-US" smtClean="0"/>
              <a:pPr/>
              <a:t>4</a:t>
            </a:fld>
            <a:endParaRPr lang="en-US" dirty="0"/>
          </a:p>
        </p:txBody>
      </p:sp>
      <p:sp>
        <p:nvSpPr>
          <p:cNvPr id="5" name="Title 4">
            <a:extLst>
              <a:ext uri="{FF2B5EF4-FFF2-40B4-BE49-F238E27FC236}">
                <a16:creationId xmlns:a16="http://schemas.microsoft.com/office/drawing/2014/main" id="{6445FA61-0EA0-A96A-2AD1-5FBFBD9D2CEF}"/>
              </a:ext>
            </a:extLst>
          </p:cNvPr>
          <p:cNvSpPr>
            <a:spLocks noGrp="1"/>
          </p:cNvSpPr>
          <p:nvPr>
            <p:ph type="title"/>
          </p:nvPr>
        </p:nvSpPr>
        <p:spPr/>
        <p:txBody>
          <a:bodyPr/>
          <a:lstStyle/>
          <a:p>
            <a:r>
              <a:rPr lang="en-GB" dirty="0"/>
              <a:t>Results (II)</a:t>
            </a:r>
            <a:endParaRPr lang="en-AT" dirty="0"/>
          </a:p>
        </p:txBody>
      </p:sp>
      <p:sp>
        <p:nvSpPr>
          <p:cNvPr id="6" name="Footer Placeholder 5">
            <a:extLst>
              <a:ext uri="{FF2B5EF4-FFF2-40B4-BE49-F238E27FC236}">
                <a16:creationId xmlns:a16="http://schemas.microsoft.com/office/drawing/2014/main" id="{01610022-EBF7-141A-C2AB-F5967EB9F41F}"/>
              </a:ext>
            </a:extLst>
          </p:cNvPr>
          <p:cNvSpPr>
            <a:spLocks noGrp="1"/>
          </p:cNvSpPr>
          <p:nvPr>
            <p:ph type="ftr" sz="quarter" idx="3"/>
          </p:nvPr>
        </p:nvSpPr>
        <p:spPr/>
        <p:txBody>
          <a:bodyPr/>
          <a:lstStyle/>
          <a:p>
            <a:r>
              <a:rPr lang="en-US"/>
              <a:t>EGU 2022</a:t>
            </a:r>
            <a:endParaRPr lang="en-GB" dirty="0"/>
          </a:p>
        </p:txBody>
      </p:sp>
      <p:sp>
        <p:nvSpPr>
          <p:cNvPr id="7" name="Date Placeholder 6">
            <a:extLst>
              <a:ext uri="{FF2B5EF4-FFF2-40B4-BE49-F238E27FC236}">
                <a16:creationId xmlns:a16="http://schemas.microsoft.com/office/drawing/2014/main" id="{1244E907-0337-1A33-ECC4-274D5F7F2FE1}"/>
              </a:ext>
            </a:extLst>
          </p:cNvPr>
          <p:cNvSpPr>
            <a:spLocks noGrp="1"/>
          </p:cNvSpPr>
          <p:nvPr>
            <p:ph type="dt" sz="half" idx="2"/>
          </p:nvPr>
        </p:nvSpPr>
        <p:spPr>
          <a:xfrm>
            <a:off x="2924565" y="6373280"/>
            <a:ext cx="9084295" cy="143061"/>
          </a:xfrm>
        </p:spPr>
        <p:txBody>
          <a:bodyPr/>
          <a:lstStyle/>
          <a:p>
            <a:r>
              <a:rPr lang="en-AT"/>
              <a:t>25.05.2022</a:t>
            </a:r>
            <a:endParaRPr lang="en-GB" dirty="0"/>
          </a:p>
        </p:txBody>
      </p:sp>
      <p:sp>
        <p:nvSpPr>
          <p:cNvPr id="8" name="Content Placeholder 2">
            <a:extLst>
              <a:ext uri="{FF2B5EF4-FFF2-40B4-BE49-F238E27FC236}">
                <a16:creationId xmlns:a16="http://schemas.microsoft.com/office/drawing/2014/main" id="{F43142F7-492A-DE90-A4A2-C68D593E271C}"/>
              </a:ext>
            </a:extLst>
          </p:cNvPr>
          <p:cNvSpPr>
            <a:spLocks noGrp="1"/>
          </p:cNvSpPr>
          <p:nvPr>
            <p:ph sz="half" idx="1"/>
          </p:nvPr>
        </p:nvSpPr>
        <p:spPr>
          <a:xfrm>
            <a:off x="361950" y="1762125"/>
            <a:ext cx="5575300" cy="4351338"/>
          </a:xfrm>
        </p:spPr>
        <p:txBody>
          <a:bodyPr/>
          <a:lstStyle/>
          <a:p>
            <a:r>
              <a:rPr lang="en-US" sz="2000" b="1" dirty="0"/>
              <a:t>Discussed measures to overcome adaptation constraints</a:t>
            </a:r>
            <a:r>
              <a:rPr lang="en-US" sz="2000" dirty="0"/>
              <a:t>:</a:t>
            </a:r>
          </a:p>
          <a:p>
            <a:pPr marL="571500" indent="-571500">
              <a:buFont typeface="Arial" panose="020B0604020202020204" pitchFamily="34" charset="0"/>
              <a:buChar char="•"/>
            </a:pPr>
            <a:r>
              <a:rPr lang="en-US" sz="2000" dirty="0"/>
              <a:t>More responsibility for individuals for own risk reduction</a:t>
            </a:r>
          </a:p>
          <a:p>
            <a:pPr marL="571500" indent="-571500">
              <a:buFont typeface="Arial" panose="020B0604020202020204" pitchFamily="34" charset="0"/>
              <a:buChar char="•"/>
            </a:pPr>
            <a:r>
              <a:rPr lang="en-US" dirty="0"/>
              <a:t>More education on climate change and disaster risks at schools, universities and companies</a:t>
            </a:r>
          </a:p>
          <a:p>
            <a:pPr marL="571500" indent="-571500">
              <a:buFont typeface="Arial" panose="020B0604020202020204" pitchFamily="34" charset="0"/>
              <a:buChar char="•"/>
            </a:pPr>
            <a:r>
              <a:rPr lang="en-US" sz="2000" dirty="0"/>
              <a:t>More restrictive and coordinated spatial planning </a:t>
            </a:r>
          </a:p>
          <a:p>
            <a:pPr marL="571500" indent="-571500">
              <a:buFont typeface="Arial" panose="020B0604020202020204" pitchFamily="34" charset="0"/>
              <a:buChar char="•"/>
            </a:pPr>
            <a:r>
              <a:rPr lang="en-US" sz="2000" dirty="0"/>
              <a:t>More participatory processes involving the population</a:t>
            </a:r>
            <a:endParaRPr lang="en-AT" dirty="0"/>
          </a:p>
        </p:txBody>
      </p:sp>
      <p:pic>
        <p:nvPicPr>
          <p:cNvPr id="9" name="Picture 8" descr="A picture containing outdoor, tree, grass, hay&#10;&#10;Description automatically generated">
            <a:extLst>
              <a:ext uri="{FF2B5EF4-FFF2-40B4-BE49-F238E27FC236}">
                <a16:creationId xmlns:a16="http://schemas.microsoft.com/office/drawing/2014/main" id="{FA42CC23-A99B-4850-783D-89959D1C7C29}"/>
              </a:ext>
            </a:extLst>
          </p:cNvPr>
          <p:cNvPicPr>
            <a:picLocks noChangeAspect="1"/>
          </p:cNvPicPr>
          <p:nvPr/>
        </p:nvPicPr>
        <p:blipFill>
          <a:blip r:embed="rId3"/>
          <a:stretch>
            <a:fillRect/>
          </a:stretch>
        </p:blipFill>
        <p:spPr>
          <a:xfrm>
            <a:off x="6636771" y="2311266"/>
            <a:ext cx="4325942" cy="2433341"/>
          </a:xfrm>
          <a:prstGeom prst="rect">
            <a:avLst/>
          </a:prstGeom>
        </p:spPr>
      </p:pic>
      <p:sp>
        <p:nvSpPr>
          <p:cNvPr id="10" name="TextBox 9">
            <a:extLst>
              <a:ext uri="{FF2B5EF4-FFF2-40B4-BE49-F238E27FC236}">
                <a16:creationId xmlns:a16="http://schemas.microsoft.com/office/drawing/2014/main" id="{D3D28679-AB8E-70FE-BCAB-B033F9C21F40}"/>
              </a:ext>
            </a:extLst>
          </p:cNvPr>
          <p:cNvSpPr txBox="1"/>
          <p:nvPr/>
        </p:nvSpPr>
        <p:spPr>
          <a:xfrm>
            <a:off x="6636771" y="4857713"/>
            <a:ext cx="4629402" cy="276999"/>
          </a:xfrm>
          <a:prstGeom prst="rect">
            <a:avLst/>
          </a:prstGeom>
          <a:noFill/>
        </p:spPr>
        <p:txBody>
          <a:bodyPr wrap="square" rtlCol="0">
            <a:spAutoFit/>
          </a:bodyPr>
          <a:lstStyle/>
          <a:p>
            <a:r>
              <a:rPr lang="en-US" sz="1200" dirty="0">
                <a:latin typeface="Tahoma" panose="020B0604030504040204" pitchFamily="34" charset="0"/>
                <a:ea typeface="Tahoma" panose="020B0604030504040204" pitchFamily="34" charset="0"/>
                <a:cs typeface="Tahoma" panose="020B0604030504040204" pitchFamily="34" charset="0"/>
              </a:rPr>
              <a:t>Destroyed forest after a storm. Copyright: Mateusz </a:t>
            </a:r>
            <a:r>
              <a:rPr lang="en-US" sz="1200" dirty="0" err="1">
                <a:latin typeface="Tahoma" panose="020B0604030504040204" pitchFamily="34" charset="0"/>
                <a:ea typeface="Tahoma" panose="020B0604030504040204" pitchFamily="34" charset="0"/>
                <a:cs typeface="Tahoma" panose="020B0604030504040204" pitchFamily="34" charset="0"/>
              </a:rPr>
              <a:t>Stopinski</a:t>
            </a:r>
            <a:endParaRPr lang="en-US"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85268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3C35B8-CB97-97BB-B8C2-2D4C21F42C58}"/>
              </a:ext>
            </a:extLst>
          </p:cNvPr>
          <p:cNvSpPr>
            <a:spLocks noGrp="1"/>
          </p:cNvSpPr>
          <p:nvPr>
            <p:ph sz="half" idx="1"/>
          </p:nvPr>
        </p:nvSpPr>
        <p:spPr/>
        <p:txBody>
          <a:bodyPr/>
          <a:lstStyle/>
          <a:p>
            <a:pPr marL="342900" indent="-342900" algn="just">
              <a:buFont typeface="Arial" panose="020B0604020202020204" pitchFamily="34" charset="0"/>
              <a:buChar char="•"/>
            </a:pPr>
            <a:r>
              <a:rPr lang="en-US" sz="2000" dirty="0"/>
              <a:t>Currently, there are no concerns regarding adaptation limits at national scale, but at individual or local levels</a:t>
            </a:r>
          </a:p>
          <a:p>
            <a:pPr marL="342900" indent="-342900" algn="just">
              <a:buFont typeface="Arial" panose="020B0604020202020204" pitchFamily="34" charset="0"/>
              <a:buChar char="•"/>
            </a:pPr>
            <a:r>
              <a:rPr lang="en-US" sz="2000" dirty="0"/>
              <a:t>More awareness for and knowledge of possible impacts from climate change are needed to proactively plan and implement effective adaptation measures and to identify potential adaptation limits</a:t>
            </a:r>
          </a:p>
          <a:p>
            <a:endParaRPr lang="en-AT" dirty="0"/>
          </a:p>
        </p:txBody>
      </p:sp>
      <p:sp>
        <p:nvSpPr>
          <p:cNvPr id="3" name="Content Placeholder 2">
            <a:extLst>
              <a:ext uri="{FF2B5EF4-FFF2-40B4-BE49-F238E27FC236}">
                <a16:creationId xmlns:a16="http://schemas.microsoft.com/office/drawing/2014/main" id="{EEA7D861-3575-C630-1373-2720E3F875D5}"/>
              </a:ext>
            </a:extLst>
          </p:cNvPr>
          <p:cNvSpPr>
            <a:spLocks noGrp="1"/>
          </p:cNvSpPr>
          <p:nvPr>
            <p:ph sz="half" idx="13"/>
          </p:nvPr>
        </p:nvSpPr>
        <p:spPr/>
        <p:txBody>
          <a:bodyPr/>
          <a:lstStyle/>
          <a:p>
            <a:pPr marL="342900" indent="-342900" algn="just">
              <a:buFont typeface="Arial" panose="020B0604020202020204" pitchFamily="34" charset="0"/>
              <a:buChar char="•"/>
            </a:pPr>
            <a:r>
              <a:rPr lang="en-US" sz="2000" dirty="0"/>
              <a:t>More frequent and intense hazard events will lead to discussions on values and preferences:</a:t>
            </a:r>
          </a:p>
          <a:p>
            <a:pPr algn="just"/>
            <a:r>
              <a:rPr lang="en-US" sz="2000" i="1" dirty="0"/>
              <a:t>“What is this building, this activity, worth? How much are we willing to pay for it?”</a:t>
            </a:r>
            <a:endParaRPr lang="en-US" sz="2000" dirty="0"/>
          </a:p>
          <a:p>
            <a:pPr marL="342900" indent="-342900" algn="just">
              <a:buFont typeface="Arial" panose="020B0604020202020204" pitchFamily="34" charset="0"/>
              <a:buChar char="•"/>
            </a:pPr>
            <a:r>
              <a:rPr lang="en-US" sz="2000" dirty="0"/>
              <a:t>The involvement of relevant stakeholders and the general population is necessary to identify societal values and needs and will increase the understanding of adaptation limits and the acceptance of (transformative) adaptation measures.</a:t>
            </a:r>
          </a:p>
          <a:p>
            <a:endParaRPr lang="en-AT" dirty="0"/>
          </a:p>
        </p:txBody>
      </p:sp>
      <p:sp>
        <p:nvSpPr>
          <p:cNvPr id="4" name="Slide Number Placeholder 3">
            <a:extLst>
              <a:ext uri="{FF2B5EF4-FFF2-40B4-BE49-F238E27FC236}">
                <a16:creationId xmlns:a16="http://schemas.microsoft.com/office/drawing/2014/main" id="{340B4E26-4F9E-41C1-F0AC-63200CD510C2}"/>
              </a:ext>
            </a:extLst>
          </p:cNvPr>
          <p:cNvSpPr>
            <a:spLocks noGrp="1"/>
          </p:cNvSpPr>
          <p:nvPr>
            <p:ph type="sldNum" sz="quarter" idx="16"/>
          </p:nvPr>
        </p:nvSpPr>
        <p:spPr/>
        <p:txBody>
          <a:bodyPr/>
          <a:lstStyle/>
          <a:p>
            <a:fld id="{838B0777-827F-8D42-90B1-61394C340E65}" type="slidenum">
              <a:rPr lang="en-US" smtClean="0"/>
              <a:pPr/>
              <a:t>5</a:t>
            </a:fld>
            <a:endParaRPr lang="en-US" dirty="0"/>
          </a:p>
        </p:txBody>
      </p:sp>
      <p:sp>
        <p:nvSpPr>
          <p:cNvPr id="5" name="Title 4">
            <a:extLst>
              <a:ext uri="{FF2B5EF4-FFF2-40B4-BE49-F238E27FC236}">
                <a16:creationId xmlns:a16="http://schemas.microsoft.com/office/drawing/2014/main" id="{D7FCDC10-1146-6913-9781-C4C40D4B3D4C}"/>
              </a:ext>
            </a:extLst>
          </p:cNvPr>
          <p:cNvSpPr>
            <a:spLocks noGrp="1"/>
          </p:cNvSpPr>
          <p:nvPr>
            <p:ph type="title"/>
          </p:nvPr>
        </p:nvSpPr>
        <p:spPr/>
        <p:txBody>
          <a:bodyPr/>
          <a:lstStyle/>
          <a:p>
            <a:r>
              <a:rPr lang="en-GB" dirty="0"/>
              <a:t>Conclusions</a:t>
            </a:r>
            <a:endParaRPr lang="en-AT" dirty="0"/>
          </a:p>
        </p:txBody>
      </p:sp>
      <p:sp>
        <p:nvSpPr>
          <p:cNvPr id="6" name="Footer Placeholder 5">
            <a:extLst>
              <a:ext uri="{FF2B5EF4-FFF2-40B4-BE49-F238E27FC236}">
                <a16:creationId xmlns:a16="http://schemas.microsoft.com/office/drawing/2014/main" id="{C174DA84-4B27-5792-F5EB-6C2E0DFEBAD4}"/>
              </a:ext>
            </a:extLst>
          </p:cNvPr>
          <p:cNvSpPr>
            <a:spLocks noGrp="1"/>
          </p:cNvSpPr>
          <p:nvPr>
            <p:ph type="ftr" sz="quarter" idx="3"/>
          </p:nvPr>
        </p:nvSpPr>
        <p:spPr>
          <a:xfrm>
            <a:off x="2712485" y="6515972"/>
            <a:ext cx="9296375" cy="246221"/>
          </a:xfrm>
        </p:spPr>
        <p:txBody>
          <a:bodyPr/>
          <a:lstStyle/>
          <a:p>
            <a:r>
              <a:rPr lang="en-US" dirty="0"/>
              <a:t>EGU 2022</a:t>
            </a:r>
            <a:endParaRPr lang="en-GB" dirty="0"/>
          </a:p>
        </p:txBody>
      </p:sp>
      <p:sp>
        <p:nvSpPr>
          <p:cNvPr id="7" name="Date Placeholder 6">
            <a:extLst>
              <a:ext uri="{FF2B5EF4-FFF2-40B4-BE49-F238E27FC236}">
                <a16:creationId xmlns:a16="http://schemas.microsoft.com/office/drawing/2014/main" id="{0D8E5973-AEBE-FA20-395E-3423BDD5C784}"/>
              </a:ext>
            </a:extLst>
          </p:cNvPr>
          <p:cNvSpPr>
            <a:spLocks noGrp="1"/>
          </p:cNvSpPr>
          <p:nvPr>
            <p:ph type="dt" sz="half" idx="2"/>
          </p:nvPr>
        </p:nvSpPr>
        <p:spPr/>
        <p:txBody>
          <a:bodyPr/>
          <a:lstStyle/>
          <a:p>
            <a:r>
              <a:rPr lang="en-AT"/>
              <a:t>25.05.2022</a:t>
            </a:r>
            <a:endParaRPr lang="en-GB" dirty="0"/>
          </a:p>
        </p:txBody>
      </p:sp>
    </p:spTree>
    <p:extLst>
      <p:ext uri="{BB962C8B-B14F-4D97-AF65-F5344CB8AC3E}">
        <p14:creationId xmlns:p14="http://schemas.microsoft.com/office/powerpoint/2010/main" val="2298877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47A728-470D-DD4C-B25D-8FA003B4B04D}"/>
              </a:ext>
            </a:extLst>
          </p:cNvPr>
          <p:cNvSpPr>
            <a:spLocks noGrp="1"/>
          </p:cNvSpPr>
          <p:nvPr>
            <p:ph type="ctrTitle"/>
          </p:nvPr>
        </p:nvSpPr>
        <p:spPr/>
        <p:txBody>
          <a:bodyPr/>
          <a:lstStyle/>
          <a:p>
            <a:r>
              <a:rPr lang="en-US" dirty="0"/>
              <a:t>Thank you. </a:t>
            </a:r>
          </a:p>
        </p:txBody>
      </p:sp>
      <p:sp>
        <p:nvSpPr>
          <p:cNvPr id="8" name="Subtitle 7">
            <a:extLst>
              <a:ext uri="{FF2B5EF4-FFF2-40B4-BE49-F238E27FC236}">
                <a16:creationId xmlns:a16="http://schemas.microsoft.com/office/drawing/2014/main" id="{448C746E-366C-DB4A-B639-D75934F8A8B9}"/>
              </a:ext>
            </a:extLst>
          </p:cNvPr>
          <p:cNvSpPr>
            <a:spLocks noGrp="1"/>
          </p:cNvSpPr>
          <p:nvPr>
            <p:ph type="subTitle" idx="1"/>
          </p:nvPr>
        </p:nvSpPr>
        <p:spPr/>
        <p:txBody>
          <a:bodyPr/>
          <a:lstStyle/>
          <a:p>
            <a:r>
              <a:rPr lang="en-US" dirty="0"/>
              <a:t>Questions?</a:t>
            </a:r>
          </a:p>
        </p:txBody>
      </p:sp>
      <p:sp>
        <p:nvSpPr>
          <p:cNvPr id="9" name="Subtitle 2">
            <a:extLst>
              <a:ext uri="{FF2B5EF4-FFF2-40B4-BE49-F238E27FC236}">
                <a16:creationId xmlns:a16="http://schemas.microsoft.com/office/drawing/2014/main" id="{2BD5F9E9-B034-8E41-B1A0-51D1AD708286}"/>
              </a:ext>
            </a:extLst>
          </p:cNvPr>
          <p:cNvSpPr txBox="1">
            <a:spLocks/>
          </p:cNvSpPr>
          <p:nvPr/>
        </p:nvSpPr>
        <p:spPr>
          <a:xfrm>
            <a:off x="7575395" y="5446684"/>
            <a:ext cx="4384725" cy="1003195"/>
          </a:xfrm>
          <a:prstGeom prst="rect">
            <a:avLst/>
          </a:prstGeom>
        </p:spPr>
        <p:txBody>
          <a:bodyPr vert="horz" lIns="91440" tIns="45720" rIns="91440" bIns="45720" rtlCol="0" anchor="b">
            <a:normAutofit/>
          </a:bodyPr>
          <a:lstStyle>
            <a:lvl1pPr marL="0" indent="0" algn="l" defTabSz="914400" rtl="0" eaLnBrk="1" latinLnBrk="0" hangingPunct="1">
              <a:lnSpc>
                <a:spcPct val="110000"/>
              </a:lnSpc>
              <a:spcBef>
                <a:spcPts val="1000"/>
              </a:spcBef>
              <a:buFont typeface="Arial" panose="020B0604020202020204" pitchFamily="34" charset="0"/>
              <a:buNone/>
              <a:def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lgn="ctr" defTabSz="914400" rtl="0" eaLnBrk="1" latinLnBrk="0" hangingPunct="1">
              <a:lnSpc>
                <a:spcPct val="90000"/>
              </a:lnSpc>
              <a:spcBef>
                <a:spcPts val="500"/>
              </a:spcBef>
              <a:buFont typeface="Courier New" panose="02070309020205020404" pitchFamily="49" charset="0"/>
              <a:buNone/>
              <a:defRPr sz="2000" b="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indent="0" algn="ctr" defTabSz="914400" rtl="0" eaLnBrk="1" latinLnBrk="0" hangingPunct="1">
              <a:lnSpc>
                <a:spcPct val="90000"/>
              </a:lnSpc>
              <a:spcBef>
                <a:spcPts val="500"/>
              </a:spcBef>
              <a:buFont typeface="Wingdings" pitchFamily="2" charset="2"/>
              <a:buNone/>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indent="0" algn="ctr" defTabSz="914400" rtl="0" eaLnBrk="1" latinLnBrk="0" hangingPunct="1">
              <a:lnSpc>
                <a:spcPct val="90000"/>
              </a:lnSpc>
              <a:spcBef>
                <a:spcPts val="500"/>
              </a:spcBef>
              <a:buFont typeface="Courier New" panose="02070309020205020404" pitchFamily="49" charset="0"/>
              <a:buNone/>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1200" b="1" noProof="0" dirty="0">
                <a:solidFill>
                  <a:schemeClr val="tx1">
                    <a:lumMod val="50000"/>
                    <a:lumOff val="50000"/>
                  </a:schemeClr>
                </a:solidFill>
              </a:rPr>
              <a:t>Veronica Karabaczek</a:t>
            </a:r>
            <a:br>
              <a:rPr lang="en-GB" sz="1200" noProof="0" dirty="0">
                <a:solidFill>
                  <a:schemeClr val="tx1">
                    <a:lumMod val="50000"/>
                    <a:lumOff val="50000"/>
                  </a:schemeClr>
                </a:solidFill>
              </a:rPr>
            </a:br>
            <a:r>
              <a:rPr lang="en-GB" sz="1200" dirty="0">
                <a:solidFill>
                  <a:schemeClr val="tx1">
                    <a:lumMod val="50000"/>
                    <a:lumOff val="50000"/>
                  </a:schemeClr>
                </a:solidFill>
              </a:rPr>
              <a:t>Equity and Justice (EQU) Research Group</a:t>
            </a:r>
            <a:br>
              <a:rPr lang="en-GB" sz="1200" noProof="0" dirty="0">
                <a:solidFill>
                  <a:schemeClr val="tx1">
                    <a:lumMod val="50000"/>
                    <a:lumOff val="50000"/>
                  </a:schemeClr>
                </a:solidFill>
              </a:rPr>
            </a:br>
            <a:r>
              <a:rPr lang="en-GB" sz="1200" noProof="0" dirty="0">
                <a:solidFill>
                  <a:schemeClr val="tx1">
                    <a:lumMod val="50000"/>
                    <a:lumOff val="50000"/>
                  </a:schemeClr>
                </a:solidFill>
              </a:rPr>
              <a:t>karabaczek@iiasa.ac.at</a:t>
            </a:r>
            <a:br>
              <a:rPr lang="en-GB" sz="1200" noProof="0" dirty="0">
                <a:solidFill>
                  <a:schemeClr val="tx1">
                    <a:lumMod val="50000"/>
                    <a:lumOff val="50000"/>
                  </a:schemeClr>
                </a:solidFill>
              </a:rPr>
            </a:br>
            <a:endParaRPr lang="en-GB" sz="1200" noProof="0" dirty="0">
              <a:solidFill>
                <a:schemeClr val="tx1">
                  <a:lumMod val="50000"/>
                  <a:lumOff val="50000"/>
                </a:schemeClr>
              </a:solidFill>
            </a:endParaRPr>
          </a:p>
        </p:txBody>
      </p:sp>
    </p:spTree>
    <p:extLst>
      <p:ext uri="{BB962C8B-B14F-4D97-AF65-F5344CB8AC3E}">
        <p14:creationId xmlns:p14="http://schemas.microsoft.com/office/powerpoint/2010/main" val="98875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4A5019-9543-F726-FFA7-A15C72A57DFC}"/>
              </a:ext>
            </a:extLst>
          </p:cNvPr>
          <p:cNvSpPr>
            <a:spLocks noGrp="1"/>
          </p:cNvSpPr>
          <p:nvPr>
            <p:ph sz="half" idx="1"/>
          </p:nvPr>
        </p:nvSpPr>
        <p:spPr>
          <a:xfrm>
            <a:off x="362711" y="1761617"/>
            <a:ext cx="11091869" cy="4351338"/>
          </a:xfrm>
        </p:spPr>
        <p:txBody>
          <a:bodyPr>
            <a:normAutofit fontScale="77500" lnSpcReduction="20000"/>
          </a:bodyPr>
          <a:lstStyle/>
          <a:p>
            <a:r>
              <a:rPr lang="en-US" sz="2000" dirty="0" err="1"/>
              <a:t>Adger</a:t>
            </a:r>
            <a:r>
              <a:rPr lang="en-US" sz="2000" dirty="0"/>
              <a:t>, W. N., </a:t>
            </a:r>
            <a:r>
              <a:rPr lang="en-US" sz="2000" dirty="0" err="1"/>
              <a:t>Dessai</a:t>
            </a:r>
            <a:r>
              <a:rPr lang="en-US" sz="2000" dirty="0"/>
              <a:t>, S., </a:t>
            </a:r>
            <a:r>
              <a:rPr lang="en-US" sz="2000" dirty="0" err="1"/>
              <a:t>Goulden</a:t>
            </a:r>
            <a:r>
              <a:rPr lang="en-US" sz="2000" dirty="0"/>
              <a:t>, M., Hulme, M., </a:t>
            </a:r>
            <a:r>
              <a:rPr lang="en-US" sz="2000" dirty="0" err="1"/>
              <a:t>Lorenzoni</a:t>
            </a:r>
            <a:r>
              <a:rPr lang="en-US" sz="2000" dirty="0"/>
              <a:t>, I., Nelson, D. R., </a:t>
            </a:r>
            <a:r>
              <a:rPr lang="en-US" sz="2000" dirty="0" err="1"/>
              <a:t>Naess</a:t>
            </a:r>
            <a:r>
              <a:rPr lang="en-US" sz="2000" dirty="0"/>
              <a:t>, L. O., Wolf, J., &amp; Wreford, A. (2009). Are there social limits to adaptation to climate change? Climatic Change, 93(3–4), 335–354. https://doi.org/10.1007/s10584-008-9520-z </a:t>
            </a:r>
          </a:p>
          <a:p>
            <a:r>
              <a:rPr lang="en-US" sz="2000" dirty="0"/>
              <a:t>Dow, K., </a:t>
            </a:r>
            <a:r>
              <a:rPr lang="en-US" sz="2000" dirty="0" err="1"/>
              <a:t>Berkhout</a:t>
            </a:r>
            <a:r>
              <a:rPr lang="en-US" sz="2000" dirty="0"/>
              <a:t>, F., &amp; Preston, B. L. (2013). Limits to adaptation to climate change: A risk approach. In Current Opinion in Environmental Sustainability (Vol. 5, Issues 3–4, pp. 384–391). Elsevier. https://doi.org/10.1016/j.cosust.2013.07.005 </a:t>
            </a:r>
          </a:p>
          <a:p>
            <a:r>
              <a:rPr lang="en-US" sz="2000" dirty="0"/>
              <a:t>IPCC, 2019: Annex I: Glossary [</a:t>
            </a:r>
            <a:r>
              <a:rPr lang="en-US" sz="2000" dirty="0" err="1"/>
              <a:t>Weyer</a:t>
            </a:r>
            <a:r>
              <a:rPr lang="en-US" sz="2000" dirty="0"/>
              <a:t>, N.M. (ed.)]. In: IPCC Special Report on the Ocean and Cryosphere in a Changing Climate [H.-O. </a:t>
            </a:r>
            <a:r>
              <a:rPr lang="en-US" sz="2000" dirty="0" err="1"/>
              <a:t>Pörtner</a:t>
            </a:r>
            <a:r>
              <a:rPr lang="en-US" sz="2000" dirty="0"/>
              <a:t>, D.C. Roberts, V. Masson-</a:t>
            </a:r>
            <a:r>
              <a:rPr lang="en-US" sz="2000" dirty="0" err="1"/>
              <a:t>Delmotte</a:t>
            </a:r>
            <a:r>
              <a:rPr lang="en-US" sz="2000" dirty="0"/>
              <a:t>, P. </a:t>
            </a:r>
            <a:r>
              <a:rPr lang="en-US" sz="2000" dirty="0" err="1"/>
              <a:t>Zhai</a:t>
            </a:r>
            <a:r>
              <a:rPr lang="en-US" sz="2000" dirty="0"/>
              <a:t>, M. </a:t>
            </a:r>
            <a:r>
              <a:rPr lang="en-US" sz="2000" dirty="0" err="1"/>
              <a:t>Tignor</a:t>
            </a:r>
            <a:r>
              <a:rPr lang="en-US" sz="2000" dirty="0"/>
              <a:t>, E. </a:t>
            </a:r>
            <a:r>
              <a:rPr lang="en-US" sz="2000" dirty="0" err="1"/>
              <a:t>Poloczanska</a:t>
            </a:r>
            <a:r>
              <a:rPr lang="en-US" sz="2000" dirty="0"/>
              <a:t>, K. </a:t>
            </a:r>
            <a:r>
              <a:rPr lang="en-US" sz="2000" dirty="0" err="1"/>
              <a:t>Mintenbeck</a:t>
            </a:r>
            <a:r>
              <a:rPr lang="en-US" sz="2000" dirty="0"/>
              <a:t>, A. </a:t>
            </a:r>
            <a:r>
              <a:rPr lang="en-US" sz="2000" dirty="0" err="1"/>
              <a:t>Alegría</a:t>
            </a:r>
            <a:r>
              <a:rPr lang="en-US" sz="2000" dirty="0"/>
              <a:t>, M. Nicolai, A. </a:t>
            </a:r>
            <a:r>
              <a:rPr lang="en-US" sz="2000" dirty="0" err="1"/>
              <a:t>Okem</a:t>
            </a:r>
            <a:r>
              <a:rPr lang="en-US" sz="2000" dirty="0"/>
              <a:t>, J. </a:t>
            </a:r>
            <a:r>
              <a:rPr lang="en-US" sz="2000" dirty="0" err="1"/>
              <a:t>Petzold</a:t>
            </a:r>
            <a:r>
              <a:rPr lang="en-US" sz="2000" dirty="0"/>
              <a:t>, B. Rama, N.M. </a:t>
            </a:r>
            <a:r>
              <a:rPr lang="en-US" sz="2000" dirty="0" err="1"/>
              <a:t>Weyer</a:t>
            </a:r>
            <a:r>
              <a:rPr lang="en-US" sz="2000" dirty="0"/>
              <a:t> (eds.)].</a:t>
            </a:r>
          </a:p>
          <a:p>
            <a:r>
              <a:rPr lang="en-GB" sz="2000" dirty="0"/>
              <a:t>Klein, R.J.T., G.F. Midgley, B.L. Preston, M. </a:t>
            </a:r>
            <a:r>
              <a:rPr lang="en-GB" sz="2000" dirty="0" err="1"/>
              <a:t>Alam</a:t>
            </a:r>
            <a:r>
              <a:rPr lang="en-GB" sz="2000" dirty="0"/>
              <a:t>, F.G.H. </a:t>
            </a:r>
            <a:r>
              <a:rPr lang="en-GB" sz="2000" dirty="0" err="1"/>
              <a:t>Berkhout</a:t>
            </a:r>
            <a:r>
              <a:rPr lang="en-GB" sz="2000" dirty="0"/>
              <a:t>, K. Dow, and M.R. Shaw, 2014: Adaptation opportunities, constraints, and limits. In: Climate Change 2014: Impacts, Adaptation, and Vulnerability. Part A: Global and Sectoral Aspects. Contribution of Working Group II to the Fifth Assessment Report of the Intergovernmental Panel on Climate Change [Field, C.B., V.R. Barros, D.J. Dokken, K.J. Mach, M.D. </a:t>
            </a:r>
            <a:r>
              <a:rPr lang="en-GB" sz="2000" dirty="0" err="1"/>
              <a:t>Mastrandrea</a:t>
            </a:r>
            <a:r>
              <a:rPr lang="en-GB" sz="2000" dirty="0"/>
              <a:t>, T.E. </a:t>
            </a:r>
            <a:r>
              <a:rPr lang="en-GB" sz="2000" dirty="0" err="1"/>
              <a:t>Bilir</a:t>
            </a:r>
            <a:r>
              <a:rPr lang="en-GB" sz="2000" dirty="0"/>
              <a:t>, M. Chatterjee, K.L. </a:t>
            </a:r>
            <a:r>
              <a:rPr lang="en-GB" sz="2000" dirty="0" err="1"/>
              <a:t>Ebi</a:t>
            </a:r>
            <a:r>
              <a:rPr lang="en-GB" sz="2000" dirty="0"/>
              <a:t>, Y.O. Estrada, R.C. Genova, B. </a:t>
            </a:r>
            <a:r>
              <a:rPr lang="en-GB" sz="2000" dirty="0" err="1"/>
              <a:t>Girma</a:t>
            </a:r>
            <a:r>
              <a:rPr lang="en-GB" sz="2000" dirty="0"/>
              <a:t>, E.S. Kissel, A.N. Levy, S. MacCracken, P.R. </a:t>
            </a:r>
            <a:r>
              <a:rPr lang="en-GB" sz="2000" dirty="0" err="1"/>
              <a:t>Mastrandrea</a:t>
            </a:r>
            <a:r>
              <a:rPr lang="en-GB" sz="2000" dirty="0"/>
              <a:t>, and L.L. White (eds.)]. Cambridge University Press, Cambridge, United Kingdom and New York, NY, USA, pp. 899-943.</a:t>
            </a:r>
          </a:p>
          <a:p>
            <a:r>
              <a:rPr lang="en-US" sz="2000" dirty="0"/>
              <a:t>Ostrom, E. (2005) Understanding institutional diversity. Princeton University Press, Princeton</a:t>
            </a:r>
          </a:p>
          <a:p>
            <a:endParaRPr lang="en-GB" sz="2000" dirty="0"/>
          </a:p>
          <a:p>
            <a:endParaRPr lang="en-AT" dirty="0"/>
          </a:p>
        </p:txBody>
      </p:sp>
      <p:sp>
        <p:nvSpPr>
          <p:cNvPr id="4" name="Slide Number Placeholder 3">
            <a:extLst>
              <a:ext uri="{FF2B5EF4-FFF2-40B4-BE49-F238E27FC236}">
                <a16:creationId xmlns:a16="http://schemas.microsoft.com/office/drawing/2014/main" id="{2AB83776-1FCA-A1F5-B6E0-E2271D4D6B22}"/>
              </a:ext>
            </a:extLst>
          </p:cNvPr>
          <p:cNvSpPr>
            <a:spLocks noGrp="1"/>
          </p:cNvSpPr>
          <p:nvPr>
            <p:ph type="sldNum" sz="quarter" idx="16"/>
          </p:nvPr>
        </p:nvSpPr>
        <p:spPr/>
        <p:txBody>
          <a:bodyPr/>
          <a:lstStyle/>
          <a:p>
            <a:fld id="{838B0777-827F-8D42-90B1-61394C340E65}" type="slidenum">
              <a:rPr lang="en-US" smtClean="0"/>
              <a:pPr/>
              <a:t>7</a:t>
            </a:fld>
            <a:endParaRPr lang="en-US" dirty="0"/>
          </a:p>
        </p:txBody>
      </p:sp>
      <p:sp>
        <p:nvSpPr>
          <p:cNvPr id="5" name="Title 4">
            <a:extLst>
              <a:ext uri="{FF2B5EF4-FFF2-40B4-BE49-F238E27FC236}">
                <a16:creationId xmlns:a16="http://schemas.microsoft.com/office/drawing/2014/main" id="{750D5E91-0405-6363-516B-FDCBA0D9640B}"/>
              </a:ext>
            </a:extLst>
          </p:cNvPr>
          <p:cNvSpPr>
            <a:spLocks noGrp="1"/>
          </p:cNvSpPr>
          <p:nvPr>
            <p:ph type="title"/>
          </p:nvPr>
        </p:nvSpPr>
        <p:spPr/>
        <p:txBody>
          <a:bodyPr/>
          <a:lstStyle/>
          <a:p>
            <a:r>
              <a:rPr lang="en-GB" dirty="0"/>
              <a:t>References</a:t>
            </a:r>
            <a:endParaRPr lang="en-AT" dirty="0"/>
          </a:p>
        </p:txBody>
      </p:sp>
      <p:sp>
        <p:nvSpPr>
          <p:cNvPr id="6" name="Footer Placeholder 5">
            <a:extLst>
              <a:ext uri="{FF2B5EF4-FFF2-40B4-BE49-F238E27FC236}">
                <a16:creationId xmlns:a16="http://schemas.microsoft.com/office/drawing/2014/main" id="{316AD99A-0F84-E4D9-3E6E-F2CA5D9D5AFE}"/>
              </a:ext>
            </a:extLst>
          </p:cNvPr>
          <p:cNvSpPr>
            <a:spLocks noGrp="1"/>
          </p:cNvSpPr>
          <p:nvPr>
            <p:ph type="ftr" sz="quarter" idx="3"/>
          </p:nvPr>
        </p:nvSpPr>
        <p:spPr/>
        <p:txBody>
          <a:bodyPr/>
          <a:lstStyle/>
          <a:p>
            <a:r>
              <a:rPr lang="en-US"/>
              <a:t>EGU 2022</a:t>
            </a:r>
            <a:endParaRPr lang="en-GB" dirty="0"/>
          </a:p>
        </p:txBody>
      </p:sp>
      <p:sp>
        <p:nvSpPr>
          <p:cNvPr id="7" name="Date Placeholder 6">
            <a:extLst>
              <a:ext uri="{FF2B5EF4-FFF2-40B4-BE49-F238E27FC236}">
                <a16:creationId xmlns:a16="http://schemas.microsoft.com/office/drawing/2014/main" id="{1B1C5058-A2B5-E057-3810-128011D2FB75}"/>
              </a:ext>
            </a:extLst>
          </p:cNvPr>
          <p:cNvSpPr>
            <a:spLocks noGrp="1"/>
          </p:cNvSpPr>
          <p:nvPr>
            <p:ph type="dt" sz="half" idx="2"/>
          </p:nvPr>
        </p:nvSpPr>
        <p:spPr/>
        <p:txBody>
          <a:bodyPr/>
          <a:lstStyle/>
          <a:p>
            <a:r>
              <a:rPr lang="en-AT"/>
              <a:t>25.05.2022</a:t>
            </a:r>
            <a:endParaRPr lang="en-GB" dirty="0"/>
          </a:p>
        </p:txBody>
      </p:sp>
    </p:spTree>
    <p:extLst>
      <p:ext uri="{BB962C8B-B14F-4D97-AF65-F5344CB8AC3E}">
        <p14:creationId xmlns:p14="http://schemas.microsoft.com/office/powerpoint/2010/main" val="2173296218"/>
      </p:ext>
    </p:extLst>
  </p:cSld>
  <p:clrMapOvr>
    <a:masterClrMapping/>
  </p:clrMapOvr>
</p:sld>
</file>

<file path=ppt/theme/theme1.xml><?xml version="1.0" encoding="utf-8"?>
<a:theme xmlns:a="http://schemas.openxmlformats.org/drawingml/2006/main" name="Office Theme">
  <a:themeElements>
    <a:clrScheme name="Custom 9">
      <a:dk1>
        <a:srgbClr val="000000"/>
      </a:dk1>
      <a:lt1>
        <a:srgbClr val="FFFFFF"/>
      </a:lt1>
      <a:dk2>
        <a:srgbClr val="44546A"/>
      </a:dk2>
      <a:lt2>
        <a:srgbClr val="E7E6E6"/>
      </a:lt2>
      <a:accent1>
        <a:srgbClr val="2754A1"/>
      </a:accent1>
      <a:accent2>
        <a:srgbClr val="61C6C0"/>
      </a:accent2>
      <a:accent3>
        <a:srgbClr val="207F6E"/>
      </a:accent3>
      <a:accent4>
        <a:srgbClr val="FCBB40"/>
      </a:accent4>
      <a:accent5>
        <a:srgbClr val="EE696B"/>
      </a:accent5>
      <a:accent6>
        <a:srgbClr val="684C94"/>
      </a:accent6>
      <a:hlink>
        <a:srgbClr val="61ADC0"/>
      </a:hlink>
      <a:folHlink>
        <a:srgbClr val="617FC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F41CB60-87CF-8D48-BA3B-12F69730358A}" vid="{3529B047-C679-7C47-A885-56C46C976CDC}"/>
    </a:ext>
  </a:extLst>
</a:theme>
</file>

<file path=ppt/theme/theme2.xml><?xml version="1.0" encoding="utf-8"?>
<a:theme xmlns:a="http://schemas.openxmlformats.org/drawingml/2006/main" name="IIASA alternatives">
  <a:themeElements>
    <a:clrScheme name="Custom 13">
      <a:dk1>
        <a:srgbClr val="000000"/>
      </a:dk1>
      <a:lt1>
        <a:srgbClr val="FFFFFF"/>
      </a:lt1>
      <a:dk2>
        <a:srgbClr val="44546A"/>
      </a:dk2>
      <a:lt2>
        <a:srgbClr val="E7E6E6"/>
      </a:lt2>
      <a:accent1>
        <a:srgbClr val="4472C4"/>
      </a:accent1>
      <a:accent2>
        <a:srgbClr val="61C6C0"/>
      </a:accent2>
      <a:accent3>
        <a:srgbClr val="207F6E"/>
      </a:accent3>
      <a:accent4>
        <a:srgbClr val="FCBB40"/>
      </a:accent4>
      <a:accent5>
        <a:srgbClr val="EE696B"/>
      </a:accent5>
      <a:accent6>
        <a:srgbClr val="684C94"/>
      </a:accent6>
      <a:hlink>
        <a:srgbClr val="61ADC0"/>
      </a:hlink>
      <a:folHlink>
        <a:srgbClr val="617FC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F41CB60-87CF-8D48-BA3B-12F69730358A}" vid="{277F160F-5B48-354E-BCB5-A75D265C5F4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09E5D021178B04082DE841A61810ABC" ma:contentTypeVersion="6" ma:contentTypeDescription="Create a new document." ma:contentTypeScope="" ma:versionID="bf37d4ac1dddfc53a56261334840b7df">
  <xsd:schema xmlns:xsd="http://www.w3.org/2001/XMLSchema" xmlns:xs="http://www.w3.org/2001/XMLSchema" xmlns:p="http://schemas.microsoft.com/office/2006/metadata/properties" xmlns:ns2="0689c177-5e19-464b-8532-40aa8fde3a94" xmlns:ns3="06814371-4dd9-40ea-9cc7-40b39613c6ae" xmlns:ns4="749ef8e9-4186-4c55-b2d4-b1c3f2fa9400" targetNamespace="http://schemas.microsoft.com/office/2006/metadata/properties" ma:root="true" ma:fieldsID="382a45c066b9cd32e8d486b5ba424e80" ns2:_="" ns3:_="" ns4:_="">
    <xsd:import namespace="0689c177-5e19-464b-8532-40aa8fde3a94"/>
    <xsd:import namespace="06814371-4dd9-40ea-9cc7-40b39613c6ae"/>
    <xsd:import namespace="749ef8e9-4186-4c55-b2d4-b1c3f2fa9400"/>
    <xsd:element name="properties">
      <xsd:complexType>
        <xsd:sequence>
          <xsd:element name="documentManagement">
            <xsd:complexType>
              <xsd:all>
                <xsd:element ref="ns2:SharedWithUsers" minOccurs="0"/>
                <xsd:element ref="ns2:SharedWithDetails" minOccurs="0"/>
                <xsd:element ref="ns3:_dlc_DocId" minOccurs="0"/>
                <xsd:element ref="ns3:_dlc_DocIdUrl" minOccurs="0"/>
                <xsd:element ref="ns3:_dlc_DocIdPersistId" minOccurs="0"/>
                <xsd:element ref="ns4:MediaServiceMetadata" minOccurs="0"/>
                <xsd:element ref="ns4:MediaServiceFastMetadata" minOccurs="0"/>
                <xsd:element ref="ns4:MediaServiceDateTaken" minOccurs="0"/>
                <xsd:element ref="ns4: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89c177-5e19-464b-8532-40aa8fde3a9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814371-4dd9-40ea-9cc7-40b39613c6ae"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749ef8e9-4186-4c55-b2d4-b1c3f2fa940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06814371-4dd9-40ea-9cc7-40b39613c6ae">T2EJA6NA5JU7-1903484182-91</_dlc_DocId>
    <_dlc_DocIdUrl xmlns="06814371-4dd9-40ea-9cc7-40b39613c6ae">
      <Url>https://iiasahub.sharepoint.com/sites/intranet/ercl/_layouts/15/DocIdRedir.aspx?ID=T2EJA6NA5JU7-1903484182-91</Url>
      <Description>T2EJA6NA5JU7-1903484182-91</Description>
    </_dlc_DocIdUrl>
    <SharedWithUsers xmlns="0689c177-5e19-464b-8532-40aa8fde3a94">
      <UserInfo>
        <DisplayName>SMILOVIC Mikhail</DisplayName>
        <AccountId>693</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542633-460B-4F10-AED0-D9CC98DDA495}">
  <ds:schemaRefs>
    <ds:schemaRef ds:uri="http://schemas.microsoft.com/sharepoint/events"/>
  </ds:schemaRefs>
</ds:datastoreItem>
</file>

<file path=customXml/itemProps2.xml><?xml version="1.0" encoding="utf-8"?>
<ds:datastoreItem xmlns:ds="http://schemas.openxmlformats.org/officeDocument/2006/customXml" ds:itemID="{FE961F14-CA64-4A5B-8D0E-270958149F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89c177-5e19-464b-8532-40aa8fde3a94"/>
    <ds:schemaRef ds:uri="06814371-4dd9-40ea-9cc7-40b39613c6ae"/>
    <ds:schemaRef ds:uri="749ef8e9-4186-4c55-b2d4-b1c3f2fa94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AD93C57-A7ED-44E6-88BF-DA3984EE19E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06814371-4dd9-40ea-9cc7-40b39613c6ae"/>
    <ds:schemaRef ds:uri="http://purl.org/dc/terms/"/>
    <ds:schemaRef ds:uri="http://schemas.openxmlformats.org/package/2006/metadata/core-properties"/>
    <ds:schemaRef ds:uri="749ef8e9-4186-4c55-b2d4-b1c3f2fa9400"/>
    <ds:schemaRef ds:uri="0689c177-5e19-464b-8532-40aa8fde3a94"/>
    <ds:schemaRef ds:uri="http://www.w3.org/XML/1998/namespace"/>
    <ds:schemaRef ds:uri="http://purl.org/dc/dcmitype/"/>
  </ds:schemaRefs>
</ds:datastoreItem>
</file>

<file path=customXml/itemProps4.xml><?xml version="1.0" encoding="utf-8"?>
<ds:datastoreItem xmlns:ds="http://schemas.openxmlformats.org/officeDocument/2006/customXml" ds:itemID="{6E794EA7-8E28-4624-885F-9EF05194D2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Presentation 16-9</Template>
  <TotalTime>0</TotalTime>
  <Words>1008</Words>
  <Application>Microsoft Office PowerPoint</Application>
  <PresentationFormat>Widescreen</PresentationFormat>
  <Paragraphs>64</Paragraphs>
  <Slides>7</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Courier New</vt:lpstr>
      <vt:lpstr>Tahoma</vt:lpstr>
      <vt:lpstr>Wingdings</vt:lpstr>
      <vt:lpstr>Office Theme</vt:lpstr>
      <vt:lpstr>IIASA alternatives</vt:lpstr>
      <vt:lpstr>Perceptions on intolerable climate-related risks and limits to adaptation in Austria </vt:lpstr>
      <vt:lpstr>TransLoss – adaptation limits in Austria?</vt:lpstr>
      <vt:lpstr>Results</vt:lpstr>
      <vt:lpstr>Results (II)</vt:lpstr>
      <vt:lpstr>Conclusions</vt:lpstr>
      <vt:lpstr>Thank you.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KARABACZEK Veronica</dc:creator>
  <cp:lastModifiedBy>KARABACZEK Veronica</cp:lastModifiedBy>
  <cp:revision>17</cp:revision>
  <cp:lastPrinted>2018-09-04T06:30:47Z</cp:lastPrinted>
  <dcterms:created xsi:type="dcterms:W3CDTF">2022-05-16T10:57:55Z</dcterms:created>
  <dcterms:modified xsi:type="dcterms:W3CDTF">2022-05-31T09:05:03Z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0x0101040097C92BAA327FB344B60BEC1DFEEB15C4</vt:lpwstr>
  </property>
  <property fmtid="{D5CDD505-2E9C-101B-9397-08002B2CF9AE}" pid="3" name="_dlc_DocIdItemGuid">
    <vt:lpwstr>21d70297-cd61-47d2-9611-414a1fcff47b</vt:lpwstr>
  </property>
</Properties>
</file>