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4"/>
  </p:sldMasterIdLst>
  <p:notesMasterIdLst>
    <p:notesMasterId r:id="rId18"/>
  </p:notesMasterIdLst>
  <p:sldIdLst>
    <p:sldId id="302" r:id="rId5"/>
    <p:sldId id="356" r:id="rId6"/>
    <p:sldId id="357" r:id="rId7"/>
    <p:sldId id="360" r:id="rId8"/>
    <p:sldId id="355" r:id="rId9"/>
    <p:sldId id="361" r:id="rId10"/>
    <p:sldId id="349" r:id="rId11"/>
    <p:sldId id="351" r:id="rId12"/>
    <p:sldId id="354" r:id="rId13"/>
    <p:sldId id="352" r:id="rId14"/>
    <p:sldId id="353" r:id="rId15"/>
    <p:sldId id="359" r:id="rId16"/>
    <p:sldId id="3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ACA"/>
    <a:srgbClr val="DBDBDB"/>
    <a:srgbClr val="BBBB00"/>
    <a:srgbClr val="FCFCCC"/>
    <a:srgbClr val="FF66FF"/>
    <a:srgbClr val="FFF2CC"/>
    <a:srgbClr val="A9D18E"/>
    <a:srgbClr val="66FF33"/>
    <a:srgbClr val="00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C417CD-295E-475E-8557-1528508DA96A}" v="867" dt="2023-04-25T22:34:28.8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1" autoAdjust="0"/>
    <p:restoredTop sz="78264" autoAdjust="0"/>
  </p:normalViewPr>
  <p:slideViewPr>
    <p:cSldViewPr snapToGrid="0" showGuides="1">
      <p:cViewPr>
        <p:scale>
          <a:sx n="55" d="100"/>
          <a:sy n="55" d="100"/>
        </p:scale>
        <p:origin x="203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hi Jaideep" userId="cb88cf09-ed8b-4a59-b404-cdb769c9675a" providerId="ADAL" clId="{60C417CD-295E-475E-8557-1528508DA96A}"/>
    <pc:docChg chg="undo redo custSel addSld delSld modSld sldOrd addMainMaster delMainMaster modMainMaster">
      <pc:chgData name="Joshi Jaideep" userId="cb88cf09-ed8b-4a59-b404-cdb769c9675a" providerId="ADAL" clId="{60C417CD-295E-475E-8557-1528508DA96A}" dt="2023-04-25T22:34:28.870" v="6368" actId="20577"/>
      <pc:docMkLst>
        <pc:docMk/>
      </pc:docMkLst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1894802039" sldId="258"/>
        </pc:sldMkLst>
      </pc:sldChg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1627931959" sldId="274"/>
        </pc:sldMkLst>
      </pc:sldChg>
      <pc:sldChg chg="del">
        <pc:chgData name="Joshi Jaideep" userId="cb88cf09-ed8b-4a59-b404-cdb769c9675a" providerId="ADAL" clId="{60C417CD-295E-475E-8557-1528508DA96A}" dt="2023-04-20T10:10:15.886" v="2060" actId="47"/>
        <pc:sldMkLst>
          <pc:docMk/>
          <pc:sldMk cId="4193365019" sldId="275"/>
        </pc:sldMkLst>
      </pc:sldChg>
      <pc:sldChg chg="del">
        <pc:chgData name="Joshi Jaideep" userId="cb88cf09-ed8b-4a59-b404-cdb769c9675a" providerId="ADAL" clId="{60C417CD-295E-475E-8557-1528508DA96A}" dt="2023-04-20T10:10:15.886" v="2060" actId="47"/>
        <pc:sldMkLst>
          <pc:docMk/>
          <pc:sldMk cId="212392331" sldId="278"/>
        </pc:sldMkLst>
      </pc:sldChg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2319076535" sldId="294"/>
        </pc:sldMkLst>
      </pc:sldChg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2663494486" sldId="299"/>
        </pc:sldMkLst>
      </pc:sldChg>
      <pc:sldChg chg="addSp delSp modSp mod">
        <pc:chgData name="Joshi Jaideep" userId="cb88cf09-ed8b-4a59-b404-cdb769c9675a" providerId="ADAL" clId="{60C417CD-295E-475E-8557-1528508DA96A}" dt="2023-04-20T11:29:17.967" v="2892" actId="1036"/>
        <pc:sldMkLst>
          <pc:docMk/>
          <pc:sldMk cId="2575649228" sldId="302"/>
        </pc:sldMkLst>
        <pc:spChg chg="mod">
          <ac:chgData name="Joshi Jaideep" userId="cb88cf09-ed8b-4a59-b404-cdb769c9675a" providerId="ADAL" clId="{60C417CD-295E-475E-8557-1528508DA96A}" dt="2023-04-20T11:04:43.425" v="2338" actId="14100"/>
          <ac:spMkLst>
            <pc:docMk/>
            <pc:sldMk cId="2575649228" sldId="302"/>
            <ac:spMk id="2" creationId="{5DFF10C9-1A3D-40FD-937A-6C93BD49E24E}"/>
          </ac:spMkLst>
        </pc:spChg>
        <pc:spChg chg="mod">
          <ac:chgData name="Joshi Jaideep" userId="cb88cf09-ed8b-4a59-b404-cdb769c9675a" providerId="ADAL" clId="{60C417CD-295E-475E-8557-1528508DA96A}" dt="2023-04-20T09:06:43.072" v="114" actId="20577"/>
          <ac:spMkLst>
            <pc:docMk/>
            <pc:sldMk cId="2575649228" sldId="302"/>
            <ac:spMk id="4" creationId="{B9C165FA-6C65-4C47-8D86-333C506B7C9E}"/>
          </ac:spMkLst>
        </pc:spChg>
        <pc:spChg chg="mod">
          <ac:chgData name="Joshi Jaideep" userId="cb88cf09-ed8b-4a59-b404-cdb769c9675a" providerId="ADAL" clId="{60C417CD-295E-475E-8557-1528508DA96A}" dt="2023-04-20T11:03:11.426" v="2335" actId="1036"/>
          <ac:spMkLst>
            <pc:docMk/>
            <pc:sldMk cId="2575649228" sldId="302"/>
            <ac:spMk id="10" creationId="{5CCB8F73-C29E-311C-3956-862E0BC0C542}"/>
          </ac:spMkLst>
        </pc:spChg>
        <pc:grpChg chg="del mod">
          <ac:chgData name="Joshi Jaideep" userId="cb88cf09-ed8b-4a59-b404-cdb769c9675a" providerId="ADAL" clId="{60C417CD-295E-475E-8557-1528508DA96A}" dt="2023-04-20T09:05:09.526" v="95" actId="165"/>
          <ac:grpSpMkLst>
            <pc:docMk/>
            <pc:sldMk cId="2575649228" sldId="302"/>
            <ac:grpSpMk id="6" creationId="{DFB090E0-AB03-0DAC-08AB-B3133A55E779}"/>
          </ac:grpSpMkLst>
        </pc:grpChg>
        <pc:grpChg chg="add del mod">
          <ac:chgData name="Joshi Jaideep" userId="cb88cf09-ed8b-4a59-b404-cdb769c9675a" providerId="ADAL" clId="{60C417CD-295E-475E-8557-1528508DA96A}" dt="2023-04-20T09:09:30.047" v="115" actId="165"/>
          <ac:grpSpMkLst>
            <pc:docMk/>
            <pc:sldMk cId="2575649228" sldId="302"/>
            <ac:grpSpMk id="11" creationId="{58FDD6CC-3E50-E30F-DCD1-8480D2C87C38}"/>
          </ac:grpSpMkLst>
        </pc:grpChg>
        <pc:grpChg chg="add mod">
          <ac:chgData name="Joshi Jaideep" userId="cb88cf09-ed8b-4a59-b404-cdb769c9675a" providerId="ADAL" clId="{60C417CD-295E-475E-8557-1528508DA96A}" dt="2023-04-20T11:29:17.967" v="2892" actId="1036"/>
          <ac:grpSpMkLst>
            <pc:docMk/>
            <pc:sldMk cId="2575649228" sldId="302"/>
            <ac:grpSpMk id="12" creationId="{45A5A7AD-ECF9-EA81-BB81-7233B2D3081B}"/>
          </ac:grpSpMkLst>
        </pc:grpChg>
        <pc:picChg chg="mod topLvl">
          <ac:chgData name="Joshi Jaideep" userId="cb88cf09-ed8b-4a59-b404-cdb769c9675a" providerId="ADAL" clId="{60C417CD-295E-475E-8557-1528508DA96A}" dt="2023-04-20T09:09:49.395" v="119" actId="164"/>
          <ac:picMkLst>
            <pc:docMk/>
            <pc:sldMk cId="2575649228" sldId="302"/>
            <ac:picMk id="5" creationId="{B7610CF9-1846-4481-A2E8-FA3E0B61EC8F}"/>
          </ac:picMkLst>
        </pc:picChg>
        <pc:picChg chg="mod topLvl">
          <ac:chgData name="Joshi Jaideep" userId="cb88cf09-ed8b-4a59-b404-cdb769c9675a" providerId="ADAL" clId="{60C417CD-295E-475E-8557-1528508DA96A}" dt="2023-04-20T09:09:49.395" v="119" actId="164"/>
          <ac:picMkLst>
            <pc:docMk/>
            <pc:sldMk cId="2575649228" sldId="302"/>
            <ac:picMk id="7" creationId="{05BC526F-7116-43FF-A89E-B78D84EC8E99}"/>
          </ac:picMkLst>
        </pc:picChg>
        <pc:picChg chg="add mod topLvl">
          <ac:chgData name="Joshi Jaideep" userId="cb88cf09-ed8b-4a59-b404-cdb769c9675a" providerId="ADAL" clId="{60C417CD-295E-475E-8557-1528508DA96A}" dt="2023-04-20T09:09:49.395" v="119" actId="164"/>
          <ac:picMkLst>
            <pc:docMk/>
            <pc:sldMk cId="2575649228" sldId="302"/>
            <ac:picMk id="8" creationId="{6E19D68D-1943-AD6A-35A8-3ED846797616}"/>
          </ac:picMkLst>
        </pc:picChg>
        <pc:picChg chg="mod topLvl">
          <ac:chgData name="Joshi Jaideep" userId="cb88cf09-ed8b-4a59-b404-cdb769c9675a" providerId="ADAL" clId="{60C417CD-295E-475E-8557-1528508DA96A}" dt="2023-04-20T09:09:49.395" v="119" actId="164"/>
          <ac:picMkLst>
            <pc:docMk/>
            <pc:sldMk cId="2575649228" sldId="302"/>
            <ac:picMk id="9" creationId="{EE12A94C-4082-4C0A-BC7E-DD2CB03498B5}"/>
          </ac:picMkLst>
        </pc:picChg>
        <pc:picChg chg="add del mod topLvl modCrop">
          <ac:chgData name="Joshi Jaideep" userId="cb88cf09-ed8b-4a59-b404-cdb769c9675a" providerId="ADAL" clId="{60C417CD-295E-475E-8557-1528508DA96A}" dt="2023-04-20T09:09:49.395" v="119" actId="164"/>
          <ac:picMkLst>
            <pc:docMk/>
            <pc:sldMk cId="2575649228" sldId="302"/>
            <ac:picMk id="13" creationId="{2B964B94-026E-B177-6B35-0611537267DC}"/>
          </ac:picMkLst>
        </pc:picChg>
        <pc:picChg chg="del mod topLvl">
          <ac:chgData name="Joshi Jaideep" userId="cb88cf09-ed8b-4a59-b404-cdb769c9675a" providerId="ADAL" clId="{60C417CD-295E-475E-8557-1528508DA96A}" dt="2023-04-20T09:09:33.257" v="116" actId="478"/>
          <ac:picMkLst>
            <pc:docMk/>
            <pc:sldMk cId="2575649228" sldId="302"/>
            <ac:picMk id="14" creationId="{0E53FD63-F11B-41A0-B60E-1D91BBB6C4FC}"/>
          </ac:picMkLst>
        </pc:picChg>
      </pc:sldChg>
      <pc:sldChg chg="del">
        <pc:chgData name="Joshi Jaideep" userId="cb88cf09-ed8b-4a59-b404-cdb769c9675a" providerId="ADAL" clId="{60C417CD-295E-475E-8557-1528508DA96A}" dt="2023-04-20T10:10:15.886" v="2060" actId="47"/>
        <pc:sldMkLst>
          <pc:docMk/>
          <pc:sldMk cId="280743924" sldId="314"/>
        </pc:sldMkLst>
      </pc:sldChg>
      <pc:sldChg chg="del">
        <pc:chgData name="Joshi Jaideep" userId="cb88cf09-ed8b-4a59-b404-cdb769c9675a" providerId="ADAL" clId="{60C417CD-295E-475E-8557-1528508DA96A}" dt="2023-04-20T10:10:15.886" v="2060" actId="47"/>
        <pc:sldMkLst>
          <pc:docMk/>
          <pc:sldMk cId="1049651791" sldId="334"/>
        </pc:sldMkLst>
      </pc:sldChg>
      <pc:sldChg chg="addSp delSp modSp del mod modAnim">
        <pc:chgData name="Joshi Jaideep" userId="cb88cf09-ed8b-4a59-b404-cdb769c9675a" providerId="ADAL" clId="{60C417CD-295E-475E-8557-1528508DA96A}" dt="2023-04-25T21:23:11.649" v="4440" actId="47"/>
        <pc:sldMkLst>
          <pc:docMk/>
          <pc:sldMk cId="3957113902" sldId="335"/>
        </pc:sldMkLst>
        <pc:spChg chg="mod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7" creationId="{F7499EDB-1F29-45A0-B87F-BBE119FAB48C}"/>
          </ac:spMkLst>
        </pc:spChg>
        <pc:spChg chg="add mod">
          <ac:chgData name="Joshi Jaideep" userId="cb88cf09-ed8b-4a59-b404-cdb769c9675a" providerId="ADAL" clId="{60C417CD-295E-475E-8557-1528508DA96A}" dt="2023-04-20T11:10:46.480" v="2521" actId="122"/>
          <ac:spMkLst>
            <pc:docMk/>
            <pc:sldMk cId="3957113902" sldId="335"/>
            <ac:spMk id="9" creationId="{CAF9EB99-67F4-3F99-4A21-1AB1EB151361}"/>
          </ac:spMkLst>
        </pc:spChg>
        <pc:spChg chg="mod topLvl">
          <ac:chgData name="Joshi Jaideep" userId="cb88cf09-ed8b-4a59-b404-cdb769c9675a" providerId="ADAL" clId="{60C417CD-295E-475E-8557-1528508DA96A}" dt="2023-04-20T11:09:19.642" v="2455" actId="20577"/>
          <ac:spMkLst>
            <pc:docMk/>
            <pc:sldMk cId="3957113902" sldId="335"/>
            <ac:spMk id="56" creationId="{FB1F76C0-526C-4327-8B49-174C88A52662}"/>
          </ac:spMkLst>
        </pc:spChg>
        <pc:spChg chg="mod">
          <ac:chgData name="Joshi Jaideep" userId="cb88cf09-ed8b-4a59-b404-cdb769c9675a" providerId="ADAL" clId="{60C417CD-295E-475E-8557-1528508DA96A}" dt="2023-04-20T09:35:28.147" v="298" actId="165"/>
          <ac:spMkLst>
            <pc:docMk/>
            <pc:sldMk cId="3957113902" sldId="335"/>
            <ac:spMk id="63" creationId="{C8139B4A-7AEE-442E-B485-91C1B512A059}"/>
          </ac:spMkLst>
        </pc:spChg>
        <pc:spChg chg="mod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64" creationId="{D48E283D-73B6-42FF-8E6B-3B9EF4078435}"/>
          </ac:spMkLst>
        </pc:spChg>
        <pc:spChg chg="mod ord topLvl">
          <ac:chgData name="Joshi Jaideep" userId="cb88cf09-ed8b-4a59-b404-cdb769c9675a" providerId="ADAL" clId="{60C417CD-295E-475E-8557-1528508DA96A}" dt="2023-04-20T11:06:32.868" v="2394" actId="20577"/>
          <ac:spMkLst>
            <pc:docMk/>
            <pc:sldMk cId="3957113902" sldId="335"/>
            <ac:spMk id="65" creationId="{7BA30D10-B93A-4D72-94A3-9567A75256BF}"/>
          </ac:spMkLst>
        </pc:spChg>
        <pc:spChg chg="del mod ord topLvl">
          <ac:chgData name="Joshi Jaideep" userId="cb88cf09-ed8b-4a59-b404-cdb769c9675a" providerId="ADAL" clId="{60C417CD-295E-475E-8557-1528508DA96A}" dt="2023-04-20T09:38:11.094" v="418" actId="478"/>
          <ac:spMkLst>
            <pc:docMk/>
            <pc:sldMk cId="3957113902" sldId="335"/>
            <ac:spMk id="66" creationId="{ED652EA9-A3F7-42E6-B7F8-4EDAE75E2895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78" creationId="{021D7D80-189F-4A9D-8BB1-39F343A01481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80" creationId="{B7719B62-0D43-49AF-AD31-034F47C2A22D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81" creationId="{11FC29B2-790A-4162-9ACF-DC359D5D6E90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82" creationId="{D4EFDF1C-EB36-46CC-B535-1CEE4D2A0A87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83" creationId="{FC622430-BB03-4A05-96B1-811152BF4964}"/>
          </ac:spMkLst>
        </pc:spChg>
        <pc:spChg chg="del mod">
          <ac:chgData name="Joshi Jaideep" userId="cb88cf09-ed8b-4a59-b404-cdb769c9675a" providerId="ADAL" clId="{60C417CD-295E-475E-8557-1528508DA96A}" dt="2023-04-20T09:31:11.894" v="202" actId="478"/>
          <ac:spMkLst>
            <pc:docMk/>
            <pc:sldMk cId="3957113902" sldId="335"/>
            <ac:spMk id="84" creationId="{F9AB6B03-0846-40F4-A21A-490D1862D9A2}"/>
          </ac:spMkLst>
        </pc:spChg>
        <pc:spChg chg="mod topLvl">
          <ac:chgData name="Joshi Jaideep" userId="cb88cf09-ed8b-4a59-b404-cdb769c9675a" providerId="ADAL" clId="{60C417CD-295E-475E-8557-1528508DA96A}" dt="2023-04-20T11:24:51.436" v="2839" actId="20577"/>
          <ac:spMkLst>
            <pc:docMk/>
            <pc:sldMk cId="3957113902" sldId="335"/>
            <ac:spMk id="85" creationId="{F220F95E-56D0-4B2E-B89C-E22BF5FE77CF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86" creationId="{B46832C1-39FE-4E62-92B1-5AEB4851D1C6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87" creationId="{4C3A88B6-2A50-40FD-8539-91D666B506B3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98" creationId="{0532B33C-0BB9-461C-9396-F3E335DE074F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99" creationId="{587814F7-697D-459B-8EB3-3297328CF393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105" creationId="{9E8E4AD9-D731-4104-8FDA-044F87F58ED3}"/>
          </ac:spMkLst>
        </pc:spChg>
        <pc:spChg chg="mod topLvl">
          <ac:chgData name="Joshi Jaideep" userId="cb88cf09-ed8b-4a59-b404-cdb769c9675a" providerId="ADAL" clId="{60C417CD-295E-475E-8557-1528508DA96A}" dt="2023-04-20T09:39:45.664" v="506" actId="1037"/>
          <ac:spMkLst>
            <pc:docMk/>
            <pc:sldMk cId="3957113902" sldId="335"/>
            <ac:spMk id="107" creationId="{E951D5ED-5F31-46A7-900A-074B17CB8830}"/>
          </ac:spMkLst>
        </pc:spChg>
        <pc:grpChg chg="del mod">
          <ac:chgData name="Joshi Jaideep" userId="cb88cf09-ed8b-4a59-b404-cdb769c9675a" providerId="ADAL" clId="{60C417CD-295E-475E-8557-1528508DA96A}" dt="2023-04-20T09:35:28.147" v="298" actId="165"/>
          <ac:grpSpMkLst>
            <pc:docMk/>
            <pc:sldMk cId="3957113902" sldId="335"/>
            <ac:grpSpMk id="5" creationId="{CD45582F-AAAE-4EBA-A8EC-98980138CC44}"/>
          </ac:grpSpMkLst>
        </pc:grpChg>
        <pc:grpChg chg="mod ord topLvl">
          <ac:chgData name="Joshi Jaideep" userId="cb88cf09-ed8b-4a59-b404-cdb769c9675a" providerId="ADAL" clId="{60C417CD-295E-475E-8557-1528508DA96A}" dt="2023-04-20T09:39:45.664" v="506" actId="1037"/>
          <ac:grpSpMkLst>
            <pc:docMk/>
            <pc:sldMk cId="3957113902" sldId="335"/>
            <ac:grpSpMk id="59" creationId="{9269ABC5-9FF0-4288-BF62-4B06CF35A9DA}"/>
          </ac:grpSpMkLst>
        </pc:grpChg>
        <pc:grpChg chg="mod topLvl">
          <ac:chgData name="Joshi Jaideep" userId="cb88cf09-ed8b-4a59-b404-cdb769c9675a" providerId="ADAL" clId="{60C417CD-295E-475E-8557-1528508DA96A}" dt="2023-04-20T09:39:45.664" v="506" actId="1037"/>
          <ac:grpSpMkLst>
            <pc:docMk/>
            <pc:sldMk cId="3957113902" sldId="335"/>
            <ac:grpSpMk id="61" creationId="{08C28160-F1A9-496D-86B8-FF1D42689ADC}"/>
          </ac:grpSpMkLst>
        </pc:grpChg>
        <pc:grpChg chg="mod topLvl">
          <ac:chgData name="Joshi Jaideep" userId="cb88cf09-ed8b-4a59-b404-cdb769c9675a" providerId="ADAL" clId="{60C417CD-295E-475E-8557-1528508DA96A}" dt="2023-04-20T09:39:45.664" v="506" actId="1037"/>
          <ac:grpSpMkLst>
            <pc:docMk/>
            <pc:sldMk cId="3957113902" sldId="335"/>
            <ac:grpSpMk id="68" creationId="{8DB23624-6CEA-4619-A67A-35EACECA8365}"/>
          </ac:grpSpMkLst>
        </pc:grpChg>
        <pc:grpChg chg="mod topLvl">
          <ac:chgData name="Joshi Jaideep" userId="cb88cf09-ed8b-4a59-b404-cdb769c9675a" providerId="ADAL" clId="{60C417CD-295E-475E-8557-1528508DA96A}" dt="2023-04-20T09:39:45.664" v="506" actId="1037"/>
          <ac:grpSpMkLst>
            <pc:docMk/>
            <pc:sldMk cId="3957113902" sldId="335"/>
            <ac:grpSpMk id="79" creationId="{40DC6512-6C30-4872-880E-A2F878C9A561}"/>
          </ac:grpSpMkLst>
        </pc:grpChg>
        <pc:picChg chg="mod or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50" creationId="{EE7439F2-999F-4051-887D-CB14B97EB49E}"/>
          </ac:picMkLst>
        </pc:picChg>
        <pc:picChg chg="mod or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51" creationId="{0A2DFC41-A6AD-43AF-884D-D36DEE991F79}"/>
          </ac:picMkLst>
        </pc:picChg>
        <pc:picChg chg="mod or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52" creationId="{9F4140DA-34F1-41A2-9236-77425D9D5020}"/>
          </ac:picMkLst>
        </pc:picChg>
        <pc:picChg chg="mod or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55" creationId="{904CDE91-FD65-425D-BC98-6D659C7EC862}"/>
          </ac:picMkLst>
        </pc:picChg>
        <pc:picChg chg="mo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57" creationId="{D4A6434F-F5A8-4331-9EC7-837C2BB9A9D1}"/>
          </ac:picMkLst>
        </pc:picChg>
        <pc:picChg chg="mo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58" creationId="{7F43A003-DB53-4DC3-B026-D1361DC47CCD}"/>
          </ac:picMkLst>
        </pc:picChg>
        <pc:picChg chg="mod">
          <ac:chgData name="Joshi Jaideep" userId="cb88cf09-ed8b-4a59-b404-cdb769c9675a" providerId="ADAL" clId="{60C417CD-295E-475E-8557-1528508DA96A}" dt="2023-04-20T09:35:28.147" v="298" actId="165"/>
          <ac:picMkLst>
            <pc:docMk/>
            <pc:sldMk cId="3957113902" sldId="335"/>
            <ac:picMk id="60" creationId="{49EA9253-151E-4343-A001-4B6E45A20E74}"/>
          </ac:picMkLst>
        </pc:picChg>
        <pc:picChg chg="del mod topLvl">
          <ac:chgData name="Joshi Jaideep" userId="cb88cf09-ed8b-4a59-b404-cdb769c9675a" providerId="ADAL" clId="{60C417CD-295E-475E-8557-1528508DA96A}" dt="2023-04-20T09:35:30.684" v="299" actId="478"/>
          <ac:picMkLst>
            <pc:docMk/>
            <pc:sldMk cId="3957113902" sldId="335"/>
            <ac:picMk id="74" creationId="{3C63BF58-D858-465D-AAD7-E3E0354F72D4}"/>
          </ac:picMkLst>
        </pc:picChg>
        <pc:picChg chg="mo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97" creationId="{8855DBF8-DB69-4A4A-94DA-B000F1FBE89E}"/>
          </ac:picMkLst>
        </pc:picChg>
        <pc:picChg chg="mod topLvl">
          <ac:chgData name="Joshi Jaideep" userId="cb88cf09-ed8b-4a59-b404-cdb769c9675a" providerId="ADAL" clId="{60C417CD-295E-475E-8557-1528508DA96A}" dt="2023-04-20T09:39:45.664" v="506" actId="1037"/>
          <ac:picMkLst>
            <pc:docMk/>
            <pc:sldMk cId="3957113902" sldId="335"/>
            <ac:picMk id="100" creationId="{BD5D8B3A-84DB-43AA-A0F1-21733A43B619}"/>
          </ac:picMkLst>
        </pc:pic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62" creationId="{A95436CA-AF43-4C70-9D27-4E1D9B903189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67" creationId="{6D94C6F1-2049-4ABD-A5BF-0A25528858F3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69" creationId="{A3F7B276-8823-451E-B6CB-C2232178C9FA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70" creationId="{15EBB7E8-5A37-4681-8A7B-25E57777E253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76" creationId="{F27E73E3-88A1-4869-B6ED-8570163B0EFE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88" creationId="{A637D4A9-15FA-4825-AD70-03633470D7F8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89" creationId="{F314D5F4-42DC-45B3-8A01-DEC218D66F5B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90" creationId="{204F46B9-FEDD-4C9F-8C33-3665395AA6C2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91" creationId="{2935F600-DB45-48F0-A812-BE3AD906883A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92" creationId="{83B820CD-9359-4BBE-9DBD-EAF1899CA000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93" creationId="{F5A83576-9425-4247-A0E8-0E6AB2E9040E}"/>
          </ac:inkMkLst>
        </pc:inkChg>
        <pc:inkChg chg="mod">
          <ac:chgData name="Joshi Jaideep" userId="cb88cf09-ed8b-4a59-b404-cdb769c9675a" providerId="ADAL" clId="{60C417CD-295E-475E-8557-1528508DA96A}" dt="2023-04-20T09:35:28.147" v="298" actId="165"/>
          <ac:inkMkLst>
            <pc:docMk/>
            <pc:sldMk cId="3957113902" sldId="335"/>
            <ac:inkMk id="94" creationId="{801A2B0E-C146-4F59-B7E1-B21B5BEBE068}"/>
          </ac:inkMkLst>
        </pc:ink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6" creationId="{9792FC33-62AF-4FF6-83A7-31C094713A19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49" creationId="{44D5A9BE-0D7A-48CD-AA2F-B3D909B6BC73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53" creationId="{E51B40F2-AA7C-414E-A3C1-BCE558D3302F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54" creationId="{109FAE9B-A6D4-4294-B5E8-4156DCF84CCF}"/>
          </ac:cxnSpMkLst>
        </pc:cxnChg>
        <pc:cxnChg chg="mod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77" creationId="{02E0B977-102B-4CBE-B22F-ABFE76C4F967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95" creationId="{90C3FB6D-D467-4F58-A603-4EBB711C9A9B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96" creationId="{F7F24F69-568D-483A-B609-0758BB52E8A3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101" creationId="{063134D3-9492-4E61-970C-D6C4448752C6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102" creationId="{31D226DB-E282-4BD9-85ED-737ED405BD69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103" creationId="{D41FB1DA-343D-4467-9270-5C343134BD57}"/>
          </ac:cxnSpMkLst>
        </pc:cxnChg>
        <pc:cxnChg chg="mod topLvl">
          <ac:chgData name="Joshi Jaideep" userId="cb88cf09-ed8b-4a59-b404-cdb769c9675a" providerId="ADAL" clId="{60C417CD-295E-475E-8557-1528508DA96A}" dt="2023-04-20T09:39:45.664" v="506" actId="1037"/>
          <ac:cxnSpMkLst>
            <pc:docMk/>
            <pc:sldMk cId="3957113902" sldId="335"/>
            <ac:cxnSpMk id="104" creationId="{AAE15C03-2AB4-4079-9A99-B70618CC0FB1}"/>
          </ac:cxnSpMkLst>
        </pc:cxnChg>
      </pc:sldChg>
      <pc:sldChg chg="addSp delSp modSp add del mod ord delAnim modAnim">
        <pc:chgData name="Joshi Jaideep" userId="cb88cf09-ed8b-4a59-b404-cdb769c9675a" providerId="ADAL" clId="{60C417CD-295E-475E-8557-1528508DA96A}" dt="2023-04-25T13:05:14.550" v="3016" actId="2696"/>
        <pc:sldMkLst>
          <pc:docMk/>
          <pc:sldMk cId="1858024165" sldId="337"/>
        </pc:sldMkLst>
        <pc:spChg chg="mod">
          <ac:chgData name="Joshi Jaideep" userId="cb88cf09-ed8b-4a59-b404-cdb769c9675a" providerId="ADAL" clId="{60C417CD-295E-475E-8557-1528508DA96A}" dt="2023-04-25T12:52:32.916" v="3006" actId="20577"/>
          <ac:spMkLst>
            <pc:docMk/>
            <pc:sldMk cId="1858024165" sldId="337"/>
            <ac:spMk id="5" creationId="{354E16E9-77FE-4D89-BBF2-D1C8213E2C77}"/>
          </ac:spMkLst>
        </pc:spChg>
        <pc:spChg chg="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6" creationId="{4C191A01-5A77-249E-33B5-118A595EABFF}"/>
          </ac:spMkLst>
        </pc:spChg>
        <pc:spChg chg="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7" creationId="{1D8985EC-1A41-532F-8A5B-84A4260BD0FC}"/>
          </ac:spMkLst>
        </pc:spChg>
        <pc:spChg chg="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8" creationId="{3959D793-E323-6CF3-6019-3387CD0FF37A}"/>
          </ac:spMkLst>
        </pc:spChg>
        <pc:spChg chg="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9" creationId="{12730A78-3FFB-C2B4-F25C-F0BF8E640355}"/>
          </ac:spMkLst>
        </pc:spChg>
        <pc:spChg chg="mod">
          <ac:chgData name="Joshi Jaideep" userId="cb88cf09-ed8b-4a59-b404-cdb769c9675a" providerId="ADAL" clId="{60C417CD-295E-475E-8557-1528508DA96A}" dt="2023-04-20T11:08:14.771" v="2403" actId="165"/>
          <ac:spMkLst>
            <pc:docMk/>
            <pc:sldMk cId="1858024165" sldId="337"/>
            <ac:spMk id="13" creationId="{234493AF-22F7-42A8-B0FF-976C1C9DFA42}"/>
          </ac:spMkLst>
        </pc:spChg>
        <pc:spChg chg="mod">
          <ac:chgData name="Joshi Jaideep" userId="cb88cf09-ed8b-4a59-b404-cdb769c9675a" providerId="ADAL" clId="{60C417CD-295E-475E-8557-1528508DA96A}" dt="2023-04-25T12:52:40.278" v="3012" actId="20577"/>
          <ac:spMkLst>
            <pc:docMk/>
            <pc:sldMk cId="1858024165" sldId="337"/>
            <ac:spMk id="14" creationId="{D704F173-83D9-46D9-85CB-8ABEE22E1F2D}"/>
          </ac:spMkLst>
        </pc:spChg>
        <pc:spChg chg="mod">
          <ac:chgData name="Joshi Jaideep" userId="cb88cf09-ed8b-4a59-b404-cdb769c9675a" providerId="ADAL" clId="{60C417CD-295E-475E-8557-1528508DA96A}" dt="2023-04-20T11:08:14.771" v="2403" actId="165"/>
          <ac:spMkLst>
            <pc:docMk/>
            <pc:sldMk cId="1858024165" sldId="337"/>
            <ac:spMk id="15" creationId="{1C86161F-2AE8-493C-BFA3-0E963EC5B3E4}"/>
          </ac:spMkLst>
        </pc:spChg>
        <pc:spChg chg="mod">
          <ac:chgData name="Joshi Jaideep" userId="cb88cf09-ed8b-4a59-b404-cdb769c9675a" providerId="ADAL" clId="{60C417CD-295E-475E-8557-1528508DA96A}" dt="2023-04-20T11:08:14.771" v="2403" actId="165"/>
          <ac:spMkLst>
            <pc:docMk/>
            <pc:sldMk cId="1858024165" sldId="337"/>
            <ac:spMk id="16" creationId="{06D73E07-4854-43A4-B862-8806A6B08323}"/>
          </ac:spMkLst>
        </pc:spChg>
        <pc:spChg chg="mod">
          <ac:chgData name="Joshi Jaideep" userId="cb88cf09-ed8b-4a59-b404-cdb769c9675a" providerId="ADAL" clId="{60C417CD-295E-475E-8557-1528508DA96A}" dt="2023-04-20T11:08:14.771" v="2403" actId="165"/>
          <ac:spMkLst>
            <pc:docMk/>
            <pc:sldMk cId="1858024165" sldId="337"/>
            <ac:spMk id="17" creationId="{07ADDFA9-C67A-4BF7-B48F-4C92F781A55B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18" creationId="{6ED68F69-994A-4DF6-BE1E-FF47D5D4D982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19" creationId="{9A2437FE-1903-4DCD-BD6D-0132602A6576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0" creationId="{DF38DBA4-4DB2-43E1-8D99-045C105B97C8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1" creationId="{EF0E3C50-5DE8-4C77-B9C6-93A999ACD640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2" creationId="{4FD4AC23-84FD-4A69-9B04-7E7FB5C486F0}"/>
          </ac:spMkLst>
        </pc:spChg>
        <pc:spChg chg="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23" creationId="{9E822021-13A1-83EE-DC22-0F7BA3311A65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4" creationId="{12A3DAE8-478A-4981-AED3-D4DCC5FBD86F}"/>
          </ac:spMkLst>
        </pc:spChg>
        <pc:spChg chg="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25" creationId="{63268678-9F0C-322C-1DCF-F0AB6A1CBF71}"/>
          </ac:spMkLst>
        </pc:spChg>
        <pc:spChg chg="del mod">
          <ac:chgData name="Joshi Jaideep" userId="cb88cf09-ed8b-4a59-b404-cdb769c9675a" providerId="ADAL" clId="{60C417CD-295E-475E-8557-1528508DA96A}" dt="2023-04-20T10:04:54.641" v="1457" actId="478"/>
          <ac:spMkLst>
            <pc:docMk/>
            <pc:sldMk cId="1858024165" sldId="337"/>
            <ac:spMk id="25" creationId="{AE1BB070-EC8E-4722-B95E-1F7170DE62B9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6" creationId="{050A8931-4281-4769-9997-C47498D67893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7" creationId="{6A870D33-63BA-4688-B067-DC1EAA21BBB0}"/>
          </ac:spMkLst>
        </pc:spChg>
        <pc:spChg chg="del mod topLvl">
          <ac:chgData name="Joshi Jaideep" userId="cb88cf09-ed8b-4a59-b404-cdb769c9675a" providerId="ADAL" clId="{60C417CD-295E-475E-8557-1528508DA96A}" dt="2023-04-25T12:52:54.454" v="3013" actId="478"/>
          <ac:spMkLst>
            <pc:docMk/>
            <pc:sldMk cId="1858024165" sldId="337"/>
            <ac:spMk id="28" creationId="{02BDA7DF-9E20-48EE-BE84-34D98CEB6681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29" creationId="{82B2156A-77AA-740E-761E-05504A7C2258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0" creationId="{B60AA3DA-35C9-FAFF-FD6B-EE966D364EA6}"/>
          </ac:spMkLst>
        </pc:spChg>
        <pc:spChg chg="mod">
          <ac:chgData name="Joshi Jaideep" userId="cb88cf09-ed8b-4a59-b404-cdb769c9675a" providerId="ADAL" clId="{60C417CD-295E-475E-8557-1528508DA96A}" dt="2023-04-20T11:08:14.771" v="2403" actId="165"/>
          <ac:spMkLst>
            <pc:docMk/>
            <pc:sldMk cId="1858024165" sldId="337"/>
            <ac:spMk id="32" creationId="{20A4D386-D19C-4A83-830C-539F778CDCAA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3" creationId="{0C0D84C2-8AF0-80F2-CC43-0F67CA8F472E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4" creationId="{CA98096E-1FB8-C56B-8821-2F515B42CB87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5" creationId="{06BEB2CB-C6D6-A688-4672-5241EE857192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6" creationId="{44273975-2183-A0A5-5D78-B6D41CB8B886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7" creationId="{2313196C-908A-AA3E-F57D-23D880CA6A64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8" creationId="{080F8E6B-6C8B-908D-804E-4A943DCF2E24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39" creationId="{BC0B48EB-7AF7-2108-AFA1-357F55F72DD8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40" creationId="{89618E4C-9D16-6DCD-6517-89FA383D3B7B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41" creationId="{6FEA67D3-A265-2396-FBDC-B24111B52912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42" creationId="{35079F97-042D-A834-8815-BF5DEF947254}"/>
          </ac:spMkLst>
        </pc:spChg>
        <pc:spChg chg="add mod">
          <ac:chgData name="Joshi Jaideep" userId="cb88cf09-ed8b-4a59-b404-cdb769c9675a" providerId="ADAL" clId="{60C417CD-295E-475E-8557-1528508DA96A}" dt="2023-04-25T12:52:55.069" v="3014"/>
          <ac:spMkLst>
            <pc:docMk/>
            <pc:sldMk cId="1858024165" sldId="337"/>
            <ac:spMk id="43" creationId="{95DD1628-EFC3-FDB6-FA1E-A8C6971805EF}"/>
          </ac:spMkLst>
        </pc:spChg>
        <pc:grpChg chg="add mod">
          <ac:chgData name="Joshi Jaideep" userId="cb88cf09-ed8b-4a59-b404-cdb769c9675a" providerId="ADAL" clId="{60C417CD-295E-475E-8557-1528508DA96A}" dt="2023-04-25T12:52:55.069" v="3014"/>
          <ac:grpSpMkLst>
            <pc:docMk/>
            <pc:sldMk cId="1858024165" sldId="337"/>
            <ac:grpSpMk id="2" creationId="{219E6B4F-6D01-506E-2D4B-091575E4E885}"/>
          </ac:grpSpMkLst>
        </pc:grpChg>
        <pc:grpChg chg="add del mod">
          <ac:chgData name="Joshi Jaideep" userId="cb88cf09-ed8b-4a59-b404-cdb769c9675a" providerId="ADAL" clId="{60C417CD-295E-475E-8557-1528508DA96A}" dt="2023-04-20T11:08:14.771" v="2403" actId="165"/>
          <ac:grpSpMkLst>
            <pc:docMk/>
            <pc:sldMk cId="1858024165" sldId="337"/>
            <ac:grpSpMk id="2" creationId="{632B8C53-13FA-D097-F198-E44D0E8721A5}"/>
          </ac:grpSpMkLst>
        </pc:grpChg>
        <pc:grpChg chg="del mod topLvl">
          <ac:chgData name="Joshi Jaideep" userId="cb88cf09-ed8b-4a59-b404-cdb769c9675a" providerId="ADAL" clId="{60C417CD-295E-475E-8557-1528508DA96A}" dt="2023-04-25T12:52:54.454" v="3013" actId="478"/>
          <ac:grpSpMkLst>
            <pc:docMk/>
            <pc:sldMk cId="1858024165" sldId="337"/>
            <ac:grpSpMk id="10" creationId="{D4D1A420-21D1-49D8-9714-823E324E223F}"/>
          </ac:grpSpMkLst>
        </pc:grpChg>
        <pc:inkChg chg="add del">
          <ac:chgData name="Joshi Jaideep" userId="cb88cf09-ed8b-4a59-b404-cdb769c9675a" providerId="ADAL" clId="{60C417CD-295E-475E-8557-1528508DA96A}" dt="2023-04-20T11:43:02.082" v="2896" actId="9405"/>
          <ac:inkMkLst>
            <pc:docMk/>
            <pc:sldMk cId="1858024165" sldId="337"/>
            <ac:inkMk id="3" creationId="{FB254D11-7ADD-D406-8DAD-E5876727E687}"/>
          </ac:inkMkLst>
        </pc:inkChg>
        <pc:cxnChg chg="mod">
          <ac:chgData name="Joshi Jaideep" userId="cb88cf09-ed8b-4a59-b404-cdb769c9675a" providerId="ADAL" clId="{60C417CD-295E-475E-8557-1528508DA96A}" dt="2023-04-25T12:52:55.069" v="3014"/>
          <ac:cxnSpMkLst>
            <pc:docMk/>
            <pc:sldMk cId="1858024165" sldId="337"/>
            <ac:cxnSpMk id="3" creationId="{9D7B1F90-D7EE-2BE0-3C3E-CEB8A9C65210}"/>
          </ac:cxnSpMkLst>
        </pc:cxnChg>
        <pc:cxnChg chg="mod">
          <ac:chgData name="Joshi Jaideep" userId="cb88cf09-ed8b-4a59-b404-cdb769c9675a" providerId="ADAL" clId="{60C417CD-295E-475E-8557-1528508DA96A}" dt="2023-04-25T12:52:55.069" v="3014"/>
          <ac:cxnSpMkLst>
            <pc:docMk/>
            <pc:sldMk cId="1858024165" sldId="337"/>
            <ac:cxnSpMk id="4" creationId="{93D66859-5A4B-D73A-DD36-BC7C3E350AFA}"/>
          </ac:cxnSpMkLst>
        </pc:cxnChg>
        <pc:cxnChg chg="mod">
          <ac:chgData name="Joshi Jaideep" userId="cb88cf09-ed8b-4a59-b404-cdb769c9675a" providerId="ADAL" clId="{60C417CD-295E-475E-8557-1528508DA96A}" dt="2023-04-20T11:08:14.771" v="2403" actId="165"/>
          <ac:cxnSpMkLst>
            <pc:docMk/>
            <pc:sldMk cId="1858024165" sldId="337"/>
            <ac:cxnSpMk id="11" creationId="{A980C4F3-94A9-4091-BC27-77067DA7C416}"/>
          </ac:cxnSpMkLst>
        </pc:cxnChg>
        <pc:cxnChg chg="mod">
          <ac:chgData name="Joshi Jaideep" userId="cb88cf09-ed8b-4a59-b404-cdb769c9675a" providerId="ADAL" clId="{60C417CD-295E-475E-8557-1528508DA96A}" dt="2023-04-20T11:08:14.771" v="2403" actId="165"/>
          <ac:cxnSpMkLst>
            <pc:docMk/>
            <pc:sldMk cId="1858024165" sldId="337"/>
            <ac:cxnSpMk id="12" creationId="{22769C72-ED69-4A71-8C2A-84E1CCA2CB96}"/>
          </ac:cxnSpMkLst>
        </pc:cxnChg>
      </pc:sldChg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4185466789" sldId="345"/>
        </pc:sldMkLst>
      </pc:sldChg>
      <pc:sldChg chg="modSp mod">
        <pc:chgData name="Joshi Jaideep" userId="cb88cf09-ed8b-4a59-b404-cdb769c9675a" providerId="ADAL" clId="{60C417CD-295E-475E-8557-1528508DA96A}" dt="2023-04-20T11:28:49.614" v="2882" actId="20577"/>
        <pc:sldMkLst>
          <pc:docMk/>
          <pc:sldMk cId="976924958" sldId="346"/>
        </pc:sldMkLst>
        <pc:spChg chg="mod">
          <ac:chgData name="Joshi Jaideep" userId="cb88cf09-ed8b-4a59-b404-cdb769c9675a" providerId="ADAL" clId="{60C417CD-295E-475E-8557-1528508DA96A}" dt="2023-04-20T11:28:49.614" v="2882" actId="20577"/>
          <ac:spMkLst>
            <pc:docMk/>
            <pc:sldMk cId="976924958" sldId="346"/>
            <ac:spMk id="5" creationId="{F3CCCDD0-F8B7-71F5-D40D-96F2D5B5F4E8}"/>
          </ac:spMkLst>
        </pc:spChg>
      </pc:sldChg>
      <pc:sldChg chg="del">
        <pc:chgData name="Joshi Jaideep" userId="cb88cf09-ed8b-4a59-b404-cdb769c9675a" providerId="ADAL" clId="{60C417CD-295E-475E-8557-1528508DA96A}" dt="2023-04-20T09:43:11.100" v="614" actId="47"/>
        <pc:sldMkLst>
          <pc:docMk/>
          <pc:sldMk cId="3675894444" sldId="348"/>
        </pc:sldMkLst>
      </pc:sldChg>
      <pc:sldChg chg="addSp delSp modSp new mod ord delAnim modAnim">
        <pc:chgData name="Joshi Jaideep" userId="cb88cf09-ed8b-4a59-b404-cdb769c9675a" providerId="ADAL" clId="{60C417CD-295E-475E-8557-1528508DA96A}" dt="2023-04-25T22:05:52.875" v="5300" actId="207"/>
        <pc:sldMkLst>
          <pc:docMk/>
          <pc:sldMk cId="120124543" sldId="349"/>
        </pc:sldMkLst>
        <pc:spChg chg="mod">
          <ac:chgData name="Joshi Jaideep" userId="cb88cf09-ed8b-4a59-b404-cdb769c9675a" providerId="ADAL" clId="{60C417CD-295E-475E-8557-1528508DA96A}" dt="2023-04-25T21:59:41.173" v="5076" actId="20577"/>
          <ac:spMkLst>
            <pc:docMk/>
            <pc:sldMk cId="120124543" sldId="349"/>
            <ac:spMk id="2" creationId="{F618154D-C2D4-ED37-C43D-30EA2AF14558}"/>
          </ac:spMkLst>
        </pc:spChg>
        <pc:spChg chg="del">
          <ac:chgData name="Joshi Jaideep" userId="cb88cf09-ed8b-4a59-b404-cdb769c9675a" providerId="ADAL" clId="{60C417CD-295E-475E-8557-1528508DA96A}" dt="2023-04-20T09:44:10.103" v="616"/>
          <ac:spMkLst>
            <pc:docMk/>
            <pc:sldMk cId="120124543" sldId="349"/>
            <ac:spMk id="3" creationId="{3CA4E855-F37A-6C63-EBAD-545505D91DCB}"/>
          </ac:spMkLst>
        </pc:spChg>
        <pc:spChg chg="add del mod">
          <ac:chgData name="Joshi Jaideep" userId="cb88cf09-ed8b-4a59-b404-cdb769c9675a" providerId="ADAL" clId="{60C417CD-295E-475E-8557-1528508DA96A}" dt="2023-04-20T09:56:56.626" v="1025" actId="478"/>
          <ac:spMkLst>
            <pc:docMk/>
            <pc:sldMk cId="120124543" sldId="349"/>
            <ac:spMk id="7" creationId="{492A829A-A7AE-CD5F-B74E-0B937A21D0F6}"/>
          </ac:spMkLst>
        </pc:spChg>
        <pc:spChg chg="add mod">
          <ac:chgData name="Joshi Jaideep" userId="cb88cf09-ed8b-4a59-b404-cdb769c9675a" providerId="ADAL" clId="{60C417CD-295E-475E-8557-1528508DA96A}" dt="2023-04-25T22:05:52.875" v="5300" actId="207"/>
          <ac:spMkLst>
            <pc:docMk/>
            <pc:sldMk cId="120124543" sldId="349"/>
            <ac:spMk id="7" creationId="{E5BD224C-89A5-8BBB-DAE1-6BAA71CEDDC7}"/>
          </ac:spMkLst>
        </pc:spChg>
        <pc:spChg chg="add mod">
          <ac:chgData name="Joshi Jaideep" userId="cb88cf09-ed8b-4a59-b404-cdb769c9675a" providerId="ADAL" clId="{60C417CD-295E-475E-8557-1528508DA96A}" dt="2023-04-25T22:05:32.773" v="5298" actId="14100"/>
          <ac:spMkLst>
            <pc:docMk/>
            <pc:sldMk cId="120124543" sldId="349"/>
            <ac:spMk id="8" creationId="{D8A33FFB-D9E6-DE80-B408-41A8DDE3BE3C}"/>
          </ac:spMkLst>
        </pc:spChg>
        <pc:spChg chg="add del mod">
          <ac:chgData name="Joshi Jaideep" userId="cb88cf09-ed8b-4a59-b404-cdb769c9675a" providerId="ADAL" clId="{60C417CD-295E-475E-8557-1528508DA96A}" dt="2023-04-20T09:56:56.626" v="1025" actId="478"/>
          <ac:spMkLst>
            <pc:docMk/>
            <pc:sldMk cId="120124543" sldId="349"/>
            <ac:spMk id="8" creationId="{FD283C64-F880-EA2B-3CC9-6187A8E4BB20}"/>
          </ac:spMkLst>
        </pc:spChg>
        <pc:spChg chg="add del mod">
          <ac:chgData name="Joshi Jaideep" userId="cb88cf09-ed8b-4a59-b404-cdb769c9675a" providerId="ADAL" clId="{60C417CD-295E-475E-8557-1528508DA96A}" dt="2023-04-20T09:56:56.626" v="1025" actId="478"/>
          <ac:spMkLst>
            <pc:docMk/>
            <pc:sldMk cId="120124543" sldId="349"/>
            <ac:spMk id="9" creationId="{CBE9DE00-6088-1DDE-79A7-9CCD7DFBE492}"/>
          </ac:spMkLst>
        </pc:spChg>
        <pc:spChg chg="add del mod">
          <ac:chgData name="Joshi Jaideep" userId="cb88cf09-ed8b-4a59-b404-cdb769c9675a" providerId="ADAL" clId="{60C417CD-295E-475E-8557-1528508DA96A}" dt="2023-04-20T09:56:56.626" v="1025" actId="478"/>
          <ac:spMkLst>
            <pc:docMk/>
            <pc:sldMk cId="120124543" sldId="349"/>
            <ac:spMk id="10" creationId="{63F2B5D8-ADB6-153A-D33C-FE8BC69451F5}"/>
          </ac:spMkLst>
        </pc:spChg>
        <pc:spChg chg="add del mod">
          <ac:chgData name="Joshi Jaideep" userId="cb88cf09-ed8b-4a59-b404-cdb769c9675a" providerId="ADAL" clId="{60C417CD-295E-475E-8557-1528508DA96A}" dt="2023-04-20T09:56:56.626" v="1025" actId="478"/>
          <ac:spMkLst>
            <pc:docMk/>
            <pc:sldMk cId="120124543" sldId="349"/>
            <ac:spMk id="11" creationId="{BAB5E678-7E16-D9F0-DBCC-F92DFFCDA702}"/>
          </ac:spMkLst>
        </pc:spChg>
        <pc:grpChg chg="add mod">
          <ac:chgData name="Joshi Jaideep" userId="cb88cf09-ed8b-4a59-b404-cdb769c9675a" providerId="ADAL" clId="{60C417CD-295E-475E-8557-1528508DA96A}" dt="2023-04-25T22:05:37.100" v="5299" actId="1076"/>
          <ac:grpSpMkLst>
            <pc:docMk/>
            <pc:sldMk cId="120124543" sldId="349"/>
            <ac:grpSpMk id="9" creationId="{764E589E-EDFA-AD70-D485-3236A8687609}"/>
          </ac:grpSpMkLst>
        </pc:grpChg>
        <pc:picChg chg="add mod">
          <ac:chgData name="Joshi Jaideep" userId="cb88cf09-ed8b-4a59-b404-cdb769c9675a" providerId="ADAL" clId="{60C417CD-295E-475E-8557-1528508DA96A}" dt="2023-04-25T22:05:01.988" v="5290" actId="1037"/>
          <ac:picMkLst>
            <pc:docMk/>
            <pc:sldMk cId="120124543" sldId="349"/>
            <ac:picMk id="5" creationId="{C10DC418-3F1A-4EA8-150E-6A608F8C40F7}"/>
          </ac:picMkLst>
        </pc:picChg>
        <pc:picChg chg="add mod ord modCrop">
          <ac:chgData name="Joshi Jaideep" userId="cb88cf09-ed8b-4a59-b404-cdb769c9675a" providerId="ADAL" clId="{60C417CD-295E-475E-8557-1528508DA96A}" dt="2023-04-25T22:05:01.988" v="5290" actId="1037"/>
          <ac:picMkLst>
            <pc:docMk/>
            <pc:sldMk cId="120124543" sldId="349"/>
            <ac:picMk id="6" creationId="{A4458756-1DC8-7092-BB49-49280341AB82}"/>
          </ac:picMkLst>
        </pc:picChg>
      </pc:sldChg>
      <pc:sldChg chg="addSp delSp modSp new del mod modClrScheme chgLayout">
        <pc:chgData name="Joshi Jaideep" userId="cb88cf09-ed8b-4a59-b404-cdb769c9675a" providerId="ADAL" clId="{60C417CD-295E-475E-8557-1528508DA96A}" dt="2023-04-25T13:48:35.015" v="3225" actId="47"/>
        <pc:sldMkLst>
          <pc:docMk/>
          <pc:sldMk cId="2247917980" sldId="350"/>
        </pc:sldMkLst>
        <pc:spChg chg="del mod">
          <ac:chgData name="Joshi Jaideep" userId="cb88cf09-ed8b-4a59-b404-cdb769c9675a" providerId="ADAL" clId="{60C417CD-295E-475E-8557-1528508DA96A}" dt="2023-04-20T10:08:35.658" v="1866" actId="478"/>
          <ac:spMkLst>
            <pc:docMk/>
            <pc:sldMk cId="2247917980" sldId="350"/>
            <ac:spMk id="2" creationId="{1D16415C-96A8-6FAB-8BA3-A2853D0CA18C}"/>
          </ac:spMkLst>
        </pc:spChg>
        <pc:spChg chg="del mod">
          <ac:chgData name="Joshi Jaideep" userId="cb88cf09-ed8b-4a59-b404-cdb769c9675a" providerId="ADAL" clId="{60C417CD-295E-475E-8557-1528508DA96A}" dt="2023-04-20T10:08:35.658" v="1866" actId="478"/>
          <ac:spMkLst>
            <pc:docMk/>
            <pc:sldMk cId="2247917980" sldId="350"/>
            <ac:spMk id="3" creationId="{48EE8D6E-DE37-8E84-40F4-89D062E7A697}"/>
          </ac:spMkLst>
        </pc:spChg>
        <pc:spChg chg="add del">
          <ac:chgData name="Joshi Jaideep" userId="cb88cf09-ed8b-4a59-b404-cdb769c9675a" providerId="ADAL" clId="{60C417CD-295E-475E-8557-1528508DA96A}" dt="2023-04-25T13:11:55.252" v="3091" actId="22"/>
          <ac:spMkLst>
            <pc:docMk/>
            <pc:sldMk cId="2247917980" sldId="350"/>
            <ac:spMk id="4" creationId="{234B2AFE-271D-FF7B-5EB3-0B600CE8177E}"/>
          </ac:spMkLst>
        </pc:spChg>
        <pc:spChg chg="del">
          <ac:chgData name="Joshi Jaideep" userId="cb88cf09-ed8b-4a59-b404-cdb769c9675a" providerId="ADAL" clId="{60C417CD-295E-475E-8557-1528508DA96A}" dt="2023-04-20T10:08:35.658" v="1866" actId="478"/>
          <ac:spMkLst>
            <pc:docMk/>
            <pc:sldMk cId="2247917980" sldId="350"/>
            <ac:spMk id="4" creationId="{DC8F0FCF-8A37-ACF8-FAF5-5331D96DFF71}"/>
          </ac:spMkLst>
        </pc:spChg>
        <pc:spChg chg="add mod ord">
          <ac:chgData name="Joshi Jaideep" userId="cb88cf09-ed8b-4a59-b404-cdb769c9675a" providerId="ADAL" clId="{60C417CD-295E-475E-8557-1528508DA96A}" dt="2023-04-25T13:43:39.898" v="3224" actId="1036"/>
          <ac:spMkLst>
            <pc:docMk/>
            <pc:sldMk cId="2247917980" sldId="350"/>
            <ac:spMk id="5" creationId="{3A813F47-7211-7CFC-00DC-82B90935A24B}"/>
          </ac:spMkLst>
        </pc:spChg>
        <pc:spChg chg="add mod ord">
          <ac:chgData name="Joshi Jaideep" userId="cb88cf09-ed8b-4a59-b404-cdb769c9675a" providerId="ADAL" clId="{60C417CD-295E-475E-8557-1528508DA96A}" dt="2023-04-25T13:43:33.886" v="3201" actId="14100"/>
          <ac:spMkLst>
            <pc:docMk/>
            <pc:sldMk cId="2247917980" sldId="350"/>
            <ac:spMk id="6" creationId="{9E799B2D-ACDE-CAF2-7B39-4E9D0490484A}"/>
          </ac:spMkLst>
        </pc:spChg>
        <pc:spChg chg="add mod ord">
          <ac:chgData name="Joshi Jaideep" userId="cb88cf09-ed8b-4a59-b404-cdb769c9675a" providerId="ADAL" clId="{60C417CD-295E-475E-8557-1528508DA96A}" dt="2023-04-25T13:43:39.898" v="3224" actId="1036"/>
          <ac:spMkLst>
            <pc:docMk/>
            <pc:sldMk cId="2247917980" sldId="350"/>
            <ac:spMk id="7" creationId="{39AC0BDF-C202-4801-153B-642A4DE727CD}"/>
          </ac:spMkLst>
        </pc:spChg>
        <pc:spChg chg="add mod ord">
          <ac:chgData name="Joshi Jaideep" userId="cb88cf09-ed8b-4a59-b404-cdb769c9675a" providerId="ADAL" clId="{60C417CD-295E-475E-8557-1528508DA96A}" dt="2023-04-25T13:43:39.898" v="3224" actId="1036"/>
          <ac:spMkLst>
            <pc:docMk/>
            <pc:sldMk cId="2247917980" sldId="350"/>
            <ac:spMk id="8" creationId="{D500542E-5139-19A9-B8F3-C61ACEB52941}"/>
          </ac:spMkLst>
        </pc:spChg>
        <pc:spChg chg="add mod ord">
          <ac:chgData name="Joshi Jaideep" userId="cb88cf09-ed8b-4a59-b404-cdb769c9675a" providerId="ADAL" clId="{60C417CD-295E-475E-8557-1528508DA96A}" dt="2023-04-25T13:43:39.898" v="3224" actId="1036"/>
          <ac:spMkLst>
            <pc:docMk/>
            <pc:sldMk cId="2247917980" sldId="350"/>
            <ac:spMk id="9" creationId="{53275CBD-4623-9A02-3231-26C4BB0B83DF}"/>
          </ac:spMkLst>
        </pc:spChg>
        <pc:spChg chg="add mod">
          <ac:chgData name="Joshi Jaideep" userId="cb88cf09-ed8b-4a59-b404-cdb769c9675a" providerId="ADAL" clId="{60C417CD-295E-475E-8557-1528508DA96A}" dt="2023-04-25T13:43:39.898" v="3224" actId="1036"/>
          <ac:spMkLst>
            <pc:docMk/>
            <pc:sldMk cId="2247917980" sldId="350"/>
            <ac:spMk id="10" creationId="{0E683989-FB37-BFCD-07FF-45131766D0D8}"/>
          </ac:spMkLst>
        </pc:spChg>
        <pc:spChg chg="add mod">
          <ac:chgData name="Joshi Jaideep" userId="cb88cf09-ed8b-4a59-b404-cdb769c9675a" providerId="ADAL" clId="{60C417CD-295E-475E-8557-1528508DA96A}" dt="2023-04-25T13:43:39.898" v="3224" actId="1036"/>
          <ac:spMkLst>
            <pc:docMk/>
            <pc:sldMk cId="2247917980" sldId="350"/>
            <ac:spMk id="11" creationId="{63A9DB6C-2D2F-3F9D-7552-46DBCB8C5CCF}"/>
          </ac:spMkLst>
        </pc:spChg>
        <pc:grpChg chg="add mod">
          <ac:chgData name="Joshi Jaideep" userId="cb88cf09-ed8b-4a59-b404-cdb769c9675a" providerId="ADAL" clId="{60C417CD-295E-475E-8557-1528508DA96A}" dt="2023-04-25T13:43:19.327" v="3174" actId="1076"/>
          <ac:grpSpMkLst>
            <pc:docMk/>
            <pc:sldMk cId="2247917980" sldId="350"/>
            <ac:grpSpMk id="2" creationId="{EE5AA87D-881F-F34F-E785-E380BB39AD0C}"/>
          </ac:grpSpMkLst>
        </pc:grpChg>
        <pc:grpChg chg="del mod">
          <ac:chgData name="Joshi Jaideep" userId="cb88cf09-ed8b-4a59-b404-cdb769c9675a" providerId="ADAL" clId="{60C417CD-295E-475E-8557-1528508DA96A}" dt="2023-04-20T10:53:16.828" v="2200"/>
          <ac:grpSpMkLst>
            <pc:docMk/>
            <pc:sldMk cId="2247917980" sldId="350"/>
            <ac:grpSpMk id="11" creationId="{31C75E2C-DC5C-4A79-3660-CB14BEBCD9B7}"/>
          </ac:grpSpMkLst>
        </pc:grpChg>
        <pc:grpChg chg="del mod">
          <ac:chgData name="Joshi Jaideep" userId="cb88cf09-ed8b-4a59-b404-cdb769c9675a" providerId="ADAL" clId="{60C417CD-295E-475E-8557-1528508DA96A}" dt="2023-04-20T10:53:16.828" v="2200"/>
          <ac:grpSpMkLst>
            <pc:docMk/>
            <pc:sldMk cId="2247917980" sldId="350"/>
            <ac:grpSpMk id="18" creationId="{6DDB2357-61C3-E6BF-9E8F-54D742F1D454}"/>
          </ac:grpSpMkLst>
        </pc:grpChg>
        <pc:grpChg chg="del mod">
          <ac:chgData name="Joshi Jaideep" userId="cb88cf09-ed8b-4a59-b404-cdb769c9675a" providerId="ADAL" clId="{60C417CD-295E-475E-8557-1528508DA96A}" dt="2023-04-20T10:53:17.360" v="2202"/>
          <ac:grpSpMkLst>
            <pc:docMk/>
            <pc:sldMk cId="2247917980" sldId="350"/>
            <ac:grpSpMk id="19" creationId="{D52F9C27-880D-CAC1-3B5D-5AD263ED6D60}"/>
          </ac:grpSpMkLst>
        </pc:grpChg>
        <pc:grpChg chg="del mod">
          <ac:chgData name="Joshi Jaideep" userId="cb88cf09-ed8b-4a59-b404-cdb769c9675a" providerId="ADAL" clId="{60C417CD-295E-475E-8557-1528508DA96A}" dt="2023-04-20T10:53:18.398" v="2204"/>
          <ac:grpSpMkLst>
            <pc:docMk/>
            <pc:sldMk cId="2247917980" sldId="350"/>
            <ac:grpSpMk id="21" creationId="{66537398-3F37-8645-8351-8C85F07001B2}"/>
          </ac:grpSpMkLst>
        </pc:grpChg>
        <pc:grpChg chg="del mod">
          <ac:chgData name="Joshi Jaideep" userId="cb88cf09-ed8b-4a59-b404-cdb769c9675a" providerId="ADAL" clId="{60C417CD-295E-475E-8557-1528508DA96A}" dt="2023-04-20T10:53:19.390" v="2206"/>
          <ac:grpSpMkLst>
            <pc:docMk/>
            <pc:sldMk cId="2247917980" sldId="350"/>
            <ac:grpSpMk id="23" creationId="{3D008B7B-D874-8230-011E-36DB12D8858A}"/>
          </ac:grpSpMkLst>
        </pc:grpChg>
        <pc:grpChg chg="del mod">
          <ac:chgData name="Joshi Jaideep" userId="cb88cf09-ed8b-4a59-b404-cdb769c9675a" providerId="ADAL" clId="{60C417CD-295E-475E-8557-1528508DA96A}" dt="2023-04-20T10:53:23.182" v="2209"/>
          <ac:grpSpMkLst>
            <pc:docMk/>
            <pc:sldMk cId="2247917980" sldId="350"/>
            <ac:grpSpMk id="25" creationId="{7E1AB9B0-5957-2C4E-8704-409AC50EEB63}"/>
          </ac:grpSpMkLst>
        </pc:grpChg>
        <pc:grpChg chg="del mod">
          <ac:chgData name="Joshi Jaideep" userId="cb88cf09-ed8b-4a59-b404-cdb769c9675a" providerId="ADAL" clId="{60C417CD-295E-475E-8557-1528508DA96A}" dt="2023-04-20T10:53:26.847" v="2213"/>
          <ac:grpSpMkLst>
            <pc:docMk/>
            <pc:sldMk cId="2247917980" sldId="350"/>
            <ac:grpSpMk id="28" creationId="{EA004707-2044-E9AB-953F-FAE4D27E0868}"/>
          </ac:grpSpMkLst>
        </pc:grpChg>
        <pc:grpChg chg="del mod">
          <ac:chgData name="Joshi Jaideep" userId="cb88cf09-ed8b-4a59-b404-cdb769c9675a" providerId="ADAL" clId="{60C417CD-295E-475E-8557-1528508DA96A}" dt="2023-04-20T10:53:32.370" v="2219"/>
          <ac:grpSpMkLst>
            <pc:docMk/>
            <pc:sldMk cId="2247917980" sldId="350"/>
            <ac:grpSpMk id="30" creationId="{96B7CAAC-CB55-613A-6070-D415FD0B2A24}"/>
          </ac:grpSpMkLst>
        </pc:grpChg>
        <pc:grpChg chg="del mod">
          <ac:chgData name="Joshi Jaideep" userId="cb88cf09-ed8b-4a59-b404-cdb769c9675a" providerId="ADAL" clId="{60C417CD-295E-475E-8557-1528508DA96A}" dt="2023-04-20T10:53:32.370" v="2219"/>
          <ac:grpSpMkLst>
            <pc:docMk/>
            <pc:sldMk cId="2247917980" sldId="350"/>
            <ac:grpSpMk id="34" creationId="{E2437CF6-F702-BD18-3009-5F5881D52807}"/>
          </ac:grpSpMkLst>
        </pc:grpChg>
        <pc:grpChg chg="del mod">
          <ac:chgData name="Joshi Jaideep" userId="cb88cf09-ed8b-4a59-b404-cdb769c9675a" providerId="ADAL" clId="{60C417CD-295E-475E-8557-1528508DA96A}" dt="2023-04-20T10:53:53.112" v="2230" actId="21"/>
          <ac:grpSpMkLst>
            <pc:docMk/>
            <pc:sldMk cId="2247917980" sldId="350"/>
            <ac:grpSpMk id="36" creationId="{1CB1D6F2-C934-3BE9-02FA-1EEEDE2A4F24}"/>
          </ac:grpSpMkLst>
        </pc:grpChg>
        <pc:picChg chg="add del mod">
          <ac:chgData name="Joshi Jaideep" userId="cb88cf09-ed8b-4a59-b404-cdb769c9675a" providerId="ADAL" clId="{60C417CD-295E-475E-8557-1528508DA96A}" dt="2023-04-20T10:53:53.112" v="2230" actId="21"/>
          <ac:picMkLst>
            <pc:docMk/>
            <pc:sldMk cId="2247917980" sldId="350"/>
            <ac:picMk id="8" creationId="{5E3DA97A-F24F-DEDA-3CED-F7CB3462CCEF}"/>
          </ac:picMkLst>
        </pc:picChg>
        <pc:picChg chg="add mod">
          <ac:chgData name="Joshi Jaideep" userId="cb88cf09-ed8b-4a59-b404-cdb769c9675a" providerId="ADAL" clId="{60C417CD-295E-475E-8557-1528508DA96A}" dt="2023-04-25T13:06:07.074" v="3068" actId="164"/>
          <ac:picMkLst>
            <pc:docMk/>
            <pc:sldMk cId="2247917980" sldId="350"/>
            <ac:picMk id="48" creationId="{757D368E-EC3D-A654-5DA2-B2935DE48308}"/>
          </ac:picMkLst>
        </pc:picChg>
        <pc:picChg chg="add mod">
          <ac:chgData name="Joshi Jaideep" userId="cb88cf09-ed8b-4a59-b404-cdb769c9675a" providerId="ADAL" clId="{60C417CD-295E-475E-8557-1528508DA96A}" dt="2023-04-25T13:06:07.074" v="3068" actId="164"/>
          <ac:picMkLst>
            <pc:docMk/>
            <pc:sldMk cId="2247917980" sldId="350"/>
            <ac:picMk id="50" creationId="{964227D3-C9E9-1738-6AA4-933B762FBBA7}"/>
          </ac:picMkLst>
        </pc:pic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9" creationId="{83D4D617-F2A6-C0AA-478B-2D0A8AE97706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0" creationId="{8B2243ED-5CD3-E846-5AAA-0E6E84613160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2" creationId="{83946652-A544-03D3-4F1B-A004E609128C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3" creationId="{8029446C-4DB9-06D6-BA29-845A77B0B513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4" creationId="{00F97CD2-6366-83E4-6402-5DD583ACB560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5" creationId="{A76276C9-096E-4FC5-233D-9677F67BD487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6" creationId="{04859D16-B1F9-71BD-3FA3-B6B822DE81D5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17" creationId="{D6AEAA94-AE69-689D-8874-BA10A4258364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20" creationId="{4C64EA77-4A4C-219B-578D-D5F7D87D37DB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22" creationId="{9C62F701-BD01-8283-F5E8-79828726DBBE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24" creationId="{7582E3CB-7E44-BAC3-A129-7E686F842542}"/>
          </ac:inkMkLst>
        </pc:inkChg>
        <pc:inkChg chg="add del mod">
          <ac:chgData name="Joshi Jaideep" userId="cb88cf09-ed8b-4a59-b404-cdb769c9675a" providerId="ADAL" clId="{60C417CD-295E-475E-8557-1528508DA96A}" dt="2023-04-20T10:53:24.319" v="2210"/>
          <ac:inkMkLst>
            <pc:docMk/>
            <pc:sldMk cId="2247917980" sldId="350"/>
            <ac:inkMk id="26" creationId="{D7DA605A-D39C-A206-69B3-B3226489784C}"/>
          </ac:inkMkLst>
        </pc:inkChg>
        <pc:inkChg chg="add del mod">
          <ac:chgData name="Joshi Jaideep" userId="cb88cf09-ed8b-4a59-b404-cdb769c9675a" providerId="ADAL" clId="{60C417CD-295E-475E-8557-1528508DA96A}" dt="2023-04-20T10:53:25.072" v="2211"/>
          <ac:inkMkLst>
            <pc:docMk/>
            <pc:sldMk cId="2247917980" sldId="350"/>
            <ac:inkMk id="27" creationId="{78490F14-8FCB-81D4-FCAC-9B71347EAB7D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29" creationId="{0F622B7C-EBF8-1EFE-994B-AB7AD3D73D6F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31" creationId="{8F527B8D-8B54-3DFE-4824-BDC3EB9A6C37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32" creationId="{FCEB4B3B-641B-B4BE-329C-D2E761D2567B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33" creationId="{B28508FD-AE23-A521-80FC-525D1FD834D3}"/>
          </ac:inkMkLst>
        </pc:inkChg>
        <pc:inkChg chg="add mod">
          <ac:chgData name="Joshi Jaideep" userId="cb88cf09-ed8b-4a59-b404-cdb769c9675a" providerId="ADAL" clId="{60C417CD-295E-475E-8557-1528508DA96A}" dt="2023-04-20T10:53:32.370" v="2219"/>
          <ac:inkMkLst>
            <pc:docMk/>
            <pc:sldMk cId="2247917980" sldId="350"/>
            <ac:inkMk id="35" creationId="{68BEC9BD-E3B7-EC2D-AAB7-C48121493BAB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37" creationId="{F139D344-2607-3628-A1B8-963878B0BDCD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38" creationId="{656DD0F0-00F9-8B2F-82AD-AD9F27359341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39" creationId="{CC836F28-ADA5-B2F3-5BE8-477CB9EF16B5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0" creationId="{6E5BACE2-9C6A-ECC7-1BF7-D4803A8859EC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1" creationId="{6EE07E10-EC0F-FAF9-5903-21F1545AE417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2" creationId="{958A3CCE-DCA6-F1AC-48E1-113DB6B70808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3" creationId="{734AF2A2-6E0C-1663-2DD0-80471EDE3A63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4" creationId="{5BE99813-D5B1-6F87-487A-239666E63070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5" creationId="{C1F92923-C023-DD8C-45E9-EF32BB852249}"/>
          </ac:inkMkLst>
        </pc:inkChg>
        <pc:inkChg chg="add del">
          <ac:chgData name="Joshi Jaideep" userId="cb88cf09-ed8b-4a59-b404-cdb769c9675a" providerId="ADAL" clId="{60C417CD-295E-475E-8557-1528508DA96A}" dt="2023-04-20T10:53:53.112" v="2230" actId="21"/>
          <ac:inkMkLst>
            <pc:docMk/>
            <pc:sldMk cId="2247917980" sldId="350"/>
            <ac:inkMk id="46" creationId="{79694C76-832F-E997-5F50-048EFB52245B}"/>
          </ac:inkMkLst>
        </pc:inkChg>
        <pc:inkChg chg="add mod">
          <ac:chgData name="Joshi Jaideep" userId="cb88cf09-ed8b-4a59-b404-cdb769c9675a" providerId="ADAL" clId="{60C417CD-295E-475E-8557-1528508DA96A}" dt="2023-04-25T13:06:07.074" v="3068" actId="164"/>
          <ac:inkMkLst>
            <pc:docMk/>
            <pc:sldMk cId="2247917980" sldId="350"/>
            <ac:inkMk id="51" creationId="{72558DD5-B046-B489-A0F5-FCC1E8E91C40}"/>
          </ac:inkMkLst>
        </pc:inkChg>
        <pc:inkChg chg="add mod">
          <ac:chgData name="Joshi Jaideep" userId="cb88cf09-ed8b-4a59-b404-cdb769c9675a" providerId="ADAL" clId="{60C417CD-295E-475E-8557-1528508DA96A}" dt="2023-04-25T13:06:07.074" v="3068" actId="164"/>
          <ac:inkMkLst>
            <pc:docMk/>
            <pc:sldMk cId="2247917980" sldId="350"/>
            <ac:inkMk id="52" creationId="{477EAFD9-8E46-4F6F-4B47-4A052B1992E9}"/>
          </ac:inkMkLst>
        </pc:inkChg>
      </pc:sldChg>
      <pc:sldChg chg="addSp modSp add mod ord">
        <pc:chgData name="Joshi Jaideep" userId="cb88cf09-ed8b-4a59-b404-cdb769c9675a" providerId="ADAL" clId="{60C417CD-295E-475E-8557-1528508DA96A}" dt="2023-04-25T22:31:03.757" v="6356" actId="58"/>
        <pc:sldMkLst>
          <pc:docMk/>
          <pc:sldMk cId="3653753625" sldId="351"/>
        </pc:sldMkLst>
        <pc:spChg chg="mod">
          <ac:chgData name="Joshi Jaideep" userId="cb88cf09-ed8b-4a59-b404-cdb769c9675a" providerId="ADAL" clId="{60C417CD-295E-475E-8557-1528508DA96A}" dt="2023-04-25T21:59:53.011" v="5077" actId="404"/>
          <ac:spMkLst>
            <pc:docMk/>
            <pc:sldMk cId="3653753625" sldId="351"/>
            <ac:spMk id="2" creationId="{F618154D-C2D4-ED37-C43D-30EA2AF14558}"/>
          </ac:spMkLst>
        </pc:spChg>
        <pc:spChg chg="add mod">
          <ac:chgData name="Joshi Jaideep" userId="cb88cf09-ed8b-4a59-b404-cdb769c9675a" providerId="ADAL" clId="{60C417CD-295E-475E-8557-1528508DA96A}" dt="2023-04-25T22:02:59.997" v="5253" actId="1076"/>
          <ac:spMkLst>
            <pc:docMk/>
            <pc:sldMk cId="3653753625" sldId="351"/>
            <ac:spMk id="7" creationId="{C4577C2D-4077-FA09-FD82-50B766415F81}"/>
          </ac:spMkLst>
        </pc:spChg>
        <pc:spChg chg="add mod">
          <ac:chgData name="Joshi Jaideep" userId="cb88cf09-ed8b-4a59-b404-cdb769c9675a" providerId="ADAL" clId="{60C417CD-295E-475E-8557-1528508DA96A}" dt="2023-04-25T22:02:59.997" v="5253" actId="1076"/>
          <ac:spMkLst>
            <pc:docMk/>
            <pc:sldMk cId="3653753625" sldId="351"/>
            <ac:spMk id="8" creationId="{99D5B8A1-04D5-5742-8816-57E25FBAFE0A}"/>
          </ac:spMkLst>
        </pc:spChg>
        <pc:spChg chg="add mod">
          <ac:chgData name="Joshi Jaideep" userId="cb88cf09-ed8b-4a59-b404-cdb769c9675a" providerId="ADAL" clId="{60C417CD-295E-475E-8557-1528508DA96A}" dt="2023-04-25T22:02:59.997" v="5253" actId="1076"/>
          <ac:spMkLst>
            <pc:docMk/>
            <pc:sldMk cId="3653753625" sldId="351"/>
            <ac:spMk id="9" creationId="{0457AB08-ECAA-4256-2DD6-769EA549A30F}"/>
          </ac:spMkLst>
        </pc:spChg>
        <pc:spChg chg="add mod">
          <ac:chgData name="Joshi Jaideep" userId="cb88cf09-ed8b-4a59-b404-cdb769c9675a" providerId="ADAL" clId="{60C417CD-295E-475E-8557-1528508DA96A}" dt="2023-04-25T22:31:03.757" v="6356" actId="58"/>
          <ac:spMkLst>
            <pc:docMk/>
            <pc:sldMk cId="3653753625" sldId="351"/>
            <ac:spMk id="10" creationId="{16183AEA-F40B-78E5-647B-A3ADD0B3DB2D}"/>
          </ac:spMkLst>
        </pc:spChg>
        <pc:picChg chg="add mod">
          <ac:chgData name="Joshi Jaideep" userId="cb88cf09-ed8b-4a59-b404-cdb769c9675a" providerId="ADAL" clId="{60C417CD-295E-475E-8557-1528508DA96A}" dt="2023-04-25T21:34:30.974" v="4629" actId="14100"/>
          <ac:picMkLst>
            <pc:docMk/>
            <pc:sldMk cId="3653753625" sldId="351"/>
            <ac:picMk id="5" creationId="{A3B26239-3D78-511C-733F-EFFB759D0426}"/>
          </ac:picMkLst>
        </pc:picChg>
        <pc:picChg chg="mod modCrop">
          <ac:chgData name="Joshi Jaideep" userId="cb88cf09-ed8b-4a59-b404-cdb769c9675a" providerId="ADAL" clId="{60C417CD-295E-475E-8557-1528508DA96A}" dt="2023-04-25T21:34:13.106" v="4625" actId="1076"/>
          <ac:picMkLst>
            <pc:docMk/>
            <pc:sldMk cId="3653753625" sldId="351"/>
            <ac:picMk id="6" creationId="{A4458756-1DC8-7092-BB49-49280341AB82}"/>
          </ac:picMkLst>
        </pc:picChg>
      </pc:sldChg>
      <pc:sldChg chg="addSp delSp modSp new mod">
        <pc:chgData name="Joshi Jaideep" userId="cb88cf09-ed8b-4a59-b404-cdb769c9675a" providerId="ADAL" clId="{60C417CD-295E-475E-8557-1528508DA96A}" dt="2023-04-25T22:12:54.350" v="6017" actId="20577"/>
        <pc:sldMkLst>
          <pc:docMk/>
          <pc:sldMk cId="2018785346" sldId="352"/>
        </pc:sldMkLst>
        <pc:spChg chg="mod">
          <ac:chgData name="Joshi Jaideep" userId="cb88cf09-ed8b-4a59-b404-cdb769c9675a" providerId="ADAL" clId="{60C417CD-295E-475E-8557-1528508DA96A}" dt="2023-04-25T22:12:54.350" v="6017" actId="20577"/>
          <ac:spMkLst>
            <pc:docMk/>
            <pc:sldMk cId="2018785346" sldId="352"/>
            <ac:spMk id="2" creationId="{EC63D438-2167-BCF9-5840-0C4F3C31C6B5}"/>
          </ac:spMkLst>
        </pc:spChg>
        <pc:spChg chg="del">
          <ac:chgData name="Joshi Jaideep" userId="cb88cf09-ed8b-4a59-b404-cdb769c9675a" providerId="ADAL" clId="{60C417CD-295E-475E-8557-1528508DA96A}" dt="2023-04-20T09:51:45.361" v="985"/>
          <ac:spMkLst>
            <pc:docMk/>
            <pc:sldMk cId="2018785346" sldId="352"/>
            <ac:spMk id="3" creationId="{8989AEFD-3075-0BD1-377A-B20659383664}"/>
          </ac:spMkLst>
        </pc:spChg>
        <pc:spChg chg="mod">
          <ac:chgData name="Joshi Jaideep" userId="cb88cf09-ed8b-4a59-b404-cdb769c9675a" providerId="ADAL" clId="{60C417CD-295E-475E-8557-1528508DA96A}" dt="2023-04-25T14:59:14.854" v="4163" actId="1038"/>
          <ac:spMkLst>
            <pc:docMk/>
            <pc:sldMk cId="2018785346" sldId="352"/>
            <ac:spMk id="4" creationId="{7C787588-E61E-29EB-6A6B-20CE1ECB0A83}"/>
          </ac:spMkLst>
        </pc:spChg>
        <pc:spChg chg="add del mod">
          <ac:chgData name="Joshi Jaideep" userId="cb88cf09-ed8b-4a59-b404-cdb769c9675a" providerId="ADAL" clId="{60C417CD-295E-475E-8557-1528508DA96A}" dt="2023-04-25T14:54:59.042" v="3891" actId="478"/>
          <ac:spMkLst>
            <pc:docMk/>
            <pc:sldMk cId="2018785346" sldId="352"/>
            <ac:spMk id="5" creationId="{6AA3A20A-2B3B-F169-94E6-06D9538481D5}"/>
          </ac:spMkLst>
        </pc:spChg>
        <pc:spChg chg="add mod">
          <ac:chgData name="Joshi Jaideep" userId="cb88cf09-ed8b-4a59-b404-cdb769c9675a" providerId="ADAL" clId="{60C417CD-295E-475E-8557-1528508DA96A}" dt="2023-04-25T14:59:45.796" v="4180" actId="20577"/>
          <ac:spMkLst>
            <pc:docMk/>
            <pc:sldMk cId="2018785346" sldId="352"/>
            <ac:spMk id="8" creationId="{5AD43CBC-FF6A-F2DE-05F6-2E874F88ED63}"/>
          </ac:spMkLst>
        </pc:spChg>
        <pc:spChg chg="add mod">
          <ac:chgData name="Joshi Jaideep" userId="cb88cf09-ed8b-4a59-b404-cdb769c9675a" providerId="ADAL" clId="{60C417CD-295E-475E-8557-1528508DA96A}" dt="2023-04-25T14:59:14.854" v="4163" actId="1038"/>
          <ac:spMkLst>
            <pc:docMk/>
            <pc:sldMk cId="2018785346" sldId="352"/>
            <ac:spMk id="9" creationId="{3278D7B8-5057-64A4-64AD-370D195AD1EA}"/>
          </ac:spMkLst>
        </pc:spChg>
        <pc:spChg chg="add mod">
          <ac:chgData name="Joshi Jaideep" userId="cb88cf09-ed8b-4a59-b404-cdb769c9675a" providerId="ADAL" clId="{60C417CD-295E-475E-8557-1528508DA96A}" dt="2023-04-25T15:00:17.253" v="4190" actId="20577"/>
          <ac:spMkLst>
            <pc:docMk/>
            <pc:sldMk cId="2018785346" sldId="352"/>
            <ac:spMk id="10" creationId="{BE039507-EDBB-43D7-51BB-0975C719427D}"/>
          </ac:spMkLst>
        </pc:spChg>
        <pc:spChg chg="add mod">
          <ac:chgData name="Joshi Jaideep" userId="cb88cf09-ed8b-4a59-b404-cdb769c9675a" providerId="ADAL" clId="{60C417CD-295E-475E-8557-1528508DA96A}" dt="2023-04-25T14:59:14.854" v="4163" actId="1038"/>
          <ac:spMkLst>
            <pc:docMk/>
            <pc:sldMk cId="2018785346" sldId="352"/>
            <ac:spMk id="11" creationId="{9E610002-75A9-7D90-599F-23D33D7D310B}"/>
          </ac:spMkLst>
        </pc:spChg>
        <pc:picChg chg="add del mod modCrop">
          <ac:chgData name="Joshi Jaideep" userId="cb88cf09-ed8b-4a59-b404-cdb769c9675a" providerId="ADAL" clId="{60C417CD-295E-475E-8557-1528508DA96A}" dt="2023-04-25T14:54:56.562" v="3890" actId="478"/>
          <ac:picMkLst>
            <pc:docMk/>
            <pc:sldMk cId="2018785346" sldId="352"/>
            <ac:picMk id="6" creationId="{DAA24BD7-D64A-A64E-6BA9-5BDE691A4849}"/>
          </ac:picMkLst>
        </pc:picChg>
        <pc:picChg chg="add mod modCrop">
          <ac:chgData name="Joshi Jaideep" userId="cb88cf09-ed8b-4a59-b404-cdb769c9675a" providerId="ADAL" clId="{60C417CD-295E-475E-8557-1528508DA96A}" dt="2023-04-25T14:59:14.854" v="4163" actId="1038"/>
          <ac:picMkLst>
            <pc:docMk/>
            <pc:sldMk cId="2018785346" sldId="352"/>
            <ac:picMk id="7" creationId="{ADB509F7-3AE3-BBB0-FAE4-1C6DDEF8496C}"/>
          </ac:picMkLst>
        </pc:picChg>
      </pc:sldChg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2715927670" sldId="352"/>
        </pc:sldMkLst>
      </pc:sldChg>
      <pc:sldChg chg="addSp delSp modSp new mod">
        <pc:chgData name="Joshi Jaideep" userId="cb88cf09-ed8b-4a59-b404-cdb769c9675a" providerId="ADAL" clId="{60C417CD-295E-475E-8557-1528508DA96A}" dt="2023-04-25T22:21:55.754" v="6293" actId="20577"/>
        <pc:sldMkLst>
          <pc:docMk/>
          <pc:sldMk cId="1039894623" sldId="353"/>
        </pc:sldMkLst>
        <pc:spChg chg="mod">
          <ac:chgData name="Joshi Jaideep" userId="cb88cf09-ed8b-4a59-b404-cdb769c9675a" providerId="ADAL" clId="{60C417CD-295E-475E-8557-1528508DA96A}" dt="2023-04-25T22:21:24.073" v="6287" actId="115"/>
          <ac:spMkLst>
            <pc:docMk/>
            <pc:sldMk cId="1039894623" sldId="353"/>
            <ac:spMk id="2" creationId="{A89C1F08-DF4E-8C96-422F-5219F1E08D6B}"/>
          </ac:spMkLst>
        </pc:spChg>
        <pc:spChg chg="del">
          <ac:chgData name="Joshi Jaideep" userId="cb88cf09-ed8b-4a59-b404-cdb769c9675a" providerId="ADAL" clId="{60C417CD-295E-475E-8557-1528508DA96A}" dt="2023-04-20T10:54:01.072" v="2232" actId="478"/>
          <ac:spMkLst>
            <pc:docMk/>
            <pc:sldMk cId="1039894623" sldId="353"/>
            <ac:spMk id="3" creationId="{BCAD7AAD-51FB-231B-6849-E0FCD42EAF89}"/>
          </ac:spMkLst>
        </pc:spChg>
        <pc:spChg chg="add mod">
          <ac:chgData name="Joshi Jaideep" userId="cb88cf09-ed8b-4a59-b404-cdb769c9675a" providerId="ADAL" clId="{60C417CD-295E-475E-8557-1528508DA96A}" dt="2023-04-25T22:21:43.245" v="6292" actId="20577"/>
          <ac:spMkLst>
            <pc:docMk/>
            <pc:sldMk cId="1039894623" sldId="353"/>
            <ac:spMk id="34" creationId="{0EB09300-34A2-C5E5-83BE-9B4096B5DE14}"/>
          </ac:spMkLst>
        </pc:spChg>
        <pc:spChg chg="add mod">
          <ac:chgData name="Joshi Jaideep" userId="cb88cf09-ed8b-4a59-b404-cdb769c9675a" providerId="ADAL" clId="{60C417CD-295E-475E-8557-1528508DA96A}" dt="2023-04-25T22:21:55.754" v="6293" actId="20577"/>
          <ac:spMkLst>
            <pc:docMk/>
            <pc:sldMk cId="1039894623" sldId="353"/>
            <ac:spMk id="35" creationId="{79A6D50E-D7CE-20BD-6833-35ED0D880D55}"/>
          </ac:spMkLst>
        </pc:spChg>
        <pc:grpChg chg="add del mod">
          <ac:chgData name="Joshi Jaideep" userId="cb88cf09-ed8b-4a59-b404-cdb769c9675a" providerId="ADAL" clId="{60C417CD-295E-475E-8557-1528508DA96A}" dt="2023-04-25T21:26:23.244" v="4497" actId="478"/>
          <ac:grpSpMkLst>
            <pc:docMk/>
            <pc:sldMk cId="1039894623" sldId="353"/>
            <ac:grpSpMk id="6" creationId="{CF8B0B00-51AB-CAD1-EA13-1B0D11B27C45}"/>
          </ac:grpSpMkLst>
        </pc:grpChg>
        <pc:picChg chg="add del mod">
          <ac:chgData name="Joshi Jaideep" userId="cb88cf09-ed8b-4a59-b404-cdb769c9675a" providerId="ADAL" clId="{60C417CD-295E-475E-8557-1528508DA96A}" dt="2023-04-25T21:26:23.244" v="4497" actId="478"/>
          <ac:picMkLst>
            <pc:docMk/>
            <pc:sldMk cId="1039894623" sldId="353"/>
            <ac:picMk id="5" creationId="{C9706461-A4C3-19A7-B2AB-2D239CEC788F}"/>
          </ac:picMkLst>
        </pc:picChg>
        <pc:picChg chg="add mod">
          <ac:chgData name="Joshi Jaideep" userId="cb88cf09-ed8b-4a59-b404-cdb769c9675a" providerId="ADAL" clId="{60C417CD-295E-475E-8557-1528508DA96A}" dt="2023-04-25T21:29:57.534" v="4617" actId="1036"/>
          <ac:picMkLst>
            <pc:docMk/>
            <pc:sldMk cId="1039894623" sldId="353"/>
            <ac:picMk id="33" creationId="{353BE6FB-A981-EF13-002C-E66FFF9D0B12}"/>
          </ac:picMkLst>
        </pc:pic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7" creationId="{9B79E0BA-2CCD-6312-33A5-E82809307454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8" creationId="{F812635F-5E7E-D72D-2E8D-B643623C5DDA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9" creationId="{146EA441-24D4-0937-B941-810C44844C35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0" creationId="{620622ED-11B7-8F2B-C586-F014D586FEE0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1" creationId="{A91F6C1B-CCB4-F5D8-27CC-1577F1FFC580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2" creationId="{1CEB2E85-2553-8E78-338B-81080EB289C4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3" creationId="{7163E7F2-D24F-4C15-695C-33C6DF48CCDB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4" creationId="{6825C1ED-0E21-6B18-3D0B-16E324856B79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5" creationId="{B0BF730C-CBE0-D6C2-25DC-DD35008BE01A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6" creationId="{81221BFF-4950-8D87-771A-196233274184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7" creationId="{6E27F755-192D-05BC-0659-85B7C609604F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8" creationId="{BC6A38D3-EDC7-58AC-0F8B-C7C1679B51DE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19" creationId="{7E384234-86E8-5337-3220-B6FE2C27A5CA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20" creationId="{512ADDC2-8AF7-5D48-E6EE-2ACC752EB893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21" creationId="{BDE5FBD2-3993-AFC0-FD49-A6804053B432}"/>
          </ac:inkMkLst>
        </pc:inkChg>
        <pc:inkChg chg="mod">
          <ac:chgData name="Joshi Jaideep" userId="cb88cf09-ed8b-4a59-b404-cdb769c9675a" providerId="ADAL" clId="{60C417CD-295E-475E-8557-1528508DA96A}" dt="2023-04-20T10:53:56.648" v="2231"/>
          <ac:inkMkLst>
            <pc:docMk/>
            <pc:sldMk cId="1039894623" sldId="353"/>
            <ac:inkMk id="22" creationId="{C277D31B-57FE-BDB8-8C17-2076D117C072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3" creationId="{168BCFB6-ADED-65AD-82D7-C70C1FD5FFE0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4" creationId="{ECBA7633-16D2-C7F1-AA46-07825071D5B7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5" creationId="{665B44B8-980B-6CDC-A396-D67D03C0F4A7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6" creationId="{DB5CC7DC-EE07-021D-6153-0FA6C9ED5406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7" creationId="{C8A721E0-4927-AD6A-C153-C234DB368E84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8" creationId="{30448A1C-40E5-BFC9-98B3-41B87FFB3D7B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29" creationId="{014689A5-0B46-35D9-658C-166B80F78EF8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30" creationId="{71D98B74-10C6-6337-C250-6310C45BC4E7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31" creationId="{B02C04CF-D267-37BF-03EC-E962D2AB1DBE}"/>
          </ac:inkMkLst>
        </pc:inkChg>
        <pc:inkChg chg="add del mod">
          <ac:chgData name="Joshi Jaideep" userId="cb88cf09-ed8b-4a59-b404-cdb769c9675a" providerId="ADAL" clId="{60C417CD-295E-475E-8557-1528508DA96A}" dt="2023-04-25T21:26:23.244" v="4497" actId="478"/>
          <ac:inkMkLst>
            <pc:docMk/>
            <pc:sldMk cId="1039894623" sldId="353"/>
            <ac:inkMk id="32" creationId="{C44C891A-0EE1-2B66-5998-0178EF2281D8}"/>
          </ac:inkMkLst>
        </pc:inkChg>
      </pc:sldChg>
      <pc:sldChg chg="del">
        <pc:chgData name="Joshi Jaideep" userId="cb88cf09-ed8b-4a59-b404-cdb769c9675a" providerId="ADAL" clId="{60C417CD-295E-475E-8557-1528508DA96A}" dt="2023-04-20T09:40:33.560" v="531" actId="47"/>
        <pc:sldMkLst>
          <pc:docMk/>
          <pc:sldMk cId="1985457891" sldId="353"/>
        </pc:sldMkLst>
      </pc:sldChg>
      <pc:sldChg chg="addSp delSp modSp new mod modAnim">
        <pc:chgData name="Joshi Jaideep" userId="cb88cf09-ed8b-4a59-b404-cdb769c9675a" providerId="ADAL" clId="{60C417CD-295E-475E-8557-1528508DA96A}" dt="2023-04-25T21:16:22.995" v="4196" actId="14100"/>
        <pc:sldMkLst>
          <pc:docMk/>
          <pc:sldMk cId="935654808" sldId="354"/>
        </pc:sldMkLst>
        <pc:spChg chg="mod">
          <ac:chgData name="Joshi Jaideep" userId="cb88cf09-ed8b-4a59-b404-cdb769c9675a" providerId="ADAL" clId="{60C417CD-295E-475E-8557-1528508DA96A}" dt="2023-04-20T11:12:52.303" v="2587" actId="20577"/>
          <ac:spMkLst>
            <pc:docMk/>
            <pc:sldMk cId="935654808" sldId="354"/>
            <ac:spMk id="2" creationId="{2E36F80C-7F66-0C28-F63C-D43E503462A1}"/>
          </ac:spMkLst>
        </pc:spChg>
        <pc:spChg chg="del">
          <ac:chgData name="Joshi Jaideep" userId="cb88cf09-ed8b-4a59-b404-cdb769c9675a" providerId="ADAL" clId="{60C417CD-295E-475E-8557-1528508DA96A}" dt="2023-04-20T09:57:27.169" v="1086"/>
          <ac:spMkLst>
            <pc:docMk/>
            <pc:sldMk cId="935654808" sldId="354"/>
            <ac:spMk id="3" creationId="{140AC368-781B-2DDC-EBF5-138139252BC0}"/>
          </ac:spMkLst>
        </pc:spChg>
        <pc:spChg chg="add del">
          <ac:chgData name="Joshi Jaideep" userId="cb88cf09-ed8b-4a59-b404-cdb769c9675a" providerId="ADAL" clId="{60C417CD-295E-475E-8557-1528508DA96A}" dt="2023-04-20T10:01:19.247" v="1118" actId="478"/>
          <ac:spMkLst>
            <pc:docMk/>
            <pc:sldMk cId="935654808" sldId="354"/>
            <ac:spMk id="3" creationId="{6649E2C8-FDAB-C192-5140-4CBEA022B292}"/>
          </ac:spMkLst>
        </pc:spChg>
        <pc:spChg chg="mod">
          <ac:chgData name="Joshi Jaideep" userId="cb88cf09-ed8b-4a59-b404-cdb769c9675a" providerId="ADAL" clId="{60C417CD-295E-475E-8557-1528508DA96A}" dt="2023-04-20T11:20:13.118" v="2768" actId="1038"/>
          <ac:spMkLst>
            <pc:docMk/>
            <pc:sldMk cId="935654808" sldId="354"/>
            <ac:spMk id="4" creationId="{DD9C4839-3C45-2594-EB96-690056305574}"/>
          </ac:spMkLst>
        </pc:spChg>
        <pc:spChg chg="add mod">
          <ac:chgData name="Joshi Jaideep" userId="cb88cf09-ed8b-4a59-b404-cdb769c9675a" providerId="ADAL" clId="{60C417CD-295E-475E-8557-1528508DA96A}" dt="2023-04-20T11:20:04.173" v="2745" actId="1035"/>
          <ac:spMkLst>
            <pc:docMk/>
            <pc:sldMk cId="935654808" sldId="354"/>
            <ac:spMk id="5" creationId="{C59C981C-FCF8-6525-8A39-6E5FD6A11F07}"/>
          </ac:spMkLst>
        </pc:spChg>
        <pc:spChg chg="add mod ord">
          <ac:chgData name="Joshi Jaideep" userId="cb88cf09-ed8b-4a59-b404-cdb769c9675a" providerId="ADAL" clId="{60C417CD-295E-475E-8557-1528508DA96A}" dt="2023-04-20T11:20:04.173" v="2745" actId="1035"/>
          <ac:spMkLst>
            <pc:docMk/>
            <pc:sldMk cId="935654808" sldId="354"/>
            <ac:spMk id="8" creationId="{5491C38E-DC1F-8891-0794-A4C47094C7BC}"/>
          </ac:spMkLst>
        </pc:spChg>
        <pc:spChg chg="add mod ord">
          <ac:chgData name="Joshi Jaideep" userId="cb88cf09-ed8b-4a59-b404-cdb769c9675a" providerId="ADAL" clId="{60C417CD-295E-475E-8557-1528508DA96A}" dt="2023-04-25T21:16:22.995" v="4196" actId="14100"/>
          <ac:spMkLst>
            <pc:docMk/>
            <pc:sldMk cId="935654808" sldId="354"/>
            <ac:spMk id="9" creationId="{DB8FAF2A-2A01-6B42-9F01-A39032BAD81F}"/>
          </ac:spMkLst>
        </pc:spChg>
        <pc:spChg chg="add mod">
          <ac:chgData name="Joshi Jaideep" userId="cb88cf09-ed8b-4a59-b404-cdb769c9675a" providerId="ADAL" clId="{60C417CD-295E-475E-8557-1528508DA96A}" dt="2023-04-20T11:20:04.173" v="2745" actId="1035"/>
          <ac:spMkLst>
            <pc:docMk/>
            <pc:sldMk cId="935654808" sldId="354"/>
            <ac:spMk id="11" creationId="{73762FDD-C7B3-ED89-6AF9-211DD1220734}"/>
          </ac:spMkLst>
        </pc:spChg>
        <pc:spChg chg="add mod">
          <ac:chgData name="Joshi Jaideep" userId="cb88cf09-ed8b-4a59-b404-cdb769c9675a" providerId="ADAL" clId="{60C417CD-295E-475E-8557-1528508DA96A}" dt="2023-04-20T11:20:04.173" v="2745" actId="1035"/>
          <ac:spMkLst>
            <pc:docMk/>
            <pc:sldMk cId="935654808" sldId="354"/>
            <ac:spMk id="12" creationId="{409420D8-E2D3-A30F-7085-4F15F06E5055}"/>
          </ac:spMkLst>
        </pc:spChg>
        <pc:spChg chg="add mod">
          <ac:chgData name="Joshi Jaideep" userId="cb88cf09-ed8b-4a59-b404-cdb769c9675a" providerId="ADAL" clId="{60C417CD-295E-475E-8557-1528508DA96A}" dt="2023-04-20T11:20:04.173" v="2745" actId="1035"/>
          <ac:spMkLst>
            <pc:docMk/>
            <pc:sldMk cId="935654808" sldId="354"/>
            <ac:spMk id="20" creationId="{5A009FC0-C62C-A6E1-F769-8FE3E8DA6D87}"/>
          </ac:spMkLst>
        </pc:spChg>
        <pc:spChg chg="add mod">
          <ac:chgData name="Joshi Jaideep" userId="cb88cf09-ed8b-4a59-b404-cdb769c9675a" providerId="ADAL" clId="{60C417CD-295E-475E-8557-1528508DA96A}" dt="2023-04-20T11:19:06.872" v="2709" actId="571"/>
          <ac:spMkLst>
            <pc:docMk/>
            <pc:sldMk cId="935654808" sldId="354"/>
            <ac:spMk id="21" creationId="{6FE32289-6076-4EAF-FA7F-4E7AEEEAEA43}"/>
          </ac:spMkLst>
        </pc:spChg>
        <pc:picChg chg="add mod ord modCrop">
          <ac:chgData name="Joshi Jaideep" userId="cb88cf09-ed8b-4a59-b404-cdb769c9675a" providerId="ADAL" clId="{60C417CD-295E-475E-8557-1528508DA96A}" dt="2023-04-25T21:16:11.382" v="4194" actId="14100"/>
          <ac:picMkLst>
            <pc:docMk/>
            <pc:sldMk cId="935654808" sldId="354"/>
            <ac:picMk id="6" creationId="{20DFC7D2-D441-5BD5-2428-7FA541033891}"/>
          </ac:picMkLst>
        </pc:picChg>
        <pc:picChg chg="add mod ord modCrop">
          <ac:chgData name="Joshi Jaideep" userId="cb88cf09-ed8b-4a59-b404-cdb769c9675a" providerId="ADAL" clId="{60C417CD-295E-475E-8557-1528508DA96A}" dt="2023-04-20T11:20:04.173" v="2745" actId="1035"/>
          <ac:picMkLst>
            <pc:docMk/>
            <pc:sldMk cId="935654808" sldId="354"/>
            <ac:picMk id="7" creationId="{813412E2-FC2E-154A-42EE-36EAAB3F2E31}"/>
          </ac:picMkLst>
        </pc:picChg>
        <pc:picChg chg="add del mod">
          <ac:chgData name="Joshi Jaideep" userId="cb88cf09-ed8b-4a59-b404-cdb769c9675a" providerId="ADAL" clId="{60C417CD-295E-475E-8557-1528508DA96A}" dt="2023-04-20T10:02:19.986" v="1201" actId="478"/>
          <ac:picMkLst>
            <pc:docMk/>
            <pc:sldMk cId="935654808" sldId="354"/>
            <ac:picMk id="10" creationId="{807D532D-BAAD-E46F-3334-0FDFC073F093}"/>
          </ac:picMkLst>
        </pc:picChg>
        <pc:cxnChg chg="add del mod">
          <ac:chgData name="Joshi Jaideep" userId="cb88cf09-ed8b-4a59-b404-cdb769c9675a" providerId="ADAL" clId="{60C417CD-295E-475E-8557-1528508DA96A}" dt="2023-04-20T11:17:51.905" v="2698" actId="478"/>
          <ac:cxnSpMkLst>
            <pc:docMk/>
            <pc:sldMk cId="935654808" sldId="354"/>
            <ac:cxnSpMk id="14" creationId="{1640E33D-2EC5-0ACE-0F94-0E1393A5E222}"/>
          </ac:cxnSpMkLst>
        </pc:cxnChg>
        <pc:cxnChg chg="add del mod">
          <ac:chgData name="Joshi Jaideep" userId="cb88cf09-ed8b-4a59-b404-cdb769c9675a" providerId="ADAL" clId="{60C417CD-295E-475E-8557-1528508DA96A}" dt="2023-04-20T11:17:51.905" v="2698" actId="478"/>
          <ac:cxnSpMkLst>
            <pc:docMk/>
            <pc:sldMk cId="935654808" sldId="354"/>
            <ac:cxnSpMk id="15" creationId="{ABB8CF3E-0A5F-8EA2-3A06-D24FE32964EC}"/>
          </ac:cxnSpMkLst>
        </pc:cxnChg>
        <pc:cxnChg chg="add del mod">
          <ac:chgData name="Joshi Jaideep" userId="cb88cf09-ed8b-4a59-b404-cdb769c9675a" providerId="ADAL" clId="{60C417CD-295E-475E-8557-1528508DA96A}" dt="2023-04-20T11:17:51.905" v="2698" actId="478"/>
          <ac:cxnSpMkLst>
            <pc:docMk/>
            <pc:sldMk cId="935654808" sldId="354"/>
            <ac:cxnSpMk id="18" creationId="{641446B8-2594-D4FD-393E-232F89D97068}"/>
          </ac:cxnSpMkLst>
        </pc:cxnChg>
      </pc:sldChg>
      <pc:sldChg chg="addSp delSp modSp new mod ord modAnim">
        <pc:chgData name="Joshi Jaideep" userId="cb88cf09-ed8b-4a59-b404-cdb769c9675a" providerId="ADAL" clId="{60C417CD-295E-475E-8557-1528508DA96A}" dt="2023-04-25T22:31:34.182" v="6362" actId="58"/>
        <pc:sldMkLst>
          <pc:docMk/>
          <pc:sldMk cId="711076653" sldId="355"/>
        </pc:sldMkLst>
        <pc:spChg chg="mod">
          <ac:chgData name="Joshi Jaideep" userId="cb88cf09-ed8b-4a59-b404-cdb769c9675a" providerId="ADAL" clId="{60C417CD-295E-475E-8557-1528508DA96A}" dt="2023-04-25T21:52:37.388" v="4942" actId="20577"/>
          <ac:spMkLst>
            <pc:docMk/>
            <pc:sldMk cId="711076653" sldId="355"/>
            <ac:spMk id="2" creationId="{A1DBF194-B0F1-ABAB-AE69-417CF9D4DAED}"/>
          </ac:spMkLst>
        </pc:spChg>
        <pc:spChg chg="mod">
          <ac:chgData name="Joshi Jaideep" userId="cb88cf09-ed8b-4a59-b404-cdb769c9675a" providerId="ADAL" clId="{60C417CD-295E-475E-8557-1528508DA96A}" dt="2023-04-25T22:31:34.182" v="6362" actId="58"/>
          <ac:spMkLst>
            <pc:docMk/>
            <pc:sldMk cId="711076653" sldId="355"/>
            <ac:spMk id="3" creationId="{A9CF47CC-BDBE-C8A5-E2D1-28313BF240E6}"/>
          </ac:spMkLst>
        </pc:spChg>
        <pc:spChg chg="del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4" creationId="{C1B11881-8281-6ADB-2604-72BEC45EEB62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7" creationId="{2B7E8A50-8E55-D1D4-EA94-22B87C45CD46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8" creationId="{30FA3D03-9445-17C4-55B9-E0C407F404AB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9" creationId="{6C901A16-4B79-E12E-DD12-237A6F26B672}"/>
          </ac:spMkLst>
        </pc:spChg>
        <pc:spChg chg="add del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14" creationId="{3717408F-1218-D08B-9D35-D365DB2E9BE7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15" creationId="{E8F05274-CDAE-D63E-9F14-B35445219C7C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16" creationId="{47296734-FAC9-DF8E-AEF8-7081C5FBA5DF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22" creationId="{52478677-381D-888C-DA24-8FA3B9EBB991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23" creationId="{81040986-9D3A-CD04-87A7-D603BA767AB7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24" creationId="{8912EC3B-D2EF-4223-F6C2-64C984CF7FC4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27" creationId="{C5484280-BC9C-A7D9-D723-8A9F66A27E88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28" creationId="{D323A5F7-36AE-3580-2710-228E7496FFEF}"/>
          </ac:spMkLst>
        </pc:spChg>
        <pc:spChg chg="add del mod">
          <ac:chgData name="Joshi Jaideep" userId="cb88cf09-ed8b-4a59-b404-cdb769c9675a" providerId="ADAL" clId="{60C417CD-295E-475E-8557-1528508DA96A}" dt="2023-04-25T21:44:21.907" v="4785" actId="478"/>
          <ac:spMkLst>
            <pc:docMk/>
            <pc:sldMk cId="711076653" sldId="355"/>
            <ac:spMk id="29" creationId="{75C551A1-75A5-ADE4-E8F1-5F0A2F302F64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30" creationId="{159C397E-F3E8-CF29-A57F-13A022CCD1DB}"/>
          </ac:spMkLst>
        </pc:spChg>
        <pc:spChg chg="add del mod topLvl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31" creationId="{ACC1CA49-A6E6-DFC9-F5BE-32AABA6E5067}"/>
          </ac:spMkLst>
        </pc:spChg>
        <pc:spChg chg="add del mod">
          <ac:chgData name="Joshi Jaideep" userId="cb88cf09-ed8b-4a59-b404-cdb769c9675a" providerId="ADAL" clId="{60C417CD-295E-475E-8557-1528508DA96A}" dt="2023-04-25T21:47:01.399" v="4804" actId="478"/>
          <ac:spMkLst>
            <pc:docMk/>
            <pc:sldMk cId="711076653" sldId="355"/>
            <ac:spMk id="36" creationId="{B2BEDB34-DE7F-8DCF-11EB-2C4715CFCC38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39" creationId="{C8B55D27-C2C9-CCC3-C034-ADA868F1F0F2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40" creationId="{C24E5CAE-8A55-17A5-0809-5BD9C67F8C50}"/>
          </ac:spMkLst>
        </pc:spChg>
        <pc:spChg chg="add del mod">
          <ac:chgData name="Joshi Jaideep" userId="cb88cf09-ed8b-4a59-b404-cdb769c9675a" providerId="ADAL" clId="{60C417CD-295E-475E-8557-1528508DA96A}" dt="2023-04-25T21:51:55.891" v="4859" actId="21"/>
          <ac:spMkLst>
            <pc:docMk/>
            <pc:sldMk cId="711076653" sldId="355"/>
            <ac:spMk id="41" creationId="{4CFFB9DD-37E6-08CF-9FEC-1AC5FBEFD092}"/>
          </ac:spMkLst>
        </pc:spChg>
        <pc:grpChg chg="add del mod">
          <ac:chgData name="Joshi Jaideep" userId="cb88cf09-ed8b-4a59-b404-cdb769c9675a" providerId="ADAL" clId="{60C417CD-295E-475E-8557-1528508DA96A}" dt="2023-04-25T21:46:11.923" v="4798" actId="165"/>
          <ac:grpSpMkLst>
            <pc:docMk/>
            <pc:sldMk cId="711076653" sldId="355"/>
            <ac:grpSpMk id="34" creationId="{3AA493D9-BAEE-B704-CF94-90CF0BF83A5A}"/>
          </ac:grpSpMkLst>
        </pc:grpChg>
        <pc:picChg chg="add del mod">
          <ac:chgData name="Joshi Jaideep" userId="cb88cf09-ed8b-4a59-b404-cdb769c9675a" providerId="ADAL" clId="{60C417CD-295E-475E-8557-1528508DA96A}" dt="2023-04-25T21:30:51.084" v="4620" actId="478"/>
          <ac:picMkLst>
            <pc:docMk/>
            <pc:sldMk cId="711076653" sldId="355"/>
            <ac:picMk id="5" creationId="{3BDE6A8C-9A4C-5E9B-F765-2E1ACA0C59F3}"/>
          </ac:picMkLst>
        </pc:picChg>
        <pc:picChg chg="add del mod modCrop">
          <ac:chgData name="Joshi Jaideep" userId="cb88cf09-ed8b-4a59-b404-cdb769c9675a" providerId="ADAL" clId="{60C417CD-295E-475E-8557-1528508DA96A}" dt="2023-04-25T21:51:55.891" v="4859" actId="21"/>
          <ac:picMkLst>
            <pc:docMk/>
            <pc:sldMk cId="711076653" sldId="355"/>
            <ac:picMk id="6" creationId="{EEA2A8CC-04E2-DD50-5192-960FE3531281}"/>
          </ac:picMkLst>
        </pc:picChg>
        <pc:cxnChg chg="add del">
          <ac:chgData name="Joshi Jaideep" userId="cb88cf09-ed8b-4a59-b404-cdb769c9675a" providerId="ADAL" clId="{60C417CD-295E-475E-8557-1528508DA96A}" dt="2023-04-25T21:39:35.026" v="4721" actId="478"/>
          <ac:cxnSpMkLst>
            <pc:docMk/>
            <pc:sldMk cId="711076653" sldId="355"/>
            <ac:cxnSpMk id="11" creationId="{B848EF8F-4DE3-AEC6-3A8D-DB1285BA6AE1}"/>
          </ac:cxnSpMkLst>
        </pc:cxnChg>
        <pc:cxnChg chg="add del">
          <ac:chgData name="Joshi Jaideep" userId="cb88cf09-ed8b-4a59-b404-cdb769c9675a" providerId="ADAL" clId="{60C417CD-295E-475E-8557-1528508DA96A}" dt="2023-04-25T21:40:05.361" v="4725" actId="478"/>
          <ac:cxnSpMkLst>
            <pc:docMk/>
            <pc:sldMk cId="711076653" sldId="355"/>
            <ac:cxnSpMk id="13" creationId="{67DDB695-BF9A-07F3-6DC7-EC16AAD34322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18" creationId="{F893FDD1-D8A3-7E35-30AB-92D73D568E7C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19" creationId="{E16DECE8-87BF-2A69-E81F-035714F659B9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25" creationId="{808149EB-7DD9-ECA0-ADC2-9A80B4A0029A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26" creationId="{ADC56BA9-E424-A81B-1F6B-6757D8BFA40C}"/>
          </ac:cxnSpMkLst>
        </pc:cxnChg>
        <pc:cxnChg chg="add del mod topLvl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32" creationId="{6AD986E7-D2F8-7F9C-844D-E2A9194A0098}"/>
          </ac:cxnSpMkLst>
        </pc:cxnChg>
        <pc:cxnChg chg="add del mod topLvl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33" creationId="{8567CC74-58F6-1F0E-9F9F-30B9739B084D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37" creationId="{31D54E48-E6F4-B64B-3664-135BACE90BF7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38" creationId="{DD2EFAC2-2E72-A3B9-01D9-D4E3B2B5DDDB}"/>
          </ac:cxnSpMkLst>
        </pc:cxnChg>
        <pc:cxnChg chg="add del mod">
          <ac:chgData name="Joshi Jaideep" userId="cb88cf09-ed8b-4a59-b404-cdb769c9675a" providerId="ADAL" clId="{60C417CD-295E-475E-8557-1528508DA96A}" dt="2023-04-25T21:51:55.891" v="4859" actId="21"/>
          <ac:cxnSpMkLst>
            <pc:docMk/>
            <pc:sldMk cId="711076653" sldId="355"/>
            <ac:cxnSpMk id="42" creationId="{C62EDE83-E9B8-EB2E-1EAD-58321D6B7599}"/>
          </ac:cxnSpMkLst>
        </pc:cxnChg>
      </pc:sldChg>
      <pc:sldChg chg="modSp add mod setBg">
        <pc:chgData name="Joshi Jaideep" userId="cb88cf09-ed8b-4a59-b404-cdb769c9675a" providerId="ADAL" clId="{60C417CD-295E-475E-8557-1528508DA96A}" dt="2023-04-25T14:01:33.067" v="3326" actId="1076"/>
        <pc:sldMkLst>
          <pc:docMk/>
          <pc:sldMk cId="2137194109" sldId="356"/>
        </pc:sldMkLst>
        <pc:spChg chg="mod">
          <ac:chgData name="Joshi Jaideep" userId="cb88cf09-ed8b-4a59-b404-cdb769c9675a" providerId="ADAL" clId="{60C417CD-295E-475E-8557-1528508DA96A}" dt="2023-04-25T13:29:37.226" v="3121" actId="20577"/>
          <ac:spMkLst>
            <pc:docMk/>
            <pc:sldMk cId="2137194109" sldId="356"/>
            <ac:spMk id="5" creationId="{354E16E9-77FE-4D89-BBF2-D1C8213E2C77}"/>
          </ac:spMkLst>
        </pc:spChg>
        <pc:spChg chg="mod">
          <ac:chgData name="Joshi Jaideep" userId="cb88cf09-ed8b-4a59-b404-cdb769c9675a" providerId="ADAL" clId="{60C417CD-295E-475E-8557-1528508DA96A}" dt="2023-04-25T14:01:33.067" v="3326" actId="1076"/>
          <ac:spMkLst>
            <pc:docMk/>
            <pc:sldMk cId="2137194109" sldId="356"/>
            <ac:spMk id="6" creationId="{9B2ADC70-6C04-44FE-3A81-818D3AF2928C}"/>
          </ac:spMkLst>
        </pc:spChg>
        <pc:spChg chg="mod">
          <ac:chgData name="Joshi Jaideep" userId="cb88cf09-ed8b-4a59-b404-cdb769c9675a" providerId="ADAL" clId="{60C417CD-295E-475E-8557-1528508DA96A}" dt="2023-04-25T13:07:15.552" v="3074" actId="1076"/>
          <ac:spMkLst>
            <pc:docMk/>
            <pc:sldMk cId="2137194109" sldId="356"/>
            <ac:spMk id="7" creationId="{361B697C-1817-E2F3-7130-B906CDC63CBB}"/>
          </ac:spMkLst>
        </pc:spChg>
        <pc:spChg chg="mod">
          <ac:chgData name="Joshi Jaideep" userId="cb88cf09-ed8b-4a59-b404-cdb769c9675a" providerId="ADAL" clId="{60C417CD-295E-475E-8557-1528508DA96A}" dt="2023-04-25T13:07:54.566" v="3089" actId="1035"/>
          <ac:spMkLst>
            <pc:docMk/>
            <pc:sldMk cId="2137194109" sldId="356"/>
            <ac:spMk id="8" creationId="{76A2C4F6-A855-8F62-7725-B67F74C9273F}"/>
          </ac:spMkLst>
        </pc:spChg>
        <pc:spChg chg="mod">
          <ac:chgData name="Joshi Jaideep" userId="cb88cf09-ed8b-4a59-b404-cdb769c9675a" providerId="ADAL" clId="{60C417CD-295E-475E-8557-1528508DA96A}" dt="2023-04-25T13:29:59.326" v="3143" actId="14100"/>
          <ac:spMkLst>
            <pc:docMk/>
            <pc:sldMk cId="2137194109" sldId="356"/>
            <ac:spMk id="21" creationId="{EF0E3C50-5DE8-4C77-B9C6-93A999ACD640}"/>
          </ac:spMkLst>
        </pc:spChg>
      </pc:sldChg>
      <pc:sldChg chg="addSp delSp modSp add del mod addAnim delAnim modAnim">
        <pc:chgData name="Joshi Jaideep" userId="cb88cf09-ed8b-4a59-b404-cdb769c9675a" providerId="ADAL" clId="{60C417CD-295E-475E-8557-1528508DA96A}" dt="2023-04-25T14:12:51.573" v="3328" actId="47"/>
        <pc:sldMkLst>
          <pc:docMk/>
          <pc:sldMk cId="1460626372" sldId="357"/>
        </pc:sldMkLst>
        <pc:spChg chg="add mod">
          <ac:chgData name="Joshi Jaideep" userId="cb88cf09-ed8b-4a59-b404-cdb769c9675a" providerId="ADAL" clId="{60C417CD-295E-475E-8557-1528508DA96A}" dt="2023-04-25T14:00:35.507" v="3285" actId="20577"/>
          <ac:spMkLst>
            <pc:docMk/>
            <pc:sldMk cId="1460626372" sldId="357"/>
            <ac:spMk id="2" creationId="{346CDB7D-5E3E-76D5-5E88-64B2E8546CD9}"/>
          </ac:spMkLst>
        </pc:spChg>
        <pc:spChg chg="del">
          <ac:chgData name="Joshi Jaideep" userId="cb88cf09-ed8b-4a59-b404-cdb769c9675a" providerId="ADAL" clId="{60C417CD-295E-475E-8557-1528508DA96A}" dt="2023-04-25T14:00:08.669" v="3282" actId="478"/>
          <ac:spMkLst>
            <pc:docMk/>
            <pc:sldMk cId="1460626372" sldId="357"/>
            <ac:spMk id="3" creationId="{E735B5CD-3A4E-AF86-0B2D-32E17EE21BB1}"/>
          </ac:spMkLst>
        </pc:spChg>
        <pc:spChg chg="add del mod">
          <ac:chgData name="Joshi Jaideep" userId="cb88cf09-ed8b-4a59-b404-cdb769c9675a" providerId="ADAL" clId="{60C417CD-295E-475E-8557-1528508DA96A}" dt="2023-04-25T14:00:45.840" v="3301" actId="20577"/>
          <ac:spMkLst>
            <pc:docMk/>
            <pc:sldMk cId="1460626372" sldId="357"/>
            <ac:spMk id="6" creationId="{9B2ADC70-6C04-44FE-3A81-818D3AF2928C}"/>
          </ac:spMkLst>
        </pc:spChg>
        <pc:spChg chg="mod">
          <ac:chgData name="Joshi Jaideep" userId="cb88cf09-ed8b-4a59-b404-cdb769c9675a" providerId="ADAL" clId="{60C417CD-295E-475E-8557-1528508DA96A}" dt="2023-04-25T14:01:06.547" v="3325" actId="1076"/>
          <ac:spMkLst>
            <pc:docMk/>
            <pc:sldMk cId="1460626372" sldId="357"/>
            <ac:spMk id="7" creationId="{361B697C-1817-E2F3-7130-B906CDC63CBB}"/>
          </ac:spMkLst>
        </pc:spChg>
        <pc:spChg chg="mod">
          <ac:chgData name="Joshi Jaideep" userId="cb88cf09-ed8b-4a59-b404-cdb769c9675a" providerId="ADAL" clId="{60C417CD-295E-475E-8557-1528508DA96A}" dt="2023-04-25T14:00:59.191" v="3323" actId="1076"/>
          <ac:spMkLst>
            <pc:docMk/>
            <pc:sldMk cId="1460626372" sldId="357"/>
            <ac:spMk id="8" creationId="{76A2C4F6-A855-8F62-7725-B67F74C9273F}"/>
          </ac:spMkLst>
        </pc:spChg>
        <pc:spChg chg="mod">
          <ac:chgData name="Joshi Jaideep" userId="cb88cf09-ed8b-4a59-b404-cdb769c9675a" providerId="ADAL" clId="{60C417CD-295E-475E-8557-1528508DA96A}" dt="2023-04-25T13:51:38.224" v="3279" actId="6549"/>
          <ac:spMkLst>
            <pc:docMk/>
            <pc:sldMk cId="1460626372" sldId="357"/>
            <ac:spMk id="21" creationId="{EF0E3C50-5DE8-4C77-B9C6-93A999ACD640}"/>
          </ac:spMkLst>
        </pc:spChg>
        <pc:spChg chg="del">
          <ac:chgData name="Joshi Jaideep" userId="cb88cf09-ed8b-4a59-b404-cdb769c9675a" providerId="ADAL" clId="{60C417CD-295E-475E-8557-1528508DA96A}" dt="2023-04-25T14:00:07.244" v="3281" actId="478"/>
          <ac:spMkLst>
            <pc:docMk/>
            <pc:sldMk cId="1460626372" sldId="357"/>
            <ac:spMk id="22" creationId="{4FD4AC23-84FD-4A69-9B04-7E7FB5C486F0}"/>
          </ac:spMkLst>
        </pc:spChg>
        <pc:spChg chg="del">
          <ac:chgData name="Joshi Jaideep" userId="cb88cf09-ed8b-4a59-b404-cdb769c9675a" providerId="ADAL" clId="{60C417CD-295E-475E-8557-1528508DA96A}" dt="2023-04-25T14:01:02.838" v="3324" actId="478"/>
          <ac:spMkLst>
            <pc:docMk/>
            <pc:sldMk cId="1460626372" sldId="357"/>
            <ac:spMk id="24" creationId="{12A3DAE8-478A-4981-AED3-D4DCC5FBD86F}"/>
          </ac:spMkLst>
        </pc:spChg>
        <pc:spChg chg="del">
          <ac:chgData name="Joshi Jaideep" userId="cb88cf09-ed8b-4a59-b404-cdb769c9675a" providerId="ADAL" clId="{60C417CD-295E-475E-8557-1528508DA96A}" dt="2023-04-25T14:00:22.142" v="3283" actId="478"/>
          <ac:spMkLst>
            <pc:docMk/>
            <pc:sldMk cId="1460626372" sldId="357"/>
            <ac:spMk id="26" creationId="{050A8931-4281-4769-9997-C47498D67893}"/>
          </ac:spMkLst>
        </pc:spChg>
        <pc:spChg chg="add del mod">
          <ac:chgData name="Joshi Jaideep" userId="cb88cf09-ed8b-4a59-b404-cdb769c9675a" providerId="ADAL" clId="{60C417CD-295E-475E-8557-1528508DA96A}" dt="2023-04-25T14:12:46.727" v="3327" actId="21"/>
          <ac:spMkLst>
            <pc:docMk/>
            <pc:sldMk cId="1460626372" sldId="357"/>
            <ac:spMk id="27" creationId="{6A870D33-63BA-4688-B067-DC1EAA21BBB0}"/>
          </ac:spMkLst>
        </pc:spChg>
        <pc:spChg chg="add del">
          <ac:chgData name="Joshi Jaideep" userId="cb88cf09-ed8b-4a59-b404-cdb769c9675a" providerId="ADAL" clId="{60C417CD-295E-475E-8557-1528508DA96A}" dt="2023-04-25T14:00:04.284" v="3280" actId="478"/>
          <ac:spMkLst>
            <pc:docMk/>
            <pc:sldMk cId="1460626372" sldId="357"/>
            <ac:spMk id="28" creationId="{02BDA7DF-9E20-48EE-BE84-34D98CEB6681}"/>
          </ac:spMkLst>
        </pc:spChg>
      </pc:sldChg>
      <pc:sldChg chg="addSp delSp modSp add mod delAnim modAnim">
        <pc:chgData name="Joshi Jaideep" userId="cb88cf09-ed8b-4a59-b404-cdb769c9675a" providerId="ADAL" clId="{60C417CD-295E-475E-8557-1528508DA96A}" dt="2023-04-25T22:29:43.548" v="6351"/>
        <pc:sldMkLst>
          <pc:docMk/>
          <pc:sldMk cId="2902898003" sldId="357"/>
        </pc:sldMkLst>
        <pc:spChg chg="add mod">
          <ac:chgData name="Joshi Jaideep" userId="cb88cf09-ed8b-4a59-b404-cdb769c9675a" providerId="ADAL" clId="{60C417CD-295E-475E-8557-1528508DA96A}" dt="2023-04-25T14:35:21.772" v="3581" actId="255"/>
          <ac:spMkLst>
            <pc:docMk/>
            <pc:sldMk cId="2902898003" sldId="357"/>
            <ac:spMk id="2" creationId="{640B302B-8A92-4EEA-B3F4-7C840547C2C1}"/>
          </ac:spMkLst>
        </pc:spChg>
        <pc:spChg chg="del">
          <ac:chgData name="Joshi Jaideep" userId="cb88cf09-ed8b-4a59-b404-cdb769c9675a" providerId="ADAL" clId="{60C417CD-295E-475E-8557-1528508DA96A}" dt="2023-04-25T14:13:40.480" v="3370" actId="478"/>
          <ac:spMkLst>
            <pc:docMk/>
            <pc:sldMk cId="2902898003" sldId="357"/>
            <ac:spMk id="3" creationId="{E735B5CD-3A4E-AF86-0B2D-32E17EE21BB1}"/>
          </ac:spMkLst>
        </pc:spChg>
        <pc:spChg chg="add mod">
          <ac:chgData name="Joshi Jaideep" userId="cb88cf09-ed8b-4a59-b404-cdb769c9675a" providerId="ADAL" clId="{60C417CD-295E-475E-8557-1528508DA96A}" dt="2023-04-25T14:35:49.363" v="3594" actId="1036"/>
          <ac:spMkLst>
            <pc:docMk/>
            <pc:sldMk cId="2902898003" sldId="357"/>
            <ac:spMk id="9" creationId="{FAE30253-E05A-CAAC-56D7-1DC3AC15ED21}"/>
          </ac:spMkLst>
        </pc:spChg>
        <pc:spChg chg="mod">
          <ac:chgData name="Joshi Jaideep" userId="cb88cf09-ed8b-4a59-b404-cdb769c9675a" providerId="ADAL" clId="{60C417CD-295E-475E-8557-1528508DA96A}" dt="2023-04-25T14:32:47.761" v="3541" actId="14100"/>
          <ac:spMkLst>
            <pc:docMk/>
            <pc:sldMk cId="2902898003" sldId="357"/>
            <ac:spMk id="21" creationId="{EF0E3C50-5DE8-4C77-B9C6-93A999ACD640}"/>
          </ac:spMkLst>
        </pc:spChg>
        <pc:spChg chg="del">
          <ac:chgData name="Joshi Jaideep" userId="cb88cf09-ed8b-4a59-b404-cdb769c9675a" providerId="ADAL" clId="{60C417CD-295E-475E-8557-1528508DA96A}" dt="2023-04-25T14:13:23.525" v="3335" actId="478"/>
          <ac:spMkLst>
            <pc:docMk/>
            <pc:sldMk cId="2902898003" sldId="357"/>
            <ac:spMk id="22" creationId="{4FD4AC23-84FD-4A69-9B04-7E7FB5C486F0}"/>
          </ac:spMkLst>
        </pc:spChg>
        <pc:spChg chg="add mod">
          <ac:chgData name="Joshi Jaideep" userId="cb88cf09-ed8b-4a59-b404-cdb769c9675a" providerId="ADAL" clId="{60C417CD-295E-475E-8557-1528508DA96A}" dt="2023-04-25T14:33:47.298" v="3566"/>
          <ac:spMkLst>
            <pc:docMk/>
            <pc:sldMk cId="2902898003" sldId="357"/>
            <ac:spMk id="23" creationId="{D9A00F39-9171-B881-5442-4F2421A82598}"/>
          </ac:spMkLst>
        </pc:spChg>
        <pc:spChg chg="del mod">
          <ac:chgData name="Joshi Jaideep" userId="cb88cf09-ed8b-4a59-b404-cdb769c9675a" providerId="ADAL" clId="{60C417CD-295E-475E-8557-1528508DA96A}" dt="2023-04-25T14:28:14.887" v="3466" actId="478"/>
          <ac:spMkLst>
            <pc:docMk/>
            <pc:sldMk cId="2902898003" sldId="357"/>
            <ac:spMk id="24" creationId="{12A3DAE8-478A-4981-AED3-D4DCC5FBD86F}"/>
          </ac:spMkLst>
        </pc:spChg>
        <pc:spChg chg="del">
          <ac:chgData name="Joshi Jaideep" userId="cb88cf09-ed8b-4a59-b404-cdb769c9675a" providerId="ADAL" clId="{60C417CD-295E-475E-8557-1528508DA96A}" dt="2023-04-25T14:18:33.572" v="3463" actId="478"/>
          <ac:spMkLst>
            <pc:docMk/>
            <pc:sldMk cId="2902898003" sldId="357"/>
            <ac:spMk id="26" creationId="{050A8931-4281-4769-9997-C47498D67893}"/>
          </ac:spMkLst>
        </pc:spChg>
        <pc:spChg chg="del">
          <ac:chgData name="Joshi Jaideep" userId="cb88cf09-ed8b-4a59-b404-cdb769c9675a" providerId="ADAL" clId="{60C417CD-295E-475E-8557-1528508DA96A}" dt="2023-04-25T14:13:09.343" v="3332" actId="478"/>
          <ac:spMkLst>
            <pc:docMk/>
            <pc:sldMk cId="2902898003" sldId="357"/>
            <ac:spMk id="27" creationId="{6A870D33-63BA-4688-B067-DC1EAA21BBB0}"/>
          </ac:spMkLst>
        </pc:spChg>
        <pc:spChg chg="del">
          <ac:chgData name="Joshi Jaideep" userId="cb88cf09-ed8b-4a59-b404-cdb769c9675a" providerId="ADAL" clId="{60C417CD-295E-475E-8557-1528508DA96A}" dt="2023-04-25T14:13:05.060" v="3331" actId="478"/>
          <ac:spMkLst>
            <pc:docMk/>
            <pc:sldMk cId="2902898003" sldId="357"/>
            <ac:spMk id="28" creationId="{02BDA7DF-9E20-48EE-BE84-34D98CEB6681}"/>
          </ac:spMkLst>
        </pc:spChg>
      </pc:sldChg>
      <pc:sldChg chg="modSp new del mod">
        <pc:chgData name="Joshi Jaideep" userId="cb88cf09-ed8b-4a59-b404-cdb769c9675a" providerId="ADAL" clId="{60C417CD-295E-475E-8557-1528508DA96A}" dt="2023-04-25T21:54:07.363" v="4970" actId="47"/>
        <pc:sldMkLst>
          <pc:docMk/>
          <pc:sldMk cId="1423695434" sldId="358"/>
        </pc:sldMkLst>
        <pc:spChg chg="mod">
          <ac:chgData name="Joshi Jaideep" userId="cb88cf09-ed8b-4a59-b404-cdb769c9675a" providerId="ADAL" clId="{60C417CD-295E-475E-8557-1528508DA96A}" dt="2023-04-25T14:38:44.134" v="3820" actId="20577"/>
          <ac:spMkLst>
            <pc:docMk/>
            <pc:sldMk cId="1423695434" sldId="358"/>
            <ac:spMk id="2" creationId="{1CBE24D1-B84E-948C-38F0-4685C93CEEEB}"/>
          </ac:spMkLst>
        </pc:spChg>
        <pc:spChg chg="mod">
          <ac:chgData name="Joshi Jaideep" userId="cb88cf09-ed8b-4a59-b404-cdb769c9675a" providerId="ADAL" clId="{60C417CD-295E-475E-8557-1528508DA96A}" dt="2023-04-25T14:39:05.844" v="3887" actId="20577"/>
          <ac:spMkLst>
            <pc:docMk/>
            <pc:sldMk cId="1423695434" sldId="358"/>
            <ac:spMk id="3" creationId="{91D31881-C682-68DB-038F-2B2CD5B3787F}"/>
          </ac:spMkLst>
        </pc:spChg>
      </pc:sldChg>
      <pc:sldChg chg="delSp modSp add mod">
        <pc:chgData name="Joshi Jaideep" userId="cb88cf09-ed8b-4a59-b404-cdb769c9675a" providerId="ADAL" clId="{60C417CD-295E-475E-8557-1528508DA96A}" dt="2023-04-25T22:30:44.610" v="6354" actId="58"/>
        <pc:sldMkLst>
          <pc:docMk/>
          <pc:sldMk cId="733826012" sldId="359"/>
        </pc:sldMkLst>
        <pc:spChg chg="mod">
          <ac:chgData name="Joshi Jaideep" userId="cb88cf09-ed8b-4a59-b404-cdb769c9675a" providerId="ADAL" clId="{60C417CD-295E-475E-8557-1528508DA96A}" dt="2023-04-25T21:19:06.851" v="4351" actId="20577"/>
          <ac:spMkLst>
            <pc:docMk/>
            <pc:sldMk cId="733826012" sldId="359"/>
            <ac:spMk id="2" creationId="{A1DBF194-B0F1-ABAB-AE69-417CF9D4DAED}"/>
          </ac:spMkLst>
        </pc:spChg>
        <pc:spChg chg="mod">
          <ac:chgData name="Joshi Jaideep" userId="cb88cf09-ed8b-4a59-b404-cdb769c9675a" providerId="ADAL" clId="{60C417CD-295E-475E-8557-1528508DA96A}" dt="2023-04-25T22:30:44.610" v="6354" actId="58"/>
          <ac:spMkLst>
            <pc:docMk/>
            <pc:sldMk cId="733826012" sldId="359"/>
            <ac:spMk id="3" creationId="{A9CF47CC-BDBE-C8A5-E2D1-28313BF240E6}"/>
          </ac:spMkLst>
        </pc:spChg>
        <pc:picChg chg="del">
          <ac:chgData name="Joshi Jaideep" userId="cb88cf09-ed8b-4a59-b404-cdb769c9675a" providerId="ADAL" clId="{60C417CD-295E-475E-8557-1528508DA96A}" dt="2023-04-25T21:19:12.624" v="4352" actId="478"/>
          <ac:picMkLst>
            <pc:docMk/>
            <pc:sldMk cId="733826012" sldId="359"/>
            <ac:picMk id="5" creationId="{3BDE6A8C-9A4C-5E9B-F765-2E1ACA0C59F3}"/>
          </ac:picMkLst>
        </pc:picChg>
      </pc:sldChg>
      <pc:sldChg chg="modSp add mod">
        <pc:chgData name="Joshi Jaideep" userId="cb88cf09-ed8b-4a59-b404-cdb769c9675a" providerId="ADAL" clId="{60C417CD-295E-475E-8557-1528508DA96A}" dt="2023-04-25T22:16:37.410" v="6225" actId="14100"/>
        <pc:sldMkLst>
          <pc:docMk/>
          <pc:sldMk cId="205694725" sldId="360"/>
        </pc:sldMkLst>
        <pc:spChg chg="mod">
          <ac:chgData name="Joshi Jaideep" userId="cb88cf09-ed8b-4a59-b404-cdb769c9675a" providerId="ADAL" clId="{60C417CD-295E-475E-8557-1528508DA96A}" dt="2023-04-25T21:23:28.999" v="4442" actId="14100"/>
          <ac:spMkLst>
            <pc:docMk/>
            <pc:sldMk cId="205694725" sldId="360"/>
            <ac:spMk id="64" creationId="{D48E283D-73B6-42FF-8E6B-3B9EF4078435}"/>
          </ac:spMkLst>
        </pc:spChg>
        <pc:cxnChg chg="mod">
          <ac:chgData name="Joshi Jaideep" userId="cb88cf09-ed8b-4a59-b404-cdb769c9675a" providerId="ADAL" clId="{60C417CD-295E-475E-8557-1528508DA96A}" dt="2023-04-25T22:16:32.625" v="6224" actId="14100"/>
          <ac:cxnSpMkLst>
            <pc:docMk/>
            <pc:sldMk cId="205694725" sldId="360"/>
            <ac:cxnSpMk id="53" creationId="{E51B40F2-AA7C-414E-A3C1-BCE558D3302F}"/>
          </ac:cxnSpMkLst>
        </pc:cxnChg>
        <pc:cxnChg chg="mod">
          <ac:chgData name="Joshi Jaideep" userId="cb88cf09-ed8b-4a59-b404-cdb769c9675a" providerId="ADAL" clId="{60C417CD-295E-475E-8557-1528508DA96A}" dt="2023-04-25T22:16:37.410" v="6225" actId="14100"/>
          <ac:cxnSpMkLst>
            <pc:docMk/>
            <pc:sldMk cId="205694725" sldId="360"/>
            <ac:cxnSpMk id="54" creationId="{109FAE9B-A6D4-4294-B5E8-4156DCF84CCF}"/>
          </ac:cxnSpMkLst>
        </pc:cxnChg>
      </pc:sldChg>
      <pc:sldChg chg="addSp delSp modSp new mod modAnim chgLayout">
        <pc:chgData name="Joshi Jaideep" userId="cb88cf09-ed8b-4a59-b404-cdb769c9675a" providerId="ADAL" clId="{60C417CD-295E-475E-8557-1528508DA96A}" dt="2023-04-25T22:34:28.870" v="6368" actId="20577"/>
        <pc:sldMkLst>
          <pc:docMk/>
          <pc:sldMk cId="2571046081" sldId="361"/>
        </pc:sldMkLst>
        <pc:spChg chg="mod ord">
          <ac:chgData name="Joshi Jaideep" userId="cb88cf09-ed8b-4a59-b404-cdb769c9675a" providerId="ADAL" clId="{60C417CD-295E-475E-8557-1528508DA96A}" dt="2023-04-25T22:34:28.870" v="6368" actId="20577"/>
          <ac:spMkLst>
            <pc:docMk/>
            <pc:sldMk cId="2571046081" sldId="361"/>
            <ac:spMk id="2" creationId="{B6E2BEDC-AECE-D83A-61AF-D120EB824659}"/>
          </ac:spMkLst>
        </pc:spChg>
        <pc:spChg chg="del">
          <ac:chgData name="Joshi Jaideep" userId="cb88cf09-ed8b-4a59-b404-cdb769c9675a" providerId="ADAL" clId="{60C417CD-295E-475E-8557-1528508DA96A}" dt="2023-04-25T21:54:00.247" v="4969" actId="478"/>
          <ac:spMkLst>
            <pc:docMk/>
            <pc:sldMk cId="2571046081" sldId="361"/>
            <ac:spMk id="3" creationId="{1D4E3C6C-9BE9-A3BB-A142-059745C5B0E0}"/>
          </ac:spMkLst>
        </pc:spChg>
        <pc:spChg chg="del mod ord">
          <ac:chgData name="Joshi Jaideep" userId="cb88cf09-ed8b-4a59-b404-cdb769c9675a" providerId="ADAL" clId="{60C417CD-295E-475E-8557-1528508DA96A}" dt="2023-04-25T22:10:31.449" v="5696" actId="478"/>
          <ac:spMkLst>
            <pc:docMk/>
            <pc:sldMk cId="2571046081" sldId="361"/>
            <ac:spMk id="4" creationId="{F1B3761E-54B3-7310-3A00-06D2175B9BF9}"/>
          </ac:spMkLst>
        </pc:spChg>
        <pc:spChg chg="add mod">
          <ac:chgData name="Joshi Jaideep" userId="cb88cf09-ed8b-4a59-b404-cdb769c9675a" providerId="ADAL" clId="{60C417CD-295E-475E-8557-1528508DA96A}" dt="2023-04-25T21:57:47.593" v="5033" actId="1076"/>
          <ac:spMkLst>
            <pc:docMk/>
            <pc:sldMk cId="2571046081" sldId="361"/>
            <ac:spMk id="5" creationId="{465DEA80-14B1-0E5D-DAB9-2AE02FDB892B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7" creationId="{2C91459F-7E01-9BD7-1FC3-EA2C40B8FF63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8" creationId="{95EF2391-5705-AE6F-C8FE-F48954375DFB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9" creationId="{1EE8FFC9-3631-1B77-150E-517BFB26DB25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10" creationId="{846664DD-2815-88D1-D963-0206FA31F9DA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11" creationId="{27C334EC-FCC6-262C-0B0D-AA8004065E4F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12" creationId="{993ECE3A-EC09-495B-6F10-8C620C925E99}"/>
          </ac:spMkLst>
        </pc:spChg>
        <pc:spChg chg="add mod">
          <ac:chgData name="Joshi Jaideep" userId="cb88cf09-ed8b-4a59-b404-cdb769c9675a" providerId="ADAL" clId="{60C417CD-295E-475E-8557-1528508DA96A}" dt="2023-04-25T22:19:38.060" v="6237" actId="164"/>
          <ac:spMkLst>
            <pc:docMk/>
            <pc:sldMk cId="2571046081" sldId="361"/>
            <ac:spMk id="15" creationId="{036E8F8A-07A3-3C5E-1376-690D69C2F4A0}"/>
          </ac:spMkLst>
        </pc:spChg>
        <pc:spChg chg="add mod">
          <ac:chgData name="Joshi Jaideep" userId="cb88cf09-ed8b-4a59-b404-cdb769c9675a" providerId="ADAL" clId="{60C417CD-295E-475E-8557-1528508DA96A}" dt="2023-04-25T22:19:38.060" v="6237" actId="164"/>
          <ac:spMkLst>
            <pc:docMk/>
            <pc:sldMk cId="2571046081" sldId="361"/>
            <ac:spMk id="16" creationId="{FDDE80C2-A3B1-844D-DD2F-77D4A57088D5}"/>
          </ac:spMkLst>
        </pc:spChg>
        <pc:spChg chg="add mod">
          <ac:chgData name="Joshi Jaideep" userId="cb88cf09-ed8b-4a59-b404-cdb769c9675a" providerId="ADAL" clId="{60C417CD-295E-475E-8557-1528508DA96A}" dt="2023-04-25T22:19:38.060" v="6237" actId="164"/>
          <ac:spMkLst>
            <pc:docMk/>
            <pc:sldMk cId="2571046081" sldId="361"/>
            <ac:spMk id="17" creationId="{9AA0965F-5881-9CDB-E3B7-6A41892A837C}"/>
          </ac:spMkLst>
        </pc:spChg>
        <pc:spChg chg="add mod">
          <ac:chgData name="Joshi Jaideep" userId="cb88cf09-ed8b-4a59-b404-cdb769c9675a" providerId="ADAL" clId="{60C417CD-295E-475E-8557-1528508DA96A}" dt="2023-04-25T22:10:28.005" v="5695" actId="1038"/>
          <ac:spMkLst>
            <pc:docMk/>
            <pc:sldMk cId="2571046081" sldId="361"/>
            <ac:spMk id="20" creationId="{F6A302E2-ADFC-7080-9EA2-649697038309}"/>
          </ac:spMkLst>
        </pc:spChg>
        <pc:spChg chg="add mod">
          <ac:chgData name="Joshi Jaideep" userId="cb88cf09-ed8b-4a59-b404-cdb769c9675a" providerId="ADAL" clId="{60C417CD-295E-475E-8557-1528508DA96A}" dt="2023-04-25T22:20:04.067" v="6243" actId="164"/>
          <ac:spMkLst>
            <pc:docMk/>
            <pc:sldMk cId="2571046081" sldId="361"/>
            <ac:spMk id="21" creationId="{A568A3BE-D3C2-B878-A5CE-314B367074AB}"/>
          </ac:spMkLst>
        </pc:spChg>
        <pc:spChg chg="add mod">
          <ac:chgData name="Joshi Jaideep" userId="cb88cf09-ed8b-4a59-b404-cdb769c9675a" providerId="ADAL" clId="{60C417CD-295E-475E-8557-1528508DA96A}" dt="2023-04-25T22:20:04.067" v="6243" actId="164"/>
          <ac:spMkLst>
            <pc:docMk/>
            <pc:sldMk cId="2571046081" sldId="361"/>
            <ac:spMk id="22" creationId="{A84EC2C8-69A6-2ED1-3670-F385F2A67F4D}"/>
          </ac:spMkLst>
        </pc:spChg>
        <pc:spChg chg="add mod">
          <ac:chgData name="Joshi Jaideep" userId="cb88cf09-ed8b-4a59-b404-cdb769c9675a" providerId="ADAL" clId="{60C417CD-295E-475E-8557-1528508DA96A}" dt="2023-04-25T22:19:28.487" v="6235" actId="164"/>
          <ac:spMkLst>
            <pc:docMk/>
            <pc:sldMk cId="2571046081" sldId="361"/>
            <ac:spMk id="23" creationId="{A168E0FD-9944-652B-89CF-1C8CC3CCD776}"/>
          </ac:spMkLst>
        </pc:spChg>
        <pc:spChg chg="add mod">
          <ac:chgData name="Joshi Jaideep" userId="cb88cf09-ed8b-4a59-b404-cdb769c9675a" providerId="ADAL" clId="{60C417CD-295E-475E-8557-1528508DA96A}" dt="2023-04-25T22:19:56.264" v="6241" actId="164"/>
          <ac:spMkLst>
            <pc:docMk/>
            <pc:sldMk cId="2571046081" sldId="361"/>
            <ac:spMk id="28" creationId="{9D4B5014-447A-05B7-32CE-E20E345F5A54}"/>
          </ac:spMkLst>
        </pc:spChg>
        <pc:spChg chg="add mod">
          <ac:chgData name="Joshi Jaideep" userId="cb88cf09-ed8b-4a59-b404-cdb769c9675a" providerId="ADAL" clId="{60C417CD-295E-475E-8557-1528508DA96A}" dt="2023-04-25T22:19:56.264" v="6241" actId="164"/>
          <ac:spMkLst>
            <pc:docMk/>
            <pc:sldMk cId="2571046081" sldId="361"/>
            <ac:spMk id="29" creationId="{293667E7-B89F-994B-104E-C2A0A15DFDE9}"/>
          </ac:spMkLst>
        </pc:spChg>
        <pc:spChg chg="add mod">
          <ac:chgData name="Joshi Jaideep" userId="cb88cf09-ed8b-4a59-b404-cdb769c9675a" providerId="ADAL" clId="{60C417CD-295E-475E-8557-1528508DA96A}" dt="2023-04-25T22:19:56.264" v="6241" actId="164"/>
          <ac:spMkLst>
            <pc:docMk/>
            <pc:sldMk cId="2571046081" sldId="361"/>
            <ac:spMk id="30" creationId="{847AED4D-6DA5-1F8F-7EEB-5D306F8FB734}"/>
          </ac:spMkLst>
        </pc:spChg>
        <pc:spChg chg="add del mod">
          <ac:chgData name="Joshi Jaideep" userId="cb88cf09-ed8b-4a59-b404-cdb769c9675a" providerId="ADAL" clId="{60C417CD-295E-475E-8557-1528508DA96A}" dt="2023-04-25T21:56:38.840" v="4983" actId="478"/>
          <ac:spMkLst>
            <pc:docMk/>
            <pc:sldMk cId="2571046081" sldId="361"/>
            <ac:spMk id="34" creationId="{D13A1FD8-53CE-AE5E-22CE-AC74E243144A}"/>
          </ac:spMkLst>
        </pc:spChg>
        <pc:spChg chg="add del mod">
          <ac:chgData name="Joshi Jaideep" userId="cb88cf09-ed8b-4a59-b404-cdb769c9675a" providerId="ADAL" clId="{60C417CD-295E-475E-8557-1528508DA96A}" dt="2023-04-25T22:06:50.965" v="5304" actId="478"/>
          <ac:spMkLst>
            <pc:docMk/>
            <pc:sldMk cId="2571046081" sldId="361"/>
            <ac:spMk id="35" creationId="{D67887E7-F749-2367-5661-1FD04F9909FB}"/>
          </ac:spMkLst>
        </pc:spChg>
        <pc:spChg chg="add del mod">
          <ac:chgData name="Joshi Jaideep" userId="cb88cf09-ed8b-4a59-b404-cdb769c9675a" providerId="ADAL" clId="{60C417CD-295E-475E-8557-1528508DA96A}" dt="2023-04-25T22:06:50.965" v="5304" actId="478"/>
          <ac:spMkLst>
            <pc:docMk/>
            <pc:sldMk cId="2571046081" sldId="361"/>
            <ac:spMk id="36" creationId="{6DF93D85-B2A8-20A2-E18C-6FDA61564F32}"/>
          </ac:spMkLst>
        </pc:spChg>
        <pc:spChg chg="add mod">
          <ac:chgData name="Joshi Jaideep" userId="cb88cf09-ed8b-4a59-b404-cdb769c9675a" providerId="ADAL" clId="{60C417CD-295E-475E-8557-1528508DA96A}" dt="2023-04-25T22:17:58.982" v="6226" actId="20577"/>
          <ac:spMkLst>
            <pc:docMk/>
            <pc:sldMk cId="2571046081" sldId="361"/>
            <ac:spMk id="37" creationId="{B0DF6361-50C9-A2BB-70A3-E1F094ADE986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39" creationId="{D1D70331-1BAF-DA31-4EAC-ECD0BC1255A1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40" creationId="{8813B01F-1F9C-4140-52F4-75BFB7924EDE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41" creationId="{8915C4D4-C675-06D2-6D27-9EDB99510884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42" creationId="{62A2E09A-CB99-0B93-23BE-CD4F140BE9E5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43" creationId="{3D7691C9-C083-1430-C739-646E31DB9724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44" creationId="{F8E6A4BC-2020-CE11-1246-E3FCCFD9FAF6}"/>
          </ac:spMkLst>
        </pc:spChg>
        <pc:spChg chg="add mod">
          <ac:chgData name="Joshi Jaideep" userId="cb88cf09-ed8b-4a59-b404-cdb769c9675a" providerId="ADAL" clId="{60C417CD-295E-475E-8557-1528508DA96A}" dt="2023-04-25T22:19:25.143" v="6234" actId="571"/>
          <ac:spMkLst>
            <pc:docMk/>
            <pc:sldMk cId="2571046081" sldId="361"/>
            <ac:spMk id="45" creationId="{951827E9-D88A-7376-32AD-4455C6766AA8}"/>
          </ac:spMkLst>
        </pc:spChg>
        <pc:grpChg chg="add mod">
          <ac:chgData name="Joshi Jaideep" userId="cb88cf09-ed8b-4a59-b404-cdb769c9675a" providerId="ADAL" clId="{60C417CD-295E-475E-8557-1528508DA96A}" dt="2023-04-25T22:19:28.487" v="6235" actId="164"/>
          <ac:grpSpMkLst>
            <pc:docMk/>
            <pc:sldMk cId="2571046081" sldId="361"/>
            <ac:grpSpMk id="46" creationId="{DF55A255-9669-11DD-67C6-BC9701737F28}"/>
          </ac:grpSpMkLst>
        </pc:grpChg>
        <pc:grpChg chg="add mod">
          <ac:chgData name="Joshi Jaideep" userId="cb88cf09-ed8b-4a59-b404-cdb769c9675a" providerId="ADAL" clId="{60C417CD-295E-475E-8557-1528508DA96A}" dt="2023-04-25T22:19:38.060" v="6237" actId="164"/>
          <ac:grpSpMkLst>
            <pc:docMk/>
            <pc:sldMk cId="2571046081" sldId="361"/>
            <ac:grpSpMk id="47" creationId="{483B36C0-0160-501A-C740-88A18E05B7CF}"/>
          </ac:grpSpMkLst>
        </pc:grpChg>
        <pc:grpChg chg="add mod">
          <ac:chgData name="Joshi Jaideep" userId="cb88cf09-ed8b-4a59-b404-cdb769c9675a" providerId="ADAL" clId="{60C417CD-295E-475E-8557-1528508DA96A}" dt="2023-04-25T22:19:56.264" v="6241" actId="164"/>
          <ac:grpSpMkLst>
            <pc:docMk/>
            <pc:sldMk cId="2571046081" sldId="361"/>
            <ac:grpSpMk id="48" creationId="{32B8E82C-C181-5EC6-D4DB-040E774007F8}"/>
          </ac:grpSpMkLst>
        </pc:grpChg>
        <pc:grpChg chg="add mod">
          <ac:chgData name="Joshi Jaideep" userId="cb88cf09-ed8b-4a59-b404-cdb769c9675a" providerId="ADAL" clId="{60C417CD-295E-475E-8557-1528508DA96A}" dt="2023-04-25T22:20:04.067" v="6243" actId="164"/>
          <ac:grpSpMkLst>
            <pc:docMk/>
            <pc:sldMk cId="2571046081" sldId="361"/>
            <ac:grpSpMk id="49" creationId="{1082C071-C7F9-76DB-21ED-4021532C1D37}"/>
          </ac:grpSpMkLst>
        </pc:grpChg>
        <pc:picChg chg="add mod">
          <ac:chgData name="Joshi Jaideep" userId="cb88cf09-ed8b-4a59-b404-cdb769c9675a" providerId="ADAL" clId="{60C417CD-295E-475E-8557-1528508DA96A}" dt="2023-04-25T22:19:28.487" v="6235" actId="164"/>
          <ac:picMkLst>
            <pc:docMk/>
            <pc:sldMk cId="2571046081" sldId="361"/>
            <ac:picMk id="6" creationId="{EF560CF2-9660-F9F3-EFAC-BD41C15C27EB}"/>
          </ac:picMkLst>
        </pc:picChg>
        <pc:picChg chg="add del mod ord modCrop">
          <ac:chgData name="Joshi Jaideep" userId="cb88cf09-ed8b-4a59-b404-cdb769c9675a" providerId="ADAL" clId="{60C417CD-295E-475E-8557-1528508DA96A}" dt="2023-04-25T22:34:12.702" v="6364" actId="1035"/>
          <ac:picMkLst>
            <pc:docMk/>
            <pc:sldMk cId="2571046081" sldId="361"/>
            <ac:picMk id="32" creationId="{74DC6FF2-5855-CC4A-04EB-A9ED4A8E5035}"/>
          </ac:picMkLst>
        </pc:picChg>
        <pc:picChg chg="add mod">
          <ac:chgData name="Joshi Jaideep" userId="cb88cf09-ed8b-4a59-b404-cdb769c9675a" providerId="ADAL" clId="{60C417CD-295E-475E-8557-1528508DA96A}" dt="2023-04-25T22:19:25.143" v="6234" actId="571"/>
          <ac:picMkLst>
            <pc:docMk/>
            <pc:sldMk cId="2571046081" sldId="361"/>
            <ac:picMk id="38" creationId="{DBAA6EE0-AFBD-99EA-6FEF-65984F3654D7}"/>
          </ac:picMkLst>
        </pc:picChg>
        <pc:cxnChg chg="add mod">
          <ac:chgData name="Joshi Jaideep" userId="cb88cf09-ed8b-4a59-b404-cdb769c9675a" providerId="ADAL" clId="{60C417CD-295E-475E-8557-1528508DA96A}" dt="2023-04-25T22:19:38.060" v="6237" actId="164"/>
          <ac:cxnSpMkLst>
            <pc:docMk/>
            <pc:sldMk cId="2571046081" sldId="361"/>
            <ac:cxnSpMk id="13" creationId="{AB719AD5-93E7-1AF2-BC85-3033E9967007}"/>
          </ac:cxnSpMkLst>
        </pc:cxnChg>
        <pc:cxnChg chg="add mod">
          <ac:chgData name="Joshi Jaideep" userId="cb88cf09-ed8b-4a59-b404-cdb769c9675a" providerId="ADAL" clId="{60C417CD-295E-475E-8557-1528508DA96A}" dt="2023-04-25T22:19:38.060" v="6237" actId="164"/>
          <ac:cxnSpMkLst>
            <pc:docMk/>
            <pc:sldMk cId="2571046081" sldId="361"/>
            <ac:cxnSpMk id="14" creationId="{20804AD1-DACE-DAE4-9AF5-E8CF29F213D0}"/>
          </ac:cxnSpMkLst>
        </pc:cxnChg>
        <pc:cxnChg chg="add mod">
          <ac:chgData name="Joshi Jaideep" userId="cb88cf09-ed8b-4a59-b404-cdb769c9675a" providerId="ADAL" clId="{60C417CD-295E-475E-8557-1528508DA96A}" dt="2023-04-25T22:20:04.067" v="6243" actId="164"/>
          <ac:cxnSpMkLst>
            <pc:docMk/>
            <pc:sldMk cId="2571046081" sldId="361"/>
            <ac:cxnSpMk id="18" creationId="{B308649F-610E-9368-A11C-54E1B54F87B2}"/>
          </ac:cxnSpMkLst>
        </pc:cxnChg>
        <pc:cxnChg chg="add mod">
          <ac:chgData name="Joshi Jaideep" userId="cb88cf09-ed8b-4a59-b404-cdb769c9675a" providerId="ADAL" clId="{60C417CD-295E-475E-8557-1528508DA96A}" dt="2023-04-25T22:20:04.067" v="6243" actId="164"/>
          <ac:cxnSpMkLst>
            <pc:docMk/>
            <pc:sldMk cId="2571046081" sldId="361"/>
            <ac:cxnSpMk id="19" creationId="{A0F1F24C-5FB3-E3C0-4510-B3985BCFE077}"/>
          </ac:cxnSpMkLst>
        </pc:cxnChg>
        <pc:cxnChg chg="add mod">
          <ac:chgData name="Joshi Jaideep" userId="cb88cf09-ed8b-4a59-b404-cdb769c9675a" providerId="ADAL" clId="{60C417CD-295E-475E-8557-1528508DA96A}" dt="2023-04-25T22:10:28.005" v="5695" actId="1038"/>
          <ac:cxnSpMkLst>
            <pc:docMk/>
            <pc:sldMk cId="2571046081" sldId="361"/>
            <ac:cxnSpMk id="24" creationId="{72C753D8-30AF-AEFC-BACF-E1E5C1E62351}"/>
          </ac:cxnSpMkLst>
        </pc:cxnChg>
        <pc:cxnChg chg="add mod">
          <ac:chgData name="Joshi Jaideep" userId="cb88cf09-ed8b-4a59-b404-cdb769c9675a" providerId="ADAL" clId="{60C417CD-295E-475E-8557-1528508DA96A}" dt="2023-04-25T22:10:28.005" v="5695" actId="1038"/>
          <ac:cxnSpMkLst>
            <pc:docMk/>
            <pc:sldMk cId="2571046081" sldId="361"/>
            <ac:cxnSpMk id="25" creationId="{E1FFF517-1E4A-ED84-46BE-2524161F995B}"/>
          </ac:cxnSpMkLst>
        </pc:cxnChg>
        <pc:cxnChg chg="add mod">
          <ac:chgData name="Joshi Jaideep" userId="cb88cf09-ed8b-4a59-b404-cdb769c9675a" providerId="ADAL" clId="{60C417CD-295E-475E-8557-1528508DA96A}" dt="2023-04-25T22:19:56.264" v="6241" actId="164"/>
          <ac:cxnSpMkLst>
            <pc:docMk/>
            <pc:sldMk cId="2571046081" sldId="361"/>
            <ac:cxnSpMk id="26" creationId="{8E5192F4-2BFE-6B4A-C95D-A4A935186776}"/>
          </ac:cxnSpMkLst>
        </pc:cxnChg>
        <pc:cxnChg chg="add mod">
          <ac:chgData name="Joshi Jaideep" userId="cb88cf09-ed8b-4a59-b404-cdb769c9675a" providerId="ADAL" clId="{60C417CD-295E-475E-8557-1528508DA96A}" dt="2023-04-25T22:19:56.264" v="6241" actId="164"/>
          <ac:cxnSpMkLst>
            <pc:docMk/>
            <pc:sldMk cId="2571046081" sldId="361"/>
            <ac:cxnSpMk id="27" creationId="{A2ACA741-A357-0AC8-45EC-01EDCB6AFF61}"/>
          </ac:cxnSpMkLst>
        </pc:cxnChg>
        <pc:cxnChg chg="add mod">
          <ac:chgData name="Joshi Jaideep" userId="cb88cf09-ed8b-4a59-b404-cdb769c9675a" providerId="ADAL" clId="{60C417CD-295E-475E-8557-1528508DA96A}" dt="2023-04-25T22:10:28.005" v="5695" actId="1038"/>
          <ac:cxnSpMkLst>
            <pc:docMk/>
            <pc:sldMk cId="2571046081" sldId="361"/>
            <ac:cxnSpMk id="31" creationId="{6C2AB5AB-B208-757D-EFCF-193241BB17E0}"/>
          </ac:cxnSpMkLst>
        </pc:cxnChg>
      </pc:sldChg>
      <pc:sldChg chg="addSp delSp modSp add del mod">
        <pc:chgData name="Joshi Jaideep" userId="cb88cf09-ed8b-4a59-b404-cdb769c9675a" providerId="ADAL" clId="{60C417CD-295E-475E-8557-1528508DA96A}" dt="2023-04-25T21:55:38.286" v="4974" actId="47"/>
        <pc:sldMkLst>
          <pc:docMk/>
          <pc:sldMk cId="2276988532" sldId="362"/>
        </pc:sldMkLst>
        <pc:spChg chg="add mod">
          <ac:chgData name="Joshi Jaideep" userId="cb88cf09-ed8b-4a59-b404-cdb769c9675a" providerId="ADAL" clId="{60C417CD-295E-475E-8557-1528508DA96A}" dt="2023-04-25T21:55:36" v="4973" actId="478"/>
          <ac:spMkLst>
            <pc:docMk/>
            <pc:sldMk cId="2276988532" sldId="362"/>
            <ac:spMk id="5" creationId="{F77801EE-3AED-2C16-2904-ADF154A2C4EF}"/>
          </ac:spMkLst>
        </pc:spChg>
        <pc:picChg chg="del">
          <ac:chgData name="Joshi Jaideep" userId="cb88cf09-ed8b-4a59-b404-cdb769c9675a" providerId="ADAL" clId="{60C417CD-295E-475E-8557-1528508DA96A}" dt="2023-04-25T21:55:36" v="4973" actId="478"/>
          <ac:picMkLst>
            <pc:docMk/>
            <pc:sldMk cId="2276988532" sldId="362"/>
            <ac:picMk id="8" creationId="{1597B9F5-E13C-B544-8F47-23DB76FFB09A}"/>
          </ac:picMkLst>
        </pc:picChg>
      </pc:sldChg>
      <pc:sldMasterChg chg="add del addSldLayout delSldLayout">
        <pc:chgData name="Joshi Jaideep" userId="cb88cf09-ed8b-4a59-b404-cdb769c9675a" providerId="ADAL" clId="{60C417CD-295E-475E-8557-1528508DA96A}" dt="2023-04-25T21:55:38.286" v="4974" actId="47"/>
        <pc:sldMasterMkLst>
          <pc:docMk/>
          <pc:sldMasterMk cId="4194468326" sldId="2147483648"/>
        </pc:sldMasterMkLst>
        <pc:sldLayoutChg chg="add del">
          <pc:chgData name="Joshi Jaideep" userId="cb88cf09-ed8b-4a59-b404-cdb769c9675a" providerId="ADAL" clId="{60C417CD-295E-475E-8557-1528508DA96A}" dt="2023-04-25T21:55:38.286" v="4974" actId="47"/>
          <pc:sldLayoutMkLst>
            <pc:docMk/>
            <pc:sldMasterMk cId="4194468326" sldId="2147483648"/>
            <pc:sldLayoutMk cId="2919830206" sldId="2147483660"/>
          </pc:sldLayoutMkLst>
        </pc:sldLayoutChg>
      </pc:sldMasterChg>
      <pc:sldMasterChg chg="replId">
        <pc:chgData name="Joshi Jaideep" userId="cb88cf09-ed8b-4a59-b404-cdb769c9675a" providerId="ADAL" clId="{60C417CD-295E-475E-8557-1528508DA96A}" dt="2023-04-25T21:55:09.585" v="4971" actId="27028"/>
        <pc:sldMasterMkLst>
          <pc:docMk/>
          <pc:sldMasterMk cId="1187810921" sldId="2147483661"/>
        </pc:sldMasterMkLst>
      </pc:sldMasterChg>
    </pc:docChg>
  </pc:docChgLst>
  <pc:docChgLst>
    <pc:chgData name="Joshi Jaideep" userId="cb88cf09-ed8b-4a59-b404-cdb769c9675a" providerId="ADAL" clId="{1A173135-7561-469E-A0D2-FC9674E39CCD}"/>
    <pc:docChg chg="undo custSel addSld delSld modSld">
      <pc:chgData name="Joshi Jaideep" userId="cb88cf09-ed8b-4a59-b404-cdb769c9675a" providerId="ADAL" clId="{1A173135-7561-469E-A0D2-FC9674E39CCD}" dt="2022-07-17T19:42:45.622" v="202" actId="2696"/>
      <pc:docMkLst>
        <pc:docMk/>
      </pc:docMkLst>
      <pc:sldChg chg="add del">
        <pc:chgData name="Joshi Jaideep" userId="cb88cf09-ed8b-4a59-b404-cdb769c9675a" providerId="ADAL" clId="{1A173135-7561-469E-A0D2-FC9674E39CCD}" dt="2022-07-17T19:42:17.795" v="201" actId="47"/>
        <pc:sldMkLst>
          <pc:docMk/>
          <pc:sldMk cId="1627931959" sldId="274"/>
        </pc:sldMkLst>
      </pc:sldChg>
      <pc:sldChg chg="add del">
        <pc:chgData name="Joshi Jaideep" userId="cb88cf09-ed8b-4a59-b404-cdb769c9675a" providerId="ADAL" clId="{1A173135-7561-469E-A0D2-FC9674E39CCD}" dt="2022-07-17T19:42:17.795" v="201" actId="47"/>
        <pc:sldMkLst>
          <pc:docMk/>
          <pc:sldMk cId="2319076535" sldId="294"/>
        </pc:sldMkLst>
      </pc:sldChg>
      <pc:sldChg chg="add del">
        <pc:chgData name="Joshi Jaideep" userId="cb88cf09-ed8b-4a59-b404-cdb769c9675a" providerId="ADAL" clId="{1A173135-7561-469E-A0D2-FC9674E39CCD}" dt="2022-07-17T19:42:17.795" v="201" actId="47"/>
        <pc:sldMkLst>
          <pc:docMk/>
          <pc:sldMk cId="2663494486" sldId="299"/>
        </pc:sldMkLst>
      </pc:sldChg>
      <pc:sldChg chg="modSp mod">
        <pc:chgData name="Joshi Jaideep" userId="cb88cf09-ed8b-4a59-b404-cdb769c9675a" providerId="ADAL" clId="{1A173135-7561-469E-A0D2-FC9674E39CCD}" dt="2022-07-17T19:40:37.721" v="158" actId="1076"/>
        <pc:sldMkLst>
          <pc:docMk/>
          <pc:sldMk cId="3957113902" sldId="335"/>
        </pc:sldMkLst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56" creationId="{FB1F76C0-526C-4327-8B49-174C88A52662}"/>
          </ac:spMkLst>
        </pc:spChg>
        <pc:spChg chg="mod">
          <ac:chgData name="Joshi Jaideep" userId="cb88cf09-ed8b-4a59-b404-cdb769c9675a" providerId="ADAL" clId="{1A173135-7561-469E-A0D2-FC9674E39CCD}" dt="2022-07-17T19:40:37.721" v="158" actId="1076"/>
          <ac:spMkLst>
            <pc:docMk/>
            <pc:sldMk cId="3957113902" sldId="335"/>
            <ac:spMk id="65" creationId="{7BA30D10-B93A-4D72-94A3-9567A75256BF}"/>
          </ac:spMkLst>
        </pc:spChg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82" creationId="{D4EFDF1C-EB36-46CC-B535-1CEE4D2A0A87}"/>
          </ac:spMkLst>
        </pc:spChg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83" creationId="{FC622430-BB03-4A05-96B1-811152BF4964}"/>
          </ac:spMkLst>
        </pc:spChg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84" creationId="{F9AB6B03-0846-40F4-A21A-490D1862D9A2}"/>
          </ac:spMkLst>
        </pc:spChg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85" creationId="{F220F95E-56D0-4B2E-B89C-E22BF5FE77CF}"/>
          </ac:spMkLst>
        </pc:spChg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86" creationId="{B46832C1-39FE-4E62-92B1-5AEB4851D1C6}"/>
          </ac:spMkLst>
        </pc:spChg>
        <pc:spChg chg="mod">
          <ac:chgData name="Joshi Jaideep" userId="cb88cf09-ed8b-4a59-b404-cdb769c9675a" providerId="ADAL" clId="{1A173135-7561-469E-A0D2-FC9674E39CCD}" dt="2022-07-17T19:40:02.737" v="125" actId="1035"/>
          <ac:spMkLst>
            <pc:docMk/>
            <pc:sldMk cId="3957113902" sldId="335"/>
            <ac:spMk id="87" creationId="{4C3A88B6-2A50-40FD-8539-91D666B506B3}"/>
          </ac:spMkLst>
        </pc:spChg>
      </pc:sldChg>
      <pc:sldChg chg="add del">
        <pc:chgData name="Joshi Jaideep" userId="cb88cf09-ed8b-4a59-b404-cdb769c9675a" providerId="ADAL" clId="{1A173135-7561-469E-A0D2-FC9674E39CCD}" dt="2022-07-17T19:42:17.795" v="201" actId="47"/>
        <pc:sldMkLst>
          <pc:docMk/>
          <pc:sldMk cId="4185466789" sldId="345"/>
        </pc:sldMkLst>
      </pc:sldChg>
      <pc:sldChg chg="add del">
        <pc:chgData name="Joshi Jaideep" userId="cb88cf09-ed8b-4a59-b404-cdb769c9675a" providerId="ADAL" clId="{1A173135-7561-469E-A0D2-FC9674E39CCD}" dt="2022-07-17T19:42:17.795" v="201" actId="47"/>
        <pc:sldMkLst>
          <pc:docMk/>
          <pc:sldMk cId="2715927670" sldId="352"/>
        </pc:sldMkLst>
      </pc:sldChg>
      <pc:sldChg chg="addSp delSp modSp add del mod delAnim modAnim">
        <pc:chgData name="Joshi Jaideep" userId="cb88cf09-ed8b-4a59-b404-cdb769c9675a" providerId="ADAL" clId="{1A173135-7561-469E-A0D2-FC9674E39CCD}" dt="2022-07-17T19:42:45.622" v="202" actId="2696"/>
        <pc:sldMkLst>
          <pc:docMk/>
          <pc:sldMk cId="947837714" sldId="354"/>
        </pc:sldMkLst>
        <pc:spChg chg="del">
          <ac:chgData name="Joshi Jaideep" userId="cb88cf09-ed8b-4a59-b404-cdb769c9675a" providerId="ADAL" clId="{1A173135-7561-469E-A0D2-FC9674E39CCD}" dt="2022-07-17T19:41:17.613" v="160" actId="478"/>
          <ac:spMkLst>
            <pc:docMk/>
            <pc:sldMk cId="947837714" sldId="354"/>
            <ac:spMk id="7" creationId="{F7499EDB-1F29-45A0-B87F-BBE119FAB48C}"/>
          </ac:spMkLst>
        </pc:spChg>
        <pc:spChg chg="del">
          <ac:chgData name="Joshi Jaideep" userId="cb88cf09-ed8b-4a59-b404-cdb769c9675a" providerId="ADAL" clId="{1A173135-7561-469E-A0D2-FC9674E39CCD}" dt="2022-07-17T19:41:17.613" v="160" actId="478"/>
          <ac:spMkLst>
            <pc:docMk/>
            <pc:sldMk cId="947837714" sldId="354"/>
            <ac:spMk id="64" creationId="{D48E283D-73B6-42FF-8E6B-3B9EF4078435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72" creationId="{6D2B684D-B879-E8BD-6926-302A5C304F43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73" creationId="{AE048C65-E031-C77C-70AB-E64A759DB064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75" creationId="{9933DECB-70BA-3923-BB6B-5CEBF0786231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06" creationId="{5AE43401-175D-EFC5-CFD7-47522BC2D06B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08" creationId="{E9FE220A-6E15-AD43-E7D6-DC3F80967DC0}"/>
          </ac:spMkLst>
        </pc:spChg>
        <pc:spChg chg="add mod">
          <ac:chgData name="Joshi Jaideep" userId="cb88cf09-ed8b-4a59-b404-cdb769c9675a" providerId="ADAL" clId="{1A173135-7561-469E-A0D2-FC9674E39CCD}" dt="2022-07-17T19:41:58.202" v="199" actId="21"/>
          <ac:spMkLst>
            <pc:docMk/>
            <pc:sldMk cId="947837714" sldId="354"/>
            <ac:spMk id="109" creationId="{696F6EC6-8BFE-52D3-82C7-AF124466071E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10" creationId="{09B3481E-483A-AA5C-EFF9-C6CB48263667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11" creationId="{3836F179-1513-5C75-1C4A-081193DB1BCE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12" creationId="{5FB13D2E-FC3F-9832-0643-B3B1D46910A8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33" creationId="{A4759938-217C-B46D-9294-70FC2BDE9C42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34" creationId="{5C46A84D-C923-6266-37DC-4F7A1DE04490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40" creationId="{88A3DE19-2625-B101-67F9-C9B8D82F21AF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41" creationId="{CE3A8BA6-6778-0927-075F-9801E277A47A}"/>
          </ac:spMkLst>
        </pc:spChg>
        <pc:spChg chg="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49" creationId="{D3D7D515-25BF-D01E-D5E3-795D9BCA290F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50" creationId="{BCCCBA16-4366-841C-6E6E-4D145BA2D0CC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51" creationId="{73029374-39CD-1473-16B7-EC86A97E823B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52" creationId="{44C1BD75-B598-FFB0-6E29-739EE502739B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53" creationId="{EB1EF98B-9C5D-97EF-EA3E-3DBA2B4DA0EA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54" creationId="{D17AD05A-89A1-3320-7763-8F9A3D6757C2}"/>
          </ac:spMkLst>
        </pc:spChg>
        <pc:spChg chg="add mod">
          <ac:chgData name="Joshi Jaideep" userId="cb88cf09-ed8b-4a59-b404-cdb769c9675a" providerId="ADAL" clId="{1A173135-7561-469E-A0D2-FC9674E39CCD}" dt="2022-07-17T19:41:20.758" v="161"/>
          <ac:spMkLst>
            <pc:docMk/>
            <pc:sldMk cId="947837714" sldId="354"/>
            <ac:spMk id="158" creationId="{D21BC4AF-4B45-6E0B-D4C4-9FA3DE868E9B}"/>
          </ac:spMkLst>
        </pc:spChg>
        <pc:grpChg chg="del">
          <ac:chgData name="Joshi Jaideep" userId="cb88cf09-ed8b-4a59-b404-cdb769c9675a" providerId="ADAL" clId="{1A173135-7561-469E-A0D2-FC9674E39CCD}" dt="2022-07-17T19:41:17.613" v="160" actId="478"/>
          <ac:grpSpMkLst>
            <pc:docMk/>
            <pc:sldMk cId="947837714" sldId="354"/>
            <ac:grpSpMk id="5" creationId="{CD45582F-AAAE-4EBA-A8EC-98980138CC44}"/>
          </ac:grpSpMkLst>
        </pc:grpChg>
        <pc:grpChg chg="add mod">
          <ac:chgData name="Joshi Jaideep" userId="cb88cf09-ed8b-4a59-b404-cdb769c9675a" providerId="ADAL" clId="{1A173135-7561-469E-A0D2-FC9674E39CCD}" dt="2022-07-17T19:41:20.758" v="161"/>
          <ac:grpSpMkLst>
            <pc:docMk/>
            <pc:sldMk cId="947837714" sldId="354"/>
            <ac:grpSpMk id="115" creationId="{9B5AEB3C-2022-8715-4949-E18FEC217CBB}"/>
          </ac:grpSpMkLst>
        </pc:grpChg>
        <pc:grpChg chg="add mod">
          <ac:chgData name="Joshi Jaideep" userId="cb88cf09-ed8b-4a59-b404-cdb769c9675a" providerId="ADAL" clId="{1A173135-7561-469E-A0D2-FC9674E39CCD}" dt="2022-07-17T19:41:20.758" v="161"/>
          <ac:grpSpMkLst>
            <pc:docMk/>
            <pc:sldMk cId="947837714" sldId="354"/>
            <ac:grpSpMk id="118" creationId="{D9621445-F303-8ADD-8035-11278F269091}"/>
          </ac:grpSpMkLst>
        </pc:grpChg>
        <pc:grpChg chg="add mod">
          <ac:chgData name="Joshi Jaideep" userId="cb88cf09-ed8b-4a59-b404-cdb769c9675a" providerId="ADAL" clId="{1A173135-7561-469E-A0D2-FC9674E39CCD}" dt="2022-07-17T19:41:20.758" v="161"/>
          <ac:grpSpMkLst>
            <pc:docMk/>
            <pc:sldMk cId="947837714" sldId="354"/>
            <ac:grpSpMk id="122" creationId="{EA696A1B-0F9D-CECB-310D-21F5C0A104FA}"/>
          </ac:grpSpMkLst>
        </pc:grpChg>
        <pc:grpChg chg="add mod">
          <ac:chgData name="Joshi Jaideep" userId="cb88cf09-ed8b-4a59-b404-cdb769c9675a" providerId="ADAL" clId="{1A173135-7561-469E-A0D2-FC9674E39CCD}" dt="2022-07-17T19:41:20.758" v="161"/>
          <ac:grpSpMkLst>
            <pc:docMk/>
            <pc:sldMk cId="947837714" sldId="354"/>
            <ac:grpSpMk id="147" creationId="{5F40F9AF-0370-06A7-1984-9DC7AB507255}"/>
          </ac:grpSpMkLst>
        </pc:grp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71" creationId="{4B065A05-364F-30B5-3488-C8D007E8295D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13" creationId="{7CD6B22F-6E67-E8AB-7E9D-E97BC8D7A618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14" creationId="{3E5416D5-6839-2F14-413B-A975572F3964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32" creationId="{4CF227AC-7BFA-CD55-F417-90CE70557E50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35" creationId="{99F1A2EC-B3D5-98C0-CA74-5A96B8731AB9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44" creationId="{15C4C406-B95B-A930-9D86-A450A1616E3B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45" creationId="{54853D40-9C01-4D66-FBEF-51E6E7831A84}"/>
          </ac:picMkLst>
        </pc:picChg>
        <pc:picChg chg="add 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46" creationId="{B8368663-4E5C-40FA-E4D9-CA2BF4B69F66}"/>
          </ac:picMkLst>
        </pc:picChg>
        <pc:picChg chg="mod">
          <ac:chgData name="Joshi Jaideep" userId="cb88cf09-ed8b-4a59-b404-cdb769c9675a" providerId="ADAL" clId="{1A173135-7561-469E-A0D2-FC9674E39CCD}" dt="2022-07-17T19:41:20.758" v="161"/>
          <ac:picMkLst>
            <pc:docMk/>
            <pc:sldMk cId="947837714" sldId="354"/>
            <ac:picMk id="148" creationId="{81659BAD-5613-71A7-8C26-2D121C5A1AB8}"/>
          </ac:picMkLst>
        </pc:pic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16" creationId="{906FDDE9-34C5-235E-FABA-0C77A6226C76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17" creationId="{B8529715-6C63-1F04-0E7E-A8DA5AA086A3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19" creationId="{AD6F021B-11D7-F9B2-E991-034357B95343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0" creationId="{F30CD313-5C57-8E74-5AB4-7860C36DD5E3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1" creationId="{5A313C02-5BDE-79E4-60EE-1E1AFD4E60E1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3" creationId="{AFB7F9CE-4D1F-FDBF-09B3-69EFA8064ED3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4" creationId="{44A3A313-9D28-6ADE-C323-C70C5DDB1DE8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5" creationId="{7357086E-136E-49EA-EC83-F3E4EEA92BCB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6" creationId="{95784211-9ADF-209A-C0CF-5E488C5E3BB8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7" creationId="{BA418C73-0AC0-2845-F044-09931B72E4CC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8" creationId="{50E6CD47-EC29-D2B9-1C3D-AAEFB48AA21B}"/>
          </ac:inkMkLst>
        </pc:inkChg>
        <pc:inkChg chg="mod">
          <ac:chgData name="Joshi Jaideep" userId="cb88cf09-ed8b-4a59-b404-cdb769c9675a" providerId="ADAL" clId="{1A173135-7561-469E-A0D2-FC9674E39CCD}" dt="2022-07-17T19:41:20.758" v="161"/>
          <ac:inkMkLst>
            <pc:docMk/>
            <pc:sldMk cId="947837714" sldId="354"/>
            <ac:inkMk id="129" creationId="{CC114FA2-FC94-9A2B-8716-3EC20EB394D3}"/>
          </ac:inkMkLst>
        </pc:inkChg>
        <pc:cxnChg chg="mod">
          <ac:chgData name="Joshi Jaideep" userId="cb88cf09-ed8b-4a59-b404-cdb769c9675a" providerId="ADAL" clId="{1A173135-7561-469E-A0D2-FC9674E39CCD}" dt="2022-07-17T19:41:17.613" v="160" actId="478"/>
          <ac:cxnSpMkLst>
            <pc:docMk/>
            <pc:sldMk cId="947837714" sldId="354"/>
            <ac:cxnSpMk id="6" creationId="{9792FC33-62AF-4FF6-83A7-31C094713A19}"/>
          </ac:cxnSpMkLst>
        </pc:cxnChg>
        <pc:cxnChg chg="mod">
          <ac:chgData name="Joshi Jaideep" userId="cb88cf09-ed8b-4a59-b404-cdb769c9675a" providerId="ADAL" clId="{1A173135-7561-469E-A0D2-FC9674E39CCD}" dt="2022-07-17T19:41:17.613" v="160" actId="478"/>
          <ac:cxnSpMkLst>
            <pc:docMk/>
            <pc:sldMk cId="947837714" sldId="354"/>
            <ac:cxnSpMk id="49" creationId="{44D5A9BE-0D7A-48CD-AA2F-B3D909B6BC73}"/>
          </ac:cxnSpMkLst>
        </pc:cxnChg>
        <pc:cxnChg chg="del">
          <ac:chgData name="Joshi Jaideep" userId="cb88cf09-ed8b-4a59-b404-cdb769c9675a" providerId="ADAL" clId="{1A173135-7561-469E-A0D2-FC9674E39CCD}" dt="2022-07-17T19:41:17.613" v="160" actId="478"/>
          <ac:cxnSpMkLst>
            <pc:docMk/>
            <pc:sldMk cId="947837714" sldId="354"/>
            <ac:cxnSpMk id="77" creationId="{02E0B977-102B-4CBE-B22F-ABFE76C4F967}"/>
          </ac:cxnSpMkLst>
        </pc:cxnChg>
        <pc:cxnChg chg="mod">
          <ac:chgData name="Joshi Jaideep" userId="cb88cf09-ed8b-4a59-b404-cdb769c9675a" providerId="ADAL" clId="{1A173135-7561-469E-A0D2-FC9674E39CCD}" dt="2022-07-17T19:41:17.613" v="160" actId="478"/>
          <ac:cxnSpMkLst>
            <pc:docMk/>
            <pc:sldMk cId="947837714" sldId="354"/>
            <ac:cxnSpMk id="103" creationId="{D41FB1DA-343D-4467-9270-5C343134BD57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30" creationId="{0484F9A1-B784-D196-FEAC-DA347E070E88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31" creationId="{F55569EB-338C-802C-522C-3DE1524247D4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36" creationId="{7C4D8FB4-99A4-85F4-CC98-68FF2D142DB6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37" creationId="{65F17649-FE57-6EF9-FF9B-D46F1D32BF95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38" creationId="{63D1E58A-8131-02BC-645B-2777AFDC31CA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39" creationId="{21DE7C95-2B95-DC84-BF87-25E41593EA05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42" creationId="{10F858F4-7333-31F5-C7AC-BC85A4E8D981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43" creationId="{312CEE08-1417-AD03-D5C7-71BE1778AC2A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55" creationId="{E728A0EB-51B2-E990-61A5-6415BEF985DB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56" creationId="{F25064DE-374E-354F-3E74-AB7AFC0F040F}"/>
          </ac:cxnSpMkLst>
        </pc:cxnChg>
        <pc:cxnChg chg="add mod">
          <ac:chgData name="Joshi Jaideep" userId="cb88cf09-ed8b-4a59-b404-cdb769c9675a" providerId="ADAL" clId="{1A173135-7561-469E-A0D2-FC9674E39CCD}" dt="2022-07-17T19:41:20.758" v="161"/>
          <ac:cxnSpMkLst>
            <pc:docMk/>
            <pc:sldMk cId="947837714" sldId="354"/>
            <ac:cxnSpMk id="157" creationId="{82752C73-EE46-58F2-4E68-1CB4455796EE}"/>
          </ac:cxnSpMkLst>
        </pc:cxnChg>
      </pc:sldChg>
    </pc:docChg>
  </pc:docChgLst>
  <pc:docChgLst>
    <pc:chgData name="Joshi Jaideep" userId="cb88cf09-ed8b-4a59-b404-cdb769c9675a" providerId="ADAL" clId="{F4EC894C-DAB4-4E0A-9879-A2F78372ABF6}"/>
    <pc:docChg chg="undo custSel addSld delSld modSld sldOrd">
      <pc:chgData name="Joshi Jaideep" userId="cb88cf09-ed8b-4a59-b404-cdb769c9675a" providerId="ADAL" clId="{F4EC894C-DAB4-4E0A-9879-A2F78372ABF6}" dt="2022-05-24T12:48:17.183" v="2420" actId="1035"/>
      <pc:docMkLst>
        <pc:docMk/>
      </pc:docMkLst>
      <pc:sldChg chg="delSp modSp del mod ord">
        <pc:chgData name="Joshi Jaideep" userId="cb88cf09-ed8b-4a59-b404-cdb769c9675a" providerId="ADAL" clId="{F4EC894C-DAB4-4E0A-9879-A2F78372ABF6}" dt="2022-05-24T12:30:57.953" v="1637" actId="47"/>
        <pc:sldMkLst>
          <pc:docMk/>
          <pc:sldMk cId="3336418612" sldId="256"/>
        </pc:sldMkLst>
        <pc:spChg chg="mod">
          <ac:chgData name="Joshi Jaideep" userId="cb88cf09-ed8b-4a59-b404-cdb769c9675a" providerId="ADAL" clId="{F4EC894C-DAB4-4E0A-9879-A2F78372ABF6}" dt="2022-05-24T12:28:05.481" v="1569" actId="20577"/>
          <ac:spMkLst>
            <pc:docMk/>
            <pc:sldMk cId="3336418612" sldId="256"/>
            <ac:spMk id="8" creationId="{64229521-351A-44D9-B0CF-BA2501B73EB4}"/>
          </ac:spMkLst>
        </pc:spChg>
        <pc:picChg chg="del">
          <ac:chgData name="Joshi Jaideep" userId="cb88cf09-ed8b-4a59-b404-cdb769c9675a" providerId="ADAL" clId="{F4EC894C-DAB4-4E0A-9879-A2F78372ABF6}" dt="2022-05-24T12:28:36.969" v="1573" actId="21"/>
          <ac:picMkLst>
            <pc:docMk/>
            <pc:sldMk cId="3336418612" sldId="256"/>
            <ac:picMk id="7" creationId="{141E12E3-F628-4BAF-827E-6F027290283A}"/>
          </ac:picMkLst>
        </pc:picChg>
      </pc:sldChg>
      <pc:sldChg chg="addSp modSp mod ord">
        <pc:chgData name="Joshi Jaideep" userId="cb88cf09-ed8b-4a59-b404-cdb769c9675a" providerId="ADAL" clId="{F4EC894C-DAB4-4E0A-9879-A2F78372ABF6}" dt="2022-05-24T12:46:07.584" v="2372" actId="1035"/>
        <pc:sldMkLst>
          <pc:docMk/>
          <pc:sldMk cId="1894802039" sldId="258"/>
        </pc:sldMkLst>
        <pc:spChg chg="add mod">
          <ac:chgData name="Joshi Jaideep" userId="cb88cf09-ed8b-4a59-b404-cdb769c9675a" providerId="ADAL" clId="{F4EC894C-DAB4-4E0A-9879-A2F78372ABF6}" dt="2022-05-24T12:30:27.991" v="1617" actId="571"/>
          <ac:spMkLst>
            <pc:docMk/>
            <pc:sldMk cId="1894802039" sldId="258"/>
            <ac:spMk id="2" creationId="{E929FBA9-F0D9-F0C3-D2F0-9066510A933A}"/>
          </ac:spMkLst>
        </pc:spChg>
        <pc:spChg chg="mod">
          <ac:chgData name="Joshi Jaideep" userId="cb88cf09-ed8b-4a59-b404-cdb769c9675a" providerId="ADAL" clId="{F4EC894C-DAB4-4E0A-9879-A2F78372ABF6}" dt="2022-05-24T12:29:06.284" v="1578" actId="120"/>
          <ac:spMkLst>
            <pc:docMk/>
            <pc:sldMk cId="1894802039" sldId="258"/>
            <ac:spMk id="5" creationId="{70860CFD-9915-4C9A-A00D-756814FFCDE4}"/>
          </ac:spMkLst>
        </pc:spChg>
        <pc:spChg chg="add mod">
          <ac:chgData name="Joshi Jaideep" userId="cb88cf09-ed8b-4a59-b404-cdb769c9675a" providerId="ADAL" clId="{F4EC894C-DAB4-4E0A-9879-A2F78372ABF6}" dt="2022-05-24T12:30:27.991" v="1617" actId="571"/>
          <ac:spMkLst>
            <pc:docMk/>
            <pc:sldMk cId="1894802039" sldId="258"/>
            <ac:spMk id="6" creationId="{71A85EE6-92E1-442A-7E8A-4EA7CF0E719F}"/>
          </ac:spMkLst>
        </pc:spChg>
        <pc:spChg chg="add mod">
          <ac:chgData name="Joshi Jaideep" userId="cb88cf09-ed8b-4a59-b404-cdb769c9675a" providerId="ADAL" clId="{F4EC894C-DAB4-4E0A-9879-A2F78372ABF6}" dt="2022-05-24T12:30:27.991" v="1617" actId="571"/>
          <ac:spMkLst>
            <pc:docMk/>
            <pc:sldMk cId="1894802039" sldId="258"/>
            <ac:spMk id="8" creationId="{D022BFB7-68BC-4EE3-6630-80AB27FBD385}"/>
          </ac:spMkLst>
        </pc:spChg>
        <pc:spChg chg="add mod">
          <ac:chgData name="Joshi Jaideep" userId="cb88cf09-ed8b-4a59-b404-cdb769c9675a" providerId="ADAL" clId="{F4EC894C-DAB4-4E0A-9879-A2F78372ABF6}" dt="2022-05-24T12:30:27.991" v="1617" actId="571"/>
          <ac:spMkLst>
            <pc:docMk/>
            <pc:sldMk cId="1894802039" sldId="258"/>
            <ac:spMk id="9" creationId="{4E9CED3F-9CE7-447F-6838-C697FFC60547}"/>
          </ac:spMkLst>
        </pc:spChg>
        <pc:spChg chg="add mod">
          <ac:chgData name="Joshi Jaideep" userId="cb88cf09-ed8b-4a59-b404-cdb769c9675a" providerId="ADAL" clId="{F4EC894C-DAB4-4E0A-9879-A2F78372ABF6}" dt="2022-05-24T12:30:53.412" v="1636" actId="1076"/>
          <ac:spMkLst>
            <pc:docMk/>
            <pc:sldMk cId="1894802039" sldId="258"/>
            <ac:spMk id="10" creationId="{D92D3061-7182-50C3-CC7E-1B169E4E48D5}"/>
          </ac:spMkLst>
        </pc:spChg>
        <pc:grpChg chg="add mod">
          <ac:chgData name="Joshi Jaideep" userId="cb88cf09-ed8b-4a59-b404-cdb769c9675a" providerId="ADAL" clId="{F4EC894C-DAB4-4E0A-9879-A2F78372ABF6}" dt="2022-05-24T12:46:07.584" v="2372" actId="1035"/>
          <ac:grpSpMkLst>
            <pc:docMk/>
            <pc:sldMk cId="1894802039" sldId="258"/>
            <ac:grpSpMk id="3" creationId="{61E7D016-8C79-24F1-C82D-66D7F09A8222}"/>
          </ac:grpSpMkLst>
        </pc:grpChg>
        <pc:picChg chg="add mod modCrop">
          <ac:chgData name="Joshi Jaideep" userId="cb88cf09-ed8b-4a59-b404-cdb769c9675a" providerId="ADAL" clId="{F4EC894C-DAB4-4E0A-9879-A2F78372ABF6}" dt="2022-05-24T12:30:27.991" v="1617" actId="571"/>
          <ac:picMkLst>
            <pc:docMk/>
            <pc:sldMk cId="1894802039" sldId="258"/>
            <ac:picMk id="4" creationId="{EE38D585-5140-98AC-B56F-A8FBA9766FB0}"/>
          </ac:picMkLst>
        </pc:picChg>
        <pc:picChg chg="mod modCrop">
          <ac:chgData name="Joshi Jaideep" userId="cb88cf09-ed8b-4a59-b404-cdb769c9675a" providerId="ADAL" clId="{F4EC894C-DAB4-4E0A-9879-A2F78372ABF6}" dt="2022-05-24T12:30:27.991" v="1617" actId="571"/>
          <ac:picMkLst>
            <pc:docMk/>
            <pc:sldMk cId="1894802039" sldId="258"/>
            <ac:picMk id="7" creationId="{141E12E3-F628-4BAF-827E-6F027290283A}"/>
          </ac:picMkLst>
        </pc:picChg>
        <pc:picChg chg="add mod">
          <ac:chgData name="Joshi Jaideep" userId="cb88cf09-ed8b-4a59-b404-cdb769c9675a" providerId="ADAL" clId="{F4EC894C-DAB4-4E0A-9879-A2F78372ABF6}" dt="2022-05-24T12:45:54.829" v="2326"/>
          <ac:picMkLst>
            <pc:docMk/>
            <pc:sldMk cId="1894802039" sldId="258"/>
            <ac:picMk id="11" creationId="{0BBC0F96-0065-B668-035A-C947F8851F20}"/>
          </ac:picMkLst>
        </pc:picChg>
      </pc:sldChg>
      <pc:sldChg chg="del">
        <pc:chgData name="Joshi Jaideep" userId="cb88cf09-ed8b-4a59-b404-cdb769c9675a" providerId="ADAL" clId="{F4EC894C-DAB4-4E0A-9879-A2F78372ABF6}" dt="2022-05-24T12:01:02.288" v="100" actId="47"/>
        <pc:sldMkLst>
          <pc:docMk/>
          <pc:sldMk cId="1547104000" sldId="267"/>
        </pc:sldMkLst>
      </pc:sldChg>
      <pc:sldChg chg="del">
        <pc:chgData name="Joshi Jaideep" userId="cb88cf09-ed8b-4a59-b404-cdb769c9675a" providerId="ADAL" clId="{F4EC894C-DAB4-4E0A-9879-A2F78372ABF6}" dt="2022-05-24T12:01:02.288" v="100" actId="47"/>
        <pc:sldMkLst>
          <pc:docMk/>
          <pc:sldMk cId="162594009" sldId="270"/>
        </pc:sldMkLst>
      </pc:sldChg>
      <pc:sldChg chg="modSp mod">
        <pc:chgData name="Joshi Jaideep" userId="cb88cf09-ed8b-4a59-b404-cdb769c9675a" providerId="ADAL" clId="{F4EC894C-DAB4-4E0A-9879-A2F78372ABF6}" dt="2022-05-24T12:37:50.804" v="2072" actId="20577"/>
        <pc:sldMkLst>
          <pc:docMk/>
          <pc:sldMk cId="1627931959" sldId="274"/>
        </pc:sldMkLst>
        <pc:spChg chg="mod">
          <ac:chgData name="Joshi Jaideep" userId="cb88cf09-ed8b-4a59-b404-cdb769c9675a" providerId="ADAL" clId="{F4EC894C-DAB4-4E0A-9879-A2F78372ABF6}" dt="2022-05-24T12:37:50.804" v="2072" actId="20577"/>
          <ac:spMkLst>
            <pc:docMk/>
            <pc:sldMk cId="1627931959" sldId="274"/>
            <ac:spMk id="14" creationId="{226761E5-4069-433B-BB34-ADA82A19E299}"/>
          </ac:spMkLst>
        </pc:spChg>
      </pc:sldChg>
      <pc:sldChg chg="modSp mod">
        <pc:chgData name="Joshi Jaideep" userId="cb88cf09-ed8b-4a59-b404-cdb769c9675a" providerId="ADAL" clId="{F4EC894C-DAB4-4E0A-9879-A2F78372ABF6}" dt="2022-05-24T12:38:14.455" v="2089" actId="20577"/>
        <pc:sldMkLst>
          <pc:docMk/>
          <pc:sldMk cId="4193365019" sldId="275"/>
        </pc:sldMkLst>
        <pc:spChg chg="mod">
          <ac:chgData name="Joshi Jaideep" userId="cb88cf09-ed8b-4a59-b404-cdb769c9675a" providerId="ADAL" clId="{F4EC894C-DAB4-4E0A-9879-A2F78372ABF6}" dt="2022-05-24T12:38:14.455" v="2089" actId="20577"/>
          <ac:spMkLst>
            <pc:docMk/>
            <pc:sldMk cId="4193365019" sldId="275"/>
            <ac:spMk id="2" creationId="{1ED0CCB7-4089-4B99-AA30-C30A428CD303}"/>
          </ac:spMkLst>
        </pc:spChg>
      </pc:sldChg>
      <pc:sldChg chg="del">
        <pc:chgData name="Joshi Jaideep" userId="cb88cf09-ed8b-4a59-b404-cdb769c9675a" providerId="ADAL" clId="{F4EC894C-DAB4-4E0A-9879-A2F78372ABF6}" dt="2022-05-24T12:03:00.495" v="132" actId="47"/>
        <pc:sldMkLst>
          <pc:docMk/>
          <pc:sldMk cId="874581336" sldId="276"/>
        </pc:sldMkLst>
      </pc:sldChg>
      <pc:sldChg chg="modSp mod">
        <pc:chgData name="Joshi Jaideep" userId="cb88cf09-ed8b-4a59-b404-cdb769c9675a" providerId="ADAL" clId="{F4EC894C-DAB4-4E0A-9879-A2F78372ABF6}" dt="2022-05-24T12:38:24.009" v="2106" actId="20577"/>
        <pc:sldMkLst>
          <pc:docMk/>
          <pc:sldMk cId="212392331" sldId="278"/>
        </pc:sldMkLst>
        <pc:spChg chg="mod">
          <ac:chgData name="Joshi Jaideep" userId="cb88cf09-ed8b-4a59-b404-cdb769c9675a" providerId="ADAL" clId="{F4EC894C-DAB4-4E0A-9879-A2F78372ABF6}" dt="2022-05-24T12:38:24.009" v="2106" actId="20577"/>
          <ac:spMkLst>
            <pc:docMk/>
            <pc:sldMk cId="212392331" sldId="278"/>
            <ac:spMk id="2" creationId="{AFF481CC-06CE-49C8-BD70-0681016BFD48}"/>
          </ac:spMkLst>
        </pc:spChg>
      </pc:sldChg>
      <pc:sldChg chg="add del">
        <pc:chgData name="Joshi Jaideep" userId="cb88cf09-ed8b-4a59-b404-cdb769c9675a" providerId="ADAL" clId="{F4EC894C-DAB4-4E0A-9879-A2F78372ABF6}" dt="2022-05-24T12:12:51.661" v="715" actId="47"/>
        <pc:sldMkLst>
          <pc:docMk/>
          <pc:sldMk cId="1831897460" sldId="293"/>
        </pc:sldMkLst>
      </pc:sldChg>
      <pc:sldChg chg="modSp del mod">
        <pc:chgData name="Joshi Jaideep" userId="cb88cf09-ed8b-4a59-b404-cdb769c9675a" providerId="ADAL" clId="{F4EC894C-DAB4-4E0A-9879-A2F78372ABF6}" dt="2022-05-24T12:06:08.801" v="270" actId="2696"/>
        <pc:sldMkLst>
          <pc:docMk/>
          <pc:sldMk cId="3353464696" sldId="293"/>
        </pc:sldMkLst>
        <pc:spChg chg="mod">
          <ac:chgData name="Joshi Jaideep" userId="cb88cf09-ed8b-4a59-b404-cdb769c9675a" providerId="ADAL" clId="{F4EC894C-DAB4-4E0A-9879-A2F78372ABF6}" dt="2022-05-24T11:38:08.453" v="26" actId="20577"/>
          <ac:spMkLst>
            <pc:docMk/>
            <pc:sldMk cId="3353464696" sldId="293"/>
            <ac:spMk id="4" creationId="{113E9698-89EC-457A-8A27-1D13C017EBE2}"/>
          </ac:spMkLst>
        </pc:spChg>
        <pc:spChg chg="mod">
          <ac:chgData name="Joshi Jaideep" userId="cb88cf09-ed8b-4a59-b404-cdb769c9675a" providerId="ADAL" clId="{F4EC894C-DAB4-4E0A-9879-A2F78372ABF6}" dt="2022-05-24T11:37:48.505" v="12" actId="20577"/>
          <ac:spMkLst>
            <pc:docMk/>
            <pc:sldMk cId="3353464696" sldId="293"/>
            <ac:spMk id="5" creationId="{3F0226ED-E663-4CF5-92D7-0100BDD9D77B}"/>
          </ac:spMkLst>
        </pc:spChg>
      </pc:sldChg>
      <pc:sldChg chg="addSp delSp modSp add mod">
        <pc:chgData name="Joshi Jaideep" userId="cb88cf09-ed8b-4a59-b404-cdb769c9675a" providerId="ADAL" clId="{F4EC894C-DAB4-4E0A-9879-A2F78372ABF6}" dt="2022-05-24T12:46:33.683" v="2401" actId="14100"/>
        <pc:sldMkLst>
          <pc:docMk/>
          <pc:sldMk cId="2319076535" sldId="294"/>
        </pc:sldMkLst>
        <pc:spChg chg="mod">
          <ac:chgData name="Joshi Jaideep" userId="cb88cf09-ed8b-4a59-b404-cdb769c9675a" providerId="ADAL" clId="{F4EC894C-DAB4-4E0A-9879-A2F78372ABF6}" dt="2022-05-24T12:12:38.674" v="713" actId="1076"/>
          <ac:spMkLst>
            <pc:docMk/>
            <pc:sldMk cId="2319076535" sldId="294"/>
            <ac:spMk id="5" creationId="{4B7CC36C-E2C2-495B-A928-02E60DE4641D}"/>
          </ac:spMkLst>
        </pc:spChg>
        <pc:spChg chg="add del">
          <ac:chgData name="Joshi Jaideep" userId="cb88cf09-ed8b-4a59-b404-cdb769c9675a" providerId="ADAL" clId="{F4EC894C-DAB4-4E0A-9879-A2F78372ABF6}" dt="2022-05-24T12:12:14.219" v="700" actId="22"/>
          <ac:spMkLst>
            <pc:docMk/>
            <pc:sldMk cId="2319076535" sldId="294"/>
            <ac:spMk id="11" creationId="{FFFE0B9D-75AE-61E1-699F-3E1EA59E2824}"/>
          </ac:spMkLst>
        </pc:spChg>
        <pc:spChg chg="mod">
          <ac:chgData name="Joshi Jaideep" userId="cb88cf09-ed8b-4a59-b404-cdb769c9675a" providerId="ADAL" clId="{F4EC894C-DAB4-4E0A-9879-A2F78372ABF6}" dt="2022-05-24T12:11:38.820" v="674" actId="1076"/>
          <ac:spMkLst>
            <pc:docMk/>
            <pc:sldMk cId="2319076535" sldId="294"/>
            <ac:spMk id="12" creationId="{0F44E946-6447-4BF0-8A99-9628B4AC657F}"/>
          </ac:spMkLst>
        </pc:spChg>
        <pc:spChg chg="add mod">
          <ac:chgData name="Joshi Jaideep" userId="cb88cf09-ed8b-4a59-b404-cdb769c9675a" providerId="ADAL" clId="{F4EC894C-DAB4-4E0A-9879-A2F78372ABF6}" dt="2022-05-24T12:12:42.335" v="714" actId="14100"/>
          <ac:spMkLst>
            <pc:docMk/>
            <pc:sldMk cId="2319076535" sldId="294"/>
            <ac:spMk id="13" creationId="{8EB7763D-1242-8AD3-A9AF-3AB4A643976F}"/>
          </ac:spMkLst>
        </pc:spChg>
        <pc:picChg chg="mod">
          <ac:chgData name="Joshi Jaideep" userId="cb88cf09-ed8b-4a59-b404-cdb769c9675a" providerId="ADAL" clId="{F4EC894C-DAB4-4E0A-9879-A2F78372ABF6}" dt="2022-05-24T12:46:26.636" v="2398" actId="1038"/>
          <ac:picMkLst>
            <pc:docMk/>
            <pc:sldMk cId="2319076535" sldId="294"/>
            <ac:picMk id="7" creationId="{9211EF82-B906-46B8-B61E-C63064798EF9}"/>
          </ac:picMkLst>
        </pc:picChg>
        <pc:picChg chg="add mod">
          <ac:chgData name="Joshi Jaideep" userId="cb88cf09-ed8b-4a59-b404-cdb769c9675a" providerId="ADAL" clId="{F4EC894C-DAB4-4E0A-9879-A2F78372ABF6}" dt="2022-05-24T12:45:35.712" v="2319" actId="1076"/>
          <ac:picMkLst>
            <pc:docMk/>
            <pc:sldMk cId="2319076535" sldId="294"/>
            <ac:picMk id="14" creationId="{955394C6-2699-A5BA-CB04-3466CBD3BCBD}"/>
          </ac:picMkLst>
        </pc:picChg>
        <pc:cxnChg chg="mod">
          <ac:chgData name="Joshi Jaideep" userId="cb88cf09-ed8b-4a59-b404-cdb769c9675a" providerId="ADAL" clId="{F4EC894C-DAB4-4E0A-9879-A2F78372ABF6}" dt="2022-05-24T12:46:30.109" v="2399" actId="14100"/>
          <ac:cxnSpMkLst>
            <pc:docMk/>
            <pc:sldMk cId="2319076535" sldId="294"/>
            <ac:cxnSpMk id="4" creationId="{39802B16-69CD-4FC2-B1F8-2D1C21AED50E}"/>
          </ac:cxnSpMkLst>
        </pc:cxnChg>
        <pc:cxnChg chg="mod">
          <ac:chgData name="Joshi Jaideep" userId="cb88cf09-ed8b-4a59-b404-cdb769c9675a" providerId="ADAL" clId="{F4EC894C-DAB4-4E0A-9879-A2F78372ABF6}" dt="2022-05-24T12:46:33.683" v="2401" actId="14100"/>
          <ac:cxnSpMkLst>
            <pc:docMk/>
            <pc:sldMk cId="2319076535" sldId="294"/>
            <ac:cxnSpMk id="8" creationId="{75B13743-CF5A-412F-9110-B6F0787DD82E}"/>
          </ac:cxnSpMkLst>
        </pc:cxnChg>
      </pc:sldChg>
      <pc:sldChg chg="modSp del mod">
        <pc:chgData name="Joshi Jaideep" userId="cb88cf09-ed8b-4a59-b404-cdb769c9675a" providerId="ADAL" clId="{F4EC894C-DAB4-4E0A-9879-A2F78372ABF6}" dt="2022-05-24T12:06:08.801" v="270" actId="2696"/>
        <pc:sldMkLst>
          <pc:docMk/>
          <pc:sldMk cId="3325598662" sldId="294"/>
        </pc:sldMkLst>
        <pc:spChg chg="mod">
          <ac:chgData name="Joshi Jaideep" userId="cb88cf09-ed8b-4a59-b404-cdb769c9675a" providerId="ADAL" clId="{F4EC894C-DAB4-4E0A-9879-A2F78372ABF6}" dt="2022-05-24T11:37:28.390" v="0" actId="20577"/>
          <ac:spMkLst>
            <pc:docMk/>
            <pc:sldMk cId="3325598662" sldId="294"/>
            <ac:spMk id="5" creationId="{4B7CC36C-E2C2-495B-A928-02E60DE4641D}"/>
          </ac:spMkLst>
        </pc:spChg>
      </pc:sldChg>
      <pc:sldChg chg="del">
        <pc:chgData name="Joshi Jaideep" userId="cb88cf09-ed8b-4a59-b404-cdb769c9675a" providerId="ADAL" clId="{F4EC894C-DAB4-4E0A-9879-A2F78372ABF6}" dt="2022-05-24T12:38:42.746" v="2108" actId="47"/>
        <pc:sldMkLst>
          <pc:docMk/>
          <pc:sldMk cId="2292320728" sldId="295"/>
        </pc:sldMkLst>
      </pc:sldChg>
      <pc:sldChg chg="del">
        <pc:chgData name="Joshi Jaideep" userId="cb88cf09-ed8b-4a59-b404-cdb769c9675a" providerId="ADAL" clId="{F4EC894C-DAB4-4E0A-9879-A2F78372ABF6}" dt="2022-05-24T12:38:42.746" v="2108" actId="47"/>
        <pc:sldMkLst>
          <pc:docMk/>
          <pc:sldMk cId="4139968323" sldId="297"/>
        </pc:sldMkLst>
      </pc:sldChg>
      <pc:sldChg chg="add del">
        <pc:chgData name="Joshi Jaideep" userId="cb88cf09-ed8b-4a59-b404-cdb769c9675a" providerId="ADAL" clId="{F4EC894C-DAB4-4E0A-9879-A2F78372ABF6}" dt="2022-05-24T12:16:46.273" v="777" actId="47"/>
        <pc:sldMkLst>
          <pc:docMk/>
          <pc:sldMk cId="3902618916" sldId="298"/>
        </pc:sldMkLst>
      </pc:sldChg>
      <pc:sldChg chg="del">
        <pc:chgData name="Joshi Jaideep" userId="cb88cf09-ed8b-4a59-b404-cdb769c9675a" providerId="ADAL" clId="{F4EC894C-DAB4-4E0A-9879-A2F78372ABF6}" dt="2022-05-24T12:13:21.678" v="716" actId="2696"/>
        <pc:sldMkLst>
          <pc:docMk/>
          <pc:sldMk cId="3994202575" sldId="298"/>
        </pc:sldMkLst>
      </pc:sldChg>
      <pc:sldChg chg="del">
        <pc:chgData name="Joshi Jaideep" userId="cb88cf09-ed8b-4a59-b404-cdb769c9675a" providerId="ADAL" clId="{F4EC894C-DAB4-4E0A-9879-A2F78372ABF6}" dt="2022-05-24T12:13:21.678" v="716" actId="2696"/>
        <pc:sldMkLst>
          <pc:docMk/>
          <pc:sldMk cId="490316195" sldId="299"/>
        </pc:sldMkLst>
      </pc:sldChg>
      <pc:sldChg chg="modSp add mod ord">
        <pc:chgData name="Joshi Jaideep" userId="cb88cf09-ed8b-4a59-b404-cdb769c9675a" providerId="ADAL" clId="{F4EC894C-DAB4-4E0A-9879-A2F78372ABF6}" dt="2022-05-24T12:20:42.247" v="1213" actId="20577"/>
        <pc:sldMkLst>
          <pc:docMk/>
          <pc:sldMk cId="2663494486" sldId="299"/>
        </pc:sldMkLst>
        <pc:spChg chg="mod">
          <ac:chgData name="Joshi Jaideep" userId="cb88cf09-ed8b-4a59-b404-cdb769c9675a" providerId="ADAL" clId="{F4EC894C-DAB4-4E0A-9879-A2F78372ABF6}" dt="2022-05-24T12:20:42.247" v="1213" actId="20577"/>
          <ac:spMkLst>
            <pc:docMk/>
            <pc:sldMk cId="2663494486" sldId="299"/>
            <ac:spMk id="2" creationId="{16B6BBA0-DB83-44CD-BD3C-40A11DE2E5E2}"/>
          </ac:spMkLst>
        </pc:spChg>
        <pc:spChg chg="mod">
          <ac:chgData name="Joshi Jaideep" userId="cb88cf09-ed8b-4a59-b404-cdb769c9675a" providerId="ADAL" clId="{F4EC894C-DAB4-4E0A-9879-A2F78372ABF6}" dt="2022-05-24T12:20:16.641" v="1183" actId="14100"/>
          <ac:spMkLst>
            <pc:docMk/>
            <pc:sldMk cId="2663494486" sldId="299"/>
            <ac:spMk id="7" creationId="{A57FD257-0523-4A5B-BCEE-A1EC269149C4}"/>
          </ac:spMkLst>
        </pc:spChg>
        <pc:picChg chg="mod">
          <ac:chgData name="Joshi Jaideep" userId="cb88cf09-ed8b-4a59-b404-cdb769c9675a" providerId="ADAL" clId="{F4EC894C-DAB4-4E0A-9879-A2F78372ABF6}" dt="2022-05-24T12:20:17.512" v="1184" actId="1076"/>
          <ac:picMkLst>
            <pc:docMk/>
            <pc:sldMk cId="2663494486" sldId="299"/>
            <ac:picMk id="4" creationId="{D2DEA37F-9B0B-4B21-B65C-E9BCE59F510A}"/>
          </ac:picMkLst>
        </pc:picChg>
      </pc:sldChg>
      <pc:sldChg chg="addSp delSp modSp mod">
        <pc:chgData name="Joshi Jaideep" userId="cb88cf09-ed8b-4a59-b404-cdb769c9675a" providerId="ADAL" clId="{F4EC894C-DAB4-4E0A-9879-A2F78372ABF6}" dt="2022-05-24T12:48:17.183" v="2420" actId="1035"/>
        <pc:sldMkLst>
          <pc:docMk/>
          <pc:sldMk cId="2575649228" sldId="302"/>
        </pc:sldMkLst>
        <pc:spChg chg="mod">
          <ac:chgData name="Joshi Jaideep" userId="cb88cf09-ed8b-4a59-b404-cdb769c9675a" providerId="ADAL" clId="{F4EC894C-DAB4-4E0A-9879-A2F78372ABF6}" dt="2022-05-24T12:48:10.044" v="2403" actId="14100"/>
          <ac:spMkLst>
            <pc:docMk/>
            <pc:sldMk cId="2575649228" sldId="302"/>
            <ac:spMk id="2" creationId="{5DFF10C9-1A3D-40FD-937A-6C93BD49E24E}"/>
          </ac:spMkLst>
        </pc:spChg>
        <pc:spChg chg="del">
          <ac:chgData name="Joshi Jaideep" userId="cb88cf09-ed8b-4a59-b404-cdb769c9675a" providerId="ADAL" clId="{F4EC894C-DAB4-4E0A-9879-A2F78372ABF6}" dt="2022-05-24T12:44:20.634" v="2305" actId="478"/>
          <ac:spMkLst>
            <pc:docMk/>
            <pc:sldMk cId="2575649228" sldId="302"/>
            <ac:spMk id="3" creationId="{4B712CF5-968A-4CDA-B319-292C7BFB0134}"/>
          </ac:spMkLst>
        </pc:spChg>
        <pc:spChg chg="mod">
          <ac:chgData name="Joshi Jaideep" userId="cb88cf09-ed8b-4a59-b404-cdb769c9675a" providerId="ADAL" clId="{F4EC894C-DAB4-4E0A-9879-A2F78372ABF6}" dt="2022-05-24T12:43:55.308" v="2303" actId="20577"/>
          <ac:spMkLst>
            <pc:docMk/>
            <pc:sldMk cId="2575649228" sldId="302"/>
            <ac:spMk id="4" creationId="{B9C165FA-6C65-4C47-8D86-333C506B7C9E}"/>
          </ac:spMkLst>
        </pc:spChg>
        <pc:spChg chg="add mod">
          <ac:chgData name="Joshi Jaideep" userId="cb88cf09-ed8b-4a59-b404-cdb769c9675a" providerId="ADAL" clId="{F4EC894C-DAB4-4E0A-9879-A2F78372ABF6}" dt="2022-05-24T12:48:17.183" v="2420" actId="1035"/>
          <ac:spMkLst>
            <pc:docMk/>
            <pc:sldMk cId="2575649228" sldId="302"/>
            <ac:spMk id="10" creationId="{5CCB8F73-C29E-311C-3956-862E0BC0C542}"/>
          </ac:spMkLst>
        </pc:spChg>
        <pc:spChg chg="add del mod">
          <ac:chgData name="Joshi Jaideep" userId="cb88cf09-ed8b-4a59-b404-cdb769c9675a" providerId="ADAL" clId="{F4EC894C-DAB4-4E0A-9879-A2F78372ABF6}" dt="2022-05-24T12:44:26.180" v="2306" actId="478"/>
          <ac:spMkLst>
            <pc:docMk/>
            <pc:sldMk cId="2575649228" sldId="302"/>
            <ac:spMk id="11" creationId="{10DA4BD5-69A0-DD20-9152-AF5D9FB884AB}"/>
          </ac:spMkLst>
        </pc:spChg>
        <pc:grpChg chg="add mod">
          <ac:chgData name="Joshi Jaideep" userId="cb88cf09-ed8b-4a59-b404-cdb769c9675a" providerId="ADAL" clId="{F4EC894C-DAB4-4E0A-9879-A2F78372ABF6}" dt="2022-05-24T12:44:56.156" v="2311" actId="14100"/>
          <ac:grpSpMkLst>
            <pc:docMk/>
            <pc:sldMk cId="2575649228" sldId="302"/>
            <ac:grpSpMk id="6" creationId="{DFB090E0-AB03-0DAC-08AB-B3133A55E779}"/>
          </ac:grpSpMkLst>
        </pc:grpChg>
        <pc:picChg chg="mod">
          <ac:chgData name="Joshi Jaideep" userId="cb88cf09-ed8b-4a59-b404-cdb769c9675a" providerId="ADAL" clId="{F4EC894C-DAB4-4E0A-9879-A2F78372ABF6}" dt="2022-05-24T12:43:16.157" v="2285" actId="164"/>
          <ac:picMkLst>
            <pc:docMk/>
            <pc:sldMk cId="2575649228" sldId="302"/>
            <ac:picMk id="5" creationId="{B7610CF9-1846-4481-A2E8-FA3E0B61EC8F}"/>
          </ac:picMkLst>
        </pc:picChg>
        <pc:picChg chg="mod">
          <ac:chgData name="Joshi Jaideep" userId="cb88cf09-ed8b-4a59-b404-cdb769c9675a" providerId="ADAL" clId="{F4EC894C-DAB4-4E0A-9879-A2F78372ABF6}" dt="2022-05-24T12:43:16.157" v="2285" actId="164"/>
          <ac:picMkLst>
            <pc:docMk/>
            <pc:sldMk cId="2575649228" sldId="302"/>
            <ac:picMk id="7" creationId="{05BC526F-7116-43FF-A89E-B78D84EC8E99}"/>
          </ac:picMkLst>
        </pc:picChg>
        <pc:picChg chg="mod">
          <ac:chgData name="Joshi Jaideep" userId="cb88cf09-ed8b-4a59-b404-cdb769c9675a" providerId="ADAL" clId="{F4EC894C-DAB4-4E0A-9879-A2F78372ABF6}" dt="2022-05-24T12:43:16.157" v="2285" actId="164"/>
          <ac:picMkLst>
            <pc:docMk/>
            <pc:sldMk cId="2575649228" sldId="302"/>
            <ac:picMk id="9" creationId="{EE12A94C-4082-4C0A-BC7E-DD2CB03498B5}"/>
          </ac:picMkLst>
        </pc:picChg>
        <pc:picChg chg="add mod">
          <ac:chgData name="Joshi Jaideep" userId="cb88cf09-ed8b-4a59-b404-cdb769c9675a" providerId="ADAL" clId="{F4EC894C-DAB4-4E0A-9879-A2F78372ABF6}" dt="2022-05-24T12:45:02.890" v="2313" actId="1076"/>
          <ac:picMkLst>
            <pc:docMk/>
            <pc:sldMk cId="2575649228" sldId="302"/>
            <ac:picMk id="13" creationId="{2B964B94-026E-B177-6B35-0611537267DC}"/>
          </ac:picMkLst>
        </pc:picChg>
        <pc:picChg chg="mod">
          <ac:chgData name="Joshi Jaideep" userId="cb88cf09-ed8b-4a59-b404-cdb769c9675a" providerId="ADAL" clId="{F4EC894C-DAB4-4E0A-9879-A2F78372ABF6}" dt="2022-05-24T12:43:16.157" v="2285" actId="164"/>
          <ac:picMkLst>
            <pc:docMk/>
            <pc:sldMk cId="2575649228" sldId="302"/>
            <ac:picMk id="14" creationId="{0E53FD63-F11B-41A0-B60E-1D91BBB6C4FC}"/>
          </ac:picMkLst>
        </pc:picChg>
      </pc:sldChg>
      <pc:sldChg chg="del">
        <pc:chgData name="Joshi Jaideep" userId="cb88cf09-ed8b-4a59-b404-cdb769c9675a" providerId="ADAL" clId="{F4EC894C-DAB4-4E0A-9879-A2F78372ABF6}" dt="2022-05-24T12:03:10.391" v="135" actId="47"/>
        <pc:sldMkLst>
          <pc:docMk/>
          <pc:sldMk cId="2651318658" sldId="303"/>
        </pc:sldMkLst>
      </pc:sldChg>
      <pc:sldChg chg="del">
        <pc:chgData name="Joshi Jaideep" userId="cb88cf09-ed8b-4a59-b404-cdb769c9675a" providerId="ADAL" clId="{F4EC894C-DAB4-4E0A-9879-A2F78372ABF6}" dt="2022-05-24T11:58:18.770" v="27" actId="47"/>
        <pc:sldMkLst>
          <pc:docMk/>
          <pc:sldMk cId="2040304044" sldId="306"/>
        </pc:sldMkLst>
      </pc:sldChg>
      <pc:sldChg chg="del">
        <pc:chgData name="Joshi Jaideep" userId="cb88cf09-ed8b-4a59-b404-cdb769c9675a" providerId="ADAL" clId="{F4EC894C-DAB4-4E0A-9879-A2F78372ABF6}" dt="2022-05-24T11:58:18.770" v="27" actId="47"/>
        <pc:sldMkLst>
          <pc:docMk/>
          <pc:sldMk cId="2813842052" sldId="307"/>
        </pc:sldMkLst>
      </pc:sldChg>
      <pc:sldChg chg="delSp modSp del mod">
        <pc:chgData name="Joshi Jaideep" userId="cb88cf09-ed8b-4a59-b404-cdb769c9675a" providerId="ADAL" clId="{F4EC894C-DAB4-4E0A-9879-A2F78372ABF6}" dt="2022-05-24T12:47:48.308" v="2402" actId="47"/>
        <pc:sldMkLst>
          <pc:docMk/>
          <pc:sldMk cId="1450459347" sldId="310"/>
        </pc:sldMkLst>
        <pc:spChg chg="mod">
          <ac:chgData name="Joshi Jaideep" userId="cb88cf09-ed8b-4a59-b404-cdb769c9675a" providerId="ADAL" clId="{F4EC894C-DAB4-4E0A-9879-A2F78372ABF6}" dt="2022-05-24T12:00:29.817" v="99" actId="6549"/>
          <ac:spMkLst>
            <pc:docMk/>
            <pc:sldMk cId="1450459347" sldId="310"/>
            <ac:spMk id="8" creationId="{F583DC22-A8B5-4891-BF39-7D6F65BE50E9}"/>
          </ac:spMkLst>
        </pc:spChg>
        <pc:picChg chg="del">
          <ac:chgData name="Joshi Jaideep" userId="cb88cf09-ed8b-4a59-b404-cdb769c9675a" providerId="ADAL" clId="{F4EC894C-DAB4-4E0A-9879-A2F78372ABF6}" dt="2022-05-24T12:40:26.765" v="2218" actId="21"/>
          <ac:picMkLst>
            <pc:docMk/>
            <pc:sldMk cId="1450459347" sldId="310"/>
            <ac:picMk id="10" creationId="{F1AF44A9-62EB-4E9D-9D39-A2D9D3A41EDD}"/>
          </ac:picMkLst>
        </pc:picChg>
      </pc:sldChg>
      <pc:sldChg chg="del">
        <pc:chgData name="Joshi Jaideep" userId="cb88cf09-ed8b-4a59-b404-cdb769c9675a" providerId="ADAL" clId="{F4EC894C-DAB4-4E0A-9879-A2F78372ABF6}" dt="2022-05-24T12:01:02.288" v="100" actId="47"/>
        <pc:sldMkLst>
          <pc:docMk/>
          <pc:sldMk cId="1675094800" sldId="312"/>
        </pc:sldMkLst>
      </pc:sldChg>
      <pc:sldChg chg="del">
        <pc:chgData name="Joshi Jaideep" userId="cb88cf09-ed8b-4a59-b404-cdb769c9675a" providerId="ADAL" clId="{F4EC894C-DAB4-4E0A-9879-A2F78372ABF6}" dt="2022-05-24T12:01:02.288" v="100" actId="47"/>
        <pc:sldMkLst>
          <pc:docMk/>
          <pc:sldMk cId="3988282440" sldId="313"/>
        </pc:sldMkLst>
      </pc:sldChg>
      <pc:sldChg chg="del">
        <pc:chgData name="Joshi Jaideep" userId="cb88cf09-ed8b-4a59-b404-cdb769c9675a" providerId="ADAL" clId="{F4EC894C-DAB4-4E0A-9879-A2F78372ABF6}" dt="2022-05-24T12:38:35.865" v="2107" actId="47"/>
        <pc:sldMkLst>
          <pc:docMk/>
          <pc:sldMk cId="2646881439" sldId="333"/>
        </pc:sldMkLst>
      </pc:sldChg>
      <pc:sldChg chg="modSp add del mod">
        <pc:chgData name="Joshi Jaideep" userId="cb88cf09-ed8b-4a59-b404-cdb769c9675a" providerId="ADAL" clId="{F4EC894C-DAB4-4E0A-9879-A2F78372ABF6}" dt="2022-05-24T12:39:13.421" v="2164" actId="1076"/>
        <pc:sldMkLst>
          <pc:docMk/>
          <pc:sldMk cId="1049651791" sldId="334"/>
        </pc:sldMkLst>
        <pc:spChg chg="mod">
          <ac:chgData name="Joshi Jaideep" userId="cb88cf09-ed8b-4a59-b404-cdb769c9675a" providerId="ADAL" clId="{F4EC894C-DAB4-4E0A-9879-A2F78372ABF6}" dt="2022-05-24T12:39:13.421" v="2164" actId="1076"/>
          <ac:spMkLst>
            <pc:docMk/>
            <pc:sldMk cId="1049651791" sldId="334"/>
            <ac:spMk id="11" creationId="{331EAFEF-23A2-4F17-808A-5F34DD1AE790}"/>
          </ac:spMkLst>
        </pc:spChg>
        <pc:spChg chg="mod">
          <ac:chgData name="Joshi Jaideep" userId="cb88cf09-ed8b-4a59-b404-cdb769c9675a" providerId="ADAL" clId="{F4EC894C-DAB4-4E0A-9879-A2F78372ABF6}" dt="2022-05-24T12:39:11.778" v="2163" actId="404"/>
          <ac:spMkLst>
            <pc:docMk/>
            <pc:sldMk cId="1049651791" sldId="334"/>
            <ac:spMk id="19" creationId="{540D48A4-0053-440C-A917-1A7EB8C94E5C}"/>
          </ac:spMkLst>
        </pc:spChg>
      </pc:sldChg>
      <pc:sldChg chg="modSp mod">
        <pc:chgData name="Joshi Jaideep" userId="cb88cf09-ed8b-4a59-b404-cdb769c9675a" providerId="ADAL" clId="{F4EC894C-DAB4-4E0A-9879-A2F78372ABF6}" dt="2022-05-24T11:59:49.768" v="98" actId="20577"/>
        <pc:sldMkLst>
          <pc:docMk/>
          <pc:sldMk cId="3957113902" sldId="335"/>
        </pc:sldMkLst>
        <pc:spChg chg="mod">
          <ac:chgData name="Joshi Jaideep" userId="cb88cf09-ed8b-4a59-b404-cdb769c9675a" providerId="ADAL" clId="{F4EC894C-DAB4-4E0A-9879-A2F78372ABF6}" dt="2022-05-24T11:59:49.768" v="98" actId="20577"/>
          <ac:spMkLst>
            <pc:docMk/>
            <pc:sldMk cId="3957113902" sldId="335"/>
            <ac:spMk id="82" creationId="{D4EFDF1C-EB36-46CC-B535-1CEE4D2A0A87}"/>
          </ac:spMkLst>
        </pc:spChg>
      </pc:sldChg>
      <pc:sldChg chg="del">
        <pc:chgData name="Joshi Jaideep" userId="cb88cf09-ed8b-4a59-b404-cdb769c9675a" providerId="ADAL" clId="{F4EC894C-DAB4-4E0A-9879-A2F78372ABF6}" dt="2022-05-24T12:38:35.865" v="2107" actId="47"/>
        <pc:sldMkLst>
          <pc:docMk/>
          <pc:sldMk cId="2752919383" sldId="338"/>
        </pc:sldMkLst>
      </pc:sldChg>
      <pc:sldChg chg="del">
        <pc:chgData name="Joshi Jaideep" userId="cb88cf09-ed8b-4a59-b404-cdb769c9675a" providerId="ADAL" clId="{F4EC894C-DAB4-4E0A-9879-A2F78372ABF6}" dt="2022-05-24T12:38:42.746" v="2108" actId="47"/>
        <pc:sldMkLst>
          <pc:docMk/>
          <pc:sldMk cId="1855736095" sldId="340"/>
        </pc:sldMkLst>
      </pc:sldChg>
      <pc:sldChg chg="del">
        <pc:chgData name="Joshi Jaideep" userId="cb88cf09-ed8b-4a59-b404-cdb769c9675a" providerId="ADAL" clId="{F4EC894C-DAB4-4E0A-9879-A2F78372ABF6}" dt="2022-05-24T12:03:08.654" v="134" actId="47"/>
        <pc:sldMkLst>
          <pc:docMk/>
          <pc:sldMk cId="2792376071" sldId="341"/>
        </pc:sldMkLst>
      </pc:sldChg>
      <pc:sldChg chg="del">
        <pc:chgData name="Joshi Jaideep" userId="cb88cf09-ed8b-4a59-b404-cdb769c9675a" providerId="ADAL" clId="{F4EC894C-DAB4-4E0A-9879-A2F78372ABF6}" dt="2022-05-24T12:03:06.565" v="133" actId="47"/>
        <pc:sldMkLst>
          <pc:docMk/>
          <pc:sldMk cId="123570931" sldId="342"/>
        </pc:sldMkLst>
      </pc:sldChg>
      <pc:sldChg chg="del">
        <pc:chgData name="Joshi Jaideep" userId="cb88cf09-ed8b-4a59-b404-cdb769c9675a" providerId="ADAL" clId="{F4EC894C-DAB4-4E0A-9879-A2F78372ABF6}" dt="2022-05-24T12:36:47.211" v="1999" actId="47"/>
        <pc:sldMkLst>
          <pc:docMk/>
          <pc:sldMk cId="2473132410" sldId="343"/>
        </pc:sldMkLst>
      </pc:sldChg>
      <pc:sldChg chg="modSp mod">
        <pc:chgData name="Joshi Jaideep" userId="cb88cf09-ed8b-4a59-b404-cdb769c9675a" providerId="ADAL" clId="{F4EC894C-DAB4-4E0A-9879-A2F78372ABF6}" dt="2022-05-24T12:37:22.053" v="2067" actId="20577"/>
        <pc:sldMkLst>
          <pc:docMk/>
          <pc:sldMk cId="4185466789" sldId="345"/>
        </pc:sldMkLst>
        <pc:spChg chg="mod">
          <ac:chgData name="Joshi Jaideep" userId="cb88cf09-ed8b-4a59-b404-cdb769c9675a" providerId="ADAL" clId="{F4EC894C-DAB4-4E0A-9879-A2F78372ABF6}" dt="2022-05-24T12:21:17.053" v="1220" actId="20577"/>
          <ac:spMkLst>
            <pc:docMk/>
            <pc:sldMk cId="4185466789" sldId="345"/>
            <ac:spMk id="8" creationId="{C281BC88-EA64-4AF1-A45E-02F8DFA59774}"/>
          </ac:spMkLst>
        </pc:spChg>
        <pc:spChg chg="mod">
          <ac:chgData name="Joshi Jaideep" userId="cb88cf09-ed8b-4a59-b404-cdb769c9675a" providerId="ADAL" clId="{F4EC894C-DAB4-4E0A-9879-A2F78372ABF6}" dt="2022-05-24T12:22:03.374" v="1249" actId="1076"/>
          <ac:spMkLst>
            <pc:docMk/>
            <pc:sldMk cId="4185466789" sldId="345"/>
            <ac:spMk id="10" creationId="{79351789-41E8-49A9-AAA0-D7D70547E216}"/>
          </ac:spMkLst>
        </pc:spChg>
        <pc:spChg chg="mod">
          <ac:chgData name="Joshi Jaideep" userId="cb88cf09-ed8b-4a59-b404-cdb769c9675a" providerId="ADAL" clId="{F4EC894C-DAB4-4E0A-9879-A2F78372ABF6}" dt="2022-05-24T12:37:22.053" v="2067" actId="20577"/>
          <ac:spMkLst>
            <pc:docMk/>
            <pc:sldMk cId="4185466789" sldId="345"/>
            <ac:spMk id="27" creationId="{033E09CC-C790-4723-99EC-00EEEF6460E3}"/>
          </ac:spMkLst>
        </pc:spChg>
      </pc:sldChg>
      <pc:sldChg chg="addSp modSp mod">
        <pc:chgData name="Joshi Jaideep" userId="cb88cf09-ed8b-4a59-b404-cdb769c9675a" providerId="ADAL" clId="{F4EC894C-DAB4-4E0A-9879-A2F78372ABF6}" dt="2022-05-24T12:39:56.983" v="2217" actId="1076"/>
        <pc:sldMkLst>
          <pc:docMk/>
          <pc:sldMk cId="976924958" sldId="346"/>
        </pc:sldMkLst>
        <pc:spChg chg="mod">
          <ac:chgData name="Joshi Jaideep" userId="cb88cf09-ed8b-4a59-b404-cdb769c9675a" providerId="ADAL" clId="{F4EC894C-DAB4-4E0A-9879-A2F78372ABF6}" dt="2022-05-24T12:39:52.438" v="2216" actId="403"/>
          <ac:spMkLst>
            <pc:docMk/>
            <pc:sldMk cId="976924958" sldId="346"/>
            <ac:spMk id="2" creationId="{BA945893-1610-4278-BC77-38670D87441C}"/>
          </ac:spMkLst>
        </pc:spChg>
        <pc:spChg chg="add mod">
          <ac:chgData name="Joshi Jaideep" userId="cb88cf09-ed8b-4a59-b404-cdb769c9675a" providerId="ADAL" clId="{F4EC894C-DAB4-4E0A-9879-A2F78372ABF6}" dt="2022-05-24T12:39:56.983" v="2217" actId="1076"/>
          <ac:spMkLst>
            <pc:docMk/>
            <pc:sldMk cId="976924958" sldId="346"/>
            <ac:spMk id="5" creationId="{F3CCCDD0-F8B7-71F5-D40D-96F2D5B5F4E8}"/>
          </ac:spMkLst>
        </pc:spChg>
      </pc:sldChg>
      <pc:sldChg chg="addSp modSp mod modAnim">
        <pc:chgData name="Joshi Jaideep" userId="cb88cf09-ed8b-4a59-b404-cdb769c9675a" providerId="ADAL" clId="{F4EC894C-DAB4-4E0A-9879-A2F78372ABF6}" dt="2022-05-24T12:42:49.093" v="2284" actId="20577"/>
        <pc:sldMkLst>
          <pc:docMk/>
          <pc:sldMk cId="3675894444" sldId="348"/>
        </pc:sldMkLst>
        <pc:spChg chg="mod">
          <ac:chgData name="Joshi Jaideep" userId="cb88cf09-ed8b-4a59-b404-cdb769c9675a" providerId="ADAL" clId="{F4EC894C-DAB4-4E0A-9879-A2F78372ABF6}" dt="2022-05-24T12:42:29.366" v="2262" actId="20577"/>
          <ac:spMkLst>
            <pc:docMk/>
            <pc:sldMk cId="3675894444" sldId="348"/>
            <ac:spMk id="2" creationId="{A6307FDB-0659-4661-8123-77EB44554DFA}"/>
          </ac:spMkLst>
        </pc:spChg>
        <pc:spChg chg="add mod">
          <ac:chgData name="Joshi Jaideep" userId="cb88cf09-ed8b-4a59-b404-cdb769c9675a" providerId="ADAL" clId="{F4EC894C-DAB4-4E0A-9879-A2F78372ABF6}" dt="2022-05-24T12:42:49.093" v="2284" actId="20577"/>
          <ac:spMkLst>
            <pc:docMk/>
            <pc:sldMk cId="3675894444" sldId="348"/>
            <ac:spMk id="4" creationId="{0029D263-BB2C-2EFC-D1B0-DAFCD660315D}"/>
          </ac:spMkLst>
        </pc:spChg>
        <pc:spChg chg="mod">
          <ac:chgData name="Joshi Jaideep" userId="cb88cf09-ed8b-4a59-b404-cdb769c9675a" providerId="ADAL" clId="{F4EC894C-DAB4-4E0A-9879-A2F78372ABF6}" dt="2022-05-24T12:41:08.609" v="2227" actId="1076"/>
          <ac:spMkLst>
            <pc:docMk/>
            <pc:sldMk cId="3675894444" sldId="348"/>
            <ac:spMk id="10" creationId="{D02F8021-9BF0-43CB-8B3F-47E58391ECB8}"/>
          </ac:spMkLst>
        </pc:spChg>
        <pc:spChg chg="mod">
          <ac:chgData name="Joshi Jaideep" userId="cb88cf09-ed8b-4a59-b404-cdb769c9675a" providerId="ADAL" clId="{F4EC894C-DAB4-4E0A-9879-A2F78372ABF6}" dt="2022-05-24T12:41:17.427" v="2229" actId="403"/>
          <ac:spMkLst>
            <pc:docMk/>
            <pc:sldMk cId="3675894444" sldId="348"/>
            <ac:spMk id="11" creationId="{8CFA09FD-1865-4E4F-8A57-85A87DCCD033}"/>
          </ac:spMkLst>
        </pc:spChg>
        <pc:spChg chg="mod">
          <ac:chgData name="Joshi Jaideep" userId="cb88cf09-ed8b-4a59-b404-cdb769c9675a" providerId="ADAL" clId="{F4EC894C-DAB4-4E0A-9879-A2F78372ABF6}" dt="2022-05-24T12:41:48.536" v="2238" actId="1076"/>
          <ac:spMkLst>
            <pc:docMk/>
            <pc:sldMk cId="3675894444" sldId="348"/>
            <ac:spMk id="15" creationId="{F2947F73-75C6-437E-8F0A-A0809358842E}"/>
          </ac:spMkLst>
        </pc:spChg>
        <pc:spChg chg="mod">
          <ac:chgData name="Joshi Jaideep" userId="cb88cf09-ed8b-4a59-b404-cdb769c9675a" providerId="ADAL" clId="{F4EC894C-DAB4-4E0A-9879-A2F78372ABF6}" dt="2022-05-24T12:41:21.497" v="2230" actId="404"/>
          <ac:spMkLst>
            <pc:docMk/>
            <pc:sldMk cId="3675894444" sldId="348"/>
            <ac:spMk id="16" creationId="{C2DA73D2-F98E-4FE8-BFB6-18537368C90A}"/>
          </ac:spMkLst>
        </pc:spChg>
        <pc:grpChg chg="add mod">
          <ac:chgData name="Joshi Jaideep" userId="cb88cf09-ed8b-4a59-b404-cdb769c9675a" providerId="ADAL" clId="{F4EC894C-DAB4-4E0A-9879-A2F78372ABF6}" dt="2022-05-24T12:42:03.247" v="2241" actId="1076"/>
          <ac:grpSpMkLst>
            <pc:docMk/>
            <pc:sldMk cId="3675894444" sldId="348"/>
            <ac:grpSpMk id="3" creationId="{DA29553B-A796-31C5-B87F-47B2E2812EF2}"/>
          </ac:grpSpMkLst>
        </pc:grpChg>
        <pc:picChg chg="add mod">
          <ac:chgData name="Joshi Jaideep" userId="cb88cf09-ed8b-4a59-b404-cdb769c9675a" providerId="ADAL" clId="{F4EC894C-DAB4-4E0A-9879-A2F78372ABF6}" dt="2022-05-24T12:42:10.400" v="2243" actId="1076"/>
          <ac:picMkLst>
            <pc:docMk/>
            <pc:sldMk cId="3675894444" sldId="348"/>
            <ac:picMk id="12" creationId="{AA413398-40BD-6211-C461-F556CF6DD012}"/>
          </ac:picMkLst>
        </pc:picChg>
        <pc:picChg chg="mod modCrop">
          <ac:chgData name="Joshi Jaideep" userId="cb88cf09-ed8b-4a59-b404-cdb769c9675a" providerId="ADAL" clId="{F4EC894C-DAB4-4E0A-9879-A2F78372ABF6}" dt="2022-05-24T12:42:00.078" v="2240" actId="732"/>
          <ac:picMkLst>
            <pc:docMk/>
            <pc:sldMk cId="3675894444" sldId="348"/>
            <ac:picMk id="13" creationId="{14581FC4-8911-4CDD-A005-0B4BDA66BC5C}"/>
          </ac:picMkLst>
        </pc:picChg>
      </pc:sldChg>
      <pc:sldChg chg="del">
        <pc:chgData name="Joshi Jaideep" userId="cb88cf09-ed8b-4a59-b404-cdb769c9675a" providerId="ADAL" clId="{F4EC894C-DAB4-4E0A-9879-A2F78372ABF6}" dt="2022-05-24T12:03:00.495" v="132" actId="47"/>
        <pc:sldMkLst>
          <pc:docMk/>
          <pc:sldMk cId="2915164703" sldId="349"/>
        </pc:sldMkLst>
      </pc:sldChg>
      <pc:sldChg chg="del">
        <pc:chgData name="Joshi Jaideep" userId="cb88cf09-ed8b-4a59-b404-cdb769c9675a" providerId="ADAL" clId="{F4EC894C-DAB4-4E0A-9879-A2F78372ABF6}" dt="2022-05-24T12:04:37.764" v="195" actId="47"/>
        <pc:sldMkLst>
          <pc:docMk/>
          <pc:sldMk cId="2007751866" sldId="351"/>
        </pc:sldMkLst>
      </pc:sldChg>
      <pc:sldChg chg="addSp modSp mod ord">
        <pc:chgData name="Joshi Jaideep" userId="cb88cf09-ed8b-4a59-b404-cdb769c9675a" providerId="ADAL" clId="{F4EC894C-DAB4-4E0A-9879-A2F78372ABF6}" dt="2022-05-24T12:16:38.886" v="776" actId="404"/>
        <pc:sldMkLst>
          <pc:docMk/>
          <pc:sldMk cId="2715927670" sldId="352"/>
        </pc:sldMkLst>
        <pc:spChg chg="mod">
          <ac:chgData name="Joshi Jaideep" userId="cb88cf09-ed8b-4a59-b404-cdb769c9675a" providerId="ADAL" clId="{F4EC894C-DAB4-4E0A-9879-A2F78372ABF6}" dt="2022-05-24T12:04:13.314" v="193" actId="20577"/>
          <ac:spMkLst>
            <pc:docMk/>
            <pc:sldMk cId="2715927670" sldId="352"/>
            <ac:spMk id="2" creationId="{7B257CA7-70CB-4C0D-9D12-360DFD1AA63B}"/>
          </ac:spMkLst>
        </pc:spChg>
        <pc:spChg chg="mod">
          <ac:chgData name="Joshi Jaideep" userId="cb88cf09-ed8b-4a59-b404-cdb769c9675a" providerId="ADAL" clId="{F4EC894C-DAB4-4E0A-9879-A2F78372ABF6}" dt="2022-05-24T12:04:23.032" v="194" actId="20577"/>
          <ac:spMkLst>
            <pc:docMk/>
            <pc:sldMk cId="2715927670" sldId="352"/>
            <ac:spMk id="3" creationId="{5E79FFC2-551B-428C-B4F5-18F1F2BFAC4F}"/>
          </ac:spMkLst>
        </pc:spChg>
        <pc:spChg chg="add mod">
          <ac:chgData name="Joshi Jaideep" userId="cb88cf09-ed8b-4a59-b404-cdb769c9675a" providerId="ADAL" clId="{F4EC894C-DAB4-4E0A-9879-A2F78372ABF6}" dt="2022-05-24T12:16:38.886" v="776" actId="404"/>
          <ac:spMkLst>
            <pc:docMk/>
            <pc:sldMk cId="2715927670" sldId="352"/>
            <ac:spMk id="27" creationId="{2DFF6452-A0B3-EA07-47CE-B1D2E7306836}"/>
          </ac:spMkLst>
        </pc:spChg>
        <pc:spChg chg="mod">
          <ac:chgData name="Joshi Jaideep" userId="cb88cf09-ed8b-4a59-b404-cdb769c9675a" providerId="ADAL" clId="{F4EC894C-DAB4-4E0A-9879-A2F78372ABF6}" dt="2022-05-24T12:15:57.003" v="758" actId="1035"/>
          <ac:spMkLst>
            <pc:docMk/>
            <pc:sldMk cId="2715927670" sldId="352"/>
            <ac:spMk id="38" creationId="{2A936155-6E85-4596-BDFC-8A3C35DA77AE}"/>
          </ac:spMkLst>
        </pc:spChg>
        <pc:spChg chg="mod">
          <ac:chgData name="Joshi Jaideep" userId="cb88cf09-ed8b-4a59-b404-cdb769c9675a" providerId="ADAL" clId="{F4EC894C-DAB4-4E0A-9879-A2F78372ABF6}" dt="2022-05-24T12:15:57.003" v="758" actId="1035"/>
          <ac:spMkLst>
            <pc:docMk/>
            <pc:sldMk cId="2715927670" sldId="352"/>
            <ac:spMk id="39" creationId="{1E92DB3B-5A74-422A-8CFD-6699C736312E}"/>
          </ac:spMkLst>
        </pc:spChg>
        <pc:grpChg chg="mod">
          <ac:chgData name="Joshi Jaideep" userId="cb88cf09-ed8b-4a59-b404-cdb769c9675a" providerId="ADAL" clId="{F4EC894C-DAB4-4E0A-9879-A2F78372ABF6}" dt="2022-05-24T12:15:57.003" v="758" actId="1035"/>
          <ac:grpSpMkLst>
            <pc:docMk/>
            <pc:sldMk cId="2715927670" sldId="352"/>
            <ac:grpSpMk id="42" creationId="{47759703-402E-4A13-9A80-B2DD5269A8FA}"/>
          </ac:grpSpMkLst>
        </pc:grpChg>
      </pc:sldChg>
      <pc:sldChg chg="modSp new del mod">
        <pc:chgData name="Joshi Jaideep" userId="cb88cf09-ed8b-4a59-b404-cdb769c9675a" providerId="ADAL" clId="{F4EC894C-DAB4-4E0A-9879-A2F78372ABF6}" dt="2022-05-24T12:22:13.985" v="1250" actId="47"/>
        <pc:sldMkLst>
          <pc:docMk/>
          <pc:sldMk cId="488192360" sldId="353"/>
        </pc:sldMkLst>
        <pc:spChg chg="mod">
          <ac:chgData name="Joshi Jaideep" userId="cb88cf09-ed8b-4a59-b404-cdb769c9675a" providerId="ADAL" clId="{F4EC894C-DAB4-4E0A-9879-A2F78372ABF6}" dt="2022-05-24T12:04:54.138" v="217" actId="20577"/>
          <ac:spMkLst>
            <pc:docMk/>
            <pc:sldMk cId="488192360" sldId="353"/>
            <ac:spMk id="2" creationId="{07F3A3E5-6056-2B2C-6580-037AE9602F24}"/>
          </ac:spMkLst>
        </pc:spChg>
      </pc:sldChg>
      <pc:sldChg chg="addSp delSp modSp new mod ord">
        <pc:chgData name="Joshi Jaideep" userId="cb88cf09-ed8b-4a59-b404-cdb769c9675a" providerId="ADAL" clId="{F4EC894C-DAB4-4E0A-9879-A2F78372ABF6}" dt="2022-05-24T12:45:52.353" v="2325" actId="14100"/>
        <pc:sldMkLst>
          <pc:docMk/>
          <pc:sldMk cId="1985457891" sldId="353"/>
        </pc:sldMkLst>
        <pc:spChg chg="mod">
          <ac:chgData name="Joshi Jaideep" userId="cb88cf09-ed8b-4a59-b404-cdb769c9675a" providerId="ADAL" clId="{F4EC894C-DAB4-4E0A-9879-A2F78372ABF6}" dt="2022-05-24T12:35:52.367" v="1998" actId="313"/>
          <ac:spMkLst>
            <pc:docMk/>
            <pc:sldMk cId="1985457891" sldId="353"/>
            <ac:spMk id="2" creationId="{6944EC6D-DC37-8497-13F7-3D0FCBA65F9A}"/>
          </ac:spMkLst>
        </pc:spChg>
        <pc:spChg chg="del">
          <ac:chgData name="Joshi Jaideep" userId="cb88cf09-ed8b-4a59-b404-cdb769c9675a" providerId="ADAL" clId="{F4EC894C-DAB4-4E0A-9879-A2F78372ABF6}" dt="2022-05-24T12:25:30.067" v="1429" actId="478"/>
          <ac:spMkLst>
            <pc:docMk/>
            <pc:sldMk cId="1985457891" sldId="353"/>
            <ac:spMk id="3" creationId="{B3AA1DDA-08BE-6D39-E04F-30E214134446}"/>
          </ac:spMkLst>
        </pc:spChg>
        <pc:spChg chg="mod">
          <ac:chgData name="Joshi Jaideep" userId="cb88cf09-ed8b-4a59-b404-cdb769c9675a" providerId="ADAL" clId="{F4EC894C-DAB4-4E0A-9879-A2F78372ABF6}" dt="2022-05-24T12:34:20.274" v="1926" actId="1036"/>
          <ac:spMkLst>
            <pc:docMk/>
            <pc:sldMk cId="1985457891" sldId="353"/>
            <ac:spMk id="4" creationId="{D0A5EC2F-3AAB-CEA4-5DAE-E4D8F596AFA1}"/>
          </ac:spMkLst>
        </pc:spChg>
        <pc:spChg chg="add mod">
          <ac:chgData name="Joshi Jaideep" userId="cb88cf09-ed8b-4a59-b404-cdb769c9675a" providerId="ADAL" clId="{F4EC894C-DAB4-4E0A-9879-A2F78372ABF6}" dt="2022-05-24T12:34:34.993" v="1935" actId="1076"/>
          <ac:spMkLst>
            <pc:docMk/>
            <pc:sldMk cId="1985457891" sldId="353"/>
            <ac:spMk id="7" creationId="{B6BF586B-9CAE-1F30-06C8-1CCFD9F442F0}"/>
          </ac:spMkLst>
        </pc:spChg>
        <pc:spChg chg="add mod">
          <ac:chgData name="Joshi Jaideep" userId="cb88cf09-ed8b-4a59-b404-cdb769c9675a" providerId="ADAL" clId="{F4EC894C-DAB4-4E0A-9879-A2F78372ABF6}" dt="2022-05-24T12:34:20.274" v="1926" actId="1036"/>
          <ac:spMkLst>
            <pc:docMk/>
            <pc:sldMk cId="1985457891" sldId="353"/>
            <ac:spMk id="9" creationId="{58082B41-1029-7C36-B2BC-84422C1F3146}"/>
          </ac:spMkLst>
        </pc:spChg>
        <pc:spChg chg="add mod">
          <ac:chgData name="Joshi Jaideep" userId="cb88cf09-ed8b-4a59-b404-cdb769c9675a" providerId="ADAL" clId="{F4EC894C-DAB4-4E0A-9879-A2F78372ABF6}" dt="2022-05-24T12:34:20.274" v="1926" actId="1036"/>
          <ac:spMkLst>
            <pc:docMk/>
            <pc:sldMk cId="1985457891" sldId="353"/>
            <ac:spMk id="12" creationId="{215ADB09-4845-B475-AABF-9052F7199270}"/>
          </ac:spMkLst>
        </pc:spChg>
        <pc:spChg chg="add mod">
          <ac:chgData name="Joshi Jaideep" userId="cb88cf09-ed8b-4a59-b404-cdb769c9675a" providerId="ADAL" clId="{F4EC894C-DAB4-4E0A-9879-A2F78372ABF6}" dt="2022-05-24T12:34:46.841" v="1954" actId="20577"/>
          <ac:spMkLst>
            <pc:docMk/>
            <pc:sldMk cId="1985457891" sldId="353"/>
            <ac:spMk id="14" creationId="{16F1768F-C04E-6567-F820-B0E235C28949}"/>
          </ac:spMkLst>
        </pc:spChg>
        <pc:spChg chg="add mod">
          <ac:chgData name="Joshi Jaideep" userId="cb88cf09-ed8b-4a59-b404-cdb769c9675a" providerId="ADAL" clId="{F4EC894C-DAB4-4E0A-9879-A2F78372ABF6}" dt="2022-05-24T12:34:57.185" v="1975" actId="20577"/>
          <ac:spMkLst>
            <pc:docMk/>
            <pc:sldMk cId="1985457891" sldId="353"/>
            <ac:spMk id="15" creationId="{0C66B1BF-80CD-95DD-C904-2CF837AF02DD}"/>
          </ac:spMkLst>
        </pc:spChg>
        <pc:spChg chg="add mod">
          <ac:chgData name="Joshi Jaideep" userId="cb88cf09-ed8b-4a59-b404-cdb769c9675a" providerId="ADAL" clId="{F4EC894C-DAB4-4E0A-9879-A2F78372ABF6}" dt="2022-05-24T12:35:23.334" v="1990" actId="1076"/>
          <ac:spMkLst>
            <pc:docMk/>
            <pc:sldMk cId="1985457891" sldId="353"/>
            <ac:spMk id="16" creationId="{EFB56DDE-B1A3-05E1-7DF0-FB1C2375576B}"/>
          </ac:spMkLst>
        </pc:spChg>
        <pc:spChg chg="add mod">
          <ac:chgData name="Joshi Jaideep" userId="cb88cf09-ed8b-4a59-b404-cdb769c9675a" providerId="ADAL" clId="{F4EC894C-DAB4-4E0A-9879-A2F78372ABF6}" dt="2022-05-24T12:35:33.562" v="1996" actId="14100"/>
          <ac:spMkLst>
            <pc:docMk/>
            <pc:sldMk cId="1985457891" sldId="353"/>
            <ac:spMk id="17" creationId="{430E2521-E3B4-344E-0425-260B2802EE05}"/>
          </ac:spMkLst>
        </pc:spChg>
        <pc:picChg chg="add mod modCrop">
          <ac:chgData name="Joshi Jaideep" userId="cb88cf09-ed8b-4a59-b404-cdb769c9675a" providerId="ADAL" clId="{F4EC894C-DAB4-4E0A-9879-A2F78372ABF6}" dt="2022-05-24T12:34:20.274" v="1926" actId="1036"/>
          <ac:picMkLst>
            <pc:docMk/>
            <pc:sldMk cId="1985457891" sldId="353"/>
            <ac:picMk id="6" creationId="{A743DB35-559C-1F70-C872-DAA109061A8A}"/>
          </ac:picMkLst>
        </pc:picChg>
        <pc:picChg chg="add mod modCrop">
          <ac:chgData name="Joshi Jaideep" userId="cb88cf09-ed8b-4a59-b404-cdb769c9675a" providerId="ADAL" clId="{F4EC894C-DAB4-4E0A-9879-A2F78372ABF6}" dt="2022-05-24T12:35:04.487" v="1976" actId="732"/>
          <ac:picMkLst>
            <pc:docMk/>
            <pc:sldMk cId="1985457891" sldId="353"/>
            <ac:picMk id="8" creationId="{9BC47A62-86CE-24ED-B7A2-5D157D909D0D}"/>
          </ac:picMkLst>
        </pc:picChg>
        <pc:picChg chg="add mod modCrop">
          <ac:chgData name="Joshi Jaideep" userId="cb88cf09-ed8b-4a59-b404-cdb769c9675a" providerId="ADAL" clId="{F4EC894C-DAB4-4E0A-9879-A2F78372ABF6}" dt="2022-05-24T12:35:44.995" v="1997" actId="732"/>
          <ac:picMkLst>
            <pc:docMk/>
            <pc:sldMk cId="1985457891" sldId="353"/>
            <ac:picMk id="10" creationId="{4A53F842-472D-C471-5D55-C40EDBD2B44D}"/>
          </ac:picMkLst>
        </pc:picChg>
        <pc:picChg chg="add mod">
          <ac:chgData name="Joshi Jaideep" userId="cb88cf09-ed8b-4a59-b404-cdb769c9675a" providerId="ADAL" clId="{F4EC894C-DAB4-4E0A-9879-A2F78372ABF6}" dt="2022-05-24T12:45:52.353" v="2325" actId="14100"/>
          <ac:picMkLst>
            <pc:docMk/>
            <pc:sldMk cId="1985457891" sldId="353"/>
            <ac:picMk id="19" creationId="{9DFA3C9A-9BA3-21DE-A707-3677548925D2}"/>
          </ac:picMkLst>
        </pc:picChg>
      </pc:sldChg>
      <pc:sldChg chg="del">
        <pc:chgData name="Joshi Jaideep" userId="cb88cf09-ed8b-4a59-b404-cdb769c9675a" providerId="ADAL" clId="{F4EC894C-DAB4-4E0A-9879-A2F78372ABF6}" dt="2022-05-24T12:01:02.288" v="100" actId="47"/>
        <pc:sldMkLst>
          <pc:docMk/>
          <pc:sldMk cId="288694839" sldId="354"/>
        </pc:sldMkLst>
      </pc:sldChg>
      <pc:sldChg chg="modSp new del mod ord">
        <pc:chgData name="Joshi Jaideep" userId="cb88cf09-ed8b-4a59-b404-cdb769c9675a" providerId="ADAL" clId="{F4EC894C-DAB4-4E0A-9879-A2F78372ABF6}" dt="2022-05-24T12:12:51.661" v="715" actId="47"/>
        <pc:sldMkLst>
          <pc:docMk/>
          <pc:sldMk cId="3506720348" sldId="354"/>
        </pc:sldMkLst>
        <pc:spChg chg="mod">
          <ac:chgData name="Joshi Jaideep" userId="cb88cf09-ed8b-4a59-b404-cdb769c9675a" providerId="ADAL" clId="{F4EC894C-DAB4-4E0A-9879-A2F78372ABF6}" dt="2022-05-24T12:12:16.340" v="701" actId="1076"/>
          <ac:spMkLst>
            <pc:docMk/>
            <pc:sldMk cId="3506720348" sldId="354"/>
            <ac:spMk id="2" creationId="{51E6086D-4BC5-4B49-C929-B1930D590E73}"/>
          </ac:spMkLst>
        </pc:spChg>
        <pc:spChg chg="mod">
          <ac:chgData name="Joshi Jaideep" userId="cb88cf09-ed8b-4a59-b404-cdb769c9675a" providerId="ADAL" clId="{F4EC894C-DAB4-4E0A-9879-A2F78372ABF6}" dt="2022-05-24T12:07:19.110" v="313" actId="20577"/>
          <ac:spMkLst>
            <pc:docMk/>
            <pc:sldMk cId="3506720348" sldId="354"/>
            <ac:spMk id="3" creationId="{210232D5-5C87-B4E3-DED9-37374B27D8F2}"/>
          </ac:spMkLst>
        </pc:spChg>
      </pc:sldChg>
      <pc:sldChg chg="del">
        <pc:chgData name="Joshi Jaideep" userId="cb88cf09-ed8b-4a59-b404-cdb769c9675a" providerId="ADAL" clId="{F4EC894C-DAB4-4E0A-9879-A2F78372ABF6}" dt="2022-05-24T11:58:18.770" v="27" actId="47"/>
        <pc:sldMkLst>
          <pc:docMk/>
          <pc:sldMk cId="1561727510" sldId="355"/>
        </pc:sldMkLst>
      </pc:sldChg>
      <pc:sldChg chg="new del">
        <pc:chgData name="Joshi Jaideep" userId="cb88cf09-ed8b-4a59-b404-cdb769c9675a" providerId="ADAL" clId="{F4EC894C-DAB4-4E0A-9879-A2F78372ABF6}" dt="2022-05-24T12:06:22.849" v="273" actId="47"/>
        <pc:sldMkLst>
          <pc:docMk/>
          <pc:sldMk cId="3506773804" sldId="355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18"/>
    </inkml:context>
    <inkml:brush xml:id="br0">
      <inkml:brushProperty name="width" value="0.03528" units="cm"/>
      <inkml:brushProperty name="height" value="0.03528" units="cm"/>
      <inkml:brushProperty name="color" value="#66CC00"/>
    </inkml:brush>
  </inkml:definitions>
  <inkml:trace contextRef="#ctx0" brushRef="#br0">577 10 2304 0 0,'-1'-1'6746'0'0,"0"-2"-4722"0"0,-1-1 1276 0 0,0 4-3112 0 0,1 0-1 0 0,0 0 0 0 0,-1 0 0 0 0,1 0 1 0 0,0 0-1 0 0,-1 0 0 0 0,1 0 1 0 0,-1 0-1 0 0,2 1 0 0 0,-2-1 1 0 0,1 1-1 0 0,0-1 0 0 0,0 1 1 0 0,-1 0-1 0 0,0 0 0 0 0,-20 14 692 0 0,9-6-531 0 0,2 0-205 0 0,-1 0 0 0 0,1 1 0 0 0,0 1-1 0 0,-9 12 1 0 0,2-4 72 0 0,-20 25 293 0 0,21-24-282 0 0,0 0 0 0 0,-21 17 0 0 0,29-29-138 0 0,0 1 0 0 0,0 1 1 0 0,1-1-1 0 0,-8 13 0 0 0,-26 46 57 0 0,18-27-365 0 0,9-16 266 0 0,0 1 0 0 0,2 1 0 0 0,-14 39 0 0 0,13-24-34 0 0,-21 73 40 0 0,18-45 60 0 0,7-36-15 0 0,3 0-1 0 0,1 1 1 0 0,-3 34 0 0 0,8-48-82 0 0,-6 26-1 0 0,-16 76 202 0 0,21-107-144 0 0,-1 27 0 0 0,2-37-3041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6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3 0 6736 0 0,'0'0'608'0'0,"-1"12"3865"0"0,13 126 2150 0 0,-11-113-6005 0 0,2 17-1327 0 0,-3-38 151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7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2 16 11808 0 0,'0'0'266'0'0,"9"-7"745"0"0,-8 6-863 0 0,0 0 0 0 0,0 0-1 0 0,0 0 1 0 0,0 1 0 0 0,0 0 0 0 0,0-1 0 0 0,0 0 0 0 0,0 1 0 0 0,0-1-1 0 0,0 1 1 0 0,0 0 0 0 0,0-1 0 0 0,0 1 0 0 0,0 0 0 0 0,0 0 0 0 0,0 0-1 0 0,0 0 1 0 0,1 0 0 0 0,-1 0 0 0 0,0 0 0 0 0,0 0 0 0 0,0 0 0 0 0,0 1-1 0 0,0-1 1 0 0,0 0 0 0 0,0 1 0 0 0,0-1 0 0 0,0 1 0 0 0,0-1-1 0 0,0 1 1 0 0,0-1 0 0 0,0 1 0 0 0,0 0 0 0 0,1 1 0 0 0,0-1-149 0 0,-1 1 0 0 0,1 0 0 0 0,0-1 0 0 0,-1 2 1 0 0,0-2-1 0 0,1 2 0 0 0,-1-2 0 0 0,0 2 0 0 0,0-1 1 0 0,0 0-1 0 0,0 0 0 0 0,0 1 0 0 0,0-1 0 0 0,0 3 0 0 0,-1-1 20 0 0,0-1-1 0 0,0 1 1 0 0,0-1 0 0 0,0 1-1 0 0,0-1 1 0 0,-1 1-1 0 0,1-1 1 0 0,-1 0-1 0 0,0 1 1 0 0,0-1-1 0 0,0 0 1 0 0,0 0-1 0 0,-1 1 1 0 0,0-1-1 0 0,1 0 1 0 0,-1-1-1 0 0,0 2 1 0 0,-3 1-1 0 0,-16 16 436 0 0,20-20-676 0 0,-1 0 753 0 0,10-3-538 0 0,0 0 0 0 0,0 1 0 0 0,0 0 0 0 0,0 1 0 0 0,11 0 0 0 0,18-2 1040 0 0,-8 2-2708 0 0,-28 0 652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8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19 13 8288 0 0,'0'0'4632'0'0,"-2"10"-1878"0"0,-1-2-1826 0 0,0 0 0 0 0,0 0 0 0 0,-2 16 0 0 0,4-19-892 0 0,1-1 0 0 0,0 1 0 0 0,0-1 0 0 0,0 1 1 0 0,0-1-1 0 0,1 1 0 0 0,0-1 0 0 0,2 9 0 0 0,0-1 43 0 0,-3-11-72 0 0,0 0 0 0 0,0 1 1 0 0,1-1-1 0 0,-1 0 0 0 0,1 1 0 0 0,-1-1 1 0 0,1 0-1 0 0,-1 1 0 0 0,1-1 0 0 0,0 0 0 0 0,1 2 1 0 0,-1-2-1 0 0,0 1 0 0 0,1 0 1 0 0,-1-1-1 0 0,0 1 0 0 0,1-1 1 0 0,0 0-1 0 0,-1 0 0 0 0,1 1 1 0 0,0-2-1 0 0,0 1 0 0 0,0 0 1 0 0,0 0-1 0 0,0 0 0 0 0,0-1 1 0 0,0 1-1 0 0,0-1 0 0 0,0 1 1 0 0,0-1-1 0 0,0 0 0 0 0,0 1 1 0 0,0-1-1 0 0,0-1 0 0 0,1 1 1 0 0,-2 0-1 0 0,5-1 0 0 0,-3 0 50 0 0,1 0 0 0 0,-1 0 0 0 0,0-1 0 0 0,1 1 0 0 0,-1 0 0 0 0,0-1 0 0 0,0 0 0 0 0,0 0 0 0 0,-1 0 0 0 0,1 0 0 0 0,0 0 0 0 0,0-1 0 0 0,-1 0 0 0 0,0 1 0 0 0,0-1 0 0 0,0 0 0 0 0,0 0 0 0 0,1 0 0 0 0,-2 0 0 0 0,1 0 0 0 0,-1 0 0 0 0,0-1 0 0 0,2-3 0 0 0,-2 4 6 0 0,0-1 0 0 0,0 0-1 0 0,0 1 1 0 0,-1-1 0 0 0,1 0-1 0 0,-1 0 1 0 0,0 0 0 0 0,0 0-1 0 0,0 0 1 0 0,-1 1 0 0 0,1-1-1 0 0,0 0 1 0 0,-1 1 0 0 0,0-1-1 0 0,-1 0 1 0 0,1 0 0 0 0,0 1-1 0 0,-1-1 1 0 0,0 1 0 0 0,0 0-1 0 0,-2-4 1 0 0,2 5-48 0 0,0 0 1 0 0,0 0-1 0 0,0 0 0 0 0,0 0 0 0 0,-1 1 1 0 0,1-1-1 0 0,0 0 0 0 0,-1 1 1 0 0,1 0-1 0 0,-1 0 0 0 0,1 0 1 0 0,-1 0-1 0 0,0 0 0 0 0,1 0 1 0 0,-1 1-1 0 0,-3-1 0 0 0,3 1-27 0 0,1 0 1 0 0,0 0-1 0 0,0 0 0 0 0,-1 1 0 0 0,1-1 1 0 0,0 1-1 0 0,0-1 0 0 0,0 1 0 0 0,0 0 1 0 0,0 0-1 0 0,0 0 0 0 0,-1 0 0 0 0,2 0 1 0 0,-1 0-1 0 0,0 1 0 0 0,0-1 0 0 0,1 0 1 0 0,-1 1-1 0 0,0 0 0 0 0,-1 2 0 0 0,-3 3-1488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19"/>
    </inkml:context>
    <inkml:brush xml:id="br0">
      <inkml:brushProperty name="width" value="0.03528" units="cm"/>
      <inkml:brushProperty name="height" value="0.03528" units="cm"/>
      <inkml:brushProperty name="color" value="#66CC00"/>
    </inkml:brush>
  </inkml:definitions>
  <inkml:trace contextRef="#ctx0" brushRef="#br0">6 17 5840 0 0,'0'0'533'0'0,"-1"-6"-52"0"0,-3-5 10647 0 0,16 54-10213 0 0,6 28 579 0 0,-17-65-1402 0 0,1 0 0 0 0,0 0 0 0 0,0 1 0 0 0,0-2 0 0 0,6 11 0 0 0,-8-16 156 0 0,0 0-121 0 0,0 0-128 0 0,0 0 0 0 0,0 0 0 0 0,0 0 1 0 0,0 0-1 0 0,0 0 0 0 0,0 0 0 0 0,0 0 0 0 0,0 0 0 0 0,0 0 0 0 0,0 0 0 0 0,0 0 0 0 0,0-1 0 0 0,0 1 0 0 0,1 0 0 0 0,-1 0 0 0 0,0 0 0 0 0,0 0 0 0 0,0 0 1 0 0,0 0-1 0 0,0 0 0 0 0,0 0 0 0 0,0 0 0 0 0,0 0 0 0 0,0 0 0 0 0,0 0 0 0 0,0 0 0 0 0,0 0 0 0 0,0 0 0 0 0,0 0 0 0 0,0 0 0 0 0,0 0 0 0 0,0 0 0 0 0,1 0 1 0 0,-1 0-1 0 0,0 0 0 0 0,0 0 0 0 0,0 0 0 0 0,0 0 0 0 0,0 0 0 0 0,0 0 0 0 0,0 0 0 0 0,0 0 0 0 0,0 0 0 0 0,0 0 0 0 0,0 0 0 0 0,0 0 0 0 0,0 0 0 0 0,0 0 1 0 0,1 0-1 0 0,-1 0 0 0 0,0 0 0 0 0,0 0 0 0 0,0 0 0 0 0,0 0 0 0 0,0 0 0 0 0,1-1 57 0 0,1 0 21 0 0,-1 0-10 0 0,0-2-67 0 0,0 1 0 0 0,0 0-1 0 0,0 1 1 0 0,0-1 0 0 0,-1 0-1 0 0,2 1 1 0 0,-1 0-1 0 0,2-3 1 0 0,-2 3 2 0 0,-1 1-1 0 0,1-1 1 0 0,0 0-1 0 0,-1 1 0 0 0,1-1 1 0 0,-1 0-1 0 0,1 0 1 0 0,-1 0-1 0 0,1 0 1 0 0,0-2-1 0 0,2-5-1 0 0,0 1 0 0 0,1 0 0 0 0,0-1 0 0 0,8-10 0 0 0,-2 3 0 0 0,-5 7 14 0 0,1 1-1 0 0,-1 0 0 0 0,1 1 1 0 0,7-7-1 0 0,-13 12-80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19"/>
    </inkml:context>
    <inkml:brush xml:id="br0">
      <inkml:brushProperty name="width" value="0.03528" units="cm"/>
      <inkml:brushProperty name="height" value="0.03528" units="cm"/>
      <inkml:brushProperty name="color" value="#66CC00"/>
    </inkml:brush>
  </inkml:definitions>
  <inkml:trace contextRef="#ctx0" brushRef="#br0">91 15 1840 0 0,'0'0'7848'0'0,"0"-10"-87"0"0,-2 9-7565 0 0,1 1-1 0 0,0-1 1 0 0,-1 0 0 0 0,1 1 0 0 0,-1-1 0 0 0,1 1-1 0 0,-1-1 1 0 0,0 1 0 0 0,1 0 0 0 0,-1 0 0 0 0,0 0-1 0 0,1 0 1 0 0,-1 0 0 0 0,1 0 0 0 0,-1 0-1 0 0,0 1 1 0 0,-1 0 0 0 0,-2 1-40 0 0,1-1-1 0 0,-1 1 1 0 0,1 0 0 0 0,-7 4-1 0 0,9-4-141 0 0,-1 0 0 0 0,1 0 0 0 0,-1-1 0 0 0,2 1 0 0 0,-2 0-1 0 0,2 1 1 0 0,-2-1 0 0 0,2 1 0 0 0,-1-1 0 0 0,0 0 0 0 0,1 1-1 0 0,0-1 1 0 0,0 1 0 0 0,-1 0 0 0 0,2 0 0 0 0,-1 0 0 0 0,0 0-1 0 0,0 5 1 0 0,0-4-2 0 0,1 0-1 0 0,0 0 0 0 0,0 0 1 0 0,1 0-1 0 0,-1 0 0 0 0,1 0 0 0 0,0 0 1 0 0,0 0-1 0 0,0 0 0 0 0,1 0 1 0 0,-1 0-1 0 0,1-1 0 0 0,2 5 1 0 0,-1-3 16 0 0,1 1 1 0 0,-1-2 0 0 0,1 1-1 0 0,6 7 1 0 0,-8-10-24 0 0,0-1 0 0 0,0 0 0 0 0,0 1 0 0 0,0-1-1 0 0,0 0 1 0 0,0 0 0 0 0,1 0 0 0 0,-1 0 0 0 0,0 0 0 0 0,0 0 0 0 0,1-1 0 0 0,-1 0-1 0 0,0 1 1 0 0,1-1 0 0 0,2 0 0 0 0,-2 0 3 0 0,-1 0 0 0 0,1 0 0 0 0,0-1 0 0 0,-1 1 0 0 0,1 0 0 0 0,-1-1-1 0 0,0 0 1 0 0,4-2 0 0 0,11-6-3279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0"/>
    </inkml:context>
    <inkml:brush xml:id="br0">
      <inkml:brushProperty name="width" value="0.03528" units="cm"/>
      <inkml:brushProperty name="height" value="0.03528" units="cm"/>
      <inkml:brushProperty name="color" value="#66CC00"/>
    </inkml:brush>
  </inkml:definitions>
  <inkml:trace contextRef="#ctx0" brushRef="#br0">62 4 2304 0 0,'3'-1'10758'0'0,"-13"-1"-5317"0"0,7 3-5243 0 0,0 0-1 0 0,0 1 1 0 0,-1-1 0 0 0,1 1-1 0 0,0 0 1 0 0,0 0-1 0 0,0 0 1 0 0,0 1-1 0 0,0-1 1 0 0,1 1-1 0 0,-1-1 1 0 0,1 1-1 0 0,-4 5 1 0 0,4-5-181 0 0,1 0 0 0 0,-1-1 1 0 0,1 2-1 0 0,0-2 0 0 0,0 1 1 0 0,0 1-1 0 0,0-1 0 0 0,1-1 1 0 0,-1 2-1 0 0,1-1 0 0 0,0 0 1 0 0,0 0-1 0 0,0 0 0 0 0,0 0 1 0 0,1 0-1 0 0,-1 0 0 0 0,1 1 1 0 0,0-1-1 0 0,1 4 0 0 0,1-1-18 0 0,-3-4 3 0 0,1 0-1 0 0,0-1 1 0 0,0 1-1 0 0,0 0 1 0 0,0 0-1 0 0,0-1 1 0 0,2 3-1 0 0,3 2 9 0 0,-4-4-8 0 0,-1 0 0 0 0,0-1 1 0 0,1 1-1 0 0,-1 0 0 0 0,1-1 0 0 0,0 0 0 0 0,-1 1 0 0 0,1-1 1 0 0,0 0-1 0 0,0 0 0 0 0,0 0 0 0 0,0 0 0 0 0,0-1 0 0 0,0 1 1 0 0,0 0-1 0 0,0-1 0 0 0,0 1 0 0 0,0-1 0 0 0,3 0 0 0 0,-3 0 18 0 0,0 0 0 0 0,0 0 0 0 0,1-1 0 0 0,-1 1 0 0 0,0-1 0 0 0,0 0 0 0 0,0 0 0 0 0,0 1 0 0 0,0-1 0 0 0,0 0 0 0 0,-1-1 0 0 0,2 1 0 0 0,-2 0 0 0 0,1-1 0 0 0,-1 1 0 0 0,1 0 0 0 0,0-1 0 0 0,-1 0 0 0 0,0 0 0 0 0,1 1 0 0 0,-1-1 0 0 0,0 0 0 0 0,1-3 0 0 0,-1 2 13 0 0,1 0-1 0 0,-1 1 1 0 0,0-2-1 0 0,0 1 1 0 0,0 0-1 0 0,0 0 1 0 0,-1 0-1 0 0,1 0 1 0 0,-1-1-1 0 0,0 1 1 0 0,0 0-1 0 0,0 0 1 0 0,-1 0-1 0 0,1 0 1 0 0,-2-6-1 0 0,0 2 30 0 0,0 2-31 0 0,1 1 0 0 0,-1-1-1 0 0,0 0 1 0 0,-1 1 0 0 0,-2-6 0 0 0,4 9-27 0 0,1 0 0 0 0,-1 0 0 0 0,0 0 0 0 0,0 0 0 0 0,0 0 0 0 0,0 1 0 0 0,0-1 0 0 0,0 0 0 0 0,0 0 0 0 0,0 1 0 0 0,-1-1 0 0 0,1 1 0 0 0,0-1 0 0 0,0 1 0 0 0,-1-1 0 0 0,1 1 0 0 0,0 0 0 0 0,-1-1 0 0 0,1 1 0 0 0,0 0 0 0 0,-1 0 0 0 0,1 0 0 0 0,0 0 0 0 0,-2 0 0 0 0,1 1-89 0 0,-1-1-1 0 0,2 0 1 0 0,-1 0 0 0 0,0 1-1 0 0,0-1 1 0 0,0 1 0 0 0,0-1-1 0 0,1 1 1 0 0,-1 0 0 0 0,0 0-1 0 0,0 0 1 0 0,1 0 0 0 0,-1 0-1 0 0,-2 2 1 0 0,1 1-1310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1"/>
    </inkml:context>
    <inkml:brush xml:id="br0">
      <inkml:brushProperty name="width" value="0.03528" units="cm"/>
      <inkml:brushProperty name="height" value="0.03528" units="cm"/>
      <inkml:brushProperty name="color" value="#66CC00"/>
    </inkml:brush>
  </inkml:definitions>
  <inkml:trace contextRef="#ctx0" brushRef="#br0">3 46 1840 0 0,'-2'-7'10219'0'0,"2"7"-9994"0"0,0-8 4170 0 0,0 7-4168 0 0,0 0 0 0 0,1 0 0 0 0,-1 0 0 0 0,1-1-1 0 0,-1 2 1 0 0,1-1 0 0 0,-1-1 0 0 0,1 1 0 0 0,-1 1-1 0 0,1-1 1 0 0,0 0 0 0 0,-1 0 0 0 0,3-1 0 0 0,11-11 1160 0 0,-14 13-1375 0 0,2-1 36 0 0,-1 1-1 0 0,0-1 1 0 0,1 1 0 0 0,-1 0 0 0 0,0-1-1 0 0,1 1 1 0 0,-1 0 0 0 0,0 0 0 0 0,1 0-1 0 0,-1 0 1 0 0,1 0 0 0 0,-1 0 0 0 0,0 1-1 0 0,1-1 1 0 0,-1 1 0 0 0,1-1-1 0 0,-1 1 1 0 0,0-1 0 0 0,1 1 0 0 0,-1-1-1 0 0,0 1 1 0 0,0 0 0 0 0,0 0 0 0 0,2 0-1 0 0,4 8-46 0 0,-5-8 0 0 0,-1 0-1 0 0,1 1 1 0 0,0-1-1 0 0,-1 1 1 0 0,1 0-1 0 0,-1 0 1 0 0,0 0-1 0 0,0 0 1 0 0,1 0-1 0 0,-1 0 1 0 0,-1 0-1 0 0,1 0 1 0 0,1 4-1 0 0,-2-3 8 0 0,0 0-1 0 0,0 1 0 0 0,0-1 0 0 0,0 1 0 0 0,-1-1 1 0 0,1 0-1 0 0,-1 0 0 0 0,0 1 0 0 0,0-1 0 0 0,0 0 1 0 0,-1 0-1 0 0,1 0 0 0 0,0 0 0 0 0,-3 3 0 0 0,1-1 5 0 0,0-1 0 0 0,-1 0 0 0 0,1 1 0 0 0,-1-1 0 0 0,1 0 0 0 0,-1 0 0 0 0,-1-1 0 0 0,-4 4 0 0 0,6-6-18 0 0,1 1 0 0 0,0-1-1 0 0,-1 0 1 0 0,1 0-1 0 0,-1 0 1 0 0,1-1 0 0 0,-1 1-1 0 0,1 0 1 0 0,-5 0-1 0 0,5-2 7 0 0,2 1 11 0 0,17 0 53 0 0,-1 2 43 0 0,0-1 1 0 0,0-1-1 0 0,19-2 0 0 0,-15 1 64 0 0,-16 2-158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2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551 1109 2848 0 0,'0'0'5222'0'0,"-3"-13"1946"0"0,3 12-7132 0 0,-1 0 0 0 0,1 0 1 0 0,0 0-1 0 0,0-1 0 0 0,0 2 0 0 0,0-2 0 0 0,0 1 0 0 0,0 0 0 0 0,0 0 0 0 0,1-2 1 0 0,-1 0 196 0 0,2-15 1013 0 0,-1 14-1165 0 0,0 0-1 0 0,-1 1 1 0 0,0-1 0 0 0,0-4-1 0 0,0-1-119 0 0,0 6 31 0 0,0-1 0 0 0,0 0 0 0 0,0 1 0 0 0,0 0 0 0 0,-2-4 0 0 0,2 8 286 0 0,-2-3 335 0 0,-3-8 308 0 0,-7-33-285 0 0,11 39-610 0 0,0 1-1 0 0,-1-1 0 0 0,0 1 0 0 0,0-1 0 0 0,0 1 0 0 0,0-1 0 0 0,0 1 0 0 0,-1 0 1 0 0,0 0-1 0 0,1 0 0 0 0,-1 1 0 0 0,-4-4 0 0 0,0 1 47 0 0,0 1 0 0 0,1 1-1 0 0,-2-1 1 0 0,1 1 0 0 0,-10-3 0 0 0,13 5-47 0 0,-1-1 0 0 0,0 0 0 0 0,1 0 0 0 0,-1-1 1 0 0,1 1-1 0 0,-1-1 0 0 0,1 0 0 0 0,0 0 0 0 0,0-1 1 0 0,0 1-1 0 0,1-1 0 0 0,-1 0 0 0 0,1 0 0 0 0,0 0 1 0 0,0 0-1 0 0,0 0 0 0 0,1-1 0 0 0,-1 0 0 0 0,2 1 1 0 0,-2-1-1 0 0,2 0 0 0 0,-1 0 0 0 0,1 0 0 0 0,0 0 1 0 0,0 0-1 0 0,0 0 0 0 0,1 0 0 0 0,0-8 0 0 0,6-65 280 0 0,-5 66-390 0 0,2-43 361 0 0,-3 43-332 0 0,-1 0 0 0 0,0 1 0 0 0,-1-1 0 0 0,0 1 0 0 0,-6-17 0 0 0,7 25 78 0 0,0 2-1 0 0,0-1 0 0 0,1 0 0 0 0,-2 0 1 0 0,1 0-1 0 0,0 1 0 0 0,0-1 0 0 0,-1 0 1 0 0,1 1-1 0 0,0-1 0 0 0,-4-1 1 0 0,-20-13 329 0 0,21 13-324 0 0,-10-4 13 0 0,-15-5-1 0 0,1 0-24 0 0,23 9 11 0 0,-1 0 1 0 0,0-1-1 0 0,1 0 0 0 0,0 0 0 0 0,0 0 0 0 0,0 0 0 0 0,0-1 0 0 0,1 0 1 0 0,0 0-1 0 0,0 0 0 0 0,0 0 0 0 0,1-1 0 0 0,0 0 0 0 0,-5-11 0 0 0,-1-25 684 0 0,8 38-820 0 0,0-2 0 0 0,1 1 1 0 0,0-1-1 0 0,-1 1 1 0 0,3-10-1 0 0,-1 10 131 0 0,-1 1 1 0 0,0 0-1 0 0,0 0 0 0 0,0-1 0 0 0,0 1 1 0 0,-1 0-1 0 0,1-1 0 0 0,-1 1 0 0 0,0 0 0 0 0,-2-5 1 0 0,0 4 49 0 0,0-1 0 0 0,-1 1 1 0 0,1 0-1 0 0,-1 0 0 0 0,0 1 1 0 0,0-1-1 0 0,-8-6 0 0 0,5 5-183 0 0,1 0 0 0 0,-2 0 0 0 0,1 1 0 0 0,-8-6 0 0 0,10 9 112 0 0,1-1 0 0 0,-1 0 0 0 0,1 0 0 0 0,1 0 0 0 0,-1-1 0 0 0,0 0 0 0 0,0 1 0 0 0,-3-7 0 0 0,-1-2 0 0 0,-11-22 0 0 0,19 30-4 0 0,-2 1 0 0 0,1 0-1 0 0,1 0 1 0 0,-1-1 0 0 0,1 0 0 0 0,-1 1-1 0 0,1 0 1 0 0,0-1 0 0 0,1-3 0 0 0,-2-15-34 0 0,1 16-98 0 0,-3-9-5129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3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0 180 2760 0 0,'0'0'12200'0'0,"3"-11"-10111"0"0,6-56 949 0 0,-6 29-2390 0 0,-3 29-442 0 0,0 0 0 0 0,0 0 0 0 0,-3-16 0 0 0,2 15 1332 0 0,12 18-2316 0 0,-10-8 781 0 0,1 0-1 0 0,-2 1 0 0 0,2 0 0 0 0,-1 0 1 0 0,0 0-1 0 0,0 0 0 0 0,0-1 1 0 0,0 1-1 0 0,0 1 0 0 0,0-1 0 0 0,0 0 1 0 0,0 0-1 0 0,0 0 0 0 0,0 2 0 0 0,5 5 24 0 0,-3-4-6 0 0,27 28 170 0 0,-26-28-167 0 0,0-1 0 0 0,0 0-1 0 0,0 0 1 0 0,1-1 0 0 0,-1 1 0 0 0,9 2 0 0 0,-8-2-73 0 0,-2 0 38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4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2 8 2304 0 0,'-1'-6'13806'0'0,"4"16"-13408"0"0,0 0-1 0 0,-1 0 1 0 0,0 0-1 0 0,0 1 0 0 0,-1-1 1 0 0,-1 17-1 0 0,3 20 101 0 0,7 4-297 0 0,-10-50-687 0 0,1 1 1260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8T18:41:42.725"/>
    </inkml:context>
    <inkml:brush xml:id="br0">
      <inkml:brushProperty name="width" value="0.03528" units="cm"/>
      <inkml:brushProperty name="height" value="0.03528" units="cm"/>
      <inkml:brushProperty name="color" value="#33CCFF"/>
    </inkml:brush>
  </inkml:definitions>
  <inkml:trace contextRef="#ctx0" brushRef="#br0">1 40 7888 0 0,'0'0'713'0'0,"6"-6"4772"0"0,-4 5-5057 0 0,2 0-1 0 0,-1 0 0 0 0,-1 0 1 0 0,2 0-1 0 0,-1 0 0 0 0,0 0 1 0 0,0 1-1 0 0,0 0 0 0 0,0 0 1 0 0,6 0-1 0 0,17-1 325 0 0,-16-2-633 0 0,1 1 1 0 0,15-7-1 0 0,-8-1-5851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6DBD1-083F-4CBD-BA1D-E995DE5EB427}" type="datetimeFigureOut">
              <a:rPr lang="en-IN" smtClean="0"/>
              <a:t>Tue, 25 Apr 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E8AD3-EE25-4885-BE91-7EF4152A6F8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326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9333FA-FE46-47E0-BCC6-8B274A54F87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68422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50A73-0BF6-4ED4-9FA9-5DEB33202F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163FB-DEEE-4E57-A956-F1A5379D1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6A45-33BF-4D46-8C00-55382ACEF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10C0B-CB82-401C-8152-590A843950D6}" type="datetime1">
              <a:rPr lang="en-IN" smtClean="0"/>
              <a:t>Tue, 25 Apr 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DF563-FA5A-4BEE-BD8D-18A0FA71F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B1D8F-E143-4CE7-837A-AE3D3BAE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3848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1443B-2373-4B75-B322-4FD5BEA21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2C3183-E59D-43C0-A836-8B8560CE7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91138-6432-4F40-B349-229022ED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BB959-E1F8-4A2C-B3E1-A95D6A35BB28}" type="datetime1">
              <a:rPr lang="en-IN" smtClean="0"/>
              <a:t>Tue, 25 Apr 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328D-A457-40DD-B1FC-BC2386BC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6770A-8CD4-4FBE-B7E6-F1F7F12E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352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0BFE2-550C-488C-A1F1-A7D728443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EF2B6-F901-461F-8554-4ED7B86DB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B294C-6D2A-4E8A-97A7-BA7F4931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AC5C3-7DA6-4C98-8B7A-6E7D8260CBA3}" type="datetime1">
              <a:rPr lang="en-IN" smtClean="0"/>
              <a:t>Tue, 25 Apr 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5129A-D1C3-407E-84DA-A91119656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61729-16CD-4819-A89A-C51BA2DC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4433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3A9F5-095B-4848-BA11-57DE6A0A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635C6-5617-4693-8F03-FC79465A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E245E-A6BC-4693-8C6E-A8DB3DA88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A59A7-752A-4D11-BF2C-18C7916C1310}" type="datetime1">
              <a:rPr lang="en-IN" smtClean="0"/>
              <a:t>Tue, 25 Apr 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DC9F-D553-4DC4-8F92-CA7485B3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EA725-6407-49DB-873F-37DA30EB1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617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6CE09-A7DB-4746-BD1C-D4DB0F1EA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60C72-A928-41B0-8713-7AA287482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7D7C7-087E-4FD3-A1B2-E543C528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20B9D-C50D-446C-AA91-D4C891E0B523}" type="datetime1">
              <a:rPr lang="en-IN" smtClean="0"/>
              <a:t>Tue, 25 Apr 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5F1D1-610C-4FE2-BBB8-121124633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98F0A-0E5F-4F1C-A045-5ABC3E2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761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1DB9-5A41-4615-A920-60CE789A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5EEDA-76B1-4928-88DF-4F3803F2C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F2AB86-08CD-4025-9208-07FC84E47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27BFC-ABFB-43CF-B9FD-B286147E8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57BAE-3A39-490F-B48F-F9ED746640DA}" type="datetime1">
              <a:rPr lang="en-IN" smtClean="0"/>
              <a:t>Tue, 25 Apr 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BD32C-1F69-4095-9653-9E4C27FA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02C24-2874-464A-9210-20E5CA581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2587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9E5C-71C4-4D7F-9A52-F59BC4158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4EF88-39D3-4C06-825A-1774CC7DA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2518F-4500-44AC-B7B9-D9CDE8D7F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F9FBE6-D96A-4983-A5BC-6B849DE16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85F4DB-E39E-44DF-A746-B4F744D79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586881-AE44-4397-A73D-23457BD2F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3DBB-0628-46FF-BD85-944C75318BF4}" type="datetime1">
              <a:rPr lang="en-IN" smtClean="0"/>
              <a:t>Tue, 25 Apr 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C55953-0C2B-47DF-A5D2-D4BC6E02D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479439-9451-41D1-9CC0-AFC23A8E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6429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032C-9BDB-479B-939B-543DD34F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37D782-A382-49A9-8C73-40C6FC6B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D58F4-4559-47B8-9921-80649B6308BB}" type="datetime1">
              <a:rPr lang="en-IN" smtClean="0"/>
              <a:t>Tue, 25 Apr 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BC757-6801-43C6-80DF-73670AE4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A5747-2864-4D81-AA38-24911822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73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483C7-BCB3-4756-BE41-D401389B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B567-46A3-4768-88D5-EE596386D376}" type="datetime1">
              <a:rPr lang="en-IN" smtClean="0"/>
              <a:t>Tue, 25 Apr 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890001-5A60-4EA1-92C2-44A3BE73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3B7BC-EF6D-4FF7-962E-90337DD8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546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9C4AD-2919-4A28-B32E-F3253C4EE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82872-28A3-4807-9D39-914CE814D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7A527-5239-48BC-8B79-2213ED569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E2F49-680C-49D3-AE97-85BF466B1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FB7B6-0825-40AB-BDB0-3C3A6AAF31AC}" type="datetime1">
              <a:rPr lang="en-IN" smtClean="0"/>
              <a:t>Tue, 25 Apr 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B4CD27-3B10-41C8-8BC9-B2FE3ECCE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3639E-8F46-4F14-84A0-3271A03D3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7356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34E9-8EBF-4DD7-90D0-D77FF1DDB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F5FA3C-21D9-48FD-BA03-3C2699A4B7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86CBBA-21B5-40E4-958D-EAC75080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96CDC5-F321-4FB4-AAD6-CEF0FA23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E8624-6631-459D-A8E3-A2DC038346FE}" type="datetime1">
              <a:rPr lang="en-IN" smtClean="0"/>
              <a:t>Tue, 25 Apr 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E0F9E-D2FD-4CA9-BCEF-85E16323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FC3653-9769-4B19-8DBA-7E7ADFF4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007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810B05-5E10-48DD-840D-7554C7CB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0E2CB-C4FD-4D82-BC39-B9CFEF4AE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C06CD-9BAB-49DB-83E5-7339D55CC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8D8E9-BFEA-4455-AD71-7D1708FFDAF7}" type="datetime1">
              <a:rPr lang="en-IN" smtClean="0"/>
              <a:t>Tue, 25 Apr 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8456A-D2C0-45E4-A42B-768C494A5A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89527-FB82-4B20-83E2-B4C901C91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528DF-AB2B-49BB-8092-F2863289BDA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781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customXml" Target="../ink/ink2.xml"/><Relationship Id="rId18" Type="http://schemas.openxmlformats.org/officeDocument/2006/relationships/image" Target="../media/image61.png"/><Relationship Id="rId26" Type="http://schemas.openxmlformats.org/officeDocument/2006/relationships/image" Target="../media/image1010.png"/><Relationship Id="rId3" Type="http://schemas.openxmlformats.org/officeDocument/2006/relationships/image" Target="../media/image10.png"/><Relationship Id="rId21" Type="http://schemas.openxmlformats.org/officeDocument/2006/relationships/customXml" Target="../ink/ink6.xml"/><Relationship Id="rId34" Type="http://schemas.openxmlformats.org/officeDocument/2006/relationships/image" Target="../media/image149.png"/><Relationship Id="rId7" Type="http://schemas.openxmlformats.org/officeDocument/2006/relationships/image" Target="../media/image14.png"/><Relationship Id="rId12" Type="http://schemas.openxmlformats.org/officeDocument/2006/relationships/image" Target="../media/image36.png"/><Relationship Id="rId17" Type="http://schemas.openxmlformats.org/officeDocument/2006/relationships/customXml" Target="../ink/ink4.xml"/><Relationship Id="rId25" Type="http://schemas.openxmlformats.org/officeDocument/2006/relationships/customXml" Target="../ink/ink8.xml"/><Relationship Id="rId33" Type="http://schemas.openxmlformats.org/officeDocument/2006/relationships/customXml" Target="../ink/ink12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10.png"/><Relationship Id="rId20" Type="http://schemas.openxmlformats.org/officeDocument/2006/relationships/image" Target="../media/image70.png"/><Relationship Id="rId29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customXml" Target="../ink/ink1.xml"/><Relationship Id="rId24" Type="http://schemas.openxmlformats.org/officeDocument/2006/relationships/image" Target="../media/image92.png"/><Relationship Id="rId32" Type="http://schemas.openxmlformats.org/officeDocument/2006/relationships/image" Target="../media/image1310.png"/><Relationship Id="rId5" Type="http://schemas.openxmlformats.org/officeDocument/2006/relationships/image" Target="../media/image12.png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28" Type="http://schemas.openxmlformats.org/officeDocument/2006/relationships/image" Target="../media/image110.png"/><Relationship Id="rId36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openxmlformats.org/officeDocument/2006/relationships/customXml" Target="../ink/ink5.xml"/><Relationship Id="rId31" Type="http://schemas.openxmlformats.org/officeDocument/2006/relationships/customXml" Target="../ink/ink11.xm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400.png"/><Relationship Id="rId22" Type="http://schemas.openxmlformats.org/officeDocument/2006/relationships/image" Target="../media/image80.png"/><Relationship Id="rId27" Type="http://schemas.openxmlformats.org/officeDocument/2006/relationships/customXml" Target="../ink/ink9.xml"/><Relationship Id="rId30" Type="http://schemas.openxmlformats.org/officeDocument/2006/relationships/image" Target="../media/image1210.png"/><Relationship Id="rId35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0.png"/><Relationship Id="rId4" Type="http://schemas.openxmlformats.org/officeDocument/2006/relationships/image" Target="../media/image2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F10C9-1A3D-40FD-937A-6C93BD49E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9897" y="2143854"/>
            <a:ext cx="10213758" cy="1984606"/>
          </a:xfrm>
        </p:spPr>
        <p:txBody>
          <a:bodyPr>
            <a:normAutofit/>
          </a:bodyPr>
          <a:lstStyle/>
          <a:p>
            <a:r>
              <a:rPr lang="en-IN" sz="4000" dirty="0">
                <a:solidFill>
                  <a:schemeClr val="accent6">
                    <a:lumMod val="75000"/>
                  </a:schemeClr>
                </a:solidFill>
              </a:rPr>
              <a:t>Roles of diversity and adaptation in the responses of biodiverse forests to climate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C165FA-6C65-4C47-8D86-333C506B7C9E}"/>
              </a:ext>
            </a:extLst>
          </p:cNvPr>
          <p:cNvSpPr txBox="1"/>
          <p:nvPr/>
        </p:nvSpPr>
        <p:spPr>
          <a:xfrm>
            <a:off x="4135191" y="5872766"/>
            <a:ext cx="3921617" cy="36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25 Apr 2023, EGU 2023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B8F73-C29E-311C-3956-862E0BC0C542}"/>
              </a:ext>
            </a:extLst>
          </p:cNvPr>
          <p:cNvSpPr txBox="1">
            <a:spLocks/>
          </p:cNvSpPr>
          <p:nvPr/>
        </p:nvSpPr>
        <p:spPr>
          <a:xfrm>
            <a:off x="1676400" y="4543280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Jaideep Joshi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Florian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Hofhansl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Shipra Singh, Benjamin D. Stocker, Toyo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Vignal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Åke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Brännström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Oskar Franklin, Carolina C. Blanco, Izabela F.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Aleixo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David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Lapola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Iain Colin Prentice, and Ulf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Dieckmann</a:t>
            </a:r>
            <a:endParaRPr lang="en-IN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A5A7AD-ECF9-EA81-BB81-7233B2D3081B}"/>
              </a:ext>
            </a:extLst>
          </p:cNvPr>
          <p:cNvGrpSpPr/>
          <p:nvPr/>
        </p:nvGrpSpPr>
        <p:grpSpPr>
          <a:xfrm>
            <a:off x="146119" y="119577"/>
            <a:ext cx="11911027" cy="1295125"/>
            <a:chOff x="146119" y="99722"/>
            <a:chExt cx="9765741" cy="1061861"/>
          </a:xfrm>
        </p:grpSpPr>
        <p:pic>
          <p:nvPicPr>
            <p:cNvPr id="5" name="Picture 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B7610CF9-1846-4481-A2E8-FA3E0B61E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8776" y="248367"/>
              <a:ext cx="2672454" cy="803824"/>
            </a:xfrm>
            <a:prstGeom prst="rect">
              <a:avLst/>
            </a:prstGeom>
          </p:spPr>
        </p:pic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05BC526F-7116-43FF-A89E-B78D84EC8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19" y="180784"/>
              <a:ext cx="1011861" cy="980799"/>
            </a:xfrm>
            <a:prstGeom prst="rect">
              <a:avLst/>
            </a:prstGeom>
          </p:spPr>
        </p:pic>
        <p:pic>
          <p:nvPicPr>
            <p:cNvPr id="9" name="Picture 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E12A94C-4082-4C0A-BC7E-DD2CB034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8963" y="391439"/>
              <a:ext cx="1712283" cy="450544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B964B94-026E-B177-6B35-061153726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r="33493"/>
            <a:stretch/>
          </p:blipFill>
          <p:spPr>
            <a:xfrm>
              <a:off x="8041862" y="251701"/>
              <a:ext cx="1869998" cy="728428"/>
            </a:xfrm>
            <a:prstGeom prst="rect">
              <a:avLst/>
            </a:prstGeom>
          </p:spPr>
        </p:pic>
        <p:pic>
          <p:nvPicPr>
            <p:cNvPr id="8" name="Picture 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E19D68D-1943-AD6A-35A8-3ED846797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979" y="99722"/>
              <a:ext cx="1205150" cy="923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5649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3D438-2167-BCF9-5840-0C4F3C31C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Population-environment feedbacks alter the direction of the community shift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87588-E61E-29EB-6A6B-20CE1ECB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4967" y="6356350"/>
            <a:ext cx="2743200" cy="365125"/>
          </a:xfrm>
        </p:spPr>
        <p:txBody>
          <a:bodyPr/>
          <a:lstStyle/>
          <a:p>
            <a:fld id="{630528DF-AB2B-49BB-8092-F2863289BDAA}" type="slidenum">
              <a:rPr lang="en-IN" smtClean="0"/>
              <a:t>10</a:t>
            </a:fld>
            <a:endParaRPr lang="en-IN"/>
          </a:p>
        </p:txBody>
      </p:sp>
      <p:pic>
        <p:nvPicPr>
          <p:cNvPr id="7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ADB509F7-3AE3-BBB0-FAE4-1C6DDEF84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4" b="2888"/>
          <a:stretch/>
        </p:blipFill>
        <p:spPr>
          <a:xfrm>
            <a:off x="3148263" y="2462371"/>
            <a:ext cx="7135981" cy="43956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D43CBC-FF6A-F2DE-05F6-2E874F88ED63}"/>
              </a:ext>
            </a:extLst>
          </p:cNvPr>
          <p:cNvSpPr txBox="1"/>
          <p:nvPr/>
        </p:nvSpPr>
        <p:spPr>
          <a:xfrm>
            <a:off x="1471290" y="1780673"/>
            <a:ext cx="8642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dirty="0"/>
              <a:t>Predicted optimal wood density </a:t>
            </a:r>
          </a:p>
          <a:p>
            <a:pPr algn="ctr"/>
            <a:r>
              <a:rPr lang="en-IN" sz="2400" dirty="0">
                <a:solidFill>
                  <a:schemeClr val="bg1">
                    <a:lumMod val="50000"/>
                  </a:schemeClr>
                </a:solidFill>
              </a:rPr>
              <a:t>(for different combinations of LMA, Max Height, and P50)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78D7B8-5057-64A4-64AD-370D195AD1EA}"/>
              </a:ext>
            </a:extLst>
          </p:cNvPr>
          <p:cNvSpPr/>
          <p:nvPr/>
        </p:nvSpPr>
        <p:spPr>
          <a:xfrm>
            <a:off x="1753173" y="3097486"/>
            <a:ext cx="2976383" cy="49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000" dirty="0">
                <a:solidFill>
                  <a:sysClr val="windowText" lastClr="000000"/>
                </a:solidFill>
              </a:rPr>
              <a:t>Baseline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039507-EDBB-43D7-51BB-0975C719427D}"/>
              </a:ext>
            </a:extLst>
          </p:cNvPr>
          <p:cNvSpPr/>
          <p:nvPr/>
        </p:nvSpPr>
        <p:spPr>
          <a:xfrm>
            <a:off x="1753173" y="3947378"/>
            <a:ext cx="2976383" cy="49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000" dirty="0">
                <a:solidFill>
                  <a:sysClr val="windowText" lastClr="000000"/>
                </a:solidFill>
              </a:rPr>
              <a:t>eCO2 but no change in vertical light profile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610002-75A9-7D90-599F-23D33D7D310B}"/>
              </a:ext>
            </a:extLst>
          </p:cNvPr>
          <p:cNvSpPr/>
          <p:nvPr/>
        </p:nvSpPr>
        <p:spPr>
          <a:xfrm>
            <a:off x="1753173" y="4828233"/>
            <a:ext cx="2976383" cy="495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IN" sz="2000" dirty="0">
                <a:solidFill>
                  <a:sysClr val="windowText" lastClr="000000"/>
                </a:solidFill>
              </a:rPr>
              <a:t>eCO2 with demographic feedbacks on light profile</a:t>
            </a:r>
          </a:p>
        </p:txBody>
      </p:sp>
    </p:spTree>
    <p:extLst>
      <p:ext uri="{BB962C8B-B14F-4D97-AF65-F5344CB8AC3E}">
        <p14:creationId xmlns:p14="http://schemas.microsoft.com/office/powerpoint/2010/main" val="2018785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9C1F08-DF4E-8C96-422F-5219F1E08D6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IN" u="sng" dirty="0"/>
                  <a:t>Quick preliminary result on drought</a:t>
                </a:r>
                <a:br>
                  <a:rPr lang="en-IN" dirty="0"/>
                </a:br>
                <a:r>
                  <a:rPr lang="en-IN" dirty="0"/>
                  <a:t>ESS </a:t>
                </a:r>
                <a:r>
                  <a:rPr lang="en-IN" sz="4400" dirty="0">
                    <a:solidFill>
                      <a:schemeClr val="tx1"/>
                    </a:solidFill>
                  </a:rPr>
                  <a:t>Xylem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I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en-IN" dirty="0"/>
                  <a:t> increases with soil water potential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89C1F08-DF4E-8C96-422F-5219F1E08D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087" t="-7834" b="-147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BD67B-CF93-0B01-8BD9-099DD138E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11</a:t>
            </a:fld>
            <a:endParaRPr lang="en-IN"/>
          </a:p>
        </p:txBody>
      </p:sp>
      <p:pic>
        <p:nvPicPr>
          <p:cNvPr id="33" name="Picture 32" descr="Chart, scatter chart&#10;&#10;Description automatically generated">
            <a:extLst>
              <a:ext uri="{FF2B5EF4-FFF2-40B4-BE49-F238E27FC236}">
                <a16:creationId xmlns:a16="http://schemas.microsoft.com/office/drawing/2014/main" id="{353BE6FB-A981-EF13-002C-E66FFF9D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16" y="1572123"/>
            <a:ext cx="6225402" cy="477590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EB09300-34A2-C5E5-83BE-9B4096B5DE14}"/>
              </a:ext>
            </a:extLst>
          </p:cNvPr>
          <p:cNvSpPr/>
          <p:nvPr/>
        </p:nvSpPr>
        <p:spPr>
          <a:xfrm>
            <a:off x="3850105" y="5974531"/>
            <a:ext cx="4076987" cy="3734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dirty="0">
                <a:solidFill>
                  <a:schemeClr val="tx1"/>
                </a:solidFill>
              </a:rPr>
              <a:t>Soil water potential (MPa)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9A6D50E-D7CE-20BD-6833-35ED0D880D55}"/>
                  </a:ext>
                </a:extLst>
              </p:cNvPr>
              <p:cNvSpPr/>
              <p:nvPr/>
            </p:nvSpPr>
            <p:spPr>
              <a:xfrm rot="16200000">
                <a:off x="1215206" y="3536718"/>
                <a:ext cx="2996432" cy="3070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N" sz="2000" dirty="0">
                    <a:solidFill>
                      <a:schemeClr val="tx1"/>
                    </a:solidFill>
                  </a:rPr>
                  <a:t>ESS Xylem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IN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r>
                  <a:rPr lang="en-IN" sz="2000" dirty="0">
                    <a:solidFill>
                      <a:schemeClr val="tx1"/>
                    </a:solidFill>
                  </a:rPr>
                  <a:t> (MPa)</a:t>
                </a:r>
              </a:p>
            </p:txBody>
          </p:sp>
        </mc:Choice>
        <mc:Fallback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79A6D50E-D7CE-20BD-6833-35ED0D880D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1215206" y="3536718"/>
                <a:ext cx="2996432" cy="307064"/>
              </a:xfrm>
              <a:prstGeom prst="rect">
                <a:avLst/>
              </a:prstGeom>
              <a:blipFill>
                <a:blip r:embed="rId4"/>
                <a:stretch>
                  <a:fillRect l="-23077" r="-48077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9894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F194-B0F1-ABAB-AE69-417CF9D4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F47CC-BDBE-C8A5-E2D1-28313BF2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045223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The Plant-FATE model correctly predicts ecosystem fluxes, forest structure, and species composition under ambient CO</a:t>
            </a:r>
            <a:r>
              <a:rPr lang="en-IN" baseline="-25000" dirty="0"/>
              <a:t>2</a:t>
            </a:r>
            <a:r>
              <a:rPr lang="en-IN" dirty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Under elevated CO</a:t>
            </a:r>
            <a:r>
              <a:rPr lang="en-IN" baseline="-25000" dirty="0"/>
              <a:t>2</a:t>
            </a:r>
            <a:r>
              <a:rPr lang="en-IN" dirty="0"/>
              <a:t>,  productivity increases but community shifts to lower wood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The direction of the shift is determined by feedbacks between forest structure and the environment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Not accounting for environmental feedbacks can predict opposite outcomes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11881-8281-6ADB-2604-72BEC45E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826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45893-1610-4278-BC77-38670D874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52" y="14712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IN" sz="6600" dirty="0">
                <a:latin typeface="Gabriola" panose="04040605051002020D02" pitchFamily="82" charset="0"/>
              </a:rPr>
              <a:t>Thank you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72647-0BF1-445A-A010-909B8543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13</a:t>
            </a:fld>
            <a:endParaRPr lang="en-IN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CCCDD0-F8B7-71F5-D40D-96F2D5B5F4E8}"/>
              </a:ext>
            </a:extLst>
          </p:cNvPr>
          <p:cNvSpPr txBox="1">
            <a:spLocks/>
          </p:cNvSpPr>
          <p:nvPr/>
        </p:nvSpPr>
        <p:spPr>
          <a:xfrm>
            <a:off x="634352" y="4061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dirty="0">
                <a:latin typeface="Gabriola" panose="04040605051002020D02" pitchFamily="82" charset="0"/>
              </a:rPr>
              <a:t>Questions? </a:t>
            </a:r>
          </a:p>
          <a:p>
            <a:pPr algn="ctr"/>
            <a:endParaRPr lang="en-IN" dirty="0">
              <a:latin typeface="Gabriola" panose="04040605051002020D02" pitchFamily="82" charset="0"/>
            </a:endParaRPr>
          </a:p>
          <a:p>
            <a:pPr algn="ctr"/>
            <a:r>
              <a:rPr lang="en-IN" sz="2800" dirty="0">
                <a:solidFill>
                  <a:schemeClr val="accent1"/>
                </a:solidFill>
                <a:latin typeface="Consolas" panose="020B0609020204030204" pitchFamily="49" charset="0"/>
              </a:rPr>
              <a:t>jaideep.joshi@giub.unibe.ch</a:t>
            </a:r>
            <a:r>
              <a:rPr lang="en-IN" sz="2800" dirty="0">
                <a:latin typeface="Consolas" panose="020B0609020204030204" pitchFamily="49" charset="0"/>
              </a:rPr>
              <a:t> </a:t>
            </a:r>
          </a:p>
          <a:p>
            <a:pPr algn="ctr"/>
            <a:endParaRPr lang="en-IN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24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4E16E9-77FE-4D89-BBF2-D1C8213E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7" y="365125"/>
            <a:ext cx="10615100" cy="810345"/>
          </a:xfrm>
        </p:spPr>
        <p:txBody>
          <a:bodyPr>
            <a:noAutofit/>
          </a:bodyPr>
          <a:lstStyle/>
          <a:p>
            <a:r>
              <a:rPr lang="en-IN" sz="3600" dirty="0"/>
              <a:t>How does a biodiverse ecosystem respond to climate change?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D1A420-21D1-49D8-9714-823E324E223F}"/>
              </a:ext>
            </a:extLst>
          </p:cNvPr>
          <p:cNvGrpSpPr/>
          <p:nvPr/>
        </p:nvGrpSpPr>
        <p:grpSpPr>
          <a:xfrm>
            <a:off x="1629181" y="1377314"/>
            <a:ext cx="8794979" cy="5386329"/>
            <a:chOff x="1536736" y="1695046"/>
            <a:chExt cx="6604994" cy="404511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80C4F3-94A9-4091-BC27-77067DA7C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194" y="1784858"/>
              <a:ext cx="0" cy="32403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2769C72-ED69-4A71-8C2A-84E1CCA2CB96}"/>
                </a:ext>
              </a:extLst>
            </p:cNvPr>
            <p:cNvCxnSpPr>
              <a:cxnSpLocks/>
            </p:cNvCxnSpPr>
            <p:nvPr/>
          </p:nvCxnSpPr>
          <p:spPr>
            <a:xfrm>
              <a:off x="2417194" y="5025224"/>
              <a:ext cx="572453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4493AF-22F7-42A8-B0FF-976C1C9DFA42}"/>
                </a:ext>
              </a:extLst>
            </p:cNvPr>
            <p:cNvSpPr txBox="1"/>
            <p:nvPr/>
          </p:nvSpPr>
          <p:spPr>
            <a:xfrm>
              <a:off x="4552105" y="5347221"/>
              <a:ext cx="2771035" cy="39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Timescales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04F173-83D9-46D9-85CB-8ABEE22E1F2D}"/>
                </a:ext>
              </a:extLst>
            </p:cNvPr>
            <p:cNvSpPr txBox="1"/>
            <p:nvPr/>
          </p:nvSpPr>
          <p:spPr>
            <a:xfrm rot="16200000">
              <a:off x="379643" y="2945177"/>
              <a:ext cx="2675455" cy="36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Organizational levels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86161F-2AE8-493C-BFA3-0E963EC5B3E4}"/>
                </a:ext>
              </a:extLst>
            </p:cNvPr>
            <p:cNvSpPr txBox="1"/>
            <p:nvPr/>
          </p:nvSpPr>
          <p:spPr>
            <a:xfrm>
              <a:off x="2499454" y="5025228"/>
              <a:ext cx="5444205" cy="3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Hours-months             Years-decades                 Centuries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D73E07-4854-43A4-B862-8806A6B08323}"/>
                </a:ext>
              </a:extLst>
            </p:cNvPr>
            <p:cNvSpPr txBox="1"/>
            <p:nvPr/>
          </p:nvSpPr>
          <p:spPr>
            <a:xfrm rot="16200000">
              <a:off x="1523390" y="4462986"/>
              <a:ext cx="1154630" cy="318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Individual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DDFA9-C67A-4BF7-B48F-4C92F781A55B}"/>
                </a:ext>
              </a:extLst>
            </p:cNvPr>
            <p:cNvSpPr txBox="1"/>
            <p:nvPr/>
          </p:nvSpPr>
          <p:spPr>
            <a:xfrm rot="16200000">
              <a:off x="1668457" y="3231687"/>
              <a:ext cx="849621" cy="3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Species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A4D386-D19C-4A83-830C-539F778CDCAA}"/>
                </a:ext>
              </a:extLst>
            </p:cNvPr>
            <p:cNvSpPr txBox="1"/>
            <p:nvPr/>
          </p:nvSpPr>
          <p:spPr>
            <a:xfrm rot="16200000">
              <a:off x="1484447" y="2151310"/>
              <a:ext cx="1259238" cy="3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Community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D68F69-994A-4DF6-BE1E-FF47D5D4D982}"/>
              </a:ext>
            </a:extLst>
          </p:cNvPr>
          <p:cNvSpPr/>
          <p:nvPr/>
        </p:nvSpPr>
        <p:spPr>
          <a:xfrm>
            <a:off x="3002065" y="4527382"/>
            <a:ext cx="1889435" cy="9503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Plastic trait acclimation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2437FE-1903-4DCD-BD6D-0132602A6576}"/>
              </a:ext>
            </a:extLst>
          </p:cNvPr>
          <p:cNvSpPr/>
          <p:nvPr/>
        </p:nvSpPr>
        <p:spPr>
          <a:xfrm>
            <a:off x="5161804" y="1824678"/>
            <a:ext cx="2501126" cy="94500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Demographic community shifts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38DBA4-4DB2-43E1-8D99-045C105B97C8}"/>
              </a:ext>
            </a:extLst>
          </p:cNvPr>
          <p:cNvSpPr/>
          <p:nvPr/>
        </p:nvSpPr>
        <p:spPr>
          <a:xfrm>
            <a:off x="7929920" y="3152546"/>
            <a:ext cx="2358880" cy="95193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Species genetic  evolution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0E3C50-5DE8-4C77-B9C6-93A999ACD640}"/>
              </a:ext>
            </a:extLst>
          </p:cNvPr>
          <p:cNvSpPr/>
          <p:nvPr/>
        </p:nvSpPr>
        <p:spPr>
          <a:xfrm>
            <a:off x="5298956" y="3148882"/>
            <a:ext cx="2214268" cy="1582401"/>
          </a:xfrm>
          <a:prstGeom prst="roundRect">
            <a:avLst>
              <a:gd name="adj" fmla="val 11296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Functional diversity,</a:t>
            </a:r>
          </a:p>
          <a:p>
            <a:pPr algn="ctr"/>
            <a:r>
              <a:rPr lang="en-US" sz="2400" dirty="0">
                <a:solidFill>
                  <a:schemeClr val="accent1"/>
                </a:solidFill>
              </a:rPr>
              <a:t>Species interactions</a:t>
            </a:r>
          </a:p>
        </p:txBody>
      </p:sp>
      <p:sp>
        <p:nvSpPr>
          <p:cNvPr id="22" name="Arrow: Up 21">
            <a:extLst>
              <a:ext uri="{FF2B5EF4-FFF2-40B4-BE49-F238E27FC236}">
                <a16:creationId xmlns:a16="http://schemas.microsoft.com/office/drawing/2014/main" id="{4FD4AC23-84FD-4A69-9B04-7E7FB5C486F0}"/>
              </a:ext>
            </a:extLst>
          </p:cNvPr>
          <p:cNvSpPr/>
          <p:nvPr/>
        </p:nvSpPr>
        <p:spPr>
          <a:xfrm rot="10800000" flipV="1">
            <a:off x="6274060" y="2763642"/>
            <a:ext cx="264062" cy="384435"/>
          </a:xfrm>
          <a:prstGeom prst="upArrow">
            <a:avLst>
              <a:gd name="adj1" fmla="val 37971"/>
              <a:gd name="adj2" fmla="val 66133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2A3DAE8-478A-4981-AED3-D4DCC5FBD86F}"/>
              </a:ext>
            </a:extLst>
          </p:cNvPr>
          <p:cNvSpPr/>
          <p:nvPr/>
        </p:nvSpPr>
        <p:spPr>
          <a:xfrm>
            <a:off x="8084421" y="1916396"/>
            <a:ext cx="2009493" cy="8559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Intraspecific variation</a:t>
            </a: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050A8931-4281-4769-9997-C47498D67893}"/>
              </a:ext>
            </a:extLst>
          </p:cNvPr>
          <p:cNvSpPr/>
          <p:nvPr/>
        </p:nvSpPr>
        <p:spPr>
          <a:xfrm flipV="1">
            <a:off x="8977327" y="2769685"/>
            <a:ext cx="264066" cy="365731"/>
          </a:xfrm>
          <a:prstGeom prst="upArrow">
            <a:avLst>
              <a:gd name="adj1" fmla="val 39149"/>
              <a:gd name="adj2" fmla="val 61812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870D33-63BA-4688-B067-DC1EAA21BBB0}"/>
              </a:ext>
            </a:extLst>
          </p:cNvPr>
          <p:cNvSpPr/>
          <p:nvPr/>
        </p:nvSpPr>
        <p:spPr>
          <a:xfrm>
            <a:off x="2977558" y="3244782"/>
            <a:ext cx="1949311" cy="8559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</a:rPr>
              <a:t>Phenotypic plasticity</a:t>
            </a:r>
          </a:p>
        </p:txBody>
      </p:sp>
      <p:sp>
        <p:nvSpPr>
          <p:cNvPr id="28" name="Arrow: Up 27">
            <a:extLst>
              <a:ext uri="{FF2B5EF4-FFF2-40B4-BE49-F238E27FC236}">
                <a16:creationId xmlns:a16="http://schemas.microsoft.com/office/drawing/2014/main" id="{02BDA7DF-9E20-48EE-BE84-34D98CEB6681}"/>
              </a:ext>
            </a:extLst>
          </p:cNvPr>
          <p:cNvSpPr/>
          <p:nvPr/>
        </p:nvSpPr>
        <p:spPr>
          <a:xfrm flipV="1">
            <a:off x="3889113" y="4100684"/>
            <a:ext cx="304305" cy="439215"/>
          </a:xfrm>
          <a:prstGeom prst="upArrow">
            <a:avLst>
              <a:gd name="adj1" fmla="val 32455"/>
              <a:gd name="adj2" fmla="val 63401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5F15E47-A324-4AEF-BAA6-A17E7E7A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2</a:t>
            </a:fld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2ADC70-6C04-44FE-3A81-818D3AF2928C}"/>
              </a:ext>
            </a:extLst>
          </p:cNvPr>
          <p:cNvSpPr/>
          <p:nvPr/>
        </p:nvSpPr>
        <p:spPr>
          <a:xfrm>
            <a:off x="5161804" y="1819114"/>
            <a:ext cx="2509825" cy="948558"/>
          </a:xfrm>
          <a:prstGeom prst="roundRect">
            <a:avLst>
              <a:gd name="adj" fmla="val 158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Community composition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1B697C-1817-E2F3-7130-B906CDC63CBB}"/>
              </a:ext>
            </a:extLst>
          </p:cNvPr>
          <p:cNvSpPr/>
          <p:nvPr/>
        </p:nvSpPr>
        <p:spPr>
          <a:xfrm>
            <a:off x="7933174" y="3152126"/>
            <a:ext cx="2352372" cy="948558"/>
          </a:xfrm>
          <a:prstGeom prst="roundRect">
            <a:avLst>
              <a:gd name="adj" fmla="val 130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Evolutionarily stable strategies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A2C4F6-A855-8F62-7725-B67F74C9273F}"/>
              </a:ext>
            </a:extLst>
          </p:cNvPr>
          <p:cNvSpPr/>
          <p:nvPr/>
        </p:nvSpPr>
        <p:spPr>
          <a:xfrm>
            <a:off x="3002065" y="4523661"/>
            <a:ext cx="1898134" cy="950328"/>
          </a:xfrm>
          <a:prstGeom prst="roundRect">
            <a:avLst>
              <a:gd name="adj" fmla="val 152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Fluxes</a:t>
            </a: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E735B5CD-3A4E-AF86-0B2D-32E17EE21BB1}"/>
              </a:ext>
            </a:extLst>
          </p:cNvPr>
          <p:cNvSpPr/>
          <p:nvPr/>
        </p:nvSpPr>
        <p:spPr>
          <a:xfrm rot="16200000" flipV="1">
            <a:off x="7497490" y="3369083"/>
            <a:ext cx="282514" cy="588852"/>
          </a:xfrm>
          <a:prstGeom prst="upArrow">
            <a:avLst>
              <a:gd name="adj1" fmla="val 39149"/>
              <a:gd name="adj2" fmla="val 61812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/>
      <p:bldP spid="22" grpId="0" animBg="1"/>
      <p:bldP spid="24" grpId="0"/>
      <p:bldP spid="26" grpId="0" animBg="1"/>
      <p:bldP spid="27" grpId="0"/>
      <p:bldP spid="28" grpId="0" animBg="1"/>
      <p:bldP spid="6" grpId="0" animBg="1"/>
      <p:bldP spid="7" grpId="0" animBg="1"/>
      <p:bldP spid="8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4E16E9-77FE-4D89-BBF2-D1C8213E2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7" y="365125"/>
            <a:ext cx="10615100" cy="810345"/>
          </a:xfrm>
        </p:spPr>
        <p:txBody>
          <a:bodyPr>
            <a:noAutofit/>
          </a:bodyPr>
          <a:lstStyle/>
          <a:p>
            <a:r>
              <a:rPr lang="en-IN" sz="3600" dirty="0"/>
              <a:t>How does a biodiverse ecosystem respond to climate change?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D1A420-21D1-49D8-9714-823E324E223F}"/>
              </a:ext>
            </a:extLst>
          </p:cNvPr>
          <p:cNvGrpSpPr/>
          <p:nvPr/>
        </p:nvGrpSpPr>
        <p:grpSpPr>
          <a:xfrm>
            <a:off x="1629181" y="1377314"/>
            <a:ext cx="8794979" cy="5386329"/>
            <a:chOff x="1536736" y="1695046"/>
            <a:chExt cx="6604994" cy="404511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980C4F3-94A9-4091-BC27-77067DA7C4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194" y="1784858"/>
              <a:ext cx="0" cy="3240368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2769C72-ED69-4A71-8C2A-84E1CCA2CB96}"/>
                </a:ext>
              </a:extLst>
            </p:cNvPr>
            <p:cNvCxnSpPr>
              <a:cxnSpLocks/>
            </p:cNvCxnSpPr>
            <p:nvPr/>
          </p:nvCxnSpPr>
          <p:spPr>
            <a:xfrm>
              <a:off x="2417194" y="5025224"/>
              <a:ext cx="5724536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4493AF-22F7-42A8-B0FF-976C1C9DFA42}"/>
                </a:ext>
              </a:extLst>
            </p:cNvPr>
            <p:cNvSpPr txBox="1"/>
            <p:nvPr/>
          </p:nvSpPr>
          <p:spPr>
            <a:xfrm>
              <a:off x="4552105" y="5347221"/>
              <a:ext cx="2771035" cy="39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Timescales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04F173-83D9-46D9-85CB-8ABEE22E1F2D}"/>
                </a:ext>
              </a:extLst>
            </p:cNvPr>
            <p:cNvSpPr txBox="1"/>
            <p:nvPr/>
          </p:nvSpPr>
          <p:spPr>
            <a:xfrm rot="16200000">
              <a:off x="379643" y="2945177"/>
              <a:ext cx="2675455" cy="361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accent6">
                      <a:lumMod val="75000"/>
                    </a:schemeClr>
                  </a:solidFill>
                </a:rPr>
                <a:t>Organizational levels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86161F-2AE8-493C-BFA3-0E963EC5B3E4}"/>
                </a:ext>
              </a:extLst>
            </p:cNvPr>
            <p:cNvSpPr txBox="1"/>
            <p:nvPr/>
          </p:nvSpPr>
          <p:spPr>
            <a:xfrm>
              <a:off x="2499454" y="5025228"/>
              <a:ext cx="5444205" cy="3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Hours-months             Years-decades                 Centuries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D73E07-4854-43A4-B862-8806A6B08323}"/>
                </a:ext>
              </a:extLst>
            </p:cNvPr>
            <p:cNvSpPr txBox="1"/>
            <p:nvPr/>
          </p:nvSpPr>
          <p:spPr>
            <a:xfrm rot="16200000">
              <a:off x="1523390" y="4462986"/>
              <a:ext cx="1154630" cy="318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Individual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DDFA9-C67A-4BF7-B48F-4C92F781A55B}"/>
                </a:ext>
              </a:extLst>
            </p:cNvPr>
            <p:cNvSpPr txBox="1"/>
            <p:nvPr/>
          </p:nvSpPr>
          <p:spPr>
            <a:xfrm rot="16200000">
              <a:off x="1668457" y="3231687"/>
              <a:ext cx="849621" cy="3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Species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0A4D386-D19C-4A83-830C-539F778CDCAA}"/>
                </a:ext>
              </a:extLst>
            </p:cNvPr>
            <p:cNvSpPr txBox="1"/>
            <p:nvPr/>
          </p:nvSpPr>
          <p:spPr>
            <a:xfrm rot="16200000">
              <a:off x="1484447" y="2151310"/>
              <a:ext cx="1259238" cy="346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/>
                <a:t>Community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ED68F69-994A-4DF6-BE1E-FF47D5D4D982}"/>
              </a:ext>
            </a:extLst>
          </p:cNvPr>
          <p:cNvSpPr/>
          <p:nvPr/>
        </p:nvSpPr>
        <p:spPr>
          <a:xfrm>
            <a:off x="3002065" y="4527382"/>
            <a:ext cx="1889435" cy="950328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Plastic trait acclimation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A2437FE-1903-4DCD-BD6D-0132602A6576}"/>
              </a:ext>
            </a:extLst>
          </p:cNvPr>
          <p:cNvSpPr/>
          <p:nvPr/>
        </p:nvSpPr>
        <p:spPr>
          <a:xfrm>
            <a:off x="5161804" y="1824678"/>
            <a:ext cx="2501126" cy="945007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Demographic community shifts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F38DBA4-4DB2-43E1-8D99-045C105B97C8}"/>
              </a:ext>
            </a:extLst>
          </p:cNvPr>
          <p:cNvSpPr/>
          <p:nvPr/>
        </p:nvSpPr>
        <p:spPr>
          <a:xfrm>
            <a:off x="7929920" y="3152546"/>
            <a:ext cx="2358880" cy="95193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Species genetic  evolution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F0E3C50-5DE8-4C77-B9C6-93A999ACD640}"/>
              </a:ext>
            </a:extLst>
          </p:cNvPr>
          <p:cNvSpPr/>
          <p:nvPr/>
        </p:nvSpPr>
        <p:spPr>
          <a:xfrm>
            <a:off x="5196868" y="2919741"/>
            <a:ext cx="2430998" cy="2009770"/>
          </a:xfrm>
          <a:prstGeom prst="roundRect">
            <a:avLst>
              <a:gd name="adj" fmla="val 11296"/>
            </a:avLst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200" u="sng" dirty="0">
                <a:solidFill>
                  <a:schemeClr val="tx1"/>
                </a:solidFill>
              </a:rPr>
              <a:t>Drought</a:t>
            </a: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</a:rPr>
              <a:t>Mortality </a:t>
            </a:r>
            <a:r>
              <a:rPr lang="en-US" sz="2200" b="1" dirty="0">
                <a:solidFill>
                  <a:srgbClr val="92D05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↑</a:t>
            </a:r>
            <a:endParaRPr lang="en-US" sz="2200" dirty="0">
              <a:solidFill>
                <a:schemeClr val="accent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</a:rPr>
              <a:t>Stand age </a:t>
            </a:r>
            <a:r>
              <a:rPr lang="en-US" sz="2200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↓</a:t>
            </a:r>
            <a:endParaRPr lang="en-US" sz="2200" dirty="0">
              <a:solidFill>
                <a:schemeClr val="accent1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200" dirty="0">
                <a:solidFill>
                  <a:schemeClr val="accent1"/>
                </a:solidFill>
              </a:rPr>
              <a:t>Successional   stage </a:t>
            </a:r>
            <a:r>
              <a:rPr lang="en-US" sz="2200" dirty="0">
                <a:solidFill>
                  <a:srgbClr val="FF0000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↓</a:t>
            </a:r>
            <a:endParaRPr lang="en-US" sz="2200" dirty="0">
              <a:solidFill>
                <a:schemeClr val="accent1"/>
              </a:solidFill>
            </a:endParaRP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5F15E47-A324-4AEF-BAA6-A17E7E7A1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3</a:t>
            </a:fld>
            <a:endParaRPr lang="en-IN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2ADC70-6C04-44FE-3A81-818D3AF2928C}"/>
              </a:ext>
            </a:extLst>
          </p:cNvPr>
          <p:cNvSpPr/>
          <p:nvPr/>
        </p:nvSpPr>
        <p:spPr>
          <a:xfrm>
            <a:off x="5161804" y="1819114"/>
            <a:ext cx="2509825" cy="948558"/>
          </a:xfrm>
          <a:prstGeom prst="roundRect">
            <a:avLst>
              <a:gd name="adj" fmla="val 158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Community composition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61B697C-1817-E2F3-7130-B906CDC63CBB}"/>
              </a:ext>
            </a:extLst>
          </p:cNvPr>
          <p:cNvSpPr/>
          <p:nvPr/>
        </p:nvSpPr>
        <p:spPr>
          <a:xfrm>
            <a:off x="7933174" y="3152126"/>
            <a:ext cx="2352372" cy="948558"/>
          </a:xfrm>
          <a:prstGeom prst="roundRect">
            <a:avLst>
              <a:gd name="adj" fmla="val 1303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Evolutionarily stable strategies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A2C4F6-A855-8F62-7725-B67F74C9273F}"/>
              </a:ext>
            </a:extLst>
          </p:cNvPr>
          <p:cNvSpPr/>
          <p:nvPr/>
        </p:nvSpPr>
        <p:spPr>
          <a:xfrm>
            <a:off x="3002065" y="4523661"/>
            <a:ext cx="1898134" cy="950328"/>
          </a:xfrm>
          <a:prstGeom prst="roundRect">
            <a:avLst>
              <a:gd name="adj" fmla="val 1520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Fluxes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640B302B-8A92-4EEA-B3F4-7C840547C2C1}"/>
                  </a:ext>
                </a:extLst>
              </p:cNvPr>
              <p:cNvSpPr/>
              <p:nvPr/>
            </p:nvSpPr>
            <p:spPr>
              <a:xfrm>
                <a:off x="2783395" y="2729450"/>
                <a:ext cx="1308950" cy="1827916"/>
              </a:xfrm>
              <a:prstGeom prst="roundRect">
                <a:avLst>
                  <a:gd name="adj" fmla="val 6569"/>
                </a:avLst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200" u="sng" dirty="0">
                    <a:solidFill>
                      <a:schemeClr val="tx1"/>
                    </a:solidFill>
                  </a:rPr>
                  <a:t>e-CO</a:t>
                </a:r>
                <a:r>
                  <a:rPr lang="en-US" sz="2200" u="sng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sz="2200" u="sng" dirty="0">
                    <a:solidFill>
                      <a:schemeClr val="accent1"/>
                    </a:solidFill>
                  </a:rPr>
                  <a:t> </a:t>
                </a:r>
              </a:p>
              <a:p>
                <a:pPr algn="ctr"/>
                <a:r>
                  <a:rPr lang="en-US" sz="2200" dirty="0">
                    <a:solidFill>
                      <a:schemeClr val="accent1"/>
                    </a:solidFill>
                  </a:rPr>
                  <a:t>GPP </a:t>
                </a:r>
                <a:r>
                  <a:rPr lang="en-US" sz="2200" b="1" dirty="0">
                    <a:solidFill>
                      <a:srgbClr val="92D05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↑</a:t>
                </a:r>
                <a:endParaRPr lang="en-US" sz="2200" b="1" dirty="0">
                  <a:solidFill>
                    <a:srgbClr val="92D05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2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i="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cmax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↓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2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2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22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↓</a:t>
                </a:r>
              </a:p>
              <a:p>
                <a:pPr algn="ctr"/>
                <a:endParaRPr lang="en-US" sz="2200" dirty="0">
                  <a:solidFill>
                    <a:srgbClr val="FF0000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</a:endParaRPr>
              </a:p>
            </p:txBody>
          </p:sp>
        </mc:Choice>
        <mc:Fallback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640B302B-8A92-4EEA-B3F4-7C840547C2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3395" y="2729450"/>
                <a:ext cx="1308950" cy="1827916"/>
              </a:xfrm>
              <a:prstGeom prst="roundRect">
                <a:avLst>
                  <a:gd name="adj" fmla="val 6569"/>
                </a:avLst>
              </a:prstGeom>
              <a:blipFill>
                <a:blip r:embed="rId2"/>
                <a:stretch>
                  <a:fillRect t="-2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E30253-E05A-CAAC-56D7-1DC3AC15ED21}"/>
                  </a:ext>
                </a:extLst>
              </p:cNvPr>
              <p:cNvSpPr txBox="1"/>
              <p:nvPr/>
            </p:nvSpPr>
            <p:spPr>
              <a:xfrm>
                <a:off x="3554319" y="2719547"/>
                <a:ext cx="1875207" cy="15234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200" u="sng" dirty="0">
                    <a:solidFill>
                      <a:schemeClr val="tx1"/>
                    </a:solidFill>
                  </a:rPr>
                  <a:t>Drought</a:t>
                </a:r>
                <a:endParaRPr lang="en-US" sz="2200" u="sng" baseline="-25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US" sz="2200" dirty="0">
                    <a:solidFill>
                      <a:schemeClr val="accent1"/>
                    </a:solidFill>
                  </a:rPr>
                  <a:t>GPP </a:t>
                </a:r>
                <a:r>
                  <a:rPr lang="en-US" sz="22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↓</a:t>
                </a:r>
                <a:endParaRPr lang="en-US" sz="2200" b="1" dirty="0">
                  <a:solidFill>
                    <a:srgbClr val="92D05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2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cmax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↓</a:t>
                </a:r>
                <a:endParaRPr lang="en-US" sz="2200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IN" sz="2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2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IN" sz="220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b>
                    </m:sSub>
                  </m:oMath>
                </a14:m>
                <a:r>
                  <a:rPr lang="en-US" sz="22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2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↓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E30253-E05A-CAAC-56D7-1DC3AC15E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4319" y="2719547"/>
                <a:ext cx="1875207" cy="1523494"/>
              </a:xfrm>
              <a:prstGeom prst="rect">
                <a:avLst/>
              </a:prstGeom>
              <a:blipFill>
                <a:blip r:embed="rId3"/>
                <a:stretch>
                  <a:fillRect t="-2800" b="-72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9A00F39-9171-B881-5442-4F2421A82598}"/>
                  </a:ext>
                </a:extLst>
              </p:cNvPr>
              <p:cNvSpPr/>
              <p:nvPr/>
            </p:nvSpPr>
            <p:spPr>
              <a:xfrm>
                <a:off x="7974436" y="4078121"/>
                <a:ext cx="2430998" cy="1043893"/>
              </a:xfrm>
              <a:prstGeom prst="roundRect">
                <a:avLst>
                  <a:gd name="adj" fmla="val 11296"/>
                </a:avLst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600"/>
                  </a:spcAft>
                </a:pPr>
                <a:r>
                  <a:rPr lang="en-US" sz="2200" u="sng" dirty="0">
                    <a:solidFill>
                      <a:schemeClr val="tx1"/>
                    </a:solidFill>
                  </a:rPr>
                  <a:t>Drought</a:t>
                </a:r>
              </a:p>
              <a:p>
                <a:pPr algn="ctr">
                  <a:spcAft>
                    <a:spcPts val="600"/>
                  </a:spcAft>
                </a:pPr>
                <a:r>
                  <a:rPr lang="en-IN" sz="2200" b="0" dirty="0">
                    <a:solidFill>
                      <a:schemeClr val="accent1"/>
                    </a:solidFill>
                  </a:rPr>
                  <a:t>Xylem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sz="2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sz="2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IN" sz="22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  <m:r>
                      <a:rPr lang="en-US" sz="220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↓</a:t>
                </a:r>
                <a:r>
                  <a:rPr lang="en-US" sz="2200" b="1" dirty="0">
                    <a:solidFill>
                      <a:srgbClr val="FF0000"/>
                    </a:solidFill>
                    <a:latin typeface="Segoe UI Symbol" panose="020B0502040204020203" pitchFamily="34" charset="0"/>
                    <a:ea typeface="Segoe UI Symbol" panose="020B0502040204020203" pitchFamily="34" charset="0"/>
                  </a:rPr>
                  <a:t> (?)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D9A00F39-9171-B881-5442-4F2421A825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36" y="4078121"/>
                <a:ext cx="2430998" cy="1043893"/>
              </a:xfrm>
              <a:prstGeom prst="roundRect">
                <a:avLst>
                  <a:gd name="adj" fmla="val 11296"/>
                </a:avLst>
              </a:prstGeom>
              <a:blipFill>
                <a:blip r:embed="rId4"/>
                <a:stretch>
                  <a:fillRect b="-233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289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EE7439F2-999F-4051-887D-CB14B97EB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2" y="3511277"/>
            <a:ext cx="2966057" cy="20487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A2DFC41-A6AD-43AF-884D-D36DEE991F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268" y="4666771"/>
            <a:ext cx="423126" cy="635549"/>
          </a:xfrm>
          <a:prstGeom prst="rect">
            <a:avLst/>
          </a:prstGeom>
        </p:spPr>
      </p:pic>
      <p:pic>
        <p:nvPicPr>
          <p:cNvPr id="52" name="Picture 51" descr="A picture containing plant, tree, leaf&#10;&#10;Description automatically generated">
            <a:extLst>
              <a:ext uri="{FF2B5EF4-FFF2-40B4-BE49-F238E27FC236}">
                <a16:creationId xmlns:a16="http://schemas.microsoft.com/office/drawing/2014/main" id="{9F4140DA-34F1-41A2-9236-77425D9D5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3903" y="5064677"/>
            <a:ext cx="626707" cy="50771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04CDE91-FD65-425D-BC98-6D659C7EC8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609473">
            <a:off x="10887217" y="2962525"/>
            <a:ext cx="788099" cy="579485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9269ABC5-9FF0-4288-BF62-4B06CF35A9DA}"/>
              </a:ext>
            </a:extLst>
          </p:cNvPr>
          <p:cNvGrpSpPr/>
          <p:nvPr/>
        </p:nvGrpSpPr>
        <p:grpSpPr>
          <a:xfrm>
            <a:off x="11624420" y="2967659"/>
            <a:ext cx="516735" cy="1162822"/>
            <a:chOff x="11617307" y="2933927"/>
            <a:chExt cx="516735" cy="116282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49EA9253-151E-4343-A001-4B6E45A20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17307" y="2978505"/>
              <a:ext cx="412313" cy="1118244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C8139B4A-7AEE-442E-B485-91C1B512A059}"/>
                </a:ext>
              </a:extLst>
            </p:cNvPr>
            <p:cNvSpPr/>
            <p:nvPr/>
          </p:nvSpPr>
          <p:spPr>
            <a:xfrm>
              <a:off x="11925198" y="2933927"/>
              <a:ext cx="208844" cy="1536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7BA30D10-B93A-4D72-94A3-9567A75256BF}"/>
              </a:ext>
            </a:extLst>
          </p:cNvPr>
          <p:cNvSpPr/>
          <p:nvPr/>
        </p:nvSpPr>
        <p:spPr>
          <a:xfrm>
            <a:off x="8785882" y="1632218"/>
            <a:ext cx="2838151" cy="776269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b="1" dirty="0"/>
              <a:t>Species evolution</a:t>
            </a:r>
            <a:r>
              <a:rPr lang="en-IN" dirty="0"/>
              <a:t> </a:t>
            </a:r>
          </a:p>
          <a:p>
            <a:pPr algn="ctr"/>
            <a:r>
              <a:rPr lang="en-IN" dirty="0"/>
              <a:t>Evolutionary dynamics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A4386-1531-4EAA-B63A-43B724C5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357" y="264917"/>
            <a:ext cx="10933286" cy="1325563"/>
          </a:xfrm>
        </p:spPr>
        <p:txBody>
          <a:bodyPr>
            <a:noAutofit/>
          </a:bodyPr>
          <a:lstStyle/>
          <a:p>
            <a:pPr algn="ctr"/>
            <a:r>
              <a:rPr lang="en-IN" sz="4000" dirty="0"/>
              <a:t>Plant-FATE: Our eco-evolutionary vegetation model</a:t>
            </a:r>
            <a:endParaRPr lang="en-IN" dirty="0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2E0B977-102B-4CBE-B22F-ABFE76C4F967}"/>
              </a:ext>
            </a:extLst>
          </p:cNvPr>
          <p:cNvCxnSpPr>
            <a:cxnSpLocks/>
          </p:cNvCxnSpPr>
          <p:nvPr/>
        </p:nvCxnSpPr>
        <p:spPr>
          <a:xfrm>
            <a:off x="574584" y="5756424"/>
            <a:ext cx="109848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D48E283D-73B6-42FF-8E6B-3B9EF4078435}"/>
              </a:ext>
            </a:extLst>
          </p:cNvPr>
          <p:cNvSpPr txBox="1"/>
          <p:nvPr/>
        </p:nvSpPr>
        <p:spPr>
          <a:xfrm>
            <a:off x="8284602" y="6457147"/>
            <a:ext cx="373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Image Credits: Muffet, Huw Williams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21D7D80-189F-4A9D-8BB1-39F343A01481}"/>
              </a:ext>
            </a:extLst>
          </p:cNvPr>
          <p:cNvSpPr txBox="1"/>
          <p:nvPr/>
        </p:nvSpPr>
        <p:spPr>
          <a:xfrm>
            <a:off x="1246877" y="5922121"/>
            <a:ext cx="199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Days - Months</a:t>
            </a:r>
            <a:endParaRPr lang="en-IN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7719B62-0D43-49AF-AD31-034F47C2A22D}"/>
              </a:ext>
            </a:extLst>
          </p:cNvPr>
          <p:cNvSpPr txBox="1"/>
          <p:nvPr/>
        </p:nvSpPr>
        <p:spPr>
          <a:xfrm>
            <a:off x="9846736" y="5922120"/>
            <a:ext cx="171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Centuries</a:t>
            </a:r>
            <a:endParaRPr lang="en-IN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FC29B2-790A-4162-9ACF-DC359D5D6E90}"/>
              </a:ext>
            </a:extLst>
          </p:cNvPr>
          <p:cNvSpPr txBox="1"/>
          <p:nvPr/>
        </p:nvSpPr>
        <p:spPr>
          <a:xfrm>
            <a:off x="5254561" y="5922121"/>
            <a:ext cx="199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Years - Decades</a:t>
            </a:r>
            <a:endParaRPr lang="en-IN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4EFDF1C-EB36-46CC-B535-1CEE4D2A0A87}"/>
              </a:ext>
            </a:extLst>
          </p:cNvPr>
          <p:cNvSpPr txBox="1"/>
          <p:nvPr/>
        </p:nvSpPr>
        <p:spPr>
          <a:xfrm>
            <a:off x="519457" y="1705561"/>
            <a:ext cx="3033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Physiological acclimation</a:t>
            </a:r>
            <a:r>
              <a:rPr lang="en-GB" dirty="0"/>
              <a:t> </a:t>
            </a:r>
          </a:p>
          <a:p>
            <a:pPr algn="ctr"/>
            <a:r>
              <a:rPr lang="en-GB" dirty="0"/>
              <a:t>Optimality principles</a:t>
            </a:r>
            <a:endParaRPr lang="en-IN" dirty="0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C622430-BB03-4A05-96B1-811152BF4964}"/>
              </a:ext>
            </a:extLst>
          </p:cNvPr>
          <p:cNvSpPr txBox="1"/>
          <p:nvPr/>
        </p:nvSpPr>
        <p:spPr>
          <a:xfrm>
            <a:off x="4223051" y="1671917"/>
            <a:ext cx="397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Vegetation demographics</a:t>
            </a:r>
          </a:p>
          <a:p>
            <a:pPr algn="ctr"/>
            <a:r>
              <a:rPr lang="en-GB" dirty="0"/>
              <a:t>Size-structured population modelling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220F95E-56D0-4B2E-B89C-E22BF5FE77CF}"/>
              </a:ext>
            </a:extLst>
          </p:cNvPr>
          <p:cNvSpPr txBox="1"/>
          <p:nvPr/>
        </p:nvSpPr>
        <p:spPr>
          <a:xfrm>
            <a:off x="4223051" y="2417239"/>
            <a:ext cx="397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Competition for light and water, demographic processes</a:t>
            </a:r>
            <a:endParaRPr lang="en-IN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B46832C1-39FE-4E62-92B1-5AEB4851D1C6}"/>
              </a:ext>
            </a:extLst>
          </p:cNvPr>
          <p:cNvSpPr/>
          <p:nvPr/>
        </p:nvSpPr>
        <p:spPr>
          <a:xfrm>
            <a:off x="4223051" y="1632218"/>
            <a:ext cx="3976436" cy="776269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3A88B6-2A50-40FD-8539-91D666B506B3}"/>
              </a:ext>
            </a:extLst>
          </p:cNvPr>
          <p:cNvSpPr/>
          <p:nvPr/>
        </p:nvSpPr>
        <p:spPr>
          <a:xfrm>
            <a:off x="493400" y="1632218"/>
            <a:ext cx="3109959" cy="793071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B1F76C0-526C-4327-8B49-174C88A52662}"/>
              </a:ext>
            </a:extLst>
          </p:cNvPr>
          <p:cNvSpPr txBox="1"/>
          <p:nvPr/>
        </p:nvSpPr>
        <p:spPr>
          <a:xfrm>
            <a:off x="438762" y="2417239"/>
            <a:ext cx="3164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dirty="0"/>
              <a:t>Optimal photosynthesis, hydraulics, allocation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4A6434F-F5A8-4331-9EC7-837C2BB9A9D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3" t="11064" b="13854"/>
          <a:stretch/>
        </p:blipFill>
        <p:spPr>
          <a:xfrm>
            <a:off x="863603" y="3298210"/>
            <a:ext cx="2418831" cy="230284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F43A003-DB53-4DC3-B026-D1361DC47CC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30093" t="10730" r="56428" b="66505"/>
          <a:stretch/>
        </p:blipFill>
        <p:spPr>
          <a:xfrm>
            <a:off x="1942458" y="3572114"/>
            <a:ext cx="1162508" cy="1251932"/>
          </a:xfrm>
          <a:prstGeom prst="rect">
            <a:avLst/>
          </a:prstGeom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08C28160-F1A9-496D-86B8-FF1D42689ADC}"/>
              </a:ext>
            </a:extLst>
          </p:cNvPr>
          <p:cNvGrpSpPr/>
          <p:nvPr/>
        </p:nvGrpSpPr>
        <p:grpSpPr>
          <a:xfrm>
            <a:off x="2536002" y="3784640"/>
            <a:ext cx="225179" cy="440830"/>
            <a:chOff x="4695120" y="1001001"/>
            <a:chExt cx="280800" cy="54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A95436CA-AF43-4C70-9D27-4E1D9B903189}"/>
                    </a:ext>
                  </a:extLst>
                </p14:cNvPr>
                <p14:cNvContentPartPr/>
                <p14:nvPr/>
              </p14:nvContentPartPr>
              <p14:xfrm>
                <a:off x="4717080" y="1001001"/>
                <a:ext cx="258840" cy="537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F15EB8B-7AEE-4E32-96F0-0EEBA174524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06638" y="990558"/>
                  <a:ext cx="279925" cy="5589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D94C6F1-2049-4ABD-A5BF-0A25528858F3}"/>
                    </a:ext>
                  </a:extLst>
                </p14:cNvPr>
                <p14:cNvContentPartPr/>
                <p14:nvPr/>
              </p14:nvContentPartPr>
              <p14:xfrm>
                <a:off x="4695120" y="1478361"/>
                <a:ext cx="64800" cy="72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E100D18-3ED2-4C4F-9F7E-41984384641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84655" y="1467678"/>
                  <a:ext cx="85930" cy="9352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DB23624-6CEA-4619-A67A-35EACECA8365}"/>
              </a:ext>
            </a:extLst>
          </p:cNvPr>
          <p:cNvGrpSpPr/>
          <p:nvPr/>
        </p:nvGrpSpPr>
        <p:grpSpPr>
          <a:xfrm>
            <a:off x="2753163" y="3653285"/>
            <a:ext cx="204393" cy="96711"/>
            <a:chOff x="5030280" y="920361"/>
            <a:chExt cx="254880" cy="12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3F7B276-8823-451E-B6CB-C2232178C9FA}"/>
                    </a:ext>
                  </a:extLst>
                </p14:cNvPr>
                <p14:cNvContentPartPr/>
                <p14:nvPr/>
              </p14:nvContentPartPr>
              <p14:xfrm>
                <a:off x="5030280" y="920361"/>
                <a:ext cx="53280" cy="77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8FD67F5-5B2B-417C-9582-64257D1D2AD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019825" y="909700"/>
                  <a:ext cx="74391" cy="98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15EBB7E8-5A37-4681-8A7B-25E57777E253}"/>
                    </a:ext>
                  </a:extLst>
                </p14:cNvPr>
                <p14:cNvContentPartPr/>
                <p14:nvPr/>
              </p14:nvContentPartPr>
              <p14:xfrm>
                <a:off x="5119920" y="924321"/>
                <a:ext cx="51480" cy="66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57A5DC1-D2AF-401C-8920-C489E625B9C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109220" y="913865"/>
                  <a:ext cx="72678" cy="880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27E73E3-88A1-4869-B6ED-8570163B0EFE}"/>
                    </a:ext>
                  </a:extLst>
                </p14:cNvPr>
                <p14:cNvContentPartPr/>
                <p14:nvPr/>
              </p14:nvContentPartPr>
              <p14:xfrm>
                <a:off x="5228280" y="974001"/>
                <a:ext cx="56880" cy="66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3965E2F-2C52-4509-809F-D84F8273E7F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217628" y="963344"/>
                  <a:ext cx="77984" cy="8807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0DC6512-6C30-4872-880E-A2F878C9A561}"/>
              </a:ext>
            </a:extLst>
          </p:cNvPr>
          <p:cNvGrpSpPr/>
          <p:nvPr/>
        </p:nvGrpSpPr>
        <p:grpSpPr>
          <a:xfrm>
            <a:off x="2181490" y="3653285"/>
            <a:ext cx="357977" cy="494238"/>
            <a:chOff x="4253040" y="837201"/>
            <a:chExt cx="446400" cy="61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637D4A9-15FA-4825-AD70-03633470D7F8}"/>
                    </a:ext>
                  </a:extLst>
                </p14:cNvPr>
                <p14:cNvContentPartPr/>
                <p14:nvPr/>
              </p14:nvContentPartPr>
              <p14:xfrm>
                <a:off x="4272840" y="956001"/>
                <a:ext cx="248040" cy="497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625280B-C2F2-4868-B3D7-88A2BE6BBB8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62187" y="945561"/>
                  <a:ext cx="269146" cy="5186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314D5F4-42DC-45B3-8A01-DEC218D66F5B}"/>
                    </a:ext>
                  </a:extLst>
                </p14:cNvPr>
                <p14:cNvContentPartPr/>
                <p14:nvPr/>
              </p14:nvContentPartPr>
              <p14:xfrm>
                <a:off x="4253040" y="915321"/>
                <a:ext cx="55440" cy="80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C2F8318-5D99-4B1E-8E37-9320A2D6840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242394" y="904858"/>
                  <a:ext cx="76531" cy="1014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04F46B9-FEDD-4C9F-8C33-3665395AA6C2}"/>
                    </a:ext>
                  </a:extLst>
                </p14:cNvPr>
                <p14:cNvContentPartPr/>
                <p14:nvPr/>
              </p14:nvContentPartPr>
              <p14:xfrm>
                <a:off x="4410360" y="889761"/>
                <a:ext cx="12240" cy="85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D1BDDF4-0F26-440A-B2F7-09A0721D507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99926" y="879297"/>
                  <a:ext cx="33309" cy="1062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935F600-DB45-48F0-A812-BE3AD906883A}"/>
                    </a:ext>
                  </a:extLst>
                </p14:cNvPr>
                <p14:cNvContentPartPr/>
                <p14:nvPr/>
              </p14:nvContentPartPr>
              <p14:xfrm>
                <a:off x="4424040" y="914961"/>
                <a:ext cx="61200" cy="17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09F856C-ED2A-4CBE-8747-5EA7AAB7ADF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13370" y="904418"/>
                  <a:ext cx="82338" cy="389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83B820CD-9359-4BBE-9DBD-EAF1899CA000}"/>
                    </a:ext>
                  </a:extLst>
                </p14:cNvPr>
                <p14:cNvContentPartPr/>
                <p14:nvPr/>
              </p14:nvContentPartPr>
              <p14:xfrm>
                <a:off x="4493880" y="860601"/>
                <a:ext cx="7560" cy="997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83686E1-ABB7-4412-ABC2-AB774136255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483255" y="849924"/>
                  <a:ext cx="29014" cy="1208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5A83576-9425-4247-A0E8-0E6AB2E9040E}"/>
                    </a:ext>
                  </a:extLst>
                </p14:cNvPr>
                <p14:cNvContentPartPr/>
                <p14:nvPr/>
              </p14:nvContentPartPr>
              <p14:xfrm>
                <a:off x="4551480" y="923961"/>
                <a:ext cx="66600" cy="58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E5B13C6-CC36-4FFB-87D8-A8870232152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541017" y="913467"/>
                  <a:ext cx="87727" cy="795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01A2B0E-C146-4F59-B7E1-B21B5BEBE068}"/>
                    </a:ext>
                  </a:extLst>
                </p14:cNvPr>
                <p14:cNvContentPartPr/>
                <p14:nvPr/>
              </p14:nvContentPartPr>
              <p14:xfrm>
                <a:off x="4639680" y="837201"/>
                <a:ext cx="59760" cy="75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E961DB9-CF7C-40B9-B6DD-F060371E354E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29217" y="826545"/>
                  <a:ext cx="80887" cy="96511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90C3FB6D-D467-4F58-A603-4EBB711C9A9B}"/>
              </a:ext>
            </a:extLst>
          </p:cNvPr>
          <p:cNvCxnSpPr>
            <a:cxnSpLocks/>
          </p:cNvCxnSpPr>
          <p:nvPr/>
        </p:nvCxnSpPr>
        <p:spPr>
          <a:xfrm flipH="1">
            <a:off x="1474279" y="3572114"/>
            <a:ext cx="476482" cy="955297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F7F24F69-568D-483A-B609-0758BB52E8A3}"/>
              </a:ext>
            </a:extLst>
          </p:cNvPr>
          <p:cNvCxnSpPr>
            <a:cxnSpLocks/>
          </p:cNvCxnSpPr>
          <p:nvPr/>
        </p:nvCxnSpPr>
        <p:spPr>
          <a:xfrm>
            <a:off x="1467649" y="4523122"/>
            <a:ext cx="485122" cy="297134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 descr="A picture containing tree, grass, outdoor, field&#10;&#10;Description automatically generated">
            <a:extLst>
              <a:ext uri="{FF2B5EF4-FFF2-40B4-BE49-F238E27FC236}">
                <a16:creationId xmlns:a16="http://schemas.microsoft.com/office/drawing/2014/main" id="{8855DBF8-DB69-4A4A-94DA-B000F1FBE89E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8" t="574" b="2712"/>
          <a:stretch/>
        </p:blipFill>
        <p:spPr>
          <a:xfrm>
            <a:off x="4373902" y="3339271"/>
            <a:ext cx="3655336" cy="2150641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0532B33C-0BB9-461C-9396-F3E335DE074F}"/>
              </a:ext>
            </a:extLst>
          </p:cNvPr>
          <p:cNvSpPr txBox="1"/>
          <p:nvPr/>
        </p:nvSpPr>
        <p:spPr>
          <a:xfrm>
            <a:off x="6199365" y="4201018"/>
            <a:ext cx="1972329" cy="537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Height-structured</a:t>
            </a:r>
          </a:p>
          <a:p>
            <a:r>
              <a:rPr lang="en-IN" sz="1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light competition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7814F7-697D-459B-8EB3-3297328CF393}"/>
              </a:ext>
            </a:extLst>
          </p:cNvPr>
          <p:cNvSpPr txBox="1"/>
          <p:nvPr/>
        </p:nvSpPr>
        <p:spPr>
          <a:xfrm>
            <a:off x="6227158" y="5210101"/>
            <a:ext cx="1972329" cy="316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Soil moisture stress</a:t>
            </a:r>
          </a:p>
        </p:txBody>
      </p:sp>
      <p:pic>
        <p:nvPicPr>
          <p:cNvPr id="100" name="Picture 99" descr="A cartoon of a tree&#10;&#10;Description automatically generated with low confidence">
            <a:extLst>
              <a:ext uri="{FF2B5EF4-FFF2-40B4-BE49-F238E27FC236}">
                <a16:creationId xmlns:a16="http://schemas.microsoft.com/office/drawing/2014/main" id="{BD5D8B3A-84DB-43AA-A0F1-21733A43B619}"/>
              </a:ext>
            </a:extLst>
          </p:cNvPr>
          <p:cNvPicPr>
            <a:picLocks noChangeAspect="1"/>
          </p:cNvPicPr>
          <p:nvPr/>
        </p:nvPicPr>
        <p:blipFill>
          <a:blip r:embed="rId3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84" y="4671559"/>
            <a:ext cx="413819" cy="416796"/>
          </a:xfrm>
          <a:prstGeom prst="rect">
            <a:avLst/>
          </a:prstGeom>
        </p:spPr>
      </p:pic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063134D3-9492-4E61-970C-D6C4448752C6}"/>
              </a:ext>
            </a:extLst>
          </p:cNvPr>
          <p:cNvCxnSpPr>
            <a:cxnSpLocks/>
          </p:cNvCxnSpPr>
          <p:nvPr/>
        </p:nvCxnSpPr>
        <p:spPr>
          <a:xfrm flipH="1">
            <a:off x="6017649" y="3945345"/>
            <a:ext cx="252416" cy="657482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31D226DB-E282-4BD9-85ED-737ED405BD69}"/>
              </a:ext>
            </a:extLst>
          </p:cNvPr>
          <p:cNvCxnSpPr>
            <a:cxnSpLocks/>
          </p:cNvCxnSpPr>
          <p:nvPr/>
        </p:nvCxnSpPr>
        <p:spPr>
          <a:xfrm flipH="1">
            <a:off x="6088877" y="3953455"/>
            <a:ext cx="252416" cy="657482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or: Curved 102">
            <a:extLst>
              <a:ext uri="{FF2B5EF4-FFF2-40B4-BE49-F238E27FC236}">
                <a16:creationId xmlns:a16="http://schemas.microsoft.com/office/drawing/2014/main" id="{D41FB1DA-343D-4467-9270-5C343134BD57}"/>
              </a:ext>
            </a:extLst>
          </p:cNvPr>
          <p:cNvCxnSpPr>
            <a:stCxn id="99" idx="1"/>
          </p:cNvCxnSpPr>
          <p:nvPr/>
        </p:nvCxnSpPr>
        <p:spPr>
          <a:xfrm rot="10800000">
            <a:off x="6017652" y="5132832"/>
            <a:ext cx="209507" cy="235352"/>
          </a:xfrm>
          <a:prstGeom prst="curvedConnector2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or: Curved 103">
            <a:extLst>
              <a:ext uri="{FF2B5EF4-FFF2-40B4-BE49-F238E27FC236}">
                <a16:creationId xmlns:a16="http://schemas.microsoft.com/office/drawing/2014/main" id="{AAE15C03-2AB4-4079-9A99-B70618CC0FB1}"/>
              </a:ext>
            </a:extLst>
          </p:cNvPr>
          <p:cNvCxnSpPr>
            <a:cxnSpLocks/>
          </p:cNvCxnSpPr>
          <p:nvPr/>
        </p:nvCxnSpPr>
        <p:spPr>
          <a:xfrm flipV="1">
            <a:off x="5708741" y="5126819"/>
            <a:ext cx="217285" cy="267301"/>
          </a:xfrm>
          <a:prstGeom prst="curvedConnector2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9E8E4AD9-D731-4104-8FDA-044F87F58ED3}"/>
              </a:ext>
            </a:extLst>
          </p:cNvPr>
          <p:cNvSpPr txBox="1"/>
          <p:nvPr/>
        </p:nvSpPr>
        <p:spPr>
          <a:xfrm>
            <a:off x="4929137" y="3644223"/>
            <a:ext cx="1077739" cy="523220"/>
          </a:xfrm>
          <a:prstGeom prst="rect">
            <a:avLst/>
          </a:prstGeom>
          <a:solidFill>
            <a:srgbClr val="3B3838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IN" sz="1400" dirty="0">
                <a:solidFill>
                  <a:schemeClr val="bg1"/>
                </a:solidFill>
                <a:latin typeface="Calibri" panose="020F0502020204030204"/>
              </a:rPr>
              <a:t>Plant physiology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951D5ED-5F31-46A7-900A-074B17CB8830}"/>
              </a:ext>
            </a:extLst>
          </p:cNvPr>
          <p:cNvSpPr/>
          <p:nvPr/>
        </p:nvSpPr>
        <p:spPr>
          <a:xfrm>
            <a:off x="5821161" y="4797829"/>
            <a:ext cx="71292" cy="73843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92FC33-62AF-4FF6-83A7-31C094713A19}"/>
              </a:ext>
            </a:extLst>
          </p:cNvPr>
          <p:cNvCxnSpPr>
            <a:cxnSpLocks/>
            <a:endCxn id="107" idx="0"/>
          </p:cNvCxnSpPr>
          <p:nvPr/>
        </p:nvCxnSpPr>
        <p:spPr>
          <a:xfrm>
            <a:off x="3298312" y="3281408"/>
            <a:ext cx="2558495" cy="1516421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4D5A9BE-0D7A-48CD-AA2F-B3D909B6BC73}"/>
              </a:ext>
            </a:extLst>
          </p:cNvPr>
          <p:cNvCxnSpPr>
            <a:cxnSpLocks/>
            <a:endCxn id="107" idx="2"/>
          </p:cNvCxnSpPr>
          <p:nvPr/>
        </p:nvCxnSpPr>
        <p:spPr>
          <a:xfrm flipV="1">
            <a:off x="3266042" y="4871672"/>
            <a:ext cx="2590765" cy="719056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51B40F2-AA7C-414E-A3C1-BCE558D3302F}"/>
              </a:ext>
            </a:extLst>
          </p:cNvPr>
          <p:cNvCxnSpPr>
            <a:cxnSpLocks/>
          </p:cNvCxnSpPr>
          <p:nvPr/>
        </p:nvCxnSpPr>
        <p:spPr>
          <a:xfrm>
            <a:off x="8029238" y="3331862"/>
            <a:ext cx="1409599" cy="240252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09FAE9B-A6D4-4294-B5E8-4156DCF84CCF}"/>
              </a:ext>
            </a:extLst>
          </p:cNvPr>
          <p:cNvCxnSpPr>
            <a:cxnSpLocks/>
          </p:cNvCxnSpPr>
          <p:nvPr/>
        </p:nvCxnSpPr>
        <p:spPr>
          <a:xfrm flipV="1">
            <a:off x="8029238" y="4943959"/>
            <a:ext cx="1409599" cy="545953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99EDB-1F29-45A0-B87F-BBE119FAB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4365" y="6356350"/>
            <a:ext cx="2743200" cy="365125"/>
          </a:xfrm>
        </p:spPr>
        <p:txBody>
          <a:bodyPr/>
          <a:lstStyle/>
          <a:p>
            <a:fld id="{630528DF-AB2B-49BB-8092-F2863289BDAA}" type="slidenum">
              <a:rPr lang="en-IN" smtClean="0"/>
              <a:t>4</a:t>
            </a:fld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F9EB99-67F4-3F99-4A21-1AB1EB151361}"/>
              </a:ext>
            </a:extLst>
          </p:cNvPr>
          <p:cNvSpPr txBox="1"/>
          <p:nvPr/>
        </p:nvSpPr>
        <p:spPr>
          <a:xfrm>
            <a:off x="8780408" y="2427872"/>
            <a:ext cx="2849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dirty="0"/>
              <a:t>Gradual ascension of the fitness landscape</a:t>
            </a:r>
          </a:p>
        </p:txBody>
      </p:sp>
    </p:spTree>
    <p:extLst>
      <p:ext uri="{BB962C8B-B14F-4D97-AF65-F5344CB8AC3E}">
        <p14:creationId xmlns:p14="http://schemas.microsoft.com/office/powerpoint/2010/main" val="20569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82" grpId="0"/>
      <p:bldP spid="83" grpId="0"/>
      <p:bldP spid="85" grpId="0"/>
      <p:bldP spid="86" grpId="0" animBg="1"/>
      <p:bldP spid="87" grpId="0" animBg="1"/>
      <p:bldP spid="56" grpId="0"/>
      <p:bldP spid="98" grpId="0"/>
      <p:bldP spid="99" grpId="0"/>
      <p:bldP spid="105" grpId="0" animBg="1"/>
      <p:bldP spid="10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BF194-B0F1-ABAB-AE69-417CF9D4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We address four key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F47CC-BDBE-C8A5-E2D1-28313BF24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8878" cy="4351338"/>
          </a:xfrm>
        </p:spPr>
        <p:txBody>
          <a:bodyPr>
            <a:normAutofit/>
          </a:bodyPr>
          <a:lstStyle/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IN" dirty="0"/>
              <a:t>What are the changes in fluxes (GPP, transpiration) under elevated CO</a:t>
            </a:r>
            <a:r>
              <a:rPr lang="en-IN" baseline="-25000" dirty="0"/>
              <a:t>2</a:t>
            </a:r>
            <a:r>
              <a:rPr lang="en-IN" dirty="0"/>
              <a:t> (eCO</a:t>
            </a:r>
            <a:r>
              <a:rPr lang="en-IN" baseline="-25000" dirty="0"/>
              <a:t>2</a:t>
            </a:r>
            <a:r>
              <a:rPr lang="en-IN" dirty="0"/>
              <a:t>) compared to ambient CO</a:t>
            </a:r>
            <a:r>
              <a:rPr lang="en-IN" baseline="-25000" dirty="0"/>
              <a:t>2</a:t>
            </a:r>
            <a:r>
              <a:rPr lang="en-IN" dirty="0"/>
              <a:t> (aCO</a:t>
            </a:r>
            <a:r>
              <a:rPr lang="en-IN" baseline="-25000" dirty="0"/>
              <a:t>2</a:t>
            </a:r>
            <a:r>
              <a:rPr lang="en-IN" dirty="0"/>
              <a:t>)?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IN" dirty="0"/>
              <a:t>What are the timescales of responses at the three organizational levels?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IN" dirty="0"/>
              <a:t>Are there potential species shifts under eCO</a:t>
            </a:r>
            <a:r>
              <a:rPr lang="en-IN" baseline="-25000" dirty="0"/>
              <a:t>2</a:t>
            </a:r>
            <a:r>
              <a:rPr lang="en-IN" dirty="0"/>
              <a:t>?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r>
              <a:rPr lang="en-IN" dirty="0"/>
              <a:t>What are the ESS strategies under different CO</a:t>
            </a:r>
            <a:r>
              <a:rPr lang="en-IN" baseline="-25000" dirty="0"/>
              <a:t>2</a:t>
            </a:r>
            <a:r>
              <a:rPr lang="en-IN" dirty="0"/>
              <a:t> and moisture regimes? </a:t>
            </a:r>
          </a:p>
          <a:p>
            <a:pPr marL="514350" indent="-514350">
              <a:spcAft>
                <a:spcPts val="1200"/>
              </a:spcAft>
              <a:buFont typeface="+mj-lt"/>
              <a:buAutoNum type="arabicPeriod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1076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7">
            <a:extLst>
              <a:ext uri="{FF2B5EF4-FFF2-40B4-BE49-F238E27FC236}">
                <a16:creationId xmlns:a16="http://schemas.microsoft.com/office/drawing/2014/main" id="{74DC6FF2-5855-CC4A-04EB-A9ED4A8E50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88" b="54596"/>
          <a:stretch/>
        </p:blipFill>
        <p:spPr>
          <a:xfrm>
            <a:off x="-18661" y="404"/>
            <a:ext cx="12210661" cy="19050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E2BEDC-AECE-D83A-61AF-D120EB824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193" y="914246"/>
            <a:ext cx="10515600" cy="909800"/>
          </a:xfrm>
        </p:spPr>
        <p:txBody>
          <a:bodyPr>
            <a:normAutofit/>
          </a:bodyPr>
          <a:lstStyle/>
          <a:p>
            <a:r>
              <a:rPr lang="en-IN" sz="3600" dirty="0">
                <a:solidFill>
                  <a:schemeClr val="bg1"/>
                </a:solidFill>
              </a:rPr>
              <a:t>We apply the model to a </a:t>
            </a:r>
            <a:r>
              <a:rPr lang="en-IN" sz="3600" dirty="0" err="1">
                <a:solidFill>
                  <a:schemeClr val="bg1"/>
                </a:solidFill>
              </a:rPr>
              <a:t>hyperdiverse</a:t>
            </a:r>
            <a:r>
              <a:rPr lang="en-IN" sz="3600" dirty="0">
                <a:solidFill>
                  <a:schemeClr val="bg1"/>
                </a:solidFill>
              </a:rPr>
              <a:t> Amazonian forest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65DEA80-14B1-0E5D-DAB9-2AE02FDB892B}"/>
              </a:ext>
            </a:extLst>
          </p:cNvPr>
          <p:cNvSpPr txBox="1">
            <a:spLocks/>
          </p:cNvSpPr>
          <p:nvPr/>
        </p:nvSpPr>
        <p:spPr>
          <a:xfrm>
            <a:off x="9116213" y="6388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0528DF-AB2B-49BB-8092-F2863289BDAA}" type="slidenum">
              <a:rPr lang="en-IN" smtClean="0"/>
              <a:pPr/>
              <a:t>6</a:t>
            </a:fld>
            <a:endParaRPr lang="en-IN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3B36C0-0160-501A-C740-88A18E05B7CF}"/>
              </a:ext>
            </a:extLst>
          </p:cNvPr>
          <p:cNvGrpSpPr/>
          <p:nvPr/>
        </p:nvGrpSpPr>
        <p:grpSpPr>
          <a:xfrm>
            <a:off x="6570789" y="5071522"/>
            <a:ext cx="1765436" cy="1680027"/>
            <a:chOff x="6570789" y="5071522"/>
            <a:chExt cx="1765436" cy="168002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B719AD5-93E7-1AF2-BC85-3033E9967007}"/>
                </a:ext>
              </a:extLst>
            </p:cNvPr>
            <p:cNvCxnSpPr/>
            <p:nvPr/>
          </p:nvCxnSpPr>
          <p:spPr>
            <a:xfrm flipV="1">
              <a:off x="7032037" y="5071522"/>
              <a:ext cx="0" cy="1256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0804AD1-DACE-DAE4-9AF5-E8CF29F213D0}"/>
                </a:ext>
              </a:extLst>
            </p:cNvPr>
            <p:cNvCxnSpPr>
              <a:cxnSpLocks/>
            </p:cNvCxnSpPr>
            <p:nvPr/>
          </p:nvCxnSpPr>
          <p:spPr>
            <a:xfrm>
              <a:off x="7032037" y="6338880"/>
              <a:ext cx="13041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6E8F8A-07A3-3C5E-1376-690D69C2F4A0}"/>
                </a:ext>
              </a:extLst>
            </p:cNvPr>
            <p:cNvSpPr/>
            <p:nvPr/>
          </p:nvSpPr>
          <p:spPr>
            <a:xfrm rot="16200000">
              <a:off x="6259305" y="5505541"/>
              <a:ext cx="1011358" cy="388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dirty="0">
                  <a:solidFill>
                    <a:sysClr val="windowText" lastClr="000000"/>
                  </a:solidFill>
                </a:rPr>
                <a:t>Abundance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DDE80C2-A3B1-844D-DD2F-77D4A57088D5}"/>
                </a:ext>
              </a:extLst>
            </p:cNvPr>
            <p:cNvSpPr/>
            <p:nvPr/>
          </p:nvSpPr>
          <p:spPr>
            <a:xfrm>
              <a:off x="7142580" y="6363159"/>
              <a:ext cx="1011358" cy="388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dirty="0">
                  <a:solidFill>
                    <a:sysClr val="windowText" lastClr="000000"/>
                  </a:solidFill>
                </a:rPr>
                <a:t>Trait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AA0965F-5881-9CDB-E3B7-6A41892A837C}"/>
                </a:ext>
              </a:extLst>
            </p:cNvPr>
            <p:cNvSpPr/>
            <p:nvPr/>
          </p:nvSpPr>
          <p:spPr>
            <a:xfrm>
              <a:off x="7032598" y="5771397"/>
              <a:ext cx="1231436" cy="3337"/>
            </a:xfrm>
            <a:custGeom>
              <a:avLst/>
              <a:gdLst>
                <a:gd name="connsiteX0" fmla="*/ 0 w 1231436"/>
                <a:gd name="connsiteY0" fmla="*/ 0 h 3337"/>
                <a:gd name="connsiteX1" fmla="*/ 1231436 w 1231436"/>
                <a:gd name="connsiteY1" fmla="*/ 3337 h 3337"/>
                <a:gd name="connsiteX2" fmla="*/ 1231436 w 1231436"/>
                <a:gd name="connsiteY2" fmla="*/ 3337 h 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1436" h="3337">
                  <a:moveTo>
                    <a:pt x="0" y="0"/>
                  </a:moveTo>
                  <a:lnTo>
                    <a:pt x="1231436" y="3337"/>
                  </a:lnTo>
                  <a:lnTo>
                    <a:pt x="1231436" y="333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6A302E2-ADFC-7080-9EA2-649697038309}"/>
              </a:ext>
            </a:extLst>
          </p:cNvPr>
          <p:cNvSpPr/>
          <p:nvPr/>
        </p:nvSpPr>
        <p:spPr>
          <a:xfrm rot="16200000">
            <a:off x="9495004" y="5474661"/>
            <a:ext cx="1011358" cy="388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ysClr val="windowText" lastClr="000000"/>
                </a:solidFill>
              </a:rPr>
              <a:t>Abundance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82C071-C7F9-76DB-21ED-4021532C1D37}"/>
              </a:ext>
            </a:extLst>
          </p:cNvPr>
          <p:cNvGrpSpPr/>
          <p:nvPr/>
        </p:nvGrpSpPr>
        <p:grpSpPr>
          <a:xfrm>
            <a:off x="10267736" y="5040642"/>
            <a:ext cx="1304188" cy="1680027"/>
            <a:chOff x="10267736" y="5040642"/>
            <a:chExt cx="1304188" cy="168002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308649F-610E-9368-A11C-54E1B54F87B2}"/>
                </a:ext>
              </a:extLst>
            </p:cNvPr>
            <p:cNvCxnSpPr/>
            <p:nvPr/>
          </p:nvCxnSpPr>
          <p:spPr>
            <a:xfrm flipV="1">
              <a:off x="10267736" y="5040642"/>
              <a:ext cx="0" cy="1256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A0F1F24C-5FB3-E3C0-4510-B3985BCFE077}"/>
                </a:ext>
              </a:extLst>
            </p:cNvPr>
            <p:cNvCxnSpPr>
              <a:cxnSpLocks/>
            </p:cNvCxnSpPr>
            <p:nvPr/>
          </p:nvCxnSpPr>
          <p:spPr>
            <a:xfrm>
              <a:off x="10267736" y="6308000"/>
              <a:ext cx="13041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568A3BE-D3C2-B878-A5CE-314B367074AB}"/>
                </a:ext>
              </a:extLst>
            </p:cNvPr>
            <p:cNvSpPr/>
            <p:nvPr/>
          </p:nvSpPr>
          <p:spPr>
            <a:xfrm>
              <a:off x="10378279" y="6332279"/>
              <a:ext cx="1011358" cy="388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dirty="0">
                  <a:solidFill>
                    <a:sysClr val="windowText" lastClr="000000"/>
                  </a:solidFill>
                </a:rPr>
                <a:t>Trait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84EC2C8-69A6-2ED1-3670-F385F2A67F4D}"/>
                </a:ext>
              </a:extLst>
            </p:cNvPr>
            <p:cNvSpPr/>
            <p:nvPr/>
          </p:nvSpPr>
          <p:spPr>
            <a:xfrm>
              <a:off x="10766777" y="5393403"/>
              <a:ext cx="587793" cy="922150"/>
            </a:xfrm>
            <a:custGeom>
              <a:avLst/>
              <a:gdLst>
                <a:gd name="connsiteX0" fmla="*/ 0 w 1542081"/>
                <a:gd name="connsiteY0" fmla="*/ 844099 h 844099"/>
                <a:gd name="connsiteX1" fmla="*/ 395207 w 1542081"/>
                <a:gd name="connsiteY1" fmla="*/ 549631 h 844099"/>
                <a:gd name="connsiteX2" fmla="*/ 596685 w 1542081"/>
                <a:gd name="connsiteY2" fmla="*/ 115678 h 844099"/>
                <a:gd name="connsiteX3" fmla="*/ 829159 w 1542081"/>
                <a:gd name="connsiteY3" fmla="*/ 30438 h 844099"/>
                <a:gd name="connsiteX4" fmla="*/ 1154624 w 1542081"/>
                <a:gd name="connsiteY4" fmla="*/ 557380 h 844099"/>
                <a:gd name="connsiteX5" fmla="*/ 1542081 w 1542081"/>
                <a:gd name="connsiteY5" fmla="*/ 743360 h 84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2081" h="844099">
                  <a:moveTo>
                    <a:pt x="0" y="844099"/>
                  </a:moveTo>
                  <a:cubicBezTo>
                    <a:pt x="147880" y="757566"/>
                    <a:pt x="295760" y="671034"/>
                    <a:pt x="395207" y="549631"/>
                  </a:cubicBezTo>
                  <a:cubicBezTo>
                    <a:pt x="494654" y="428228"/>
                    <a:pt x="524360" y="202210"/>
                    <a:pt x="596685" y="115678"/>
                  </a:cubicBezTo>
                  <a:cubicBezTo>
                    <a:pt x="669010" y="29146"/>
                    <a:pt x="736169" y="-43179"/>
                    <a:pt x="829159" y="30438"/>
                  </a:cubicBezTo>
                  <a:cubicBezTo>
                    <a:pt x="922149" y="104055"/>
                    <a:pt x="1035804" y="438560"/>
                    <a:pt x="1154624" y="557380"/>
                  </a:cubicBezTo>
                  <a:cubicBezTo>
                    <a:pt x="1273444" y="676200"/>
                    <a:pt x="1407762" y="709780"/>
                    <a:pt x="1542081" y="7433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F55A255-9669-11DD-67C6-BC9701737F28}"/>
              </a:ext>
            </a:extLst>
          </p:cNvPr>
          <p:cNvGrpSpPr/>
          <p:nvPr/>
        </p:nvGrpSpPr>
        <p:grpSpPr>
          <a:xfrm>
            <a:off x="6881612" y="1904039"/>
            <a:ext cx="3201369" cy="2796066"/>
            <a:chOff x="6881612" y="1904039"/>
            <a:chExt cx="3201369" cy="279606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F560CF2-9660-F9F3-EFAC-BD41C15C27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54"/>
            <a:stretch/>
          </p:blipFill>
          <p:spPr>
            <a:xfrm>
              <a:off x="7924172" y="1952692"/>
              <a:ext cx="2158809" cy="27474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91459F-7E01-9BD7-1FC3-EA2C40B8FF63}"/>
                </a:ext>
              </a:extLst>
            </p:cNvPr>
            <p:cNvSpPr/>
            <p:nvPr/>
          </p:nvSpPr>
          <p:spPr>
            <a:xfrm rot="16200000">
              <a:off x="6241403" y="2895796"/>
              <a:ext cx="1891108" cy="406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2000" dirty="0">
                  <a:solidFill>
                    <a:sysClr val="windowText" lastClr="000000"/>
                  </a:solidFill>
                </a:rPr>
                <a:t>CO</a:t>
              </a:r>
              <a:r>
                <a:rPr lang="en-IN" sz="2000" baseline="-25000" dirty="0">
                  <a:solidFill>
                    <a:sysClr val="windowText" lastClr="000000"/>
                  </a:solidFill>
                </a:rPr>
                <a:t>2</a:t>
              </a:r>
              <a:r>
                <a:rPr lang="en-IN" sz="2000" dirty="0">
                  <a:solidFill>
                    <a:sysClr val="windowText" lastClr="000000"/>
                  </a:solidFill>
                </a:rPr>
                <a:t> (ppm)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EF2391-5705-AE6F-C8FE-F48954375DFB}"/>
                </a:ext>
              </a:extLst>
            </p:cNvPr>
            <p:cNvSpPr/>
            <p:nvPr/>
          </p:nvSpPr>
          <p:spPr>
            <a:xfrm rot="16200000">
              <a:off x="8162227" y="2133545"/>
              <a:ext cx="1662077" cy="17394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E8FFC9-3631-1B77-150E-517BFB26DB25}"/>
                </a:ext>
              </a:extLst>
            </p:cNvPr>
            <p:cNvSpPr/>
            <p:nvPr/>
          </p:nvSpPr>
          <p:spPr>
            <a:xfrm rot="16200000">
              <a:off x="8562040" y="2576249"/>
              <a:ext cx="1723836" cy="878036"/>
            </a:xfrm>
            <a:prstGeom prst="rect">
              <a:avLst/>
            </a:prstGeom>
            <a:solidFill>
              <a:srgbClr val="FCFCC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46664DD-2815-88D1-D963-0206FA31F9DA}"/>
                </a:ext>
              </a:extLst>
            </p:cNvPr>
            <p:cNvSpPr/>
            <p:nvPr/>
          </p:nvSpPr>
          <p:spPr>
            <a:xfrm>
              <a:off x="8084670" y="2666060"/>
              <a:ext cx="1766225" cy="765028"/>
            </a:xfrm>
            <a:custGeom>
              <a:avLst/>
              <a:gdLst>
                <a:gd name="connsiteX0" fmla="*/ 0 w 1766225"/>
                <a:gd name="connsiteY0" fmla="*/ 765028 h 765028"/>
                <a:gd name="connsiteX1" fmla="*/ 908344 w 1766225"/>
                <a:gd name="connsiteY1" fmla="*/ 763009 h 765028"/>
                <a:gd name="connsiteX2" fmla="*/ 930548 w 1766225"/>
                <a:gd name="connsiteY2" fmla="*/ 0 h 765028"/>
                <a:gd name="connsiteX3" fmla="*/ 1766225 w 1766225"/>
                <a:gd name="connsiteY3" fmla="*/ 0 h 765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66225" h="765028">
                  <a:moveTo>
                    <a:pt x="0" y="765028"/>
                  </a:moveTo>
                  <a:lnTo>
                    <a:pt x="908344" y="763009"/>
                  </a:lnTo>
                  <a:lnTo>
                    <a:pt x="930548" y="0"/>
                  </a:lnTo>
                  <a:lnTo>
                    <a:pt x="1766225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7C334EC-FCC6-262C-0B0D-AA8004065E4F}"/>
                </a:ext>
              </a:extLst>
            </p:cNvPr>
            <p:cNvSpPr/>
            <p:nvPr/>
          </p:nvSpPr>
          <p:spPr>
            <a:xfrm>
              <a:off x="7438078" y="2462953"/>
              <a:ext cx="492862" cy="406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 dirty="0">
                  <a:solidFill>
                    <a:sysClr val="windowText" lastClr="000000"/>
                  </a:solidFill>
                </a:rPr>
                <a:t>614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3ECE3A-EC09-495B-6F10-8C620C925E99}"/>
                </a:ext>
              </a:extLst>
            </p:cNvPr>
            <p:cNvSpPr/>
            <p:nvPr/>
          </p:nvSpPr>
          <p:spPr>
            <a:xfrm>
              <a:off x="7435589" y="3227981"/>
              <a:ext cx="492862" cy="4062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600" dirty="0">
                  <a:solidFill>
                    <a:sysClr val="windowText" lastClr="000000"/>
                  </a:solidFill>
                </a:rPr>
                <a:t>414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168E0FD-9944-652B-89CF-1C8CC3CCD776}"/>
                </a:ext>
              </a:extLst>
            </p:cNvPr>
            <p:cNvSpPr/>
            <p:nvPr/>
          </p:nvSpPr>
          <p:spPr>
            <a:xfrm rot="15845754">
              <a:off x="6882888" y="1902763"/>
              <a:ext cx="71292" cy="73843"/>
            </a:xfrm>
            <a:prstGeom prst="rect">
              <a:avLst/>
            </a:prstGeom>
            <a:noFill/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C753D8-30AF-AEFC-BACF-E1E5C1E62351}"/>
              </a:ext>
            </a:extLst>
          </p:cNvPr>
          <p:cNvCxnSpPr>
            <a:cxnSpLocks/>
          </p:cNvCxnSpPr>
          <p:nvPr/>
        </p:nvCxnSpPr>
        <p:spPr>
          <a:xfrm flipV="1">
            <a:off x="7616540" y="3454067"/>
            <a:ext cx="622601" cy="1633042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1FFF517-1E4A-ED84-46BE-2524161F995B}"/>
              </a:ext>
            </a:extLst>
          </p:cNvPr>
          <p:cNvCxnSpPr>
            <a:cxnSpLocks/>
          </p:cNvCxnSpPr>
          <p:nvPr/>
        </p:nvCxnSpPr>
        <p:spPr>
          <a:xfrm rot="15845754" flipV="1">
            <a:off x="8918392" y="3564657"/>
            <a:ext cx="2590765" cy="719056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2B8E82C-C181-5EC6-D4DB-040E774007F8}"/>
              </a:ext>
            </a:extLst>
          </p:cNvPr>
          <p:cNvGrpSpPr/>
          <p:nvPr/>
        </p:nvGrpSpPr>
        <p:grpSpPr>
          <a:xfrm>
            <a:off x="8185547" y="5047243"/>
            <a:ext cx="1765436" cy="1680027"/>
            <a:chOff x="8185547" y="5047243"/>
            <a:chExt cx="1765436" cy="1680027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E5192F4-2BFE-6B4A-C95D-A4A935186776}"/>
                </a:ext>
              </a:extLst>
            </p:cNvPr>
            <p:cNvCxnSpPr/>
            <p:nvPr/>
          </p:nvCxnSpPr>
          <p:spPr>
            <a:xfrm flipV="1">
              <a:off x="8646795" y="5047243"/>
              <a:ext cx="0" cy="12564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2ACA741-A357-0AC8-45EC-01EDCB6AFF61}"/>
                </a:ext>
              </a:extLst>
            </p:cNvPr>
            <p:cNvCxnSpPr>
              <a:cxnSpLocks/>
            </p:cNvCxnSpPr>
            <p:nvPr/>
          </p:nvCxnSpPr>
          <p:spPr>
            <a:xfrm>
              <a:off x="8646795" y="6314601"/>
              <a:ext cx="13041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B5014-447A-05B7-32CE-E20E345F5A54}"/>
                </a:ext>
              </a:extLst>
            </p:cNvPr>
            <p:cNvSpPr/>
            <p:nvPr/>
          </p:nvSpPr>
          <p:spPr>
            <a:xfrm rot="16200000">
              <a:off x="7874063" y="5481262"/>
              <a:ext cx="1011358" cy="388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dirty="0">
                  <a:solidFill>
                    <a:sysClr val="windowText" lastClr="000000"/>
                  </a:solidFill>
                </a:rPr>
                <a:t>Abundance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3667E7-B89F-994B-104E-C2A0A15DFDE9}"/>
                </a:ext>
              </a:extLst>
            </p:cNvPr>
            <p:cNvSpPr/>
            <p:nvPr/>
          </p:nvSpPr>
          <p:spPr>
            <a:xfrm>
              <a:off x="8757338" y="6338880"/>
              <a:ext cx="1011358" cy="3883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sz="1400" dirty="0">
                  <a:solidFill>
                    <a:sysClr val="windowText" lastClr="000000"/>
                  </a:solidFill>
                </a:rPr>
                <a:t>Trait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47AED4D-6DA5-1F8F-7EEB-5D306F8FB734}"/>
                </a:ext>
              </a:extLst>
            </p:cNvPr>
            <p:cNvSpPr/>
            <p:nvPr/>
          </p:nvSpPr>
          <p:spPr>
            <a:xfrm>
              <a:off x="8757338" y="5648536"/>
              <a:ext cx="1011358" cy="673617"/>
            </a:xfrm>
            <a:custGeom>
              <a:avLst/>
              <a:gdLst>
                <a:gd name="connsiteX0" fmla="*/ 0 w 1542081"/>
                <a:gd name="connsiteY0" fmla="*/ 844099 h 844099"/>
                <a:gd name="connsiteX1" fmla="*/ 395207 w 1542081"/>
                <a:gd name="connsiteY1" fmla="*/ 549631 h 844099"/>
                <a:gd name="connsiteX2" fmla="*/ 596685 w 1542081"/>
                <a:gd name="connsiteY2" fmla="*/ 115678 h 844099"/>
                <a:gd name="connsiteX3" fmla="*/ 829159 w 1542081"/>
                <a:gd name="connsiteY3" fmla="*/ 30438 h 844099"/>
                <a:gd name="connsiteX4" fmla="*/ 1154624 w 1542081"/>
                <a:gd name="connsiteY4" fmla="*/ 557380 h 844099"/>
                <a:gd name="connsiteX5" fmla="*/ 1542081 w 1542081"/>
                <a:gd name="connsiteY5" fmla="*/ 743360 h 84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2081" h="844099">
                  <a:moveTo>
                    <a:pt x="0" y="844099"/>
                  </a:moveTo>
                  <a:cubicBezTo>
                    <a:pt x="147880" y="757566"/>
                    <a:pt x="295760" y="671034"/>
                    <a:pt x="395207" y="549631"/>
                  </a:cubicBezTo>
                  <a:cubicBezTo>
                    <a:pt x="494654" y="428228"/>
                    <a:pt x="524360" y="202210"/>
                    <a:pt x="596685" y="115678"/>
                  </a:cubicBezTo>
                  <a:cubicBezTo>
                    <a:pt x="669010" y="29146"/>
                    <a:pt x="736169" y="-43179"/>
                    <a:pt x="829159" y="30438"/>
                  </a:cubicBezTo>
                  <a:cubicBezTo>
                    <a:pt x="922149" y="104055"/>
                    <a:pt x="1035804" y="438560"/>
                    <a:pt x="1154624" y="557380"/>
                  </a:cubicBezTo>
                  <a:cubicBezTo>
                    <a:pt x="1273444" y="676200"/>
                    <a:pt x="1407762" y="709780"/>
                    <a:pt x="1542081" y="74336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2AB5AB-B208-757D-EFCF-193241BB17E0}"/>
              </a:ext>
            </a:extLst>
          </p:cNvPr>
          <p:cNvCxnSpPr>
            <a:cxnSpLocks/>
          </p:cNvCxnSpPr>
          <p:nvPr/>
        </p:nvCxnSpPr>
        <p:spPr>
          <a:xfrm flipH="1" flipV="1">
            <a:off x="8907567" y="3454067"/>
            <a:ext cx="338865" cy="1617455"/>
          </a:xfrm>
          <a:prstGeom prst="line">
            <a:avLst/>
          </a:prstGeom>
          <a:ln w="19050">
            <a:solidFill>
              <a:srgbClr val="00CD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B0DF6361-50C9-A2BB-70A3-E1F094ADE9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2172216"/>
                <a:ext cx="5500607" cy="437581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51435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IN" dirty="0"/>
                  <a:t>Forced with periodic extension of observed meteorological data from 2000-2015</a:t>
                </a:r>
              </a:p>
              <a:p>
                <a:pPr marL="514350" indent="-51435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IN" dirty="0"/>
                  <a:t>Species defined as unique combinations of 4 traits: LMA, max. height, wood density, xylem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I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50</m:t>
                        </m:r>
                      </m:sub>
                    </m:sSub>
                  </m:oMath>
                </a14:m>
                <a:endParaRPr lang="en-IN" dirty="0"/>
              </a:p>
              <a:p>
                <a:pPr marL="514350" indent="-51435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IN" dirty="0"/>
                  <a:t>Start with 100 species with random trait values with equal abundance</a:t>
                </a:r>
              </a:p>
              <a:p>
                <a:pPr marL="514350" indent="-514350">
                  <a:spcAft>
                    <a:spcPts val="1200"/>
                  </a:spcAft>
                  <a:buFont typeface="+mj-lt"/>
                  <a:buAutoNum type="arabicPeriod"/>
                </a:pPr>
                <a:r>
                  <a:rPr lang="en-IN" dirty="0"/>
                  <a:t>Let community composition evolve via competitive exclusion</a:t>
                </a:r>
              </a:p>
            </p:txBody>
          </p:sp>
        </mc:Choice>
        <mc:Fallback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B0DF6361-50C9-A2BB-70A3-E1F094ADE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172216"/>
                <a:ext cx="5500607" cy="4375817"/>
              </a:xfrm>
              <a:prstGeom prst="rect">
                <a:avLst/>
              </a:prstGeom>
              <a:blipFill>
                <a:blip r:embed="rId4"/>
                <a:stretch>
                  <a:fillRect l="-2106" t="-2925" r="-243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10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hape, polygon&#10;&#10;Description automatically generated">
            <a:extLst>
              <a:ext uri="{FF2B5EF4-FFF2-40B4-BE49-F238E27FC236}">
                <a16:creationId xmlns:a16="http://schemas.microsoft.com/office/drawing/2014/main" id="{A4458756-1DC8-7092-BB49-49280341A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22"/>
          <a:stretch/>
        </p:blipFill>
        <p:spPr>
          <a:xfrm>
            <a:off x="926999" y="1278552"/>
            <a:ext cx="9367120" cy="550970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8154D-C2D4-ED37-C43D-30EA2AF1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4"/>
            <a:ext cx="10684790" cy="1600835"/>
          </a:xfrm>
        </p:spPr>
        <p:txBody>
          <a:bodyPr>
            <a:normAutofit/>
          </a:bodyPr>
          <a:lstStyle/>
          <a:p>
            <a:r>
              <a:rPr lang="en-IN" sz="4000" dirty="0"/>
              <a:t>GPP increases, transpiration decreases under eCO</a:t>
            </a:r>
            <a:r>
              <a:rPr lang="en-IN" sz="4000" baseline="-25000" dirty="0"/>
              <a:t>2</a:t>
            </a:r>
            <a:endParaRPr lang="en-IN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ABD9-5199-58D2-56E7-285A6723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7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DC418-3F1A-4EA8-150E-6A608F8C4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481" y="4110587"/>
            <a:ext cx="3149446" cy="27474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64E589E-EDFA-AD70-D485-3236A8687609}"/>
              </a:ext>
            </a:extLst>
          </p:cNvPr>
          <p:cNvGrpSpPr/>
          <p:nvPr/>
        </p:nvGrpSpPr>
        <p:grpSpPr>
          <a:xfrm>
            <a:off x="10149981" y="3649696"/>
            <a:ext cx="1747297" cy="921781"/>
            <a:chOff x="8803037" y="5412822"/>
            <a:chExt cx="1747297" cy="921781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E5BD224C-89A5-8BBB-DAE1-6BAA71CEDDC7}"/>
                </a:ext>
              </a:extLst>
            </p:cNvPr>
            <p:cNvSpPr/>
            <p:nvPr/>
          </p:nvSpPr>
          <p:spPr>
            <a:xfrm>
              <a:off x="9389511" y="5412822"/>
              <a:ext cx="526943" cy="118251"/>
            </a:xfrm>
            <a:prstGeom prst="flowChartProcess">
              <a:avLst/>
            </a:prstGeom>
            <a:solidFill>
              <a:srgbClr val="CACA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A33FFB-D9E6-DE80-B408-41A8DDE3BE3C}"/>
                </a:ext>
              </a:extLst>
            </p:cNvPr>
            <p:cNvSpPr txBox="1"/>
            <p:nvPr/>
          </p:nvSpPr>
          <p:spPr>
            <a:xfrm>
              <a:off x="8803037" y="5626717"/>
              <a:ext cx="17472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dirty="0"/>
                <a:t>Observed </a:t>
              </a:r>
            </a:p>
            <a:p>
              <a:pPr algn="ctr"/>
              <a:r>
                <a:rPr lang="en-IN" sz="2000" dirty="0"/>
                <a:t>range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24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8154D-C2D4-ED37-C43D-30EA2AF1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40428"/>
          </a:xfrm>
        </p:spPr>
        <p:txBody>
          <a:bodyPr>
            <a:normAutofit/>
          </a:bodyPr>
          <a:lstStyle/>
          <a:p>
            <a:r>
              <a:rPr lang="en-IN" sz="4000" dirty="0"/>
              <a:t>Community shifts to larger trees and species with lower wood density under eCO</a:t>
            </a:r>
            <a:r>
              <a:rPr lang="en-IN" sz="4000" baseline="-25000" dirty="0"/>
              <a:t>2</a:t>
            </a:r>
          </a:p>
        </p:txBody>
      </p:sp>
      <p:pic>
        <p:nvPicPr>
          <p:cNvPr id="6" name="Content Placeholder 5" descr="Shape, polygon&#10;&#10;Description automatically generated">
            <a:extLst>
              <a:ext uri="{FF2B5EF4-FFF2-40B4-BE49-F238E27FC236}">
                <a16:creationId xmlns:a16="http://schemas.microsoft.com/office/drawing/2014/main" id="{A4458756-1DC8-7092-BB49-49280341A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3" r="32561"/>
          <a:stretch/>
        </p:blipFill>
        <p:spPr>
          <a:xfrm>
            <a:off x="3923841" y="2135075"/>
            <a:ext cx="7495846" cy="38917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3ABD9-5199-58D2-56E7-285A6723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528DF-AB2B-49BB-8092-F2863289BDAA}" type="slidenum">
              <a:rPr lang="en-IN" smtClean="0"/>
              <a:t>8</a:t>
            </a:fld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B26239-3D78-511C-733F-EFFB759D0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88" y="2289438"/>
            <a:ext cx="3685404" cy="3066333"/>
          </a:xfrm>
          <a:prstGeom prst="rect">
            <a:avLst/>
          </a:prstGeom>
        </p:spPr>
      </p:pic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C4577C2D-4077-FA09-FD82-50B766415F81}"/>
              </a:ext>
            </a:extLst>
          </p:cNvPr>
          <p:cNvSpPr/>
          <p:nvPr/>
        </p:nvSpPr>
        <p:spPr>
          <a:xfrm>
            <a:off x="2012215" y="5775395"/>
            <a:ext cx="526943" cy="118251"/>
          </a:xfrm>
          <a:prstGeom prst="flowChartProces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99D5B8A1-04D5-5742-8816-57E25FBAFE0A}"/>
              </a:ext>
            </a:extLst>
          </p:cNvPr>
          <p:cNvSpPr/>
          <p:nvPr/>
        </p:nvSpPr>
        <p:spPr>
          <a:xfrm>
            <a:off x="5018887" y="5775395"/>
            <a:ext cx="526943" cy="118251"/>
          </a:xfrm>
          <a:prstGeom prst="flowChartProcess">
            <a:avLst/>
          </a:prstGeom>
          <a:solidFill>
            <a:srgbClr val="BBB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457AB08-ECAA-4256-2DD6-769EA549A30F}"/>
              </a:ext>
            </a:extLst>
          </p:cNvPr>
          <p:cNvSpPr/>
          <p:nvPr/>
        </p:nvSpPr>
        <p:spPr>
          <a:xfrm>
            <a:off x="8141897" y="5781146"/>
            <a:ext cx="526943" cy="118251"/>
          </a:xfrm>
          <a:prstGeom prst="flowChartProcess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83AEA-F40B-78E5-647B-A3ADD0B3DB2D}"/>
              </a:ext>
            </a:extLst>
          </p:cNvPr>
          <p:cNvSpPr txBox="1"/>
          <p:nvPr/>
        </p:nvSpPr>
        <p:spPr>
          <a:xfrm>
            <a:off x="2539158" y="5626717"/>
            <a:ext cx="88805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Predictions (aCO</a:t>
            </a:r>
            <a:r>
              <a:rPr lang="en-IN" sz="2000" baseline="-25000" dirty="0"/>
              <a:t>2</a:t>
            </a:r>
            <a:r>
              <a:rPr lang="en-IN" sz="2000" dirty="0"/>
              <a:t>)                    Predictions (eCO</a:t>
            </a:r>
            <a:r>
              <a:rPr lang="en-IN" sz="2000" baseline="-25000" dirty="0"/>
              <a:t>2</a:t>
            </a:r>
            <a:r>
              <a:rPr lang="en-IN" sz="2000" dirty="0"/>
              <a:t>)                      Observations</a:t>
            </a:r>
          </a:p>
        </p:txBody>
      </p:sp>
    </p:spTree>
    <p:extLst>
      <p:ext uri="{BB962C8B-B14F-4D97-AF65-F5344CB8AC3E}">
        <p14:creationId xmlns:p14="http://schemas.microsoft.com/office/powerpoint/2010/main" val="3653753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20DFC7D2-D441-5BD5-2428-7FA541033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337"/>
          <a:stretch/>
        </p:blipFill>
        <p:spPr>
          <a:xfrm>
            <a:off x="5149516" y="951392"/>
            <a:ext cx="6504278" cy="4569049"/>
          </a:xfrm>
        </p:spPr>
      </p:pic>
      <p:pic>
        <p:nvPicPr>
          <p:cNvPr id="7" name="Content Placeholder 5" descr="Shape, polygon&#10;&#10;Description automatically generated">
            <a:extLst>
              <a:ext uri="{FF2B5EF4-FFF2-40B4-BE49-F238E27FC236}">
                <a16:creationId xmlns:a16="http://schemas.microsoft.com/office/drawing/2014/main" id="{813412E2-FC2E-154A-42EE-36EAAB3F2E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6281" b="67013"/>
          <a:stretch/>
        </p:blipFill>
        <p:spPr>
          <a:xfrm>
            <a:off x="538206" y="740587"/>
            <a:ext cx="4915866" cy="44633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491C38E-DC1F-8891-0794-A4C47094C7BC}"/>
              </a:ext>
            </a:extLst>
          </p:cNvPr>
          <p:cNvSpPr/>
          <p:nvPr/>
        </p:nvSpPr>
        <p:spPr>
          <a:xfrm>
            <a:off x="3642101" y="1374645"/>
            <a:ext cx="233405" cy="2821481"/>
          </a:xfrm>
          <a:prstGeom prst="rect">
            <a:avLst/>
          </a:prstGeom>
          <a:solidFill>
            <a:srgbClr val="FF66FF">
              <a:alpha val="27843"/>
            </a:srgb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FAF2A-2A01-6B42-9F01-A39032BAD81F}"/>
              </a:ext>
            </a:extLst>
          </p:cNvPr>
          <p:cNvSpPr/>
          <p:nvPr/>
        </p:nvSpPr>
        <p:spPr>
          <a:xfrm>
            <a:off x="9326879" y="1374644"/>
            <a:ext cx="1126727" cy="2821481"/>
          </a:xfrm>
          <a:prstGeom prst="rect">
            <a:avLst/>
          </a:prstGeom>
          <a:solidFill>
            <a:srgbClr val="FF66FF">
              <a:alpha val="27843"/>
            </a:srgb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6F80C-7F66-0C28-F63C-D43E50346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444"/>
          </a:xfrm>
        </p:spPr>
        <p:txBody>
          <a:bodyPr/>
          <a:lstStyle/>
          <a:p>
            <a:r>
              <a:rPr lang="en-IN" dirty="0"/>
              <a:t>Community responds on three timescales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4839-3C45-2594-EB96-690056305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1299" y="6239966"/>
            <a:ext cx="2743200" cy="365125"/>
          </a:xfrm>
        </p:spPr>
        <p:txBody>
          <a:bodyPr/>
          <a:lstStyle/>
          <a:p>
            <a:fld id="{630528DF-AB2B-49BB-8092-F2863289BDAA}" type="slidenum">
              <a:rPr lang="en-IN" smtClean="0"/>
              <a:t>9</a:t>
            </a:fld>
            <a:endParaRPr lang="en-I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9C981C-FCF8-6525-8A39-6E5FD6A11F07}"/>
                  </a:ext>
                </a:extLst>
              </p:cNvPr>
              <p:cNvSpPr txBox="1"/>
              <p:nvPr/>
            </p:nvSpPr>
            <p:spPr>
              <a:xfrm>
                <a:off x="4659084" y="5442742"/>
                <a:ext cx="32033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dirty="0"/>
                  <a:t>2. Demographic change due to changing light environment </a:t>
                </a:r>
                <a14:m>
                  <m:oMath xmlns:m="http://schemas.openxmlformats.org/officeDocument/2006/math">
                    <m:r>
                      <a:rPr lang="en-IN" sz="20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IN" sz="2000" dirty="0"/>
                  <a:t>500 years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9C981C-FCF8-6525-8A39-6E5FD6A11F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084" y="5442742"/>
                <a:ext cx="3203312" cy="1015663"/>
              </a:xfrm>
              <a:prstGeom prst="rect">
                <a:avLst/>
              </a:prstGeom>
              <a:blipFill>
                <a:blip r:embed="rId4"/>
                <a:stretch>
                  <a:fillRect l="-1901" t="-3614" b="-1024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762FDD-C7B3-ED89-6AF9-211DD1220734}"/>
                  </a:ext>
                </a:extLst>
              </p:cNvPr>
              <p:cNvSpPr txBox="1"/>
              <p:nvPr/>
            </p:nvSpPr>
            <p:spPr>
              <a:xfrm>
                <a:off x="8190361" y="5442742"/>
                <a:ext cx="32033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dirty="0"/>
                  <a:t>3. Evolutionary change due to changing species composition </a:t>
                </a:r>
                <a14:m>
                  <m:oMath xmlns:m="http://schemas.openxmlformats.org/officeDocument/2006/math">
                    <m:r>
                      <a:rPr lang="en-IN" sz="20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IN" sz="2000" dirty="0"/>
                  <a:t>2000 years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762FDD-C7B3-ED89-6AF9-211DD1220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361" y="5442742"/>
                <a:ext cx="3203312" cy="1015663"/>
              </a:xfrm>
              <a:prstGeom prst="rect">
                <a:avLst/>
              </a:prstGeom>
              <a:blipFill>
                <a:blip r:embed="rId5"/>
                <a:stretch>
                  <a:fillRect l="-2095" t="-3614" b="-1024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9420D8-E2D3-A30F-7085-4F15F06E5055}"/>
                  </a:ext>
                </a:extLst>
              </p:cNvPr>
              <p:cNvSpPr txBox="1"/>
              <p:nvPr/>
            </p:nvSpPr>
            <p:spPr>
              <a:xfrm>
                <a:off x="1127807" y="5442742"/>
                <a:ext cx="320331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2000" dirty="0"/>
                  <a:t>1. Physiological response in increased leaf-level photosynthesis </a:t>
                </a:r>
                <a14:m>
                  <m:oMath xmlns:m="http://schemas.openxmlformats.org/officeDocument/2006/math">
                    <m:r>
                      <a:rPr lang="en-IN" sz="2000" i="1" dirty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IN" sz="2000" dirty="0"/>
                  <a:t>1 year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9420D8-E2D3-A30F-7085-4F15F06E5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807" y="5442742"/>
                <a:ext cx="3203312" cy="1015663"/>
              </a:xfrm>
              <a:prstGeom prst="rect">
                <a:avLst/>
              </a:prstGeom>
              <a:blipFill>
                <a:blip r:embed="rId6"/>
                <a:stretch>
                  <a:fillRect l="-1905" t="-3614" b="-1024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5A009FC0-C62C-A6E1-F769-8FE3E8DA6D87}"/>
              </a:ext>
            </a:extLst>
          </p:cNvPr>
          <p:cNvSpPr/>
          <p:nvPr/>
        </p:nvSpPr>
        <p:spPr>
          <a:xfrm flipH="1">
            <a:off x="3608428" y="1230092"/>
            <a:ext cx="65798" cy="3192274"/>
          </a:xfrm>
          <a:prstGeom prst="rect">
            <a:avLst/>
          </a:prstGeom>
          <a:solidFill>
            <a:srgbClr val="FF66FF">
              <a:alpha val="27843"/>
            </a:srgb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565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/>
      <p:bldP spid="11" grpId="0"/>
      <p:bldP spid="12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5F1BEB270F1D489B454F41A9B2CC1F" ma:contentTypeVersion="11" ma:contentTypeDescription="Ein neues Dokument erstellen." ma:contentTypeScope="" ma:versionID="3355d1ddbfa43721f7f8494ecb8fe920">
  <xsd:schema xmlns:xsd="http://www.w3.org/2001/XMLSchema" xmlns:xs="http://www.w3.org/2001/XMLSchema" xmlns:p="http://schemas.microsoft.com/office/2006/metadata/properties" xmlns:ns3="0e876c25-074d-4800-9a35-e48e8f5bf1c5" xmlns:ns4="a33eb272-4218-4b48-bef3-450b14ee1bc8" targetNamespace="http://schemas.microsoft.com/office/2006/metadata/properties" ma:root="true" ma:fieldsID="87e5f741058b3309949d52702e1db876" ns3:_="" ns4:_="">
    <xsd:import namespace="0e876c25-074d-4800-9a35-e48e8f5bf1c5"/>
    <xsd:import namespace="a33eb272-4218-4b48-bef3-450b14ee1bc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76c25-074d-4800-9a35-e48e8f5bf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3eb272-4218-4b48-bef3-450b14ee1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881448-6888-4D89-835E-8E5634AD9D3E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schemas.microsoft.com/office/infopath/2007/PartnerControls"/>
    <ds:schemaRef ds:uri="a33eb272-4218-4b48-bef3-450b14ee1bc8"/>
    <ds:schemaRef ds:uri="0e876c25-074d-4800-9a35-e48e8f5bf1c5"/>
  </ds:schemaRefs>
</ds:datastoreItem>
</file>

<file path=customXml/itemProps2.xml><?xml version="1.0" encoding="utf-8"?>
<ds:datastoreItem xmlns:ds="http://schemas.openxmlformats.org/officeDocument/2006/customXml" ds:itemID="{1FCD6979-50E8-4D54-878C-127C7EA4C9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ADD767-12D0-4B44-8E4D-21AF35B8C6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876c25-074d-4800-9a35-e48e8f5bf1c5"/>
    <ds:schemaRef ds:uri="a33eb272-4218-4b48-bef3-450b14ee1bc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6577</TotalTime>
  <Words>580</Words>
  <Application>Microsoft Office PowerPoint</Application>
  <PresentationFormat>Widescreen</PresentationFormat>
  <Paragraphs>123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Consolas</vt:lpstr>
      <vt:lpstr>Gabriola</vt:lpstr>
      <vt:lpstr>Segoe UI Symbol</vt:lpstr>
      <vt:lpstr>Office Theme</vt:lpstr>
      <vt:lpstr>Roles of diversity and adaptation in the responses of biodiverse forests to climate change</vt:lpstr>
      <vt:lpstr>How does a biodiverse ecosystem respond to climate change?</vt:lpstr>
      <vt:lpstr>How does a biodiverse ecosystem respond to climate change?</vt:lpstr>
      <vt:lpstr>Plant-FATE: Our eco-evolutionary vegetation model</vt:lpstr>
      <vt:lpstr>We address four key Questions</vt:lpstr>
      <vt:lpstr>We apply the model to a hyperdiverse Amazonian forest</vt:lpstr>
      <vt:lpstr>GPP increases, transpiration decreases under eCO2</vt:lpstr>
      <vt:lpstr>Community shifts to larger trees and species with lower wood density under eCO2</vt:lpstr>
      <vt:lpstr>Community responds on three timescales</vt:lpstr>
      <vt:lpstr>Population-environment feedbacks alter the direction of the community shift </vt:lpstr>
      <vt:lpstr>Quick preliminary result on drought ESS Xylem ψ_50 increases with soil water potential</vt:lpstr>
      <vt:lpstr>Take home messages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Jaideep Joshi</dc:creator>
  <cp:lastModifiedBy>Jaideep Joshi</cp:lastModifiedBy>
  <cp:revision>60</cp:revision>
  <dcterms:created xsi:type="dcterms:W3CDTF">2022-01-31T07:49:19Z</dcterms:created>
  <dcterms:modified xsi:type="dcterms:W3CDTF">2023-04-25T22:34:32Z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0x010100355F1BEB270F1D489B454F41A9B2CC1F</vt:lpwstr>
  </property>
</Properties>
</file>