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 id="2147483673" r:id="rId5"/>
  </p:sldMasterIdLst>
  <p:notesMasterIdLst>
    <p:notesMasterId r:id="rId21"/>
  </p:notesMasterIdLst>
  <p:handoutMasterIdLst>
    <p:handoutMasterId r:id="rId22"/>
  </p:handoutMasterIdLst>
  <p:sldIdLst>
    <p:sldId id="259" r:id="rId6"/>
    <p:sldId id="313" r:id="rId7"/>
    <p:sldId id="271" r:id="rId8"/>
    <p:sldId id="272" r:id="rId9"/>
    <p:sldId id="348" r:id="rId10"/>
    <p:sldId id="273" r:id="rId11"/>
    <p:sldId id="274" r:id="rId12"/>
    <p:sldId id="275" r:id="rId13"/>
    <p:sldId id="341" r:id="rId14"/>
    <p:sldId id="349" r:id="rId15"/>
    <p:sldId id="350" r:id="rId16"/>
    <p:sldId id="322" r:id="rId17"/>
    <p:sldId id="270" r:id="rId18"/>
    <p:sldId id="347" r:id="rId19"/>
    <p:sldId id="346" r:id="rId2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55A3"/>
    <a:srgbClr val="00579C"/>
    <a:srgbClr val="0058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523" autoAdjust="0"/>
    <p:restoredTop sz="94752" autoAdjust="0"/>
  </p:normalViewPr>
  <p:slideViewPr>
    <p:cSldViewPr snapToGrid="0" snapToObjects="1">
      <p:cViewPr varScale="1">
        <p:scale>
          <a:sx n="115" d="100"/>
          <a:sy n="115" d="100"/>
        </p:scale>
        <p:origin x="690"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05" d="100"/>
          <a:sy n="105" d="100"/>
        </p:scale>
        <p:origin x="439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D:\Old_E\figures_new\Sweden_FLAM_2018_Boreal.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D:\COACHH\calibr\FLAM_glob_RCPs_2001-2099_w_graph.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a:pPr>
            <a:r>
              <a:rPr lang="en-US"/>
              <a:t>Europe</a:t>
            </a:r>
          </a:p>
        </c:rich>
      </c:tx>
      <c:layout/>
      <c:overlay val="0"/>
    </c:title>
    <c:autoTitleDeleted val="0"/>
    <c:plotArea>
      <c:layout/>
      <c:scatterChart>
        <c:scatterStyle val="lineMarker"/>
        <c:varyColors val="0"/>
        <c:ser>
          <c:idx val="0"/>
          <c:order val="0"/>
          <c:tx>
            <c:strRef>
              <c:f>Comparison!$A$1</c:f>
              <c:strCache>
                <c:ptCount val="1"/>
                <c:pt idx="0">
                  <c:v>FLAM_CNRM</c:v>
                </c:pt>
              </c:strCache>
            </c:strRef>
          </c:tx>
          <c:spPr>
            <a:ln w="38100">
              <a:solidFill>
                <a:srgbClr val="FF0000"/>
              </a:solidFill>
            </a:ln>
          </c:spPr>
          <c:marker>
            <c:symbol val="none"/>
          </c:marker>
          <c:xVal>
            <c:numRef>
              <c:f>Comparison!$B$1:$F$1</c:f>
              <c:numCache>
                <c:formatCode>0</c:formatCode>
                <c:ptCount val="5"/>
                <c:pt idx="0">
                  <c:v>1965</c:v>
                </c:pt>
                <c:pt idx="1">
                  <c:v>2005</c:v>
                </c:pt>
                <c:pt idx="2">
                  <c:v>2030</c:v>
                </c:pt>
                <c:pt idx="3">
                  <c:v>2050</c:v>
                </c:pt>
                <c:pt idx="4">
                  <c:v>2090</c:v>
                </c:pt>
              </c:numCache>
            </c:numRef>
          </c:xVal>
          <c:yVal>
            <c:numRef>
              <c:f>Comparison!$B$22:$F$22</c:f>
              <c:numCache>
                <c:formatCode>0.00E+00</c:formatCode>
                <c:ptCount val="5"/>
                <c:pt idx="0">
                  <c:v>723302.15105561423</c:v>
                </c:pt>
                <c:pt idx="1">
                  <c:v>963431.45611111075</c:v>
                </c:pt>
                <c:pt idx="2">
                  <c:v>1288603.3275833682</c:v>
                </c:pt>
                <c:pt idx="3">
                  <c:v>1623196.6737804352</c:v>
                </c:pt>
                <c:pt idx="4">
                  <c:v>3795144.1590043902</c:v>
                </c:pt>
              </c:numCache>
            </c:numRef>
          </c:yVal>
          <c:smooth val="0"/>
          <c:extLst>
            <c:ext xmlns:c16="http://schemas.microsoft.com/office/drawing/2014/chart" uri="{C3380CC4-5D6E-409C-BE32-E72D297353CC}">
              <c16:uniqueId val="{00000000-CA2F-4D38-9F57-EAE9095FF295}"/>
            </c:ext>
          </c:extLst>
        </c:ser>
        <c:ser>
          <c:idx val="6"/>
          <c:order val="1"/>
          <c:tx>
            <c:strRef>
              <c:f>Comparison!$A$147</c:f>
              <c:strCache>
                <c:ptCount val="1"/>
                <c:pt idx="0">
                  <c:v>FLAM_SCIRO</c:v>
                </c:pt>
              </c:strCache>
            </c:strRef>
          </c:tx>
          <c:spPr>
            <a:ln w="38100">
              <a:solidFill>
                <a:srgbClr val="0000FF"/>
              </a:solidFill>
            </a:ln>
          </c:spPr>
          <c:marker>
            <c:symbol val="none"/>
          </c:marker>
          <c:xVal>
            <c:numRef>
              <c:f>Comparison!$B$147:$F$147</c:f>
              <c:numCache>
                <c:formatCode>0</c:formatCode>
                <c:ptCount val="5"/>
                <c:pt idx="0">
                  <c:v>1965</c:v>
                </c:pt>
                <c:pt idx="1">
                  <c:v>2005</c:v>
                </c:pt>
                <c:pt idx="2">
                  <c:v>2030</c:v>
                </c:pt>
                <c:pt idx="3">
                  <c:v>2050</c:v>
                </c:pt>
                <c:pt idx="4">
                  <c:v>2090</c:v>
                </c:pt>
              </c:numCache>
            </c:numRef>
          </c:xVal>
          <c:yVal>
            <c:numRef>
              <c:f>Comparison!$B$168:$F$168</c:f>
              <c:numCache>
                <c:formatCode>0.00E+00</c:formatCode>
                <c:ptCount val="5"/>
                <c:pt idx="0">
                  <c:v>723279.4317218241</c:v>
                </c:pt>
                <c:pt idx="1">
                  <c:v>963431.45611111075</c:v>
                </c:pt>
                <c:pt idx="2">
                  <c:v>1131070.5397101201</c:v>
                </c:pt>
                <c:pt idx="3">
                  <c:v>1275467.9974154239</c:v>
                </c:pt>
                <c:pt idx="4">
                  <c:v>2672684.826882577</c:v>
                </c:pt>
              </c:numCache>
            </c:numRef>
          </c:yVal>
          <c:smooth val="0"/>
          <c:extLst>
            <c:ext xmlns:c16="http://schemas.microsoft.com/office/drawing/2014/chart" uri="{C3380CC4-5D6E-409C-BE32-E72D297353CC}">
              <c16:uniqueId val="{00000001-CA2F-4D38-9F57-EAE9095FF295}"/>
            </c:ext>
          </c:extLst>
        </c:ser>
        <c:ser>
          <c:idx val="3"/>
          <c:order val="2"/>
          <c:tx>
            <c:strRef>
              <c:f>Comparison!$A$24</c:f>
              <c:strCache>
                <c:ptCount val="1"/>
                <c:pt idx="0">
                  <c:v>FLAM_MRI</c:v>
                </c:pt>
              </c:strCache>
            </c:strRef>
          </c:tx>
          <c:spPr>
            <a:ln w="38100">
              <a:solidFill>
                <a:schemeClr val="accent6">
                  <a:lumMod val="75000"/>
                </a:schemeClr>
              </a:solidFill>
            </a:ln>
          </c:spPr>
          <c:marker>
            <c:symbol val="none"/>
          </c:marker>
          <c:xVal>
            <c:numRef>
              <c:f>Comparison!$B$24:$F$24</c:f>
              <c:numCache>
                <c:formatCode>General</c:formatCode>
                <c:ptCount val="5"/>
                <c:pt idx="0">
                  <c:v>1965</c:v>
                </c:pt>
                <c:pt idx="1">
                  <c:v>2005</c:v>
                </c:pt>
                <c:pt idx="2">
                  <c:v>2030</c:v>
                </c:pt>
                <c:pt idx="3">
                  <c:v>2050</c:v>
                </c:pt>
                <c:pt idx="4">
                  <c:v>2090</c:v>
                </c:pt>
              </c:numCache>
            </c:numRef>
          </c:xVal>
          <c:yVal>
            <c:numRef>
              <c:f>Comparison!$B$45:$F$45</c:f>
              <c:numCache>
                <c:formatCode>0.00E+00</c:formatCode>
                <c:ptCount val="5"/>
                <c:pt idx="0">
                  <c:v>723372.95116626855</c:v>
                </c:pt>
                <c:pt idx="1">
                  <c:v>963431.45611111075</c:v>
                </c:pt>
                <c:pt idx="2">
                  <c:v>918217.01775371493</c:v>
                </c:pt>
                <c:pt idx="3">
                  <c:v>1230570.8984555963</c:v>
                </c:pt>
                <c:pt idx="4">
                  <c:v>2235123.2158788862</c:v>
                </c:pt>
              </c:numCache>
            </c:numRef>
          </c:yVal>
          <c:smooth val="0"/>
          <c:extLst>
            <c:ext xmlns:c16="http://schemas.microsoft.com/office/drawing/2014/chart" uri="{C3380CC4-5D6E-409C-BE32-E72D297353CC}">
              <c16:uniqueId val="{00000002-CA2F-4D38-9F57-EAE9095FF295}"/>
            </c:ext>
          </c:extLst>
        </c:ser>
        <c:ser>
          <c:idx val="2"/>
          <c:order val="3"/>
          <c:tx>
            <c:strRef>
              <c:f>Comparison!$H$1</c:f>
              <c:strCache>
                <c:ptCount val="1"/>
                <c:pt idx="0">
                  <c:v>PB FLAM_CNRM</c:v>
                </c:pt>
              </c:strCache>
            </c:strRef>
          </c:tx>
          <c:spPr>
            <a:ln w="38100">
              <a:solidFill>
                <a:srgbClr val="FF0000"/>
              </a:solidFill>
              <a:prstDash val="dash"/>
            </a:ln>
          </c:spPr>
          <c:marker>
            <c:symbol val="none"/>
          </c:marker>
          <c:xVal>
            <c:numRef>
              <c:f>Comparison!$I$1:$M$1</c:f>
              <c:numCache>
                <c:formatCode>0</c:formatCode>
                <c:ptCount val="5"/>
                <c:pt idx="0">
                  <c:v>1965</c:v>
                </c:pt>
                <c:pt idx="1">
                  <c:v>2005</c:v>
                </c:pt>
                <c:pt idx="2">
                  <c:v>2030</c:v>
                </c:pt>
                <c:pt idx="3">
                  <c:v>2050</c:v>
                </c:pt>
                <c:pt idx="4">
                  <c:v>2090</c:v>
                </c:pt>
              </c:numCache>
            </c:numRef>
          </c:xVal>
          <c:yVal>
            <c:numRef>
              <c:f>Comparison!$I$22:$M$22</c:f>
              <c:numCache>
                <c:formatCode>0.00E+00</c:formatCode>
                <c:ptCount val="5"/>
                <c:pt idx="0">
                  <c:v>223948.71461589195</c:v>
                </c:pt>
                <c:pt idx="1">
                  <c:v>317016.22949386243</c:v>
                </c:pt>
                <c:pt idx="2">
                  <c:v>452078.36065385258</c:v>
                </c:pt>
                <c:pt idx="3">
                  <c:v>581030.87450533605</c:v>
                </c:pt>
                <c:pt idx="4">
                  <c:v>1497900.3291717095</c:v>
                </c:pt>
              </c:numCache>
            </c:numRef>
          </c:yVal>
          <c:smooth val="0"/>
          <c:extLst>
            <c:ext xmlns:c16="http://schemas.microsoft.com/office/drawing/2014/chart" uri="{C3380CC4-5D6E-409C-BE32-E72D297353CC}">
              <c16:uniqueId val="{00000003-CA2F-4D38-9F57-EAE9095FF295}"/>
            </c:ext>
          </c:extLst>
        </c:ser>
        <c:ser>
          <c:idx val="7"/>
          <c:order val="4"/>
          <c:tx>
            <c:v>PB FLAM_SCIRO</c:v>
          </c:tx>
          <c:spPr>
            <a:ln w="38100">
              <a:solidFill>
                <a:srgbClr val="0000FF"/>
              </a:solidFill>
              <a:prstDash val="dash"/>
            </a:ln>
          </c:spPr>
          <c:marker>
            <c:symbol val="none"/>
          </c:marker>
          <c:xVal>
            <c:numRef>
              <c:f>Comparison!$I$147:$M$147</c:f>
              <c:numCache>
                <c:formatCode>0</c:formatCode>
                <c:ptCount val="5"/>
                <c:pt idx="0">
                  <c:v>1965</c:v>
                </c:pt>
                <c:pt idx="1">
                  <c:v>2005</c:v>
                </c:pt>
                <c:pt idx="2">
                  <c:v>2030</c:v>
                </c:pt>
                <c:pt idx="3">
                  <c:v>2050</c:v>
                </c:pt>
                <c:pt idx="4">
                  <c:v>2090</c:v>
                </c:pt>
              </c:numCache>
            </c:numRef>
          </c:xVal>
          <c:yVal>
            <c:numRef>
              <c:f>Comparison!$I$168:$M$168</c:f>
              <c:numCache>
                <c:formatCode>0.00E+00</c:formatCode>
                <c:ptCount val="5"/>
                <c:pt idx="0">
                  <c:v>223948.71461589195</c:v>
                </c:pt>
                <c:pt idx="1">
                  <c:v>317016.22949386243</c:v>
                </c:pt>
                <c:pt idx="2">
                  <c:v>379944.12748315453</c:v>
                </c:pt>
                <c:pt idx="3">
                  <c:v>428039.24534035963</c:v>
                </c:pt>
                <c:pt idx="4">
                  <c:v>977026.11796536576</c:v>
                </c:pt>
              </c:numCache>
            </c:numRef>
          </c:yVal>
          <c:smooth val="0"/>
          <c:extLst>
            <c:ext xmlns:c16="http://schemas.microsoft.com/office/drawing/2014/chart" uri="{C3380CC4-5D6E-409C-BE32-E72D297353CC}">
              <c16:uniqueId val="{00000004-CA2F-4D38-9F57-EAE9095FF295}"/>
            </c:ext>
          </c:extLst>
        </c:ser>
        <c:ser>
          <c:idx val="4"/>
          <c:order val="5"/>
          <c:tx>
            <c:strRef>
              <c:f>Comparison!$H$24</c:f>
              <c:strCache>
                <c:ptCount val="1"/>
                <c:pt idx="0">
                  <c:v>PB FLAM_MRI</c:v>
                </c:pt>
              </c:strCache>
            </c:strRef>
          </c:tx>
          <c:spPr>
            <a:ln w="38100">
              <a:solidFill>
                <a:schemeClr val="accent6">
                  <a:lumMod val="75000"/>
                </a:schemeClr>
              </a:solidFill>
              <a:prstDash val="dash"/>
            </a:ln>
          </c:spPr>
          <c:marker>
            <c:symbol val="none"/>
          </c:marker>
          <c:xVal>
            <c:numRef>
              <c:f>Comparison!$I$24:$M$24</c:f>
              <c:numCache>
                <c:formatCode>General</c:formatCode>
                <c:ptCount val="5"/>
                <c:pt idx="0">
                  <c:v>1965</c:v>
                </c:pt>
                <c:pt idx="1">
                  <c:v>2005</c:v>
                </c:pt>
                <c:pt idx="2">
                  <c:v>2030</c:v>
                </c:pt>
                <c:pt idx="3">
                  <c:v>2050</c:v>
                </c:pt>
                <c:pt idx="4">
                  <c:v>2090</c:v>
                </c:pt>
              </c:numCache>
            </c:numRef>
          </c:xVal>
          <c:yVal>
            <c:numRef>
              <c:f>Comparison!$I$45:$M$45</c:f>
              <c:numCache>
                <c:formatCode>0.00E+00</c:formatCode>
                <c:ptCount val="5"/>
                <c:pt idx="0">
                  <c:v>223948.71461589195</c:v>
                </c:pt>
                <c:pt idx="1">
                  <c:v>317016.22949386243</c:v>
                </c:pt>
                <c:pt idx="2">
                  <c:v>295008.14814098214</c:v>
                </c:pt>
                <c:pt idx="3">
                  <c:v>417911.02689352894</c:v>
                </c:pt>
                <c:pt idx="4">
                  <c:v>784187.26673916029</c:v>
                </c:pt>
              </c:numCache>
            </c:numRef>
          </c:yVal>
          <c:smooth val="0"/>
          <c:extLst>
            <c:ext xmlns:c16="http://schemas.microsoft.com/office/drawing/2014/chart" uri="{C3380CC4-5D6E-409C-BE32-E72D297353CC}">
              <c16:uniqueId val="{00000005-CA2F-4D38-9F57-EAE9095FF295}"/>
            </c:ext>
          </c:extLst>
        </c:ser>
        <c:dLbls>
          <c:showLegendKey val="0"/>
          <c:showVal val="0"/>
          <c:showCatName val="0"/>
          <c:showSerName val="0"/>
          <c:showPercent val="0"/>
          <c:showBubbleSize val="0"/>
        </c:dLbls>
        <c:axId val="191472000"/>
        <c:axId val="191473920"/>
      </c:scatterChart>
      <c:valAx>
        <c:axId val="191472000"/>
        <c:scaling>
          <c:orientation val="minMax"/>
          <c:max val="2100"/>
          <c:min val="1960"/>
        </c:scaling>
        <c:delete val="0"/>
        <c:axPos val="b"/>
        <c:title>
          <c:tx>
            <c:rich>
              <a:bodyPr/>
              <a:lstStyle/>
              <a:p>
                <a:pPr>
                  <a:defRPr lang="en-US" sz="1200"/>
                </a:pPr>
                <a:r>
                  <a:rPr lang="en-US" sz="1200" b="0" dirty="0"/>
                  <a:t>Year</a:t>
                </a:r>
              </a:p>
            </c:rich>
          </c:tx>
          <c:layout>
            <c:manualLayout>
              <c:xMode val="edge"/>
              <c:yMode val="edge"/>
              <c:x val="0.40221263819808378"/>
              <c:y val="0.93494371727660475"/>
            </c:manualLayout>
          </c:layout>
          <c:overlay val="0"/>
        </c:title>
        <c:numFmt formatCode="0" sourceLinked="1"/>
        <c:majorTickMark val="none"/>
        <c:minorTickMark val="none"/>
        <c:tickLblPos val="nextTo"/>
        <c:txPr>
          <a:bodyPr/>
          <a:lstStyle/>
          <a:p>
            <a:pPr>
              <a:defRPr lang="en-US" sz="1200"/>
            </a:pPr>
            <a:endParaRPr lang="en-US"/>
          </a:p>
        </c:txPr>
        <c:crossAx val="191473920"/>
        <c:crosses val="autoZero"/>
        <c:crossBetween val="midCat"/>
      </c:valAx>
      <c:valAx>
        <c:axId val="191473920"/>
        <c:scaling>
          <c:orientation val="minMax"/>
        </c:scaling>
        <c:delete val="0"/>
        <c:axPos val="l"/>
        <c:majorGridlines/>
        <c:title>
          <c:tx>
            <c:rich>
              <a:bodyPr/>
              <a:lstStyle/>
              <a:p>
                <a:pPr>
                  <a:defRPr lang="en-US" sz="1200"/>
                </a:pPr>
                <a:r>
                  <a:rPr lang="en-US" sz="1200" b="0" dirty="0" smtClean="0"/>
                  <a:t>Burned area [</a:t>
                </a:r>
                <a:r>
                  <a:rPr lang="en-US" sz="1200" b="0" dirty="0" err="1" smtClean="0"/>
                  <a:t>MHa</a:t>
                </a:r>
                <a:r>
                  <a:rPr lang="en-US" sz="1200" b="0" dirty="0" smtClean="0"/>
                  <a:t>]</a:t>
                </a:r>
                <a:endParaRPr lang="en-US" sz="1200" b="0" dirty="0"/>
              </a:p>
            </c:rich>
          </c:tx>
          <c:layout>
            <c:manualLayout>
              <c:xMode val="edge"/>
              <c:yMode val="edge"/>
              <c:x val="1.5545410101383004E-3"/>
              <c:y val="0.33461608181137981"/>
            </c:manualLayout>
          </c:layout>
          <c:overlay val="0"/>
        </c:title>
        <c:numFmt formatCode="#,##0.0" sourceLinked="0"/>
        <c:majorTickMark val="none"/>
        <c:minorTickMark val="none"/>
        <c:tickLblPos val="nextTo"/>
        <c:txPr>
          <a:bodyPr/>
          <a:lstStyle/>
          <a:p>
            <a:pPr>
              <a:defRPr lang="en-US" sz="1200"/>
            </a:pPr>
            <a:endParaRPr lang="en-US"/>
          </a:p>
        </c:txPr>
        <c:crossAx val="191472000"/>
        <c:crosses val="autoZero"/>
        <c:crossBetween val="midCat"/>
        <c:dispUnits>
          <c:builtInUnit val="millions"/>
        </c:dispUnits>
      </c:valAx>
    </c:plotArea>
    <c:legend>
      <c:legendPos val="r"/>
      <c:layout/>
      <c:overlay val="0"/>
      <c:txPr>
        <a:bodyPr/>
        <a:lstStyle/>
        <a:p>
          <a:pPr>
            <a:defRPr sz="105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Area burned </a:t>
            </a:r>
            <a:r>
              <a:rPr lang="en-US" baseline="0"/>
              <a:t>in forests, mln. ha</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tx>
            <c:v>RCP 2.6</c:v>
          </c:tx>
          <c:spPr>
            <a:ln w="28575" cap="rnd">
              <a:solidFill>
                <a:schemeClr val="accent2"/>
              </a:solidFill>
              <a:prstDash val="sysDot"/>
              <a:round/>
            </a:ln>
            <a:effectLst/>
          </c:spPr>
          <c:marker>
            <c:symbol val="none"/>
          </c:marker>
          <c:trendline>
            <c:spPr>
              <a:ln w="44450" cap="rnd">
                <a:solidFill>
                  <a:schemeClr val="accent2"/>
                </a:solidFill>
                <a:prstDash val="solid"/>
              </a:ln>
              <a:effectLst/>
            </c:spPr>
            <c:trendlineType val="poly"/>
            <c:order val="2"/>
            <c:dispRSqr val="0"/>
            <c:dispEq val="0"/>
          </c:trendline>
          <c:cat>
            <c:numRef>
              <c:f>'FLAM_glob_RCPs_2001-2099_with_g'!$A$2:$CU$2</c:f>
              <c:numCache>
                <c:formatCode>General</c:formatCode>
                <c:ptCount val="9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pt idx="23">
                  <c:v>2024</c:v>
                </c:pt>
                <c:pt idx="24">
                  <c:v>2025</c:v>
                </c:pt>
                <c:pt idx="25">
                  <c:v>2026</c:v>
                </c:pt>
                <c:pt idx="26">
                  <c:v>2027</c:v>
                </c:pt>
                <c:pt idx="27">
                  <c:v>2028</c:v>
                </c:pt>
                <c:pt idx="28">
                  <c:v>2029</c:v>
                </c:pt>
                <c:pt idx="29">
                  <c:v>2030</c:v>
                </c:pt>
                <c:pt idx="30">
                  <c:v>2031</c:v>
                </c:pt>
                <c:pt idx="31">
                  <c:v>2032</c:v>
                </c:pt>
                <c:pt idx="32">
                  <c:v>2033</c:v>
                </c:pt>
                <c:pt idx="33">
                  <c:v>2034</c:v>
                </c:pt>
                <c:pt idx="34">
                  <c:v>2035</c:v>
                </c:pt>
                <c:pt idx="35">
                  <c:v>2036</c:v>
                </c:pt>
                <c:pt idx="36">
                  <c:v>2037</c:v>
                </c:pt>
                <c:pt idx="37">
                  <c:v>2038</c:v>
                </c:pt>
                <c:pt idx="38">
                  <c:v>2039</c:v>
                </c:pt>
                <c:pt idx="39">
                  <c:v>2040</c:v>
                </c:pt>
                <c:pt idx="40">
                  <c:v>2041</c:v>
                </c:pt>
                <c:pt idx="41">
                  <c:v>2042</c:v>
                </c:pt>
                <c:pt idx="42">
                  <c:v>2043</c:v>
                </c:pt>
                <c:pt idx="43">
                  <c:v>2044</c:v>
                </c:pt>
                <c:pt idx="44">
                  <c:v>2045</c:v>
                </c:pt>
                <c:pt idx="45">
                  <c:v>2046</c:v>
                </c:pt>
                <c:pt idx="46">
                  <c:v>2047</c:v>
                </c:pt>
                <c:pt idx="47">
                  <c:v>2048</c:v>
                </c:pt>
                <c:pt idx="48">
                  <c:v>2049</c:v>
                </c:pt>
                <c:pt idx="49">
                  <c:v>2050</c:v>
                </c:pt>
                <c:pt idx="50">
                  <c:v>2051</c:v>
                </c:pt>
                <c:pt idx="51">
                  <c:v>2052</c:v>
                </c:pt>
                <c:pt idx="52">
                  <c:v>2053</c:v>
                </c:pt>
                <c:pt idx="53">
                  <c:v>2054</c:v>
                </c:pt>
                <c:pt idx="54">
                  <c:v>2055</c:v>
                </c:pt>
                <c:pt idx="55">
                  <c:v>2056</c:v>
                </c:pt>
                <c:pt idx="56">
                  <c:v>2057</c:v>
                </c:pt>
                <c:pt idx="57">
                  <c:v>2058</c:v>
                </c:pt>
                <c:pt idx="58">
                  <c:v>2059</c:v>
                </c:pt>
                <c:pt idx="59">
                  <c:v>2060</c:v>
                </c:pt>
                <c:pt idx="60">
                  <c:v>2061</c:v>
                </c:pt>
                <c:pt idx="61">
                  <c:v>2062</c:v>
                </c:pt>
                <c:pt idx="62">
                  <c:v>2063</c:v>
                </c:pt>
                <c:pt idx="63">
                  <c:v>2064</c:v>
                </c:pt>
                <c:pt idx="64">
                  <c:v>2065</c:v>
                </c:pt>
                <c:pt idx="65">
                  <c:v>2066</c:v>
                </c:pt>
                <c:pt idx="66">
                  <c:v>2067</c:v>
                </c:pt>
                <c:pt idx="67">
                  <c:v>2068</c:v>
                </c:pt>
                <c:pt idx="68">
                  <c:v>2069</c:v>
                </c:pt>
                <c:pt idx="69">
                  <c:v>2070</c:v>
                </c:pt>
                <c:pt idx="70">
                  <c:v>2071</c:v>
                </c:pt>
                <c:pt idx="71">
                  <c:v>2072</c:v>
                </c:pt>
                <c:pt idx="72">
                  <c:v>2073</c:v>
                </c:pt>
                <c:pt idx="73">
                  <c:v>2074</c:v>
                </c:pt>
                <c:pt idx="74">
                  <c:v>2075</c:v>
                </c:pt>
                <c:pt idx="75">
                  <c:v>2076</c:v>
                </c:pt>
                <c:pt idx="76">
                  <c:v>2077</c:v>
                </c:pt>
                <c:pt idx="77">
                  <c:v>2078</c:v>
                </c:pt>
                <c:pt idx="78">
                  <c:v>2079</c:v>
                </c:pt>
                <c:pt idx="79">
                  <c:v>2080</c:v>
                </c:pt>
                <c:pt idx="80">
                  <c:v>2081</c:v>
                </c:pt>
                <c:pt idx="81">
                  <c:v>2082</c:v>
                </c:pt>
                <c:pt idx="82">
                  <c:v>2083</c:v>
                </c:pt>
                <c:pt idx="83">
                  <c:v>2084</c:v>
                </c:pt>
                <c:pt idx="84">
                  <c:v>2085</c:v>
                </c:pt>
                <c:pt idx="85">
                  <c:v>2086</c:v>
                </c:pt>
                <c:pt idx="86">
                  <c:v>2087</c:v>
                </c:pt>
                <c:pt idx="87">
                  <c:v>2088</c:v>
                </c:pt>
                <c:pt idx="88">
                  <c:v>2089</c:v>
                </c:pt>
                <c:pt idx="89">
                  <c:v>2090</c:v>
                </c:pt>
                <c:pt idx="90">
                  <c:v>2091</c:v>
                </c:pt>
                <c:pt idx="91">
                  <c:v>2092</c:v>
                </c:pt>
                <c:pt idx="92">
                  <c:v>2093</c:v>
                </c:pt>
                <c:pt idx="93">
                  <c:v>2094</c:v>
                </c:pt>
                <c:pt idx="94">
                  <c:v>2095</c:v>
                </c:pt>
                <c:pt idx="95">
                  <c:v>2096</c:v>
                </c:pt>
                <c:pt idx="96">
                  <c:v>2097</c:v>
                </c:pt>
                <c:pt idx="97">
                  <c:v>2098</c:v>
                </c:pt>
                <c:pt idx="98">
                  <c:v>2099</c:v>
                </c:pt>
              </c:numCache>
            </c:numRef>
          </c:cat>
          <c:val>
            <c:numRef>
              <c:f>'FLAM_glob_RCPs_2001-2099_with_g'!$A$4:$CU$4</c:f>
              <c:numCache>
                <c:formatCode>General</c:formatCode>
                <c:ptCount val="99"/>
                <c:pt idx="0">
                  <c:v>96025300.189999998</c:v>
                </c:pt>
                <c:pt idx="1">
                  <c:v>85507855.989999995</c:v>
                </c:pt>
                <c:pt idx="2">
                  <c:v>88034118.280000001</c:v>
                </c:pt>
                <c:pt idx="3">
                  <c:v>85920745.069999993</c:v>
                </c:pt>
                <c:pt idx="4">
                  <c:v>91453343.920000002</c:v>
                </c:pt>
                <c:pt idx="5">
                  <c:v>81574956.409999996</c:v>
                </c:pt>
                <c:pt idx="6">
                  <c:v>80181520.540000007</c:v>
                </c:pt>
                <c:pt idx="7">
                  <c:v>104080700.40000001</c:v>
                </c:pt>
                <c:pt idx="8">
                  <c:v>96914604.810000002</c:v>
                </c:pt>
                <c:pt idx="9">
                  <c:v>93428377.599999994</c:v>
                </c:pt>
                <c:pt idx="10">
                  <c:v>89140093.469999999</c:v>
                </c:pt>
                <c:pt idx="11">
                  <c:v>81299028.689999998</c:v>
                </c:pt>
                <c:pt idx="12">
                  <c:v>95214076.780000001</c:v>
                </c:pt>
                <c:pt idx="13">
                  <c:v>99796137.140000001</c:v>
                </c:pt>
                <c:pt idx="14">
                  <c:v>110626334.09999999</c:v>
                </c:pt>
                <c:pt idx="15">
                  <c:v>90208376.680000007</c:v>
                </c:pt>
                <c:pt idx="16">
                  <c:v>109685449.09999999</c:v>
                </c:pt>
                <c:pt idx="17">
                  <c:v>101930525.59999999</c:v>
                </c:pt>
                <c:pt idx="18">
                  <c:v>116415636.09999999</c:v>
                </c:pt>
                <c:pt idx="19">
                  <c:v>100723515.59999999</c:v>
                </c:pt>
                <c:pt idx="20">
                  <c:v>114514967.90000001</c:v>
                </c:pt>
                <c:pt idx="21">
                  <c:v>101331221.2</c:v>
                </c:pt>
                <c:pt idx="22">
                  <c:v>86795659.959999993</c:v>
                </c:pt>
                <c:pt idx="23">
                  <c:v>118979875.09999999</c:v>
                </c:pt>
                <c:pt idx="24">
                  <c:v>106029268.2</c:v>
                </c:pt>
                <c:pt idx="25">
                  <c:v>99622958.060000002</c:v>
                </c:pt>
                <c:pt idx="26">
                  <c:v>100610868.2</c:v>
                </c:pt>
                <c:pt idx="27">
                  <c:v>106826585.90000001</c:v>
                </c:pt>
                <c:pt idx="28">
                  <c:v>103274191.90000001</c:v>
                </c:pt>
                <c:pt idx="29">
                  <c:v>116341340</c:v>
                </c:pt>
                <c:pt idx="30">
                  <c:v>112339255.3</c:v>
                </c:pt>
                <c:pt idx="31">
                  <c:v>108403011.59999999</c:v>
                </c:pt>
                <c:pt idx="32">
                  <c:v>99814841.069999993</c:v>
                </c:pt>
                <c:pt idx="33">
                  <c:v>124008216</c:v>
                </c:pt>
                <c:pt idx="34">
                  <c:v>113413787.2</c:v>
                </c:pt>
                <c:pt idx="35">
                  <c:v>115132784.3</c:v>
                </c:pt>
                <c:pt idx="36">
                  <c:v>98391175.950000003</c:v>
                </c:pt>
                <c:pt idx="37">
                  <c:v>101165213.5</c:v>
                </c:pt>
                <c:pt idx="38">
                  <c:v>116877262.09999999</c:v>
                </c:pt>
                <c:pt idx="39">
                  <c:v>103247930.40000001</c:v>
                </c:pt>
                <c:pt idx="40">
                  <c:v>117627747.59999999</c:v>
                </c:pt>
                <c:pt idx="41">
                  <c:v>123721290.5</c:v>
                </c:pt>
                <c:pt idx="42">
                  <c:v>118549177.2</c:v>
                </c:pt>
                <c:pt idx="43">
                  <c:v>106251511.90000001</c:v>
                </c:pt>
                <c:pt idx="44">
                  <c:v>108923762.90000001</c:v>
                </c:pt>
                <c:pt idx="45">
                  <c:v>106817602.59999999</c:v>
                </c:pt>
                <c:pt idx="46">
                  <c:v>115230920.3</c:v>
                </c:pt>
                <c:pt idx="47">
                  <c:v>136599326.19999999</c:v>
                </c:pt>
                <c:pt idx="48">
                  <c:v>111325463.3</c:v>
                </c:pt>
                <c:pt idx="49">
                  <c:v>99085131.560000002</c:v>
                </c:pt>
                <c:pt idx="50">
                  <c:v>112914630.2</c:v>
                </c:pt>
                <c:pt idx="51">
                  <c:v>109706915.8</c:v>
                </c:pt>
                <c:pt idx="52">
                  <c:v>125837891.3</c:v>
                </c:pt>
                <c:pt idx="53">
                  <c:v>103545417.59999999</c:v>
                </c:pt>
                <c:pt idx="54">
                  <c:v>112293611.7</c:v>
                </c:pt>
                <c:pt idx="55">
                  <c:v>111871435.40000001</c:v>
                </c:pt>
                <c:pt idx="56">
                  <c:v>95372494.900000006</c:v>
                </c:pt>
                <c:pt idx="57">
                  <c:v>103589666.5</c:v>
                </c:pt>
                <c:pt idx="58">
                  <c:v>113826851.8</c:v>
                </c:pt>
                <c:pt idx="59">
                  <c:v>97579441.840000004</c:v>
                </c:pt>
                <c:pt idx="60">
                  <c:v>102431160.7</c:v>
                </c:pt>
                <c:pt idx="61">
                  <c:v>121171162.3</c:v>
                </c:pt>
                <c:pt idx="62">
                  <c:v>99955491.269999996</c:v>
                </c:pt>
                <c:pt idx="63">
                  <c:v>123140696.09999999</c:v>
                </c:pt>
                <c:pt idx="64">
                  <c:v>127396324.40000001</c:v>
                </c:pt>
                <c:pt idx="65">
                  <c:v>106327936.3</c:v>
                </c:pt>
                <c:pt idx="66">
                  <c:v>123047986.09999999</c:v>
                </c:pt>
                <c:pt idx="67">
                  <c:v>119243305</c:v>
                </c:pt>
                <c:pt idx="68">
                  <c:v>110912119.90000001</c:v>
                </c:pt>
                <c:pt idx="69">
                  <c:v>100644253.3</c:v>
                </c:pt>
                <c:pt idx="70">
                  <c:v>100479506.2</c:v>
                </c:pt>
                <c:pt idx="71">
                  <c:v>104300803.7</c:v>
                </c:pt>
                <c:pt idx="72">
                  <c:v>102515835.2</c:v>
                </c:pt>
                <c:pt idx="73">
                  <c:v>112300740.59999999</c:v>
                </c:pt>
                <c:pt idx="74">
                  <c:v>126351313.8</c:v>
                </c:pt>
                <c:pt idx="75">
                  <c:v>125390015.2</c:v>
                </c:pt>
                <c:pt idx="76">
                  <c:v>118398378</c:v>
                </c:pt>
                <c:pt idx="77">
                  <c:v>100556251.5</c:v>
                </c:pt>
                <c:pt idx="78">
                  <c:v>106565506.8</c:v>
                </c:pt>
                <c:pt idx="79">
                  <c:v>112094864.3</c:v>
                </c:pt>
                <c:pt idx="80">
                  <c:v>113300250.09999999</c:v>
                </c:pt>
                <c:pt idx="81">
                  <c:v>111171190.90000001</c:v>
                </c:pt>
                <c:pt idx="82">
                  <c:v>111186029.5</c:v>
                </c:pt>
                <c:pt idx="83">
                  <c:v>113086468.59999999</c:v>
                </c:pt>
                <c:pt idx="84">
                  <c:v>94101945.280000001</c:v>
                </c:pt>
                <c:pt idx="85">
                  <c:v>108965413</c:v>
                </c:pt>
                <c:pt idx="86">
                  <c:v>105890046.5</c:v>
                </c:pt>
                <c:pt idx="87">
                  <c:v>93716442.950000003</c:v>
                </c:pt>
                <c:pt idx="88">
                  <c:v>100080252.09999999</c:v>
                </c:pt>
                <c:pt idx="89">
                  <c:v>107611751.8</c:v>
                </c:pt>
                <c:pt idx="90">
                  <c:v>108820188.7</c:v>
                </c:pt>
                <c:pt idx="91">
                  <c:v>117722355.09999999</c:v>
                </c:pt>
                <c:pt idx="92">
                  <c:v>143480215.40000001</c:v>
                </c:pt>
                <c:pt idx="93">
                  <c:v>98596414.280000001</c:v>
                </c:pt>
                <c:pt idx="94">
                  <c:v>99648267.530000001</c:v>
                </c:pt>
                <c:pt idx="95">
                  <c:v>99047711.219999999</c:v>
                </c:pt>
                <c:pt idx="96">
                  <c:v>105333642.8</c:v>
                </c:pt>
                <c:pt idx="97">
                  <c:v>122749110.59999999</c:v>
                </c:pt>
                <c:pt idx="98">
                  <c:v>96941519.170000002</c:v>
                </c:pt>
              </c:numCache>
            </c:numRef>
          </c:val>
          <c:smooth val="0"/>
          <c:extLst>
            <c:ext xmlns:c16="http://schemas.microsoft.com/office/drawing/2014/chart" uri="{C3380CC4-5D6E-409C-BE32-E72D297353CC}">
              <c16:uniqueId val="{00000000-63BA-45CC-A126-A9909E5CF7B6}"/>
            </c:ext>
          </c:extLst>
        </c:ser>
        <c:ser>
          <c:idx val="0"/>
          <c:order val="1"/>
          <c:tx>
            <c:v>RCP 4.5</c:v>
          </c:tx>
          <c:spPr>
            <a:ln w="28575" cap="rnd">
              <a:solidFill>
                <a:schemeClr val="accent1"/>
              </a:solidFill>
              <a:prstDash val="sysDot"/>
              <a:round/>
            </a:ln>
            <a:effectLst/>
          </c:spPr>
          <c:marker>
            <c:symbol val="none"/>
          </c:marker>
          <c:trendline>
            <c:spPr>
              <a:ln w="44450" cap="rnd">
                <a:solidFill>
                  <a:schemeClr val="accent1"/>
                </a:solidFill>
                <a:prstDash val="solid"/>
              </a:ln>
              <a:effectLst/>
            </c:spPr>
            <c:trendlineType val="linear"/>
            <c:dispRSqr val="0"/>
            <c:dispEq val="0"/>
          </c:trendline>
          <c:cat>
            <c:numRef>
              <c:f>'FLAM_glob_RCPs_2001-2099_with_g'!$A$2:$CU$2</c:f>
              <c:numCache>
                <c:formatCode>General</c:formatCode>
                <c:ptCount val="9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pt idx="23">
                  <c:v>2024</c:v>
                </c:pt>
                <c:pt idx="24">
                  <c:v>2025</c:v>
                </c:pt>
                <c:pt idx="25">
                  <c:v>2026</c:v>
                </c:pt>
                <c:pt idx="26">
                  <c:v>2027</c:v>
                </c:pt>
                <c:pt idx="27">
                  <c:v>2028</c:v>
                </c:pt>
                <c:pt idx="28">
                  <c:v>2029</c:v>
                </c:pt>
                <c:pt idx="29">
                  <c:v>2030</c:v>
                </c:pt>
                <c:pt idx="30">
                  <c:v>2031</c:v>
                </c:pt>
                <c:pt idx="31">
                  <c:v>2032</c:v>
                </c:pt>
                <c:pt idx="32">
                  <c:v>2033</c:v>
                </c:pt>
                <c:pt idx="33">
                  <c:v>2034</c:v>
                </c:pt>
                <c:pt idx="34">
                  <c:v>2035</c:v>
                </c:pt>
                <c:pt idx="35">
                  <c:v>2036</c:v>
                </c:pt>
                <c:pt idx="36">
                  <c:v>2037</c:v>
                </c:pt>
                <c:pt idx="37">
                  <c:v>2038</c:v>
                </c:pt>
                <c:pt idx="38">
                  <c:v>2039</c:v>
                </c:pt>
                <c:pt idx="39">
                  <c:v>2040</c:v>
                </c:pt>
                <c:pt idx="40">
                  <c:v>2041</c:v>
                </c:pt>
                <c:pt idx="41">
                  <c:v>2042</c:v>
                </c:pt>
                <c:pt idx="42">
                  <c:v>2043</c:v>
                </c:pt>
                <c:pt idx="43">
                  <c:v>2044</c:v>
                </c:pt>
                <c:pt idx="44">
                  <c:v>2045</c:v>
                </c:pt>
                <c:pt idx="45">
                  <c:v>2046</c:v>
                </c:pt>
                <c:pt idx="46">
                  <c:v>2047</c:v>
                </c:pt>
                <c:pt idx="47">
                  <c:v>2048</c:v>
                </c:pt>
                <c:pt idx="48">
                  <c:v>2049</c:v>
                </c:pt>
                <c:pt idx="49">
                  <c:v>2050</c:v>
                </c:pt>
                <c:pt idx="50">
                  <c:v>2051</c:v>
                </c:pt>
                <c:pt idx="51">
                  <c:v>2052</c:v>
                </c:pt>
                <c:pt idx="52">
                  <c:v>2053</c:v>
                </c:pt>
                <c:pt idx="53">
                  <c:v>2054</c:v>
                </c:pt>
                <c:pt idx="54">
                  <c:v>2055</c:v>
                </c:pt>
                <c:pt idx="55">
                  <c:v>2056</c:v>
                </c:pt>
                <c:pt idx="56">
                  <c:v>2057</c:v>
                </c:pt>
                <c:pt idx="57">
                  <c:v>2058</c:v>
                </c:pt>
                <c:pt idx="58">
                  <c:v>2059</c:v>
                </c:pt>
                <c:pt idx="59">
                  <c:v>2060</c:v>
                </c:pt>
                <c:pt idx="60">
                  <c:v>2061</c:v>
                </c:pt>
                <c:pt idx="61">
                  <c:v>2062</c:v>
                </c:pt>
                <c:pt idx="62">
                  <c:v>2063</c:v>
                </c:pt>
                <c:pt idx="63">
                  <c:v>2064</c:v>
                </c:pt>
                <c:pt idx="64">
                  <c:v>2065</c:v>
                </c:pt>
                <c:pt idx="65">
                  <c:v>2066</c:v>
                </c:pt>
                <c:pt idx="66">
                  <c:v>2067</c:v>
                </c:pt>
                <c:pt idx="67">
                  <c:v>2068</c:v>
                </c:pt>
                <c:pt idx="68">
                  <c:v>2069</c:v>
                </c:pt>
                <c:pt idx="69">
                  <c:v>2070</c:v>
                </c:pt>
                <c:pt idx="70">
                  <c:v>2071</c:v>
                </c:pt>
                <c:pt idx="71">
                  <c:v>2072</c:v>
                </c:pt>
                <c:pt idx="72">
                  <c:v>2073</c:v>
                </c:pt>
                <c:pt idx="73">
                  <c:v>2074</c:v>
                </c:pt>
                <c:pt idx="74">
                  <c:v>2075</c:v>
                </c:pt>
                <c:pt idx="75">
                  <c:v>2076</c:v>
                </c:pt>
                <c:pt idx="76">
                  <c:v>2077</c:v>
                </c:pt>
                <c:pt idx="77">
                  <c:v>2078</c:v>
                </c:pt>
                <c:pt idx="78">
                  <c:v>2079</c:v>
                </c:pt>
                <c:pt idx="79">
                  <c:v>2080</c:v>
                </c:pt>
                <c:pt idx="80">
                  <c:v>2081</c:v>
                </c:pt>
                <c:pt idx="81">
                  <c:v>2082</c:v>
                </c:pt>
                <c:pt idx="82">
                  <c:v>2083</c:v>
                </c:pt>
                <c:pt idx="83">
                  <c:v>2084</c:v>
                </c:pt>
                <c:pt idx="84">
                  <c:v>2085</c:v>
                </c:pt>
                <c:pt idx="85">
                  <c:v>2086</c:v>
                </c:pt>
                <c:pt idx="86">
                  <c:v>2087</c:v>
                </c:pt>
                <c:pt idx="87">
                  <c:v>2088</c:v>
                </c:pt>
                <c:pt idx="88">
                  <c:v>2089</c:v>
                </c:pt>
                <c:pt idx="89">
                  <c:v>2090</c:v>
                </c:pt>
                <c:pt idx="90">
                  <c:v>2091</c:v>
                </c:pt>
                <c:pt idx="91">
                  <c:v>2092</c:v>
                </c:pt>
                <c:pt idx="92">
                  <c:v>2093</c:v>
                </c:pt>
                <c:pt idx="93">
                  <c:v>2094</c:v>
                </c:pt>
                <c:pt idx="94">
                  <c:v>2095</c:v>
                </c:pt>
                <c:pt idx="95">
                  <c:v>2096</c:v>
                </c:pt>
                <c:pt idx="96">
                  <c:v>2097</c:v>
                </c:pt>
                <c:pt idx="97">
                  <c:v>2098</c:v>
                </c:pt>
                <c:pt idx="98">
                  <c:v>2099</c:v>
                </c:pt>
              </c:numCache>
            </c:numRef>
          </c:cat>
          <c:val>
            <c:numRef>
              <c:f>'FLAM_glob_RCPs_2001-2099_with_g'!$A$3:$CU$3</c:f>
              <c:numCache>
                <c:formatCode>General</c:formatCode>
                <c:ptCount val="99"/>
                <c:pt idx="0">
                  <c:v>95434358.810000002</c:v>
                </c:pt>
                <c:pt idx="1">
                  <c:v>86175711.859999999</c:v>
                </c:pt>
                <c:pt idx="2">
                  <c:v>88013072.120000005</c:v>
                </c:pt>
                <c:pt idx="3">
                  <c:v>86587872.200000003</c:v>
                </c:pt>
                <c:pt idx="4">
                  <c:v>91034619.230000004</c:v>
                </c:pt>
                <c:pt idx="5">
                  <c:v>92580591.109999999</c:v>
                </c:pt>
                <c:pt idx="6">
                  <c:v>99838610.129999995</c:v>
                </c:pt>
                <c:pt idx="7">
                  <c:v>73028285.319999993</c:v>
                </c:pt>
                <c:pt idx="8">
                  <c:v>85945596.879999995</c:v>
                </c:pt>
                <c:pt idx="9">
                  <c:v>93210514.049999997</c:v>
                </c:pt>
                <c:pt idx="10">
                  <c:v>98188459.819999993</c:v>
                </c:pt>
                <c:pt idx="11">
                  <c:v>91216938.359999999</c:v>
                </c:pt>
                <c:pt idx="12">
                  <c:v>89300435.450000003</c:v>
                </c:pt>
                <c:pt idx="13">
                  <c:v>89468314.810000002</c:v>
                </c:pt>
                <c:pt idx="14">
                  <c:v>108551702.3</c:v>
                </c:pt>
                <c:pt idx="15">
                  <c:v>100830487.59999999</c:v>
                </c:pt>
                <c:pt idx="16">
                  <c:v>93074112.430000007</c:v>
                </c:pt>
                <c:pt idx="17">
                  <c:v>105127462</c:v>
                </c:pt>
                <c:pt idx="18">
                  <c:v>84485624.659999996</c:v>
                </c:pt>
                <c:pt idx="19">
                  <c:v>96491953.950000003</c:v>
                </c:pt>
                <c:pt idx="20">
                  <c:v>103890700</c:v>
                </c:pt>
                <c:pt idx="21">
                  <c:v>107822803.59999999</c:v>
                </c:pt>
                <c:pt idx="22">
                  <c:v>101040213.90000001</c:v>
                </c:pt>
                <c:pt idx="23">
                  <c:v>94305023.150000006</c:v>
                </c:pt>
                <c:pt idx="24">
                  <c:v>90187058.560000002</c:v>
                </c:pt>
                <c:pt idx="25">
                  <c:v>110210832.09999999</c:v>
                </c:pt>
                <c:pt idx="26">
                  <c:v>110534670</c:v>
                </c:pt>
                <c:pt idx="27">
                  <c:v>100155408.8</c:v>
                </c:pt>
                <c:pt idx="28">
                  <c:v>97197401.099999994</c:v>
                </c:pt>
                <c:pt idx="29">
                  <c:v>113220952.5</c:v>
                </c:pt>
                <c:pt idx="30">
                  <c:v>112040922</c:v>
                </c:pt>
                <c:pt idx="31">
                  <c:v>106060578.7</c:v>
                </c:pt>
                <c:pt idx="32">
                  <c:v>109500525.8</c:v>
                </c:pt>
                <c:pt idx="33">
                  <c:v>129762783</c:v>
                </c:pt>
                <c:pt idx="34">
                  <c:v>111366797.2</c:v>
                </c:pt>
                <c:pt idx="35">
                  <c:v>112667689.90000001</c:v>
                </c:pt>
                <c:pt idx="36">
                  <c:v>120939607.8</c:v>
                </c:pt>
                <c:pt idx="37">
                  <c:v>112424800</c:v>
                </c:pt>
                <c:pt idx="38">
                  <c:v>91273583.230000004</c:v>
                </c:pt>
                <c:pt idx="39">
                  <c:v>120236858.7</c:v>
                </c:pt>
                <c:pt idx="40">
                  <c:v>106089829.2</c:v>
                </c:pt>
                <c:pt idx="41">
                  <c:v>112938928</c:v>
                </c:pt>
                <c:pt idx="42">
                  <c:v>123064197.2</c:v>
                </c:pt>
                <c:pt idx="43">
                  <c:v>108991125.5</c:v>
                </c:pt>
                <c:pt idx="44">
                  <c:v>122097457.40000001</c:v>
                </c:pt>
                <c:pt idx="45">
                  <c:v>114966784.2</c:v>
                </c:pt>
                <c:pt idx="46">
                  <c:v>119327564.3</c:v>
                </c:pt>
                <c:pt idx="47">
                  <c:v>133304169.59999999</c:v>
                </c:pt>
                <c:pt idx="48">
                  <c:v>122104101.59999999</c:v>
                </c:pt>
                <c:pt idx="49">
                  <c:v>109780107.90000001</c:v>
                </c:pt>
                <c:pt idx="50">
                  <c:v>104605351</c:v>
                </c:pt>
                <c:pt idx="51">
                  <c:v>127002327.8</c:v>
                </c:pt>
                <c:pt idx="52">
                  <c:v>109844651.7</c:v>
                </c:pt>
                <c:pt idx="53">
                  <c:v>124195291.7</c:v>
                </c:pt>
                <c:pt idx="54">
                  <c:v>114010534</c:v>
                </c:pt>
                <c:pt idx="55">
                  <c:v>145832486.19999999</c:v>
                </c:pt>
                <c:pt idx="56">
                  <c:v>105195403</c:v>
                </c:pt>
                <c:pt idx="57">
                  <c:v>122924803.7</c:v>
                </c:pt>
                <c:pt idx="58">
                  <c:v>109186550.7</c:v>
                </c:pt>
                <c:pt idx="59">
                  <c:v>108286157.7</c:v>
                </c:pt>
                <c:pt idx="60">
                  <c:v>102496438.5</c:v>
                </c:pt>
                <c:pt idx="61">
                  <c:v>142703254.59999999</c:v>
                </c:pt>
                <c:pt idx="62">
                  <c:v>132083367.3</c:v>
                </c:pt>
                <c:pt idx="63">
                  <c:v>112291939.5</c:v>
                </c:pt>
                <c:pt idx="64">
                  <c:v>109919760.8</c:v>
                </c:pt>
                <c:pt idx="65">
                  <c:v>116135459.5</c:v>
                </c:pt>
                <c:pt idx="66">
                  <c:v>123302450.7</c:v>
                </c:pt>
                <c:pt idx="67">
                  <c:v>107774726.7</c:v>
                </c:pt>
                <c:pt idx="68">
                  <c:v>128572163.40000001</c:v>
                </c:pt>
                <c:pt idx="69">
                  <c:v>124607502.5</c:v>
                </c:pt>
                <c:pt idx="70">
                  <c:v>130708827.3</c:v>
                </c:pt>
                <c:pt idx="71">
                  <c:v>126760686.09999999</c:v>
                </c:pt>
                <c:pt idx="72">
                  <c:v>120978793.90000001</c:v>
                </c:pt>
                <c:pt idx="73">
                  <c:v>116513848.8</c:v>
                </c:pt>
                <c:pt idx="74">
                  <c:v>140861175.80000001</c:v>
                </c:pt>
                <c:pt idx="75">
                  <c:v>142674506.5</c:v>
                </c:pt>
                <c:pt idx="76">
                  <c:v>134872446.80000001</c:v>
                </c:pt>
                <c:pt idx="77">
                  <c:v>125240128.7</c:v>
                </c:pt>
                <c:pt idx="78">
                  <c:v>117054434.40000001</c:v>
                </c:pt>
                <c:pt idx="79">
                  <c:v>130930037.59999999</c:v>
                </c:pt>
                <c:pt idx="80">
                  <c:v>112772678.7</c:v>
                </c:pt>
                <c:pt idx="81">
                  <c:v>126879387.40000001</c:v>
                </c:pt>
                <c:pt idx="82">
                  <c:v>135328609.19999999</c:v>
                </c:pt>
                <c:pt idx="83">
                  <c:v>135951943.69999999</c:v>
                </c:pt>
                <c:pt idx="84">
                  <c:v>138008531.90000001</c:v>
                </c:pt>
                <c:pt idx="85">
                  <c:v>141126659.69999999</c:v>
                </c:pt>
                <c:pt idx="86">
                  <c:v>135450035.59999999</c:v>
                </c:pt>
                <c:pt idx="87">
                  <c:v>133640283</c:v>
                </c:pt>
                <c:pt idx="88">
                  <c:v>120503489.40000001</c:v>
                </c:pt>
                <c:pt idx="89">
                  <c:v>130900165.90000001</c:v>
                </c:pt>
                <c:pt idx="90">
                  <c:v>132230269.7</c:v>
                </c:pt>
                <c:pt idx="91">
                  <c:v>148363915.5</c:v>
                </c:pt>
                <c:pt idx="92">
                  <c:v>144893580</c:v>
                </c:pt>
                <c:pt idx="93">
                  <c:v>110132243.7</c:v>
                </c:pt>
                <c:pt idx="94">
                  <c:v>119429522.59999999</c:v>
                </c:pt>
                <c:pt idx="95">
                  <c:v>139431179.69999999</c:v>
                </c:pt>
                <c:pt idx="96">
                  <c:v>154276663.59999999</c:v>
                </c:pt>
                <c:pt idx="97">
                  <c:v>179185318.40000001</c:v>
                </c:pt>
                <c:pt idx="98">
                  <c:v>148141400</c:v>
                </c:pt>
              </c:numCache>
            </c:numRef>
          </c:val>
          <c:smooth val="0"/>
          <c:extLst>
            <c:ext xmlns:c16="http://schemas.microsoft.com/office/drawing/2014/chart" uri="{C3380CC4-5D6E-409C-BE32-E72D297353CC}">
              <c16:uniqueId val="{00000001-63BA-45CC-A126-A9909E5CF7B6}"/>
            </c:ext>
          </c:extLst>
        </c:ser>
        <c:ser>
          <c:idx val="2"/>
          <c:order val="2"/>
          <c:tx>
            <c:v>RCP 6.0</c:v>
          </c:tx>
          <c:spPr>
            <a:ln w="28575" cap="rnd">
              <a:solidFill>
                <a:schemeClr val="accent3"/>
              </a:solidFill>
              <a:prstDash val="sysDot"/>
              <a:round/>
            </a:ln>
            <a:effectLst/>
          </c:spPr>
          <c:marker>
            <c:symbol val="none"/>
          </c:marker>
          <c:trendline>
            <c:spPr>
              <a:ln w="44450" cap="rnd">
                <a:solidFill>
                  <a:schemeClr val="accent3"/>
                </a:solidFill>
                <a:prstDash val="solid"/>
              </a:ln>
              <a:effectLst/>
            </c:spPr>
            <c:trendlineType val="poly"/>
            <c:order val="3"/>
            <c:dispRSqr val="0"/>
            <c:dispEq val="0"/>
          </c:trendline>
          <c:cat>
            <c:numRef>
              <c:f>'FLAM_glob_RCPs_2001-2099_with_g'!$A$2:$CU$2</c:f>
              <c:numCache>
                <c:formatCode>General</c:formatCode>
                <c:ptCount val="9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pt idx="23">
                  <c:v>2024</c:v>
                </c:pt>
                <c:pt idx="24">
                  <c:v>2025</c:v>
                </c:pt>
                <c:pt idx="25">
                  <c:v>2026</c:v>
                </c:pt>
                <c:pt idx="26">
                  <c:v>2027</c:v>
                </c:pt>
                <c:pt idx="27">
                  <c:v>2028</c:v>
                </c:pt>
                <c:pt idx="28">
                  <c:v>2029</c:v>
                </c:pt>
                <c:pt idx="29">
                  <c:v>2030</c:v>
                </c:pt>
                <c:pt idx="30">
                  <c:v>2031</c:v>
                </c:pt>
                <c:pt idx="31">
                  <c:v>2032</c:v>
                </c:pt>
                <c:pt idx="32">
                  <c:v>2033</c:v>
                </c:pt>
                <c:pt idx="33">
                  <c:v>2034</c:v>
                </c:pt>
                <c:pt idx="34">
                  <c:v>2035</c:v>
                </c:pt>
                <c:pt idx="35">
                  <c:v>2036</c:v>
                </c:pt>
                <c:pt idx="36">
                  <c:v>2037</c:v>
                </c:pt>
                <c:pt idx="37">
                  <c:v>2038</c:v>
                </c:pt>
                <c:pt idx="38">
                  <c:v>2039</c:v>
                </c:pt>
                <c:pt idx="39">
                  <c:v>2040</c:v>
                </c:pt>
                <c:pt idx="40">
                  <c:v>2041</c:v>
                </c:pt>
                <c:pt idx="41">
                  <c:v>2042</c:v>
                </c:pt>
                <c:pt idx="42">
                  <c:v>2043</c:v>
                </c:pt>
                <c:pt idx="43">
                  <c:v>2044</c:v>
                </c:pt>
                <c:pt idx="44">
                  <c:v>2045</c:v>
                </c:pt>
                <c:pt idx="45">
                  <c:v>2046</c:v>
                </c:pt>
                <c:pt idx="46">
                  <c:v>2047</c:v>
                </c:pt>
                <c:pt idx="47">
                  <c:v>2048</c:v>
                </c:pt>
                <c:pt idx="48">
                  <c:v>2049</c:v>
                </c:pt>
                <c:pt idx="49">
                  <c:v>2050</c:v>
                </c:pt>
                <c:pt idx="50">
                  <c:v>2051</c:v>
                </c:pt>
                <c:pt idx="51">
                  <c:v>2052</c:v>
                </c:pt>
                <c:pt idx="52">
                  <c:v>2053</c:v>
                </c:pt>
                <c:pt idx="53">
                  <c:v>2054</c:v>
                </c:pt>
                <c:pt idx="54">
                  <c:v>2055</c:v>
                </c:pt>
                <c:pt idx="55">
                  <c:v>2056</c:v>
                </c:pt>
                <c:pt idx="56">
                  <c:v>2057</c:v>
                </c:pt>
                <c:pt idx="57">
                  <c:v>2058</c:v>
                </c:pt>
                <c:pt idx="58">
                  <c:v>2059</c:v>
                </c:pt>
                <c:pt idx="59">
                  <c:v>2060</c:v>
                </c:pt>
                <c:pt idx="60">
                  <c:v>2061</c:v>
                </c:pt>
                <c:pt idx="61">
                  <c:v>2062</c:v>
                </c:pt>
                <c:pt idx="62">
                  <c:v>2063</c:v>
                </c:pt>
                <c:pt idx="63">
                  <c:v>2064</c:v>
                </c:pt>
                <c:pt idx="64">
                  <c:v>2065</c:v>
                </c:pt>
                <c:pt idx="65">
                  <c:v>2066</c:v>
                </c:pt>
                <c:pt idx="66">
                  <c:v>2067</c:v>
                </c:pt>
                <c:pt idx="67">
                  <c:v>2068</c:v>
                </c:pt>
                <c:pt idx="68">
                  <c:v>2069</c:v>
                </c:pt>
                <c:pt idx="69">
                  <c:v>2070</c:v>
                </c:pt>
                <c:pt idx="70">
                  <c:v>2071</c:v>
                </c:pt>
                <c:pt idx="71">
                  <c:v>2072</c:v>
                </c:pt>
                <c:pt idx="72">
                  <c:v>2073</c:v>
                </c:pt>
                <c:pt idx="73">
                  <c:v>2074</c:v>
                </c:pt>
                <c:pt idx="74">
                  <c:v>2075</c:v>
                </c:pt>
                <c:pt idx="75">
                  <c:v>2076</c:v>
                </c:pt>
                <c:pt idx="76">
                  <c:v>2077</c:v>
                </c:pt>
                <c:pt idx="77">
                  <c:v>2078</c:v>
                </c:pt>
                <c:pt idx="78">
                  <c:v>2079</c:v>
                </c:pt>
                <c:pt idx="79">
                  <c:v>2080</c:v>
                </c:pt>
                <c:pt idx="80">
                  <c:v>2081</c:v>
                </c:pt>
                <c:pt idx="81">
                  <c:v>2082</c:v>
                </c:pt>
                <c:pt idx="82">
                  <c:v>2083</c:v>
                </c:pt>
                <c:pt idx="83">
                  <c:v>2084</c:v>
                </c:pt>
                <c:pt idx="84">
                  <c:v>2085</c:v>
                </c:pt>
                <c:pt idx="85">
                  <c:v>2086</c:v>
                </c:pt>
                <c:pt idx="86">
                  <c:v>2087</c:v>
                </c:pt>
                <c:pt idx="87">
                  <c:v>2088</c:v>
                </c:pt>
                <c:pt idx="88">
                  <c:v>2089</c:v>
                </c:pt>
                <c:pt idx="89">
                  <c:v>2090</c:v>
                </c:pt>
                <c:pt idx="90">
                  <c:v>2091</c:v>
                </c:pt>
                <c:pt idx="91">
                  <c:v>2092</c:v>
                </c:pt>
                <c:pt idx="92">
                  <c:v>2093</c:v>
                </c:pt>
                <c:pt idx="93">
                  <c:v>2094</c:v>
                </c:pt>
                <c:pt idx="94">
                  <c:v>2095</c:v>
                </c:pt>
                <c:pt idx="95">
                  <c:v>2096</c:v>
                </c:pt>
                <c:pt idx="96">
                  <c:v>2097</c:v>
                </c:pt>
                <c:pt idx="97">
                  <c:v>2098</c:v>
                </c:pt>
                <c:pt idx="98">
                  <c:v>2099</c:v>
                </c:pt>
              </c:numCache>
            </c:numRef>
          </c:cat>
          <c:val>
            <c:numRef>
              <c:f>'FLAM_glob_RCPs_2001-2099_with_g'!$A$5:$CU$5</c:f>
              <c:numCache>
                <c:formatCode>General</c:formatCode>
                <c:ptCount val="99"/>
                <c:pt idx="0">
                  <c:v>94800902.920000002</c:v>
                </c:pt>
                <c:pt idx="1">
                  <c:v>84965909.719999999</c:v>
                </c:pt>
                <c:pt idx="2">
                  <c:v>87515474.569999993</c:v>
                </c:pt>
                <c:pt idx="3">
                  <c:v>85978705.579999998</c:v>
                </c:pt>
                <c:pt idx="4">
                  <c:v>91495802.519999996</c:v>
                </c:pt>
                <c:pt idx="5">
                  <c:v>89889293.569999993</c:v>
                </c:pt>
                <c:pt idx="6">
                  <c:v>99665690.340000004</c:v>
                </c:pt>
                <c:pt idx="7">
                  <c:v>79378551.200000003</c:v>
                </c:pt>
                <c:pt idx="8">
                  <c:v>97733275.680000007</c:v>
                </c:pt>
                <c:pt idx="9">
                  <c:v>90345026.599999994</c:v>
                </c:pt>
                <c:pt idx="10">
                  <c:v>85546932.200000003</c:v>
                </c:pt>
                <c:pt idx="11">
                  <c:v>100786320.59999999</c:v>
                </c:pt>
                <c:pt idx="12">
                  <c:v>103433037.8</c:v>
                </c:pt>
                <c:pt idx="13">
                  <c:v>98947139.069999993</c:v>
                </c:pt>
                <c:pt idx="14">
                  <c:v>85535429.329999998</c:v>
                </c:pt>
                <c:pt idx="15">
                  <c:v>93388078.319999993</c:v>
                </c:pt>
                <c:pt idx="16">
                  <c:v>101599757.8</c:v>
                </c:pt>
                <c:pt idx="17">
                  <c:v>92392966.579999998</c:v>
                </c:pt>
                <c:pt idx="18">
                  <c:v>95734891.319999993</c:v>
                </c:pt>
                <c:pt idx="19">
                  <c:v>88276936.099999994</c:v>
                </c:pt>
                <c:pt idx="20">
                  <c:v>88833396.450000003</c:v>
                </c:pt>
                <c:pt idx="21">
                  <c:v>97546466.950000003</c:v>
                </c:pt>
                <c:pt idx="22">
                  <c:v>112410224.90000001</c:v>
                </c:pt>
                <c:pt idx="23">
                  <c:v>105236797</c:v>
                </c:pt>
                <c:pt idx="24">
                  <c:v>92777515.980000004</c:v>
                </c:pt>
                <c:pt idx="25">
                  <c:v>87466762.719999999</c:v>
                </c:pt>
                <c:pt idx="26">
                  <c:v>93342353.790000007</c:v>
                </c:pt>
                <c:pt idx="27">
                  <c:v>103151881</c:v>
                </c:pt>
                <c:pt idx="28">
                  <c:v>94481478.450000003</c:v>
                </c:pt>
                <c:pt idx="29">
                  <c:v>102467570.8</c:v>
                </c:pt>
                <c:pt idx="30">
                  <c:v>104088295.40000001</c:v>
                </c:pt>
                <c:pt idx="31">
                  <c:v>100240073.90000001</c:v>
                </c:pt>
                <c:pt idx="32">
                  <c:v>113220598</c:v>
                </c:pt>
                <c:pt idx="33">
                  <c:v>94086720.329999998</c:v>
                </c:pt>
                <c:pt idx="34">
                  <c:v>106391292.59999999</c:v>
                </c:pt>
                <c:pt idx="35">
                  <c:v>101274631.90000001</c:v>
                </c:pt>
                <c:pt idx="36">
                  <c:v>111930120.7</c:v>
                </c:pt>
                <c:pt idx="37">
                  <c:v>88716950.400000006</c:v>
                </c:pt>
                <c:pt idx="38">
                  <c:v>100192707.7</c:v>
                </c:pt>
                <c:pt idx="39">
                  <c:v>111237821.3</c:v>
                </c:pt>
                <c:pt idx="40">
                  <c:v>104702495.59999999</c:v>
                </c:pt>
                <c:pt idx="41">
                  <c:v>99962477.459999993</c:v>
                </c:pt>
                <c:pt idx="42">
                  <c:v>108033784.40000001</c:v>
                </c:pt>
                <c:pt idx="43">
                  <c:v>93359430.359999999</c:v>
                </c:pt>
                <c:pt idx="44">
                  <c:v>110828849.8</c:v>
                </c:pt>
                <c:pt idx="45">
                  <c:v>106254833.3</c:v>
                </c:pt>
                <c:pt idx="46">
                  <c:v>106920002.09999999</c:v>
                </c:pt>
                <c:pt idx="47">
                  <c:v>99459385.780000001</c:v>
                </c:pt>
                <c:pt idx="48">
                  <c:v>105661999.09999999</c:v>
                </c:pt>
                <c:pt idx="49">
                  <c:v>105582715.40000001</c:v>
                </c:pt>
                <c:pt idx="50">
                  <c:v>109022828.5</c:v>
                </c:pt>
                <c:pt idx="51">
                  <c:v>101122102.8</c:v>
                </c:pt>
                <c:pt idx="52">
                  <c:v>124442843.8</c:v>
                </c:pt>
                <c:pt idx="53">
                  <c:v>133569818.2</c:v>
                </c:pt>
                <c:pt idx="54">
                  <c:v>128029321.3</c:v>
                </c:pt>
                <c:pt idx="55">
                  <c:v>120180587.7</c:v>
                </c:pt>
                <c:pt idx="56">
                  <c:v>103347775.2</c:v>
                </c:pt>
                <c:pt idx="57">
                  <c:v>103139799.40000001</c:v>
                </c:pt>
                <c:pt idx="58">
                  <c:v>90149507.379999995</c:v>
                </c:pt>
                <c:pt idx="59">
                  <c:v>103118762.7</c:v>
                </c:pt>
                <c:pt idx="60">
                  <c:v>109606898.2</c:v>
                </c:pt>
                <c:pt idx="61">
                  <c:v>103578374.5</c:v>
                </c:pt>
                <c:pt idx="62">
                  <c:v>118451904.90000001</c:v>
                </c:pt>
                <c:pt idx="63">
                  <c:v>134270023.80000001</c:v>
                </c:pt>
                <c:pt idx="64">
                  <c:v>116938332.5</c:v>
                </c:pt>
                <c:pt idx="65">
                  <c:v>143226983.40000001</c:v>
                </c:pt>
                <c:pt idx="66">
                  <c:v>118969952.59999999</c:v>
                </c:pt>
                <c:pt idx="67">
                  <c:v>126747020.90000001</c:v>
                </c:pt>
                <c:pt idx="68">
                  <c:v>124469375.09999999</c:v>
                </c:pt>
                <c:pt idx="69">
                  <c:v>130046816.5</c:v>
                </c:pt>
                <c:pt idx="70">
                  <c:v>123593258.3</c:v>
                </c:pt>
                <c:pt idx="71">
                  <c:v>125243521.59999999</c:v>
                </c:pt>
                <c:pt idx="72">
                  <c:v>134965352.59999999</c:v>
                </c:pt>
                <c:pt idx="73">
                  <c:v>137289135.40000001</c:v>
                </c:pt>
                <c:pt idx="74">
                  <c:v>124531669.09999999</c:v>
                </c:pt>
                <c:pt idx="75">
                  <c:v>138822682.5</c:v>
                </c:pt>
                <c:pt idx="76">
                  <c:v>143111557</c:v>
                </c:pt>
                <c:pt idx="77">
                  <c:v>138972941.59999999</c:v>
                </c:pt>
                <c:pt idx="78">
                  <c:v>129397246.59999999</c:v>
                </c:pt>
                <c:pt idx="79">
                  <c:v>125429169.40000001</c:v>
                </c:pt>
                <c:pt idx="80">
                  <c:v>133682794.40000001</c:v>
                </c:pt>
                <c:pt idx="81">
                  <c:v>146587235</c:v>
                </c:pt>
                <c:pt idx="82">
                  <c:v>139702892.19999999</c:v>
                </c:pt>
                <c:pt idx="83">
                  <c:v>126159775.3</c:v>
                </c:pt>
                <c:pt idx="84">
                  <c:v>136873909.40000001</c:v>
                </c:pt>
                <c:pt idx="85">
                  <c:v>131644419.5</c:v>
                </c:pt>
                <c:pt idx="86">
                  <c:v>134973423.59999999</c:v>
                </c:pt>
                <c:pt idx="87">
                  <c:v>142485817</c:v>
                </c:pt>
                <c:pt idx="88">
                  <c:v>160532503.19999999</c:v>
                </c:pt>
                <c:pt idx="89">
                  <c:v>135047386.90000001</c:v>
                </c:pt>
                <c:pt idx="90">
                  <c:v>130722925.90000001</c:v>
                </c:pt>
                <c:pt idx="91">
                  <c:v>119674539.09999999</c:v>
                </c:pt>
                <c:pt idx="92">
                  <c:v>141478241.40000001</c:v>
                </c:pt>
                <c:pt idx="93">
                  <c:v>144934494.90000001</c:v>
                </c:pt>
                <c:pt idx="94">
                  <c:v>162936027.80000001</c:v>
                </c:pt>
                <c:pt idx="95">
                  <c:v>132533689.3</c:v>
                </c:pt>
                <c:pt idx="96">
                  <c:v>144917502.69999999</c:v>
                </c:pt>
                <c:pt idx="97">
                  <c:v>147534893.5</c:v>
                </c:pt>
                <c:pt idx="98">
                  <c:v>136669815.80000001</c:v>
                </c:pt>
              </c:numCache>
            </c:numRef>
          </c:val>
          <c:smooth val="0"/>
          <c:extLst>
            <c:ext xmlns:c16="http://schemas.microsoft.com/office/drawing/2014/chart" uri="{C3380CC4-5D6E-409C-BE32-E72D297353CC}">
              <c16:uniqueId val="{00000002-63BA-45CC-A126-A9909E5CF7B6}"/>
            </c:ext>
          </c:extLst>
        </c:ser>
        <c:ser>
          <c:idx val="3"/>
          <c:order val="3"/>
          <c:tx>
            <c:v>RCP 8.5</c:v>
          </c:tx>
          <c:spPr>
            <a:ln w="28575" cap="rnd">
              <a:solidFill>
                <a:schemeClr val="accent4"/>
              </a:solidFill>
              <a:prstDash val="sysDot"/>
              <a:round/>
            </a:ln>
            <a:effectLst/>
          </c:spPr>
          <c:marker>
            <c:symbol val="none"/>
          </c:marker>
          <c:trendline>
            <c:spPr>
              <a:ln w="44450" cap="rnd">
                <a:solidFill>
                  <a:schemeClr val="accent4"/>
                </a:solidFill>
                <a:prstDash val="solid"/>
              </a:ln>
              <a:effectLst/>
            </c:spPr>
            <c:trendlineType val="poly"/>
            <c:order val="2"/>
            <c:dispRSqr val="0"/>
            <c:dispEq val="0"/>
          </c:trendline>
          <c:cat>
            <c:numRef>
              <c:f>'FLAM_glob_RCPs_2001-2099_with_g'!$A$2:$CU$2</c:f>
              <c:numCache>
                <c:formatCode>General</c:formatCode>
                <c:ptCount val="9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pt idx="23">
                  <c:v>2024</c:v>
                </c:pt>
                <c:pt idx="24">
                  <c:v>2025</c:v>
                </c:pt>
                <c:pt idx="25">
                  <c:v>2026</c:v>
                </c:pt>
                <c:pt idx="26">
                  <c:v>2027</c:v>
                </c:pt>
                <c:pt idx="27">
                  <c:v>2028</c:v>
                </c:pt>
                <c:pt idx="28">
                  <c:v>2029</c:v>
                </c:pt>
                <c:pt idx="29">
                  <c:v>2030</c:v>
                </c:pt>
                <c:pt idx="30">
                  <c:v>2031</c:v>
                </c:pt>
                <c:pt idx="31">
                  <c:v>2032</c:v>
                </c:pt>
                <c:pt idx="32">
                  <c:v>2033</c:v>
                </c:pt>
                <c:pt idx="33">
                  <c:v>2034</c:v>
                </c:pt>
                <c:pt idx="34">
                  <c:v>2035</c:v>
                </c:pt>
                <c:pt idx="35">
                  <c:v>2036</c:v>
                </c:pt>
                <c:pt idx="36">
                  <c:v>2037</c:v>
                </c:pt>
                <c:pt idx="37">
                  <c:v>2038</c:v>
                </c:pt>
                <c:pt idx="38">
                  <c:v>2039</c:v>
                </c:pt>
                <c:pt idx="39">
                  <c:v>2040</c:v>
                </c:pt>
                <c:pt idx="40">
                  <c:v>2041</c:v>
                </c:pt>
                <c:pt idx="41">
                  <c:v>2042</c:v>
                </c:pt>
                <c:pt idx="42">
                  <c:v>2043</c:v>
                </c:pt>
                <c:pt idx="43">
                  <c:v>2044</c:v>
                </c:pt>
                <c:pt idx="44">
                  <c:v>2045</c:v>
                </c:pt>
                <c:pt idx="45">
                  <c:v>2046</c:v>
                </c:pt>
                <c:pt idx="46">
                  <c:v>2047</c:v>
                </c:pt>
                <c:pt idx="47">
                  <c:v>2048</c:v>
                </c:pt>
                <c:pt idx="48">
                  <c:v>2049</c:v>
                </c:pt>
                <c:pt idx="49">
                  <c:v>2050</c:v>
                </c:pt>
                <c:pt idx="50">
                  <c:v>2051</c:v>
                </c:pt>
                <c:pt idx="51">
                  <c:v>2052</c:v>
                </c:pt>
                <c:pt idx="52">
                  <c:v>2053</c:v>
                </c:pt>
                <c:pt idx="53">
                  <c:v>2054</c:v>
                </c:pt>
                <c:pt idx="54">
                  <c:v>2055</c:v>
                </c:pt>
                <c:pt idx="55">
                  <c:v>2056</c:v>
                </c:pt>
                <c:pt idx="56">
                  <c:v>2057</c:v>
                </c:pt>
                <c:pt idx="57">
                  <c:v>2058</c:v>
                </c:pt>
                <c:pt idx="58">
                  <c:v>2059</c:v>
                </c:pt>
                <c:pt idx="59">
                  <c:v>2060</c:v>
                </c:pt>
                <c:pt idx="60">
                  <c:v>2061</c:v>
                </c:pt>
                <c:pt idx="61">
                  <c:v>2062</c:v>
                </c:pt>
                <c:pt idx="62">
                  <c:v>2063</c:v>
                </c:pt>
                <c:pt idx="63">
                  <c:v>2064</c:v>
                </c:pt>
                <c:pt idx="64">
                  <c:v>2065</c:v>
                </c:pt>
                <c:pt idx="65">
                  <c:v>2066</c:v>
                </c:pt>
                <c:pt idx="66">
                  <c:v>2067</c:v>
                </c:pt>
                <c:pt idx="67">
                  <c:v>2068</c:v>
                </c:pt>
                <c:pt idx="68">
                  <c:v>2069</c:v>
                </c:pt>
                <c:pt idx="69">
                  <c:v>2070</c:v>
                </c:pt>
                <c:pt idx="70">
                  <c:v>2071</c:v>
                </c:pt>
                <c:pt idx="71">
                  <c:v>2072</c:v>
                </c:pt>
                <c:pt idx="72">
                  <c:v>2073</c:v>
                </c:pt>
                <c:pt idx="73">
                  <c:v>2074</c:v>
                </c:pt>
                <c:pt idx="74">
                  <c:v>2075</c:v>
                </c:pt>
                <c:pt idx="75">
                  <c:v>2076</c:v>
                </c:pt>
                <c:pt idx="76">
                  <c:v>2077</c:v>
                </c:pt>
                <c:pt idx="77">
                  <c:v>2078</c:v>
                </c:pt>
                <c:pt idx="78">
                  <c:v>2079</c:v>
                </c:pt>
                <c:pt idx="79">
                  <c:v>2080</c:v>
                </c:pt>
                <c:pt idx="80">
                  <c:v>2081</c:v>
                </c:pt>
                <c:pt idx="81">
                  <c:v>2082</c:v>
                </c:pt>
                <c:pt idx="82">
                  <c:v>2083</c:v>
                </c:pt>
                <c:pt idx="83">
                  <c:v>2084</c:v>
                </c:pt>
                <c:pt idx="84">
                  <c:v>2085</c:v>
                </c:pt>
                <c:pt idx="85">
                  <c:v>2086</c:v>
                </c:pt>
                <c:pt idx="86">
                  <c:v>2087</c:v>
                </c:pt>
                <c:pt idx="87">
                  <c:v>2088</c:v>
                </c:pt>
                <c:pt idx="88">
                  <c:v>2089</c:v>
                </c:pt>
                <c:pt idx="89">
                  <c:v>2090</c:v>
                </c:pt>
                <c:pt idx="90">
                  <c:v>2091</c:v>
                </c:pt>
                <c:pt idx="91">
                  <c:v>2092</c:v>
                </c:pt>
                <c:pt idx="92">
                  <c:v>2093</c:v>
                </c:pt>
                <c:pt idx="93">
                  <c:v>2094</c:v>
                </c:pt>
                <c:pt idx="94">
                  <c:v>2095</c:v>
                </c:pt>
                <c:pt idx="95">
                  <c:v>2096</c:v>
                </c:pt>
                <c:pt idx="96">
                  <c:v>2097</c:v>
                </c:pt>
                <c:pt idx="97">
                  <c:v>2098</c:v>
                </c:pt>
                <c:pt idx="98">
                  <c:v>2099</c:v>
                </c:pt>
              </c:numCache>
            </c:numRef>
          </c:cat>
          <c:val>
            <c:numRef>
              <c:f>'FLAM_glob_RCPs_2001-2099_with_g'!$A$6:$CU$6</c:f>
              <c:numCache>
                <c:formatCode>General</c:formatCode>
                <c:ptCount val="99"/>
                <c:pt idx="0">
                  <c:v>94977410.5</c:v>
                </c:pt>
                <c:pt idx="1">
                  <c:v>85750170.609999999</c:v>
                </c:pt>
                <c:pt idx="2">
                  <c:v>87066936.519999996</c:v>
                </c:pt>
                <c:pt idx="3">
                  <c:v>85301287.540000007</c:v>
                </c:pt>
                <c:pt idx="4">
                  <c:v>90399536.540000007</c:v>
                </c:pt>
                <c:pt idx="5">
                  <c:v>85374538.019999996</c:v>
                </c:pt>
                <c:pt idx="6">
                  <c:v>88682074.640000001</c:v>
                </c:pt>
                <c:pt idx="7">
                  <c:v>94494182.150000006</c:v>
                </c:pt>
                <c:pt idx="8">
                  <c:v>103238315.59999999</c:v>
                </c:pt>
                <c:pt idx="9">
                  <c:v>102581741.3</c:v>
                </c:pt>
                <c:pt idx="10">
                  <c:v>99172152.379999995</c:v>
                </c:pt>
                <c:pt idx="11">
                  <c:v>93760968.239999995</c:v>
                </c:pt>
                <c:pt idx="12">
                  <c:v>87461062.739999995</c:v>
                </c:pt>
                <c:pt idx="13">
                  <c:v>94622200.420000002</c:v>
                </c:pt>
                <c:pt idx="14">
                  <c:v>88418732.159999996</c:v>
                </c:pt>
                <c:pt idx="15">
                  <c:v>88104260.650000006</c:v>
                </c:pt>
                <c:pt idx="16">
                  <c:v>96496634.739999995</c:v>
                </c:pt>
                <c:pt idx="17">
                  <c:v>101681418.8</c:v>
                </c:pt>
                <c:pt idx="18">
                  <c:v>106313789</c:v>
                </c:pt>
                <c:pt idx="19">
                  <c:v>99991303.189999998</c:v>
                </c:pt>
                <c:pt idx="20">
                  <c:v>109685322.3</c:v>
                </c:pt>
                <c:pt idx="21">
                  <c:v>99347741.849999994</c:v>
                </c:pt>
                <c:pt idx="22">
                  <c:v>98289642.590000004</c:v>
                </c:pt>
                <c:pt idx="23">
                  <c:v>119262053.8</c:v>
                </c:pt>
                <c:pt idx="24">
                  <c:v>106261777.2</c:v>
                </c:pt>
                <c:pt idx="25">
                  <c:v>92255490.120000005</c:v>
                </c:pt>
                <c:pt idx="26">
                  <c:v>93594702.969999999</c:v>
                </c:pt>
                <c:pt idx="27">
                  <c:v>96369970.120000005</c:v>
                </c:pt>
                <c:pt idx="28">
                  <c:v>95094477.310000002</c:v>
                </c:pt>
                <c:pt idx="29">
                  <c:v>93862736.599999994</c:v>
                </c:pt>
                <c:pt idx="30">
                  <c:v>101912154.09999999</c:v>
                </c:pt>
                <c:pt idx="31">
                  <c:v>101698717.90000001</c:v>
                </c:pt>
                <c:pt idx="32">
                  <c:v>120775481.90000001</c:v>
                </c:pt>
                <c:pt idx="33">
                  <c:v>122285260.59999999</c:v>
                </c:pt>
                <c:pt idx="34">
                  <c:v>107813229.5</c:v>
                </c:pt>
                <c:pt idx="35">
                  <c:v>110316793.5</c:v>
                </c:pt>
                <c:pt idx="36">
                  <c:v>110296130.5</c:v>
                </c:pt>
                <c:pt idx="37">
                  <c:v>93552841.489999995</c:v>
                </c:pt>
                <c:pt idx="38">
                  <c:v>108404904.2</c:v>
                </c:pt>
                <c:pt idx="39">
                  <c:v>122744066.59999999</c:v>
                </c:pt>
                <c:pt idx="40">
                  <c:v>102002890.5</c:v>
                </c:pt>
                <c:pt idx="41">
                  <c:v>97495596.890000001</c:v>
                </c:pt>
                <c:pt idx="42">
                  <c:v>127991050.7</c:v>
                </c:pt>
                <c:pt idx="43">
                  <c:v>109342890.7</c:v>
                </c:pt>
                <c:pt idx="44">
                  <c:v>114977308</c:v>
                </c:pt>
                <c:pt idx="45">
                  <c:v>113741029</c:v>
                </c:pt>
                <c:pt idx="46">
                  <c:v>134088841</c:v>
                </c:pt>
                <c:pt idx="47">
                  <c:v>117063563.8</c:v>
                </c:pt>
                <c:pt idx="48">
                  <c:v>109245570.7</c:v>
                </c:pt>
                <c:pt idx="49">
                  <c:v>134738615.80000001</c:v>
                </c:pt>
                <c:pt idx="50">
                  <c:v>133860606.09999999</c:v>
                </c:pt>
                <c:pt idx="51">
                  <c:v>124611370.59999999</c:v>
                </c:pt>
                <c:pt idx="52">
                  <c:v>122605579.59999999</c:v>
                </c:pt>
                <c:pt idx="53">
                  <c:v>127655101.09999999</c:v>
                </c:pt>
                <c:pt idx="54">
                  <c:v>128132919.2</c:v>
                </c:pt>
                <c:pt idx="55">
                  <c:v>119715036.90000001</c:v>
                </c:pt>
                <c:pt idx="56">
                  <c:v>135216983.30000001</c:v>
                </c:pt>
                <c:pt idx="57">
                  <c:v>149526963.09999999</c:v>
                </c:pt>
                <c:pt idx="58">
                  <c:v>168944170.09999999</c:v>
                </c:pt>
                <c:pt idx="59">
                  <c:v>141772817.69999999</c:v>
                </c:pt>
                <c:pt idx="60">
                  <c:v>144331349</c:v>
                </c:pt>
                <c:pt idx="61">
                  <c:v>126233932.90000001</c:v>
                </c:pt>
                <c:pt idx="62">
                  <c:v>125410953.40000001</c:v>
                </c:pt>
                <c:pt idx="63">
                  <c:v>130461347.59999999</c:v>
                </c:pt>
                <c:pt idx="64">
                  <c:v>135513287.09999999</c:v>
                </c:pt>
                <c:pt idx="65">
                  <c:v>141759939.40000001</c:v>
                </c:pt>
                <c:pt idx="66">
                  <c:v>158159061.80000001</c:v>
                </c:pt>
                <c:pt idx="67">
                  <c:v>153363606.5</c:v>
                </c:pt>
                <c:pt idx="68">
                  <c:v>134419019.80000001</c:v>
                </c:pt>
                <c:pt idx="69">
                  <c:v>158861220.59999999</c:v>
                </c:pt>
                <c:pt idx="70">
                  <c:v>155304016.69999999</c:v>
                </c:pt>
                <c:pt idx="71">
                  <c:v>153926663.09999999</c:v>
                </c:pt>
                <c:pt idx="72">
                  <c:v>175172209.09999999</c:v>
                </c:pt>
                <c:pt idx="73">
                  <c:v>158347428</c:v>
                </c:pt>
                <c:pt idx="74">
                  <c:v>152088934.59999999</c:v>
                </c:pt>
                <c:pt idx="75">
                  <c:v>154169735.80000001</c:v>
                </c:pt>
                <c:pt idx="76">
                  <c:v>146467562.09999999</c:v>
                </c:pt>
                <c:pt idx="77">
                  <c:v>186059568.90000001</c:v>
                </c:pt>
                <c:pt idx="78">
                  <c:v>194743061.19999999</c:v>
                </c:pt>
                <c:pt idx="79">
                  <c:v>193548075.80000001</c:v>
                </c:pt>
                <c:pt idx="80">
                  <c:v>168538153.69999999</c:v>
                </c:pt>
                <c:pt idx="81">
                  <c:v>167171222.09999999</c:v>
                </c:pt>
                <c:pt idx="82">
                  <c:v>169037853.69999999</c:v>
                </c:pt>
                <c:pt idx="83">
                  <c:v>171219474.69999999</c:v>
                </c:pt>
                <c:pt idx="84">
                  <c:v>174306528.5</c:v>
                </c:pt>
                <c:pt idx="85">
                  <c:v>181222407.59999999</c:v>
                </c:pt>
                <c:pt idx="86">
                  <c:v>195645750.40000001</c:v>
                </c:pt>
                <c:pt idx="87">
                  <c:v>212193663.09999999</c:v>
                </c:pt>
                <c:pt idx="88">
                  <c:v>188135525.80000001</c:v>
                </c:pt>
                <c:pt idx="89">
                  <c:v>192617366.80000001</c:v>
                </c:pt>
                <c:pt idx="90">
                  <c:v>195929782.59999999</c:v>
                </c:pt>
                <c:pt idx="91">
                  <c:v>186420267.69999999</c:v>
                </c:pt>
                <c:pt idx="92">
                  <c:v>171783468.19999999</c:v>
                </c:pt>
                <c:pt idx="93">
                  <c:v>212033411.40000001</c:v>
                </c:pt>
                <c:pt idx="94">
                  <c:v>175697225.59999999</c:v>
                </c:pt>
                <c:pt idx="95">
                  <c:v>199148073</c:v>
                </c:pt>
                <c:pt idx="96">
                  <c:v>195896735.69999999</c:v>
                </c:pt>
                <c:pt idx="97">
                  <c:v>185274808.5</c:v>
                </c:pt>
                <c:pt idx="98">
                  <c:v>204919918</c:v>
                </c:pt>
              </c:numCache>
            </c:numRef>
          </c:val>
          <c:smooth val="0"/>
          <c:extLst>
            <c:ext xmlns:c16="http://schemas.microsoft.com/office/drawing/2014/chart" uri="{C3380CC4-5D6E-409C-BE32-E72D297353CC}">
              <c16:uniqueId val="{00000003-63BA-45CC-A126-A9909E5CF7B6}"/>
            </c:ext>
          </c:extLst>
        </c:ser>
        <c:dLbls>
          <c:showLegendKey val="0"/>
          <c:showVal val="0"/>
          <c:showCatName val="0"/>
          <c:showSerName val="0"/>
          <c:showPercent val="0"/>
          <c:showBubbleSize val="0"/>
        </c:dLbls>
        <c:smooth val="0"/>
        <c:axId val="485465752"/>
        <c:axId val="485467064"/>
      </c:lineChart>
      <c:dateAx>
        <c:axId val="485465752"/>
        <c:scaling>
          <c:orientation val="minMax"/>
        </c:scaling>
        <c:delete val="0"/>
        <c:axPos val="b"/>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485467064"/>
        <c:crosses val="autoZero"/>
        <c:auto val="0"/>
        <c:lblOffset val="100"/>
        <c:baseTimeUnit val="days"/>
      </c:dateAx>
      <c:valAx>
        <c:axId val="485467064"/>
        <c:scaling>
          <c:orientation val="minMax"/>
          <c:max val="210000000"/>
          <c:min val="500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Burned area [MHa]</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485465752"/>
        <c:crosses val="autoZero"/>
        <c:crossBetween val="between"/>
        <c:dispUnits>
          <c:builtInUnit val="millions"/>
        </c:dispUnits>
      </c:valAx>
      <c:spPr>
        <a:noFill/>
        <a:ln>
          <a:noFill/>
        </a:ln>
        <a:effectLst/>
      </c:spPr>
    </c:plotArea>
    <c:legend>
      <c:legendPos val="b"/>
      <c:legendEntry>
        <c:idx val="4"/>
        <c:delete val="1"/>
      </c:legendEntry>
      <c:legendEntry>
        <c:idx val="5"/>
        <c:delete val="1"/>
      </c:legendEntry>
      <c:legendEntry>
        <c:idx val="6"/>
        <c:delete val="1"/>
      </c:legendEntry>
      <c:legendEntry>
        <c:idx val="7"/>
        <c:delete val="1"/>
      </c:legendEntry>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8CE3CE-7885-5440-B7D2-D1C38EEABC28}"/>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1F54EA1-D6B4-7C47-AF7F-6ED3655198DE}"/>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8362D56F-4014-E440-B414-1949875DC54A}" type="datetimeFigureOut">
              <a:rPr lang="en-US" smtClean="0"/>
              <a:t>4/24/2023</a:t>
            </a:fld>
            <a:endParaRPr lang="en-US"/>
          </a:p>
        </p:txBody>
      </p:sp>
      <p:sp>
        <p:nvSpPr>
          <p:cNvPr id="4" name="Footer Placeholder 3">
            <a:extLst>
              <a:ext uri="{FF2B5EF4-FFF2-40B4-BE49-F238E27FC236}">
                <a16:creationId xmlns:a16="http://schemas.microsoft.com/office/drawing/2014/main" id="{5AEAEB30-D659-F04F-8BCA-7E5755820EA8}"/>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1860766-B385-064C-89E0-D696CB68EF1E}"/>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E84C23E2-02F7-644F-99F5-08AC3BA5EA9E}" type="slidenum">
              <a:rPr lang="en-US" smtClean="0"/>
              <a:t>‹#›</a:t>
            </a:fld>
            <a:endParaRPr lang="en-US"/>
          </a:p>
        </p:txBody>
      </p:sp>
    </p:spTree>
    <p:extLst>
      <p:ext uri="{BB962C8B-B14F-4D97-AF65-F5344CB8AC3E}">
        <p14:creationId xmlns:p14="http://schemas.microsoft.com/office/powerpoint/2010/main" val="14553674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EAC332E-8893-FE4E-9A25-93BB30EFA0DA}" type="datetimeFigureOut">
              <a:rPr lang="en-US" smtClean="0"/>
              <a:t>4/24/2023</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B17A1DD-B70C-B048-99CA-ED854228726D}" type="slidenum">
              <a:rPr lang="en-US" smtClean="0"/>
              <a:t>‹#›</a:t>
            </a:fld>
            <a:endParaRPr lang="en-US"/>
          </a:p>
        </p:txBody>
      </p:sp>
    </p:spTree>
    <p:extLst>
      <p:ext uri="{BB962C8B-B14F-4D97-AF65-F5344CB8AC3E}">
        <p14:creationId xmlns:p14="http://schemas.microsoft.com/office/powerpoint/2010/main" val="1247507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17A1DD-B70C-B048-99CA-ED854228726D}" type="slidenum">
              <a:rPr lang="en-US" smtClean="0"/>
              <a:t>1</a:t>
            </a:fld>
            <a:endParaRPr lang="en-US" dirty="0"/>
          </a:p>
        </p:txBody>
      </p:sp>
    </p:spTree>
    <p:extLst>
      <p:ext uri="{BB962C8B-B14F-4D97-AF65-F5344CB8AC3E}">
        <p14:creationId xmlns:p14="http://schemas.microsoft.com/office/powerpoint/2010/main" val="4072873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B17A1DD-B70C-B048-99CA-ED854228726D}" type="slidenum">
              <a:rPr lang="en-US" smtClean="0"/>
              <a:t>2</a:t>
            </a:fld>
            <a:endParaRPr lang="en-US"/>
          </a:p>
        </p:txBody>
      </p:sp>
    </p:spTree>
    <p:extLst>
      <p:ext uri="{BB962C8B-B14F-4D97-AF65-F5344CB8AC3E}">
        <p14:creationId xmlns:p14="http://schemas.microsoft.com/office/powerpoint/2010/main" val="3046401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7A1DD-B70C-B048-99CA-ED854228726D}" type="slidenum">
              <a:rPr lang="en-US" smtClean="0"/>
              <a:t>3</a:t>
            </a:fld>
            <a:endParaRPr lang="en-US"/>
          </a:p>
        </p:txBody>
      </p:sp>
    </p:spTree>
    <p:extLst>
      <p:ext uri="{BB962C8B-B14F-4D97-AF65-F5344CB8AC3E}">
        <p14:creationId xmlns:p14="http://schemas.microsoft.com/office/powerpoint/2010/main" val="1866817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75d364bd2b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75d364bd2b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chemeClr val="dk1"/>
                </a:solidFill>
                <a:latin typeface="Calibri"/>
                <a:ea typeface="Calibri"/>
                <a:cs typeface="Calibri"/>
                <a:sym typeface="Calibri"/>
              </a:rPr>
              <a:t>We see that </a:t>
            </a:r>
            <a:r>
              <a:rPr lang="en" sz="1200" b="1">
                <a:solidFill>
                  <a:schemeClr val="dk1"/>
                </a:solidFill>
                <a:latin typeface="Calibri"/>
                <a:ea typeface="Calibri"/>
                <a:cs typeface="Calibri"/>
                <a:sym typeface="Calibri"/>
              </a:rPr>
              <a:t>suppression efficiency </a:t>
            </a:r>
            <a:r>
              <a:rPr lang="en" sz="1200">
                <a:solidFill>
                  <a:schemeClr val="dk1"/>
                </a:solidFill>
                <a:latin typeface="Calibri"/>
                <a:ea typeface="Calibri"/>
                <a:cs typeface="Calibri"/>
                <a:sym typeface="Calibri"/>
              </a:rPr>
              <a:t>is found low in the peatland areas. This parameter is connected to the duration of fire. In some peatland areas fire can last for months, once it is ignited. So far it is rather aggregated indicator, but we will identify what is behind this parameter (infrastructure, land use, etc.)</a:t>
            </a:r>
            <a:endParaRPr sz="1200"/>
          </a:p>
        </p:txBody>
      </p:sp>
    </p:spTree>
    <p:extLst>
      <p:ext uri="{BB962C8B-B14F-4D97-AF65-F5344CB8AC3E}">
        <p14:creationId xmlns:p14="http://schemas.microsoft.com/office/powerpoint/2010/main" val="514922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75d364bd2b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75d364bd2b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a:solidFill>
                  <a:schemeClr val="dk1"/>
                </a:solidFill>
                <a:latin typeface="Calibri"/>
                <a:ea typeface="Calibri"/>
                <a:cs typeface="Calibri"/>
                <a:sym typeface="Calibri"/>
              </a:rPr>
              <a:t>One can see that red line FLAM projection is close to the black line - data from GFED.</a:t>
            </a:r>
            <a:endParaRPr sz="16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600">
                <a:solidFill>
                  <a:schemeClr val="dk1"/>
                </a:solidFill>
                <a:latin typeface="Calibri"/>
                <a:ea typeface="Calibri"/>
                <a:cs typeface="Calibri"/>
                <a:sym typeface="Calibri"/>
              </a:rPr>
              <a:t>In the validation period we did not use any real (satelite) data</a:t>
            </a:r>
            <a:endParaRPr sz="16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60392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75d364bd2b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75d364bd2b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a:solidFill>
                  <a:schemeClr val="dk1"/>
                </a:solidFill>
                <a:latin typeface="Calibri"/>
                <a:ea typeface="Calibri"/>
                <a:cs typeface="Calibri"/>
                <a:sym typeface="Calibri"/>
              </a:rPr>
              <a:t>We could also capture monthly dynamics (FLAM - red line, data - Black)</a:t>
            </a:r>
            <a:endParaRPr sz="16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600">
                <a:solidFill>
                  <a:schemeClr val="dk1"/>
                </a:solidFill>
                <a:latin typeface="Calibri"/>
                <a:ea typeface="Calibri"/>
                <a:cs typeface="Calibri"/>
                <a:sym typeface="Calibri"/>
              </a:rPr>
              <a:t>The fire season is usually in September in Indonesia</a:t>
            </a:r>
            <a:endParaRPr sz="16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95136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B17A1DD-B70C-B048-99CA-ED854228726D}" type="slidenum">
              <a:rPr lang="en-US" smtClean="0"/>
              <a:t>12</a:t>
            </a:fld>
            <a:endParaRPr lang="en-US"/>
          </a:p>
        </p:txBody>
      </p:sp>
    </p:spTree>
    <p:extLst>
      <p:ext uri="{BB962C8B-B14F-4D97-AF65-F5344CB8AC3E}">
        <p14:creationId xmlns:p14="http://schemas.microsoft.com/office/powerpoint/2010/main" val="65432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17A1DD-B70C-B048-99CA-ED854228726D}" type="slidenum">
              <a:rPr lang="en-US" smtClean="0"/>
              <a:t>14</a:t>
            </a:fld>
            <a:endParaRPr lang="en-US"/>
          </a:p>
        </p:txBody>
      </p:sp>
    </p:spTree>
    <p:extLst>
      <p:ext uri="{BB962C8B-B14F-4D97-AF65-F5344CB8AC3E}">
        <p14:creationId xmlns:p14="http://schemas.microsoft.com/office/powerpoint/2010/main" val="2449548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B17A1DD-B70C-B048-99CA-ED854228726D}" type="slidenum">
              <a:rPr lang="en-US" smtClean="0"/>
              <a:t>15</a:t>
            </a:fld>
            <a:endParaRPr lang="en-US"/>
          </a:p>
        </p:txBody>
      </p:sp>
    </p:spTree>
    <p:extLst>
      <p:ext uri="{BB962C8B-B14F-4D97-AF65-F5344CB8AC3E}">
        <p14:creationId xmlns:p14="http://schemas.microsoft.com/office/powerpoint/2010/main" val="35574825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0FB13B4-4775-4053-913C-537D75D956CF}"/>
              </a:ext>
            </a:extLst>
          </p:cNvPr>
          <p:cNvPicPr>
            <a:picLocks noChangeAspect="1"/>
          </p:cNvPicPr>
          <p:nvPr userDrawn="1"/>
        </p:nvPicPr>
        <p:blipFill>
          <a:blip r:embed="rId2"/>
          <a:stretch>
            <a:fillRect/>
          </a:stretch>
        </p:blipFill>
        <p:spPr>
          <a:xfrm>
            <a:off x="0" y="0"/>
            <a:ext cx="12192000" cy="1961662"/>
          </a:xfrm>
          <a:prstGeom prst="rect">
            <a:avLst/>
          </a:prstGeom>
        </p:spPr>
      </p:pic>
      <p:sp>
        <p:nvSpPr>
          <p:cNvPr id="2" name="Title 1"/>
          <p:cNvSpPr>
            <a:spLocks noGrp="1"/>
          </p:cNvSpPr>
          <p:nvPr>
            <p:ph type="ctrTitle"/>
          </p:nvPr>
        </p:nvSpPr>
        <p:spPr>
          <a:xfrm>
            <a:off x="362712" y="2255548"/>
            <a:ext cx="9659112" cy="1254416"/>
          </a:xfrm>
          <a:prstGeom prst="rect">
            <a:avLst/>
          </a:prstGeom>
        </p:spPr>
        <p:txBody>
          <a:bodyPr anchor="b">
            <a:normAutofit/>
          </a:bodyPr>
          <a:lstStyle>
            <a:lvl1pPr algn="l">
              <a:defRPr sz="3600"/>
            </a:lvl1pPr>
          </a:lstStyle>
          <a:p>
            <a:r>
              <a:rPr lang="en-US"/>
              <a:t>Click to edit Master title style</a:t>
            </a:r>
            <a:endParaRPr lang="en-US" dirty="0"/>
          </a:p>
        </p:txBody>
      </p:sp>
      <p:sp>
        <p:nvSpPr>
          <p:cNvPr id="3" name="Subtitle 2"/>
          <p:cNvSpPr>
            <a:spLocks noGrp="1"/>
          </p:cNvSpPr>
          <p:nvPr>
            <p:ph type="subTitle" idx="1"/>
          </p:nvPr>
        </p:nvSpPr>
        <p:spPr>
          <a:xfrm>
            <a:off x="362712" y="3712465"/>
            <a:ext cx="8196072" cy="1029657"/>
          </a:xfrm>
        </p:spPr>
        <p:txBody>
          <a:bodyPr>
            <a:normAutofit/>
          </a:bodyPr>
          <a:lstStyle>
            <a:lvl1pPr marL="0" indent="0" algn="l">
              <a:lnSpc>
                <a:spcPct val="110000"/>
              </a:lnSpc>
              <a:buNone/>
              <a:defRPr lang="en-US" sz="2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6" name="Picture 15">
            <a:extLst>
              <a:ext uri="{FF2B5EF4-FFF2-40B4-BE49-F238E27FC236}">
                <a16:creationId xmlns:a16="http://schemas.microsoft.com/office/drawing/2014/main" id="{13D0272A-EBA9-4B7B-A259-F6B18F1BC8B8}"/>
              </a:ext>
            </a:extLst>
          </p:cNvPr>
          <p:cNvPicPr>
            <a:picLocks noChangeAspect="1"/>
          </p:cNvPicPr>
          <p:nvPr userDrawn="1"/>
        </p:nvPicPr>
        <p:blipFill>
          <a:blip r:embed="rId3"/>
          <a:stretch>
            <a:fillRect/>
          </a:stretch>
        </p:blipFill>
        <p:spPr>
          <a:xfrm>
            <a:off x="0" y="5396524"/>
            <a:ext cx="12192000" cy="1461477"/>
          </a:xfrm>
          <a:prstGeom prst="rect">
            <a:avLst/>
          </a:prstGeom>
        </p:spPr>
      </p:pic>
      <p:pic>
        <p:nvPicPr>
          <p:cNvPr id="8" name="Picture 7">
            <a:extLst>
              <a:ext uri="{FF2B5EF4-FFF2-40B4-BE49-F238E27FC236}">
                <a16:creationId xmlns:a16="http://schemas.microsoft.com/office/drawing/2014/main" id="{F0BDE0C5-D3EB-6549-B4AB-1382E17A14AA}"/>
              </a:ext>
            </a:extLst>
          </p:cNvPr>
          <p:cNvPicPr>
            <a:picLocks noChangeAspect="1"/>
          </p:cNvPicPr>
          <p:nvPr userDrawn="1"/>
        </p:nvPicPr>
        <p:blipFill>
          <a:blip r:embed="rId4"/>
          <a:srcRect/>
          <a:stretch/>
        </p:blipFill>
        <p:spPr>
          <a:xfrm>
            <a:off x="9543456" y="263539"/>
            <a:ext cx="2456577" cy="588748"/>
          </a:xfrm>
          <a:prstGeom prst="rect">
            <a:avLst/>
          </a:prstGeom>
        </p:spPr>
      </p:pic>
    </p:spTree>
    <p:extLst>
      <p:ext uri="{BB962C8B-B14F-4D97-AF65-F5344CB8AC3E}">
        <p14:creationId xmlns:p14="http://schemas.microsoft.com/office/powerpoint/2010/main" val="688489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text and image">
    <p:spTree>
      <p:nvGrpSpPr>
        <p:cNvPr id="1" name=""/>
        <p:cNvGrpSpPr/>
        <p:nvPr/>
      </p:nvGrpSpPr>
      <p:grpSpPr>
        <a:xfrm>
          <a:off x="0" y="0"/>
          <a:ext cx="0" cy="0"/>
          <a:chOff x="0" y="0"/>
          <a:chExt cx="0" cy="0"/>
        </a:xfrm>
      </p:grpSpPr>
      <p:sp>
        <p:nvSpPr>
          <p:cNvPr id="2" name="Title 1"/>
          <p:cNvSpPr>
            <a:spLocks noGrp="1"/>
          </p:cNvSpPr>
          <p:nvPr>
            <p:ph type="title"/>
          </p:nvPr>
        </p:nvSpPr>
        <p:spPr>
          <a:xfrm>
            <a:off x="374904"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06113" y="987427"/>
            <a:ext cx="7485887" cy="4873625"/>
          </a:xfrm>
        </p:spPr>
        <p:txBody>
          <a:bodyPr anchor="t">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9" name="Text Placeholder 3">
            <a:extLst>
              <a:ext uri="{FF2B5EF4-FFF2-40B4-BE49-F238E27FC236}">
                <a16:creationId xmlns:a16="http://schemas.microsoft.com/office/drawing/2014/main" id="{A95EF8D4-5B50-564A-8E71-ACB42B8E14D3}"/>
              </a:ext>
            </a:extLst>
          </p:cNvPr>
          <p:cNvSpPr>
            <a:spLocks noGrp="1"/>
          </p:cNvSpPr>
          <p:nvPr>
            <p:ph type="body" sz="half" idx="2"/>
          </p:nvPr>
        </p:nvSpPr>
        <p:spPr>
          <a:xfrm>
            <a:off x="374904" y="2194560"/>
            <a:ext cx="3932237" cy="3674428"/>
          </a:xfrm>
        </p:spPr>
        <p:txBody>
          <a:bodyPr>
            <a:normAutofit/>
          </a:bodyPr>
          <a:lstStyle>
            <a:lvl1pPr marL="0" indent="0">
              <a:lnSpc>
                <a:spcPct val="11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7">
            <a:extLst>
              <a:ext uri="{FF2B5EF4-FFF2-40B4-BE49-F238E27FC236}">
                <a16:creationId xmlns:a16="http://schemas.microsoft.com/office/drawing/2014/main" id="{3258DE6F-BC6E-364C-91D6-6B9C603C2F3D}"/>
              </a:ext>
            </a:extLst>
          </p:cNvPr>
          <p:cNvSpPr>
            <a:spLocks noGrp="1"/>
          </p:cNvSpPr>
          <p:nvPr>
            <p:ph type="sldNum" sz="quarter" idx="11"/>
          </p:nvPr>
        </p:nvSpPr>
        <p:spPr/>
        <p:txBody>
          <a:bodyPr/>
          <a:lstStyle/>
          <a:p>
            <a:fld id="{838B0777-827F-8D42-90B1-61394C340E65}" type="slidenum">
              <a:rPr lang="en-US" smtClean="0"/>
              <a:pPr/>
              <a:t>‹#›</a:t>
            </a:fld>
            <a:endParaRPr lang="en-US" dirty="0"/>
          </a:p>
        </p:txBody>
      </p:sp>
      <p:sp>
        <p:nvSpPr>
          <p:cNvPr id="10" name="Footer Placeholder 7">
            <a:extLst>
              <a:ext uri="{FF2B5EF4-FFF2-40B4-BE49-F238E27FC236}">
                <a16:creationId xmlns:a16="http://schemas.microsoft.com/office/drawing/2014/main" id="{49228810-255C-0747-AA61-5D5198D3E576}"/>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2" name="Date Placeholder 3">
            <a:extLst>
              <a:ext uri="{FF2B5EF4-FFF2-40B4-BE49-F238E27FC236}">
                <a16:creationId xmlns:a16="http://schemas.microsoft.com/office/drawing/2014/main" id="{19AD2DE6-E43E-6044-9983-6D2115FA619E}"/>
              </a:ext>
            </a:extLst>
          </p:cNvPr>
          <p:cNvSpPr>
            <a:spLocks noGrp="1"/>
          </p:cNvSpPr>
          <p:nvPr>
            <p:ph type="dt" sz="half" idx="1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spTree>
    <p:extLst>
      <p:ext uri="{BB962C8B-B14F-4D97-AF65-F5344CB8AC3E}">
        <p14:creationId xmlns:p14="http://schemas.microsoft.com/office/powerpoint/2010/main" val="1252606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65760" y="365127"/>
            <a:ext cx="10988040" cy="1325563"/>
          </a:xfrm>
          <a:prstGeom prst="rect">
            <a:avLst/>
          </a:prstGeom>
        </p:spPr>
        <p:txBody>
          <a:bodyPr>
            <a:normAutofit/>
          </a:bodyPr>
          <a:lstStyle>
            <a:lvl1pPr>
              <a:defRPr sz="32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34BCE835-694B-EC4D-AD29-A3BF23C073E9}"/>
              </a:ext>
            </a:extLst>
          </p:cNvPr>
          <p:cNvSpPr>
            <a:spLocks noGrp="1"/>
          </p:cNvSpPr>
          <p:nvPr>
            <p:ph type="sldNum" sz="quarter" idx="11"/>
          </p:nvPr>
        </p:nvSpPr>
        <p:spPr/>
        <p:txBody>
          <a:bodyPr/>
          <a:lstStyle/>
          <a:p>
            <a:fld id="{838B0777-827F-8D42-90B1-61394C340E65}" type="slidenum">
              <a:rPr lang="en-US" smtClean="0"/>
              <a:pPr/>
              <a:t>‹#›</a:t>
            </a:fld>
            <a:endParaRPr lang="en-US" dirty="0"/>
          </a:p>
        </p:txBody>
      </p:sp>
      <p:sp>
        <p:nvSpPr>
          <p:cNvPr id="9" name="Footer Placeholder 7">
            <a:extLst>
              <a:ext uri="{FF2B5EF4-FFF2-40B4-BE49-F238E27FC236}">
                <a16:creationId xmlns:a16="http://schemas.microsoft.com/office/drawing/2014/main" id="{A58B064A-C26D-E948-B1F9-58944195EEAD}"/>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1" name="Date Placeholder 3">
            <a:extLst>
              <a:ext uri="{FF2B5EF4-FFF2-40B4-BE49-F238E27FC236}">
                <a16:creationId xmlns:a16="http://schemas.microsoft.com/office/drawing/2014/main" id="{12031FA7-02D1-0645-9048-0AAD35E9044A}"/>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spTree>
    <p:extLst>
      <p:ext uri="{BB962C8B-B14F-4D97-AF65-F5344CB8AC3E}">
        <p14:creationId xmlns:p14="http://schemas.microsoft.com/office/powerpoint/2010/main" val="2709847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623777"/>
            <a:ext cx="2628900" cy="5553186"/>
          </a:xfrm>
          <a:prstGeom prst="rect">
            <a:avLst/>
          </a:prstGeom>
        </p:spPr>
        <p:txBody>
          <a:bodyPr vert="eaVert">
            <a:normAutofit/>
          </a:bodyPr>
          <a:lstStyle>
            <a:lvl1pPr>
              <a:defRPr sz="32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00FA3B52-24C6-BC49-B1FB-EF1DE3CE3927}"/>
              </a:ext>
            </a:extLst>
          </p:cNvPr>
          <p:cNvSpPr>
            <a:spLocks noGrp="1"/>
          </p:cNvSpPr>
          <p:nvPr>
            <p:ph type="sldNum" sz="quarter" idx="11"/>
          </p:nvPr>
        </p:nvSpPr>
        <p:spPr/>
        <p:txBody>
          <a:bodyPr/>
          <a:lstStyle/>
          <a:p>
            <a:fld id="{838B0777-827F-8D42-90B1-61394C340E65}" type="slidenum">
              <a:rPr lang="en-US" smtClean="0"/>
              <a:pPr/>
              <a:t>‹#›</a:t>
            </a:fld>
            <a:endParaRPr lang="en-US" dirty="0"/>
          </a:p>
        </p:txBody>
      </p:sp>
      <p:sp>
        <p:nvSpPr>
          <p:cNvPr id="9" name="Footer Placeholder 7">
            <a:extLst>
              <a:ext uri="{FF2B5EF4-FFF2-40B4-BE49-F238E27FC236}">
                <a16:creationId xmlns:a16="http://schemas.microsoft.com/office/drawing/2014/main" id="{A7668D43-9CA0-B748-8221-47607963463B}"/>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1" name="Date Placeholder 3">
            <a:extLst>
              <a:ext uri="{FF2B5EF4-FFF2-40B4-BE49-F238E27FC236}">
                <a16:creationId xmlns:a16="http://schemas.microsoft.com/office/drawing/2014/main" id="{D57BDEB2-5457-E84E-8E88-F426D3C1035A}"/>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spTree>
    <p:extLst>
      <p:ext uri="{BB962C8B-B14F-4D97-AF65-F5344CB8AC3E}">
        <p14:creationId xmlns:p14="http://schemas.microsoft.com/office/powerpoint/2010/main" val="2687432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Final pag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0FB13B4-4775-4053-913C-537D75D956CF}"/>
              </a:ext>
            </a:extLst>
          </p:cNvPr>
          <p:cNvPicPr>
            <a:picLocks noChangeAspect="1"/>
          </p:cNvPicPr>
          <p:nvPr userDrawn="1"/>
        </p:nvPicPr>
        <p:blipFill>
          <a:blip r:embed="rId2"/>
          <a:stretch>
            <a:fillRect/>
          </a:stretch>
        </p:blipFill>
        <p:spPr>
          <a:xfrm>
            <a:off x="0" y="0"/>
            <a:ext cx="12192000" cy="1961662"/>
          </a:xfrm>
          <a:prstGeom prst="rect">
            <a:avLst/>
          </a:prstGeom>
        </p:spPr>
      </p:pic>
      <p:sp>
        <p:nvSpPr>
          <p:cNvPr id="2" name="Title 1"/>
          <p:cNvSpPr>
            <a:spLocks noGrp="1"/>
          </p:cNvSpPr>
          <p:nvPr>
            <p:ph type="ctrTitle" hasCustomPrompt="1"/>
          </p:nvPr>
        </p:nvSpPr>
        <p:spPr>
          <a:xfrm>
            <a:off x="362712" y="2255548"/>
            <a:ext cx="9659112" cy="1254416"/>
          </a:xfrm>
          <a:prstGeom prst="rect">
            <a:avLst/>
          </a:prstGeom>
        </p:spPr>
        <p:txBody>
          <a:bodyPr anchor="b">
            <a:normAutofit/>
          </a:bodyPr>
          <a:lstStyle>
            <a:lvl1pPr algn="l">
              <a:defRPr sz="3600" b="0"/>
            </a:lvl1pPr>
          </a:lstStyle>
          <a:p>
            <a:r>
              <a:rPr lang="en-US" dirty="0"/>
              <a:t>Thank you for your time.</a:t>
            </a:r>
          </a:p>
        </p:txBody>
      </p:sp>
      <p:sp>
        <p:nvSpPr>
          <p:cNvPr id="3" name="Subtitle 2"/>
          <p:cNvSpPr>
            <a:spLocks noGrp="1"/>
          </p:cNvSpPr>
          <p:nvPr>
            <p:ph type="subTitle" idx="1" hasCustomPrompt="1"/>
          </p:nvPr>
        </p:nvSpPr>
        <p:spPr>
          <a:xfrm>
            <a:off x="362712" y="3712465"/>
            <a:ext cx="8196072" cy="1029657"/>
          </a:xfrm>
        </p:spPr>
        <p:txBody>
          <a:bodyPr>
            <a:normAutofit/>
          </a:bodyPr>
          <a:lstStyle>
            <a:lvl1pPr marL="0" indent="0" algn="l">
              <a:lnSpc>
                <a:spcPct val="110000"/>
              </a:lnSpc>
              <a:buNone/>
              <a:defRPr lang="en-US" sz="2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Questions.</a:t>
            </a:r>
          </a:p>
        </p:txBody>
      </p:sp>
      <p:pic>
        <p:nvPicPr>
          <p:cNvPr id="16" name="Picture 15">
            <a:extLst>
              <a:ext uri="{FF2B5EF4-FFF2-40B4-BE49-F238E27FC236}">
                <a16:creationId xmlns:a16="http://schemas.microsoft.com/office/drawing/2014/main" id="{13D0272A-EBA9-4B7B-A259-F6B18F1BC8B8}"/>
              </a:ext>
            </a:extLst>
          </p:cNvPr>
          <p:cNvPicPr>
            <a:picLocks noChangeAspect="1"/>
          </p:cNvPicPr>
          <p:nvPr userDrawn="1"/>
        </p:nvPicPr>
        <p:blipFill>
          <a:blip r:embed="rId3"/>
          <a:stretch>
            <a:fillRect/>
          </a:stretch>
        </p:blipFill>
        <p:spPr>
          <a:xfrm>
            <a:off x="0" y="5396524"/>
            <a:ext cx="12192000" cy="1461477"/>
          </a:xfrm>
          <a:prstGeom prst="rect">
            <a:avLst/>
          </a:prstGeom>
        </p:spPr>
      </p:pic>
      <p:pic>
        <p:nvPicPr>
          <p:cNvPr id="7" name="Picture 6">
            <a:extLst>
              <a:ext uri="{FF2B5EF4-FFF2-40B4-BE49-F238E27FC236}">
                <a16:creationId xmlns:a16="http://schemas.microsoft.com/office/drawing/2014/main" id="{B71F2C1A-40C8-A54F-ABC7-D21BE731B92B}"/>
              </a:ext>
            </a:extLst>
          </p:cNvPr>
          <p:cNvPicPr>
            <a:picLocks noChangeAspect="1"/>
          </p:cNvPicPr>
          <p:nvPr userDrawn="1"/>
        </p:nvPicPr>
        <p:blipFill>
          <a:blip r:embed="rId4"/>
          <a:srcRect/>
          <a:stretch/>
        </p:blipFill>
        <p:spPr>
          <a:xfrm>
            <a:off x="9543456" y="263539"/>
            <a:ext cx="2456577" cy="588748"/>
          </a:xfrm>
          <a:prstGeom prst="rect">
            <a:avLst/>
          </a:prstGeom>
        </p:spPr>
      </p:pic>
    </p:spTree>
    <p:extLst>
      <p:ext uri="{BB962C8B-B14F-4D97-AF65-F5344CB8AC3E}">
        <p14:creationId xmlns:p14="http://schemas.microsoft.com/office/powerpoint/2010/main" val="2139524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 column - Top">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AAB9D64-C20B-5146-B8DD-95B5D606E73E}"/>
              </a:ext>
            </a:extLst>
          </p:cNvPr>
          <p:cNvSpPr/>
          <p:nvPr userDrawn="1"/>
        </p:nvSpPr>
        <p:spPr>
          <a:xfrm>
            <a:off x="1" y="5977289"/>
            <a:ext cx="3362425" cy="880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itle 1">
            <a:extLst>
              <a:ext uri="{FF2B5EF4-FFF2-40B4-BE49-F238E27FC236}">
                <a16:creationId xmlns:a16="http://schemas.microsoft.com/office/drawing/2014/main" id="{8F46396B-BD90-784C-8FFE-EBB3D0776326}"/>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397AD2AC-979A-0344-8551-A78B382E67A6}"/>
              </a:ext>
            </a:extLst>
          </p:cNvPr>
          <p:cNvSpPr>
            <a:spLocks noGrp="1"/>
          </p:cNvSpPr>
          <p:nvPr>
            <p:ph sz="half" idx="1" hasCustomPrompt="1"/>
          </p:nvPr>
        </p:nvSpPr>
        <p:spPr>
          <a:xfrm>
            <a:off x="362712" y="1761617"/>
            <a:ext cx="9580541" cy="4351338"/>
          </a:xfrm>
        </p:spPr>
        <p:txBody>
          <a:bodyPr>
            <a:normAutofit/>
          </a:bodyPr>
          <a:lstStyle>
            <a:lvl1pPr marL="0" indent="0">
              <a:lnSpc>
                <a:spcPct val="110000"/>
              </a:lnSpc>
              <a:buNone/>
              <a:defRPr sz="2400"/>
            </a:lvl1pPr>
          </a:lstStyle>
          <a:p>
            <a:pPr lvl="0"/>
            <a:r>
              <a:rPr lang="en-US" dirty="0"/>
              <a:t>Enter text here</a:t>
            </a:r>
          </a:p>
        </p:txBody>
      </p:sp>
      <p:sp>
        <p:nvSpPr>
          <p:cNvPr id="10" name="Slide Number Placeholder 3">
            <a:extLst>
              <a:ext uri="{FF2B5EF4-FFF2-40B4-BE49-F238E27FC236}">
                <a16:creationId xmlns:a16="http://schemas.microsoft.com/office/drawing/2014/main" id="{132D8BEC-2F74-8547-9F2C-AEAE0B302DDC}"/>
              </a:ext>
            </a:extLst>
          </p:cNvPr>
          <p:cNvSpPr>
            <a:spLocks noGrp="1"/>
          </p:cNvSpPr>
          <p:nvPr>
            <p:ph type="sldNum" sz="quarter" idx="16"/>
          </p:nvPr>
        </p:nvSpPr>
        <p:spPr>
          <a:xfrm>
            <a:off x="258748" y="6352806"/>
            <a:ext cx="2743200" cy="365125"/>
          </a:xfrm>
        </p:spPr>
        <p:txBody>
          <a:bodyPr/>
          <a:lstStyle>
            <a:lvl1pPr>
              <a:defRPr>
                <a:solidFill>
                  <a:schemeClr val="tx1">
                    <a:lumMod val="50000"/>
                    <a:lumOff val="50000"/>
                  </a:schemeClr>
                </a:solidFill>
              </a:defRPr>
            </a:lvl1pPr>
          </a:lstStyle>
          <a:p>
            <a:fld id="{838B0777-827F-8D42-90B1-61394C340E65}" type="slidenum">
              <a:rPr lang="en-US" smtClean="0"/>
              <a:pPr/>
              <a:t>‹#›</a:t>
            </a:fld>
            <a:endParaRPr lang="en-US" dirty="0"/>
          </a:p>
        </p:txBody>
      </p:sp>
      <p:sp>
        <p:nvSpPr>
          <p:cNvPr id="11" name="Footer Placeholder 7">
            <a:extLst>
              <a:ext uri="{FF2B5EF4-FFF2-40B4-BE49-F238E27FC236}">
                <a16:creationId xmlns:a16="http://schemas.microsoft.com/office/drawing/2014/main" id="{B0283A15-47DF-8047-8B83-438FA552B6EF}"/>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3" name="Date Placeholder 3">
            <a:extLst>
              <a:ext uri="{FF2B5EF4-FFF2-40B4-BE49-F238E27FC236}">
                <a16:creationId xmlns:a16="http://schemas.microsoft.com/office/drawing/2014/main" id="{358E8B80-D0B3-954F-9A62-484C9A10FE4D}"/>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spTree>
    <p:extLst>
      <p:ext uri="{BB962C8B-B14F-4D97-AF65-F5344CB8AC3E}">
        <p14:creationId xmlns:p14="http://schemas.microsoft.com/office/powerpoint/2010/main" val="20790092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CA4748-7CBF-45C7-90B0-1D77152B3703}" type="datetime1">
              <a:rPr lang="en-US" smtClean="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23381E-91CA-4A80-8840-9FC8ADEF59B0}" type="slidenum">
              <a:rPr lang="en-US" smtClean="0"/>
              <a:t>‹#›</a:t>
            </a:fld>
            <a:endParaRPr lang="en-US"/>
          </a:p>
        </p:txBody>
      </p:sp>
    </p:spTree>
    <p:extLst>
      <p:ext uri="{BB962C8B-B14F-4D97-AF65-F5344CB8AC3E}">
        <p14:creationId xmlns:p14="http://schemas.microsoft.com/office/powerpoint/2010/main" val="35113829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2"/>
        <p:cNvGrpSpPr/>
        <p:nvPr/>
      </p:nvGrpSpPr>
      <p:grpSpPr>
        <a:xfrm>
          <a:off x="0" y="0"/>
          <a:ext cx="0" cy="0"/>
          <a:chOff x="0" y="0"/>
          <a:chExt cx="0" cy="0"/>
        </a:xfrm>
      </p:grpSpPr>
      <p:sp>
        <p:nvSpPr>
          <p:cNvPr id="53" name="Google Shape;53;p7"/>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4" name="Google Shape;54;p7"/>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55" name="Google Shape;55;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265971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23" name="Titre 22"/>
          <p:cNvSpPr>
            <a:spLocks noGrp="1"/>
          </p:cNvSpPr>
          <p:nvPr>
            <p:ph type="title"/>
          </p:nvPr>
        </p:nvSpPr>
        <p:spPr/>
        <p:txBody>
          <a:bodyPr/>
          <a:lstStyle/>
          <a:p>
            <a:r>
              <a:rPr lang="fr-FR"/>
              <a:t>Modifiez le style du titre</a:t>
            </a:r>
          </a:p>
        </p:txBody>
      </p:sp>
      <p:sp>
        <p:nvSpPr>
          <p:cNvPr id="28" name="Espace réservé du contenu 27"/>
          <p:cNvSpPr>
            <a:spLocks noGrp="1"/>
          </p:cNvSpPr>
          <p:nvPr>
            <p:ph sz="quarter" idx="13"/>
          </p:nvPr>
        </p:nvSpPr>
        <p:spPr>
          <a:xfrm>
            <a:off x="911424" y="1340768"/>
            <a:ext cx="10753527" cy="496855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23"/>
          <p:cNvSpPr>
            <a:spLocks noGrp="1"/>
          </p:cNvSpPr>
          <p:nvPr>
            <p:ph type="dt" sz="half" idx="14"/>
          </p:nvPr>
        </p:nvSpPr>
        <p:spPr>
          <a:xfrm>
            <a:off x="609600" y="6245225"/>
            <a:ext cx="2844800" cy="476250"/>
          </a:xfrm>
          <a:prstGeom prst="rect">
            <a:avLst/>
          </a:prstGeom>
        </p:spPr>
        <p:txBody>
          <a:bodyPr/>
          <a:lstStyle>
            <a:lvl1pPr>
              <a:defRPr/>
            </a:lvl1pPr>
          </a:lstStyle>
          <a:p>
            <a:pPr>
              <a:defRPr/>
            </a:pPr>
            <a:fld id="{BB789EA2-EFC4-4529-8D11-F4AC898D8AA0}" type="datetime1">
              <a:rPr lang="en-US" smtClean="0">
                <a:solidFill>
                  <a:srgbClr val="000000"/>
                </a:solidFill>
                <a:latin typeface="Arial" pitchFamily="34" charset="0"/>
                <a:cs typeface="+mn-cs"/>
              </a:rPr>
              <a:t>4/24/2023</a:t>
            </a:fld>
            <a:endParaRPr lang="fr-FR">
              <a:solidFill>
                <a:srgbClr val="000000"/>
              </a:solidFill>
              <a:latin typeface="Arial" pitchFamily="34" charset="0"/>
              <a:cs typeface="+mn-cs"/>
            </a:endParaRPr>
          </a:p>
        </p:txBody>
      </p:sp>
      <p:sp>
        <p:nvSpPr>
          <p:cNvPr id="5" name="Espace réservé du pied de page 24"/>
          <p:cNvSpPr>
            <a:spLocks noGrp="1"/>
          </p:cNvSpPr>
          <p:nvPr>
            <p:ph type="ftr" sz="quarter" idx="15"/>
          </p:nvPr>
        </p:nvSpPr>
        <p:spPr/>
        <p:txBody>
          <a:bodyPr/>
          <a:lstStyle>
            <a:lvl1pPr>
              <a:defRPr/>
            </a:lvl1pPr>
          </a:lstStyle>
          <a:p>
            <a:pPr>
              <a:defRPr/>
            </a:pPr>
            <a:endParaRPr lang="en-US"/>
          </a:p>
        </p:txBody>
      </p:sp>
      <p:sp>
        <p:nvSpPr>
          <p:cNvPr id="6" name="Espace réservé du numéro de diapositive 25"/>
          <p:cNvSpPr>
            <a:spLocks noGrp="1"/>
          </p:cNvSpPr>
          <p:nvPr>
            <p:ph type="sldNum" sz="quarter" idx="16"/>
          </p:nvPr>
        </p:nvSpPr>
        <p:spPr/>
        <p:txBody>
          <a:bodyPr/>
          <a:lstStyle>
            <a:lvl1pPr>
              <a:defRPr/>
            </a:lvl1pPr>
          </a:lstStyle>
          <a:p>
            <a:pPr>
              <a:defRPr/>
            </a:pPr>
            <a:fld id="{C18259F0-0E6A-43F5-966E-E98C0C913F54}" type="slidenum">
              <a:rPr/>
              <a:pPr>
                <a:defRPr/>
              </a:pPr>
              <a:t>‹#›</a:t>
            </a:fld>
            <a:endParaRPr dirty="0"/>
          </a:p>
        </p:txBody>
      </p:sp>
    </p:spTree>
    <p:extLst>
      <p:ext uri="{BB962C8B-B14F-4D97-AF65-F5344CB8AC3E}">
        <p14:creationId xmlns:p14="http://schemas.microsoft.com/office/powerpoint/2010/main" val="25121756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 blue">
    <p:bg>
      <p:bgPr>
        <a:solidFill>
          <a:srgbClr val="2455A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2712" y="658179"/>
            <a:ext cx="9610344" cy="2852737"/>
          </a:xfrm>
          <a:prstGeom prst="rect">
            <a:avLst/>
          </a:prstGeom>
        </p:spPr>
        <p:txBody>
          <a:bodyPr anchor="b">
            <a:normAutofit/>
          </a:bodyPr>
          <a:lstStyle>
            <a:lvl1pPr>
              <a:defRPr sz="36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362712" y="3675065"/>
            <a:ext cx="9195816" cy="1500187"/>
          </a:xfrm>
        </p:spPr>
        <p:txBody>
          <a:bodyPr>
            <a:normAutofit/>
          </a:bodyPr>
          <a:lstStyle>
            <a:lvl1pPr marL="0" indent="0">
              <a:lnSpc>
                <a:spcPct val="110000"/>
              </a:lnSpc>
              <a:buNone/>
              <a:defRPr sz="2400">
                <a:solidFill>
                  <a:schemeClr val="accent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Slide Number Placeholder 5">
            <a:extLst>
              <a:ext uri="{FF2B5EF4-FFF2-40B4-BE49-F238E27FC236}">
                <a16:creationId xmlns:a16="http://schemas.microsoft.com/office/drawing/2014/main" id="{85FD36E0-C784-AE4E-B42C-F7764C6BD308}"/>
              </a:ext>
            </a:extLst>
          </p:cNvPr>
          <p:cNvSpPr>
            <a:spLocks noGrp="1"/>
          </p:cNvSpPr>
          <p:nvPr>
            <p:ph type="sldNum" sz="quarter" idx="4"/>
          </p:nvPr>
        </p:nvSpPr>
        <p:spPr>
          <a:xfrm>
            <a:off x="258748" y="6352806"/>
            <a:ext cx="2743200" cy="365125"/>
          </a:xfrm>
          <a:prstGeom prst="rect">
            <a:avLst/>
          </a:prstGeom>
        </p:spPr>
        <p:txBody>
          <a:bodyPr vert="horz" lIns="91440" tIns="45720" rIns="91440" bIns="45720" rtlCol="0" anchor="b" anchorCtr="0"/>
          <a:lstStyle>
            <a:lvl1pPr algn="l">
              <a:defRPr sz="1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838B0777-827F-8D42-90B1-61394C340E65}" type="slidenum">
              <a:rPr lang="en-US" smtClean="0"/>
              <a:pPr/>
              <a:t>‹#›</a:t>
            </a:fld>
            <a:endParaRPr lang="en-US" dirty="0"/>
          </a:p>
        </p:txBody>
      </p:sp>
      <p:sp>
        <p:nvSpPr>
          <p:cNvPr id="8" name="Footer Placeholder 7">
            <a:extLst>
              <a:ext uri="{FF2B5EF4-FFF2-40B4-BE49-F238E27FC236}">
                <a16:creationId xmlns:a16="http://schemas.microsoft.com/office/drawing/2014/main" id="{74383D7C-0821-A040-BE0C-B5DB8952DD5F}"/>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bg1">
                    <a:lumMod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9" name="Date Placeholder 3">
            <a:extLst>
              <a:ext uri="{FF2B5EF4-FFF2-40B4-BE49-F238E27FC236}">
                <a16:creationId xmlns:a16="http://schemas.microsoft.com/office/drawing/2014/main" id="{AE69E957-E916-EA41-8D86-9462424C7666}"/>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bg1">
                    <a:lumMod val="75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spTree>
    <p:extLst>
      <p:ext uri="{BB962C8B-B14F-4D97-AF65-F5344CB8AC3E}">
        <p14:creationId xmlns:p14="http://schemas.microsoft.com/office/powerpoint/2010/main" val="35152394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column - Top">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AAB9D64-C20B-5146-B8DD-95B5D606E73E}"/>
              </a:ext>
            </a:extLst>
          </p:cNvPr>
          <p:cNvSpPr/>
          <p:nvPr userDrawn="1"/>
        </p:nvSpPr>
        <p:spPr>
          <a:xfrm>
            <a:off x="1" y="5977289"/>
            <a:ext cx="3362425" cy="880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itle 1">
            <a:extLst>
              <a:ext uri="{FF2B5EF4-FFF2-40B4-BE49-F238E27FC236}">
                <a16:creationId xmlns:a16="http://schemas.microsoft.com/office/drawing/2014/main" id="{8F46396B-BD90-784C-8FFE-EBB3D0776326}"/>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dirty="0"/>
              <a:t>Click to edit Master title style</a:t>
            </a:r>
          </a:p>
        </p:txBody>
      </p:sp>
      <p:sp>
        <p:nvSpPr>
          <p:cNvPr id="8" name="Content Placeholder 2">
            <a:extLst>
              <a:ext uri="{FF2B5EF4-FFF2-40B4-BE49-F238E27FC236}">
                <a16:creationId xmlns:a16="http://schemas.microsoft.com/office/drawing/2014/main" id="{397AD2AC-979A-0344-8551-A78B382E67A6}"/>
              </a:ext>
            </a:extLst>
          </p:cNvPr>
          <p:cNvSpPr>
            <a:spLocks noGrp="1"/>
          </p:cNvSpPr>
          <p:nvPr>
            <p:ph sz="half" idx="1" hasCustomPrompt="1"/>
          </p:nvPr>
        </p:nvSpPr>
        <p:spPr>
          <a:xfrm>
            <a:off x="362712" y="1761617"/>
            <a:ext cx="9580541" cy="4351338"/>
          </a:xfrm>
        </p:spPr>
        <p:txBody>
          <a:bodyPr>
            <a:normAutofit/>
          </a:bodyPr>
          <a:lstStyle>
            <a:lvl1pPr marL="0" indent="0">
              <a:lnSpc>
                <a:spcPct val="110000"/>
              </a:lnSpc>
              <a:buNone/>
              <a:defRPr sz="2400"/>
            </a:lvl1pPr>
          </a:lstStyle>
          <a:p>
            <a:pPr lvl="0"/>
            <a:r>
              <a:rPr lang="en-US" dirty="0"/>
              <a:t>Enter text here</a:t>
            </a:r>
          </a:p>
        </p:txBody>
      </p:sp>
      <p:sp>
        <p:nvSpPr>
          <p:cNvPr id="10" name="Slide Number Placeholder 3">
            <a:extLst>
              <a:ext uri="{FF2B5EF4-FFF2-40B4-BE49-F238E27FC236}">
                <a16:creationId xmlns:a16="http://schemas.microsoft.com/office/drawing/2014/main" id="{132D8BEC-2F74-8547-9F2C-AEAE0B302DDC}"/>
              </a:ext>
            </a:extLst>
          </p:cNvPr>
          <p:cNvSpPr>
            <a:spLocks noGrp="1"/>
          </p:cNvSpPr>
          <p:nvPr>
            <p:ph type="sldNum" sz="quarter" idx="16"/>
          </p:nvPr>
        </p:nvSpPr>
        <p:spPr>
          <a:xfrm>
            <a:off x="258748" y="6352806"/>
            <a:ext cx="2743200" cy="365125"/>
          </a:xfrm>
        </p:spPr>
        <p:txBody>
          <a:bodyPr/>
          <a:lstStyle>
            <a:lvl1pPr>
              <a:defRPr>
                <a:solidFill>
                  <a:schemeClr val="tx1">
                    <a:lumMod val="50000"/>
                    <a:lumOff val="50000"/>
                  </a:schemeClr>
                </a:solidFill>
              </a:defRPr>
            </a:lvl1pPr>
          </a:lstStyle>
          <a:p>
            <a:fld id="{838B0777-827F-8D42-90B1-61394C340E65}" type="slidenum">
              <a:rPr lang="en-US" smtClean="0"/>
              <a:pPr/>
              <a:t>‹#›</a:t>
            </a:fld>
            <a:endParaRPr lang="en-US" dirty="0"/>
          </a:p>
        </p:txBody>
      </p:sp>
      <p:sp>
        <p:nvSpPr>
          <p:cNvPr id="11" name="Footer Placeholder 7">
            <a:extLst>
              <a:ext uri="{FF2B5EF4-FFF2-40B4-BE49-F238E27FC236}">
                <a16:creationId xmlns:a16="http://schemas.microsoft.com/office/drawing/2014/main" id="{B0283A15-47DF-8047-8B83-438FA552B6EF}"/>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3" name="Date Placeholder 3">
            <a:extLst>
              <a:ext uri="{FF2B5EF4-FFF2-40B4-BE49-F238E27FC236}">
                <a16:creationId xmlns:a16="http://schemas.microsoft.com/office/drawing/2014/main" id="{358E8B80-D0B3-954F-9A62-484C9A10FE4D}"/>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spTree>
    <p:extLst>
      <p:ext uri="{BB962C8B-B14F-4D97-AF65-F5344CB8AC3E}">
        <p14:creationId xmlns:p14="http://schemas.microsoft.com/office/powerpoint/2010/main" val="3156782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2712" y="2919986"/>
            <a:ext cx="9610344" cy="590931"/>
          </a:xfrm>
          <a:prstGeom prst="rect">
            <a:avLst/>
          </a:prstGeom>
        </p:spPr>
        <p:txBody>
          <a:bodyPr anchor="b">
            <a:sp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362712" y="3675065"/>
            <a:ext cx="9195816" cy="1500187"/>
          </a:xfrm>
        </p:spPr>
        <p:txBody>
          <a:bodyPr>
            <a:normAutofit/>
          </a:bodyPr>
          <a:lstStyle>
            <a:lvl1pPr marL="0" indent="0">
              <a:lnSpc>
                <a:spcPct val="110000"/>
              </a:lnSpc>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7">
            <a:extLst>
              <a:ext uri="{FF2B5EF4-FFF2-40B4-BE49-F238E27FC236}">
                <a16:creationId xmlns:a16="http://schemas.microsoft.com/office/drawing/2014/main" id="{E054AF39-23DB-0740-938A-1A583332BFB0}"/>
              </a:ext>
            </a:extLst>
          </p:cNvPr>
          <p:cNvSpPr>
            <a:spLocks noGrp="1"/>
          </p:cNvSpPr>
          <p:nvPr>
            <p:ph type="sldNum" sz="quarter" idx="11"/>
          </p:nvPr>
        </p:nvSpPr>
        <p:spPr>
          <a:xfrm>
            <a:off x="258748" y="6352806"/>
            <a:ext cx="2743200" cy="365125"/>
          </a:xfrm>
        </p:spPr>
        <p:txBody>
          <a:bodyPr/>
          <a:lstStyle/>
          <a:p>
            <a:fld id="{838B0777-827F-8D42-90B1-61394C340E65}" type="slidenum">
              <a:rPr lang="en-US" smtClean="0"/>
              <a:pPr/>
              <a:t>‹#›</a:t>
            </a:fld>
            <a:endParaRPr lang="en-US" dirty="0"/>
          </a:p>
        </p:txBody>
      </p:sp>
      <p:sp>
        <p:nvSpPr>
          <p:cNvPr id="11" name="Footer Placeholder 7">
            <a:extLst>
              <a:ext uri="{FF2B5EF4-FFF2-40B4-BE49-F238E27FC236}">
                <a16:creationId xmlns:a16="http://schemas.microsoft.com/office/drawing/2014/main" id="{7748E00D-B3B4-FE4D-A3E5-E8C8A25CA2E0}"/>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2" name="Date Placeholder 3">
            <a:extLst>
              <a:ext uri="{FF2B5EF4-FFF2-40B4-BE49-F238E27FC236}">
                <a16:creationId xmlns:a16="http://schemas.microsoft.com/office/drawing/2014/main" id="{614E4032-E757-2144-A88B-ABFF9C43B77C}"/>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spTree>
    <p:extLst>
      <p:ext uri="{BB962C8B-B14F-4D97-AF65-F5344CB8AC3E}">
        <p14:creationId xmlns:p14="http://schemas.microsoft.com/office/powerpoint/2010/main" val="15937186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columns - Top">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942F0-6E2E-9B45-9065-E71C5FD39597}"/>
              </a:ext>
            </a:extLst>
          </p:cNvPr>
          <p:cNvSpPr/>
          <p:nvPr userDrawn="1"/>
        </p:nvSpPr>
        <p:spPr>
          <a:xfrm>
            <a:off x="1" y="5948414"/>
            <a:ext cx="3362425" cy="909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sz="half" idx="1" hasCustomPrompt="1"/>
          </p:nvPr>
        </p:nvSpPr>
        <p:spPr>
          <a:xfrm>
            <a:off x="362712" y="1761617"/>
            <a:ext cx="5574792" cy="4351338"/>
          </a:xfrm>
        </p:spPr>
        <p:txBody>
          <a:bodyPr>
            <a:normAutofit/>
          </a:bodyPr>
          <a:lstStyle>
            <a:lvl1pPr marL="0" indent="0">
              <a:lnSpc>
                <a:spcPct val="110000"/>
              </a:lnSpc>
              <a:buNone/>
              <a:defRPr sz="2000"/>
            </a:lvl1pPr>
          </a:lstStyle>
          <a:p>
            <a:pPr lvl="0"/>
            <a:r>
              <a:rPr lang="en-US" dirty="0"/>
              <a:t>Enter text here</a:t>
            </a:r>
          </a:p>
        </p:txBody>
      </p:sp>
      <p:sp>
        <p:nvSpPr>
          <p:cNvPr id="10" name="Content Placeholder 2">
            <a:extLst>
              <a:ext uri="{FF2B5EF4-FFF2-40B4-BE49-F238E27FC236}">
                <a16:creationId xmlns:a16="http://schemas.microsoft.com/office/drawing/2014/main" id="{F6C397A8-4C6E-3540-A9FF-B8B3F768B7BB}"/>
              </a:ext>
            </a:extLst>
          </p:cNvPr>
          <p:cNvSpPr>
            <a:spLocks noGrp="1"/>
          </p:cNvSpPr>
          <p:nvPr>
            <p:ph sz="half" idx="13" hasCustomPrompt="1"/>
          </p:nvPr>
        </p:nvSpPr>
        <p:spPr>
          <a:xfrm>
            <a:off x="6254496" y="1761617"/>
            <a:ext cx="5574792" cy="4351338"/>
          </a:xfrm>
        </p:spPr>
        <p:txBody>
          <a:bodyPr>
            <a:normAutofit/>
          </a:bodyPr>
          <a:lstStyle>
            <a:lvl1pPr marL="0" indent="0">
              <a:lnSpc>
                <a:spcPct val="110000"/>
              </a:lnSpc>
              <a:buNone/>
              <a:defRPr sz="2000"/>
            </a:lvl1pPr>
          </a:lstStyle>
          <a:p>
            <a:pPr lvl="0"/>
            <a:r>
              <a:rPr lang="en-US" dirty="0"/>
              <a:t>Enter text here</a:t>
            </a:r>
          </a:p>
        </p:txBody>
      </p:sp>
      <p:sp>
        <p:nvSpPr>
          <p:cNvPr id="11" name="Slide Number Placeholder 3">
            <a:extLst>
              <a:ext uri="{FF2B5EF4-FFF2-40B4-BE49-F238E27FC236}">
                <a16:creationId xmlns:a16="http://schemas.microsoft.com/office/drawing/2014/main" id="{C56797FB-FF82-0F4F-A928-D7AF36F5441A}"/>
              </a:ext>
            </a:extLst>
          </p:cNvPr>
          <p:cNvSpPr>
            <a:spLocks noGrp="1"/>
          </p:cNvSpPr>
          <p:nvPr>
            <p:ph type="sldNum" sz="quarter" idx="16"/>
          </p:nvPr>
        </p:nvSpPr>
        <p:spPr>
          <a:xfrm>
            <a:off x="258748" y="6352806"/>
            <a:ext cx="2743200" cy="365125"/>
          </a:xfrm>
        </p:spPr>
        <p:txBody>
          <a:bodyPr/>
          <a:lstStyle>
            <a:lvl1pPr>
              <a:defRPr>
                <a:solidFill>
                  <a:schemeClr val="tx1">
                    <a:lumMod val="50000"/>
                    <a:lumOff val="50000"/>
                  </a:schemeClr>
                </a:solidFill>
              </a:defRPr>
            </a:lvl1pPr>
          </a:lstStyle>
          <a:p>
            <a:fld id="{838B0777-827F-8D42-90B1-61394C340E65}" type="slidenum">
              <a:rPr lang="en-US" smtClean="0"/>
              <a:pPr/>
              <a:t>‹#›</a:t>
            </a:fld>
            <a:endParaRPr lang="en-US" dirty="0"/>
          </a:p>
        </p:txBody>
      </p:sp>
      <p:sp>
        <p:nvSpPr>
          <p:cNvPr id="12" name="Title 1">
            <a:extLst>
              <a:ext uri="{FF2B5EF4-FFF2-40B4-BE49-F238E27FC236}">
                <a16:creationId xmlns:a16="http://schemas.microsoft.com/office/drawing/2014/main" id="{4C27DB8A-983A-204A-A0E1-0B2509737A15}"/>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dirty="0"/>
              <a:t>Click to edit Master title style</a:t>
            </a:r>
          </a:p>
        </p:txBody>
      </p:sp>
      <p:sp>
        <p:nvSpPr>
          <p:cNvPr id="13" name="Footer Placeholder 7">
            <a:extLst>
              <a:ext uri="{FF2B5EF4-FFF2-40B4-BE49-F238E27FC236}">
                <a16:creationId xmlns:a16="http://schemas.microsoft.com/office/drawing/2014/main" id="{C3EFC6A2-0789-BB4B-9701-8038DFBF83EF}"/>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5" name="Date Placeholder 3">
            <a:extLst>
              <a:ext uri="{FF2B5EF4-FFF2-40B4-BE49-F238E27FC236}">
                <a16:creationId xmlns:a16="http://schemas.microsoft.com/office/drawing/2014/main" id="{4876024C-E78F-814A-ADD4-B2037FCE17DA}"/>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spTree>
    <p:extLst>
      <p:ext uri="{BB962C8B-B14F-4D97-AF65-F5344CB8AC3E}">
        <p14:creationId xmlns:p14="http://schemas.microsoft.com/office/powerpoint/2010/main" val="16176046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columns - Top">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8A4A04-F540-E24D-9FF5-8F7FC90CDCFA}"/>
              </a:ext>
            </a:extLst>
          </p:cNvPr>
          <p:cNvSpPr/>
          <p:nvPr userDrawn="1"/>
        </p:nvSpPr>
        <p:spPr>
          <a:xfrm>
            <a:off x="1" y="5919538"/>
            <a:ext cx="3362425" cy="938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sz="half" idx="1" hasCustomPrompt="1"/>
          </p:nvPr>
        </p:nvSpPr>
        <p:spPr>
          <a:xfrm>
            <a:off x="362712" y="1761617"/>
            <a:ext cx="3675889" cy="4351338"/>
          </a:xfrm>
        </p:spPr>
        <p:txBody>
          <a:bodyPr>
            <a:normAutofit/>
          </a:bodyPr>
          <a:lstStyle>
            <a:lvl1pPr marL="0" indent="0">
              <a:lnSpc>
                <a:spcPct val="110000"/>
              </a:lnSpc>
              <a:buNone/>
              <a:defRPr sz="1600"/>
            </a:lvl1pPr>
          </a:lstStyle>
          <a:p>
            <a:pPr lvl="0"/>
            <a:r>
              <a:rPr lang="en-US" dirty="0"/>
              <a:t>Enter text here</a:t>
            </a:r>
          </a:p>
        </p:txBody>
      </p:sp>
      <p:sp>
        <p:nvSpPr>
          <p:cNvPr id="12" name="Content Placeholder 2">
            <a:extLst>
              <a:ext uri="{FF2B5EF4-FFF2-40B4-BE49-F238E27FC236}">
                <a16:creationId xmlns:a16="http://schemas.microsoft.com/office/drawing/2014/main" id="{CA1345C7-1E5A-5D47-B21E-CC22DE822A72}"/>
              </a:ext>
            </a:extLst>
          </p:cNvPr>
          <p:cNvSpPr>
            <a:spLocks noGrp="1"/>
          </p:cNvSpPr>
          <p:nvPr>
            <p:ph sz="half" idx="13" hasCustomPrompt="1"/>
          </p:nvPr>
        </p:nvSpPr>
        <p:spPr>
          <a:xfrm>
            <a:off x="4258056" y="1761617"/>
            <a:ext cx="3675889" cy="4351338"/>
          </a:xfrm>
        </p:spPr>
        <p:txBody>
          <a:bodyPr>
            <a:normAutofit/>
          </a:bodyPr>
          <a:lstStyle>
            <a:lvl1pPr marL="0" indent="0">
              <a:lnSpc>
                <a:spcPct val="110000"/>
              </a:lnSpc>
              <a:buNone/>
              <a:defRPr sz="1600"/>
            </a:lvl1pPr>
          </a:lstStyle>
          <a:p>
            <a:pPr lvl="0"/>
            <a:r>
              <a:rPr lang="en-US" dirty="0"/>
              <a:t>Enter text here</a:t>
            </a:r>
          </a:p>
        </p:txBody>
      </p:sp>
      <p:sp>
        <p:nvSpPr>
          <p:cNvPr id="13" name="Content Placeholder 2">
            <a:extLst>
              <a:ext uri="{FF2B5EF4-FFF2-40B4-BE49-F238E27FC236}">
                <a16:creationId xmlns:a16="http://schemas.microsoft.com/office/drawing/2014/main" id="{1782DDE3-B15D-5C47-980A-E974C39F852B}"/>
              </a:ext>
            </a:extLst>
          </p:cNvPr>
          <p:cNvSpPr>
            <a:spLocks noGrp="1"/>
          </p:cNvSpPr>
          <p:nvPr>
            <p:ph sz="half" idx="14" hasCustomPrompt="1"/>
          </p:nvPr>
        </p:nvSpPr>
        <p:spPr>
          <a:xfrm>
            <a:off x="8153400" y="1784319"/>
            <a:ext cx="3675889" cy="4351338"/>
          </a:xfrm>
        </p:spPr>
        <p:txBody>
          <a:bodyPr>
            <a:normAutofit/>
          </a:bodyPr>
          <a:lstStyle>
            <a:lvl1pPr marL="0" indent="0">
              <a:lnSpc>
                <a:spcPct val="110000"/>
              </a:lnSpc>
              <a:buNone/>
              <a:defRPr sz="1600"/>
            </a:lvl1pPr>
          </a:lstStyle>
          <a:p>
            <a:pPr lvl="0"/>
            <a:r>
              <a:rPr lang="en-US" dirty="0"/>
              <a:t>Enter text here</a:t>
            </a:r>
          </a:p>
        </p:txBody>
      </p:sp>
      <p:sp>
        <p:nvSpPr>
          <p:cNvPr id="14" name="Slide Number Placeholder 3">
            <a:extLst>
              <a:ext uri="{FF2B5EF4-FFF2-40B4-BE49-F238E27FC236}">
                <a16:creationId xmlns:a16="http://schemas.microsoft.com/office/drawing/2014/main" id="{BE89C228-C4FD-7644-ABB7-614954C9451C}"/>
              </a:ext>
            </a:extLst>
          </p:cNvPr>
          <p:cNvSpPr>
            <a:spLocks noGrp="1"/>
          </p:cNvSpPr>
          <p:nvPr>
            <p:ph type="sldNum" sz="quarter" idx="16"/>
          </p:nvPr>
        </p:nvSpPr>
        <p:spPr>
          <a:xfrm>
            <a:off x="258748" y="6352806"/>
            <a:ext cx="2743200" cy="365125"/>
          </a:xfrm>
        </p:spPr>
        <p:txBody>
          <a:bodyPr/>
          <a:lstStyle>
            <a:lvl1pPr>
              <a:defRPr>
                <a:solidFill>
                  <a:schemeClr val="tx1">
                    <a:lumMod val="50000"/>
                    <a:lumOff val="50000"/>
                  </a:schemeClr>
                </a:solidFill>
              </a:defRPr>
            </a:lvl1pPr>
          </a:lstStyle>
          <a:p>
            <a:fld id="{838B0777-827F-8D42-90B1-61394C340E65}" type="slidenum">
              <a:rPr lang="en-US" smtClean="0"/>
              <a:pPr/>
              <a:t>‹#›</a:t>
            </a:fld>
            <a:endParaRPr lang="en-US" dirty="0"/>
          </a:p>
        </p:txBody>
      </p:sp>
      <p:sp>
        <p:nvSpPr>
          <p:cNvPr id="15" name="Title 1">
            <a:extLst>
              <a:ext uri="{FF2B5EF4-FFF2-40B4-BE49-F238E27FC236}">
                <a16:creationId xmlns:a16="http://schemas.microsoft.com/office/drawing/2014/main" id="{D60B89FE-026E-7249-A3EB-8B2B89BCD596}"/>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dirty="0"/>
              <a:t>Click to edit Master title style</a:t>
            </a:r>
          </a:p>
        </p:txBody>
      </p:sp>
      <p:sp>
        <p:nvSpPr>
          <p:cNvPr id="16" name="Footer Placeholder 7">
            <a:extLst>
              <a:ext uri="{FF2B5EF4-FFF2-40B4-BE49-F238E27FC236}">
                <a16:creationId xmlns:a16="http://schemas.microsoft.com/office/drawing/2014/main" id="{5E2E5CD6-A1EE-A841-BFBB-519F206ED505}"/>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8" name="Date Placeholder 3">
            <a:extLst>
              <a:ext uri="{FF2B5EF4-FFF2-40B4-BE49-F238E27FC236}">
                <a16:creationId xmlns:a16="http://schemas.microsoft.com/office/drawing/2014/main" id="{66C81B30-170B-8F41-A120-A0E8F4AD1AD0}"/>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spTree>
    <p:extLst>
      <p:ext uri="{BB962C8B-B14F-4D97-AF65-F5344CB8AC3E}">
        <p14:creationId xmlns:p14="http://schemas.microsoft.com/office/powerpoint/2010/main" val="13099081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 Top">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4416571-A315-1846-A578-44521F40228B}"/>
              </a:ext>
            </a:extLst>
          </p:cNvPr>
          <p:cNvSpPr/>
          <p:nvPr userDrawn="1"/>
        </p:nvSpPr>
        <p:spPr>
          <a:xfrm>
            <a:off x="1" y="5919538"/>
            <a:ext cx="3362425" cy="938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p:nvPr>
        </p:nvSpPr>
        <p:spPr>
          <a:xfrm>
            <a:off x="362712" y="1681163"/>
            <a:ext cx="5634864" cy="823912"/>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Text Placeholder 4"/>
          <p:cNvSpPr>
            <a:spLocks noGrp="1"/>
          </p:cNvSpPr>
          <p:nvPr>
            <p:ph type="body" sz="quarter" idx="3"/>
          </p:nvPr>
        </p:nvSpPr>
        <p:spPr>
          <a:xfrm>
            <a:off x="6208776" y="1681163"/>
            <a:ext cx="5620512" cy="823912"/>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0" name="Content Placeholder 2">
            <a:extLst>
              <a:ext uri="{FF2B5EF4-FFF2-40B4-BE49-F238E27FC236}">
                <a16:creationId xmlns:a16="http://schemas.microsoft.com/office/drawing/2014/main" id="{A22BEFAE-1CA8-3D42-9FE8-259F2F4B7EB2}"/>
              </a:ext>
            </a:extLst>
          </p:cNvPr>
          <p:cNvSpPr>
            <a:spLocks noGrp="1"/>
          </p:cNvSpPr>
          <p:nvPr>
            <p:ph sz="half" idx="13" hasCustomPrompt="1"/>
          </p:nvPr>
        </p:nvSpPr>
        <p:spPr>
          <a:xfrm>
            <a:off x="362712" y="2660904"/>
            <a:ext cx="5574792" cy="3452051"/>
          </a:xfrm>
        </p:spPr>
        <p:txBody>
          <a:bodyPr>
            <a:normAutofit/>
          </a:bodyPr>
          <a:lstStyle>
            <a:lvl1pPr marL="0" indent="0">
              <a:lnSpc>
                <a:spcPct val="110000"/>
              </a:lnSpc>
              <a:buNone/>
              <a:defRPr sz="1800"/>
            </a:lvl1pPr>
          </a:lstStyle>
          <a:p>
            <a:pPr lvl="0"/>
            <a:r>
              <a:rPr lang="en-US" dirty="0"/>
              <a:t>Enter text here</a:t>
            </a:r>
          </a:p>
        </p:txBody>
      </p:sp>
      <p:sp>
        <p:nvSpPr>
          <p:cNvPr id="11" name="Content Placeholder 2">
            <a:extLst>
              <a:ext uri="{FF2B5EF4-FFF2-40B4-BE49-F238E27FC236}">
                <a16:creationId xmlns:a16="http://schemas.microsoft.com/office/drawing/2014/main" id="{B833EADF-0DCB-FF42-8ACF-2E14F284BCDA}"/>
              </a:ext>
            </a:extLst>
          </p:cNvPr>
          <p:cNvSpPr>
            <a:spLocks noGrp="1"/>
          </p:cNvSpPr>
          <p:nvPr>
            <p:ph sz="half" idx="14" hasCustomPrompt="1"/>
          </p:nvPr>
        </p:nvSpPr>
        <p:spPr>
          <a:xfrm>
            <a:off x="6254496" y="2660904"/>
            <a:ext cx="5574792" cy="3452051"/>
          </a:xfrm>
        </p:spPr>
        <p:txBody>
          <a:bodyPr>
            <a:normAutofit/>
          </a:bodyPr>
          <a:lstStyle>
            <a:lvl1pPr marL="0" indent="0">
              <a:lnSpc>
                <a:spcPct val="110000"/>
              </a:lnSpc>
              <a:buNone/>
              <a:defRPr sz="1800"/>
            </a:lvl1pPr>
          </a:lstStyle>
          <a:p>
            <a:pPr lvl="0"/>
            <a:r>
              <a:rPr lang="en-US" dirty="0"/>
              <a:t>Enter text here</a:t>
            </a:r>
          </a:p>
        </p:txBody>
      </p:sp>
      <p:sp>
        <p:nvSpPr>
          <p:cNvPr id="4" name="Slide Number Placeholder 3">
            <a:extLst>
              <a:ext uri="{FF2B5EF4-FFF2-40B4-BE49-F238E27FC236}">
                <a16:creationId xmlns:a16="http://schemas.microsoft.com/office/drawing/2014/main" id="{784BA7FE-773F-2D4C-A1FD-78D273094D08}"/>
              </a:ext>
            </a:extLst>
          </p:cNvPr>
          <p:cNvSpPr>
            <a:spLocks noGrp="1"/>
          </p:cNvSpPr>
          <p:nvPr>
            <p:ph type="sldNum" sz="quarter" idx="16"/>
          </p:nvPr>
        </p:nvSpPr>
        <p:spPr/>
        <p:txBody>
          <a:bodyPr/>
          <a:lstStyle>
            <a:lvl1pPr>
              <a:defRPr>
                <a:solidFill>
                  <a:schemeClr val="tx1">
                    <a:lumMod val="50000"/>
                    <a:lumOff val="50000"/>
                  </a:schemeClr>
                </a:solidFill>
              </a:defRPr>
            </a:lvl1pPr>
          </a:lstStyle>
          <a:p>
            <a:fld id="{838B0777-827F-8D42-90B1-61394C340E65}" type="slidenum">
              <a:rPr lang="en-US" smtClean="0"/>
              <a:pPr/>
              <a:t>‹#›</a:t>
            </a:fld>
            <a:endParaRPr lang="en-US" dirty="0"/>
          </a:p>
        </p:txBody>
      </p:sp>
      <p:sp>
        <p:nvSpPr>
          <p:cNvPr id="14" name="Title 1">
            <a:extLst>
              <a:ext uri="{FF2B5EF4-FFF2-40B4-BE49-F238E27FC236}">
                <a16:creationId xmlns:a16="http://schemas.microsoft.com/office/drawing/2014/main" id="{CBFC3704-1948-F84D-88BE-17DA7F4538A9}"/>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dirty="0"/>
              <a:t>Click to edit Master title style</a:t>
            </a:r>
          </a:p>
        </p:txBody>
      </p:sp>
      <p:sp>
        <p:nvSpPr>
          <p:cNvPr id="15" name="Footer Placeholder 7">
            <a:extLst>
              <a:ext uri="{FF2B5EF4-FFF2-40B4-BE49-F238E27FC236}">
                <a16:creationId xmlns:a16="http://schemas.microsoft.com/office/drawing/2014/main" id="{2DBAF8AC-F4B9-2C4F-BBF0-BD58FB50FE11}"/>
              </a:ext>
            </a:extLst>
          </p:cNvPr>
          <p:cNvSpPr>
            <a:spLocks noGrp="1"/>
          </p:cNvSpPr>
          <p:nvPr>
            <p:ph type="ftr" sz="quarter" idx="17"/>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7" name="Date Placeholder 3">
            <a:extLst>
              <a:ext uri="{FF2B5EF4-FFF2-40B4-BE49-F238E27FC236}">
                <a16:creationId xmlns:a16="http://schemas.microsoft.com/office/drawing/2014/main" id="{97E7983D-B1A4-B148-B1D4-C4B621AD156B}"/>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spTree>
    <p:extLst>
      <p:ext uri="{BB962C8B-B14F-4D97-AF65-F5344CB8AC3E}">
        <p14:creationId xmlns:p14="http://schemas.microsoft.com/office/powerpoint/2010/main" val="771244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 column - Bottom">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AAB9D64-C20B-5146-B8DD-95B5D606E73E}"/>
              </a:ext>
            </a:extLst>
          </p:cNvPr>
          <p:cNvSpPr/>
          <p:nvPr userDrawn="1"/>
        </p:nvSpPr>
        <p:spPr>
          <a:xfrm>
            <a:off x="7404875" y="-1"/>
            <a:ext cx="4787125" cy="1518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Content Placeholder 2">
            <a:extLst>
              <a:ext uri="{FF2B5EF4-FFF2-40B4-BE49-F238E27FC236}">
                <a16:creationId xmlns:a16="http://schemas.microsoft.com/office/drawing/2014/main" id="{397AD2AC-979A-0344-8551-A78B382E67A6}"/>
              </a:ext>
            </a:extLst>
          </p:cNvPr>
          <p:cNvSpPr>
            <a:spLocks noGrp="1"/>
          </p:cNvSpPr>
          <p:nvPr>
            <p:ph sz="half" idx="1" hasCustomPrompt="1"/>
          </p:nvPr>
        </p:nvSpPr>
        <p:spPr>
          <a:xfrm>
            <a:off x="362712" y="1761617"/>
            <a:ext cx="9580541" cy="4351338"/>
          </a:xfrm>
        </p:spPr>
        <p:txBody>
          <a:bodyPr>
            <a:normAutofit/>
          </a:bodyPr>
          <a:lstStyle>
            <a:lvl1pPr marL="0" indent="0">
              <a:lnSpc>
                <a:spcPct val="110000"/>
              </a:lnSpc>
              <a:buNone/>
              <a:defRPr sz="2000"/>
            </a:lvl1pPr>
          </a:lstStyle>
          <a:p>
            <a:pPr lvl="0"/>
            <a:r>
              <a:rPr lang="en-US" dirty="0"/>
              <a:t>Enter text here</a:t>
            </a:r>
          </a:p>
        </p:txBody>
      </p:sp>
      <p:sp>
        <p:nvSpPr>
          <p:cNvPr id="3" name="Slide Number Placeholder 2">
            <a:extLst>
              <a:ext uri="{FF2B5EF4-FFF2-40B4-BE49-F238E27FC236}">
                <a16:creationId xmlns:a16="http://schemas.microsoft.com/office/drawing/2014/main" id="{474F5CED-483C-A348-8E33-D2AA0F23C538}"/>
              </a:ext>
            </a:extLst>
          </p:cNvPr>
          <p:cNvSpPr>
            <a:spLocks noGrp="1"/>
          </p:cNvSpPr>
          <p:nvPr>
            <p:ph type="sldNum" sz="quarter" idx="11"/>
          </p:nvPr>
        </p:nvSpPr>
        <p:spPr/>
        <p:txBody>
          <a:bodyPr/>
          <a:lstStyle/>
          <a:p>
            <a:fld id="{838B0777-827F-8D42-90B1-61394C340E65}" type="slidenum">
              <a:rPr lang="en-US" smtClean="0"/>
              <a:pPr/>
              <a:t>‹#›</a:t>
            </a:fld>
            <a:endParaRPr lang="en-US" dirty="0"/>
          </a:p>
        </p:txBody>
      </p:sp>
      <p:sp>
        <p:nvSpPr>
          <p:cNvPr id="10" name="Title 1">
            <a:extLst>
              <a:ext uri="{FF2B5EF4-FFF2-40B4-BE49-F238E27FC236}">
                <a16:creationId xmlns:a16="http://schemas.microsoft.com/office/drawing/2014/main" id="{0D53A157-7BBA-5749-8237-8C9901613C05}"/>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dirty="0"/>
              <a:t>Click to edit Master title style</a:t>
            </a:r>
          </a:p>
        </p:txBody>
      </p:sp>
      <p:sp>
        <p:nvSpPr>
          <p:cNvPr id="11" name="Footer Placeholder 7">
            <a:extLst>
              <a:ext uri="{FF2B5EF4-FFF2-40B4-BE49-F238E27FC236}">
                <a16:creationId xmlns:a16="http://schemas.microsoft.com/office/drawing/2014/main" id="{3953BB51-3F9C-E747-ACA8-03C6016EBBC8}"/>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3" name="Date Placeholder 3">
            <a:extLst>
              <a:ext uri="{FF2B5EF4-FFF2-40B4-BE49-F238E27FC236}">
                <a16:creationId xmlns:a16="http://schemas.microsoft.com/office/drawing/2014/main" id="{A9247E92-8FF0-A341-9976-E6095D27EFA0}"/>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pic>
        <p:nvPicPr>
          <p:cNvPr id="15" name="Picture 14">
            <a:extLst>
              <a:ext uri="{FF2B5EF4-FFF2-40B4-BE49-F238E27FC236}">
                <a16:creationId xmlns:a16="http://schemas.microsoft.com/office/drawing/2014/main" id="{1A9C1B73-5F33-D644-8887-BF4B42C1B431}"/>
              </a:ext>
            </a:extLst>
          </p:cNvPr>
          <p:cNvPicPr>
            <a:picLocks noChangeAspect="1"/>
          </p:cNvPicPr>
          <p:nvPr userDrawn="1"/>
        </p:nvPicPr>
        <p:blipFill rotWithShape="1">
          <a:blip r:embed="rId2"/>
          <a:srcRect l="-14205" t="-6155" r="-5824" b="-12434"/>
          <a:stretch/>
        </p:blipFill>
        <p:spPr>
          <a:xfrm>
            <a:off x="10994938" y="144417"/>
            <a:ext cx="1075565" cy="690469"/>
          </a:xfrm>
          <a:prstGeom prst="rect">
            <a:avLst/>
          </a:prstGeom>
        </p:spPr>
      </p:pic>
    </p:spTree>
    <p:extLst>
      <p:ext uri="{BB962C8B-B14F-4D97-AF65-F5344CB8AC3E}">
        <p14:creationId xmlns:p14="http://schemas.microsoft.com/office/powerpoint/2010/main" val="39560733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olumns - Bottom">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C34238B-024D-294E-AD4C-68C413D97E1A}"/>
              </a:ext>
            </a:extLst>
          </p:cNvPr>
          <p:cNvSpPr/>
          <p:nvPr userDrawn="1"/>
        </p:nvSpPr>
        <p:spPr>
          <a:xfrm>
            <a:off x="7404875" y="-1"/>
            <a:ext cx="4787125" cy="1518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sz="half" idx="1" hasCustomPrompt="1"/>
          </p:nvPr>
        </p:nvSpPr>
        <p:spPr>
          <a:xfrm>
            <a:off x="362712" y="1761617"/>
            <a:ext cx="5574792" cy="4351338"/>
          </a:xfrm>
        </p:spPr>
        <p:txBody>
          <a:bodyPr>
            <a:normAutofit/>
          </a:bodyPr>
          <a:lstStyle>
            <a:lvl1pPr marL="0" indent="0">
              <a:lnSpc>
                <a:spcPct val="110000"/>
              </a:lnSpc>
              <a:buNone/>
              <a:defRPr sz="2000"/>
            </a:lvl1pPr>
          </a:lstStyle>
          <a:p>
            <a:pPr lvl="0"/>
            <a:r>
              <a:rPr lang="en-US" dirty="0"/>
              <a:t>Enter text here</a:t>
            </a:r>
          </a:p>
        </p:txBody>
      </p:sp>
      <p:sp>
        <p:nvSpPr>
          <p:cNvPr id="10" name="Content Placeholder 2">
            <a:extLst>
              <a:ext uri="{FF2B5EF4-FFF2-40B4-BE49-F238E27FC236}">
                <a16:creationId xmlns:a16="http://schemas.microsoft.com/office/drawing/2014/main" id="{F6C397A8-4C6E-3540-A9FF-B8B3F768B7BB}"/>
              </a:ext>
            </a:extLst>
          </p:cNvPr>
          <p:cNvSpPr>
            <a:spLocks noGrp="1"/>
          </p:cNvSpPr>
          <p:nvPr>
            <p:ph sz="half" idx="13" hasCustomPrompt="1"/>
          </p:nvPr>
        </p:nvSpPr>
        <p:spPr>
          <a:xfrm>
            <a:off x="6254496" y="1761617"/>
            <a:ext cx="5574792" cy="4351338"/>
          </a:xfrm>
        </p:spPr>
        <p:txBody>
          <a:bodyPr>
            <a:normAutofit/>
          </a:bodyPr>
          <a:lstStyle>
            <a:lvl1pPr marL="0" indent="0">
              <a:lnSpc>
                <a:spcPct val="110000"/>
              </a:lnSpc>
              <a:buNone/>
              <a:defRPr sz="2000"/>
            </a:lvl1pPr>
          </a:lstStyle>
          <a:p>
            <a:pPr lvl="0"/>
            <a:r>
              <a:rPr lang="en-US" dirty="0"/>
              <a:t>Enter text here</a:t>
            </a:r>
          </a:p>
        </p:txBody>
      </p:sp>
      <p:sp>
        <p:nvSpPr>
          <p:cNvPr id="8" name="Slide Number Placeholder 7">
            <a:extLst>
              <a:ext uri="{FF2B5EF4-FFF2-40B4-BE49-F238E27FC236}">
                <a16:creationId xmlns:a16="http://schemas.microsoft.com/office/drawing/2014/main" id="{85572D3F-74B7-B64C-800D-13CA52163CD4}"/>
              </a:ext>
            </a:extLst>
          </p:cNvPr>
          <p:cNvSpPr>
            <a:spLocks noGrp="1"/>
          </p:cNvSpPr>
          <p:nvPr>
            <p:ph type="sldNum" sz="quarter" idx="15"/>
          </p:nvPr>
        </p:nvSpPr>
        <p:spPr/>
        <p:txBody>
          <a:bodyPr/>
          <a:lstStyle/>
          <a:p>
            <a:fld id="{838B0777-827F-8D42-90B1-61394C340E65}" type="slidenum">
              <a:rPr lang="en-US" smtClean="0"/>
              <a:pPr/>
              <a:t>‹#›</a:t>
            </a:fld>
            <a:endParaRPr lang="en-US" dirty="0"/>
          </a:p>
        </p:txBody>
      </p:sp>
      <p:sp>
        <p:nvSpPr>
          <p:cNvPr id="11" name="Title 1">
            <a:extLst>
              <a:ext uri="{FF2B5EF4-FFF2-40B4-BE49-F238E27FC236}">
                <a16:creationId xmlns:a16="http://schemas.microsoft.com/office/drawing/2014/main" id="{1D7F9956-5A00-5A40-8899-32D1F87962F9}"/>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dirty="0"/>
              <a:t>Click to edit Master title style</a:t>
            </a:r>
          </a:p>
        </p:txBody>
      </p:sp>
      <p:sp>
        <p:nvSpPr>
          <p:cNvPr id="12" name="Footer Placeholder 7">
            <a:extLst>
              <a:ext uri="{FF2B5EF4-FFF2-40B4-BE49-F238E27FC236}">
                <a16:creationId xmlns:a16="http://schemas.microsoft.com/office/drawing/2014/main" id="{0031E1D5-F0A3-EF45-84AA-C0225E109AEC}"/>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4" name="Date Placeholder 3">
            <a:extLst>
              <a:ext uri="{FF2B5EF4-FFF2-40B4-BE49-F238E27FC236}">
                <a16:creationId xmlns:a16="http://schemas.microsoft.com/office/drawing/2014/main" id="{0305433C-0038-FC49-AAE7-4AE15259F89F}"/>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pic>
        <p:nvPicPr>
          <p:cNvPr id="13" name="Picture 12">
            <a:extLst>
              <a:ext uri="{FF2B5EF4-FFF2-40B4-BE49-F238E27FC236}">
                <a16:creationId xmlns:a16="http://schemas.microsoft.com/office/drawing/2014/main" id="{294A24C2-F910-3846-AE02-C61D5B535526}"/>
              </a:ext>
            </a:extLst>
          </p:cNvPr>
          <p:cNvPicPr>
            <a:picLocks noChangeAspect="1"/>
          </p:cNvPicPr>
          <p:nvPr userDrawn="1"/>
        </p:nvPicPr>
        <p:blipFill rotWithShape="1">
          <a:blip r:embed="rId2"/>
          <a:srcRect l="-14205" t="-6155" r="-5824" b="-12434"/>
          <a:stretch/>
        </p:blipFill>
        <p:spPr>
          <a:xfrm>
            <a:off x="10994938" y="144417"/>
            <a:ext cx="1075565" cy="690469"/>
          </a:xfrm>
          <a:prstGeom prst="rect">
            <a:avLst/>
          </a:prstGeom>
        </p:spPr>
      </p:pic>
    </p:spTree>
    <p:extLst>
      <p:ext uri="{BB962C8B-B14F-4D97-AF65-F5344CB8AC3E}">
        <p14:creationId xmlns:p14="http://schemas.microsoft.com/office/powerpoint/2010/main" val="28203033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columns - Bottom">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292FE64-D177-274B-901F-D336A79314A8}"/>
              </a:ext>
            </a:extLst>
          </p:cNvPr>
          <p:cNvSpPr/>
          <p:nvPr userDrawn="1"/>
        </p:nvSpPr>
        <p:spPr>
          <a:xfrm>
            <a:off x="7404875" y="-1"/>
            <a:ext cx="4787125" cy="1518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sz="half" idx="1" hasCustomPrompt="1"/>
          </p:nvPr>
        </p:nvSpPr>
        <p:spPr>
          <a:xfrm>
            <a:off x="362712" y="1761617"/>
            <a:ext cx="3675889" cy="4351338"/>
          </a:xfrm>
        </p:spPr>
        <p:txBody>
          <a:bodyPr>
            <a:normAutofit/>
          </a:bodyPr>
          <a:lstStyle>
            <a:lvl1pPr marL="0" indent="0">
              <a:lnSpc>
                <a:spcPct val="110000"/>
              </a:lnSpc>
              <a:buNone/>
              <a:defRPr sz="1600"/>
            </a:lvl1pPr>
          </a:lstStyle>
          <a:p>
            <a:pPr lvl="0"/>
            <a:r>
              <a:rPr lang="en-US" dirty="0"/>
              <a:t>Enter text here</a:t>
            </a:r>
          </a:p>
        </p:txBody>
      </p:sp>
      <p:sp>
        <p:nvSpPr>
          <p:cNvPr id="12" name="Content Placeholder 2">
            <a:extLst>
              <a:ext uri="{FF2B5EF4-FFF2-40B4-BE49-F238E27FC236}">
                <a16:creationId xmlns:a16="http://schemas.microsoft.com/office/drawing/2014/main" id="{CA1345C7-1E5A-5D47-B21E-CC22DE822A72}"/>
              </a:ext>
            </a:extLst>
          </p:cNvPr>
          <p:cNvSpPr>
            <a:spLocks noGrp="1"/>
          </p:cNvSpPr>
          <p:nvPr>
            <p:ph sz="half" idx="13" hasCustomPrompt="1"/>
          </p:nvPr>
        </p:nvSpPr>
        <p:spPr>
          <a:xfrm>
            <a:off x="4258056" y="1761617"/>
            <a:ext cx="3675889" cy="4351338"/>
          </a:xfrm>
        </p:spPr>
        <p:txBody>
          <a:bodyPr>
            <a:normAutofit/>
          </a:bodyPr>
          <a:lstStyle>
            <a:lvl1pPr marL="0" indent="0">
              <a:lnSpc>
                <a:spcPct val="110000"/>
              </a:lnSpc>
              <a:buNone/>
              <a:defRPr sz="1600"/>
            </a:lvl1pPr>
          </a:lstStyle>
          <a:p>
            <a:pPr lvl="0"/>
            <a:r>
              <a:rPr lang="en-US" dirty="0"/>
              <a:t>Enter text here</a:t>
            </a:r>
          </a:p>
        </p:txBody>
      </p:sp>
      <p:sp>
        <p:nvSpPr>
          <p:cNvPr id="13" name="Content Placeholder 2">
            <a:extLst>
              <a:ext uri="{FF2B5EF4-FFF2-40B4-BE49-F238E27FC236}">
                <a16:creationId xmlns:a16="http://schemas.microsoft.com/office/drawing/2014/main" id="{1782DDE3-B15D-5C47-980A-E974C39F852B}"/>
              </a:ext>
            </a:extLst>
          </p:cNvPr>
          <p:cNvSpPr>
            <a:spLocks noGrp="1"/>
          </p:cNvSpPr>
          <p:nvPr>
            <p:ph sz="half" idx="14" hasCustomPrompt="1"/>
          </p:nvPr>
        </p:nvSpPr>
        <p:spPr>
          <a:xfrm>
            <a:off x="8153400" y="1784319"/>
            <a:ext cx="3675889" cy="4351338"/>
          </a:xfrm>
        </p:spPr>
        <p:txBody>
          <a:bodyPr>
            <a:normAutofit/>
          </a:bodyPr>
          <a:lstStyle>
            <a:lvl1pPr marL="0" indent="0">
              <a:lnSpc>
                <a:spcPct val="110000"/>
              </a:lnSpc>
              <a:buNone/>
              <a:defRPr sz="1600"/>
            </a:lvl1pPr>
          </a:lstStyle>
          <a:p>
            <a:pPr lvl="0"/>
            <a:r>
              <a:rPr lang="en-US" dirty="0"/>
              <a:t>Enter text here</a:t>
            </a:r>
          </a:p>
        </p:txBody>
      </p:sp>
      <p:sp>
        <p:nvSpPr>
          <p:cNvPr id="8" name="Slide Number Placeholder 7">
            <a:extLst>
              <a:ext uri="{FF2B5EF4-FFF2-40B4-BE49-F238E27FC236}">
                <a16:creationId xmlns:a16="http://schemas.microsoft.com/office/drawing/2014/main" id="{9CB989F8-C842-5E4D-A070-A6209E35FC73}"/>
              </a:ext>
            </a:extLst>
          </p:cNvPr>
          <p:cNvSpPr>
            <a:spLocks noGrp="1"/>
          </p:cNvSpPr>
          <p:nvPr>
            <p:ph type="sldNum" sz="quarter" idx="16"/>
          </p:nvPr>
        </p:nvSpPr>
        <p:spPr/>
        <p:txBody>
          <a:bodyPr/>
          <a:lstStyle/>
          <a:p>
            <a:fld id="{838B0777-827F-8D42-90B1-61394C340E65}" type="slidenum">
              <a:rPr lang="en-US" smtClean="0"/>
              <a:pPr/>
              <a:t>‹#›</a:t>
            </a:fld>
            <a:endParaRPr lang="en-US" dirty="0"/>
          </a:p>
        </p:txBody>
      </p:sp>
      <p:sp>
        <p:nvSpPr>
          <p:cNvPr id="14" name="Title 1">
            <a:extLst>
              <a:ext uri="{FF2B5EF4-FFF2-40B4-BE49-F238E27FC236}">
                <a16:creationId xmlns:a16="http://schemas.microsoft.com/office/drawing/2014/main" id="{849E4815-2057-AE40-A83C-99001B97A08B}"/>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dirty="0"/>
              <a:t>Click to edit Master title style</a:t>
            </a:r>
          </a:p>
        </p:txBody>
      </p:sp>
      <p:sp>
        <p:nvSpPr>
          <p:cNvPr id="15" name="Footer Placeholder 7">
            <a:extLst>
              <a:ext uri="{FF2B5EF4-FFF2-40B4-BE49-F238E27FC236}">
                <a16:creationId xmlns:a16="http://schemas.microsoft.com/office/drawing/2014/main" id="{2E2EF048-87C8-2B43-AA12-7E550A2A45E3}"/>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7" name="Date Placeholder 3">
            <a:extLst>
              <a:ext uri="{FF2B5EF4-FFF2-40B4-BE49-F238E27FC236}">
                <a16:creationId xmlns:a16="http://schemas.microsoft.com/office/drawing/2014/main" id="{40068E4E-9680-554C-B740-1BBB27554682}"/>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pic>
        <p:nvPicPr>
          <p:cNvPr id="11" name="Picture 10">
            <a:extLst>
              <a:ext uri="{FF2B5EF4-FFF2-40B4-BE49-F238E27FC236}">
                <a16:creationId xmlns:a16="http://schemas.microsoft.com/office/drawing/2014/main" id="{33878C27-21CA-5C4F-BEFA-9DFC477CBD45}"/>
              </a:ext>
            </a:extLst>
          </p:cNvPr>
          <p:cNvPicPr>
            <a:picLocks noChangeAspect="1"/>
          </p:cNvPicPr>
          <p:nvPr userDrawn="1"/>
        </p:nvPicPr>
        <p:blipFill rotWithShape="1">
          <a:blip r:embed="rId2"/>
          <a:srcRect l="-14205" t="-6155" r="-5824" b="-12434"/>
          <a:stretch/>
        </p:blipFill>
        <p:spPr>
          <a:xfrm>
            <a:off x="10994938" y="144417"/>
            <a:ext cx="1075565" cy="690469"/>
          </a:xfrm>
          <a:prstGeom prst="rect">
            <a:avLst/>
          </a:prstGeom>
        </p:spPr>
      </p:pic>
    </p:spTree>
    <p:extLst>
      <p:ext uri="{BB962C8B-B14F-4D97-AF65-F5344CB8AC3E}">
        <p14:creationId xmlns:p14="http://schemas.microsoft.com/office/powerpoint/2010/main" val="16761200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 Bottom">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20DF604-D9D6-5045-B588-839447328165}"/>
              </a:ext>
            </a:extLst>
          </p:cNvPr>
          <p:cNvSpPr/>
          <p:nvPr userDrawn="1"/>
        </p:nvSpPr>
        <p:spPr>
          <a:xfrm>
            <a:off x="7404875" y="-1"/>
            <a:ext cx="4787125" cy="1518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ext Placeholder 2">
            <a:extLst>
              <a:ext uri="{FF2B5EF4-FFF2-40B4-BE49-F238E27FC236}">
                <a16:creationId xmlns:a16="http://schemas.microsoft.com/office/drawing/2014/main" id="{C6C0CE20-2FA8-D441-A594-2E5923EEB93C}"/>
              </a:ext>
            </a:extLst>
          </p:cNvPr>
          <p:cNvSpPr>
            <a:spLocks noGrp="1"/>
          </p:cNvSpPr>
          <p:nvPr>
            <p:ph type="body" idx="1"/>
          </p:nvPr>
        </p:nvSpPr>
        <p:spPr>
          <a:xfrm>
            <a:off x="362712" y="1681163"/>
            <a:ext cx="5634864" cy="823912"/>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Text Placeholder 4">
            <a:extLst>
              <a:ext uri="{FF2B5EF4-FFF2-40B4-BE49-F238E27FC236}">
                <a16:creationId xmlns:a16="http://schemas.microsoft.com/office/drawing/2014/main" id="{19AD1BB0-F11D-AB4E-A5C2-D6877E27F067}"/>
              </a:ext>
            </a:extLst>
          </p:cNvPr>
          <p:cNvSpPr>
            <a:spLocks noGrp="1"/>
          </p:cNvSpPr>
          <p:nvPr>
            <p:ph type="body" sz="quarter" idx="3"/>
          </p:nvPr>
        </p:nvSpPr>
        <p:spPr>
          <a:xfrm>
            <a:off x="6208776" y="1681163"/>
            <a:ext cx="5620512" cy="823912"/>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a16="http://schemas.microsoft.com/office/drawing/2014/main" id="{82982180-1554-0149-9361-2E4524F2E5A5}"/>
              </a:ext>
            </a:extLst>
          </p:cNvPr>
          <p:cNvSpPr>
            <a:spLocks noGrp="1"/>
          </p:cNvSpPr>
          <p:nvPr>
            <p:ph sz="half" idx="13" hasCustomPrompt="1"/>
          </p:nvPr>
        </p:nvSpPr>
        <p:spPr>
          <a:xfrm>
            <a:off x="362712" y="2660904"/>
            <a:ext cx="5574792" cy="3452051"/>
          </a:xfrm>
        </p:spPr>
        <p:txBody>
          <a:bodyPr>
            <a:normAutofit/>
          </a:bodyPr>
          <a:lstStyle>
            <a:lvl1pPr marL="0" indent="0">
              <a:lnSpc>
                <a:spcPct val="110000"/>
              </a:lnSpc>
              <a:buNone/>
              <a:defRPr sz="1800"/>
            </a:lvl1pPr>
          </a:lstStyle>
          <a:p>
            <a:pPr lvl="0"/>
            <a:r>
              <a:rPr lang="en-US" dirty="0"/>
              <a:t>Enter text here</a:t>
            </a:r>
          </a:p>
        </p:txBody>
      </p:sp>
      <p:sp>
        <p:nvSpPr>
          <p:cNvPr id="17" name="Content Placeholder 2">
            <a:extLst>
              <a:ext uri="{FF2B5EF4-FFF2-40B4-BE49-F238E27FC236}">
                <a16:creationId xmlns:a16="http://schemas.microsoft.com/office/drawing/2014/main" id="{D075AC00-972C-AE42-811E-B2A50B01A5A4}"/>
              </a:ext>
            </a:extLst>
          </p:cNvPr>
          <p:cNvSpPr>
            <a:spLocks noGrp="1"/>
          </p:cNvSpPr>
          <p:nvPr>
            <p:ph sz="half" idx="14" hasCustomPrompt="1"/>
          </p:nvPr>
        </p:nvSpPr>
        <p:spPr>
          <a:xfrm>
            <a:off x="6254496" y="2660904"/>
            <a:ext cx="5574792" cy="3452051"/>
          </a:xfrm>
        </p:spPr>
        <p:txBody>
          <a:bodyPr>
            <a:normAutofit/>
          </a:bodyPr>
          <a:lstStyle>
            <a:lvl1pPr marL="0" indent="0">
              <a:lnSpc>
                <a:spcPct val="110000"/>
              </a:lnSpc>
              <a:buNone/>
              <a:defRPr sz="1800"/>
            </a:lvl1pPr>
          </a:lstStyle>
          <a:p>
            <a:pPr lvl="0"/>
            <a:r>
              <a:rPr lang="en-US" dirty="0"/>
              <a:t>Enter text here</a:t>
            </a:r>
          </a:p>
        </p:txBody>
      </p:sp>
      <p:sp>
        <p:nvSpPr>
          <p:cNvPr id="4" name="Slide Number Placeholder 3">
            <a:extLst>
              <a:ext uri="{FF2B5EF4-FFF2-40B4-BE49-F238E27FC236}">
                <a16:creationId xmlns:a16="http://schemas.microsoft.com/office/drawing/2014/main" id="{083EDE99-ADAF-CC49-8A11-DA767186ACD5}"/>
              </a:ext>
            </a:extLst>
          </p:cNvPr>
          <p:cNvSpPr>
            <a:spLocks noGrp="1"/>
          </p:cNvSpPr>
          <p:nvPr>
            <p:ph type="sldNum" sz="quarter" idx="16"/>
          </p:nvPr>
        </p:nvSpPr>
        <p:spPr/>
        <p:txBody>
          <a:bodyPr/>
          <a:lstStyle/>
          <a:p>
            <a:fld id="{838B0777-827F-8D42-90B1-61394C340E65}" type="slidenum">
              <a:rPr lang="en-US" smtClean="0"/>
              <a:pPr/>
              <a:t>‹#›</a:t>
            </a:fld>
            <a:endParaRPr lang="en-US" dirty="0"/>
          </a:p>
        </p:txBody>
      </p:sp>
      <p:sp>
        <p:nvSpPr>
          <p:cNvPr id="19" name="Title 1">
            <a:extLst>
              <a:ext uri="{FF2B5EF4-FFF2-40B4-BE49-F238E27FC236}">
                <a16:creationId xmlns:a16="http://schemas.microsoft.com/office/drawing/2014/main" id="{BFAC88BB-6435-5741-AECC-C64CD1B8AC1C}"/>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dirty="0"/>
              <a:t>Click to edit Master title style</a:t>
            </a:r>
          </a:p>
        </p:txBody>
      </p:sp>
      <p:sp>
        <p:nvSpPr>
          <p:cNvPr id="20" name="Footer Placeholder 7">
            <a:extLst>
              <a:ext uri="{FF2B5EF4-FFF2-40B4-BE49-F238E27FC236}">
                <a16:creationId xmlns:a16="http://schemas.microsoft.com/office/drawing/2014/main" id="{470C4FCD-395E-D94C-AECA-9EC451BFD0A8}"/>
              </a:ext>
            </a:extLst>
          </p:cNvPr>
          <p:cNvSpPr>
            <a:spLocks noGrp="1"/>
          </p:cNvSpPr>
          <p:nvPr>
            <p:ph type="ftr" sz="quarter" idx="17"/>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22" name="Date Placeholder 3">
            <a:extLst>
              <a:ext uri="{FF2B5EF4-FFF2-40B4-BE49-F238E27FC236}">
                <a16:creationId xmlns:a16="http://schemas.microsoft.com/office/drawing/2014/main" id="{46DBF9A0-D8B4-7745-ACB6-B5E35D853703}"/>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pic>
        <p:nvPicPr>
          <p:cNvPr id="11" name="Picture 10">
            <a:extLst>
              <a:ext uri="{FF2B5EF4-FFF2-40B4-BE49-F238E27FC236}">
                <a16:creationId xmlns:a16="http://schemas.microsoft.com/office/drawing/2014/main" id="{74C886DF-8C35-DF43-932E-D6A258828D53}"/>
              </a:ext>
            </a:extLst>
          </p:cNvPr>
          <p:cNvPicPr>
            <a:picLocks noChangeAspect="1"/>
          </p:cNvPicPr>
          <p:nvPr userDrawn="1"/>
        </p:nvPicPr>
        <p:blipFill rotWithShape="1">
          <a:blip r:embed="rId2"/>
          <a:srcRect l="-14205" t="-6155" r="-5824" b="-12434"/>
          <a:stretch/>
        </p:blipFill>
        <p:spPr>
          <a:xfrm>
            <a:off x="10994938" y="144417"/>
            <a:ext cx="1075565" cy="690469"/>
          </a:xfrm>
          <a:prstGeom prst="rect">
            <a:avLst/>
          </a:prstGeom>
        </p:spPr>
      </p:pic>
    </p:spTree>
    <p:extLst>
      <p:ext uri="{BB962C8B-B14F-4D97-AF65-F5344CB8AC3E}">
        <p14:creationId xmlns:p14="http://schemas.microsoft.com/office/powerpoint/2010/main" val="37133406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 column - Blank">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AAB9D64-C20B-5146-B8DD-95B5D606E73E}"/>
              </a:ext>
            </a:extLst>
          </p:cNvPr>
          <p:cNvSpPr/>
          <p:nvPr userDrawn="1"/>
        </p:nvSpPr>
        <p:spPr>
          <a:xfrm>
            <a:off x="1" y="5977289"/>
            <a:ext cx="3362425" cy="880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itle 1">
            <a:extLst>
              <a:ext uri="{FF2B5EF4-FFF2-40B4-BE49-F238E27FC236}">
                <a16:creationId xmlns:a16="http://schemas.microsoft.com/office/drawing/2014/main" id="{8F46396B-BD90-784C-8FFE-EBB3D0776326}"/>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dirty="0"/>
              <a:t>Click to edit Master title style</a:t>
            </a:r>
          </a:p>
        </p:txBody>
      </p:sp>
      <p:sp>
        <p:nvSpPr>
          <p:cNvPr id="8" name="Content Placeholder 2">
            <a:extLst>
              <a:ext uri="{FF2B5EF4-FFF2-40B4-BE49-F238E27FC236}">
                <a16:creationId xmlns:a16="http://schemas.microsoft.com/office/drawing/2014/main" id="{397AD2AC-979A-0344-8551-A78B382E67A6}"/>
              </a:ext>
            </a:extLst>
          </p:cNvPr>
          <p:cNvSpPr>
            <a:spLocks noGrp="1"/>
          </p:cNvSpPr>
          <p:nvPr>
            <p:ph sz="half" idx="1" hasCustomPrompt="1"/>
          </p:nvPr>
        </p:nvSpPr>
        <p:spPr>
          <a:xfrm>
            <a:off x="362712" y="1761617"/>
            <a:ext cx="9580541" cy="4351338"/>
          </a:xfrm>
        </p:spPr>
        <p:txBody>
          <a:bodyPr>
            <a:normAutofit/>
          </a:bodyPr>
          <a:lstStyle>
            <a:lvl1pPr marL="0" indent="0">
              <a:lnSpc>
                <a:spcPct val="110000"/>
              </a:lnSpc>
              <a:buNone/>
              <a:defRPr sz="2400"/>
            </a:lvl1pPr>
          </a:lstStyle>
          <a:p>
            <a:pPr lvl="0"/>
            <a:r>
              <a:rPr lang="en-US" dirty="0"/>
              <a:t>Enter text here</a:t>
            </a:r>
          </a:p>
        </p:txBody>
      </p:sp>
      <p:sp>
        <p:nvSpPr>
          <p:cNvPr id="10" name="Slide Number Placeholder 3">
            <a:extLst>
              <a:ext uri="{FF2B5EF4-FFF2-40B4-BE49-F238E27FC236}">
                <a16:creationId xmlns:a16="http://schemas.microsoft.com/office/drawing/2014/main" id="{132D8BEC-2F74-8547-9F2C-AEAE0B302DDC}"/>
              </a:ext>
            </a:extLst>
          </p:cNvPr>
          <p:cNvSpPr>
            <a:spLocks noGrp="1"/>
          </p:cNvSpPr>
          <p:nvPr>
            <p:ph type="sldNum" sz="quarter" idx="16"/>
          </p:nvPr>
        </p:nvSpPr>
        <p:spPr>
          <a:xfrm>
            <a:off x="258748" y="6352806"/>
            <a:ext cx="2743200" cy="365125"/>
          </a:xfrm>
        </p:spPr>
        <p:txBody>
          <a:bodyPr/>
          <a:lstStyle>
            <a:lvl1pPr>
              <a:defRPr>
                <a:solidFill>
                  <a:schemeClr val="tx1">
                    <a:lumMod val="50000"/>
                    <a:lumOff val="50000"/>
                  </a:schemeClr>
                </a:solidFill>
              </a:defRPr>
            </a:lvl1pPr>
          </a:lstStyle>
          <a:p>
            <a:fld id="{838B0777-827F-8D42-90B1-61394C340E65}" type="slidenum">
              <a:rPr lang="en-US" smtClean="0"/>
              <a:pPr/>
              <a:t>‹#›</a:t>
            </a:fld>
            <a:endParaRPr lang="en-US" dirty="0"/>
          </a:p>
        </p:txBody>
      </p:sp>
      <p:sp>
        <p:nvSpPr>
          <p:cNvPr id="11" name="Footer Placeholder 7">
            <a:extLst>
              <a:ext uri="{FF2B5EF4-FFF2-40B4-BE49-F238E27FC236}">
                <a16:creationId xmlns:a16="http://schemas.microsoft.com/office/drawing/2014/main" id="{B0283A15-47DF-8047-8B83-438FA552B6EF}"/>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3" name="Date Placeholder 3">
            <a:extLst>
              <a:ext uri="{FF2B5EF4-FFF2-40B4-BE49-F238E27FC236}">
                <a16:creationId xmlns:a16="http://schemas.microsoft.com/office/drawing/2014/main" id="{358E8B80-D0B3-954F-9A62-484C9A10FE4D}"/>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pic>
        <p:nvPicPr>
          <p:cNvPr id="12" name="Picture 11">
            <a:extLst>
              <a:ext uri="{FF2B5EF4-FFF2-40B4-BE49-F238E27FC236}">
                <a16:creationId xmlns:a16="http://schemas.microsoft.com/office/drawing/2014/main" id="{342E2189-A077-2C40-8C3F-555DAC17C7D1}"/>
              </a:ext>
            </a:extLst>
          </p:cNvPr>
          <p:cNvPicPr>
            <a:picLocks noChangeAspect="1"/>
          </p:cNvPicPr>
          <p:nvPr userDrawn="1"/>
        </p:nvPicPr>
        <p:blipFill rotWithShape="1">
          <a:blip r:embed="rId2"/>
          <a:srcRect l="-14205" t="-6155" r="-5824" b="-12434"/>
          <a:stretch/>
        </p:blipFill>
        <p:spPr>
          <a:xfrm>
            <a:off x="10994938" y="144417"/>
            <a:ext cx="1075565" cy="690469"/>
          </a:xfrm>
          <a:prstGeom prst="rect">
            <a:avLst/>
          </a:prstGeom>
        </p:spPr>
      </p:pic>
    </p:spTree>
    <p:extLst>
      <p:ext uri="{BB962C8B-B14F-4D97-AF65-F5344CB8AC3E}">
        <p14:creationId xmlns:p14="http://schemas.microsoft.com/office/powerpoint/2010/main" val="4269643971"/>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 columns - 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942F0-6E2E-9B45-9065-E71C5FD39597}"/>
              </a:ext>
            </a:extLst>
          </p:cNvPr>
          <p:cNvSpPr/>
          <p:nvPr userDrawn="1"/>
        </p:nvSpPr>
        <p:spPr>
          <a:xfrm>
            <a:off x="1" y="5948414"/>
            <a:ext cx="3362425" cy="909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sz="half" idx="1" hasCustomPrompt="1"/>
          </p:nvPr>
        </p:nvSpPr>
        <p:spPr>
          <a:xfrm>
            <a:off x="362712" y="1761617"/>
            <a:ext cx="5574792" cy="4351338"/>
          </a:xfrm>
        </p:spPr>
        <p:txBody>
          <a:bodyPr>
            <a:normAutofit/>
          </a:bodyPr>
          <a:lstStyle>
            <a:lvl1pPr marL="0" indent="0">
              <a:lnSpc>
                <a:spcPct val="110000"/>
              </a:lnSpc>
              <a:buNone/>
              <a:defRPr sz="2000"/>
            </a:lvl1pPr>
          </a:lstStyle>
          <a:p>
            <a:pPr lvl="0"/>
            <a:r>
              <a:rPr lang="en-US" dirty="0"/>
              <a:t>Enter text here</a:t>
            </a:r>
          </a:p>
        </p:txBody>
      </p:sp>
      <p:sp>
        <p:nvSpPr>
          <p:cNvPr id="10" name="Content Placeholder 2">
            <a:extLst>
              <a:ext uri="{FF2B5EF4-FFF2-40B4-BE49-F238E27FC236}">
                <a16:creationId xmlns:a16="http://schemas.microsoft.com/office/drawing/2014/main" id="{F6C397A8-4C6E-3540-A9FF-B8B3F768B7BB}"/>
              </a:ext>
            </a:extLst>
          </p:cNvPr>
          <p:cNvSpPr>
            <a:spLocks noGrp="1"/>
          </p:cNvSpPr>
          <p:nvPr>
            <p:ph sz="half" idx="13" hasCustomPrompt="1"/>
          </p:nvPr>
        </p:nvSpPr>
        <p:spPr>
          <a:xfrm>
            <a:off x="6254496" y="1761617"/>
            <a:ext cx="5574792" cy="4351338"/>
          </a:xfrm>
        </p:spPr>
        <p:txBody>
          <a:bodyPr>
            <a:normAutofit/>
          </a:bodyPr>
          <a:lstStyle>
            <a:lvl1pPr marL="0" indent="0">
              <a:lnSpc>
                <a:spcPct val="110000"/>
              </a:lnSpc>
              <a:buNone/>
              <a:defRPr sz="2000"/>
            </a:lvl1pPr>
          </a:lstStyle>
          <a:p>
            <a:pPr lvl="0"/>
            <a:r>
              <a:rPr lang="en-US" dirty="0"/>
              <a:t>Enter text here</a:t>
            </a:r>
          </a:p>
        </p:txBody>
      </p:sp>
      <p:sp>
        <p:nvSpPr>
          <p:cNvPr id="11" name="Slide Number Placeholder 3">
            <a:extLst>
              <a:ext uri="{FF2B5EF4-FFF2-40B4-BE49-F238E27FC236}">
                <a16:creationId xmlns:a16="http://schemas.microsoft.com/office/drawing/2014/main" id="{C56797FB-FF82-0F4F-A928-D7AF36F5441A}"/>
              </a:ext>
            </a:extLst>
          </p:cNvPr>
          <p:cNvSpPr>
            <a:spLocks noGrp="1"/>
          </p:cNvSpPr>
          <p:nvPr>
            <p:ph type="sldNum" sz="quarter" idx="16"/>
          </p:nvPr>
        </p:nvSpPr>
        <p:spPr>
          <a:xfrm>
            <a:off x="258748" y="6352806"/>
            <a:ext cx="2743200" cy="365125"/>
          </a:xfrm>
        </p:spPr>
        <p:txBody>
          <a:bodyPr/>
          <a:lstStyle>
            <a:lvl1pPr>
              <a:defRPr>
                <a:solidFill>
                  <a:schemeClr val="tx1">
                    <a:lumMod val="50000"/>
                    <a:lumOff val="50000"/>
                  </a:schemeClr>
                </a:solidFill>
              </a:defRPr>
            </a:lvl1pPr>
          </a:lstStyle>
          <a:p>
            <a:fld id="{838B0777-827F-8D42-90B1-61394C340E65}" type="slidenum">
              <a:rPr lang="en-US" smtClean="0"/>
              <a:pPr/>
              <a:t>‹#›</a:t>
            </a:fld>
            <a:endParaRPr lang="en-US" dirty="0"/>
          </a:p>
        </p:txBody>
      </p:sp>
      <p:sp>
        <p:nvSpPr>
          <p:cNvPr id="12" name="Title 1">
            <a:extLst>
              <a:ext uri="{FF2B5EF4-FFF2-40B4-BE49-F238E27FC236}">
                <a16:creationId xmlns:a16="http://schemas.microsoft.com/office/drawing/2014/main" id="{4C27DB8A-983A-204A-A0E1-0B2509737A15}"/>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dirty="0"/>
              <a:t>Click to edit Master title style</a:t>
            </a:r>
          </a:p>
        </p:txBody>
      </p:sp>
      <p:sp>
        <p:nvSpPr>
          <p:cNvPr id="13" name="Footer Placeholder 7">
            <a:extLst>
              <a:ext uri="{FF2B5EF4-FFF2-40B4-BE49-F238E27FC236}">
                <a16:creationId xmlns:a16="http://schemas.microsoft.com/office/drawing/2014/main" id="{C3EFC6A2-0789-BB4B-9701-8038DFBF83EF}"/>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5" name="Date Placeholder 3">
            <a:extLst>
              <a:ext uri="{FF2B5EF4-FFF2-40B4-BE49-F238E27FC236}">
                <a16:creationId xmlns:a16="http://schemas.microsoft.com/office/drawing/2014/main" id="{4876024C-E78F-814A-ADD4-B2037FCE17DA}"/>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pic>
        <p:nvPicPr>
          <p:cNvPr id="14" name="Picture 13">
            <a:extLst>
              <a:ext uri="{FF2B5EF4-FFF2-40B4-BE49-F238E27FC236}">
                <a16:creationId xmlns:a16="http://schemas.microsoft.com/office/drawing/2014/main" id="{8CF8F17A-E5F9-9C48-B58B-2FBC2231F1A6}"/>
              </a:ext>
            </a:extLst>
          </p:cNvPr>
          <p:cNvPicPr>
            <a:picLocks noChangeAspect="1"/>
          </p:cNvPicPr>
          <p:nvPr userDrawn="1"/>
        </p:nvPicPr>
        <p:blipFill rotWithShape="1">
          <a:blip r:embed="rId2"/>
          <a:srcRect l="-14205" t="-6155" r="-5824" b="-12434"/>
          <a:stretch/>
        </p:blipFill>
        <p:spPr>
          <a:xfrm>
            <a:off x="10994938" y="144417"/>
            <a:ext cx="1075565" cy="690469"/>
          </a:xfrm>
          <a:prstGeom prst="rect">
            <a:avLst/>
          </a:prstGeom>
        </p:spPr>
      </p:pic>
    </p:spTree>
    <p:extLst>
      <p:ext uri="{BB962C8B-B14F-4D97-AF65-F5344CB8AC3E}">
        <p14:creationId xmlns:p14="http://schemas.microsoft.com/office/powerpoint/2010/main" val="16563070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3 columns - 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8A4A04-F540-E24D-9FF5-8F7FC90CDCFA}"/>
              </a:ext>
            </a:extLst>
          </p:cNvPr>
          <p:cNvSpPr/>
          <p:nvPr userDrawn="1"/>
        </p:nvSpPr>
        <p:spPr>
          <a:xfrm>
            <a:off x="1" y="5919538"/>
            <a:ext cx="3362425" cy="938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sz="half" idx="1" hasCustomPrompt="1"/>
          </p:nvPr>
        </p:nvSpPr>
        <p:spPr>
          <a:xfrm>
            <a:off x="362712" y="1761617"/>
            <a:ext cx="3675889" cy="4351338"/>
          </a:xfrm>
        </p:spPr>
        <p:txBody>
          <a:bodyPr>
            <a:normAutofit/>
          </a:bodyPr>
          <a:lstStyle>
            <a:lvl1pPr marL="0" indent="0">
              <a:lnSpc>
                <a:spcPct val="110000"/>
              </a:lnSpc>
              <a:buNone/>
              <a:defRPr sz="1600"/>
            </a:lvl1pPr>
          </a:lstStyle>
          <a:p>
            <a:pPr lvl="0"/>
            <a:r>
              <a:rPr lang="en-US" dirty="0"/>
              <a:t>Enter text here</a:t>
            </a:r>
          </a:p>
        </p:txBody>
      </p:sp>
      <p:sp>
        <p:nvSpPr>
          <p:cNvPr id="12" name="Content Placeholder 2">
            <a:extLst>
              <a:ext uri="{FF2B5EF4-FFF2-40B4-BE49-F238E27FC236}">
                <a16:creationId xmlns:a16="http://schemas.microsoft.com/office/drawing/2014/main" id="{CA1345C7-1E5A-5D47-B21E-CC22DE822A72}"/>
              </a:ext>
            </a:extLst>
          </p:cNvPr>
          <p:cNvSpPr>
            <a:spLocks noGrp="1"/>
          </p:cNvSpPr>
          <p:nvPr>
            <p:ph sz="half" idx="13" hasCustomPrompt="1"/>
          </p:nvPr>
        </p:nvSpPr>
        <p:spPr>
          <a:xfrm>
            <a:off x="4258056" y="1761617"/>
            <a:ext cx="3675889" cy="4351338"/>
          </a:xfrm>
        </p:spPr>
        <p:txBody>
          <a:bodyPr>
            <a:normAutofit/>
          </a:bodyPr>
          <a:lstStyle>
            <a:lvl1pPr marL="0" indent="0">
              <a:lnSpc>
                <a:spcPct val="110000"/>
              </a:lnSpc>
              <a:buNone/>
              <a:defRPr sz="1600"/>
            </a:lvl1pPr>
          </a:lstStyle>
          <a:p>
            <a:pPr lvl="0"/>
            <a:r>
              <a:rPr lang="en-US" dirty="0"/>
              <a:t>Enter text here</a:t>
            </a:r>
          </a:p>
        </p:txBody>
      </p:sp>
      <p:sp>
        <p:nvSpPr>
          <p:cNvPr id="13" name="Content Placeholder 2">
            <a:extLst>
              <a:ext uri="{FF2B5EF4-FFF2-40B4-BE49-F238E27FC236}">
                <a16:creationId xmlns:a16="http://schemas.microsoft.com/office/drawing/2014/main" id="{1782DDE3-B15D-5C47-980A-E974C39F852B}"/>
              </a:ext>
            </a:extLst>
          </p:cNvPr>
          <p:cNvSpPr>
            <a:spLocks noGrp="1"/>
          </p:cNvSpPr>
          <p:nvPr>
            <p:ph sz="half" idx="14" hasCustomPrompt="1"/>
          </p:nvPr>
        </p:nvSpPr>
        <p:spPr>
          <a:xfrm>
            <a:off x="8153400" y="1784319"/>
            <a:ext cx="3675889" cy="4351338"/>
          </a:xfrm>
        </p:spPr>
        <p:txBody>
          <a:bodyPr>
            <a:normAutofit/>
          </a:bodyPr>
          <a:lstStyle>
            <a:lvl1pPr marL="0" indent="0">
              <a:lnSpc>
                <a:spcPct val="110000"/>
              </a:lnSpc>
              <a:buNone/>
              <a:defRPr sz="1600"/>
            </a:lvl1pPr>
          </a:lstStyle>
          <a:p>
            <a:pPr lvl="0"/>
            <a:r>
              <a:rPr lang="en-US" dirty="0"/>
              <a:t>Enter text here</a:t>
            </a:r>
          </a:p>
        </p:txBody>
      </p:sp>
      <p:sp>
        <p:nvSpPr>
          <p:cNvPr id="14" name="Slide Number Placeholder 3">
            <a:extLst>
              <a:ext uri="{FF2B5EF4-FFF2-40B4-BE49-F238E27FC236}">
                <a16:creationId xmlns:a16="http://schemas.microsoft.com/office/drawing/2014/main" id="{BE89C228-C4FD-7644-ABB7-614954C9451C}"/>
              </a:ext>
            </a:extLst>
          </p:cNvPr>
          <p:cNvSpPr>
            <a:spLocks noGrp="1"/>
          </p:cNvSpPr>
          <p:nvPr>
            <p:ph type="sldNum" sz="quarter" idx="16"/>
          </p:nvPr>
        </p:nvSpPr>
        <p:spPr>
          <a:xfrm>
            <a:off x="258748" y="6352806"/>
            <a:ext cx="2743200" cy="365125"/>
          </a:xfrm>
        </p:spPr>
        <p:txBody>
          <a:bodyPr/>
          <a:lstStyle>
            <a:lvl1pPr>
              <a:defRPr>
                <a:solidFill>
                  <a:schemeClr val="tx1">
                    <a:lumMod val="50000"/>
                    <a:lumOff val="50000"/>
                  </a:schemeClr>
                </a:solidFill>
              </a:defRPr>
            </a:lvl1pPr>
          </a:lstStyle>
          <a:p>
            <a:fld id="{838B0777-827F-8D42-90B1-61394C340E65}" type="slidenum">
              <a:rPr lang="en-US" smtClean="0"/>
              <a:pPr/>
              <a:t>‹#›</a:t>
            </a:fld>
            <a:endParaRPr lang="en-US" dirty="0"/>
          </a:p>
        </p:txBody>
      </p:sp>
      <p:sp>
        <p:nvSpPr>
          <p:cNvPr id="15" name="Title 1">
            <a:extLst>
              <a:ext uri="{FF2B5EF4-FFF2-40B4-BE49-F238E27FC236}">
                <a16:creationId xmlns:a16="http://schemas.microsoft.com/office/drawing/2014/main" id="{D60B89FE-026E-7249-A3EB-8B2B89BCD596}"/>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dirty="0"/>
              <a:t>Click to edit Master title style</a:t>
            </a:r>
          </a:p>
        </p:txBody>
      </p:sp>
      <p:sp>
        <p:nvSpPr>
          <p:cNvPr id="16" name="Footer Placeholder 7">
            <a:extLst>
              <a:ext uri="{FF2B5EF4-FFF2-40B4-BE49-F238E27FC236}">
                <a16:creationId xmlns:a16="http://schemas.microsoft.com/office/drawing/2014/main" id="{5E2E5CD6-A1EE-A841-BFBB-519F206ED505}"/>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8" name="Date Placeholder 3">
            <a:extLst>
              <a:ext uri="{FF2B5EF4-FFF2-40B4-BE49-F238E27FC236}">
                <a16:creationId xmlns:a16="http://schemas.microsoft.com/office/drawing/2014/main" id="{66C81B30-170B-8F41-A120-A0E8F4AD1AD0}"/>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pic>
        <p:nvPicPr>
          <p:cNvPr id="11" name="Picture 10">
            <a:extLst>
              <a:ext uri="{FF2B5EF4-FFF2-40B4-BE49-F238E27FC236}">
                <a16:creationId xmlns:a16="http://schemas.microsoft.com/office/drawing/2014/main" id="{4B056CD8-22B9-914B-A208-D60B45CA50A1}"/>
              </a:ext>
            </a:extLst>
          </p:cNvPr>
          <p:cNvPicPr>
            <a:picLocks noChangeAspect="1"/>
          </p:cNvPicPr>
          <p:nvPr userDrawn="1"/>
        </p:nvPicPr>
        <p:blipFill rotWithShape="1">
          <a:blip r:embed="rId2"/>
          <a:srcRect l="-14205" t="-6155" r="-5824" b="-12434"/>
          <a:stretch/>
        </p:blipFill>
        <p:spPr>
          <a:xfrm>
            <a:off x="10994938" y="144417"/>
            <a:ext cx="1075565" cy="690469"/>
          </a:xfrm>
          <a:prstGeom prst="rect">
            <a:avLst/>
          </a:prstGeom>
        </p:spPr>
      </p:pic>
    </p:spTree>
    <p:extLst>
      <p:ext uri="{BB962C8B-B14F-4D97-AF65-F5344CB8AC3E}">
        <p14:creationId xmlns:p14="http://schemas.microsoft.com/office/powerpoint/2010/main" val="3149247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5BA2C8-6FAC-B54C-9845-66F221B9BB0A}"/>
              </a:ext>
            </a:extLst>
          </p:cNvPr>
          <p:cNvSpPr>
            <a:spLocks noGrp="1"/>
          </p:cNvSpPr>
          <p:nvPr>
            <p:ph type="sldNum" sz="quarter" idx="11"/>
          </p:nvPr>
        </p:nvSpPr>
        <p:spPr/>
        <p:txBody>
          <a:bodyPr/>
          <a:lstStyle/>
          <a:p>
            <a:fld id="{838B0777-827F-8D42-90B1-61394C340E65}" type="slidenum">
              <a:rPr lang="en-US" smtClean="0"/>
              <a:pPr/>
              <a:t>‹#›</a:t>
            </a:fld>
            <a:endParaRPr lang="en-US" dirty="0"/>
          </a:p>
        </p:txBody>
      </p:sp>
      <p:sp>
        <p:nvSpPr>
          <p:cNvPr id="9" name="Content Placeholder 2">
            <a:extLst>
              <a:ext uri="{FF2B5EF4-FFF2-40B4-BE49-F238E27FC236}">
                <a16:creationId xmlns:a16="http://schemas.microsoft.com/office/drawing/2014/main" id="{8EFA112B-E57E-7B4A-8833-D3D8FEC4EC14}"/>
              </a:ext>
            </a:extLst>
          </p:cNvPr>
          <p:cNvSpPr>
            <a:spLocks noGrp="1"/>
          </p:cNvSpPr>
          <p:nvPr>
            <p:ph sz="half" idx="1" hasCustomPrompt="1"/>
          </p:nvPr>
        </p:nvSpPr>
        <p:spPr>
          <a:xfrm>
            <a:off x="362712" y="1594884"/>
            <a:ext cx="10591185" cy="4518071"/>
          </a:xfrm>
        </p:spPr>
        <p:txBody>
          <a:bodyPr>
            <a:normAutofit/>
          </a:bodyPr>
          <a:lstStyle>
            <a:lvl1pPr marL="0" indent="0">
              <a:lnSpc>
                <a:spcPct val="110000"/>
              </a:lnSpc>
              <a:buNone/>
              <a:defRPr sz="2000"/>
            </a:lvl1pPr>
          </a:lstStyle>
          <a:p>
            <a:pPr lvl="0"/>
            <a:r>
              <a:rPr lang="en-US" dirty="0"/>
              <a:t>Enter text here</a:t>
            </a:r>
          </a:p>
        </p:txBody>
      </p:sp>
      <p:sp>
        <p:nvSpPr>
          <p:cNvPr id="10" name="Title 1">
            <a:extLst>
              <a:ext uri="{FF2B5EF4-FFF2-40B4-BE49-F238E27FC236}">
                <a16:creationId xmlns:a16="http://schemas.microsoft.com/office/drawing/2014/main" id="{FA8C8EE7-3B3F-3F41-B5AD-67185982E33B}"/>
              </a:ext>
            </a:extLst>
          </p:cNvPr>
          <p:cNvSpPr>
            <a:spLocks noGrp="1"/>
          </p:cNvSpPr>
          <p:nvPr>
            <p:ph type="title"/>
          </p:nvPr>
        </p:nvSpPr>
        <p:spPr>
          <a:xfrm>
            <a:off x="362712" y="262270"/>
            <a:ext cx="10991088" cy="1102884"/>
          </a:xfrm>
          <a:prstGeom prst="rect">
            <a:avLst/>
          </a:prstGeom>
        </p:spPr>
        <p:txBody>
          <a:bodyPr anchor="ctr" anchorCtr="0">
            <a:normAutofit/>
          </a:bodyPr>
          <a:lstStyle>
            <a:lvl1pPr>
              <a:defRPr sz="3200"/>
            </a:lvl1pPr>
          </a:lstStyle>
          <a:p>
            <a:r>
              <a:rPr lang="en-US"/>
              <a:t>Click to edit Master title style</a:t>
            </a:r>
            <a:endParaRPr lang="en-US" dirty="0"/>
          </a:p>
        </p:txBody>
      </p:sp>
      <p:sp>
        <p:nvSpPr>
          <p:cNvPr id="13" name="Footer Placeholder 7">
            <a:extLst>
              <a:ext uri="{FF2B5EF4-FFF2-40B4-BE49-F238E27FC236}">
                <a16:creationId xmlns:a16="http://schemas.microsoft.com/office/drawing/2014/main" id="{44BCAD86-58E8-C64B-B919-51804E097B67}"/>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5" name="Date Placeholder 3">
            <a:extLst>
              <a:ext uri="{FF2B5EF4-FFF2-40B4-BE49-F238E27FC236}">
                <a16:creationId xmlns:a16="http://schemas.microsoft.com/office/drawing/2014/main" id="{F4675424-66C5-6140-A915-8C73CF29DE4B}"/>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spTree>
    <p:extLst>
      <p:ext uri="{BB962C8B-B14F-4D97-AF65-F5344CB8AC3E}">
        <p14:creationId xmlns:p14="http://schemas.microsoft.com/office/powerpoint/2010/main" val="25741980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mparison - Blan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4416571-A315-1846-A578-44521F40228B}"/>
              </a:ext>
            </a:extLst>
          </p:cNvPr>
          <p:cNvSpPr/>
          <p:nvPr userDrawn="1"/>
        </p:nvSpPr>
        <p:spPr>
          <a:xfrm>
            <a:off x="1" y="5919538"/>
            <a:ext cx="3362425" cy="938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p:nvPr>
        </p:nvSpPr>
        <p:spPr>
          <a:xfrm>
            <a:off x="362712" y="1681163"/>
            <a:ext cx="5634864" cy="823912"/>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Text Placeholder 4"/>
          <p:cNvSpPr>
            <a:spLocks noGrp="1"/>
          </p:cNvSpPr>
          <p:nvPr>
            <p:ph type="body" sz="quarter" idx="3"/>
          </p:nvPr>
        </p:nvSpPr>
        <p:spPr>
          <a:xfrm>
            <a:off x="6208776" y="1681163"/>
            <a:ext cx="5620512" cy="823912"/>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0" name="Content Placeholder 2">
            <a:extLst>
              <a:ext uri="{FF2B5EF4-FFF2-40B4-BE49-F238E27FC236}">
                <a16:creationId xmlns:a16="http://schemas.microsoft.com/office/drawing/2014/main" id="{A22BEFAE-1CA8-3D42-9FE8-259F2F4B7EB2}"/>
              </a:ext>
            </a:extLst>
          </p:cNvPr>
          <p:cNvSpPr>
            <a:spLocks noGrp="1"/>
          </p:cNvSpPr>
          <p:nvPr>
            <p:ph sz="half" idx="13" hasCustomPrompt="1"/>
          </p:nvPr>
        </p:nvSpPr>
        <p:spPr>
          <a:xfrm>
            <a:off x="362712" y="2660904"/>
            <a:ext cx="5574792" cy="3452051"/>
          </a:xfrm>
        </p:spPr>
        <p:txBody>
          <a:bodyPr>
            <a:normAutofit/>
          </a:bodyPr>
          <a:lstStyle>
            <a:lvl1pPr marL="0" indent="0">
              <a:lnSpc>
                <a:spcPct val="110000"/>
              </a:lnSpc>
              <a:buNone/>
              <a:defRPr sz="1800"/>
            </a:lvl1pPr>
          </a:lstStyle>
          <a:p>
            <a:pPr lvl="0"/>
            <a:r>
              <a:rPr lang="en-US" dirty="0"/>
              <a:t>Enter text here</a:t>
            </a:r>
          </a:p>
        </p:txBody>
      </p:sp>
      <p:sp>
        <p:nvSpPr>
          <p:cNvPr id="11" name="Content Placeholder 2">
            <a:extLst>
              <a:ext uri="{FF2B5EF4-FFF2-40B4-BE49-F238E27FC236}">
                <a16:creationId xmlns:a16="http://schemas.microsoft.com/office/drawing/2014/main" id="{B833EADF-0DCB-FF42-8ACF-2E14F284BCDA}"/>
              </a:ext>
            </a:extLst>
          </p:cNvPr>
          <p:cNvSpPr>
            <a:spLocks noGrp="1"/>
          </p:cNvSpPr>
          <p:nvPr>
            <p:ph sz="half" idx="14" hasCustomPrompt="1"/>
          </p:nvPr>
        </p:nvSpPr>
        <p:spPr>
          <a:xfrm>
            <a:off x="6254496" y="2660904"/>
            <a:ext cx="5574792" cy="3452051"/>
          </a:xfrm>
        </p:spPr>
        <p:txBody>
          <a:bodyPr>
            <a:normAutofit/>
          </a:bodyPr>
          <a:lstStyle>
            <a:lvl1pPr marL="0" indent="0">
              <a:lnSpc>
                <a:spcPct val="110000"/>
              </a:lnSpc>
              <a:buNone/>
              <a:defRPr sz="1800"/>
            </a:lvl1pPr>
          </a:lstStyle>
          <a:p>
            <a:pPr lvl="0"/>
            <a:r>
              <a:rPr lang="en-US" dirty="0"/>
              <a:t>Enter text here</a:t>
            </a:r>
          </a:p>
        </p:txBody>
      </p:sp>
      <p:sp>
        <p:nvSpPr>
          <p:cNvPr id="4" name="Slide Number Placeholder 3">
            <a:extLst>
              <a:ext uri="{FF2B5EF4-FFF2-40B4-BE49-F238E27FC236}">
                <a16:creationId xmlns:a16="http://schemas.microsoft.com/office/drawing/2014/main" id="{784BA7FE-773F-2D4C-A1FD-78D273094D08}"/>
              </a:ext>
            </a:extLst>
          </p:cNvPr>
          <p:cNvSpPr>
            <a:spLocks noGrp="1"/>
          </p:cNvSpPr>
          <p:nvPr>
            <p:ph type="sldNum" sz="quarter" idx="16"/>
          </p:nvPr>
        </p:nvSpPr>
        <p:spPr/>
        <p:txBody>
          <a:bodyPr/>
          <a:lstStyle>
            <a:lvl1pPr>
              <a:defRPr>
                <a:solidFill>
                  <a:schemeClr val="tx1">
                    <a:lumMod val="50000"/>
                    <a:lumOff val="50000"/>
                  </a:schemeClr>
                </a:solidFill>
              </a:defRPr>
            </a:lvl1pPr>
          </a:lstStyle>
          <a:p>
            <a:fld id="{838B0777-827F-8D42-90B1-61394C340E65}" type="slidenum">
              <a:rPr lang="en-US" smtClean="0"/>
              <a:pPr/>
              <a:t>‹#›</a:t>
            </a:fld>
            <a:endParaRPr lang="en-US" dirty="0"/>
          </a:p>
        </p:txBody>
      </p:sp>
      <p:sp>
        <p:nvSpPr>
          <p:cNvPr id="14" name="Title 1">
            <a:extLst>
              <a:ext uri="{FF2B5EF4-FFF2-40B4-BE49-F238E27FC236}">
                <a16:creationId xmlns:a16="http://schemas.microsoft.com/office/drawing/2014/main" id="{CBFC3704-1948-F84D-88BE-17DA7F4538A9}"/>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dirty="0"/>
              <a:t>Click to edit Master title style</a:t>
            </a:r>
          </a:p>
        </p:txBody>
      </p:sp>
      <p:sp>
        <p:nvSpPr>
          <p:cNvPr id="15" name="Footer Placeholder 7">
            <a:extLst>
              <a:ext uri="{FF2B5EF4-FFF2-40B4-BE49-F238E27FC236}">
                <a16:creationId xmlns:a16="http://schemas.microsoft.com/office/drawing/2014/main" id="{2DBAF8AC-F4B9-2C4F-BBF0-BD58FB50FE11}"/>
              </a:ext>
            </a:extLst>
          </p:cNvPr>
          <p:cNvSpPr>
            <a:spLocks noGrp="1"/>
          </p:cNvSpPr>
          <p:nvPr>
            <p:ph type="ftr" sz="quarter" idx="17"/>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7" name="Date Placeholder 3">
            <a:extLst>
              <a:ext uri="{FF2B5EF4-FFF2-40B4-BE49-F238E27FC236}">
                <a16:creationId xmlns:a16="http://schemas.microsoft.com/office/drawing/2014/main" id="{97E7983D-B1A4-B148-B1D4-C4B621AD156B}"/>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pic>
        <p:nvPicPr>
          <p:cNvPr id="16" name="Picture 15">
            <a:extLst>
              <a:ext uri="{FF2B5EF4-FFF2-40B4-BE49-F238E27FC236}">
                <a16:creationId xmlns:a16="http://schemas.microsoft.com/office/drawing/2014/main" id="{5E2C3E2E-EFC9-1344-B409-FD8AEF49561B}"/>
              </a:ext>
            </a:extLst>
          </p:cNvPr>
          <p:cNvPicPr>
            <a:picLocks noChangeAspect="1"/>
          </p:cNvPicPr>
          <p:nvPr userDrawn="1"/>
        </p:nvPicPr>
        <p:blipFill rotWithShape="1">
          <a:blip r:embed="rId2"/>
          <a:srcRect l="-14205" t="-6155" r="-5824" b="-12434"/>
          <a:stretch/>
        </p:blipFill>
        <p:spPr>
          <a:xfrm>
            <a:off x="10994938" y="144417"/>
            <a:ext cx="1075565" cy="690469"/>
          </a:xfrm>
          <a:prstGeom prst="rect">
            <a:avLst/>
          </a:prstGeom>
        </p:spPr>
      </p:pic>
    </p:spTree>
    <p:extLst>
      <p:ext uri="{BB962C8B-B14F-4D97-AF65-F5344CB8AC3E}">
        <p14:creationId xmlns:p14="http://schemas.microsoft.com/office/powerpoint/2010/main" val="4287975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62712" y="1594884"/>
            <a:ext cx="5574792" cy="4518071"/>
          </a:xfrm>
        </p:spPr>
        <p:txBody>
          <a:bodyPr>
            <a:normAutofit/>
          </a:bodyPr>
          <a:lstStyle>
            <a:lvl1pPr marL="0" indent="0">
              <a:lnSpc>
                <a:spcPct val="110000"/>
              </a:lnSpc>
              <a:buNone/>
              <a:defRPr sz="2000"/>
            </a:lvl1pPr>
          </a:lstStyle>
          <a:p>
            <a:pPr lvl="0"/>
            <a:r>
              <a:rPr lang="en-US" dirty="0"/>
              <a:t>Enter text here</a:t>
            </a:r>
          </a:p>
        </p:txBody>
      </p:sp>
      <p:sp>
        <p:nvSpPr>
          <p:cNvPr id="10" name="Content Placeholder 2">
            <a:extLst>
              <a:ext uri="{FF2B5EF4-FFF2-40B4-BE49-F238E27FC236}">
                <a16:creationId xmlns:a16="http://schemas.microsoft.com/office/drawing/2014/main" id="{F6C397A8-4C6E-3540-A9FF-B8B3F768B7BB}"/>
              </a:ext>
            </a:extLst>
          </p:cNvPr>
          <p:cNvSpPr>
            <a:spLocks noGrp="1"/>
          </p:cNvSpPr>
          <p:nvPr>
            <p:ph sz="half" idx="13" hasCustomPrompt="1"/>
          </p:nvPr>
        </p:nvSpPr>
        <p:spPr>
          <a:xfrm>
            <a:off x="6254496" y="1594884"/>
            <a:ext cx="5574792" cy="4518071"/>
          </a:xfrm>
        </p:spPr>
        <p:txBody>
          <a:bodyPr>
            <a:normAutofit/>
          </a:bodyPr>
          <a:lstStyle>
            <a:lvl1pPr marL="0" indent="0">
              <a:lnSpc>
                <a:spcPct val="110000"/>
              </a:lnSpc>
              <a:buNone/>
              <a:defRPr sz="2000"/>
            </a:lvl1pPr>
          </a:lstStyle>
          <a:p>
            <a:pPr lvl="0"/>
            <a:r>
              <a:rPr lang="en-US" dirty="0"/>
              <a:t>Enter text here</a:t>
            </a:r>
          </a:p>
        </p:txBody>
      </p:sp>
      <p:sp>
        <p:nvSpPr>
          <p:cNvPr id="8" name="Slide Number Placeholder 7">
            <a:extLst>
              <a:ext uri="{FF2B5EF4-FFF2-40B4-BE49-F238E27FC236}">
                <a16:creationId xmlns:a16="http://schemas.microsoft.com/office/drawing/2014/main" id="{7D4E4AF7-5B90-4A4A-9190-EF7AF1E8A750}"/>
              </a:ext>
            </a:extLst>
          </p:cNvPr>
          <p:cNvSpPr>
            <a:spLocks noGrp="1"/>
          </p:cNvSpPr>
          <p:nvPr>
            <p:ph type="sldNum" sz="quarter" idx="15"/>
          </p:nvPr>
        </p:nvSpPr>
        <p:spPr/>
        <p:txBody>
          <a:bodyPr/>
          <a:lstStyle/>
          <a:p>
            <a:fld id="{838B0777-827F-8D42-90B1-61394C340E65}" type="slidenum">
              <a:rPr lang="en-US" smtClean="0"/>
              <a:pPr/>
              <a:t>‹#›</a:t>
            </a:fld>
            <a:endParaRPr lang="en-US" dirty="0"/>
          </a:p>
        </p:txBody>
      </p:sp>
      <p:sp>
        <p:nvSpPr>
          <p:cNvPr id="11" name="Title 1">
            <a:extLst>
              <a:ext uri="{FF2B5EF4-FFF2-40B4-BE49-F238E27FC236}">
                <a16:creationId xmlns:a16="http://schemas.microsoft.com/office/drawing/2014/main" id="{0B1DBDDF-7B8D-E049-BE5A-2AC650B235B2}"/>
              </a:ext>
            </a:extLst>
          </p:cNvPr>
          <p:cNvSpPr>
            <a:spLocks noGrp="1"/>
          </p:cNvSpPr>
          <p:nvPr>
            <p:ph type="title"/>
          </p:nvPr>
        </p:nvSpPr>
        <p:spPr>
          <a:xfrm>
            <a:off x="362712" y="262270"/>
            <a:ext cx="10991088" cy="1102884"/>
          </a:xfrm>
          <a:prstGeom prst="rect">
            <a:avLst/>
          </a:prstGeom>
        </p:spPr>
        <p:txBody>
          <a:bodyPr anchor="ctr" anchorCtr="0">
            <a:normAutofit/>
          </a:bodyPr>
          <a:lstStyle>
            <a:lvl1pPr>
              <a:defRPr sz="3200"/>
            </a:lvl1pPr>
          </a:lstStyle>
          <a:p>
            <a:r>
              <a:rPr lang="en-US"/>
              <a:t>Click to edit Master title style</a:t>
            </a:r>
            <a:endParaRPr lang="en-US" dirty="0"/>
          </a:p>
        </p:txBody>
      </p:sp>
      <p:sp>
        <p:nvSpPr>
          <p:cNvPr id="12" name="Footer Placeholder 7">
            <a:extLst>
              <a:ext uri="{FF2B5EF4-FFF2-40B4-BE49-F238E27FC236}">
                <a16:creationId xmlns:a16="http://schemas.microsoft.com/office/drawing/2014/main" id="{27FBAFA6-39D8-1045-BD48-582B3322516F}"/>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4" name="Date Placeholder 3">
            <a:extLst>
              <a:ext uri="{FF2B5EF4-FFF2-40B4-BE49-F238E27FC236}">
                <a16:creationId xmlns:a16="http://schemas.microsoft.com/office/drawing/2014/main" id="{27990A56-77DE-384E-846A-6EC50569154F}"/>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spTree>
    <p:extLst>
      <p:ext uri="{BB962C8B-B14F-4D97-AF65-F5344CB8AC3E}">
        <p14:creationId xmlns:p14="http://schemas.microsoft.com/office/powerpoint/2010/main" val="3250278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62712" y="1573619"/>
            <a:ext cx="3675889" cy="4539336"/>
          </a:xfrm>
        </p:spPr>
        <p:txBody>
          <a:bodyPr>
            <a:normAutofit/>
          </a:bodyPr>
          <a:lstStyle>
            <a:lvl1pPr marL="0" indent="0">
              <a:lnSpc>
                <a:spcPct val="110000"/>
              </a:lnSpc>
              <a:buNone/>
              <a:defRPr sz="1600"/>
            </a:lvl1pPr>
          </a:lstStyle>
          <a:p>
            <a:pPr lvl="0"/>
            <a:r>
              <a:rPr lang="en-US" dirty="0"/>
              <a:t>Enter text here</a:t>
            </a:r>
          </a:p>
        </p:txBody>
      </p:sp>
      <p:sp>
        <p:nvSpPr>
          <p:cNvPr id="12" name="Content Placeholder 2">
            <a:extLst>
              <a:ext uri="{FF2B5EF4-FFF2-40B4-BE49-F238E27FC236}">
                <a16:creationId xmlns:a16="http://schemas.microsoft.com/office/drawing/2014/main" id="{CA1345C7-1E5A-5D47-B21E-CC22DE822A72}"/>
              </a:ext>
            </a:extLst>
          </p:cNvPr>
          <p:cNvSpPr>
            <a:spLocks noGrp="1"/>
          </p:cNvSpPr>
          <p:nvPr>
            <p:ph sz="half" idx="13" hasCustomPrompt="1"/>
          </p:nvPr>
        </p:nvSpPr>
        <p:spPr>
          <a:xfrm>
            <a:off x="4258056" y="1573619"/>
            <a:ext cx="3675889" cy="4539336"/>
          </a:xfrm>
        </p:spPr>
        <p:txBody>
          <a:bodyPr>
            <a:normAutofit/>
          </a:bodyPr>
          <a:lstStyle>
            <a:lvl1pPr marL="0" indent="0">
              <a:lnSpc>
                <a:spcPct val="110000"/>
              </a:lnSpc>
              <a:buNone/>
              <a:defRPr sz="1600"/>
            </a:lvl1pPr>
          </a:lstStyle>
          <a:p>
            <a:pPr lvl="0"/>
            <a:r>
              <a:rPr lang="en-US" dirty="0"/>
              <a:t>Enter text here</a:t>
            </a:r>
          </a:p>
        </p:txBody>
      </p:sp>
      <p:sp>
        <p:nvSpPr>
          <p:cNvPr id="13" name="Content Placeholder 2">
            <a:extLst>
              <a:ext uri="{FF2B5EF4-FFF2-40B4-BE49-F238E27FC236}">
                <a16:creationId xmlns:a16="http://schemas.microsoft.com/office/drawing/2014/main" id="{1782DDE3-B15D-5C47-980A-E974C39F852B}"/>
              </a:ext>
            </a:extLst>
          </p:cNvPr>
          <p:cNvSpPr>
            <a:spLocks noGrp="1"/>
          </p:cNvSpPr>
          <p:nvPr>
            <p:ph sz="half" idx="14" hasCustomPrompt="1"/>
          </p:nvPr>
        </p:nvSpPr>
        <p:spPr>
          <a:xfrm>
            <a:off x="8153400" y="1596321"/>
            <a:ext cx="3675889" cy="4539336"/>
          </a:xfrm>
        </p:spPr>
        <p:txBody>
          <a:bodyPr>
            <a:normAutofit/>
          </a:bodyPr>
          <a:lstStyle>
            <a:lvl1pPr marL="0" indent="0">
              <a:lnSpc>
                <a:spcPct val="110000"/>
              </a:lnSpc>
              <a:buNone/>
              <a:defRPr sz="1600"/>
            </a:lvl1pPr>
          </a:lstStyle>
          <a:p>
            <a:pPr lvl="0"/>
            <a:r>
              <a:rPr lang="en-US" dirty="0"/>
              <a:t>Enter text here</a:t>
            </a:r>
          </a:p>
        </p:txBody>
      </p:sp>
      <p:sp>
        <p:nvSpPr>
          <p:cNvPr id="8" name="Slide Number Placeholder 7">
            <a:extLst>
              <a:ext uri="{FF2B5EF4-FFF2-40B4-BE49-F238E27FC236}">
                <a16:creationId xmlns:a16="http://schemas.microsoft.com/office/drawing/2014/main" id="{48FC52E0-46F2-2443-B309-D4A67BCEE768}"/>
              </a:ext>
            </a:extLst>
          </p:cNvPr>
          <p:cNvSpPr>
            <a:spLocks noGrp="1"/>
          </p:cNvSpPr>
          <p:nvPr>
            <p:ph type="sldNum" sz="quarter" idx="16"/>
          </p:nvPr>
        </p:nvSpPr>
        <p:spPr/>
        <p:txBody>
          <a:bodyPr/>
          <a:lstStyle/>
          <a:p>
            <a:fld id="{838B0777-827F-8D42-90B1-61394C340E65}" type="slidenum">
              <a:rPr lang="en-US" smtClean="0"/>
              <a:pPr/>
              <a:t>‹#›</a:t>
            </a:fld>
            <a:endParaRPr lang="en-US" dirty="0"/>
          </a:p>
        </p:txBody>
      </p:sp>
      <p:sp>
        <p:nvSpPr>
          <p:cNvPr id="11" name="Title 1">
            <a:extLst>
              <a:ext uri="{FF2B5EF4-FFF2-40B4-BE49-F238E27FC236}">
                <a16:creationId xmlns:a16="http://schemas.microsoft.com/office/drawing/2014/main" id="{22B7B320-CA87-A342-9115-47E9E4F9B68B}"/>
              </a:ext>
            </a:extLst>
          </p:cNvPr>
          <p:cNvSpPr>
            <a:spLocks noGrp="1"/>
          </p:cNvSpPr>
          <p:nvPr>
            <p:ph type="title"/>
          </p:nvPr>
        </p:nvSpPr>
        <p:spPr>
          <a:xfrm>
            <a:off x="362712" y="262270"/>
            <a:ext cx="10991088" cy="1102884"/>
          </a:xfrm>
          <a:prstGeom prst="rect">
            <a:avLst/>
          </a:prstGeom>
        </p:spPr>
        <p:txBody>
          <a:bodyPr anchor="ctr" anchorCtr="0">
            <a:normAutofit/>
          </a:bodyPr>
          <a:lstStyle>
            <a:lvl1pPr>
              <a:defRPr sz="3200"/>
            </a:lvl1pPr>
          </a:lstStyle>
          <a:p>
            <a:r>
              <a:rPr lang="en-US"/>
              <a:t>Click to edit Master title style</a:t>
            </a:r>
            <a:endParaRPr lang="en-US" dirty="0"/>
          </a:p>
        </p:txBody>
      </p:sp>
      <p:sp>
        <p:nvSpPr>
          <p:cNvPr id="14" name="Footer Placeholder 7">
            <a:extLst>
              <a:ext uri="{FF2B5EF4-FFF2-40B4-BE49-F238E27FC236}">
                <a16:creationId xmlns:a16="http://schemas.microsoft.com/office/drawing/2014/main" id="{58D14D24-78FD-A045-8D62-111F0EEE42FF}"/>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6" name="Date Placeholder 3">
            <a:extLst>
              <a:ext uri="{FF2B5EF4-FFF2-40B4-BE49-F238E27FC236}">
                <a16:creationId xmlns:a16="http://schemas.microsoft.com/office/drawing/2014/main" id="{FB93BEA1-60BB-9942-B17D-B28C034417FF}"/>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spTree>
    <p:extLst>
      <p:ext uri="{BB962C8B-B14F-4D97-AF65-F5344CB8AC3E}">
        <p14:creationId xmlns:p14="http://schemas.microsoft.com/office/powerpoint/2010/main" val="2422257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2712" y="1482692"/>
            <a:ext cx="5634864" cy="823912"/>
          </a:xfrm>
        </p:spPr>
        <p:txBody>
          <a:bodyPr anchor="b">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p:cNvSpPr>
            <a:spLocks noGrp="1"/>
          </p:cNvSpPr>
          <p:nvPr>
            <p:ph type="body" sz="quarter" idx="3"/>
          </p:nvPr>
        </p:nvSpPr>
        <p:spPr>
          <a:xfrm>
            <a:off x="6208776" y="1482692"/>
            <a:ext cx="5620512" cy="823912"/>
          </a:xfrm>
        </p:spPr>
        <p:txBody>
          <a:bodyPr anchor="b">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2">
            <a:extLst>
              <a:ext uri="{FF2B5EF4-FFF2-40B4-BE49-F238E27FC236}">
                <a16:creationId xmlns:a16="http://schemas.microsoft.com/office/drawing/2014/main" id="{A22BEFAE-1CA8-3D42-9FE8-259F2F4B7EB2}"/>
              </a:ext>
            </a:extLst>
          </p:cNvPr>
          <p:cNvSpPr>
            <a:spLocks noGrp="1"/>
          </p:cNvSpPr>
          <p:nvPr>
            <p:ph sz="half" idx="13" hasCustomPrompt="1"/>
          </p:nvPr>
        </p:nvSpPr>
        <p:spPr>
          <a:xfrm>
            <a:off x="362712" y="2462432"/>
            <a:ext cx="5574792" cy="3626480"/>
          </a:xfrm>
        </p:spPr>
        <p:txBody>
          <a:bodyPr>
            <a:normAutofit/>
          </a:bodyPr>
          <a:lstStyle>
            <a:lvl1pPr marL="0" indent="0">
              <a:lnSpc>
                <a:spcPct val="110000"/>
              </a:lnSpc>
              <a:buNone/>
              <a:defRPr sz="2000"/>
            </a:lvl1pPr>
          </a:lstStyle>
          <a:p>
            <a:pPr lvl="0"/>
            <a:r>
              <a:rPr lang="en-US" dirty="0"/>
              <a:t>Enter text here</a:t>
            </a:r>
          </a:p>
        </p:txBody>
      </p:sp>
      <p:sp>
        <p:nvSpPr>
          <p:cNvPr id="11" name="Content Placeholder 2">
            <a:extLst>
              <a:ext uri="{FF2B5EF4-FFF2-40B4-BE49-F238E27FC236}">
                <a16:creationId xmlns:a16="http://schemas.microsoft.com/office/drawing/2014/main" id="{B833EADF-0DCB-FF42-8ACF-2E14F284BCDA}"/>
              </a:ext>
            </a:extLst>
          </p:cNvPr>
          <p:cNvSpPr>
            <a:spLocks noGrp="1"/>
          </p:cNvSpPr>
          <p:nvPr>
            <p:ph sz="half" idx="14" hasCustomPrompt="1"/>
          </p:nvPr>
        </p:nvSpPr>
        <p:spPr>
          <a:xfrm>
            <a:off x="6254496" y="2462432"/>
            <a:ext cx="5574792" cy="3626480"/>
          </a:xfrm>
        </p:spPr>
        <p:txBody>
          <a:bodyPr>
            <a:normAutofit/>
          </a:bodyPr>
          <a:lstStyle>
            <a:lvl1pPr marL="0" indent="0">
              <a:lnSpc>
                <a:spcPct val="110000"/>
              </a:lnSpc>
              <a:buNone/>
              <a:defRPr sz="2000"/>
            </a:lvl1pPr>
          </a:lstStyle>
          <a:p>
            <a:pPr lvl="0"/>
            <a:r>
              <a:rPr lang="en-US" dirty="0"/>
              <a:t>Enter text here</a:t>
            </a:r>
          </a:p>
        </p:txBody>
      </p:sp>
      <p:sp>
        <p:nvSpPr>
          <p:cNvPr id="12" name="Title 1">
            <a:extLst>
              <a:ext uri="{FF2B5EF4-FFF2-40B4-BE49-F238E27FC236}">
                <a16:creationId xmlns:a16="http://schemas.microsoft.com/office/drawing/2014/main" id="{1A223357-BF2B-1446-9B75-489DB9B4E90F}"/>
              </a:ext>
            </a:extLst>
          </p:cNvPr>
          <p:cNvSpPr>
            <a:spLocks noGrp="1"/>
          </p:cNvSpPr>
          <p:nvPr>
            <p:ph type="title"/>
          </p:nvPr>
        </p:nvSpPr>
        <p:spPr>
          <a:xfrm>
            <a:off x="362712" y="262270"/>
            <a:ext cx="10991088" cy="1102884"/>
          </a:xfrm>
          <a:prstGeom prst="rect">
            <a:avLst/>
          </a:prstGeom>
        </p:spPr>
        <p:txBody>
          <a:bodyPr anchor="ctr" anchorCtr="0">
            <a:normAutofit/>
          </a:bodyPr>
          <a:lstStyle>
            <a:lvl1pPr>
              <a:defRPr sz="3200"/>
            </a:lvl1pPr>
          </a:lstStyle>
          <a:p>
            <a:r>
              <a:rPr lang="en-US"/>
              <a:t>Click to edit Master title style</a:t>
            </a:r>
            <a:endParaRPr lang="en-US" dirty="0"/>
          </a:p>
        </p:txBody>
      </p:sp>
      <p:sp>
        <p:nvSpPr>
          <p:cNvPr id="4" name="Slide Number Placeholder 3">
            <a:extLst>
              <a:ext uri="{FF2B5EF4-FFF2-40B4-BE49-F238E27FC236}">
                <a16:creationId xmlns:a16="http://schemas.microsoft.com/office/drawing/2014/main" id="{2E390E8D-9016-4C42-8F5F-E450B003ABB8}"/>
              </a:ext>
            </a:extLst>
          </p:cNvPr>
          <p:cNvSpPr>
            <a:spLocks noGrp="1"/>
          </p:cNvSpPr>
          <p:nvPr>
            <p:ph type="sldNum" sz="quarter" idx="16"/>
          </p:nvPr>
        </p:nvSpPr>
        <p:spPr/>
        <p:txBody>
          <a:bodyPr/>
          <a:lstStyle/>
          <a:p>
            <a:fld id="{838B0777-827F-8D42-90B1-61394C340E65}" type="slidenum">
              <a:rPr lang="en-US" smtClean="0"/>
              <a:pPr/>
              <a:t>‹#›</a:t>
            </a:fld>
            <a:endParaRPr lang="en-US" dirty="0"/>
          </a:p>
        </p:txBody>
      </p:sp>
      <p:sp>
        <p:nvSpPr>
          <p:cNvPr id="13" name="Footer Placeholder 7">
            <a:extLst>
              <a:ext uri="{FF2B5EF4-FFF2-40B4-BE49-F238E27FC236}">
                <a16:creationId xmlns:a16="http://schemas.microsoft.com/office/drawing/2014/main" id="{9CBCAFA1-511A-EE41-B15A-62ABD068967E}"/>
              </a:ext>
            </a:extLst>
          </p:cNvPr>
          <p:cNvSpPr>
            <a:spLocks noGrp="1"/>
          </p:cNvSpPr>
          <p:nvPr>
            <p:ph type="ftr" sz="quarter" idx="17"/>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5" name="Date Placeholder 3">
            <a:extLst>
              <a:ext uri="{FF2B5EF4-FFF2-40B4-BE49-F238E27FC236}">
                <a16:creationId xmlns:a16="http://schemas.microsoft.com/office/drawing/2014/main" id="{CABEB7C4-26A5-2A49-A685-3101218971E3}"/>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spTree>
    <p:extLst>
      <p:ext uri="{BB962C8B-B14F-4D97-AF65-F5344CB8AC3E}">
        <p14:creationId xmlns:p14="http://schemas.microsoft.com/office/powerpoint/2010/main" val="1263119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2712" y="2532255"/>
            <a:ext cx="10515600" cy="1325563"/>
          </a:xfrm>
          <a:prstGeom prst="rect">
            <a:avLst/>
          </a:prstGeom>
        </p:spPr>
        <p:txBody>
          <a:bodyPr/>
          <a:lstStyle>
            <a:lvl1pPr>
              <a:defRPr>
                <a:solidFill>
                  <a:srgbClr val="00579C"/>
                </a:solidFill>
              </a:defRPr>
            </a:lvl1pPr>
          </a:lstStyle>
          <a:p>
            <a:r>
              <a:rPr lang="en-US"/>
              <a:t>Click to edit Master title style</a:t>
            </a:r>
            <a:endParaRPr lang="en-US" dirty="0"/>
          </a:p>
        </p:txBody>
      </p:sp>
      <p:sp>
        <p:nvSpPr>
          <p:cNvPr id="7" name="Slide Number Placeholder 6">
            <a:extLst>
              <a:ext uri="{FF2B5EF4-FFF2-40B4-BE49-F238E27FC236}">
                <a16:creationId xmlns:a16="http://schemas.microsoft.com/office/drawing/2014/main" id="{BEB4071B-8956-1F45-8413-D77E45140982}"/>
              </a:ext>
            </a:extLst>
          </p:cNvPr>
          <p:cNvSpPr>
            <a:spLocks noGrp="1"/>
          </p:cNvSpPr>
          <p:nvPr>
            <p:ph type="sldNum" sz="quarter" idx="11"/>
          </p:nvPr>
        </p:nvSpPr>
        <p:spPr/>
        <p:txBody>
          <a:bodyPr/>
          <a:lstStyle/>
          <a:p>
            <a:fld id="{838B0777-827F-8D42-90B1-61394C340E65}" type="slidenum">
              <a:rPr lang="en-US" smtClean="0"/>
              <a:pPr/>
              <a:t>‹#›</a:t>
            </a:fld>
            <a:endParaRPr lang="en-US" dirty="0"/>
          </a:p>
        </p:txBody>
      </p:sp>
      <p:sp>
        <p:nvSpPr>
          <p:cNvPr id="8" name="Footer Placeholder 7">
            <a:extLst>
              <a:ext uri="{FF2B5EF4-FFF2-40B4-BE49-F238E27FC236}">
                <a16:creationId xmlns:a16="http://schemas.microsoft.com/office/drawing/2014/main" id="{A237A5CF-4029-5441-9751-E360C7BA0059}"/>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0" name="Date Placeholder 3">
            <a:extLst>
              <a:ext uri="{FF2B5EF4-FFF2-40B4-BE49-F238E27FC236}">
                <a16:creationId xmlns:a16="http://schemas.microsoft.com/office/drawing/2014/main" id="{FCA39AD3-F023-5741-9EB7-A0EBA453024C}"/>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spTree>
    <p:extLst>
      <p:ext uri="{BB962C8B-B14F-4D97-AF65-F5344CB8AC3E}">
        <p14:creationId xmlns:p14="http://schemas.microsoft.com/office/powerpoint/2010/main" val="903269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4205F8A-53F2-9A4F-89B7-679F5D96ABD6}"/>
              </a:ext>
            </a:extLst>
          </p:cNvPr>
          <p:cNvSpPr>
            <a:spLocks noGrp="1"/>
          </p:cNvSpPr>
          <p:nvPr>
            <p:ph type="sldNum" sz="quarter" idx="11"/>
          </p:nvPr>
        </p:nvSpPr>
        <p:spPr/>
        <p:txBody>
          <a:bodyPr/>
          <a:lstStyle/>
          <a:p>
            <a:fld id="{838B0777-827F-8D42-90B1-61394C340E65}" type="slidenum">
              <a:rPr lang="en-US" smtClean="0"/>
              <a:pPr/>
              <a:t>‹#›</a:t>
            </a:fld>
            <a:endParaRPr lang="en-US" dirty="0"/>
          </a:p>
        </p:txBody>
      </p:sp>
      <p:sp>
        <p:nvSpPr>
          <p:cNvPr id="7" name="Footer Placeholder 7">
            <a:extLst>
              <a:ext uri="{FF2B5EF4-FFF2-40B4-BE49-F238E27FC236}">
                <a16:creationId xmlns:a16="http://schemas.microsoft.com/office/drawing/2014/main" id="{89F830C8-3B22-4D44-AD5B-EAC20E22F956}"/>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9" name="Date Placeholder 3">
            <a:extLst>
              <a:ext uri="{FF2B5EF4-FFF2-40B4-BE49-F238E27FC236}">
                <a16:creationId xmlns:a16="http://schemas.microsoft.com/office/drawing/2014/main" id="{C81969A2-10C2-C546-977D-603DF985EB04}"/>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spTree>
    <p:extLst>
      <p:ext uri="{BB962C8B-B14F-4D97-AF65-F5344CB8AC3E}">
        <p14:creationId xmlns:p14="http://schemas.microsoft.com/office/powerpoint/2010/main" val="2607365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text and holder">
    <p:spTree>
      <p:nvGrpSpPr>
        <p:cNvPr id="1" name=""/>
        <p:cNvGrpSpPr/>
        <p:nvPr/>
      </p:nvGrpSpPr>
      <p:grpSpPr>
        <a:xfrm>
          <a:off x="0" y="0"/>
          <a:ext cx="0" cy="0"/>
          <a:chOff x="0" y="0"/>
          <a:chExt cx="0" cy="0"/>
        </a:xfrm>
      </p:grpSpPr>
      <p:sp>
        <p:nvSpPr>
          <p:cNvPr id="3" name="Content Placeholder 2"/>
          <p:cNvSpPr>
            <a:spLocks noGrp="1"/>
          </p:cNvSpPr>
          <p:nvPr>
            <p:ph idx="1"/>
          </p:nvPr>
        </p:nvSpPr>
        <p:spPr>
          <a:xfrm>
            <a:off x="4828033" y="987427"/>
            <a:ext cx="6949439" cy="4873625"/>
          </a:xfrm>
        </p:spPr>
        <p:txBody>
          <a:bodyPr/>
          <a:lstStyle>
            <a:lvl1pPr>
              <a:defRPr sz="2400"/>
            </a:lvl1pPr>
            <a:lvl2pPr>
              <a:defRPr sz="2000" b="0">
                <a:solidFill>
                  <a:schemeClr val="tx1"/>
                </a:solidFill>
              </a:defRPr>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a:extLst>
              <a:ext uri="{FF2B5EF4-FFF2-40B4-BE49-F238E27FC236}">
                <a16:creationId xmlns:a16="http://schemas.microsoft.com/office/drawing/2014/main" id="{20FED4CC-B694-4F4C-8AC8-7D4040DFB226}"/>
              </a:ext>
            </a:extLst>
          </p:cNvPr>
          <p:cNvSpPr>
            <a:spLocks noGrp="1"/>
          </p:cNvSpPr>
          <p:nvPr>
            <p:ph type="title"/>
          </p:nvPr>
        </p:nvSpPr>
        <p:spPr>
          <a:xfrm>
            <a:off x="374904"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9" name="Text Placeholder 3">
            <a:extLst>
              <a:ext uri="{FF2B5EF4-FFF2-40B4-BE49-F238E27FC236}">
                <a16:creationId xmlns:a16="http://schemas.microsoft.com/office/drawing/2014/main" id="{BB4412EC-2A2F-F34F-AFA3-D552E85C92D0}"/>
              </a:ext>
            </a:extLst>
          </p:cNvPr>
          <p:cNvSpPr>
            <a:spLocks noGrp="1"/>
          </p:cNvSpPr>
          <p:nvPr>
            <p:ph type="body" sz="half" idx="2"/>
          </p:nvPr>
        </p:nvSpPr>
        <p:spPr>
          <a:xfrm>
            <a:off x="374904" y="2194560"/>
            <a:ext cx="3932237" cy="3674428"/>
          </a:xfrm>
        </p:spPr>
        <p:txBody>
          <a:bodyPr>
            <a:normAutofit/>
          </a:bodyPr>
          <a:lstStyle>
            <a:lvl1pPr marL="0" indent="0">
              <a:lnSpc>
                <a:spcPct val="11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Slide Number Placeholder 3">
            <a:extLst>
              <a:ext uri="{FF2B5EF4-FFF2-40B4-BE49-F238E27FC236}">
                <a16:creationId xmlns:a16="http://schemas.microsoft.com/office/drawing/2014/main" id="{6D64C3DC-0931-ED45-859D-7DC2E02D5807}"/>
              </a:ext>
            </a:extLst>
          </p:cNvPr>
          <p:cNvSpPr>
            <a:spLocks noGrp="1"/>
          </p:cNvSpPr>
          <p:nvPr>
            <p:ph type="sldNum" sz="quarter" idx="11"/>
          </p:nvPr>
        </p:nvSpPr>
        <p:spPr/>
        <p:txBody>
          <a:bodyPr/>
          <a:lstStyle/>
          <a:p>
            <a:fld id="{838B0777-827F-8D42-90B1-61394C340E65}" type="slidenum">
              <a:rPr lang="en-US" smtClean="0"/>
              <a:pPr/>
              <a:t>‹#›</a:t>
            </a:fld>
            <a:endParaRPr lang="en-US" dirty="0"/>
          </a:p>
        </p:txBody>
      </p:sp>
      <p:sp>
        <p:nvSpPr>
          <p:cNvPr id="10" name="Footer Placeholder 7">
            <a:extLst>
              <a:ext uri="{FF2B5EF4-FFF2-40B4-BE49-F238E27FC236}">
                <a16:creationId xmlns:a16="http://schemas.microsoft.com/office/drawing/2014/main" id="{E3CEEAF4-4B04-7F42-81A2-3D6474988D47}"/>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2" name="Date Placeholder 3">
            <a:extLst>
              <a:ext uri="{FF2B5EF4-FFF2-40B4-BE49-F238E27FC236}">
                <a16:creationId xmlns:a16="http://schemas.microsoft.com/office/drawing/2014/main" id="{C89A40C2-EB4C-F849-86CB-ACD53C9F5BDB}"/>
              </a:ext>
            </a:extLst>
          </p:cNvPr>
          <p:cNvSpPr>
            <a:spLocks noGrp="1"/>
          </p:cNvSpPr>
          <p:nvPr>
            <p:ph type="dt" sz="half" idx="1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spTree>
    <p:extLst>
      <p:ext uri="{BB962C8B-B14F-4D97-AF65-F5344CB8AC3E}">
        <p14:creationId xmlns:p14="http://schemas.microsoft.com/office/powerpoint/2010/main" val="4155600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image" Target="../media/image3.emf"/><Relationship Id="rId2" Type="http://schemas.openxmlformats.org/officeDocument/2006/relationships/slideLayout" Target="../slideLayouts/slideLayout19.xml"/><Relationship Id="rId16"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1.pn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A close up of a logo&#10;&#10;Description generated with very high confidence">
            <a:extLst>
              <a:ext uri="{FF2B5EF4-FFF2-40B4-BE49-F238E27FC236}">
                <a16:creationId xmlns:a16="http://schemas.microsoft.com/office/drawing/2014/main" id="{A1E07DA8-F1F3-4A5A-BC63-BCDC6C459C20}"/>
              </a:ext>
            </a:extLst>
          </p:cNvPr>
          <p:cNvPicPr>
            <a:picLocks noChangeAspect="1"/>
          </p:cNvPicPr>
          <p:nvPr userDrawn="1"/>
        </p:nvPicPr>
        <p:blipFill>
          <a:blip r:embed="rId19"/>
          <a:stretch>
            <a:fillRect/>
          </a:stretch>
        </p:blipFill>
        <p:spPr>
          <a:xfrm>
            <a:off x="0" y="0"/>
            <a:ext cx="10289448" cy="6858000"/>
          </a:xfrm>
          <a:prstGeom prst="rect">
            <a:avLst/>
          </a:prstGeom>
        </p:spPr>
      </p:pic>
      <p:pic>
        <p:nvPicPr>
          <p:cNvPr id="15" name="Picture 14">
            <a:extLst>
              <a:ext uri="{FF2B5EF4-FFF2-40B4-BE49-F238E27FC236}">
                <a16:creationId xmlns:a16="http://schemas.microsoft.com/office/drawing/2014/main" id="{B120ED6A-9B85-4407-9D45-1136FF687F8B}"/>
              </a:ext>
            </a:extLst>
          </p:cNvPr>
          <p:cNvPicPr>
            <a:picLocks noChangeAspect="1"/>
          </p:cNvPicPr>
          <p:nvPr userDrawn="1"/>
        </p:nvPicPr>
        <p:blipFill>
          <a:blip r:embed="rId20"/>
          <a:stretch>
            <a:fillRect/>
          </a:stretch>
        </p:blipFill>
        <p:spPr>
          <a:xfrm>
            <a:off x="7627520" y="3464"/>
            <a:ext cx="4564481" cy="6854537"/>
          </a:xfrm>
          <a:prstGeom prst="rect">
            <a:avLst/>
          </a:prstGeom>
        </p:spPr>
      </p:pic>
      <p:sp>
        <p:nvSpPr>
          <p:cNvPr id="3" name="Text Placeholder 2"/>
          <p:cNvSpPr>
            <a:spLocks noGrp="1"/>
          </p:cNvSpPr>
          <p:nvPr>
            <p:ph type="body" idx="1"/>
          </p:nvPr>
        </p:nvSpPr>
        <p:spPr>
          <a:xfrm>
            <a:off x="365760" y="1825625"/>
            <a:ext cx="10655808"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6">
            <a:extLst>
              <a:ext uri="{FF2B5EF4-FFF2-40B4-BE49-F238E27FC236}">
                <a16:creationId xmlns:a16="http://schemas.microsoft.com/office/drawing/2014/main" id="{A2480010-F678-B344-A032-37DB46F8167F}"/>
              </a:ext>
            </a:extLst>
          </p:cNvPr>
          <p:cNvSpPr>
            <a:spLocks noGrp="1"/>
          </p:cNvSpPr>
          <p:nvPr>
            <p:ph type="title"/>
          </p:nvPr>
        </p:nvSpPr>
        <p:spPr>
          <a:xfrm>
            <a:off x="362712" y="677042"/>
            <a:ext cx="10658856" cy="70173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1EA1752F-D51E-0D41-BBC4-900B799480C7}"/>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6" name="Slide Number Placeholder 5"/>
          <p:cNvSpPr>
            <a:spLocks noGrp="1"/>
          </p:cNvSpPr>
          <p:nvPr>
            <p:ph type="sldNum" sz="quarter" idx="4"/>
          </p:nvPr>
        </p:nvSpPr>
        <p:spPr>
          <a:xfrm>
            <a:off x="258748" y="6352806"/>
            <a:ext cx="2743200" cy="365125"/>
          </a:xfrm>
          <a:prstGeom prst="rect">
            <a:avLst/>
          </a:prstGeom>
        </p:spPr>
        <p:txBody>
          <a:bodyPr vert="horz" lIns="91440" tIns="45720" rIns="91440" bIns="45720" rtlCol="0" anchor="b" anchorCtr="0"/>
          <a:lstStyle>
            <a:lvl1pPr algn="l">
              <a:defRPr sz="1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838B0777-827F-8D42-90B1-61394C340E65}" type="slidenum">
              <a:rPr lang="en-US" smtClean="0"/>
              <a:pPr/>
              <a:t>‹#›</a:t>
            </a:fld>
            <a:endParaRPr lang="en-US" dirty="0"/>
          </a:p>
        </p:txBody>
      </p:sp>
      <p:sp>
        <p:nvSpPr>
          <p:cNvPr id="13" name="Date Placeholder 3">
            <a:extLst>
              <a:ext uri="{FF2B5EF4-FFF2-40B4-BE49-F238E27FC236}">
                <a16:creationId xmlns:a16="http://schemas.microsoft.com/office/drawing/2014/main" id="{A14BBBCD-90CB-2F47-9BDE-CEED80DD9B4B}"/>
              </a:ext>
            </a:extLst>
          </p:cNvPr>
          <p:cNvSpPr>
            <a:spLocks noGrp="1"/>
          </p:cNvSpPr>
          <p:nvPr>
            <p:ph type="dt" sz="half" idx="2"/>
          </p:nvPr>
        </p:nvSpPr>
        <p:spPr>
          <a:xfrm>
            <a:off x="2850338" y="6294169"/>
            <a:ext cx="9084295" cy="230400"/>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pic>
        <p:nvPicPr>
          <p:cNvPr id="10" name="Picture 9">
            <a:extLst>
              <a:ext uri="{FF2B5EF4-FFF2-40B4-BE49-F238E27FC236}">
                <a16:creationId xmlns:a16="http://schemas.microsoft.com/office/drawing/2014/main" id="{5F80C214-DDDD-ED43-9EEB-9946922C8BC5}"/>
              </a:ext>
            </a:extLst>
          </p:cNvPr>
          <p:cNvPicPr>
            <a:picLocks noChangeAspect="1"/>
          </p:cNvPicPr>
          <p:nvPr userDrawn="1"/>
        </p:nvPicPr>
        <p:blipFill rotWithShape="1">
          <a:blip r:embed="rId21"/>
          <a:srcRect r="61236"/>
          <a:stretch/>
        </p:blipFill>
        <p:spPr>
          <a:xfrm>
            <a:off x="11108068" y="174088"/>
            <a:ext cx="952266" cy="588748"/>
          </a:xfrm>
          <a:prstGeom prst="rect">
            <a:avLst/>
          </a:prstGeom>
        </p:spPr>
      </p:pic>
    </p:spTree>
    <p:extLst>
      <p:ext uri="{BB962C8B-B14F-4D97-AF65-F5344CB8AC3E}">
        <p14:creationId xmlns:p14="http://schemas.microsoft.com/office/powerpoint/2010/main" val="687543376"/>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 id="2147483672" r:id="rId5"/>
    <p:sldLayoutId id="2147483665" r:id="rId6"/>
    <p:sldLayoutId id="2147483666" r:id="rId7"/>
    <p:sldLayoutId id="2147483667" r:id="rId8"/>
    <p:sldLayoutId id="2147483668" r:id="rId9"/>
    <p:sldLayoutId id="2147483669" r:id="rId10"/>
    <p:sldLayoutId id="2147483670" r:id="rId11"/>
    <p:sldLayoutId id="2147483671" r:id="rId12"/>
    <p:sldLayoutId id="2147483684" r:id="rId13"/>
    <p:sldLayoutId id="2147483685" r:id="rId14"/>
    <p:sldLayoutId id="2147483691" r:id="rId15"/>
    <p:sldLayoutId id="2147483692" r:id="rId16"/>
    <p:sldLayoutId id="2147483693" r:id="rId17"/>
  </p:sldLayoutIdLst>
  <p:hf hdr="0"/>
  <p:txStyles>
    <p:titleStyle>
      <a:lvl1pPr algn="l" defTabSz="914400" rtl="0" eaLnBrk="1" latinLnBrk="0" hangingPunct="1">
        <a:lnSpc>
          <a:spcPct val="90000"/>
        </a:lnSpc>
        <a:spcBef>
          <a:spcPct val="0"/>
        </a:spcBef>
        <a:buNone/>
        <a:defRPr sz="3600" kern="1200">
          <a:solidFill>
            <a:srgbClr val="00579C"/>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2000" b="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Wingdings" pitchFamily="2" charset="2"/>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Courier New" panose="02070309020205020404" pitchFamily="49" charset="0"/>
        <a:buChar char="o"/>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logo&#10;&#10;Description generated with very high confidence">
            <a:extLst>
              <a:ext uri="{FF2B5EF4-FFF2-40B4-BE49-F238E27FC236}">
                <a16:creationId xmlns:a16="http://schemas.microsoft.com/office/drawing/2014/main" id="{A1E07DA8-F1F3-4A5A-BC63-BCDC6C459C20}"/>
              </a:ext>
            </a:extLst>
          </p:cNvPr>
          <p:cNvPicPr>
            <a:picLocks noChangeAspect="1"/>
          </p:cNvPicPr>
          <p:nvPr userDrawn="1"/>
        </p:nvPicPr>
        <p:blipFill>
          <a:blip r:embed="rId15"/>
          <a:stretch>
            <a:fillRect/>
          </a:stretch>
        </p:blipFill>
        <p:spPr>
          <a:xfrm>
            <a:off x="0" y="0"/>
            <a:ext cx="10289448" cy="6858000"/>
          </a:xfrm>
          <a:prstGeom prst="rect">
            <a:avLst/>
          </a:prstGeom>
        </p:spPr>
      </p:pic>
      <p:pic>
        <p:nvPicPr>
          <p:cNvPr id="15" name="Picture 14">
            <a:extLst>
              <a:ext uri="{FF2B5EF4-FFF2-40B4-BE49-F238E27FC236}">
                <a16:creationId xmlns:a16="http://schemas.microsoft.com/office/drawing/2014/main" id="{B120ED6A-9B85-4407-9D45-1136FF687F8B}"/>
              </a:ext>
            </a:extLst>
          </p:cNvPr>
          <p:cNvPicPr>
            <a:picLocks noChangeAspect="1"/>
          </p:cNvPicPr>
          <p:nvPr userDrawn="1"/>
        </p:nvPicPr>
        <p:blipFill>
          <a:blip r:embed="rId16"/>
          <a:stretch>
            <a:fillRect/>
          </a:stretch>
        </p:blipFill>
        <p:spPr>
          <a:xfrm>
            <a:off x="7627520" y="3464"/>
            <a:ext cx="4564481" cy="6854537"/>
          </a:xfrm>
          <a:prstGeom prst="rect">
            <a:avLst/>
          </a:prstGeom>
        </p:spPr>
      </p:pic>
      <p:sp>
        <p:nvSpPr>
          <p:cNvPr id="3" name="Text Placeholder 2"/>
          <p:cNvSpPr>
            <a:spLocks noGrp="1"/>
          </p:cNvSpPr>
          <p:nvPr>
            <p:ph type="body" idx="1"/>
          </p:nvPr>
        </p:nvSpPr>
        <p:spPr>
          <a:xfrm>
            <a:off x="365760" y="1825625"/>
            <a:ext cx="10655808"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6">
            <a:extLst>
              <a:ext uri="{FF2B5EF4-FFF2-40B4-BE49-F238E27FC236}">
                <a16:creationId xmlns:a16="http://schemas.microsoft.com/office/drawing/2014/main" id="{A2480010-F678-B344-A032-37DB46F8167F}"/>
              </a:ext>
            </a:extLst>
          </p:cNvPr>
          <p:cNvSpPr>
            <a:spLocks noGrp="1"/>
          </p:cNvSpPr>
          <p:nvPr>
            <p:ph type="title"/>
          </p:nvPr>
        </p:nvSpPr>
        <p:spPr>
          <a:xfrm>
            <a:off x="362712" y="365126"/>
            <a:ext cx="10658856" cy="1325563"/>
          </a:xfrm>
          <a:prstGeom prst="rect">
            <a:avLst/>
          </a:prstGeom>
        </p:spPr>
        <p:txBody>
          <a:bodyPr vert="horz" lIns="91440" tIns="45720" rIns="91440" bIns="45720" rtlCol="0" anchor="ctr">
            <a:normAutofit/>
          </a:bodyPr>
          <a:lstStyle/>
          <a:p>
            <a:r>
              <a:rPr lang="en-US" dirty="0"/>
              <a:t>Click to edit Master title style</a:t>
            </a:r>
          </a:p>
        </p:txBody>
      </p:sp>
      <p:sp>
        <p:nvSpPr>
          <p:cNvPr id="13" name="Slide Number Placeholder 5">
            <a:extLst>
              <a:ext uri="{FF2B5EF4-FFF2-40B4-BE49-F238E27FC236}">
                <a16:creationId xmlns:a16="http://schemas.microsoft.com/office/drawing/2014/main" id="{AD8510D3-7480-FA40-B714-28425739DA25}"/>
              </a:ext>
            </a:extLst>
          </p:cNvPr>
          <p:cNvSpPr>
            <a:spLocks noGrp="1"/>
          </p:cNvSpPr>
          <p:nvPr>
            <p:ph type="sldNum" sz="quarter" idx="4"/>
          </p:nvPr>
        </p:nvSpPr>
        <p:spPr>
          <a:xfrm>
            <a:off x="258748" y="6352806"/>
            <a:ext cx="2743200" cy="365125"/>
          </a:xfrm>
          <a:prstGeom prst="rect">
            <a:avLst/>
          </a:prstGeom>
        </p:spPr>
        <p:txBody>
          <a:bodyPr vert="horz" lIns="91440" tIns="45720" rIns="91440" bIns="45720" rtlCol="0" anchor="b" anchorCtr="0"/>
          <a:lstStyle>
            <a:lvl1pPr algn="l">
              <a:defRPr sz="1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838B0777-827F-8D42-90B1-61394C340E65}" type="slidenum">
              <a:rPr lang="en-US" smtClean="0"/>
              <a:pPr/>
              <a:t>‹#›</a:t>
            </a:fld>
            <a:endParaRPr lang="en-US" dirty="0"/>
          </a:p>
        </p:txBody>
      </p:sp>
      <p:sp>
        <p:nvSpPr>
          <p:cNvPr id="17" name="Footer Placeholder 7">
            <a:extLst>
              <a:ext uri="{FF2B5EF4-FFF2-40B4-BE49-F238E27FC236}">
                <a16:creationId xmlns:a16="http://schemas.microsoft.com/office/drawing/2014/main" id="{8C025A19-EC4F-5D46-BAED-915B844A750D}"/>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9" name="Date Placeholder 3">
            <a:extLst>
              <a:ext uri="{FF2B5EF4-FFF2-40B4-BE49-F238E27FC236}">
                <a16:creationId xmlns:a16="http://schemas.microsoft.com/office/drawing/2014/main" id="{D01290F5-EF9B-6848-BD94-0DC63C61473B}"/>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pic>
        <p:nvPicPr>
          <p:cNvPr id="10" name="Picture 9">
            <a:extLst>
              <a:ext uri="{FF2B5EF4-FFF2-40B4-BE49-F238E27FC236}">
                <a16:creationId xmlns:a16="http://schemas.microsoft.com/office/drawing/2014/main" id="{8FF75C5D-E446-ED43-A925-6592A3505209}"/>
              </a:ext>
            </a:extLst>
          </p:cNvPr>
          <p:cNvPicPr>
            <a:picLocks noChangeAspect="1"/>
          </p:cNvPicPr>
          <p:nvPr userDrawn="1"/>
        </p:nvPicPr>
        <p:blipFill rotWithShape="1">
          <a:blip r:embed="rId17"/>
          <a:srcRect r="61236"/>
          <a:stretch/>
        </p:blipFill>
        <p:spPr>
          <a:xfrm>
            <a:off x="11108068" y="174088"/>
            <a:ext cx="952266" cy="588748"/>
          </a:xfrm>
          <a:prstGeom prst="rect">
            <a:avLst/>
          </a:prstGeom>
        </p:spPr>
      </p:pic>
    </p:spTree>
    <p:extLst>
      <p:ext uri="{BB962C8B-B14F-4D97-AF65-F5344CB8AC3E}">
        <p14:creationId xmlns:p14="http://schemas.microsoft.com/office/powerpoint/2010/main" val="298953763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6" r:id="rId10"/>
    <p:sldLayoutId id="2147483687" r:id="rId11"/>
    <p:sldLayoutId id="2147483688" r:id="rId12"/>
    <p:sldLayoutId id="2147483689" r:id="rId13"/>
  </p:sldLayoutIdLst>
  <p:hf hdr="0"/>
  <p:txStyles>
    <p:titleStyle>
      <a:lvl1pPr algn="l" defTabSz="914400" rtl="0" eaLnBrk="1" latinLnBrk="0" hangingPunct="1">
        <a:lnSpc>
          <a:spcPct val="90000"/>
        </a:lnSpc>
        <a:spcBef>
          <a:spcPct val="0"/>
        </a:spcBef>
        <a:buNone/>
        <a:defRPr sz="3200" kern="1200">
          <a:solidFill>
            <a:srgbClr val="00579C"/>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hart" Target="../charts/chart2.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hyperlink" Target="https://www.iiasa.ac.at/flam" TargetMode="External"/><Relationship Id="rId7" Type="http://schemas.openxmlformats.org/officeDocument/2006/relationships/image" Target="../media/image28.png"/><Relationship Id="rId2" Type="http://schemas.openxmlformats.org/officeDocument/2006/relationships/hyperlink" Target="https://iiasa.ac.at/staff/andrey-krasovskiy" TargetMode="External"/><Relationship Id="rId1" Type="http://schemas.openxmlformats.org/officeDocument/2006/relationships/slideLayout" Target="../slideLayouts/slideLayout1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hyperlink" Target="https://doi.org/10.3390/f9070437"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43AF2-B791-4D97-AB2F-7582AEBB1725}"/>
              </a:ext>
            </a:extLst>
          </p:cNvPr>
          <p:cNvSpPr>
            <a:spLocks noGrp="1"/>
          </p:cNvSpPr>
          <p:nvPr>
            <p:ph type="ctrTitle"/>
          </p:nvPr>
        </p:nvSpPr>
        <p:spPr>
          <a:xfrm>
            <a:off x="362712" y="1180674"/>
            <a:ext cx="9659112" cy="2172772"/>
          </a:xfrm>
        </p:spPr>
        <p:txBody>
          <a:bodyPr>
            <a:normAutofit/>
          </a:bodyPr>
          <a:lstStyle/>
          <a:p>
            <a:r>
              <a:rPr lang="en-US" dirty="0"/>
              <a:t>Modeling wildfire dynamics and future projections under climate change scenarios: the FLAM approach </a:t>
            </a:r>
            <a:endParaRPr lang="en-GB" dirty="0">
              <a:effectLst/>
              <a:latin typeface="Arial" panose="020B0604020202020204" pitchFamily="34" charset="0"/>
            </a:endParaRPr>
          </a:p>
        </p:txBody>
      </p:sp>
      <p:sp>
        <p:nvSpPr>
          <p:cNvPr id="3" name="Subtitle 2">
            <a:extLst>
              <a:ext uri="{FF2B5EF4-FFF2-40B4-BE49-F238E27FC236}">
                <a16:creationId xmlns:a16="http://schemas.microsoft.com/office/drawing/2014/main" id="{32C38001-29C4-43B8-AAED-7E03A875FBE6}"/>
              </a:ext>
            </a:extLst>
          </p:cNvPr>
          <p:cNvSpPr>
            <a:spLocks noGrp="1"/>
          </p:cNvSpPr>
          <p:nvPr>
            <p:ph type="subTitle" idx="1"/>
          </p:nvPr>
        </p:nvSpPr>
        <p:spPr>
          <a:xfrm>
            <a:off x="362711" y="3634386"/>
            <a:ext cx="11025725" cy="449648"/>
          </a:xfrm>
        </p:spPr>
        <p:txBody>
          <a:bodyPr>
            <a:noAutofit/>
          </a:bodyPr>
          <a:lstStyle/>
          <a:p>
            <a:r>
              <a:rPr lang="en-US" sz="1800" dirty="0"/>
              <a:t>Andrey </a:t>
            </a:r>
            <a:r>
              <a:rPr lang="en-US" sz="1800" dirty="0" smtClean="0"/>
              <a:t>Krasovskiy</a:t>
            </a:r>
            <a:r>
              <a:rPr lang="en-US" sz="1800" baseline="30000" dirty="0" smtClean="0"/>
              <a:t>1</a:t>
            </a:r>
            <a:r>
              <a:rPr lang="en-US" sz="1800" dirty="0" smtClean="0"/>
              <a:t>, </a:t>
            </a:r>
            <a:r>
              <a:rPr lang="en-US" sz="1800" dirty="0"/>
              <a:t>Shelby </a:t>
            </a:r>
            <a:r>
              <a:rPr lang="en-US" sz="1800" dirty="0" smtClean="0"/>
              <a:t>Corning</a:t>
            </a:r>
            <a:r>
              <a:rPr lang="en-US" sz="1800" baseline="30000" dirty="0"/>
              <a:t>1</a:t>
            </a:r>
            <a:r>
              <a:rPr lang="en-US" sz="1800" dirty="0" smtClean="0"/>
              <a:t>, </a:t>
            </a:r>
            <a:r>
              <a:rPr lang="en-US" sz="1800" dirty="0"/>
              <a:t>Esther </a:t>
            </a:r>
            <a:r>
              <a:rPr lang="en-US" sz="1800" dirty="0" smtClean="0"/>
              <a:t>Boere</a:t>
            </a:r>
            <a:r>
              <a:rPr lang="en-US" sz="1800" baseline="30000" dirty="0"/>
              <a:t>1</a:t>
            </a:r>
            <a:r>
              <a:rPr lang="en-US" sz="1800" dirty="0" smtClean="0"/>
              <a:t>, </a:t>
            </a:r>
            <a:r>
              <a:rPr lang="en-US" sz="1800" dirty="0"/>
              <a:t>Nikolay </a:t>
            </a:r>
            <a:r>
              <a:rPr lang="en-US" sz="1800" dirty="0" smtClean="0"/>
              <a:t>Khabarov</a:t>
            </a:r>
            <a:r>
              <a:rPr lang="en-US" sz="1800" baseline="30000" dirty="0"/>
              <a:t>1</a:t>
            </a:r>
            <a:r>
              <a:rPr lang="en-US" sz="1800" dirty="0" smtClean="0"/>
              <a:t>, </a:t>
            </a:r>
            <a:r>
              <a:rPr lang="en-US" sz="1800" dirty="0"/>
              <a:t>Reinis </a:t>
            </a:r>
            <a:r>
              <a:rPr lang="en-US" sz="1800" dirty="0" smtClean="0"/>
              <a:t>Cimdins</a:t>
            </a:r>
            <a:r>
              <a:rPr lang="en-US" sz="1800" baseline="30000" dirty="0" smtClean="0"/>
              <a:t>2</a:t>
            </a:r>
            <a:r>
              <a:rPr lang="en-US" sz="1800" dirty="0" smtClean="0"/>
              <a:t>, Florian Kraxner</a:t>
            </a:r>
            <a:r>
              <a:rPr lang="en-US" sz="1800" baseline="30000" dirty="0"/>
              <a:t>1</a:t>
            </a:r>
            <a:endParaRPr lang="en-US" sz="1800" dirty="0" smtClean="0"/>
          </a:p>
        </p:txBody>
      </p:sp>
      <p:sp>
        <p:nvSpPr>
          <p:cNvPr id="4" name="TextBox 3"/>
          <p:cNvSpPr txBox="1"/>
          <p:nvPr/>
        </p:nvSpPr>
        <p:spPr>
          <a:xfrm>
            <a:off x="1096743" y="5527042"/>
            <a:ext cx="10995730" cy="1077218"/>
          </a:xfrm>
          <a:prstGeom prst="rect">
            <a:avLst/>
          </a:prstGeom>
          <a:noFill/>
        </p:spPr>
        <p:txBody>
          <a:bodyPr wrap="square" rtlCol="0">
            <a:spAutoFit/>
          </a:bodyPr>
          <a:lstStyle/>
          <a:p>
            <a:pPr algn="ctr"/>
            <a:r>
              <a:rPr lang="en-US" sz="1600" dirty="0" smtClean="0">
                <a:latin typeface="Tahoma" panose="020B0604030504040204" pitchFamily="34" charset="0"/>
                <a:ea typeface="Tahoma" panose="020B0604030504040204" pitchFamily="34" charset="0"/>
                <a:cs typeface="Tahoma" panose="020B0604030504040204" pitchFamily="34" charset="0"/>
              </a:rPr>
              <a:t>EGU General Assembly 2023</a:t>
            </a:r>
            <a:endParaRPr lang="en-US" sz="1600" dirty="0">
              <a:latin typeface="Tahoma" panose="020B0604030504040204" pitchFamily="34" charset="0"/>
              <a:ea typeface="Tahoma" panose="020B0604030504040204" pitchFamily="34" charset="0"/>
              <a:cs typeface="Tahoma" panose="020B0604030504040204" pitchFamily="34" charset="0"/>
            </a:endParaRPr>
          </a:p>
          <a:p>
            <a:pPr algn="ctr"/>
            <a:r>
              <a:rPr lang="en-US" sz="1600" dirty="0">
                <a:latin typeface="Tahoma" panose="020B0604030504040204" pitchFamily="34" charset="0"/>
                <a:ea typeface="Tahoma" panose="020B0604030504040204" pitchFamily="34" charset="0"/>
                <a:cs typeface="Tahoma" panose="020B0604030504040204" pitchFamily="34" charset="0"/>
              </a:rPr>
              <a:t>  Session </a:t>
            </a:r>
            <a:r>
              <a:rPr lang="en-US" sz="1600" dirty="0" smtClean="0">
                <a:latin typeface="Tahoma" panose="020B0604030504040204" pitchFamily="34" charset="0"/>
                <a:ea typeface="Tahoma" panose="020B0604030504040204" pitchFamily="34" charset="0"/>
                <a:cs typeface="Tahoma" panose="020B0604030504040204" pitchFamily="34" charset="0"/>
              </a:rPr>
              <a:t>NH7.2: “The </a:t>
            </a:r>
            <a:r>
              <a:rPr lang="en-US" sz="1600" dirty="0">
                <a:latin typeface="Tahoma" panose="020B0604030504040204" pitchFamily="34" charset="0"/>
                <a:ea typeface="Tahoma" panose="020B0604030504040204" pitchFamily="34" charset="0"/>
                <a:cs typeface="Tahoma" panose="020B0604030504040204" pitchFamily="34" charset="0"/>
              </a:rPr>
              <a:t>effect of weather and climate extremes on wildfires and their </a:t>
            </a:r>
            <a:r>
              <a:rPr lang="en-US" sz="1600" dirty="0" smtClean="0">
                <a:latin typeface="Tahoma" panose="020B0604030504040204" pitchFamily="34" charset="0"/>
                <a:ea typeface="Tahoma" panose="020B0604030504040204" pitchFamily="34" charset="0"/>
                <a:cs typeface="Tahoma" panose="020B0604030504040204" pitchFamily="34" charset="0"/>
              </a:rPr>
              <a:t>impacts”</a:t>
            </a:r>
          </a:p>
          <a:p>
            <a:pPr algn="ctr"/>
            <a:r>
              <a:rPr lang="en-US" sz="1600" dirty="0" smtClean="0">
                <a:latin typeface="Tahoma" panose="020B0604030504040204" pitchFamily="34" charset="0"/>
                <a:ea typeface="Tahoma" panose="020B0604030504040204" pitchFamily="34" charset="0"/>
                <a:cs typeface="Tahoma" panose="020B0604030504040204" pitchFamily="34" charset="0"/>
              </a:rPr>
              <a:t> April 25, </a:t>
            </a:r>
            <a:r>
              <a:rPr lang="en-US" sz="1600" dirty="0">
                <a:latin typeface="Tahoma" panose="020B0604030504040204" pitchFamily="34" charset="0"/>
                <a:ea typeface="Tahoma" panose="020B0604030504040204" pitchFamily="34" charset="0"/>
                <a:cs typeface="Tahoma" panose="020B0604030504040204" pitchFamily="34" charset="0"/>
              </a:rPr>
              <a:t>2023</a:t>
            </a:r>
          </a:p>
          <a:p>
            <a:pPr algn="ctr"/>
            <a:r>
              <a:rPr lang="en-GB" sz="1600" i="0" dirty="0" smtClean="0">
                <a:effectLst/>
                <a:latin typeface="Tahoma" panose="020B0604030504040204" pitchFamily="34" charset="0"/>
                <a:ea typeface="Tahoma" panose="020B0604030504040204" pitchFamily="34" charset="0"/>
                <a:cs typeface="Tahoma" panose="020B0604030504040204" pitchFamily="34" charset="0"/>
              </a:rPr>
              <a:t>Vienna</a:t>
            </a:r>
            <a:r>
              <a:rPr lang="en-US" sz="1600" dirty="0" smtClean="0">
                <a:latin typeface="Tahoma" panose="020B0604030504040204" pitchFamily="34" charset="0"/>
                <a:ea typeface="Tahoma" panose="020B0604030504040204" pitchFamily="34" charset="0"/>
                <a:cs typeface="Tahoma" panose="020B0604030504040204" pitchFamily="34" charset="0"/>
              </a:rPr>
              <a:t>, Austria</a:t>
            </a:r>
            <a:endParaRPr lang="en-US" sz="16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5" name="Table 4">
            <a:extLst>
              <a:ext uri="{FF2B5EF4-FFF2-40B4-BE49-F238E27FC236}">
                <a16:creationId xmlns:a16="http://schemas.microsoft.com/office/drawing/2014/main" id="{8FEF9104-B790-E70B-5092-626EB5611CF1}"/>
              </a:ext>
            </a:extLst>
          </p:cNvPr>
          <p:cNvGraphicFramePr>
            <a:graphicFrameLocks noGrp="1"/>
          </p:cNvGraphicFramePr>
          <p:nvPr>
            <p:extLst>
              <p:ext uri="{D42A27DB-BD31-4B8C-83A1-F6EECF244321}">
                <p14:modId xmlns:p14="http://schemas.microsoft.com/office/powerpoint/2010/main" val="2375951228"/>
              </p:ext>
            </p:extLst>
          </p:nvPr>
        </p:nvGraphicFramePr>
        <p:xfrm>
          <a:off x="365125" y="4321686"/>
          <a:ext cx="10656888" cy="731520"/>
        </p:xfrm>
        <a:graphic>
          <a:graphicData uri="http://schemas.openxmlformats.org/drawingml/2006/table">
            <a:tbl>
              <a:tblPr/>
              <a:tblGrid>
                <a:gridCol w="10656888">
                  <a:extLst>
                    <a:ext uri="{9D8B030D-6E8A-4147-A177-3AD203B41FA5}">
                      <a16:colId xmlns:a16="http://schemas.microsoft.com/office/drawing/2014/main" val="19482070"/>
                    </a:ext>
                  </a:extLst>
                </a:gridCol>
              </a:tblGrid>
              <a:tr h="235665">
                <a:tc>
                  <a:txBody>
                    <a:bodyPr/>
                    <a:lstStyle/>
                    <a:p>
                      <a:pPr marL="0" indent="0" fontAlgn="base">
                        <a:lnSpc>
                          <a:spcPct val="150000"/>
                        </a:lnSpc>
                        <a:buNone/>
                      </a:pPr>
                      <a:r>
                        <a:rPr lang="en-US" sz="1600" dirty="0" smtClean="0">
                          <a:latin typeface="Tahoma" panose="020B0604030504040204" pitchFamily="34" charset="0"/>
                          <a:ea typeface="Tahoma" panose="020B0604030504040204" pitchFamily="34" charset="0"/>
                          <a:cs typeface="Tahoma" panose="020B0604030504040204" pitchFamily="34" charset="0"/>
                        </a:rPr>
                        <a:t>1) </a:t>
                      </a:r>
                      <a:r>
                        <a:rPr lang="en-US" sz="1600" dirty="0" smtClean="0">
                          <a:latin typeface="Tahoma" panose="020B0604030504040204" pitchFamily="34" charset="0"/>
                          <a:ea typeface="Tahoma" panose="020B0604030504040204" pitchFamily="34" charset="0"/>
                          <a:cs typeface="Tahoma" panose="020B0604030504040204" pitchFamily="34" charset="0"/>
                        </a:rPr>
                        <a:t>International </a:t>
                      </a:r>
                      <a:r>
                        <a:rPr lang="en-US" sz="1600" dirty="0" smtClean="0">
                          <a:latin typeface="Tahoma" panose="020B0604030504040204" pitchFamily="34" charset="0"/>
                          <a:ea typeface="Tahoma" panose="020B0604030504040204" pitchFamily="34" charset="0"/>
                          <a:cs typeface="Tahoma" panose="020B0604030504040204" pitchFamily="34" charset="0"/>
                        </a:rPr>
                        <a:t>Institute for Applied Systems Analysis (IIASA), </a:t>
                      </a:r>
                      <a:r>
                        <a:rPr lang="en-US" sz="1600" dirty="0" err="1" smtClean="0">
                          <a:latin typeface="Tahoma" panose="020B0604030504040204" pitchFamily="34" charset="0"/>
                          <a:ea typeface="Tahoma" panose="020B0604030504040204" pitchFamily="34" charset="0"/>
                          <a:cs typeface="Tahoma" panose="020B0604030504040204" pitchFamily="34" charset="0"/>
                        </a:rPr>
                        <a:t>Laxenburg</a:t>
                      </a:r>
                      <a:r>
                        <a:rPr lang="en-US" sz="1600" dirty="0" smtClean="0">
                          <a:latin typeface="Tahoma" panose="020B0604030504040204" pitchFamily="34" charset="0"/>
                          <a:ea typeface="Tahoma" panose="020B0604030504040204" pitchFamily="34" charset="0"/>
                          <a:cs typeface="Tahoma" panose="020B0604030504040204" pitchFamily="34" charset="0"/>
                        </a:rPr>
                        <a:t>, Austria</a:t>
                      </a:r>
                      <a:endParaRPr lang="en-US" sz="1600" dirty="0" smtClean="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sz="1600" dirty="0" smtClean="0">
                          <a:latin typeface="Tahoma" panose="020B0604030504040204" pitchFamily="34" charset="0"/>
                          <a:ea typeface="Tahoma" panose="020B0604030504040204" pitchFamily="34" charset="0"/>
                          <a:cs typeface="Tahoma" panose="020B0604030504040204" pitchFamily="34" charset="0"/>
                        </a:rPr>
                        <a:t>2) </a:t>
                      </a:r>
                      <a:r>
                        <a:rPr lang="en-US" sz="1600" dirty="0" smtClean="0">
                          <a:latin typeface="Tahoma" panose="020B0604030504040204" pitchFamily="34" charset="0"/>
                          <a:ea typeface="Tahoma" panose="020B0604030504040204" pitchFamily="34" charset="0"/>
                          <a:cs typeface="Tahoma" panose="020B0604030504040204" pitchFamily="34" charset="0"/>
                        </a:rPr>
                        <a:t>University </a:t>
                      </a:r>
                      <a:r>
                        <a:rPr lang="en-US" sz="1600" dirty="0" smtClean="0">
                          <a:latin typeface="Tahoma" panose="020B0604030504040204" pitchFamily="34" charset="0"/>
                          <a:ea typeface="Tahoma" panose="020B0604030504040204" pitchFamily="34" charset="0"/>
                          <a:cs typeface="Tahoma" panose="020B0604030504040204" pitchFamily="34" charset="0"/>
                        </a:rPr>
                        <a:t>of Eastern Finland, </a:t>
                      </a:r>
                      <a:r>
                        <a:rPr lang="en-US" sz="1600" dirty="0" smtClean="0">
                          <a:latin typeface="Tahoma" panose="020B0604030504040204" pitchFamily="34" charset="0"/>
                          <a:ea typeface="Tahoma" panose="020B0604030504040204" pitchFamily="34" charset="0"/>
                          <a:cs typeface="Tahoma" panose="020B0604030504040204" pitchFamily="34" charset="0"/>
                        </a:rPr>
                        <a:t>Joensuu</a:t>
                      </a:r>
                      <a:r>
                        <a:rPr lang="en-US" sz="1600" dirty="0" smtClean="0">
                          <a:latin typeface="Tahoma" panose="020B0604030504040204" pitchFamily="34" charset="0"/>
                          <a:ea typeface="Tahoma" panose="020B0604030504040204" pitchFamily="34" charset="0"/>
                          <a:cs typeface="Tahoma" panose="020B0604030504040204" pitchFamily="34" charset="0"/>
                        </a:rPr>
                        <a:t>, Finland</a:t>
                      </a:r>
                      <a:endParaRPr lang="en-GB" dirty="0">
                        <a:effectLst/>
                        <a:latin typeface="Arial" panose="020B0604020202020204" pitchFamily="34" charset="0"/>
                      </a:endParaRPr>
                    </a:p>
                  </a:txBody>
                  <a:tcPr marL="47625" marR="47625" marT="0" marB="0">
                    <a:lnL>
                      <a:noFill/>
                    </a:lnL>
                    <a:lnR>
                      <a:noFill/>
                    </a:lnR>
                    <a:lnT>
                      <a:noFill/>
                    </a:lnT>
                    <a:lnB>
                      <a:noFill/>
                    </a:lnB>
                  </a:tcPr>
                </a:tc>
                <a:extLst>
                  <a:ext uri="{0D108BD9-81ED-4DB2-BD59-A6C34878D82A}">
                    <a16:rowId xmlns:a16="http://schemas.microsoft.com/office/drawing/2014/main" val="1774657482"/>
                  </a:ext>
                </a:extLst>
              </a:tr>
            </a:tbl>
          </a:graphicData>
        </a:graphic>
      </p:graphicFrame>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125" y="521606"/>
            <a:ext cx="3440493" cy="899297"/>
          </a:xfrm>
          <a:prstGeom prst="rect">
            <a:avLst/>
          </a:prstGeom>
        </p:spPr>
      </p:pic>
    </p:spTree>
    <p:extLst>
      <p:ext uri="{BB962C8B-B14F-4D97-AF65-F5344CB8AC3E}">
        <p14:creationId xmlns:p14="http://schemas.microsoft.com/office/powerpoint/2010/main" val="1576990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223381E-91CA-4A80-8840-9FC8ADEF59B0}" type="slidenum">
              <a:rPr lang="en-US" smtClean="0"/>
              <a:t>10</a:t>
            </a:fld>
            <a:endParaRPr lang="en-US"/>
          </a:p>
        </p:txBody>
      </p:sp>
      <p:sp>
        <p:nvSpPr>
          <p:cNvPr id="9" name="Title 1">
            <a:extLst>
              <a:ext uri="{FF2B5EF4-FFF2-40B4-BE49-F238E27FC236}">
                <a16:creationId xmlns:a16="http://schemas.microsoft.com/office/drawing/2014/main" id="{B62EE743-8D9A-45BE-B87D-E04888E8AD25}"/>
              </a:ext>
            </a:extLst>
          </p:cNvPr>
          <p:cNvSpPr>
            <a:spLocks noGrp="1"/>
          </p:cNvSpPr>
          <p:nvPr>
            <p:ph type="title"/>
          </p:nvPr>
        </p:nvSpPr>
        <p:spPr>
          <a:xfrm>
            <a:off x="1" y="0"/>
            <a:ext cx="10658856" cy="670572"/>
          </a:xfrm>
        </p:spPr>
        <p:txBody>
          <a:bodyPr>
            <a:normAutofit/>
          </a:bodyPr>
          <a:lstStyle/>
          <a:p>
            <a:r>
              <a:rPr lang="en-US" sz="3200" dirty="0"/>
              <a:t>Global projections – </a:t>
            </a:r>
            <a:r>
              <a:rPr lang="de-DE" sz="3200" dirty="0" err="1"/>
              <a:t>burned</a:t>
            </a:r>
            <a:r>
              <a:rPr lang="de-DE" sz="3200" dirty="0"/>
              <a:t> </a:t>
            </a:r>
            <a:r>
              <a:rPr lang="de-DE" sz="3200" dirty="0" err="1"/>
              <a:t>area</a:t>
            </a:r>
            <a:r>
              <a:rPr lang="de-DE" sz="3200" dirty="0"/>
              <a:t> </a:t>
            </a:r>
            <a:r>
              <a:rPr lang="de-DE" sz="3200" dirty="0" err="1"/>
              <a:t>under</a:t>
            </a:r>
            <a:r>
              <a:rPr lang="de-DE" sz="3200" dirty="0"/>
              <a:t> RCPs</a:t>
            </a:r>
            <a:endParaRPr lang="en-US" sz="3200" dirty="0"/>
          </a:p>
        </p:txBody>
      </p:sp>
      <p:sp>
        <p:nvSpPr>
          <p:cNvPr id="10" name="TextBox 5">
            <a:extLst>
              <a:ext uri="{FF2B5EF4-FFF2-40B4-BE49-F238E27FC236}">
                <a16:creationId xmlns:a16="http://schemas.microsoft.com/office/drawing/2014/main" id="{DAC314EB-6CB9-4421-9FB8-383314F04767}"/>
              </a:ext>
            </a:extLst>
          </p:cNvPr>
          <p:cNvSpPr txBox="1"/>
          <p:nvPr/>
        </p:nvSpPr>
        <p:spPr>
          <a:xfrm>
            <a:off x="9346373" y="3826710"/>
            <a:ext cx="2754474"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Calibration period: 2001-2016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Projection period: 2017-2099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Climate data: HadGEM2-ES model (ISIMIP2b)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Forest growth: G4M</a:t>
            </a:r>
          </a:p>
        </p:txBody>
      </p:sp>
      <p:graphicFrame>
        <p:nvGraphicFramePr>
          <p:cNvPr id="11" name="Chart 7">
            <a:extLst>
              <a:ext uri="{FF2B5EF4-FFF2-40B4-BE49-F238E27FC236}">
                <a16:creationId xmlns:a16="http://schemas.microsoft.com/office/drawing/2014/main" id="{F7DEE07E-8053-4C6F-9F8A-A155110701F2}"/>
              </a:ext>
            </a:extLst>
          </p:cNvPr>
          <p:cNvGraphicFramePr>
            <a:graphicFrameLocks/>
          </p:cNvGraphicFramePr>
          <p:nvPr>
            <p:extLst/>
          </p:nvPr>
        </p:nvGraphicFramePr>
        <p:xfrm>
          <a:off x="578691" y="928072"/>
          <a:ext cx="8321966" cy="5128548"/>
        </p:xfrm>
        <a:graphic>
          <a:graphicData uri="http://schemas.openxmlformats.org/drawingml/2006/chart">
            <c:chart xmlns:c="http://schemas.openxmlformats.org/drawingml/2006/chart" xmlns:r="http://schemas.openxmlformats.org/officeDocument/2006/relationships" r:id="rId2"/>
          </a:graphicData>
        </a:graphic>
      </p:graphicFrame>
      <p:pic>
        <p:nvPicPr>
          <p:cNvPr id="12" name="Picture 11"/>
          <p:cNvPicPr>
            <a:picLocks noChangeAspect="1"/>
          </p:cNvPicPr>
          <p:nvPr/>
        </p:nvPicPr>
        <p:blipFill>
          <a:blip r:embed="rId3"/>
          <a:stretch>
            <a:fillRect/>
          </a:stretch>
        </p:blipFill>
        <p:spPr>
          <a:xfrm>
            <a:off x="9918699" y="1972575"/>
            <a:ext cx="1274606" cy="1274606"/>
          </a:xfrm>
          <a:prstGeom prst="rect">
            <a:avLst/>
          </a:prstGeom>
        </p:spPr>
      </p:pic>
      <p:sp>
        <p:nvSpPr>
          <p:cNvPr id="13" name="TextBox 12">
            <a:extLst>
              <a:ext uri="{FF2B5EF4-FFF2-40B4-BE49-F238E27FC236}">
                <a16:creationId xmlns:a16="http://schemas.microsoft.com/office/drawing/2014/main" id="{8AEC1BDB-E27B-434F-A844-60D9F66DF042}"/>
              </a:ext>
            </a:extLst>
          </p:cNvPr>
          <p:cNvSpPr txBox="1"/>
          <p:nvPr/>
        </p:nvSpPr>
        <p:spPr>
          <a:xfrm>
            <a:off x="8592125" y="6410376"/>
            <a:ext cx="283122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Source: IIASA-FLAM, Krasovskiy et al, </a:t>
            </a: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2019</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4" name="TextBox 8">
            <a:extLst>
              <a:ext uri="{FF2B5EF4-FFF2-40B4-BE49-F238E27FC236}">
                <a16:creationId xmlns:a16="http://schemas.microsoft.com/office/drawing/2014/main" id="{672AF6E6-8D37-428C-8189-7F8DE0FA160B}"/>
              </a:ext>
            </a:extLst>
          </p:cNvPr>
          <p:cNvSpPr txBox="1"/>
          <p:nvPr/>
        </p:nvSpPr>
        <p:spPr>
          <a:xfrm>
            <a:off x="10253915" y="3204950"/>
            <a:ext cx="939390" cy="57479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Bauhaus 93" panose="04030905020B02020C02" pitchFamily="82" charset="0"/>
                <a:ea typeface="+mn-ea"/>
                <a:cs typeface="+mn-cs"/>
              </a:rPr>
              <a:t>FLAM</a:t>
            </a:r>
          </a:p>
        </p:txBody>
      </p:sp>
    </p:spTree>
    <p:extLst>
      <p:ext uri="{BB962C8B-B14F-4D97-AF65-F5344CB8AC3E}">
        <p14:creationId xmlns:p14="http://schemas.microsoft.com/office/powerpoint/2010/main" val="11352358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3742BB4-D958-4A66-91AE-C6A364CFAEFD}"/>
              </a:ext>
            </a:extLst>
          </p:cNvPr>
          <p:cNvSpPr>
            <a:spLocks noGrp="1"/>
          </p:cNvSpPr>
          <p:nvPr>
            <p:ph type="title"/>
          </p:nvPr>
        </p:nvSpPr>
        <p:spPr>
          <a:xfrm>
            <a:off x="-503853" y="221548"/>
            <a:ext cx="10085739" cy="670572"/>
          </a:xfrm>
        </p:spPr>
        <p:txBody>
          <a:bodyPr>
            <a:noAutofit/>
          </a:bodyPr>
          <a:lstStyle/>
          <a:p>
            <a:pPr algn="ctr"/>
            <a:r>
              <a:rPr lang="en-US" sz="2800" dirty="0"/>
              <a:t>FLAM: </a:t>
            </a:r>
            <a:r>
              <a:rPr lang="en-US" sz="2800" dirty="0" err="1" smtClean="0"/>
              <a:t>Globale</a:t>
            </a:r>
            <a:r>
              <a:rPr lang="en-US" sz="2800" dirty="0" smtClean="0"/>
              <a:t> </a:t>
            </a:r>
            <a:r>
              <a:rPr lang="en-US" sz="2800" dirty="0" err="1"/>
              <a:t>Waldbrandfläche</a:t>
            </a:r>
            <a:r>
              <a:rPr lang="en-US" sz="2800" dirty="0"/>
              <a:t> / Hot Spots (2080-2100) </a:t>
            </a:r>
            <a:br>
              <a:rPr lang="en-US" sz="2800" dirty="0"/>
            </a:br>
            <a:r>
              <a:rPr lang="en-US" sz="2800" dirty="0"/>
              <a:t>RCP 8.5 </a:t>
            </a:r>
            <a:r>
              <a:rPr lang="en-US" sz="2800" dirty="0" err="1"/>
              <a:t>Szenario</a:t>
            </a:r>
            <a:endParaRPr lang="en-US" sz="2800" dirty="0"/>
          </a:p>
        </p:txBody>
      </p:sp>
      <p:pic>
        <p:nvPicPr>
          <p:cNvPr id="2" name="Picture 1"/>
          <p:cNvPicPr>
            <a:picLocks noChangeAspect="1"/>
          </p:cNvPicPr>
          <p:nvPr/>
        </p:nvPicPr>
        <p:blipFill rotWithShape="1">
          <a:blip r:embed="rId2" cstate="hqprint">
            <a:extLst>
              <a:ext uri="{28A0092B-C50C-407E-A947-70E740481C1C}">
                <a14:useLocalDpi xmlns:a14="http://schemas.microsoft.com/office/drawing/2010/main" val="0"/>
              </a:ext>
            </a:extLst>
          </a:blip>
          <a:srcRect t="16404" b="15475"/>
          <a:stretch/>
        </p:blipFill>
        <p:spPr>
          <a:xfrm>
            <a:off x="1040155" y="1221970"/>
            <a:ext cx="9697986" cy="4671753"/>
          </a:xfrm>
          <a:prstGeom prst="rect">
            <a:avLst/>
          </a:prstGeom>
        </p:spPr>
      </p:pic>
      <p:sp>
        <p:nvSpPr>
          <p:cNvPr id="6" name="TextBox 5">
            <a:extLst>
              <a:ext uri="{FF2B5EF4-FFF2-40B4-BE49-F238E27FC236}">
                <a16:creationId xmlns:a16="http://schemas.microsoft.com/office/drawing/2014/main" id="{8AEC1BDB-E27B-434F-A844-60D9F66DF042}"/>
              </a:ext>
            </a:extLst>
          </p:cNvPr>
          <p:cNvSpPr txBox="1"/>
          <p:nvPr/>
        </p:nvSpPr>
        <p:spPr>
          <a:xfrm>
            <a:off x="8592125" y="6410376"/>
            <a:ext cx="2831224" cy="276999"/>
          </a:xfrm>
          <a:prstGeom prst="rect">
            <a:avLst/>
          </a:prstGeom>
          <a:noFill/>
        </p:spPr>
        <p:txBody>
          <a:bodyPr wrap="none" rtlCol="0">
            <a:spAutoFit/>
          </a:bodyPr>
          <a:lstStyle/>
          <a:p>
            <a:pPr lvl="0">
              <a:defRPr/>
            </a:pPr>
            <a:r>
              <a:rPr lang="en-US" sz="1200" dirty="0">
                <a:solidFill>
                  <a:srgbClr val="000000"/>
                </a:solidFill>
                <a:latin typeface="Calibri" panose="020F0502020204030204" pitchFamily="34" charset="0"/>
                <a:cs typeface="Calibri" panose="020F0502020204030204" pitchFamily="34" charset="0"/>
              </a:rPr>
              <a:t>Source: IIASA-FLAM, Krasovskiy et al, 2019</a:t>
            </a:r>
          </a:p>
        </p:txBody>
      </p:sp>
      <p:sp>
        <p:nvSpPr>
          <p:cNvPr id="3" name="Slide Number Placeholder 2"/>
          <p:cNvSpPr>
            <a:spLocks noGrp="1"/>
          </p:cNvSpPr>
          <p:nvPr>
            <p:ph type="sldNum" sz="quarter" idx="12"/>
          </p:nvPr>
        </p:nvSpPr>
        <p:spPr/>
        <p:txBody>
          <a:bodyPr/>
          <a:lstStyle/>
          <a:p>
            <a:fld id="{7223381E-91CA-4A80-8840-9FC8ADEF59B0}" type="slidenum">
              <a:rPr lang="en-US" smtClean="0"/>
              <a:t>11</a:t>
            </a:fld>
            <a:endParaRPr lang="en-US" dirty="0"/>
          </a:p>
        </p:txBody>
      </p:sp>
    </p:spTree>
    <p:extLst>
      <p:ext uri="{BB962C8B-B14F-4D97-AF65-F5344CB8AC3E}">
        <p14:creationId xmlns:p14="http://schemas.microsoft.com/office/powerpoint/2010/main" val="133226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extBox 74">
            <a:extLst>
              <a:ext uri="{FF2B5EF4-FFF2-40B4-BE49-F238E27FC236}">
                <a16:creationId xmlns:a16="http://schemas.microsoft.com/office/drawing/2014/main" id="{28EFFBC5-9174-49AD-A32C-0B994E2A7BA2}"/>
              </a:ext>
            </a:extLst>
          </p:cNvPr>
          <p:cNvSpPr txBox="1"/>
          <p:nvPr/>
        </p:nvSpPr>
        <p:spPr>
          <a:xfrm>
            <a:off x="0" y="9650"/>
            <a:ext cx="8849055" cy="954107"/>
          </a:xfrm>
          <a:prstGeom prst="rect">
            <a:avLst/>
          </a:prstGeom>
          <a:noFill/>
        </p:spPr>
        <p:txBody>
          <a:bodyPr wrap="square">
            <a:spAutoFit/>
          </a:bodyPr>
          <a:lstStyle/>
          <a:p>
            <a:pPr>
              <a:spcAft>
                <a:spcPts val="600"/>
              </a:spcAft>
            </a:pPr>
            <a:r>
              <a:rPr lang="en-US" sz="2800" b="1" dirty="0">
                <a:solidFill>
                  <a:srgbClr val="00589E"/>
                </a:solidFill>
                <a:latin typeface="Arial" panose="020B0604020202020204" pitchFamily="34" charset="0"/>
              </a:rPr>
              <a:t>Regional Variability and Driving Forces behind Forest Fires in Sweden</a:t>
            </a:r>
          </a:p>
        </p:txBody>
      </p:sp>
      <p:sp>
        <p:nvSpPr>
          <p:cNvPr id="4" name="TextBox 3">
            <a:extLst>
              <a:ext uri="{FF2B5EF4-FFF2-40B4-BE49-F238E27FC236}">
                <a16:creationId xmlns:a16="http://schemas.microsoft.com/office/drawing/2014/main" id="{04E87186-5EA7-29DC-4B47-4E1FD65369B6}"/>
              </a:ext>
            </a:extLst>
          </p:cNvPr>
          <p:cNvSpPr txBox="1"/>
          <p:nvPr/>
        </p:nvSpPr>
        <p:spPr>
          <a:xfrm>
            <a:off x="265401" y="1100285"/>
            <a:ext cx="10710512" cy="1631216"/>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60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Understand </a:t>
            </a:r>
            <a:r>
              <a:rPr lang="en-US" sz="1600" dirty="0">
                <a:solidFill>
                  <a:schemeClr val="accent1"/>
                </a:solidFill>
                <a:latin typeface="Tahoma" panose="020B0604030504040204" pitchFamily="34" charset="0"/>
                <a:ea typeface="Tahoma" panose="020B0604030504040204" pitchFamily="34" charset="0"/>
                <a:cs typeface="Tahoma" panose="020B0604030504040204" pitchFamily="34" charset="0"/>
              </a:rPr>
              <a:t>vulnerability of Swedish forests to wildfires</a:t>
            </a:r>
          </a:p>
          <a:p>
            <a:pPr marL="285750" indent="-285750">
              <a:spcAft>
                <a:spcPts val="600"/>
              </a:spcAft>
              <a:buFont typeface="Arial" panose="020B0604020202020204" pitchFamily="34" charset="0"/>
              <a:buChar char="•"/>
            </a:pPr>
            <a:r>
              <a:rPr lang="en-US" sz="1600" dirty="0">
                <a:solidFill>
                  <a:schemeClr val="accent1"/>
                </a:solidFill>
                <a:latin typeface="Tahoma" panose="020B0604030504040204" pitchFamily="34" charset="0"/>
                <a:ea typeface="Tahoma" panose="020B0604030504040204" pitchFamily="34" charset="0"/>
                <a:cs typeface="Tahoma" panose="020B0604030504040204" pitchFamily="34" charset="0"/>
              </a:rPr>
              <a:t>1km x 1km spatial grid on a monthly time step, with 6 biogeographical zones</a:t>
            </a:r>
          </a:p>
          <a:p>
            <a:pPr marL="285750" indent="-285750">
              <a:spcAft>
                <a:spcPts val="600"/>
              </a:spcAft>
              <a:buFont typeface="Arial" panose="020B0604020202020204" pitchFamily="34" charset="0"/>
              <a:buChar char="•"/>
            </a:pPr>
            <a:r>
              <a:rPr lang="en-US" sz="1600" dirty="0">
                <a:solidFill>
                  <a:schemeClr val="accent1"/>
                </a:solidFill>
                <a:latin typeface="Tahoma" panose="020B0604030504040204" pitchFamily="34" charset="0"/>
                <a:ea typeface="Tahoma" panose="020B0604030504040204" pitchFamily="34" charset="0"/>
                <a:cs typeface="Tahoma" panose="020B0604030504040204" pitchFamily="34" charset="0"/>
              </a:rPr>
              <a:t>Addition of road density, topography, and campsites to the parameters</a:t>
            </a:r>
          </a:p>
          <a:p>
            <a:pPr marL="285750" indent="-285750">
              <a:spcAft>
                <a:spcPts val="600"/>
              </a:spcAft>
              <a:buFont typeface="Arial" panose="020B0604020202020204" pitchFamily="34" charset="0"/>
              <a:buChar char="•"/>
            </a:pPr>
            <a:r>
              <a:rPr lang="en-US" sz="1600" dirty="0">
                <a:solidFill>
                  <a:schemeClr val="accent1"/>
                </a:solidFill>
                <a:latin typeface="Tahoma" panose="020B0604030504040204" pitchFamily="34" charset="0"/>
                <a:ea typeface="Tahoma" panose="020B0604030504040204" pitchFamily="34" charset="0"/>
                <a:cs typeface="Tahoma" panose="020B0604030504040204" pitchFamily="34" charset="0"/>
              </a:rPr>
              <a:t>Random forest to determine importance features for wildfire probability within zones</a:t>
            </a:r>
          </a:p>
          <a:p>
            <a:pPr marL="285750" indent="-285750">
              <a:spcAft>
                <a:spcPts val="600"/>
              </a:spcAft>
              <a:buFont typeface="Arial" panose="020B0604020202020204" pitchFamily="34" charset="0"/>
              <a:buChar char="•"/>
            </a:pPr>
            <a:r>
              <a:rPr lang="en-US" sz="1600" dirty="0">
                <a:solidFill>
                  <a:schemeClr val="accent1"/>
                </a:solidFill>
                <a:latin typeface="Tahoma" panose="020B0604030504040204" pitchFamily="34" charset="0"/>
                <a:ea typeface="Tahoma" panose="020B0604030504040204" pitchFamily="34" charset="0"/>
                <a:cs typeface="Tahoma" panose="020B0604030504040204" pitchFamily="34" charset="0"/>
              </a:rPr>
              <a:t>Hotspot mapping with visualization in Google Earth Engine (GEE)</a:t>
            </a:r>
          </a:p>
        </p:txBody>
      </p:sp>
      <p:pic>
        <p:nvPicPr>
          <p:cNvPr id="10" name="Picture 9">
            <a:extLst>
              <a:ext uri="{FF2B5EF4-FFF2-40B4-BE49-F238E27FC236}">
                <a16:creationId xmlns:a16="http://schemas.microsoft.com/office/drawing/2014/main" id="{796EE30A-F635-5C5A-3A7A-79F387CF9B9C}"/>
              </a:ext>
            </a:extLst>
          </p:cNvPr>
          <p:cNvPicPr>
            <a:picLocks noChangeAspect="1"/>
          </p:cNvPicPr>
          <p:nvPr/>
        </p:nvPicPr>
        <p:blipFill>
          <a:blip r:embed="rId3"/>
          <a:stretch>
            <a:fillRect/>
          </a:stretch>
        </p:blipFill>
        <p:spPr>
          <a:xfrm>
            <a:off x="265401" y="2781301"/>
            <a:ext cx="5461000" cy="3543300"/>
          </a:xfrm>
          <a:prstGeom prst="rect">
            <a:avLst/>
          </a:prstGeom>
        </p:spPr>
      </p:pic>
      <p:pic>
        <p:nvPicPr>
          <p:cNvPr id="13" name="Picture 12">
            <a:extLst>
              <a:ext uri="{FF2B5EF4-FFF2-40B4-BE49-F238E27FC236}">
                <a16:creationId xmlns:a16="http://schemas.microsoft.com/office/drawing/2014/main" id="{D3820338-5D6E-3955-1646-31874D6842A3}"/>
              </a:ext>
            </a:extLst>
          </p:cNvPr>
          <p:cNvPicPr>
            <a:picLocks noChangeAspect="1"/>
          </p:cNvPicPr>
          <p:nvPr/>
        </p:nvPicPr>
        <p:blipFill>
          <a:blip r:embed="rId4"/>
          <a:stretch>
            <a:fillRect/>
          </a:stretch>
        </p:blipFill>
        <p:spPr>
          <a:xfrm>
            <a:off x="6358759" y="2868029"/>
            <a:ext cx="5752100" cy="3388510"/>
          </a:xfrm>
          <a:prstGeom prst="rect">
            <a:avLst/>
          </a:prstGeom>
        </p:spPr>
      </p:pic>
      <p:sp>
        <p:nvSpPr>
          <p:cNvPr id="14" name="TextBox 13">
            <a:extLst>
              <a:ext uri="{FF2B5EF4-FFF2-40B4-BE49-F238E27FC236}">
                <a16:creationId xmlns:a16="http://schemas.microsoft.com/office/drawing/2014/main" id="{844E9A3A-635C-F3C8-3D7C-4D9D419C2F40}"/>
              </a:ext>
            </a:extLst>
          </p:cNvPr>
          <p:cNvSpPr txBox="1"/>
          <p:nvPr/>
        </p:nvSpPr>
        <p:spPr>
          <a:xfrm>
            <a:off x="101015" y="6475870"/>
            <a:ext cx="11667425" cy="323165"/>
          </a:xfrm>
          <a:prstGeom prst="rect">
            <a:avLst/>
          </a:prstGeom>
          <a:noFill/>
        </p:spPr>
        <p:txBody>
          <a:bodyPr wrap="none" rtlCol="0">
            <a:spAutoFit/>
          </a:bodyPr>
          <a:lstStyle/>
          <a:p>
            <a:r>
              <a:rPr lang="en-US" sz="1500" b="0" i="0" u="none" strike="noStrike" dirty="0" err="1">
                <a:solidFill>
                  <a:srgbClr val="000000"/>
                </a:solidFill>
                <a:effectLst/>
                <a:latin typeface="Calibri" panose="020F0502020204030204" pitchFamily="34" charset="0"/>
                <a:cs typeface="Calibri" panose="020F0502020204030204" pitchFamily="34" charset="0"/>
              </a:rPr>
              <a:t>Cimdins</a:t>
            </a:r>
            <a:r>
              <a:rPr lang="en-US" sz="1500" b="0" i="0" u="none" strike="noStrike" dirty="0">
                <a:solidFill>
                  <a:srgbClr val="000000"/>
                </a:solidFill>
                <a:effectLst/>
                <a:latin typeface="Calibri" panose="020F0502020204030204" pitchFamily="34" charset="0"/>
                <a:cs typeface="Calibri" panose="020F0502020204030204" pitchFamily="34" charset="0"/>
              </a:rPr>
              <a:t>, R., </a:t>
            </a:r>
            <a:r>
              <a:rPr lang="en-US" sz="1500" b="0" i="0" u="none" strike="noStrike" dirty="0" err="1">
                <a:solidFill>
                  <a:srgbClr val="000000"/>
                </a:solidFill>
                <a:effectLst/>
                <a:latin typeface="Calibri" panose="020F0502020204030204" pitchFamily="34" charset="0"/>
                <a:cs typeface="Calibri" panose="020F0502020204030204" pitchFamily="34" charset="0"/>
              </a:rPr>
              <a:t>Krasovskiy</a:t>
            </a:r>
            <a:r>
              <a:rPr lang="en-US" sz="1500" b="0" i="0" u="none" strike="noStrike" dirty="0">
                <a:solidFill>
                  <a:srgbClr val="000000"/>
                </a:solidFill>
                <a:effectLst/>
                <a:latin typeface="Calibri" panose="020F0502020204030204" pitchFamily="34" charset="0"/>
                <a:cs typeface="Calibri" panose="020F0502020204030204" pitchFamily="34" charset="0"/>
              </a:rPr>
              <a:t>, A., </a:t>
            </a:r>
            <a:r>
              <a:rPr lang="en-US" sz="1500" b="0" i="0" u="none" strike="noStrike" dirty="0" err="1">
                <a:solidFill>
                  <a:srgbClr val="000000"/>
                </a:solidFill>
                <a:effectLst/>
                <a:latin typeface="Calibri" panose="020F0502020204030204" pitchFamily="34" charset="0"/>
                <a:cs typeface="Calibri" panose="020F0502020204030204" pitchFamily="34" charset="0"/>
              </a:rPr>
              <a:t>Kraxner</a:t>
            </a:r>
            <a:r>
              <a:rPr lang="en-US" sz="1500" b="0" i="0" u="none" strike="noStrike" dirty="0">
                <a:solidFill>
                  <a:srgbClr val="000000"/>
                </a:solidFill>
                <a:effectLst/>
                <a:latin typeface="Calibri" panose="020F0502020204030204" pitchFamily="34" charset="0"/>
                <a:cs typeface="Calibri" panose="020F0502020204030204" pitchFamily="34" charset="0"/>
              </a:rPr>
              <a:t>, F. "Regional Variability and Driving Forces behind Forest Fires in Sweden." </a:t>
            </a:r>
            <a:r>
              <a:rPr lang="en-US" sz="1500" b="0" i="1" u="none" strike="noStrike" dirty="0">
                <a:solidFill>
                  <a:srgbClr val="000000"/>
                </a:solidFill>
                <a:effectLst/>
                <a:latin typeface="Calibri" panose="020F0502020204030204" pitchFamily="34" charset="0"/>
                <a:cs typeface="Calibri" panose="020F0502020204030204" pitchFamily="34" charset="0"/>
              </a:rPr>
              <a:t>Remote Sensing</a:t>
            </a:r>
            <a:r>
              <a:rPr lang="en-US" sz="1500" b="0" i="0" u="none" strike="noStrike" dirty="0">
                <a:solidFill>
                  <a:srgbClr val="000000"/>
                </a:solidFill>
                <a:effectLst/>
                <a:latin typeface="Calibri" panose="020F0502020204030204" pitchFamily="34" charset="0"/>
                <a:cs typeface="Calibri" panose="020F0502020204030204" pitchFamily="34" charset="0"/>
              </a:rPr>
              <a:t>, vol. 14, no. 22, 2022.</a:t>
            </a:r>
            <a:endParaRPr lang="en-US" sz="15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657418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066" y="995510"/>
            <a:ext cx="10515600" cy="645013"/>
          </a:xfrm>
        </p:spPr>
        <p:txBody>
          <a:bodyPr>
            <a:normAutofit/>
          </a:bodyPr>
          <a:lstStyle/>
          <a:p>
            <a:pPr marL="0" indent="0" algn="ctr">
              <a:buNone/>
            </a:pPr>
            <a:r>
              <a:rPr lang="en-US" sz="4000" dirty="0"/>
              <a:t>Thank you for your attention!</a:t>
            </a:r>
            <a:endParaRPr lang="en-US" sz="2400" dirty="0"/>
          </a:p>
        </p:txBody>
      </p:sp>
      <p:sp>
        <p:nvSpPr>
          <p:cNvPr id="2" name="TextBox 1"/>
          <p:cNvSpPr txBox="1"/>
          <p:nvPr/>
        </p:nvSpPr>
        <p:spPr>
          <a:xfrm>
            <a:off x="2087176" y="2105247"/>
            <a:ext cx="5014643" cy="2800767"/>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Contact:</a:t>
            </a:r>
          </a:p>
          <a:p>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Dr. Andrey </a:t>
            </a:r>
            <a:r>
              <a:rPr lang="en-US" sz="1600" dirty="0" err="1">
                <a:latin typeface="Calibri" panose="020F0502020204030204" pitchFamily="34" charset="0"/>
                <a:cs typeface="Calibri" panose="020F0502020204030204" pitchFamily="34" charset="0"/>
              </a:rPr>
              <a:t>Krasovskiy</a:t>
            </a:r>
            <a:endParaRPr lang="en-US" sz="1600" dirty="0">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Research Scholar</a:t>
            </a:r>
          </a:p>
          <a:p>
            <a:r>
              <a:rPr lang="en-US" sz="1600" dirty="0">
                <a:latin typeface="Calibri" panose="020F0502020204030204" pitchFamily="34" charset="0"/>
                <a:cs typeface="Calibri" panose="020F0502020204030204" pitchFamily="34" charset="0"/>
              </a:rPr>
              <a:t>Agriculture Forestry and Ecosystem Services (AFE) </a:t>
            </a:r>
          </a:p>
          <a:p>
            <a:r>
              <a:rPr lang="en-US" sz="1600" dirty="0">
                <a:latin typeface="Calibri" panose="020F0502020204030204" pitchFamily="34" charset="0"/>
                <a:cs typeface="Calibri" panose="020F0502020204030204" pitchFamily="34" charset="0"/>
              </a:rPr>
              <a:t>Biodiversity and Natural Resources (BNR) </a:t>
            </a:r>
          </a:p>
          <a:p>
            <a:r>
              <a:rPr lang="en-US" sz="1600" dirty="0">
                <a:latin typeface="Calibri" panose="020F0502020204030204" pitchFamily="34" charset="0"/>
                <a:cs typeface="Calibri" panose="020F0502020204030204" pitchFamily="34" charset="0"/>
              </a:rPr>
              <a:t>International Institute for Applied Systems Analysis (IIASA)</a:t>
            </a:r>
          </a:p>
          <a:p>
            <a:r>
              <a:rPr lang="en-US" sz="1600" dirty="0">
                <a:solidFill>
                  <a:srgbClr val="00589E"/>
                </a:solidFill>
                <a:latin typeface="Calibri" panose="020F0502020204030204" pitchFamily="34" charset="0"/>
                <a:cs typeface="Calibri" panose="020F0502020204030204" pitchFamily="34" charset="0"/>
                <a:hlinkClick r:id="rId2"/>
              </a:rPr>
              <a:t>https://iiasa.ac.at/staff/andrey-krasovskiy</a:t>
            </a:r>
            <a:endParaRPr lang="en-US" sz="1600" dirty="0">
              <a:solidFill>
                <a:srgbClr val="00589E"/>
              </a:solidFill>
              <a:latin typeface="Calibri" panose="020F0502020204030204" pitchFamily="34" charset="0"/>
              <a:cs typeface="Calibri" panose="020F0502020204030204" pitchFamily="34" charset="0"/>
            </a:endParaRPr>
          </a:p>
          <a:p>
            <a:r>
              <a:rPr lang="en-US" sz="1600" dirty="0">
                <a:solidFill>
                  <a:srgbClr val="00589E"/>
                </a:solidFill>
                <a:latin typeface="Calibri" panose="020F0502020204030204" pitchFamily="34" charset="0"/>
                <a:cs typeface="Calibri" panose="020F0502020204030204" pitchFamily="34" charset="0"/>
                <a:hlinkClick r:id="rId3"/>
              </a:rPr>
              <a:t>https://</a:t>
            </a:r>
            <a:r>
              <a:rPr lang="en-US" sz="1600" dirty="0">
                <a:solidFill>
                  <a:srgbClr val="61ADC0"/>
                </a:solidFill>
                <a:latin typeface="Calibri" panose="020F0502020204030204" pitchFamily="34" charset="0"/>
                <a:ea typeface="Tahoma" panose="020B0604030504040204" pitchFamily="34" charset="0"/>
                <a:cs typeface="Calibri" panose="020F0502020204030204" pitchFamily="34" charset="0"/>
                <a:hlinkClick r:id="rId3"/>
              </a:rPr>
              <a:t>iiasa.ac.at/flam</a:t>
            </a:r>
            <a:endParaRPr lang="en-US" sz="1600" dirty="0">
              <a:solidFill>
                <a:srgbClr val="61ADC0"/>
              </a:solidFill>
              <a:latin typeface="Calibri" panose="020F0502020204030204" pitchFamily="34" charset="0"/>
              <a:ea typeface="Tahoma" panose="020B0604030504040204" pitchFamily="34" charset="0"/>
              <a:cs typeface="Calibri" panose="020F0502020204030204" pitchFamily="34" charset="0"/>
            </a:endParaRPr>
          </a:p>
          <a:p>
            <a:endParaRPr lang="en-US" sz="1600" dirty="0">
              <a:solidFill>
                <a:srgbClr val="00589E"/>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641" y="4519905"/>
            <a:ext cx="1371603" cy="1371603"/>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33700" y="5497640"/>
            <a:ext cx="1197233" cy="1197233"/>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17215" y="3876901"/>
            <a:ext cx="3009215" cy="564881"/>
          </a:xfrm>
          <a:prstGeom prst="rect">
            <a:avLst/>
          </a:prstGeom>
        </p:spPr>
      </p:pic>
      <p:pic>
        <p:nvPicPr>
          <p:cNvPr id="9" name="Picture 8" descr="A picture containing text, clipart&#10;&#10;Description automatically generated">
            <a:extLst>
              <a:ext uri="{FF2B5EF4-FFF2-40B4-BE49-F238E27FC236}">
                <a16:creationId xmlns:a16="http://schemas.microsoft.com/office/drawing/2014/main" id="{A8103C24-3649-A1DB-0637-1C524E447276}"/>
              </a:ext>
            </a:extLst>
          </p:cNvPr>
          <p:cNvPicPr>
            <a:picLocks noChangeAspect="1"/>
          </p:cNvPicPr>
          <p:nvPr/>
        </p:nvPicPr>
        <p:blipFill>
          <a:blip r:embed="rId7"/>
          <a:stretch>
            <a:fillRect/>
          </a:stretch>
        </p:blipFill>
        <p:spPr>
          <a:xfrm>
            <a:off x="9019944" y="4906014"/>
            <a:ext cx="2003756" cy="468411"/>
          </a:xfrm>
          <a:prstGeom prst="rect">
            <a:avLst/>
          </a:prstGeom>
        </p:spPr>
      </p:pic>
      <p:pic>
        <p:nvPicPr>
          <p:cNvPr id="4" name="Picture 3"/>
          <p:cNvPicPr>
            <a:picLocks noChangeAspect="1"/>
          </p:cNvPicPr>
          <p:nvPr/>
        </p:nvPicPr>
        <p:blipFill>
          <a:blip r:embed="rId8"/>
          <a:stretch>
            <a:fillRect/>
          </a:stretch>
        </p:blipFill>
        <p:spPr>
          <a:xfrm>
            <a:off x="7923961" y="1762521"/>
            <a:ext cx="4038600" cy="1704975"/>
          </a:xfrm>
          <a:prstGeom prst="rect">
            <a:avLst/>
          </a:prstGeom>
        </p:spPr>
      </p:pic>
    </p:spTree>
    <p:extLst>
      <p:ext uri="{BB962C8B-B14F-4D97-AF65-F5344CB8AC3E}">
        <p14:creationId xmlns:p14="http://schemas.microsoft.com/office/powerpoint/2010/main" val="4208877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0" y="193535"/>
            <a:ext cx="10188203" cy="885825"/>
          </a:xfrm>
        </p:spPr>
        <p:txBody>
          <a:bodyPr/>
          <a:lstStyle/>
          <a:p>
            <a:r>
              <a:rPr lang="en-GB" altLang="en-US" sz="3200" dirty="0"/>
              <a:t>IIASA Integrated Assessment Framework</a:t>
            </a:r>
          </a:p>
        </p:txBody>
      </p:sp>
      <p:sp>
        <p:nvSpPr>
          <p:cNvPr id="56323" name="Text Box 40"/>
          <p:cNvSpPr txBox="1">
            <a:spLocks noChangeArrowheads="1"/>
          </p:cNvSpPr>
          <p:nvPr/>
        </p:nvSpPr>
        <p:spPr bwMode="auto">
          <a:xfrm>
            <a:off x="2919414" y="3679825"/>
            <a:ext cx="195262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rgbClr val="003399"/>
                </a:solidFill>
                <a:latin typeface="Arial" panose="020B0604020202020204" pitchFamily="34" charset="0"/>
                <a:cs typeface="Arial" panose="020B0604020202020204" pitchFamily="34" charset="0"/>
              </a:defRPr>
            </a:lvl1pPr>
            <a:lvl2pPr marL="742950" indent="-285750">
              <a:spcBef>
                <a:spcPct val="20000"/>
              </a:spcBef>
              <a:buChar char="–"/>
              <a:defRPr sz="2400">
                <a:solidFill>
                  <a:srgbClr val="003399"/>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3399"/>
                </a:solidFill>
                <a:latin typeface="Arial" panose="020B0604020202020204" pitchFamily="34" charset="0"/>
                <a:cs typeface="Arial" panose="020B0604020202020204" pitchFamily="34" charset="0"/>
              </a:defRPr>
            </a:lvl3pPr>
            <a:lvl4pPr marL="1600200" indent="-228600">
              <a:spcBef>
                <a:spcPct val="20000"/>
              </a:spcBef>
              <a:buChar char="–"/>
              <a:defRPr sz="2400">
                <a:solidFill>
                  <a:srgbClr val="003399"/>
                </a:solidFill>
                <a:latin typeface="Arial" panose="020B0604020202020204" pitchFamily="34" charset="0"/>
                <a:cs typeface="Arial" panose="020B0604020202020204" pitchFamily="34" charset="0"/>
              </a:defRPr>
            </a:lvl4pPr>
            <a:lvl5pPr marL="2057400" indent="-228600">
              <a:spcBef>
                <a:spcPct val="20000"/>
              </a:spcBef>
              <a:buChar char="»"/>
              <a:defRPr sz="2400">
                <a:solidFill>
                  <a:srgbClr val="0033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400">
                <a:solidFill>
                  <a:srgbClr val="0033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400">
                <a:solidFill>
                  <a:srgbClr val="0033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400">
                <a:solidFill>
                  <a:srgbClr val="0033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400">
                <a:solidFill>
                  <a:srgbClr val="003399"/>
                </a:solidFill>
                <a:latin typeface="Arial" panose="020B0604020202020204" pitchFamily="34" charset="0"/>
                <a:cs typeface="Arial" panose="020B0604020202020204" pitchFamily="34" charset="0"/>
              </a:defRPr>
            </a:lvl9pPr>
          </a:lstStyle>
          <a:p>
            <a:pPr algn="ctr" fontAlgn="base">
              <a:spcBef>
                <a:spcPct val="0"/>
              </a:spcBef>
              <a:spcAft>
                <a:spcPct val="0"/>
              </a:spcAft>
              <a:buNone/>
              <a:defRPr/>
            </a:pPr>
            <a:r>
              <a:rPr lang="en-US" altLang="en-US" sz="1100">
                <a:solidFill>
                  <a:srgbClr val="000000"/>
                </a:solidFill>
                <a:latin typeface="Calibri" panose="020F0502020204030204" pitchFamily="34" charset="0"/>
                <a:ea typeface="MS PGothic" panose="020B0600070205080204" pitchFamily="34" charset="-128"/>
              </a:rPr>
              <a:t>air pollution emission </a:t>
            </a:r>
          </a:p>
          <a:p>
            <a:pPr algn="ctr" fontAlgn="base">
              <a:spcBef>
                <a:spcPct val="0"/>
              </a:spcBef>
              <a:spcAft>
                <a:spcPct val="0"/>
              </a:spcAft>
              <a:buNone/>
              <a:defRPr/>
            </a:pPr>
            <a:r>
              <a:rPr lang="en-US" altLang="en-US" sz="1100">
                <a:solidFill>
                  <a:srgbClr val="000000"/>
                </a:solidFill>
                <a:latin typeface="Calibri" panose="020F0502020204030204" pitchFamily="34" charset="0"/>
                <a:ea typeface="MS PGothic" panose="020B0600070205080204" pitchFamily="34" charset="-128"/>
              </a:rPr>
              <a:t>coefficients &amp; abatement costs</a:t>
            </a:r>
          </a:p>
        </p:txBody>
      </p:sp>
      <p:sp>
        <p:nvSpPr>
          <p:cNvPr id="6" name="Arc 97"/>
          <p:cNvSpPr>
            <a:spLocks/>
          </p:cNvSpPr>
          <p:nvPr/>
        </p:nvSpPr>
        <p:spPr bwMode="auto">
          <a:xfrm flipH="1" flipV="1">
            <a:off x="4244975" y="4076700"/>
            <a:ext cx="1309688" cy="1276350"/>
          </a:xfrm>
          <a:custGeom>
            <a:avLst/>
            <a:gdLst>
              <a:gd name="G0" fmla="+- 21600 0 0"/>
              <a:gd name="G1" fmla="+- 21600 0 0"/>
              <a:gd name="G2" fmla="+- 21600 0 0"/>
              <a:gd name="T0" fmla="*/ 1119 w 43200"/>
              <a:gd name="T1" fmla="*/ 28462 h 43145"/>
              <a:gd name="T2" fmla="*/ 23143 w 43200"/>
              <a:gd name="T3" fmla="*/ 43145 h 43145"/>
              <a:gd name="T4" fmla="*/ 21600 w 43200"/>
              <a:gd name="T5" fmla="*/ 21600 h 43145"/>
            </a:gdLst>
            <a:ahLst/>
            <a:cxnLst>
              <a:cxn ang="0">
                <a:pos x="T0" y="T1"/>
              </a:cxn>
              <a:cxn ang="0">
                <a:pos x="T2" y="T3"/>
              </a:cxn>
              <a:cxn ang="0">
                <a:pos x="T4" y="T5"/>
              </a:cxn>
            </a:cxnLst>
            <a:rect l="0" t="0" r="r" b="b"/>
            <a:pathLst>
              <a:path w="43200" h="43145" fill="none" extrusionOk="0">
                <a:moveTo>
                  <a:pt x="1118" y="28462"/>
                </a:moveTo>
                <a:cubicBezTo>
                  <a:pt x="377" y="26250"/>
                  <a:pt x="0" y="23932"/>
                  <a:pt x="0" y="21600"/>
                </a:cubicBezTo>
                <a:cubicBezTo>
                  <a:pt x="0" y="9670"/>
                  <a:pt x="9670" y="0"/>
                  <a:pt x="21600" y="0"/>
                </a:cubicBezTo>
                <a:cubicBezTo>
                  <a:pt x="33529" y="0"/>
                  <a:pt x="43200" y="9670"/>
                  <a:pt x="43200" y="21600"/>
                </a:cubicBezTo>
                <a:cubicBezTo>
                  <a:pt x="43200" y="32930"/>
                  <a:pt x="34444" y="42335"/>
                  <a:pt x="23142" y="43144"/>
                </a:cubicBezTo>
              </a:path>
              <a:path w="43200" h="43145" stroke="0" extrusionOk="0">
                <a:moveTo>
                  <a:pt x="1118" y="28462"/>
                </a:moveTo>
                <a:cubicBezTo>
                  <a:pt x="377" y="26250"/>
                  <a:pt x="0" y="23932"/>
                  <a:pt x="0" y="21600"/>
                </a:cubicBezTo>
                <a:cubicBezTo>
                  <a:pt x="0" y="9670"/>
                  <a:pt x="9670" y="0"/>
                  <a:pt x="21600" y="0"/>
                </a:cubicBezTo>
                <a:cubicBezTo>
                  <a:pt x="33529" y="0"/>
                  <a:pt x="43200" y="9670"/>
                  <a:pt x="43200" y="21600"/>
                </a:cubicBezTo>
                <a:cubicBezTo>
                  <a:pt x="43200" y="32930"/>
                  <a:pt x="34444" y="42335"/>
                  <a:pt x="23142" y="43144"/>
                </a:cubicBezTo>
                <a:lnTo>
                  <a:pt x="21600" y="2160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defRPr/>
            </a:pPr>
            <a:endParaRPr lang="en-US" sz="3200">
              <a:solidFill>
                <a:srgbClr val="000000"/>
              </a:solidFill>
              <a:effectLst>
                <a:outerShdw blurRad="38100" dist="38100" dir="2700000" algn="tl">
                  <a:srgbClr val="000000">
                    <a:alpha val="43137"/>
                  </a:srgbClr>
                </a:outerShdw>
              </a:effectLst>
              <a:latin typeface="Calibri" panose="020F0502020204030204" pitchFamily="34" charset="0"/>
              <a:ea typeface="ＭＳ Ｐゴシック" pitchFamily="34" charset="-128"/>
              <a:cs typeface="Arial" charset="0"/>
            </a:endParaRPr>
          </a:p>
        </p:txBody>
      </p:sp>
      <p:sp>
        <p:nvSpPr>
          <p:cNvPr id="56325" name="Text Box 6"/>
          <p:cNvSpPr txBox="1">
            <a:spLocks noChangeArrowheads="1"/>
          </p:cNvSpPr>
          <p:nvPr/>
        </p:nvSpPr>
        <p:spPr bwMode="auto">
          <a:xfrm>
            <a:off x="4660901" y="1460500"/>
            <a:ext cx="1209675" cy="800100"/>
          </a:xfrm>
          <a:prstGeom prst="rect">
            <a:avLst/>
          </a:prstGeom>
          <a:solidFill>
            <a:srgbClr val="FFCC00"/>
          </a:solidFill>
          <a:ln w="9525">
            <a:solidFill>
              <a:srgbClr val="000000"/>
            </a:solidFill>
            <a:miter lim="800000"/>
            <a:headEnd/>
            <a:tailEnd/>
          </a:ln>
        </p:spPr>
        <p:txBody>
          <a:bodyPr/>
          <a:lstStyle>
            <a:lvl1pPr>
              <a:spcBef>
                <a:spcPct val="20000"/>
              </a:spcBef>
              <a:buChar char="•"/>
              <a:defRPr sz="2800">
                <a:solidFill>
                  <a:srgbClr val="003399"/>
                </a:solidFill>
                <a:latin typeface="Arial" panose="020B0604020202020204" pitchFamily="34" charset="0"/>
                <a:cs typeface="Arial" panose="020B0604020202020204" pitchFamily="34" charset="0"/>
              </a:defRPr>
            </a:lvl1pPr>
            <a:lvl2pPr marL="742950" indent="-285750">
              <a:spcBef>
                <a:spcPct val="20000"/>
              </a:spcBef>
              <a:buChar char="–"/>
              <a:defRPr sz="2400">
                <a:solidFill>
                  <a:srgbClr val="003399"/>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3399"/>
                </a:solidFill>
                <a:latin typeface="Arial" panose="020B0604020202020204" pitchFamily="34" charset="0"/>
                <a:cs typeface="Arial" panose="020B0604020202020204" pitchFamily="34" charset="0"/>
              </a:defRPr>
            </a:lvl3pPr>
            <a:lvl4pPr marL="1600200" indent="-228600">
              <a:spcBef>
                <a:spcPct val="20000"/>
              </a:spcBef>
              <a:buChar char="–"/>
              <a:defRPr sz="2400">
                <a:solidFill>
                  <a:srgbClr val="003399"/>
                </a:solidFill>
                <a:latin typeface="Arial" panose="020B0604020202020204" pitchFamily="34" charset="0"/>
                <a:cs typeface="Arial" panose="020B0604020202020204" pitchFamily="34" charset="0"/>
              </a:defRPr>
            </a:lvl4pPr>
            <a:lvl5pPr marL="2057400" indent="-228600">
              <a:spcBef>
                <a:spcPct val="20000"/>
              </a:spcBef>
              <a:buChar char="»"/>
              <a:defRPr sz="2400">
                <a:solidFill>
                  <a:srgbClr val="0033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400">
                <a:solidFill>
                  <a:srgbClr val="0033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400">
                <a:solidFill>
                  <a:srgbClr val="0033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400">
                <a:solidFill>
                  <a:srgbClr val="0033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400">
                <a:solidFill>
                  <a:srgbClr val="003399"/>
                </a:solidFill>
                <a:latin typeface="Arial" panose="020B0604020202020204" pitchFamily="34" charset="0"/>
                <a:cs typeface="Arial" panose="020B0604020202020204" pitchFamily="34" charset="0"/>
              </a:defRPr>
            </a:lvl9pPr>
          </a:lstStyle>
          <a:p>
            <a:pPr algn="ctr" fontAlgn="base">
              <a:spcBef>
                <a:spcPct val="0"/>
              </a:spcBef>
              <a:spcAft>
                <a:spcPct val="0"/>
              </a:spcAft>
              <a:buNone/>
              <a:defRPr/>
            </a:pPr>
            <a:endParaRPr lang="en-US" altLang="ja-JP" sz="1600">
              <a:solidFill>
                <a:srgbClr val="000000"/>
              </a:solidFill>
              <a:latin typeface="Calibri" panose="020F0502020204030204" pitchFamily="34" charset="0"/>
              <a:ea typeface="MS Mincho" panose="02020609040205080304" pitchFamily="49" charset="-128"/>
            </a:endParaRPr>
          </a:p>
          <a:p>
            <a:pPr algn="ctr" fontAlgn="base">
              <a:spcBef>
                <a:spcPct val="0"/>
              </a:spcBef>
              <a:spcAft>
                <a:spcPct val="0"/>
              </a:spcAft>
              <a:buNone/>
              <a:defRPr/>
            </a:pPr>
            <a:endParaRPr lang="en-US" altLang="ja-JP" sz="600">
              <a:solidFill>
                <a:srgbClr val="000000"/>
              </a:solidFill>
              <a:latin typeface="Calibri" panose="020F0502020204030204" pitchFamily="34" charset="0"/>
              <a:ea typeface="MS Mincho" panose="02020609040205080304" pitchFamily="49" charset="-128"/>
            </a:endParaRPr>
          </a:p>
          <a:p>
            <a:pPr algn="ctr" fontAlgn="base">
              <a:spcBef>
                <a:spcPct val="0"/>
              </a:spcBef>
              <a:spcAft>
                <a:spcPct val="0"/>
              </a:spcAft>
              <a:buNone/>
              <a:defRPr/>
            </a:pPr>
            <a:r>
              <a:rPr lang="en-US" altLang="ja-JP" sz="1600">
                <a:solidFill>
                  <a:srgbClr val="000000"/>
                </a:solidFill>
                <a:latin typeface="Calibri" panose="020F0502020204030204" pitchFamily="34" charset="0"/>
                <a:ea typeface="MS Mincho" panose="02020609040205080304" pitchFamily="49" charset="-128"/>
              </a:rPr>
              <a:t>Population</a:t>
            </a:r>
          </a:p>
          <a:p>
            <a:pPr algn="ctr" fontAlgn="base">
              <a:spcBef>
                <a:spcPct val="0"/>
              </a:spcBef>
              <a:spcAft>
                <a:spcPct val="0"/>
              </a:spcAft>
              <a:buNone/>
              <a:defRPr/>
            </a:pPr>
            <a:endParaRPr lang="en-US" altLang="ja-JP" sz="1600">
              <a:solidFill>
                <a:srgbClr val="000000"/>
              </a:solidFill>
              <a:latin typeface="Calibri" panose="020F0502020204030204" pitchFamily="34" charset="0"/>
              <a:ea typeface="MS Mincho" panose="02020609040205080304" pitchFamily="49" charset="-128"/>
            </a:endParaRPr>
          </a:p>
          <a:p>
            <a:pPr algn="r" fontAlgn="base">
              <a:spcBef>
                <a:spcPct val="0"/>
              </a:spcBef>
              <a:spcAft>
                <a:spcPct val="0"/>
              </a:spcAft>
              <a:buNone/>
              <a:defRPr/>
            </a:pPr>
            <a:endParaRPr lang="en-US" altLang="en-US" sz="1600">
              <a:solidFill>
                <a:srgbClr val="000000"/>
              </a:solidFill>
              <a:latin typeface="Calibri" panose="020F0502020204030204" pitchFamily="34" charset="0"/>
              <a:ea typeface="MS Mincho" panose="02020609040205080304" pitchFamily="49" charset="-128"/>
            </a:endParaRPr>
          </a:p>
        </p:txBody>
      </p:sp>
      <p:sp>
        <p:nvSpPr>
          <p:cNvPr id="56326" name="Text Box 7"/>
          <p:cNvSpPr txBox="1">
            <a:spLocks noChangeArrowheads="1"/>
          </p:cNvSpPr>
          <p:nvPr/>
        </p:nvSpPr>
        <p:spPr bwMode="auto">
          <a:xfrm>
            <a:off x="5870575" y="1460500"/>
            <a:ext cx="1200150" cy="800100"/>
          </a:xfrm>
          <a:prstGeom prst="rect">
            <a:avLst/>
          </a:prstGeom>
          <a:solidFill>
            <a:srgbClr val="FFCC99"/>
          </a:solidFill>
          <a:ln w="9525">
            <a:solidFill>
              <a:srgbClr val="000000"/>
            </a:solidFill>
            <a:miter lim="800000"/>
            <a:headEnd/>
            <a:tailEnd/>
          </a:ln>
        </p:spPr>
        <p:txBody>
          <a:bodyPr/>
          <a:lstStyle>
            <a:lvl1pPr>
              <a:spcBef>
                <a:spcPct val="20000"/>
              </a:spcBef>
              <a:buChar char="•"/>
              <a:defRPr sz="2800">
                <a:solidFill>
                  <a:srgbClr val="003399"/>
                </a:solidFill>
                <a:latin typeface="Arial" panose="020B0604020202020204" pitchFamily="34" charset="0"/>
                <a:cs typeface="Arial" panose="020B0604020202020204" pitchFamily="34" charset="0"/>
              </a:defRPr>
            </a:lvl1pPr>
            <a:lvl2pPr marL="742950" indent="-285750">
              <a:spcBef>
                <a:spcPct val="20000"/>
              </a:spcBef>
              <a:buChar char="–"/>
              <a:defRPr sz="2400">
                <a:solidFill>
                  <a:srgbClr val="003399"/>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3399"/>
                </a:solidFill>
                <a:latin typeface="Arial" panose="020B0604020202020204" pitchFamily="34" charset="0"/>
                <a:cs typeface="Arial" panose="020B0604020202020204" pitchFamily="34" charset="0"/>
              </a:defRPr>
            </a:lvl3pPr>
            <a:lvl4pPr marL="1600200" indent="-228600">
              <a:spcBef>
                <a:spcPct val="20000"/>
              </a:spcBef>
              <a:buChar char="–"/>
              <a:defRPr sz="2400">
                <a:solidFill>
                  <a:srgbClr val="003399"/>
                </a:solidFill>
                <a:latin typeface="Arial" panose="020B0604020202020204" pitchFamily="34" charset="0"/>
                <a:cs typeface="Arial" panose="020B0604020202020204" pitchFamily="34" charset="0"/>
              </a:defRPr>
            </a:lvl4pPr>
            <a:lvl5pPr marL="2057400" indent="-228600">
              <a:spcBef>
                <a:spcPct val="20000"/>
              </a:spcBef>
              <a:buChar char="»"/>
              <a:defRPr sz="2400">
                <a:solidFill>
                  <a:srgbClr val="0033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400">
                <a:solidFill>
                  <a:srgbClr val="0033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400">
                <a:solidFill>
                  <a:srgbClr val="0033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400">
                <a:solidFill>
                  <a:srgbClr val="0033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400">
                <a:solidFill>
                  <a:srgbClr val="003399"/>
                </a:solidFill>
                <a:latin typeface="Arial" panose="020B0604020202020204" pitchFamily="34" charset="0"/>
                <a:cs typeface="Arial" panose="020B0604020202020204" pitchFamily="34" charset="0"/>
              </a:defRPr>
            </a:lvl9pPr>
          </a:lstStyle>
          <a:p>
            <a:pPr algn="ctr" fontAlgn="base">
              <a:spcBef>
                <a:spcPct val="0"/>
              </a:spcBef>
              <a:spcAft>
                <a:spcPct val="0"/>
              </a:spcAft>
              <a:buNone/>
              <a:defRPr/>
            </a:pPr>
            <a:endParaRPr lang="en-US" altLang="ja-JP" sz="1600">
              <a:solidFill>
                <a:srgbClr val="000000"/>
              </a:solidFill>
              <a:latin typeface="Calibri" panose="020F0502020204030204" pitchFamily="34" charset="0"/>
              <a:ea typeface="MS Mincho" panose="02020609040205080304" pitchFamily="49" charset="-128"/>
            </a:endParaRPr>
          </a:p>
          <a:p>
            <a:pPr algn="ctr" fontAlgn="base">
              <a:spcBef>
                <a:spcPct val="0"/>
              </a:spcBef>
              <a:spcAft>
                <a:spcPct val="0"/>
              </a:spcAft>
              <a:buNone/>
              <a:defRPr/>
            </a:pPr>
            <a:endParaRPr lang="en-US" altLang="ja-JP" sz="600">
              <a:solidFill>
                <a:srgbClr val="000000"/>
              </a:solidFill>
              <a:latin typeface="Calibri" panose="020F0502020204030204" pitchFamily="34" charset="0"/>
              <a:ea typeface="MS Mincho" panose="02020609040205080304" pitchFamily="49" charset="-128"/>
            </a:endParaRPr>
          </a:p>
          <a:p>
            <a:pPr algn="ctr" fontAlgn="base">
              <a:spcBef>
                <a:spcPct val="0"/>
              </a:spcBef>
              <a:spcAft>
                <a:spcPct val="0"/>
              </a:spcAft>
              <a:buNone/>
              <a:defRPr/>
            </a:pPr>
            <a:r>
              <a:rPr lang="en-US" altLang="ja-JP" sz="1600">
                <a:solidFill>
                  <a:srgbClr val="000000"/>
                </a:solidFill>
                <a:latin typeface="Calibri" panose="020F0502020204030204" pitchFamily="34" charset="0"/>
                <a:ea typeface="MS Mincho" panose="02020609040205080304" pitchFamily="49" charset="-128"/>
              </a:rPr>
              <a:t>Economy</a:t>
            </a:r>
          </a:p>
        </p:txBody>
      </p:sp>
      <p:sp>
        <p:nvSpPr>
          <p:cNvPr id="56327" name="Text Box 8"/>
          <p:cNvSpPr txBox="1">
            <a:spLocks noChangeArrowheads="1"/>
          </p:cNvSpPr>
          <p:nvPr/>
        </p:nvSpPr>
        <p:spPr bwMode="auto">
          <a:xfrm>
            <a:off x="9223529" y="2630491"/>
            <a:ext cx="1357312" cy="771523"/>
          </a:xfrm>
          <a:prstGeom prst="rect">
            <a:avLst/>
          </a:prstGeom>
          <a:solidFill>
            <a:srgbClr val="66FF99"/>
          </a:solidFill>
          <a:ln w="9525">
            <a:solidFill>
              <a:srgbClr val="000000"/>
            </a:solidFill>
            <a:miter lim="800000"/>
            <a:headEnd/>
            <a:tailEnd/>
          </a:ln>
        </p:spPr>
        <p:txBody>
          <a:bodyPr anchor="ctr"/>
          <a:lstStyle>
            <a:lvl1pPr>
              <a:spcBef>
                <a:spcPct val="20000"/>
              </a:spcBef>
              <a:buChar char="•"/>
              <a:defRPr sz="2800">
                <a:solidFill>
                  <a:srgbClr val="003399"/>
                </a:solidFill>
                <a:latin typeface="Arial" panose="020B0604020202020204" pitchFamily="34" charset="0"/>
                <a:cs typeface="Arial" panose="020B0604020202020204" pitchFamily="34" charset="0"/>
              </a:defRPr>
            </a:lvl1pPr>
            <a:lvl2pPr marL="742950" indent="-285750">
              <a:spcBef>
                <a:spcPct val="20000"/>
              </a:spcBef>
              <a:buChar char="–"/>
              <a:defRPr sz="2400">
                <a:solidFill>
                  <a:srgbClr val="003399"/>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3399"/>
                </a:solidFill>
                <a:latin typeface="Arial" panose="020B0604020202020204" pitchFamily="34" charset="0"/>
                <a:cs typeface="Arial" panose="020B0604020202020204" pitchFamily="34" charset="0"/>
              </a:defRPr>
            </a:lvl3pPr>
            <a:lvl4pPr marL="1600200" indent="-228600">
              <a:spcBef>
                <a:spcPct val="20000"/>
              </a:spcBef>
              <a:buChar char="–"/>
              <a:defRPr sz="2400">
                <a:solidFill>
                  <a:srgbClr val="003399"/>
                </a:solidFill>
                <a:latin typeface="Arial" panose="020B0604020202020204" pitchFamily="34" charset="0"/>
                <a:cs typeface="Arial" panose="020B0604020202020204" pitchFamily="34" charset="0"/>
              </a:defRPr>
            </a:lvl4pPr>
            <a:lvl5pPr marL="2057400" indent="-228600">
              <a:spcBef>
                <a:spcPct val="20000"/>
              </a:spcBef>
              <a:buChar char="»"/>
              <a:defRPr sz="2400">
                <a:solidFill>
                  <a:srgbClr val="0033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400">
                <a:solidFill>
                  <a:srgbClr val="0033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400">
                <a:solidFill>
                  <a:srgbClr val="0033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400">
                <a:solidFill>
                  <a:srgbClr val="0033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400">
                <a:solidFill>
                  <a:srgbClr val="003399"/>
                </a:solidFill>
                <a:latin typeface="Arial" panose="020B0604020202020204" pitchFamily="34" charset="0"/>
                <a:cs typeface="Arial" panose="020B0604020202020204" pitchFamily="34" charset="0"/>
              </a:defRPr>
            </a:lvl9pPr>
          </a:lstStyle>
          <a:p>
            <a:pPr algn="ctr" fontAlgn="base">
              <a:spcBef>
                <a:spcPct val="0"/>
              </a:spcBef>
              <a:spcAft>
                <a:spcPct val="0"/>
              </a:spcAft>
              <a:buNone/>
              <a:defRPr/>
            </a:pPr>
            <a:r>
              <a:rPr lang="en-US" altLang="ja-JP" sz="1600" b="1" dirty="0">
                <a:solidFill>
                  <a:srgbClr val="000000"/>
                </a:solidFill>
                <a:latin typeface="Calibri" panose="020F0502020204030204" pitchFamily="34" charset="0"/>
                <a:ea typeface="MS Mincho" panose="02020609040205080304" pitchFamily="49" charset="-128"/>
              </a:rPr>
              <a:t>G4M</a:t>
            </a:r>
          </a:p>
          <a:p>
            <a:pPr algn="ctr" fontAlgn="base">
              <a:spcBef>
                <a:spcPct val="0"/>
              </a:spcBef>
              <a:spcAft>
                <a:spcPct val="0"/>
              </a:spcAft>
              <a:buNone/>
              <a:defRPr/>
            </a:pPr>
            <a:r>
              <a:rPr lang="en-US" altLang="ja-JP" sz="1100" dirty="0">
                <a:solidFill>
                  <a:srgbClr val="000000"/>
                </a:solidFill>
                <a:latin typeface="Calibri" panose="020F0502020204030204" pitchFamily="34" charset="0"/>
                <a:ea typeface="MS Mincho" panose="02020609040205080304" pitchFamily="49" charset="-128"/>
              </a:rPr>
              <a:t>spatially explicit forest management model</a:t>
            </a:r>
          </a:p>
        </p:txBody>
      </p:sp>
      <p:sp>
        <p:nvSpPr>
          <p:cNvPr id="56328" name="Text Box 9"/>
          <p:cNvSpPr txBox="1">
            <a:spLocks noChangeArrowheads="1"/>
          </p:cNvSpPr>
          <p:nvPr/>
        </p:nvSpPr>
        <p:spPr bwMode="auto">
          <a:xfrm>
            <a:off x="7505700" y="2032000"/>
            <a:ext cx="1333500" cy="1354138"/>
          </a:xfrm>
          <a:prstGeom prst="rect">
            <a:avLst/>
          </a:prstGeom>
          <a:solidFill>
            <a:srgbClr val="CCFFCC"/>
          </a:solidFill>
          <a:ln w="9525">
            <a:solidFill>
              <a:srgbClr val="000000"/>
            </a:solidFill>
            <a:miter lim="800000"/>
            <a:headEnd/>
            <a:tailEnd/>
          </a:ln>
        </p:spPr>
        <p:txBody>
          <a:bodyPr anchor="ctr"/>
          <a:lstStyle>
            <a:lvl1pPr>
              <a:spcBef>
                <a:spcPct val="20000"/>
              </a:spcBef>
              <a:buChar char="•"/>
              <a:defRPr sz="2800">
                <a:solidFill>
                  <a:srgbClr val="003399"/>
                </a:solidFill>
                <a:latin typeface="Arial" panose="020B0604020202020204" pitchFamily="34" charset="0"/>
                <a:cs typeface="Arial" panose="020B0604020202020204" pitchFamily="34" charset="0"/>
              </a:defRPr>
            </a:lvl1pPr>
            <a:lvl2pPr marL="742950" indent="-285750">
              <a:spcBef>
                <a:spcPct val="20000"/>
              </a:spcBef>
              <a:buChar char="–"/>
              <a:defRPr sz="2400">
                <a:solidFill>
                  <a:srgbClr val="003399"/>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3399"/>
                </a:solidFill>
                <a:latin typeface="Arial" panose="020B0604020202020204" pitchFamily="34" charset="0"/>
                <a:cs typeface="Arial" panose="020B0604020202020204" pitchFamily="34" charset="0"/>
              </a:defRPr>
            </a:lvl3pPr>
            <a:lvl4pPr marL="1600200" indent="-228600">
              <a:spcBef>
                <a:spcPct val="20000"/>
              </a:spcBef>
              <a:buChar char="–"/>
              <a:defRPr sz="2400">
                <a:solidFill>
                  <a:srgbClr val="003399"/>
                </a:solidFill>
                <a:latin typeface="Arial" panose="020B0604020202020204" pitchFamily="34" charset="0"/>
                <a:cs typeface="Arial" panose="020B0604020202020204" pitchFamily="34" charset="0"/>
              </a:defRPr>
            </a:lvl4pPr>
            <a:lvl5pPr marL="2057400" indent="-228600">
              <a:spcBef>
                <a:spcPct val="20000"/>
              </a:spcBef>
              <a:buChar char="»"/>
              <a:defRPr sz="2400">
                <a:solidFill>
                  <a:srgbClr val="0033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400">
                <a:solidFill>
                  <a:srgbClr val="0033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400">
                <a:solidFill>
                  <a:srgbClr val="0033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400">
                <a:solidFill>
                  <a:srgbClr val="0033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400">
                <a:solidFill>
                  <a:srgbClr val="003399"/>
                </a:solidFill>
                <a:latin typeface="Arial" panose="020B0604020202020204" pitchFamily="34" charset="0"/>
                <a:cs typeface="Arial" panose="020B0604020202020204" pitchFamily="34" charset="0"/>
              </a:defRPr>
            </a:lvl9pPr>
          </a:lstStyle>
          <a:p>
            <a:pPr algn="ctr" fontAlgn="base">
              <a:spcBef>
                <a:spcPct val="0"/>
              </a:spcBef>
              <a:spcAft>
                <a:spcPct val="0"/>
              </a:spcAft>
              <a:buNone/>
              <a:defRPr/>
            </a:pPr>
            <a:r>
              <a:rPr lang="en-US" altLang="ja-JP" sz="1600" b="1">
                <a:solidFill>
                  <a:srgbClr val="000000"/>
                </a:solidFill>
                <a:latin typeface="Calibri" panose="020F0502020204030204" pitchFamily="34" charset="0"/>
                <a:ea typeface="MS Mincho" panose="02020609040205080304" pitchFamily="49" charset="-128"/>
              </a:rPr>
              <a:t>GLOBIOM</a:t>
            </a:r>
          </a:p>
          <a:p>
            <a:pPr algn="ctr" fontAlgn="base">
              <a:spcBef>
                <a:spcPct val="0"/>
              </a:spcBef>
              <a:spcAft>
                <a:spcPct val="0"/>
              </a:spcAft>
              <a:buNone/>
              <a:defRPr/>
            </a:pPr>
            <a:r>
              <a:rPr lang="en-US" altLang="ja-JP" sz="1100">
                <a:solidFill>
                  <a:srgbClr val="000000"/>
                </a:solidFill>
                <a:latin typeface="Calibri" panose="020F0502020204030204" pitchFamily="34" charset="0"/>
                <a:ea typeface="MS Mincho" panose="02020609040205080304" pitchFamily="49" charset="-128"/>
              </a:rPr>
              <a:t>integrated agricultural, bioenergy and forestry model</a:t>
            </a:r>
            <a:endParaRPr lang="en-US" altLang="en-US" sz="1600">
              <a:solidFill>
                <a:srgbClr val="000000"/>
              </a:solidFill>
              <a:latin typeface="Calibri" panose="020F0502020204030204" pitchFamily="34" charset="0"/>
              <a:ea typeface="MS Mincho" panose="02020609040205080304" pitchFamily="49" charset="-128"/>
            </a:endParaRPr>
          </a:p>
        </p:txBody>
      </p:sp>
      <p:sp>
        <p:nvSpPr>
          <p:cNvPr id="56329" name="Text Box 11"/>
          <p:cNvSpPr txBox="1">
            <a:spLocks noChangeArrowheads="1"/>
          </p:cNvSpPr>
          <p:nvPr/>
        </p:nvSpPr>
        <p:spPr bwMode="auto">
          <a:xfrm>
            <a:off x="4887913" y="3394075"/>
            <a:ext cx="2057400" cy="1219200"/>
          </a:xfrm>
          <a:prstGeom prst="rect">
            <a:avLst/>
          </a:prstGeom>
          <a:solidFill>
            <a:srgbClr val="FFFF99">
              <a:alpha val="27843"/>
            </a:srgbClr>
          </a:solidFill>
          <a:ln w="9525">
            <a:solidFill>
              <a:srgbClr val="000000"/>
            </a:solidFill>
            <a:miter lim="800000"/>
            <a:headEnd/>
            <a:tailEnd/>
          </a:ln>
        </p:spPr>
        <p:txBody>
          <a:bodyPr anchor="ctr"/>
          <a:lstStyle>
            <a:lvl1pPr>
              <a:spcBef>
                <a:spcPct val="20000"/>
              </a:spcBef>
              <a:buChar char="•"/>
              <a:defRPr sz="2800">
                <a:solidFill>
                  <a:srgbClr val="003399"/>
                </a:solidFill>
                <a:latin typeface="Arial" panose="020B0604020202020204" pitchFamily="34" charset="0"/>
                <a:cs typeface="Arial" panose="020B0604020202020204" pitchFamily="34" charset="0"/>
              </a:defRPr>
            </a:lvl1pPr>
            <a:lvl2pPr marL="742950" indent="-285750">
              <a:spcBef>
                <a:spcPct val="20000"/>
              </a:spcBef>
              <a:buChar char="–"/>
              <a:defRPr sz="2400">
                <a:solidFill>
                  <a:srgbClr val="003399"/>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3399"/>
                </a:solidFill>
                <a:latin typeface="Arial" panose="020B0604020202020204" pitchFamily="34" charset="0"/>
                <a:cs typeface="Arial" panose="020B0604020202020204" pitchFamily="34" charset="0"/>
              </a:defRPr>
            </a:lvl3pPr>
            <a:lvl4pPr marL="1600200" indent="-228600">
              <a:spcBef>
                <a:spcPct val="20000"/>
              </a:spcBef>
              <a:buChar char="–"/>
              <a:defRPr sz="2400">
                <a:solidFill>
                  <a:srgbClr val="003399"/>
                </a:solidFill>
                <a:latin typeface="Arial" panose="020B0604020202020204" pitchFamily="34" charset="0"/>
                <a:cs typeface="Arial" panose="020B0604020202020204" pitchFamily="34" charset="0"/>
              </a:defRPr>
            </a:lvl4pPr>
            <a:lvl5pPr marL="2057400" indent="-228600">
              <a:spcBef>
                <a:spcPct val="20000"/>
              </a:spcBef>
              <a:buChar char="»"/>
              <a:defRPr sz="2400">
                <a:solidFill>
                  <a:srgbClr val="0033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400">
                <a:solidFill>
                  <a:srgbClr val="0033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400">
                <a:solidFill>
                  <a:srgbClr val="0033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400">
                <a:solidFill>
                  <a:srgbClr val="0033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400">
                <a:solidFill>
                  <a:srgbClr val="003399"/>
                </a:solidFill>
                <a:latin typeface="Arial" panose="020B0604020202020204" pitchFamily="34" charset="0"/>
                <a:cs typeface="Arial" panose="020B0604020202020204" pitchFamily="34" charset="0"/>
              </a:defRPr>
            </a:lvl9pPr>
          </a:lstStyle>
          <a:p>
            <a:pPr algn="ctr" fontAlgn="base">
              <a:spcBef>
                <a:spcPct val="0"/>
              </a:spcBef>
              <a:spcAft>
                <a:spcPct val="0"/>
              </a:spcAft>
              <a:buNone/>
              <a:defRPr/>
            </a:pPr>
            <a:r>
              <a:rPr lang="en-US" altLang="ja-JP" sz="1600" b="1">
                <a:solidFill>
                  <a:srgbClr val="000000"/>
                </a:solidFill>
                <a:latin typeface="Calibri" panose="020F0502020204030204" pitchFamily="34" charset="0"/>
                <a:ea typeface="MS Mincho" panose="02020609040205080304" pitchFamily="49" charset="-128"/>
              </a:rPr>
              <a:t>MESSAGE</a:t>
            </a:r>
          </a:p>
          <a:p>
            <a:pPr algn="ctr" fontAlgn="base">
              <a:spcBef>
                <a:spcPct val="0"/>
              </a:spcBef>
              <a:spcAft>
                <a:spcPct val="0"/>
              </a:spcAft>
              <a:buNone/>
              <a:defRPr/>
            </a:pPr>
            <a:r>
              <a:rPr lang="en-US" altLang="ja-JP" sz="1100">
                <a:solidFill>
                  <a:srgbClr val="000000"/>
                </a:solidFill>
                <a:latin typeface="Calibri" panose="020F0502020204030204" pitchFamily="34" charset="0"/>
                <a:ea typeface="MS Mincho" panose="02020609040205080304" pitchFamily="49" charset="-128"/>
              </a:rPr>
              <a:t>systems engineering model (all energy sectors, all GHGs, pollutants and water)</a:t>
            </a:r>
            <a:endParaRPr lang="en-US" altLang="en-US" sz="1100">
              <a:solidFill>
                <a:srgbClr val="000000"/>
              </a:solidFill>
              <a:latin typeface="Calibri" panose="020F0502020204030204" pitchFamily="34" charset="0"/>
              <a:ea typeface="MS Mincho" panose="02020609040205080304" pitchFamily="49" charset="-128"/>
            </a:endParaRPr>
          </a:p>
        </p:txBody>
      </p:sp>
      <p:sp>
        <p:nvSpPr>
          <p:cNvPr id="56330" name="Line 13"/>
          <p:cNvSpPr>
            <a:spLocks noChangeShapeType="1"/>
          </p:cNvSpPr>
          <p:nvPr/>
        </p:nvSpPr>
        <p:spPr bwMode="auto">
          <a:xfrm>
            <a:off x="5867400" y="2279651"/>
            <a:ext cx="0" cy="1122363"/>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defRPr/>
            </a:pPr>
            <a:endParaRPr lang="en-US">
              <a:solidFill>
                <a:srgbClr val="000000"/>
              </a:solidFill>
              <a:latin typeface="Arial" panose="020B0604020202020204" pitchFamily="34" charset="0"/>
              <a:cs typeface="Arial" charset="0"/>
            </a:endParaRPr>
          </a:p>
        </p:txBody>
      </p:sp>
      <p:cxnSp>
        <p:nvCxnSpPr>
          <p:cNvPr id="56331" name="AutoShape 14"/>
          <p:cNvCxnSpPr>
            <a:cxnSpLocks noChangeShapeType="1"/>
          </p:cNvCxnSpPr>
          <p:nvPr/>
        </p:nvCxnSpPr>
        <p:spPr bwMode="auto">
          <a:xfrm flipV="1">
            <a:off x="6945314" y="3402014"/>
            <a:ext cx="871537" cy="358775"/>
          </a:xfrm>
          <a:prstGeom prst="bentConnector3">
            <a:avLst>
              <a:gd name="adj1" fmla="val 99870"/>
            </a:avLst>
          </a:prstGeom>
          <a:noFill/>
          <a:ln w="19050">
            <a:solidFill>
              <a:srgbClr val="000000"/>
            </a:solidFill>
            <a:miter lim="800000"/>
            <a:headEnd/>
            <a:tailEnd type="triangle" w="med" len="med"/>
          </a:ln>
          <a:extLst>
            <a:ext uri="{909E8E84-426E-40DD-AFC4-6F175D3DCCD1}">
              <a14:hiddenFill xmlns:a14="http://schemas.microsoft.com/office/drawing/2010/main">
                <a:noFill/>
              </a14:hiddenFill>
            </a:ext>
          </a:extLst>
        </p:spPr>
      </p:cxnSp>
      <p:sp>
        <p:nvSpPr>
          <p:cNvPr id="56332" name="Text Box 18"/>
          <p:cNvSpPr txBox="1">
            <a:spLocks noChangeArrowheads="1"/>
          </p:cNvSpPr>
          <p:nvPr/>
        </p:nvSpPr>
        <p:spPr bwMode="auto">
          <a:xfrm>
            <a:off x="7085013" y="1603376"/>
            <a:ext cx="17145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003399"/>
                </a:solidFill>
                <a:latin typeface="Arial" panose="020B0604020202020204" pitchFamily="34" charset="0"/>
                <a:cs typeface="Arial" panose="020B0604020202020204" pitchFamily="34" charset="0"/>
              </a:defRPr>
            </a:lvl1pPr>
            <a:lvl2pPr marL="742950" indent="-285750">
              <a:spcBef>
                <a:spcPct val="20000"/>
              </a:spcBef>
              <a:buChar char="–"/>
              <a:defRPr sz="2400">
                <a:solidFill>
                  <a:srgbClr val="003399"/>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3399"/>
                </a:solidFill>
                <a:latin typeface="Arial" panose="020B0604020202020204" pitchFamily="34" charset="0"/>
                <a:cs typeface="Arial" panose="020B0604020202020204" pitchFamily="34" charset="0"/>
              </a:defRPr>
            </a:lvl3pPr>
            <a:lvl4pPr marL="1600200" indent="-228600">
              <a:spcBef>
                <a:spcPct val="20000"/>
              </a:spcBef>
              <a:buChar char="–"/>
              <a:defRPr sz="2400">
                <a:solidFill>
                  <a:srgbClr val="003399"/>
                </a:solidFill>
                <a:latin typeface="Arial" panose="020B0604020202020204" pitchFamily="34" charset="0"/>
                <a:cs typeface="Arial" panose="020B0604020202020204" pitchFamily="34" charset="0"/>
              </a:defRPr>
            </a:lvl4pPr>
            <a:lvl5pPr marL="2057400" indent="-228600">
              <a:spcBef>
                <a:spcPct val="20000"/>
              </a:spcBef>
              <a:buChar char="»"/>
              <a:defRPr sz="2400">
                <a:solidFill>
                  <a:srgbClr val="0033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400">
                <a:solidFill>
                  <a:srgbClr val="0033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400">
                <a:solidFill>
                  <a:srgbClr val="0033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400">
                <a:solidFill>
                  <a:srgbClr val="0033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400">
                <a:solidFill>
                  <a:srgbClr val="003399"/>
                </a:solidFill>
                <a:latin typeface="Arial" panose="020B0604020202020204" pitchFamily="34" charset="0"/>
                <a:cs typeface="Arial" panose="020B0604020202020204" pitchFamily="34" charset="0"/>
              </a:defRPr>
            </a:lvl9pPr>
          </a:lstStyle>
          <a:p>
            <a:pPr algn="ctr" fontAlgn="base">
              <a:spcBef>
                <a:spcPct val="0"/>
              </a:spcBef>
              <a:spcAft>
                <a:spcPct val="0"/>
              </a:spcAft>
              <a:buNone/>
              <a:defRPr/>
            </a:pPr>
            <a:r>
              <a:rPr lang="en-US" altLang="ja-JP" sz="1100">
                <a:solidFill>
                  <a:srgbClr val="000000"/>
                </a:solidFill>
                <a:latin typeface="Calibri" panose="020F0502020204030204" pitchFamily="34" charset="0"/>
                <a:ea typeface="MS Mincho" panose="02020609040205080304" pitchFamily="49" charset="-128"/>
              </a:rPr>
              <a:t>socio-economic drivers</a:t>
            </a:r>
            <a:endParaRPr lang="en-US" altLang="en-US" sz="1800">
              <a:solidFill>
                <a:srgbClr val="000000"/>
              </a:solidFill>
              <a:latin typeface="Calibri" panose="020F0502020204030204" pitchFamily="34" charset="0"/>
              <a:ea typeface="MS Mincho" panose="02020609040205080304" pitchFamily="49" charset="-128"/>
            </a:endParaRPr>
          </a:p>
        </p:txBody>
      </p:sp>
      <p:cxnSp>
        <p:nvCxnSpPr>
          <p:cNvPr id="56334" name="AutoShape 21"/>
          <p:cNvCxnSpPr>
            <a:cxnSpLocks noChangeShapeType="1"/>
          </p:cNvCxnSpPr>
          <p:nvPr/>
        </p:nvCxnSpPr>
        <p:spPr bwMode="auto">
          <a:xfrm flipV="1">
            <a:off x="2838451" y="3714750"/>
            <a:ext cx="2055813" cy="0"/>
          </a:xfrm>
          <a:prstGeom prst="bentConnector3">
            <a:avLst>
              <a:gd name="adj1" fmla="val 50000"/>
            </a:avLst>
          </a:prstGeom>
          <a:noFill/>
          <a:ln w="2540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6335" name="Text Box 24"/>
          <p:cNvSpPr txBox="1">
            <a:spLocks noChangeArrowheads="1"/>
          </p:cNvSpPr>
          <p:nvPr/>
        </p:nvSpPr>
        <p:spPr bwMode="auto">
          <a:xfrm>
            <a:off x="6919913" y="3708400"/>
            <a:ext cx="1090612"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003399"/>
                </a:solidFill>
                <a:latin typeface="Arial" panose="020B0604020202020204" pitchFamily="34" charset="0"/>
                <a:cs typeface="Arial" panose="020B0604020202020204" pitchFamily="34" charset="0"/>
              </a:defRPr>
            </a:lvl1pPr>
            <a:lvl2pPr marL="742950" indent="-285750">
              <a:spcBef>
                <a:spcPct val="20000"/>
              </a:spcBef>
              <a:buChar char="–"/>
              <a:defRPr sz="2400">
                <a:solidFill>
                  <a:srgbClr val="003399"/>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3399"/>
                </a:solidFill>
                <a:latin typeface="Arial" panose="020B0604020202020204" pitchFamily="34" charset="0"/>
                <a:cs typeface="Arial" panose="020B0604020202020204" pitchFamily="34" charset="0"/>
              </a:defRPr>
            </a:lvl3pPr>
            <a:lvl4pPr marL="1600200" indent="-228600">
              <a:spcBef>
                <a:spcPct val="20000"/>
              </a:spcBef>
              <a:buChar char="–"/>
              <a:defRPr sz="2400">
                <a:solidFill>
                  <a:srgbClr val="003399"/>
                </a:solidFill>
                <a:latin typeface="Arial" panose="020B0604020202020204" pitchFamily="34" charset="0"/>
                <a:cs typeface="Arial" panose="020B0604020202020204" pitchFamily="34" charset="0"/>
              </a:defRPr>
            </a:lvl4pPr>
            <a:lvl5pPr marL="2057400" indent="-228600">
              <a:spcBef>
                <a:spcPct val="20000"/>
              </a:spcBef>
              <a:buChar char="»"/>
              <a:defRPr sz="2400">
                <a:solidFill>
                  <a:srgbClr val="0033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400">
                <a:solidFill>
                  <a:srgbClr val="0033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400">
                <a:solidFill>
                  <a:srgbClr val="0033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400">
                <a:solidFill>
                  <a:srgbClr val="0033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400">
                <a:solidFill>
                  <a:srgbClr val="003399"/>
                </a:solidFill>
                <a:latin typeface="Arial" panose="020B0604020202020204" pitchFamily="34" charset="0"/>
                <a:cs typeface="Arial" panose="020B0604020202020204" pitchFamily="34" charset="0"/>
              </a:defRPr>
            </a:lvl9pPr>
          </a:lstStyle>
          <a:p>
            <a:pPr algn="ctr" fontAlgn="base">
              <a:spcBef>
                <a:spcPct val="0"/>
              </a:spcBef>
              <a:spcAft>
                <a:spcPct val="0"/>
              </a:spcAft>
              <a:buNone/>
              <a:defRPr/>
            </a:pPr>
            <a:r>
              <a:rPr lang="en-US" altLang="ja-JP" sz="1100">
                <a:solidFill>
                  <a:srgbClr val="000000"/>
                </a:solidFill>
                <a:latin typeface="Calibri" panose="020F0502020204030204" pitchFamily="34" charset="0"/>
                <a:ea typeface="MS Mincho" panose="02020609040205080304" pitchFamily="49" charset="-128"/>
              </a:rPr>
              <a:t>carbon and  biomass price</a:t>
            </a:r>
          </a:p>
        </p:txBody>
      </p:sp>
      <p:sp>
        <p:nvSpPr>
          <p:cNvPr id="56336" name="Text Box 27"/>
          <p:cNvSpPr txBox="1">
            <a:spLocks noChangeArrowheads="1"/>
          </p:cNvSpPr>
          <p:nvPr/>
        </p:nvSpPr>
        <p:spPr bwMode="auto">
          <a:xfrm>
            <a:off x="6870700" y="4324350"/>
            <a:ext cx="1485900"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003399"/>
                </a:solidFill>
                <a:latin typeface="Arial" panose="020B0604020202020204" pitchFamily="34" charset="0"/>
                <a:cs typeface="Arial" panose="020B0604020202020204" pitchFamily="34" charset="0"/>
              </a:defRPr>
            </a:lvl1pPr>
            <a:lvl2pPr marL="742950" indent="-285750">
              <a:spcBef>
                <a:spcPct val="20000"/>
              </a:spcBef>
              <a:buChar char="–"/>
              <a:defRPr sz="2400">
                <a:solidFill>
                  <a:srgbClr val="003399"/>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3399"/>
                </a:solidFill>
                <a:latin typeface="Arial" panose="020B0604020202020204" pitchFamily="34" charset="0"/>
                <a:cs typeface="Arial" panose="020B0604020202020204" pitchFamily="34" charset="0"/>
              </a:defRPr>
            </a:lvl3pPr>
            <a:lvl4pPr marL="1600200" indent="-228600">
              <a:spcBef>
                <a:spcPct val="20000"/>
              </a:spcBef>
              <a:buChar char="–"/>
              <a:defRPr sz="2400">
                <a:solidFill>
                  <a:srgbClr val="003399"/>
                </a:solidFill>
                <a:latin typeface="Arial" panose="020B0604020202020204" pitchFamily="34" charset="0"/>
                <a:cs typeface="Arial" panose="020B0604020202020204" pitchFamily="34" charset="0"/>
              </a:defRPr>
            </a:lvl4pPr>
            <a:lvl5pPr marL="2057400" indent="-228600">
              <a:spcBef>
                <a:spcPct val="20000"/>
              </a:spcBef>
              <a:buChar char="»"/>
              <a:defRPr sz="2400">
                <a:solidFill>
                  <a:srgbClr val="0033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400">
                <a:solidFill>
                  <a:srgbClr val="0033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400">
                <a:solidFill>
                  <a:srgbClr val="0033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400">
                <a:solidFill>
                  <a:srgbClr val="0033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400">
                <a:solidFill>
                  <a:srgbClr val="003399"/>
                </a:solidFill>
                <a:latin typeface="Arial" panose="020B0604020202020204" pitchFamily="34" charset="0"/>
                <a:cs typeface="Arial" panose="020B0604020202020204" pitchFamily="34" charset="0"/>
              </a:defRPr>
            </a:lvl9pPr>
          </a:lstStyle>
          <a:p>
            <a:pPr algn="ctr" fontAlgn="base">
              <a:spcBef>
                <a:spcPct val="0"/>
              </a:spcBef>
              <a:spcAft>
                <a:spcPct val="0"/>
              </a:spcAft>
              <a:buNone/>
              <a:defRPr/>
            </a:pPr>
            <a:r>
              <a:rPr lang="en-US" altLang="ja-JP" sz="1100">
                <a:solidFill>
                  <a:srgbClr val="000000"/>
                </a:solidFill>
                <a:latin typeface="Calibri" panose="020F0502020204030204" pitchFamily="34" charset="0"/>
                <a:ea typeface="MS Mincho" panose="02020609040205080304" pitchFamily="49" charset="-128"/>
              </a:rPr>
              <a:t>agricultural and forest bioenergy potentials,</a:t>
            </a:r>
          </a:p>
          <a:p>
            <a:pPr algn="ctr" fontAlgn="base">
              <a:spcBef>
                <a:spcPct val="0"/>
              </a:spcBef>
              <a:spcAft>
                <a:spcPct val="0"/>
              </a:spcAft>
              <a:buNone/>
              <a:defRPr/>
            </a:pPr>
            <a:r>
              <a:rPr lang="en-US" altLang="ja-JP" sz="1100">
                <a:solidFill>
                  <a:srgbClr val="000000"/>
                </a:solidFill>
                <a:latin typeface="Calibri" panose="020F0502020204030204" pitchFamily="34" charset="0"/>
                <a:ea typeface="MS Mincho" panose="02020609040205080304" pitchFamily="49" charset="-128"/>
              </a:rPr>
              <a:t>land-use emissions and mitigation potential</a:t>
            </a:r>
          </a:p>
        </p:txBody>
      </p:sp>
      <p:sp>
        <p:nvSpPr>
          <p:cNvPr id="56337" name="Text Box 32"/>
          <p:cNvSpPr txBox="1">
            <a:spLocks noChangeArrowheads="1"/>
          </p:cNvSpPr>
          <p:nvPr/>
        </p:nvSpPr>
        <p:spPr bwMode="auto">
          <a:xfrm>
            <a:off x="5030788" y="1509714"/>
            <a:ext cx="1643062"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rgbClr val="003399"/>
                </a:solidFill>
                <a:latin typeface="Arial" panose="020B0604020202020204" pitchFamily="34" charset="0"/>
                <a:cs typeface="Arial" panose="020B0604020202020204" pitchFamily="34" charset="0"/>
              </a:defRPr>
            </a:lvl1pPr>
            <a:lvl2pPr marL="742950" indent="-285750">
              <a:spcBef>
                <a:spcPct val="20000"/>
              </a:spcBef>
              <a:buChar char="–"/>
              <a:defRPr sz="2400">
                <a:solidFill>
                  <a:srgbClr val="003399"/>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3399"/>
                </a:solidFill>
                <a:latin typeface="Arial" panose="020B0604020202020204" pitchFamily="34" charset="0"/>
                <a:cs typeface="Arial" panose="020B0604020202020204" pitchFamily="34" charset="0"/>
              </a:defRPr>
            </a:lvl3pPr>
            <a:lvl4pPr marL="1600200" indent="-228600">
              <a:spcBef>
                <a:spcPct val="20000"/>
              </a:spcBef>
              <a:buChar char="–"/>
              <a:defRPr sz="2400">
                <a:solidFill>
                  <a:srgbClr val="003399"/>
                </a:solidFill>
                <a:latin typeface="Arial" panose="020B0604020202020204" pitchFamily="34" charset="0"/>
                <a:cs typeface="Arial" panose="020B0604020202020204" pitchFamily="34" charset="0"/>
              </a:defRPr>
            </a:lvl4pPr>
            <a:lvl5pPr marL="2057400" indent="-228600">
              <a:spcBef>
                <a:spcPct val="20000"/>
              </a:spcBef>
              <a:buChar char="»"/>
              <a:defRPr sz="2400">
                <a:solidFill>
                  <a:srgbClr val="0033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400">
                <a:solidFill>
                  <a:srgbClr val="0033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400">
                <a:solidFill>
                  <a:srgbClr val="0033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400">
                <a:solidFill>
                  <a:srgbClr val="0033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400">
                <a:solidFill>
                  <a:srgbClr val="003399"/>
                </a:solidFill>
                <a:latin typeface="Arial" panose="020B0604020202020204" pitchFamily="34" charset="0"/>
                <a:cs typeface="Arial" panose="020B0604020202020204" pitchFamily="34" charset="0"/>
              </a:defRPr>
            </a:lvl9pPr>
          </a:lstStyle>
          <a:p>
            <a:pPr fontAlgn="base">
              <a:spcBef>
                <a:spcPct val="0"/>
              </a:spcBef>
              <a:spcAft>
                <a:spcPct val="0"/>
              </a:spcAft>
              <a:buNone/>
              <a:defRPr/>
            </a:pPr>
            <a:r>
              <a:rPr lang="en-US" altLang="en-US" sz="1100">
                <a:solidFill>
                  <a:srgbClr val="000000"/>
                </a:solidFill>
                <a:latin typeface="Calibri" panose="020F0502020204030204" pitchFamily="34" charset="0"/>
                <a:ea typeface="MS PGothic" panose="020B0600070205080204" pitchFamily="34" charset="-128"/>
              </a:rPr>
              <a:t>National level Projections</a:t>
            </a:r>
          </a:p>
        </p:txBody>
      </p:sp>
      <p:sp>
        <p:nvSpPr>
          <p:cNvPr id="56338" name="Text Box 33"/>
          <p:cNvSpPr txBox="1">
            <a:spLocks noChangeArrowheads="1"/>
          </p:cNvSpPr>
          <p:nvPr/>
        </p:nvSpPr>
        <p:spPr bwMode="auto">
          <a:xfrm>
            <a:off x="2867026" y="1447801"/>
            <a:ext cx="1222375" cy="1084263"/>
          </a:xfrm>
          <a:prstGeom prst="rect">
            <a:avLst/>
          </a:prstGeom>
          <a:solidFill>
            <a:schemeClr val="accent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2800">
                <a:solidFill>
                  <a:srgbClr val="003399"/>
                </a:solidFill>
                <a:latin typeface="Arial" panose="020B0604020202020204" pitchFamily="34" charset="0"/>
                <a:cs typeface="Arial" panose="020B0604020202020204" pitchFamily="34" charset="0"/>
              </a:defRPr>
            </a:lvl1pPr>
            <a:lvl2pPr marL="742950" indent="-285750">
              <a:spcBef>
                <a:spcPct val="20000"/>
              </a:spcBef>
              <a:buChar char="–"/>
              <a:defRPr sz="2400">
                <a:solidFill>
                  <a:srgbClr val="003399"/>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3399"/>
                </a:solidFill>
                <a:latin typeface="Arial" panose="020B0604020202020204" pitchFamily="34" charset="0"/>
                <a:cs typeface="Arial" panose="020B0604020202020204" pitchFamily="34" charset="0"/>
              </a:defRPr>
            </a:lvl3pPr>
            <a:lvl4pPr marL="1600200" indent="-228600">
              <a:spcBef>
                <a:spcPct val="20000"/>
              </a:spcBef>
              <a:buChar char="–"/>
              <a:defRPr sz="2400">
                <a:solidFill>
                  <a:srgbClr val="003399"/>
                </a:solidFill>
                <a:latin typeface="Arial" panose="020B0604020202020204" pitchFamily="34" charset="0"/>
                <a:cs typeface="Arial" panose="020B0604020202020204" pitchFamily="34" charset="0"/>
              </a:defRPr>
            </a:lvl4pPr>
            <a:lvl5pPr marL="2057400" indent="-228600">
              <a:spcBef>
                <a:spcPct val="20000"/>
              </a:spcBef>
              <a:buChar char="»"/>
              <a:defRPr sz="2400">
                <a:solidFill>
                  <a:srgbClr val="0033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400">
                <a:solidFill>
                  <a:srgbClr val="0033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400">
                <a:solidFill>
                  <a:srgbClr val="0033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400">
                <a:solidFill>
                  <a:srgbClr val="0033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400">
                <a:solidFill>
                  <a:srgbClr val="003399"/>
                </a:solidFill>
                <a:latin typeface="Arial" panose="020B0604020202020204" pitchFamily="34" charset="0"/>
                <a:cs typeface="Arial" panose="020B0604020202020204" pitchFamily="34" charset="0"/>
              </a:defRPr>
            </a:lvl9pPr>
          </a:lstStyle>
          <a:p>
            <a:pPr algn="ctr" fontAlgn="base">
              <a:spcBef>
                <a:spcPct val="0"/>
              </a:spcBef>
              <a:spcAft>
                <a:spcPct val="0"/>
              </a:spcAft>
              <a:buNone/>
              <a:defRPr/>
            </a:pPr>
            <a:r>
              <a:rPr lang="en-US" altLang="en-US" sz="1600" b="1">
                <a:solidFill>
                  <a:srgbClr val="000000"/>
                </a:solidFill>
                <a:latin typeface="Calibri" panose="020F0502020204030204" pitchFamily="34" charset="0"/>
                <a:ea typeface="MS PGothic" panose="020B0600070205080204" pitchFamily="34" charset="-128"/>
              </a:rPr>
              <a:t>MAGICC</a:t>
            </a:r>
          </a:p>
          <a:p>
            <a:pPr algn="ctr" fontAlgn="base">
              <a:spcBef>
                <a:spcPct val="0"/>
              </a:spcBef>
              <a:spcAft>
                <a:spcPct val="0"/>
              </a:spcAft>
              <a:buNone/>
              <a:defRPr/>
            </a:pPr>
            <a:r>
              <a:rPr lang="en-US" altLang="en-US" sz="1200">
                <a:solidFill>
                  <a:srgbClr val="000000"/>
                </a:solidFill>
                <a:latin typeface="Calibri" panose="020F0502020204030204" pitchFamily="34" charset="0"/>
                <a:ea typeface="MS PGothic" panose="020B0600070205080204" pitchFamily="34" charset="-128"/>
              </a:rPr>
              <a:t>simple climate model</a:t>
            </a:r>
          </a:p>
        </p:txBody>
      </p:sp>
      <p:sp>
        <p:nvSpPr>
          <p:cNvPr id="56339" name="Text Box 34"/>
          <p:cNvSpPr txBox="1">
            <a:spLocks noChangeArrowheads="1"/>
          </p:cNvSpPr>
          <p:nvPr/>
        </p:nvSpPr>
        <p:spPr bwMode="auto">
          <a:xfrm>
            <a:off x="1603375" y="3402014"/>
            <a:ext cx="1301750" cy="1201737"/>
          </a:xfrm>
          <a:prstGeom prst="rect">
            <a:avLst/>
          </a:prstGeom>
          <a:solidFill>
            <a:srgbClr val="FFCCCC"/>
          </a:solidFill>
          <a:ln w="9525">
            <a:solidFill>
              <a:srgbClr val="FF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2800">
                <a:solidFill>
                  <a:srgbClr val="003399"/>
                </a:solidFill>
                <a:latin typeface="Arial" panose="020B0604020202020204" pitchFamily="34" charset="0"/>
                <a:cs typeface="Arial" panose="020B0604020202020204" pitchFamily="34" charset="0"/>
              </a:defRPr>
            </a:lvl1pPr>
            <a:lvl2pPr marL="742950" indent="-285750">
              <a:spcBef>
                <a:spcPct val="20000"/>
              </a:spcBef>
              <a:buChar char="–"/>
              <a:defRPr sz="2400">
                <a:solidFill>
                  <a:srgbClr val="003399"/>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3399"/>
                </a:solidFill>
                <a:latin typeface="Arial" panose="020B0604020202020204" pitchFamily="34" charset="0"/>
                <a:cs typeface="Arial" panose="020B0604020202020204" pitchFamily="34" charset="0"/>
              </a:defRPr>
            </a:lvl3pPr>
            <a:lvl4pPr marL="1600200" indent="-228600">
              <a:spcBef>
                <a:spcPct val="20000"/>
              </a:spcBef>
              <a:buChar char="–"/>
              <a:defRPr sz="2400">
                <a:solidFill>
                  <a:srgbClr val="003399"/>
                </a:solidFill>
                <a:latin typeface="Arial" panose="020B0604020202020204" pitchFamily="34" charset="0"/>
                <a:cs typeface="Arial" panose="020B0604020202020204" pitchFamily="34" charset="0"/>
              </a:defRPr>
            </a:lvl4pPr>
            <a:lvl5pPr marL="2057400" indent="-228600">
              <a:spcBef>
                <a:spcPct val="20000"/>
              </a:spcBef>
              <a:buChar char="»"/>
              <a:defRPr sz="2400">
                <a:solidFill>
                  <a:srgbClr val="0033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400">
                <a:solidFill>
                  <a:srgbClr val="0033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400">
                <a:solidFill>
                  <a:srgbClr val="0033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400">
                <a:solidFill>
                  <a:srgbClr val="0033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400">
                <a:solidFill>
                  <a:srgbClr val="003399"/>
                </a:solidFill>
                <a:latin typeface="Arial" panose="020B0604020202020204" pitchFamily="34" charset="0"/>
                <a:cs typeface="Arial" panose="020B0604020202020204" pitchFamily="34" charset="0"/>
              </a:defRPr>
            </a:lvl9pPr>
          </a:lstStyle>
          <a:p>
            <a:pPr algn="ctr" fontAlgn="base">
              <a:spcBef>
                <a:spcPct val="0"/>
              </a:spcBef>
              <a:spcAft>
                <a:spcPct val="0"/>
              </a:spcAft>
              <a:buNone/>
              <a:defRPr/>
            </a:pPr>
            <a:r>
              <a:rPr lang="en-US" altLang="en-US" sz="1600" b="1">
                <a:solidFill>
                  <a:srgbClr val="000000"/>
                </a:solidFill>
                <a:latin typeface="Calibri" panose="020F0502020204030204" pitchFamily="34" charset="0"/>
                <a:ea typeface="MS PGothic" panose="020B0600070205080204" pitchFamily="34" charset="-128"/>
              </a:rPr>
              <a:t>GAINS</a:t>
            </a:r>
          </a:p>
          <a:p>
            <a:pPr algn="ctr" fontAlgn="base">
              <a:spcBef>
                <a:spcPct val="0"/>
              </a:spcBef>
              <a:spcAft>
                <a:spcPct val="0"/>
              </a:spcAft>
              <a:buNone/>
              <a:defRPr/>
            </a:pPr>
            <a:r>
              <a:rPr lang="en-US" altLang="en-US" sz="1400">
                <a:solidFill>
                  <a:srgbClr val="000000"/>
                </a:solidFill>
                <a:latin typeface="Calibri" panose="020F0502020204030204" pitchFamily="34" charset="0"/>
                <a:ea typeface="MS PGothic" panose="020B0600070205080204" pitchFamily="34" charset="-128"/>
              </a:rPr>
              <a:t>GHG and air pollution mitigation model</a:t>
            </a:r>
          </a:p>
        </p:txBody>
      </p:sp>
      <p:sp>
        <p:nvSpPr>
          <p:cNvPr id="56340" name="Text Box 39"/>
          <p:cNvSpPr txBox="1">
            <a:spLocks noChangeArrowheads="1"/>
          </p:cNvSpPr>
          <p:nvPr/>
        </p:nvSpPr>
        <p:spPr bwMode="auto">
          <a:xfrm>
            <a:off x="3511550" y="3298825"/>
            <a:ext cx="1042988"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rgbClr val="003399"/>
                </a:solidFill>
                <a:latin typeface="Arial" panose="020B0604020202020204" pitchFamily="34" charset="0"/>
                <a:cs typeface="Arial" panose="020B0604020202020204" pitchFamily="34" charset="0"/>
              </a:defRPr>
            </a:lvl1pPr>
            <a:lvl2pPr marL="742950" indent="-285750">
              <a:spcBef>
                <a:spcPct val="20000"/>
              </a:spcBef>
              <a:buChar char="–"/>
              <a:defRPr sz="2400">
                <a:solidFill>
                  <a:srgbClr val="003399"/>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3399"/>
                </a:solidFill>
                <a:latin typeface="Arial" panose="020B0604020202020204" pitchFamily="34" charset="0"/>
                <a:cs typeface="Arial" panose="020B0604020202020204" pitchFamily="34" charset="0"/>
              </a:defRPr>
            </a:lvl3pPr>
            <a:lvl4pPr marL="1600200" indent="-228600">
              <a:spcBef>
                <a:spcPct val="20000"/>
              </a:spcBef>
              <a:buChar char="–"/>
              <a:defRPr sz="2400">
                <a:solidFill>
                  <a:srgbClr val="003399"/>
                </a:solidFill>
                <a:latin typeface="Arial" panose="020B0604020202020204" pitchFamily="34" charset="0"/>
                <a:cs typeface="Arial" panose="020B0604020202020204" pitchFamily="34" charset="0"/>
              </a:defRPr>
            </a:lvl4pPr>
            <a:lvl5pPr marL="2057400" indent="-228600">
              <a:spcBef>
                <a:spcPct val="20000"/>
              </a:spcBef>
              <a:buChar char="»"/>
              <a:defRPr sz="2400">
                <a:solidFill>
                  <a:srgbClr val="0033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400">
                <a:solidFill>
                  <a:srgbClr val="0033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400">
                <a:solidFill>
                  <a:srgbClr val="0033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400">
                <a:solidFill>
                  <a:srgbClr val="0033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400">
                <a:solidFill>
                  <a:srgbClr val="003399"/>
                </a:solidFill>
                <a:latin typeface="Arial" panose="020B0604020202020204" pitchFamily="34" charset="0"/>
                <a:cs typeface="Arial" panose="020B0604020202020204" pitchFamily="34" charset="0"/>
              </a:defRPr>
            </a:lvl9pPr>
          </a:lstStyle>
          <a:p>
            <a:pPr algn="ctr" fontAlgn="base">
              <a:spcBef>
                <a:spcPct val="0"/>
              </a:spcBef>
              <a:spcAft>
                <a:spcPct val="0"/>
              </a:spcAft>
              <a:buNone/>
              <a:defRPr/>
            </a:pPr>
            <a:r>
              <a:rPr lang="en-US" altLang="en-US" sz="1100">
                <a:solidFill>
                  <a:srgbClr val="000000"/>
                </a:solidFill>
                <a:latin typeface="Calibri" panose="020F0502020204030204" pitchFamily="34" charset="0"/>
                <a:ea typeface="MS PGothic" panose="020B0600070205080204" pitchFamily="34" charset="-128"/>
              </a:rPr>
              <a:t>GHG emissions</a:t>
            </a:r>
          </a:p>
        </p:txBody>
      </p:sp>
      <p:sp>
        <p:nvSpPr>
          <p:cNvPr id="23" name="Freeform 99"/>
          <p:cNvSpPr>
            <a:spLocks/>
          </p:cNvSpPr>
          <p:nvPr/>
        </p:nvSpPr>
        <p:spPr bwMode="auto">
          <a:xfrm flipH="1">
            <a:off x="4788019" y="5314673"/>
            <a:ext cx="77182" cy="78275"/>
          </a:xfrm>
          <a:custGeom>
            <a:avLst/>
            <a:gdLst>
              <a:gd name="T0" fmla="*/ 0 w 234"/>
              <a:gd name="T1" fmla="*/ 107 h 231"/>
              <a:gd name="T2" fmla="*/ 234 w 234"/>
              <a:gd name="T3" fmla="*/ 0 h 231"/>
              <a:gd name="T4" fmla="*/ 172 w 234"/>
              <a:gd name="T5" fmla="*/ 113 h 231"/>
              <a:gd name="T6" fmla="*/ 225 w 234"/>
              <a:gd name="T7" fmla="*/ 231 h 231"/>
              <a:gd name="T8" fmla="*/ 0 w 234"/>
              <a:gd name="T9" fmla="*/ 107 h 231"/>
            </a:gdLst>
            <a:ahLst/>
            <a:cxnLst>
              <a:cxn ang="0">
                <a:pos x="T0" y="T1"/>
              </a:cxn>
              <a:cxn ang="0">
                <a:pos x="T2" y="T3"/>
              </a:cxn>
              <a:cxn ang="0">
                <a:pos x="T4" y="T5"/>
              </a:cxn>
              <a:cxn ang="0">
                <a:pos x="T6" y="T7"/>
              </a:cxn>
              <a:cxn ang="0">
                <a:pos x="T8" y="T9"/>
              </a:cxn>
            </a:cxnLst>
            <a:rect l="0" t="0" r="r" b="b"/>
            <a:pathLst>
              <a:path w="234" h="231">
                <a:moveTo>
                  <a:pt x="0" y="107"/>
                </a:moveTo>
                <a:lnTo>
                  <a:pt x="234" y="0"/>
                </a:lnTo>
                <a:lnTo>
                  <a:pt x="172" y="113"/>
                </a:lnTo>
                <a:lnTo>
                  <a:pt x="225" y="231"/>
                </a:lnTo>
                <a:lnTo>
                  <a:pt x="0" y="107"/>
                </a:lnTo>
                <a:close/>
              </a:path>
            </a:pathLst>
          </a:custGeom>
          <a:solidFill>
            <a:schemeClr val="tx1"/>
          </a:solidFill>
          <a:ln w="14288">
            <a:solidFill>
              <a:srgbClr val="000000"/>
            </a:solidFill>
            <a:prstDash val="solid"/>
            <a:round/>
            <a:headEnd/>
            <a:tailEnd/>
          </a:ln>
          <a:scene3d>
            <a:camera prst="orthographicFront">
              <a:rot lat="0" lon="10800000" rev="0"/>
            </a:camera>
            <a:lightRig rig="threePt" dir="t"/>
          </a:scene3d>
          <a:extLst/>
        </p:spPr>
        <p:txBody>
          <a:bodyPr/>
          <a:lstStyle/>
          <a:p>
            <a:pPr algn="ctr" eaLnBrk="0" fontAlgn="base" hangingPunct="0">
              <a:spcBef>
                <a:spcPct val="0"/>
              </a:spcBef>
              <a:spcAft>
                <a:spcPct val="0"/>
              </a:spcAft>
              <a:defRPr/>
            </a:pPr>
            <a:endParaRPr lang="en-US" sz="3200">
              <a:solidFill>
                <a:srgbClr val="000000"/>
              </a:solidFill>
              <a:effectLst>
                <a:outerShdw blurRad="38100" dist="38100" dir="2700000" algn="tl">
                  <a:srgbClr val="000000">
                    <a:alpha val="43137"/>
                  </a:srgbClr>
                </a:outerShdw>
              </a:effectLst>
              <a:latin typeface="Calibri" panose="020F0502020204030204" pitchFamily="34" charset="0"/>
              <a:ea typeface="ＭＳ Ｐゴシック" pitchFamily="34" charset="-128"/>
              <a:cs typeface="Arial" charset="0"/>
            </a:endParaRPr>
          </a:p>
        </p:txBody>
      </p:sp>
      <p:sp>
        <p:nvSpPr>
          <p:cNvPr id="24" name="Rectangle 124"/>
          <p:cNvSpPr>
            <a:spLocks noChangeArrowheads="1"/>
          </p:cNvSpPr>
          <p:nvPr/>
        </p:nvSpPr>
        <p:spPr bwMode="auto">
          <a:xfrm flipH="1">
            <a:off x="3660775" y="4214814"/>
            <a:ext cx="5207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defRPr/>
            </a:pPr>
            <a:r>
              <a:rPr lang="en-US" sz="1100" dirty="0">
                <a:solidFill>
                  <a:srgbClr val="000000"/>
                </a:solidFill>
                <a:latin typeface="Calibri" panose="020F0502020204030204" pitchFamily="34" charset="0"/>
                <a:ea typeface="ＭＳ Ｐゴシック" pitchFamily="34" charset="-128"/>
                <a:cs typeface="Arial" charset="0"/>
              </a:rPr>
              <a:t>demand</a:t>
            </a:r>
          </a:p>
          <a:p>
            <a:pPr algn="ctr" eaLnBrk="0" fontAlgn="base" hangingPunct="0">
              <a:spcBef>
                <a:spcPct val="0"/>
              </a:spcBef>
              <a:spcAft>
                <a:spcPct val="0"/>
              </a:spcAft>
              <a:defRPr/>
            </a:pPr>
            <a:r>
              <a:rPr lang="en-US" sz="1100" dirty="0">
                <a:solidFill>
                  <a:srgbClr val="000000"/>
                </a:solidFill>
                <a:latin typeface="Calibri" panose="020F0502020204030204" pitchFamily="34" charset="0"/>
                <a:ea typeface="ＭＳ Ｐゴシック" pitchFamily="34" charset="-128"/>
                <a:cs typeface="Arial" charset="0"/>
              </a:rPr>
              <a:t>response</a:t>
            </a:r>
            <a:endParaRPr lang="en-US" sz="1100" dirty="0">
              <a:solidFill>
                <a:srgbClr val="000000"/>
              </a:solidFill>
              <a:effectLst>
                <a:outerShdw blurRad="38100" dist="38100" dir="2700000" algn="tl">
                  <a:srgbClr val="C0C0C0"/>
                </a:outerShdw>
              </a:effectLst>
              <a:latin typeface="Calibri" panose="020F0502020204030204" pitchFamily="34" charset="0"/>
              <a:ea typeface="ＭＳ Ｐゴシック" pitchFamily="34" charset="-128"/>
              <a:cs typeface="Arial" charset="0"/>
            </a:endParaRPr>
          </a:p>
        </p:txBody>
      </p:sp>
      <p:sp>
        <p:nvSpPr>
          <p:cNvPr id="25" name="Rectangle 127"/>
          <p:cNvSpPr>
            <a:spLocks noChangeArrowheads="1"/>
          </p:cNvSpPr>
          <p:nvPr/>
        </p:nvSpPr>
        <p:spPr bwMode="auto">
          <a:xfrm flipH="1">
            <a:off x="4581525" y="4675188"/>
            <a:ext cx="50165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defRPr/>
            </a:pPr>
            <a:r>
              <a:rPr lang="en-US" sz="1100" dirty="0">
                <a:solidFill>
                  <a:srgbClr val="000000"/>
                </a:solidFill>
                <a:latin typeface="Calibri" panose="020F0502020204030204" pitchFamily="34" charset="0"/>
                <a:ea typeface="ＭＳ Ｐゴシック" pitchFamily="34" charset="-128"/>
                <a:cs typeface="Arial" charset="0"/>
              </a:rPr>
              <a:t>iteration</a:t>
            </a:r>
            <a:endParaRPr lang="en-US" sz="3600" dirty="0">
              <a:solidFill>
                <a:srgbClr val="000000"/>
              </a:solidFill>
              <a:effectLst>
                <a:outerShdw blurRad="38100" dist="38100" dir="2700000" algn="tl">
                  <a:srgbClr val="C0C0C0"/>
                </a:outerShdw>
              </a:effectLst>
              <a:latin typeface="Calibri" panose="020F0502020204030204" pitchFamily="34" charset="0"/>
              <a:ea typeface="ＭＳ Ｐゴシック" pitchFamily="34" charset="-128"/>
              <a:cs typeface="Arial" charset="0"/>
            </a:endParaRPr>
          </a:p>
        </p:txBody>
      </p:sp>
      <p:sp>
        <p:nvSpPr>
          <p:cNvPr id="56344" name="Text Box 11"/>
          <p:cNvSpPr txBox="1">
            <a:spLocks noChangeArrowheads="1"/>
          </p:cNvSpPr>
          <p:nvPr/>
        </p:nvSpPr>
        <p:spPr bwMode="auto">
          <a:xfrm>
            <a:off x="3535363" y="4900613"/>
            <a:ext cx="1244600" cy="1217612"/>
          </a:xfrm>
          <a:prstGeom prst="rect">
            <a:avLst/>
          </a:prstGeom>
          <a:solidFill>
            <a:srgbClr val="FFFF99"/>
          </a:solidFill>
          <a:ln w="9525">
            <a:solidFill>
              <a:srgbClr val="000000"/>
            </a:solidFill>
            <a:miter lim="800000"/>
            <a:headEnd/>
            <a:tailEnd/>
          </a:ln>
        </p:spPr>
        <p:txBody>
          <a:bodyPr anchor="ctr"/>
          <a:lstStyle>
            <a:lvl1pPr>
              <a:spcBef>
                <a:spcPct val="20000"/>
              </a:spcBef>
              <a:buChar char="•"/>
              <a:defRPr sz="2800">
                <a:solidFill>
                  <a:srgbClr val="003399"/>
                </a:solidFill>
                <a:latin typeface="Arial" panose="020B0604020202020204" pitchFamily="34" charset="0"/>
                <a:cs typeface="Arial" panose="020B0604020202020204" pitchFamily="34" charset="0"/>
              </a:defRPr>
            </a:lvl1pPr>
            <a:lvl2pPr marL="742950" indent="-285750">
              <a:spcBef>
                <a:spcPct val="20000"/>
              </a:spcBef>
              <a:buChar char="–"/>
              <a:defRPr sz="2400">
                <a:solidFill>
                  <a:srgbClr val="003399"/>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3399"/>
                </a:solidFill>
                <a:latin typeface="Arial" panose="020B0604020202020204" pitchFamily="34" charset="0"/>
                <a:cs typeface="Arial" panose="020B0604020202020204" pitchFamily="34" charset="0"/>
              </a:defRPr>
            </a:lvl3pPr>
            <a:lvl4pPr marL="1600200" indent="-228600">
              <a:spcBef>
                <a:spcPct val="20000"/>
              </a:spcBef>
              <a:buChar char="–"/>
              <a:defRPr sz="2400">
                <a:solidFill>
                  <a:srgbClr val="003399"/>
                </a:solidFill>
                <a:latin typeface="Arial" panose="020B0604020202020204" pitchFamily="34" charset="0"/>
                <a:cs typeface="Arial" panose="020B0604020202020204" pitchFamily="34" charset="0"/>
              </a:defRPr>
            </a:lvl4pPr>
            <a:lvl5pPr marL="2057400" indent="-228600">
              <a:spcBef>
                <a:spcPct val="20000"/>
              </a:spcBef>
              <a:buChar char="»"/>
              <a:defRPr sz="2400">
                <a:solidFill>
                  <a:srgbClr val="0033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400">
                <a:solidFill>
                  <a:srgbClr val="0033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400">
                <a:solidFill>
                  <a:srgbClr val="0033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400">
                <a:solidFill>
                  <a:srgbClr val="0033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400">
                <a:solidFill>
                  <a:srgbClr val="003399"/>
                </a:solidFill>
                <a:latin typeface="Arial" panose="020B0604020202020204" pitchFamily="34" charset="0"/>
                <a:cs typeface="Arial" panose="020B0604020202020204" pitchFamily="34" charset="0"/>
              </a:defRPr>
            </a:lvl9pPr>
          </a:lstStyle>
          <a:p>
            <a:pPr algn="ctr" fontAlgn="base">
              <a:spcBef>
                <a:spcPct val="0"/>
              </a:spcBef>
              <a:spcAft>
                <a:spcPct val="0"/>
              </a:spcAft>
              <a:buNone/>
              <a:defRPr/>
            </a:pPr>
            <a:r>
              <a:rPr lang="en-US" altLang="ja-JP" sz="1600" b="1">
                <a:solidFill>
                  <a:srgbClr val="000000"/>
                </a:solidFill>
                <a:latin typeface="Calibri" panose="020F0502020204030204" pitchFamily="34" charset="0"/>
                <a:ea typeface="MS Mincho" panose="02020609040205080304" pitchFamily="49" charset="-128"/>
              </a:rPr>
              <a:t>MACRO</a:t>
            </a:r>
          </a:p>
          <a:p>
            <a:pPr algn="ctr" fontAlgn="base">
              <a:spcBef>
                <a:spcPct val="0"/>
              </a:spcBef>
              <a:spcAft>
                <a:spcPct val="0"/>
              </a:spcAft>
              <a:buNone/>
              <a:defRPr/>
            </a:pPr>
            <a:r>
              <a:rPr lang="en-US" altLang="ja-JP" sz="1100">
                <a:solidFill>
                  <a:srgbClr val="000000"/>
                </a:solidFill>
                <a:latin typeface="Calibri" panose="020F0502020204030204" pitchFamily="34" charset="0"/>
                <a:ea typeface="MS Mincho" panose="02020609040205080304" pitchFamily="49" charset="-128"/>
              </a:rPr>
              <a:t>Aggregated macro-economic model</a:t>
            </a:r>
            <a:endParaRPr lang="en-US" altLang="en-US" sz="1100">
              <a:solidFill>
                <a:srgbClr val="000000"/>
              </a:solidFill>
              <a:latin typeface="Calibri" panose="020F0502020204030204" pitchFamily="34" charset="0"/>
              <a:ea typeface="MS Mincho" panose="02020609040205080304" pitchFamily="49" charset="-128"/>
            </a:endParaRPr>
          </a:p>
        </p:txBody>
      </p:sp>
      <p:sp>
        <p:nvSpPr>
          <p:cNvPr id="27" name="Freeform 99"/>
          <p:cNvSpPr>
            <a:spLocks/>
          </p:cNvSpPr>
          <p:nvPr/>
        </p:nvSpPr>
        <p:spPr bwMode="auto">
          <a:xfrm flipH="1">
            <a:off x="4792663" y="4052889"/>
            <a:ext cx="76200" cy="77787"/>
          </a:xfrm>
          <a:custGeom>
            <a:avLst/>
            <a:gdLst>
              <a:gd name="T0" fmla="*/ 0 w 234"/>
              <a:gd name="T1" fmla="*/ 107 h 231"/>
              <a:gd name="T2" fmla="*/ 234 w 234"/>
              <a:gd name="T3" fmla="*/ 0 h 231"/>
              <a:gd name="T4" fmla="*/ 172 w 234"/>
              <a:gd name="T5" fmla="*/ 113 h 231"/>
              <a:gd name="T6" fmla="*/ 225 w 234"/>
              <a:gd name="T7" fmla="*/ 231 h 231"/>
              <a:gd name="T8" fmla="*/ 0 w 234"/>
              <a:gd name="T9" fmla="*/ 107 h 231"/>
            </a:gdLst>
            <a:ahLst/>
            <a:cxnLst>
              <a:cxn ang="0">
                <a:pos x="T0" y="T1"/>
              </a:cxn>
              <a:cxn ang="0">
                <a:pos x="T2" y="T3"/>
              </a:cxn>
              <a:cxn ang="0">
                <a:pos x="T4" y="T5"/>
              </a:cxn>
              <a:cxn ang="0">
                <a:pos x="T6" y="T7"/>
              </a:cxn>
              <a:cxn ang="0">
                <a:pos x="T8" y="T9"/>
              </a:cxn>
            </a:cxnLst>
            <a:rect l="0" t="0" r="r" b="b"/>
            <a:pathLst>
              <a:path w="234" h="231">
                <a:moveTo>
                  <a:pt x="0" y="107"/>
                </a:moveTo>
                <a:lnTo>
                  <a:pt x="234" y="0"/>
                </a:lnTo>
                <a:lnTo>
                  <a:pt x="172" y="113"/>
                </a:lnTo>
                <a:lnTo>
                  <a:pt x="225" y="231"/>
                </a:lnTo>
                <a:lnTo>
                  <a:pt x="0" y="107"/>
                </a:lnTo>
                <a:close/>
              </a:path>
            </a:pathLst>
          </a:custGeom>
          <a:solidFill>
            <a:schemeClr val="tx1"/>
          </a:solidFill>
          <a:ln w="14288">
            <a:solidFill>
              <a:srgbClr val="000000"/>
            </a:solidFill>
            <a:prstDash val="solid"/>
            <a:round/>
            <a:headEnd/>
            <a:tailEnd/>
          </a:ln>
          <a:extLst/>
        </p:spPr>
        <p:txBody>
          <a:bodyPr/>
          <a:lstStyle/>
          <a:p>
            <a:pPr algn="ctr" eaLnBrk="0" fontAlgn="base" hangingPunct="0">
              <a:spcBef>
                <a:spcPct val="0"/>
              </a:spcBef>
              <a:spcAft>
                <a:spcPct val="0"/>
              </a:spcAft>
              <a:defRPr/>
            </a:pPr>
            <a:endParaRPr lang="en-US" sz="3200">
              <a:solidFill>
                <a:srgbClr val="000000"/>
              </a:solidFill>
              <a:effectLst>
                <a:outerShdw blurRad="38100" dist="38100" dir="2700000" algn="tl">
                  <a:srgbClr val="000000">
                    <a:alpha val="43137"/>
                  </a:srgbClr>
                </a:outerShdw>
              </a:effectLst>
              <a:latin typeface="Calibri" panose="020F0502020204030204" pitchFamily="34" charset="0"/>
              <a:ea typeface="ＭＳ Ｐゴシック" pitchFamily="34" charset="-128"/>
              <a:cs typeface="Arial" charset="0"/>
            </a:endParaRPr>
          </a:p>
        </p:txBody>
      </p:sp>
      <p:sp>
        <p:nvSpPr>
          <p:cNvPr id="28" name="Rectangle 124"/>
          <p:cNvSpPr>
            <a:spLocks noChangeArrowheads="1"/>
          </p:cNvSpPr>
          <p:nvPr/>
        </p:nvSpPr>
        <p:spPr bwMode="auto">
          <a:xfrm flipH="1">
            <a:off x="5445125" y="5053013"/>
            <a:ext cx="43338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defRPr/>
            </a:pPr>
            <a:r>
              <a:rPr lang="en-US" sz="1100" dirty="0">
                <a:solidFill>
                  <a:srgbClr val="000000"/>
                </a:solidFill>
                <a:latin typeface="Calibri" panose="020F0502020204030204" pitchFamily="34" charset="0"/>
                <a:ea typeface="ＭＳ Ｐゴシック" pitchFamily="34" charset="-128"/>
                <a:cs typeface="Arial" charset="0"/>
              </a:rPr>
              <a:t>energy </a:t>
            </a:r>
          </a:p>
          <a:p>
            <a:pPr algn="ctr" eaLnBrk="0" fontAlgn="base" hangingPunct="0">
              <a:spcBef>
                <a:spcPct val="0"/>
              </a:spcBef>
              <a:spcAft>
                <a:spcPct val="0"/>
              </a:spcAft>
              <a:defRPr/>
            </a:pPr>
            <a:r>
              <a:rPr lang="en-US" sz="1100" dirty="0">
                <a:solidFill>
                  <a:srgbClr val="000000"/>
                </a:solidFill>
                <a:latin typeface="Calibri" panose="020F0502020204030204" pitchFamily="34" charset="0"/>
                <a:ea typeface="ＭＳ Ｐゴシック" pitchFamily="34" charset="-128"/>
                <a:cs typeface="Arial" charset="0"/>
              </a:rPr>
              <a:t>service </a:t>
            </a:r>
          </a:p>
          <a:p>
            <a:pPr algn="ctr" eaLnBrk="0" fontAlgn="base" hangingPunct="0">
              <a:spcBef>
                <a:spcPct val="0"/>
              </a:spcBef>
              <a:spcAft>
                <a:spcPct val="0"/>
              </a:spcAft>
              <a:defRPr/>
            </a:pPr>
            <a:r>
              <a:rPr lang="en-US" sz="1100" dirty="0">
                <a:solidFill>
                  <a:srgbClr val="000000"/>
                </a:solidFill>
                <a:latin typeface="Calibri" panose="020F0502020204030204" pitchFamily="34" charset="0"/>
                <a:ea typeface="ＭＳ Ｐゴシック" pitchFamily="34" charset="-128"/>
                <a:cs typeface="Arial" charset="0"/>
              </a:rPr>
              <a:t>prices</a:t>
            </a:r>
            <a:endParaRPr lang="en-US" sz="3600" dirty="0">
              <a:solidFill>
                <a:srgbClr val="000000"/>
              </a:solidFill>
              <a:effectLst>
                <a:outerShdw blurRad="38100" dist="38100" dir="2700000" algn="tl">
                  <a:srgbClr val="C0C0C0"/>
                </a:outerShdw>
              </a:effectLst>
              <a:latin typeface="Calibri" panose="020F0502020204030204" pitchFamily="34" charset="0"/>
              <a:ea typeface="ＭＳ Ｐゴシック" pitchFamily="34" charset="-128"/>
              <a:cs typeface="Arial" charset="0"/>
            </a:endParaRPr>
          </a:p>
        </p:txBody>
      </p:sp>
      <p:cxnSp>
        <p:nvCxnSpPr>
          <p:cNvPr id="56347" name="AutoShape 14"/>
          <p:cNvCxnSpPr>
            <a:cxnSpLocks noChangeShapeType="1"/>
            <a:stCxn id="56338" idx="2"/>
          </p:cNvCxnSpPr>
          <p:nvPr/>
        </p:nvCxnSpPr>
        <p:spPr bwMode="auto">
          <a:xfrm rot="16200000" flipH="1">
            <a:off x="3687763" y="2322513"/>
            <a:ext cx="990600" cy="1409700"/>
          </a:xfrm>
          <a:prstGeom prst="bentConnector2">
            <a:avLst/>
          </a:prstGeom>
          <a:noFill/>
          <a:ln w="19050">
            <a:solidFill>
              <a:srgbClr val="000000"/>
            </a:solidFill>
            <a:miter lim="800000"/>
            <a:headEnd type="triangle" w="med" len="med"/>
            <a:tailEnd/>
          </a:ln>
          <a:extLst>
            <a:ext uri="{909E8E84-426E-40DD-AFC4-6F175D3DCCD1}">
              <a14:hiddenFill xmlns:a14="http://schemas.microsoft.com/office/drawing/2010/main">
                <a:noFill/>
              </a14:hiddenFill>
            </a:ext>
          </a:extLst>
        </p:spPr>
      </p:cxnSp>
      <p:cxnSp>
        <p:nvCxnSpPr>
          <p:cNvPr id="56348" name="AutoShape 14"/>
          <p:cNvCxnSpPr>
            <a:cxnSpLocks noChangeShapeType="1"/>
            <a:stCxn id="56328" idx="0"/>
            <a:endCxn id="56326" idx="3"/>
          </p:cNvCxnSpPr>
          <p:nvPr/>
        </p:nvCxnSpPr>
        <p:spPr bwMode="auto">
          <a:xfrm rot="16200000" flipV="1">
            <a:off x="7535863" y="1395413"/>
            <a:ext cx="171450" cy="1101725"/>
          </a:xfrm>
          <a:prstGeom prst="bentConnector2">
            <a:avLst/>
          </a:prstGeom>
          <a:noFill/>
          <a:ln w="19050">
            <a:solidFill>
              <a:srgbClr val="000000"/>
            </a:solidFill>
            <a:miter lim="800000"/>
            <a:headEnd type="triangle" w="med" len="med"/>
            <a:tailEnd/>
          </a:ln>
          <a:extLst>
            <a:ext uri="{909E8E84-426E-40DD-AFC4-6F175D3DCCD1}">
              <a14:hiddenFill xmlns:a14="http://schemas.microsoft.com/office/drawing/2010/main">
                <a:noFill/>
              </a14:hiddenFill>
            </a:ext>
          </a:extLst>
        </p:spPr>
      </p:cxnSp>
      <p:cxnSp>
        <p:nvCxnSpPr>
          <p:cNvPr id="56349" name="AutoShape 14"/>
          <p:cNvCxnSpPr>
            <a:cxnSpLocks noChangeShapeType="1"/>
          </p:cNvCxnSpPr>
          <p:nvPr/>
        </p:nvCxnSpPr>
        <p:spPr bwMode="auto">
          <a:xfrm rot="10800000" flipV="1">
            <a:off x="6945314" y="3386138"/>
            <a:ext cx="1214437" cy="971550"/>
          </a:xfrm>
          <a:prstGeom prst="bentConnector3">
            <a:avLst>
              <a:gd name="adj1" fmla="val -194"/>
            </a:avLst>
          </a:prstGeom>
          <a:noFill/>
          <a:ln w="19050">
            <a:solidFill>
              <a:srgbClr val="000000"/>
            </a:solidFill>
            <a:miter lim="800000"/>
            <a:headEnd/>
            <a:tailEnd type="triangle" w="med" len="med"/>
          </a:ln>
          <a:extLst>
            <a:ext uri="{909E8E84-426E-40DD-AFC4-6F175D3DCCD1}">
              <a14:hiddenFill xmlns:a14="http://schemas.microsoft.com/office/drawing/2010/main">
                <a:noFill/>
              </a14:hiddenFill>
            </a:ext>
          </a:extLst>
        </p:spPr>
      </p:cxnSp>
      <p:sp>
        <p:nvSpPr>
          <p:cNvPr id="56350" name="Text Box 18"/>
          <p:cNvSpPr txBox="1">
            <a:spLocks noChangeArrowheads="1"/>
          </p:cNvSpPr>
          <p:nvPr/>
        </p:nvSpPr>
        <p:spPr bwMode="auto">
          <a:xfrm>
            <a:off x="5853114" y="2500314"/>
            <a:ext cx="84772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003399"/>
                </a:solidFill>
                <a:latin typeface="Arial" panose="020B0604020202020204" pitchFamily="34" charset="0"/>
                <a:cs typeface="Arial" panose="020B0604020202020204" pitchFamily="34" charset="0"/>
              </a:defRPr>
            </a:lvl1pPr>
            <a:lvl2pPr marL="742950" indent="-285750">
              <a:spcBef>
                <a:spcPct val="20000"/>
              </a:spcBef>
              <a:buChar char="–"/>
              <a:defRPr sz="2400">
                <a:solidFill>
                  <a:srgbClr val="003399"/>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3399"/>
                </a:solidFill>
                <a:latin typeface="Arial" panose="020B0604020202020204" pitchFamily="34" charset="0"/>
                <a:cs typeface="Arial" panose="020B0604020202020204" pitchFamily="34" charset="0"/>
              </a:defRPr>
            </a:lvl3pPr>
            <a:lvl4pPr marL="1600200" indent="-228600">
              <a:spcBef>
                <a:spcPct val="20000"/>
              </a:spcBef>
              <a:buChar char="–"/>
              <a:defRPr sz="2400">
                <a:solidFill>
                  <a:srgbClr val="003399"/>
                </a:solidFill>
                <a:latin typeface="Arial" panose="020B0604020202020204" pitchFamily="34" charset="0"/>
                <a:cs typeface="Arial" panose="020B0604020202020204" pitchFamily="34" charset="0"/>
              </a:defRPr>
            </a:lvl4pPr>
            <a:lvl5pPr marL="2057400" indent="-228600">
              <a:spcBef>
                <a:spcPct val="20000"/>
              </a:spcBef>
              <a:buChar char="»"/>
              <a:defRPr sz="2400">
                <a:solidFill>
                  <a:srgbClr val="0033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400">
                <a:solidFill>
                  <a:srgbClr val="0033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400">
                <a:solidFill>
                  <a:srgbClr val="0033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400">
                <a:solidFill>
                  <a:srgbClr val="0033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400">
                <a:solidFill>
                  <a:srgbClr val="003399"/>
                </a:solidFill>
                <a:latin typeface="Arial" panose="020B0604020202020204" pitchFamily="34" charset="0"/>
                <a:cs typeface="Arial" panose="020B0604020202020204" pitchFamily="34" charset="0"/>
              </a:defRPr>
            </a:lvl9pPr>
          </a:lstStyle>
          <a:p>
            <a:pPr fontAlgn="base">
              <a:spcBef>
                <a:spcPct val="0"/>
              </a:spcBef>
              <a:spcAft>
                <a:spcPct val="0"/>
              </a:spcAft>
              <a:buNone/>
              <a:defRPr/>
            </a:pPr>
            <a:r>
              <a:rPr lang="en-US" altLang="ja-JP" sz="1100">
                <a:solidFill>
                  <a:srgbClr val="000000"/>
                </a:solidFill>
                <a:latin typeface="Calibri" panose="020F0502020204030204" pitchFamily="34" charset="0"/>
                <a:ea typeface="MS Mincho" panose="02020609040205080304" pitchFamily="49" charset="-128"/>
              </a:rPr>
              <a:t>socio-</a:t>
            </a:r>
          </a:p>
          <a:p>
            <a:pPr fontAlgn="base">
              <a:spcBef>
                <a:spcPct val="0"/>
              </a:spcBef>
              <a:spcAft>
                <a:spcPct val="0"/>
              </a:spcAft>
              <a:buNone/>
              <a:defRPr/>
            </a:pPr>
            <a:r>
              <a:rPr lang="en-US" altLang="ja-JP" sz="1100">
                <a:solidFill>
                  <a:srgbClr val="000000"/>
                </a:solidFill>
                <a:latin typeface="Calibri" panose="020F0502020204030204" pitchFamily="34" charset="0"/>
                <a:ea typeface="MS Mincho" panose="02020609040205080304" pitchFamily="49" charset="-128"/>
              </a:rPr>
              <a:t>economic </a:t>
            </a:r>
          </a:p>
          <a:p>
            <a:pPr fontAlgn="base">
              <a:spcBef>
                <a:spcPct val="0"/>
              </a:spcBef>
              <a:spcAft>
                <a:spcPct val="0"/>
              </a:spcAft>
              <a:buNone/>
              <a:defRPr/>
            </a:pPr>
            <a:r>
              <a:rPr lang="en-US" altLang="ja-JP" sz="1100">
                <a:solidFill>
                  <a:srgbClr val="000000"/>
                </a:solidFill>
                <a:latin typeface="Calibri" panose="020F0502020204030204" pitchFamily="34" charset="0"/>
                <a:ea typeface="MS Mincho" panose="02020609040205080304" pitchFamily="49" charset="-128"/>
              </a:rPr>
              <a:t>drivers</a:t>
            </a:r>
            <a:endParaRPr lang="en-US" altLang="en-US" sz="1800">
              <a:solidFill>
                <a:srgbClr val="000000"/>
              </a:solidFill>
              <a:latin typeface="Calibri" panose="020F0502020204030204" pitchFamily="34" charset="0"/>
              <a:ea typeface="MS Mincho" panose="02020609040205080304" pitchFamily="49" charset="-128"/>
            </a:endParaRPr>
          </a:p>
        </p:txBody>
      </p:sp>
      <p:sp>
        <p:nvSpPr>
          <p:cNvPr id="56351" name="Text Box 8"/>
          <p:cNvSpPr txBox="1">
            <a:spLocks noChangeArrowheads="1"/>
          </p:cNvSpPr>
          <p:nvPr/>
        </p:nvSpPr>
        <p:spPr bwMode="auto">
          <a:xfrm>
            <a:off x="9219484" y="1719597"/>
            <a:ext cx="1357312" cy="804862"/>
          </a:xfrm>
          <a:prstGeom prst="rect">
            <a:avLst/>
          </a:prstGeom>
          <a:solidFill>
            <a:srgbClr val="00B050"/>
          </a:solidFill>
          <a:ln w="9525">
            <a:solidFill>
              <a:srgbClr val="000000"/>
            </a:solidFill>
            <a:miter lim="800000"/>
            <a:headEnd/>
            <a:tailEnd/>
          </a:ln>
        </p:spPr>
        <p:txBody>
          <a:bodyPr anchor="ctr"/>
          <a:lstStyle>
            <a:lvl1pPr>
              <a:spcBef>
                <a:spcPct val="20000"/>
              </a:spcBef>
              <a:buChar char="•"/>
              <a:defRPr sz="2800">
                <a:solidFill>
                  <a:srgbClr val="003399"/>
                </a:solidFill>
                <a:latin typeface="Arial" panose="020B0604020202020204" pitchFamily="34" charset="0"/>
                <a:cs typeface="Arial" panose="020B0604020202020204" pitchFamily="34" charset="0"/>
              </a:defRPr>
            </a:lvl1pPr>
            <a:lvl2pPr marL="742950" indent="-285750">
              <a:spcBef>
                <a:spcPct val="20000"/>
              </a:spcBef>
              <a:buChar char="–"/>
              <a:defRPr sz="2400">
                <a:solidFill>
                  <a:srgbClr val="003399"/>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3399"/>
                </a:solidFill>
                <a:latin typeface="Arial" panose="020B0604020202020204" pitchFamily="34" charset="0"/>
                <a:cs typeface="Arial" panose="020B0604020202020204" pitchFamily="34" charset="0"/>
              </a:defRPr>
            </a:lvl3pPr>
            <a:lvl4pPr marL="1600200" indent="-228600">
              <a:spcBef>
                <a:spcPct val="20000"/>
              </a:spcBef>
              <a:buChar char="–"/>
              <a:defRPr sz="2400">
                <a:solidFill>
                  <a:srgbClr val="003399"/>
                </a:solidFill>
                <a:latin typeface="Arial" panose="020B0604020202020204" pitchFamily="34" charset="0"/>
                <a:cs typeface="Arial" panose="020B0604020202020204" pitchFamily="34" charset="0"/>
              </a:defRPr>
            </a:lvl4pPr>
            <a:lvl5pPr marL="2057400" indent="-228600">
              <a:spcBef>
                <a:spcPct val="20000"/>
              </a:spcBef>
              <a:buChar char="»"/>
              <a:defRPr sz="2400">
                <a:solidFill>
                  <a:srgbClr val="0033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400">
                <a:solidFill>
                  <a:srgbClr val="0033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400">
                <a:solidFill>
                  <a:srgbClr val="0033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400">
                <a:solidFill>
                  <a:srgbClr val="0033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400">
                <a:solidFill>
                  <a:srgbClr val="003399"/>
                </a:solidFill>
                <a:latin typeface="Arial" panose="020B0604020202020204" pitchFamily="34" charset="0"/>
                <a:cs typeface="Arial" panose="020B0604020202020204" pitchFamily="34" charset="0"/>
              </a:defRPr>
            </a:lvl9pPr>
          </a:lstStyle>
          <a:p>
            <a:pPr algn="ctr" fontAlgn="base">
              <a:spcBef>
                <a:spcPct val="0"/>
              </a:spcBef>
              <a:spcAft>
                <a:spcPct val="0"/>
              </a:spcAft>
              <a:buNone/>
              <a:defRPr/>
            </a:pPr>
            <a:r>
              <a:rPr lang="en-US" altLang="ja-JP" sz="1600" b="1" dirty="0">
                <a:solidFill>
                  <a:srgbClr val="000000"/>
                </a:solidFill>
                <a:latin typeface="Calibri" panose="020F0502020204030204" pitchFamily="34" charset="0"/>
                <a:ea typeface="MS Mincho" panose="02020609040205080304" pitchFamily="49" charset="-128"/>
              </a:rPr>
              <a:t>EPIC</a:t>
            </a:r>
          </a:p>
          <a:p>
            <a:pPr algn="ctr" fontAlgn="base">
              <a:spcBef>
                <a:spcPct val="0"/>
              </a:spcBef>
              <a:spcAft>
                <a:spcPct val="0"/>
              </a:spcAft>
              <a:buNone/>
              <a:defRPr/>
            </a:pPr>
            <a:r>
              <a:rPr lang="en-US" altLang="ja-JP" sz="1100" dirty="0">
                <a:solidFill>
                  <a:srgbClr val="000000"/>
                </a:solidFill>
                <a:latin typeface="Calibri" panose="020F0502020204030204" pitchFamily="34" charset="0"/>
                <a:ea typeface="MS Mincho" panose="02020609040205080304" pitchFamily="49" charset="-128"/>
              </a:rPr>
              <a:t>agricultural </a:t>
            </a:r>
            <a:br>
              <a:rPr lang="en-US" altLang="ja-JP" sz="1100" dirty="0">
                <a:solidFill>
                  <a:srgbClr val="000000"/>
                </a:solidFill>
                <a:latin typeface="Calibri" panose="020F0502020204030204" pitchFamily="34" charset="0"/>
                <a:ea typeface="MS Mincho" panose="02020609040205080304" pitchFamily="49" charset="-128"/>
              </a:rPr>
            </a:br>
            <a:r>
              <a:rPr lang="en-US" altLang="ja-JP" sz="1100" dirty="0">
                <a:solidFill>
                  <a:srgbClr val="000000"/>
                </a:solidFill>
                <a:latin typeface="Calibri" panose="020F0502020204030204" pitchFamily="34" charset="0"/>
                <a:ea typeface="MS Mincho" panose="02020609040205080304" pitchFamily="49" charset="-128"/>
              </a:rPr>
              <a:t>crop model</a:t>
            </a:r>
          </a:p>
        </p:txBody>
      </p:sp>
      <p:cxnSp>
        <p:nvCxnSpPr>
          <p:cNvPr id="56352" name="AutoShape 21"/>
          <p:cNvCxnSpPr>
            <a:cxnSpLocks noChangeShapeType="1"/>
          </p:cNvCxnSpPr>
          <p:nvPr/>
        </p:nvCxnSpPr>
        <p:spPr bwMode="auto">
          <a:xfrm rot="10800000">
            <a:off x="8839200" y="2211388"/>
            <a:ext cx="376238" cy="0"/>
          </a:xfrm>
          <a:prstGeom prst="bentConnector3">
            <a:avLst>
              <a:gd name="adj1" fmla="val 50000"/>
            </a:avLst>
          </a:prstGeom>
          <a:noFill/>
          <a:ln w="25400">
            <a:solidFill>
              <a:srgbClr val="0000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6353" name="AutoShape 21"/>
          <p:cNvCxnSpPr>
            <a:cxnSpLocks noChangeShapeType="1"/>
          </p:cNvCxnSpPr>
          <p:nvPr/>
        </p:nvCxnSpPr>
        <p:spPr bwMode="auto">
          <a:xfrm rot="10800000">
            <a:off x="8847291" y="2926542"/>
            <a:ext cx="376238" cy="0"/>
          </a:xfrm>
          <a:prstGeom prst="bentConnector3">
            <a:avLst>
              <a:gd name="adj1" fmla="val 50000"/>
            </a:avLst>
          </a:prstGeom>
          <a:noFill/>
          <a:ln w="2540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6354" name="Text Box 11"/>
          <p:cNvSpPr txBox="1">
            <a:spLocks noChangeArrowheads="1"/>
          </p:cNvSpPr>
          <p:nvPr/>
        </p:nvSpPr>
        <p:spPr bwMode="auto">
          <a:xfrm>
            <a:off x="5014913" y="5645151"/>
            <a:ext cx="1231900" cy="1071563"/>
          </a:xfrm>
          <a:prstGeom prst="rect">
            <a:avLst/>
          </a:prstGeom>
          <a:solidFill>
            <a:srgbClr val="FFFF99"/>
          </a:solidFill>
          <a:ln w="9525">
            <a:solidFill>
              <a:schemeClr val="tx1"/>
            </a:solidFill>
            <a:miter lim="800000"/>
            <a:headEnd/>
            <a:tailEnd/>
          </a:ln>
        </p:spPr>
        <p:txBody>
          <a:bodyPr anchor="ctr"/>
          <a:lstStyle>
            <a:lvl1pPr>
              <a:spcBef>
                <a:spcPct val="20000"/>
              </a:spcBef>
              <a:buChar char="•"/>
              <a:defRPr sz="2800">
                <a:solidFill>
                  <a:srgbClr val="003399"/>
                </a:solidFill>
                <a:latin typeface="Arial" panose="020B0604020202020204" pitchFamily="34" charset="0"/>
                <a:cs typeface="Arial" panose="020B0604020202020204" pitchFamily="34" charset="0"/>
              </a:defRPr>
            </a:lvl1pPr>
            <a:lvl2pPr marL="742950" indent="-285750">
              <a:spcBef>
                <a:spcPct val="20000"/>
              </a:spcBef>
              <a:buChar char="–"/>
              <a:defRPr sz="2400">
                <a:solidFill>
                  <a:srgbClr val="003399"/>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3399"/>
                </a:solidFill>
                <a:latin typeface="Arial" panose="020B0604020202020204" pitchFamily="34" charset="0"/>
                <a:cs typeface="Arial" panose="020B0604020202020204" pitchFamily="34" charset="0"/>
              </a:defRPr>
            </a:lvl3pPr>
            <a:lvl4pPr marL="1600200" indent="-228600">
              <a:spcBef>
                <a:spcPct val="20000"/>
              </a:spcBef>
              <a:buChar char="–"/>
              <a:defRPr sz="2400">
                <a:solidFill>
                  <a:srgbClr val="003399"/>
                </a:solidFill>
                <a:latin typeface="Arial" panose="020B0604020202020204" pitchFamily="34" charset="0"/>
                <a:cs typeface="Arial" panose="020B0604020202020204" pitchFamily="34" charset="0"/>
              </a:defRPr>
            </a:lvl4pPr>
            <a:lvl5pPr marL="2057400" indent="-228600">
              <a:spcBef>
                <a:spcPct val="20000"/>
              </a:spcBef>
              <a:buChar char="»"/>
              <a:defRPr sz="2400">
                <a:solidFill>
                  <a:srgbClr val="0033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400">
                <a:solidFill>
                  <a:srgbClr val="0033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400">
                <a:solidFill>
                  <a:srgbClr val="0033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400">
                <a:solidFill>
                  <a:srgbClr val="0033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400">
                <a:solidFill>
                  <a:srgbClr val="003399"/>
                </a:solidFill>
                <a:latin typeface="Arial" panose="020B0604020202020204" pitchFamily="34" charset="0"/>
                <a:cs typeface="Arial" panose="020B0604020202020204" pitchFamily="34" charset="0"/>
              </a:defRPr>
            </a:lvl9pPr>
          </a:lstStyle>
          <a:p>
            <a:pPr algn="ctr" fontAlgn="base">
              <a:spcBef>
                <a:spcPct val="0"/>
              </a:spcBef>
              <a:spcAft>
                <a:spcPct val="0"/>
              </a:spcAft>
              <a:buNone/>
              <a:defRPr/>
            </a:pPr>
            <a:r>
              <a:rPr lang="en-US" altLang="ja-JP" sz="1600" b="1">
                <a:solidFill>
                  <a:srgbClr val="000000"/>
                </a:solidFill>
                <a:latin typeface="Calibri" panose="020F0502020204030204" pitchFamily="34" charset="0"/>
                <a:ea typeface="MS Mincho" panose="02020609040205080304" pitchFamily="49" charset="-128"/>
              </a:rPr>
              <a:t>Access</a:t>
            </a:r>
          </a:p>
          <a:p>
            <a:pPr algn="ctr" fontAlgn="base">
              <a:spcBef>
                <a:spcPct val="0"/>
              </a:spcBef>
              <a:spcAft>
                <a:spcPct val="0"/>
              </a:spcAft>
              <a:buNone/>
              <a:defRPr/>
            </a:pPr>
            <a:r>
              <a:rPr lang="en-US" altLang="ja-JP" sz="1100">
                <a:solidFill>
                  <a:srgbClr val="000000"/>
                </a:solidFill>
                <a:latin typeface="Calibri" panose="020F0502020204030204" pitchFamily="34" charset="0"/>
                <a:ea typeface="MS Mincho" panose="02020609040205080304" pitchFamily="49" charset="-128"/>
              </a:rPr>
              <a:t>Fuel choice model for cooking</a:t>
            </a:r>
            <a:endParaRPr lang="en-US" altLang="en-US" sz="1100">
              <a:solidFill>
                <a:srgbClr val="000000"/>
              </a:solidFill>
              <a:latin typeface="Calibri" panose="020F0502020204030204" pitchFamily="34" charset="0"/>
              <a:ea typeface="MS Mincho" panose="02020609040205080304" pitchFamily="49" charset="-128"/>
            </a:endParaRPr>
          </a:p>
        </p:txBody>
      </p:sp>
      <p:sp>
        <p:nvSpPr>
          <p:cNvPr id="56355" name="Text Box 11"/>
          <p:cNvSpPr txBox="1">
            <a:spLocks noChangeArrowheads="1"/>
          </p:cNvSpPr>
          <p:nvPr/>
        </p:nvSpPr>
        <p:spPr bwMode="auto">
          <a:xfrm>
            <a:off x="6335714" y="5648326"/>
            <a:ext cx="1195387" cy="1071563"/>
          </a:xfrm>
          <a:prstGeom prst="rect">
            <a:avLst/>
          </a:prstGeom>
          <a:solidFill>
            <a:srgbClr val="FFFF99"/>
          </a:solidFill>
          <a:ln w="9525">
            <a:solidFill>
              <a:schemeClr val="tx1"/>
            </a:solidFill>
            <a:miter lim="800000"/>
            <a:headEnd/>
            <a:tailEnd/>
          </a:ln>
        </p:spPr>
        <p:txBody>
          <a:bodyPr anchor="ctr"/>
          <a:lstStyle>
            <a:lvl1pPr>
              <a:spcBef>
                <a:spcPct val="20000"/>
              </a:spcBef>
              <a:buChar char="•"/>
              <a:defRPr sz="2800">
                <a:solidFill>
                  <a:srgbClr val="003399"/>
                </a:solidFill>
                <a:latin typeface="Arial" panose="020B0604020202020204" pitchFamily="34" charset="0"/>
                <a:cs typeface="Arial" panose="020B0604020202020204" pitchFamily="34" charset="0"/>
              </a:defRPr>
            </a:lvl1pPr>
            <a:lvl2pPr marL="742950" indent="-285750">
              <a:spcBef>
                <a:spcPct val="20000"/>
              </a:spcBef>
              <a:buChar char="–"/>
              <a:defRPr sz="2400">
                <a:solidFill>
                  <a:srgbClr val="003399"/>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3399"/>
                </a:solidFill>
                <a:latin typeface="Arial" panose="020B0604020202020204" pitchFamily="34" charset="0"/>
                <a:cs typeface="Arial" panose="020B0604020202020204" pitchFamily="34" charset="0"/>
              </a:defRPr>
            </a:lvl3pPr>
            <a:lvl4pPr marL="1600200" indent="-228600">
              <a:spcBef>
                <a:spcPct val="20000"/>
              </a:spcBef>
              <a:buChar char="–"/>
              <a:defRPr sz="2400">
                <a:solidFill>
                  <a:srgbClr val="003399"/>
                </a:solidFill>
                <a:latin typeface="Arial" panose="020B0604020202020204" pitchFamily="34" charset="0"/>
                <a:cs typeface="Arial" panose="020B0604020202020204" pitchFamily="34" charset="0"/>
              </a:defRPr>
            </a:lvl4pPr>
            <a:lvl5pPr marL="2057400" indent="-228600">
              <a:spcBef>
                <a:spcPct val="20000"/>
              </a:spcBef>
              <a:buChar char="»"/>
              <a:defRPr sz="2400">
                <a:solidFill>
                  <a:srgbClr val="0033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400">
                <a:solidFill>
                  <a:srgbClr val="0033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400">
                <a:solidFill>
                  <a:srgbClr val="0033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400">
                <a:solidFill>
                  <a:srgbClr val="0033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400">
                <a:solidFill>
                  <a:srgbClr val="003399"/>
                </a:solidFill>
                <a:latin typeface="Arial" panose="020B0604020202020204" pitchFamily="34" charset="0"/>
                <a:cs typeface="Arial" panose="020B0604020202020204" pitchFamily="34" charset="0"/>
              </a:defRPr>
            </a:lvl9pPr>
          </a:lstStyle>
          <a:p>
            <a:pPr algn="ctr" fontAlgn="base">
              <a:spcBef>
                <a:spcPct val="0"/>
              </a:spcBef>
              <a:spcAft>
                <a:spcPct val="0"/>
              </a:spcAft>
              <a:buNone/>
              <a:defRPr/>
            </a:pPr>
            <a:r>
              <a:rPr lang="en-US" altLang="ja-JP" sz="1600" b="1">
                <a:solidFill>
                  <a:srgbClr val="000000"/>
                </a:solidFill>
                <a:latin typeface="Calibri" panose="020F0502020204030204" pitchFamily="34" charset="0"/>
                <a:ea typeface="MS Mincho" panose="02020609040205080304" pitchFamily="49" charset="-128"/>
              </a:rPr>
              <a:t>Transport Module </a:t>
            </a:r>
            <a:r>
              <a:rPr lang="en-US" altLang="ja-JP" sz="1100">
                <a:solidFill>
                  <a:srgbClr val="000000"/>
                </a:solidFill>
                <a:latin typeface="Calibri" panose="020F0502020204030204" pitchFamily="34" charset="0"/>
                <a:ea typeface="MS Mincho" panose="02020609040205080304" pitchFamily="49" charset="-128"/>
              </a:rPr>
              <a:t>Modal split,</a:t>
            </a:r>
          </a:p>
          <a:p>
            <a:pPr algn="ctr" fontAlgn="base">
              <a:spcBef>
                <a:spcPct val="0"/>
              </a:spcBef>
              <a:spcAft>
                <a:spcPct val="0"/>
              </a:spcAft>
              <a:buNone/>
              <a:defRPr/>
            </a:pPr>
            <a:r>
              <a:rPr lang="en-US" altLang="en-US" sz="1100">
                <a:solidFill>
                  <a:srgbClr val="000000"/>
                </a:solidFill>
                <a:latin typeface="Calibri" panose="020F0502020204030204" pitchFamily="34" charset="0"/>
                <a:ea typeface="MS Mincho" panose="02020609040205080304" pitchFamily="49" charset="-128"/>
              </a:rPr>
              <a:t>cost and value of time</a:t>
            </a:r>
            <a:endParaRPr lang="en-US" altLang="en-US" sz="900">
              <a:solidFill>
                <a:srgbClr val="000000"/>
              </a:solidFill>
              <a:latin typeface="Calibri" panose="020F0502020204030204" pitchFamily="34" charset="0"/>
              <a:ea typeface="MS Mincho" panose="02020609040205080304" pitchFamily="49" charset="-128"/>
            </a:endParaRPr>
          </a:p>
        </p:txBody>
      </p:sp>
      <p:cxnSp>
        <p:nvCxnSpPr>
          <p:cNvPr id="56356" name="AutoShape 21"/>
          <p:cNvCxnSpPr>
            <a:cxnSpLocks noChangeShapeType="1"/>
          </p:cNvCxnSpPr>
          <p:nvPr/>
        </p:nvCxnSpPr>
        <p:spPr bwMode="auto">
          <a:xfrm flipH="1">
            <a:off x="5937250" y="4618038"/>
            <a:ext cx="0" cy="1027112"/>
          </a:xfrm>
          <a:prstGeom prst="straightConnector1">
            <a:avLst/>
          </a:prstGeom>
          <a:noFill/>
          <a:ln w="19050">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56357" name="AutoShape 21"/>
          <p:cNvCxnSpPr>
            <a:cxnSpLocks noChangeShapeType="1"/>
          </p:cNvCxnSpPr>
          <p:nvPr/>
        </p:nvCxnSpPr>
        <p:spPr bwMode="auto">
          <a:xfrm flipH="1">
            <a:off x="6559550" y="4625976"/>
            <a:ext cx="0" cy="1027113"/>
          </a:xfrm>
          <a:prstGeom prst="straightConnector1">
            <a:avLst/>
          </a:prstGeom>
          <a:noFill/>
          <a:ln w="19050">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56358" name="AutoShape 21"/>
          <p:cNvCxnSpPr>
            <a:cxnSpLocks noChangeShapeType="1"/>
          </p:cNvCxnSpPr>
          <p:nvPr/>
        </p:nvCxnSpPr>
        <p:spPr bwMode="auto">
          <a:xfrm flipH="1">
            <a:off x="6750050" y="4606926"/>
            <a:ext cx="0" cy="1027113"/>
          </a:xfrm>
          <a:prstGeom prst="straightConnector1">
            <a:avLst/>
          </a:prstGeom>
          <a:noFill/>
          <a:ln w="19050">
            <a:solidFill>
              <a:srgbClr val="000000"/>
            </a:solidFill>
            <a:miter lim="800000"/>
            <a:headEnd type="triangle" w="med" len="med"/>
            <a:tailEnd/>
          </a:ln>
          <a:extLst>
            <a:ext uri="{909E8E84-426E-40DD-AFC4-6F175D3DCCD1}">
              <a14:hiddenFill xmlns:a14="http://schemas.microsoft.com/office/drawing/2010/main">
                <a:noFill/>
              </a14:hiddenFill>
            </a:ext>
          </a:extLst>
        </p:spPr>
      </p:cxnSp>
      <p:cxnSp>
        <p:nvCxnSpPr>
          <p:cNvPr id="56359" name="AutoShape 21"/>
          <p:cNvCxnSpPr>
            <a:cxnSpLocks noChangeShapeType="1"/>
          </p:cNvCxnSpPr>
          <p:nvPr/>
        </p:nvCxnSpPr>
        <p:spPr bwMode="auto">
          <a:xfrm flipH="1">
            <a:off x="6111875" y="4613276"/>
            <a:ext cx="0" cy="1027113"/>
          </a:xfrm>
          <a:prstGeom prst="straightConnector1">
            <a:avLst/>
          </a:prstGeom>
          <a:noFill/>
          <a:ln w="19050">
            <a:solidFill>
              <a:srgbClr val="000000"/>
            </a:solidFill>
            <a:miter lim="800000"/>
            <a:headEnd type="triangle" w="med" len="med"/>
            <a:tailEnd/>
          </a:ln>
          <a:extLst>
            <a:ext uri="{909E8E84-426E-40DD-AFC4-6F175D3DCCD1}">
              <a14:hiddenFill xmlns:a14="http://schemas.microsoft.com/office/drawing/2010/main">
                <a:noFill/>
              </a14:hiddenFill>
            </a:ext>
          </a:extLst>
        </p:spPr>
      </p:cxnSp>
      <p:sp>
        <p:nvSpPr>
          <p:cNvPr id="56360" name="Text Box 9"/>
          <p:cNvSpPr txBox="1">
            <a:spLocks noChangeArrowheads="1"/>
          </p:cNvSpPr>
          <p:nvPr/>
        </p:nvSpPr>
        <p:spPr bwMode="auto">
          <a:xfrm>
            <a:off x="8256588" y="4865688"/>
            <a:ext cx="1333500" cy="1352550"/>
          </a:xfrm>
          <a:prstGeom prst="rect">
            <a:avLst/>
          </a:prstGeom>
          <a:solidFill>
            <a:srgbClr val="CCFFCC"/>
          </a:solidFill>
          <a:ln w="9525">
            <a:solidFill>
              <a:srgbClr val="000000"/>
            </a:solidFill>
            <a:miter lim="800000"/>
            <a:headEnd/>
            <a:tailEnd/>
          </a:ln>
        </p:spPr>
        <p:txBody>
          <a:bodyPr anchor="ctr"/>
          <a:lstStyle>
            <a:lvl1pPr>
              <a:spcBef>
                <a:spcPct val="20000"/>
              </a:spcBef>
              <a:buChar char="•"/>
              <a:defRPr sz="2800">
                <a:solidFill>
                  <a:srgbClr val="003399"/>
                </a:solidFill>
                <a:latin typeface="Arial" panose="020B0604020202020204" pitchFamily="34" charset="0"/>
                <a:cs typeface="Arial" panose="020B0604020202020204" pitchFamily="34" charset="0"/>
              </a:defRPr>
            </a:lvl1pPr>
            <a:lvl2pPr marL="742950" indent="-285750">
              <a:spcBef>
                <a:spcPct val="20000"/>
              </a:spcBef>
              <a:buChar char="–"/>
              <a:defRPr sz="2400">
                <a:solidFill>
                  <a:srgbClr val="003399"/>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3399"/>
                </a:solidFill>
                <a:latin typeface="Arial" panose="020B0604020202020204" pitchFamily="34" charset="0"/>
                <a:cs typeface="Arial" panose="020B0604020202020204" pitchFamily="34" charset="0"/>
              </a:defRPr>
            </a:lvl3pPr>
            <a:lvl4pPr marL="1600200" indent="-228600">
              <a:spcBef>
                <a:spcPct val="20000"/>
              </a:spcBef>
              <a:buChar char="–"/>
              <a:defRPr sz="2400">
                <a:solidFill>
                  <a:srgbClr val="003399"/>
                </a:solidFill>
                <a:latin typeface="Arial" panose="020B0604020202020204" pitchFamily="34" charset="0"/>
                <a:cs typeface="Arial" panose="020B0604020202020204" pitchFamily="34" charset="0"/>
              </a:defRPr>
            </a:lvl4pPr>
            <a:lvl5pPr marL="2057400" indent="-228600">
              <a:spcBef>
                <a:spcPct val="20000"/>
              </a:spcBef>
              <a:buChar char="»"/>
              <a:defRPr sz="2400">
                <a:solidFill>
                  <a:srgbClr val="0033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400">
                <a:solidFill>
                  <a:srgbClr val="0033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400">
                <a:solidFill>
                  <a:srgbClr val="0033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400">
                <a:solidFill>
                  <a:srgbClr val="0033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400">
                <a:solidFill>
                  <a:srgbClr val="003399"/>
                </a:solidFill>
                <a:latin typeface="Arial" panose="020B0604020202020204" pitchFamily="34" charset="0"/>
                <a:cs typeface="Arial" panose="020B0604020202020204" pitchFamily="34" charset="0"/>
              </a:defRPr>
            </a:lvl9pPr>
          </a:lstStyle>
          <a:p>
            <a:pPr algn="ctr" fontAlgn="base">
              <a:spcBef>
                <a:spcPct val="0"/>
              </a:spcBef>
              <a:spcAft>
                <a:spcPct val="0"/>
              </a:spcAft>
              <a:buNone/>
              <a:defRPr/>
            </a:pPr>
            <a:r>
              <a:rPr lang="en-US" altLang="ja-JP" sz="1600" b="1">
                <a:solidFill>
                  <a:srgbClr val="000000"/>
                </a:solidFill>
                <a:latin typeface="Calibri" panose="020F0502020204030204" pitchFamily="34" charset="0"/>
                <a:ea typeface="MS Mincho" panose="02020609040205080304" pitchFamily="49" charset="-128"/>
              </a:rPr>
              <a:t>BeWhere</a:t>
            </a:r>
          </a:p>
          <a:p>
            <a:pPr algn="ctr" fontAlgn="base">
              <a:spcBef>
                <a:spcPct val="0"/>
              </a:spcBef>
              <a:spcAft>
                <a:spcPct val="0"/>
              </a:spcAft>
              <a:buNone/>
              <a:defRPr/>
            </a:pPr>
            <a:r>
              <a:rPr lang="en-US" altLang="ja-JP" sz="1100">
                <a:solidFill>
                  <a:srgbClr val="000000"/>
                </a:solidFill>
                <a:latin typeface="Calibri" panose="020F0502020204030204" pitchFamily="34" charset="0"/>
                <a:ea typeface="MS Mincho" panose="02020609040205080304" pitchFamily="49" charset="-128"/>
              </a:rPr>
              <a:t>Spatially explicit Techno-economic energy system optimization model</a:t>
            </a:r>
            <a:endParaRPr lang="en-US" altLang="en-US" sz="1600">
              <a:solidFill>
                <a:srgbClr val="000000"/>
              </a:solidFill>
              <a:latin typeface="Calibri" panose="020F0502020204030204" pitchFamily="34" charset="0"/>
              <a:ea typeface="MS Mincho" panose="02020609040205080304" pitchFamily="49" charset="-128"/>
            </a:endParaRPr>
          </a:p>
        </p:txBody>
      </p:sp>
      <p:cxnSp>
        <p:nvCxnSpPr>
          <p:cNvPr id="56361" name="AutoShape 21"/>
          <p:cNvCxnSpPr>
            <a:cxnSpLocks noChangeShapeType="1"/>
          </p:cNvCxnSpPr>
          <p:nvPr/>
        </p:nvCxnSpPr>
        <p:spPr bwMode="auto">
          <a:xfrm>
            <a:off x="8413750" y="3357564"/>
            <a:ext cx="0" cy="1508125"/>
          </a:xfrm>
          <a:prstGeom prst="straightConnector1">
            <a:avLst/>
          </a:prstGeom>
          <a:noFill/>
          <a:ln w="19050">
            <a:solidFill>
              <a:srgbClr val="000000"/>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56362" name="Elbow Connector 47"/>
          <p:cNvCxnSpPr>
            <a:cxnSpLocks noChangeShapeType="1"/>
          </p:cNvCxnSpPr>
          <p:nvPr/>
        </p:nvCxnSpPr>
        <p:spPr bwMode="auto">
          <a:xfrm rot="10800000">
            <a:off x="6335714" y="4625976"/>
            <a:ext cx="1920875" cy="766763"/>
          </a:xfrm>
          <a:prstGeom prst="bentConnector3">
            <a:avLst>
              <a:gd name="adj1" fmla="val 100472"/>
            </a:avLst>
          </a:prstGeom>
          <a:noFill/>
          <a:ln w="19050">
            <a:solidFill>
              <a:srgbClr val="000000"/>
            </a:solidFill>
            <a:miter lim="800000"/>
            <a:headEnd type="triangle" w="med" len="med"/>
            <a:tailEnd type="triangle" w="med" len="med"/>
          </a:ln>
          <a:extLst>
            <a:ext uri="{909E8E84-426E-40DD-AFC4-6F175D3DCCD1}">
              <a14:hiddenFill xmlns:a14="http://schemas.microsoft.com/office/drawing/2010/main">
                <a:noFill/>
              </a14:hiddenFill>
            </a:ext>
          </a:extLst>
        </p:spPr>
      </p:cxnSp>
      <p:sp>
        <p:nvSpPr>
          <p:cNvPr id="56363" name="TextBox 1"/>
          <p:cNvSpPr txBox="1">
            <a:spLocks noChangeArrowheads="1"/>
          </p:cNvSpPr>
          <p:nvPr/>
        </p:nvSpPr>
        <p:spPr bwMode="auto">
          <a:xfrm>
            <a:off x="7957344" y="830095"/>
            <a:ext cx="1936750" cy="723275"/>
          </a:xfrm>
          <a:prstGeom prst="rect">
            <a:avLst/>
          </a:prstGeom>
          <a:solidFill>
            <a:srgbClr val="00B0F0"/>
          </a:solidFill>
          <a:ln w="9525">
            <a:solidFill>
              <a:srgbClr val="000000"/>
            </a:solidFill>
            <a:miter lim="800000"/>
            <a:headEnd/>
            <a:tailEnd/>
          </a:ln>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defRPr/>
            </a:pPr>
            <a:r>
              <a:rPr lang="en-US" altLang="en-US" sz="1600" b="1" dirty="0">
                <a:solidFill>
                  <a:srgbClr val="000000"/>
                </a:solidFill>
                <a:latin typeface="Calibri" panose="020F0502020204030204" pitchFamily="34" charset="0"/>
                <a:ea typeface="MS Mincho" panose="02020609040205080304" pitchFamily="49" charset="-128"/>
                <a:cs typeface="Arial" panose="020B0604020202020204" pitchFamily="34" charset="0"/>
              </a:rPr>
              <a:t>GEO-WIKI.ORG</a:t>
            </a:r>
          </a:p>
          <a:p>
            <a:pPr algn="ctr" eaLnBrk="0" fontAlgn="base" hangingPunct="0">
              <a:spcBef>
                <a:spcPct val="0"/>
              </a:spcBef>
              <a:spcAft>
                <a:spcPct val="0"/>
              </a:spcAft>
              <a:defRPr/>
            </a:pPr>
            <a:r>
              <a:rPr lang="en-US" altLang="en-US" sz="1100" dirty="0">
                <a:solidFill>
                  <a:srgbClr val="000000"/>
                </a:solidFill>
                <a:latin typeface="Calibri" panose="020F0502020204030204" pitchFamily="34" charset="0"/>
                <a:ea typeface="MS Mincho" panose="02020609040205080304" pitchFamily="49" charset="-128"/>
                <a:cs typeface="Arial" panose="020B0604020202020204" pitchFamily="34" charset="0"/>
              </a:rPr>
              <a:t>Citizen Science</a:t>
            </a:r>
          </a:p>
          <a:p>
            <a:pPr algn="ctr" eaLnBrk="0" fontAlgn="base" hangingPunct="0">
              <a:spcBef>
                <a:spcPct val="0"/>
              </a:spcBef>
              <a:spcAft>
                <a:spcPct val="0"/>
              </a:spcAft>
              <a:defRPr/>
            </a:pPr>
            <a:endParaRPr lang="en-US" altLang="en-US" sz="1400" b="1" dirty="0">
              <a:solidFill>
                <a:srgbClr val="000000"/>
              </a:solidFill>
              <a:cs typeface="Arial" charset="0"/>
            </a:endParaRPr>
          </a:p>
        </p:txBody>
      </p:sp>
      <p:cxnSp>
        <p:nvCxnSpPr>
          <p:cNvPr id="47" name="AutoShape 14"/>
          <p:cNvCxnSpPr>
            <a:cxnSpLocks noChangeShapeType="1"/>
          </p:cNvCxnSpPr>
          <p:nvPr/>
        </p:nvCxnSpPr>
        <p:spPr bwMode="auto">
          <a:xfrm rot="16200000" flipV="1">
            <a:off x="9883086" y="1195888"/>
            <a:ext cx="523875" cy="513350"/>
          </a:xfrm>
          <a:prstGeom prst="bentConnector3">
            <a:avLst>
              <a:gd name="adj1" fmla="val 50000"/>
            </a:avLst>
          </a:prstGeom>
          <a:noFill/>
          <a:ln w="19050">
            <a:solidFill>
              <a:srgbClr val="000000"/>
            </a:solidFill>
            <a:miter lim="800000"/>
            <a:headEnd type="triangle" w="med" len="med"/>
            <a:tailEnd/>
          </a:ln>
          <a:extLst>
            <a:ext uri="{909E8E84-426E-40DD-AFC4-6F175D3DCCD1}">
              <a14:hiddenFill xmlns:a14="http://schemas.microsoft.com/office/drawing/2010/main">
                <a:noFill/>
              </a14:hiddenFill>
            </a:ext>
          </a:extLst>
        </p:spPr>
      </p:cxnSp>
      <p:sp>
        <p:nvSpPr>
          <p:cNvPr id="49" name="Text Box 8"/>
          <p:cNvSpPr txBox="1">
            <a:spLocks noChangeArrowheads="1"/>
          </p:cNvSpPr>
          <p:nvPr/>
        </p:nvSpPr>
        <p:spPr bwMode="auto">
          <a:xfrm>
            <a:off x="9219484" y="3778409"/>
            <a:ext cx="1357312" cy="769144"/>
          </a:xfrm>
          <a:prstGeom prst="rect">
            <a:avLst/>
          </a:prstGeom>
          <a:solidFill>
            <a:srgbClr val="92D050"/>
          </a:solidFill>
          <a:ln w="9525">
            <a:solidFill>
              <a:srgbClr val="000000"/>
            </a:solidFill>
            <a:miter lim="800000"/>
            <a:headEnd/>
            <a:tailEnd/>
          </a:ln>
        </p:spPr>
        <p:txBody>
          <a:bodyPr anchor="ctr"/>
          <a:lstStyle>
            <a:lvl1pPr>
              <a:spcBef>
                <a:spcPct val="20000"/>
              </a:spcBef>
              <a:buChar char="•"/>
              <a:defRPr sz="2800">
                <a:solidFill>
                  <a:srgbClr val="003399"/>
                </a:solidFill>
                <a:latin typeface="Arial" panose="020B0604020202020204" pitchFamily="34" charset="0"/>
                <a:cs typeface="Arial" panose="020B0604020202020204" pitchFamily="34" charset="0"/>
              </a:defRPr>
            </a:lvl1pPr>
            <a:lvl2pPr marL="742950" indent="-285750">
              <a:spcBef>
                <a:spcPct val="20000"/>
              </a:spcBef>
              <a:buChar char="–"/>
              <a:defRPr sz="2400">
                <a:solidFill>
                  <a:srgbClr val="003399"/>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3399"/>
                </a:solidFill>
                <a:latin typeface="Arial" panose="020B0604020202020204" pitchFamily="34" charset="0"/>
                <a:cs typeface="Arial" panose="020B0604020202020204" pitchFamily="34" charset="0"/>
              </a:defRPr>
            </a:lvl3pPr>
            <a:lvl4pPr marL="1600200" indent="-228600">
              <a:spcBef>
                <a:spcPct val="20000"/>
              </a:spcBef>
              <a:buChar char="–"/>
              <a:defRPr sz="2400">
                <a:solidFill>
                  <a:srgbClr val="003399"/>
                </a:solidFill>
                <a:latin typeface="Arial" panose="020B0604020202020204" pitchFamily="34" charset="0"/>
                <a:cs typeface="Arial" panose="020B0604020202020204" pitchFamily="34" charset="0"/>
              </a:defRPr>
            </a:lvl4pPr>
            <a:lvl5pPr marL="2057400" indent="-228600">
              <a:spcBef>
                <a:spcPct val="20000"/>
              </a:spcBef>
              <a:buChar char="»"/>
              <a:defRPr sz="2400">
                <a:solidFill>
                  <a:srgbClr val="00339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400">
                <a:solidFill>
                  <a:srgbClr val="00339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400">
                <a:solidFill>
                  <a:srgbClr val="00339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400">
                <a:solidFill>
                  <a:srgbClr val="00339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400">
                <a:solidFill>
                  <a:srgbClr val="003399"/>
                </a:solidFill>
                <a:latin typeface="Arial" panose="020B0604020202020204" pitchFamily="34" charset="0"/>
                <a:cs typeface="Arial" panose="020B0604020202020204" pitchFamily="34" charset="0"/>
              </a:defRPr>
            </a:lvl9pPr>
          </a:lstStyle>
          <a:p>
            <a:pPr algn="ctr" fontAlgn="base">
              <a:spcBef>
                <a:spcPct val="0"/>
              </a:spcBef>
              <a:spcAft>
                <a:spcPct val="0"/>
              </a:spcAft>
              <a:buNone/>
              <a:defRPr/>
            </a:pPr>
            <a:r>
              <a:rPr lang="en-US" altLang="ja-JP" sz="1600" b="1" dirty="0">
                <a:solidFill>
                  <a:srgbClr val="000000"/>
                </a:solidFill>
                <a:latin typeface="Calibri" panose="020F0502020204030204" pitchFamily="34" charset="0"/>
                <a:ea typeface="MS Mincho" panose="02020609040205080304" pitchFamily="49" charset="-128"/>
              </a:rPr>
              <a:t>FLAM</a:t>
            </a:r>
          </a:p>
          <a:p>
            <a:pPr algn="ctr" fontAlgn="base">
              <a:spcBef>
                <a:spcPct val="0"/>
              </a:spcBef>
              <a:spcAft>
                <a:spcPct val="0"/>
              </a:spcAft>
              <a:buNone/>
              <a:defRPr/>
            </a:pPr>
            <a:r>
              <a:rPr lang="en-US" sz="1100" dirty="0">
                <a:solidFill>
                  <a:schemeClr val="tx1"/>
                </a:solidFill>
                <a:latin typeface="Calibri" panose="020F0502020204030204" pitchFamily="34" charset="0"/>
                <a:cs typeface="Calibri" panose="020F0502020204030204" pitchFamily="34" charset="0"/>
              </a:rPr>
              <a:t>wildfire climate impacts and adaptation model</a:t>
            </a:r>
            <a:endParaRPr lang="en-US" altLang="ja-JP" sz="1100" dirty="0">
              <a:solidFill>
                <a:schemeClr val="tx1"/>
              </a:solidFill>
              <a:latin typeface="Calibri" panose="020F0502020204030204" pitchFamily="34" charset="0"/>
              <a:ea typeface="MS Mincho" panose="02020609040205080304" pitchFamily="49" charset="-128"/>
              <a:cs typeface="Calibri" panose="020F0502020204030204" pitchFamily="34" charset="0"/>
            </a:endParaRPr>
          </a:p>
        </p:txBody>
      </p:sp>
      <p:cxnSp>
        <p:nvCxnSpPr>
          <p:cNvPr id="50" name="AutoShape 21"/>
          <p:cNvCxnSpPr>
            <a:cxnSpLocks noChangeShapeType="1"/>
            <a:stCxn id="49" idx="1"/>
          </p:cNvCxnSpPr>
          <p:nvPr/>
        </p:nvCxnSpPr>
        <p:spPr bwMode="auto">
          <a:xfrm rot="10800000">
            <a:off x="8616207" y="3402013"/>
            <a:ext cx="603279" cy="760968"/>
          </a:xfrm>
          <a:prstGeom prst="bentConnector2">
            <a:avLst/>
          </a:prstGeom>
          <a:noFill/>
          <a:ln w="25400">
            <a:solidFill>
              <a:srgbClr val="0000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1" name="AutoShape 21"/>
          <p:cNvCxnSpPr>
            <a:cxnSpLocks noChangeShapeType="1"/>
            <a:endCxn id="49" idx="0"/>
          </p:cNvCxnSpPr>
          <p:nvPr/>
        </p:nvCxnSpPr>
        <p:spPr bwMode="auto">
          <a:xfrm>
            <a:off x="9888348" y="3408919"/>
            <a:ext cx="9793" cy="369491"/>
          </a:xfrm>
          <a:prstGeom prst="straightConnector1">
            <a:avLst/>
          </a:prstGeom>
          <a:noFill/>
          <a:ln w="19050">
            <a:solidFill>
              <a:srgbClr val="000000"/>
            </a:solidFill>
            <a:miter lim="800000"/>
            <a:headEnd type="triangle" w="med" len="med"/>
            <a:tailEnd type="triangle" w="med" len="med"/>
          </a:ln>
          <a:extLst>
            <a:ext uri="{909E8E84-426E-40DD-AFC4-6F175D3DCCD1}">
              <a14:hiddenFill xmlns:a14="http://schemas.microsoft.com/office/drawing/2010/main">
                <a:noFill/>
              </a14:hiddenFill>
            </a:ext>
          </a:extLst>
        </p:spPr>
      </p:cxnSp>
      <p:sp>
        <p:nvSpPr>
          <p:cNvPr id="15" name="Oval 14"/>
          <p:cNvSpPr/>
          <p:nvPr/>
        </p:nvSpPr>
        <p:spPr>
          <a:xfrm>
            <a:off x="8894763" y="3559213"/>
            <a:ext cx="1998906" cy="1205689"/>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extBox 1"/>
          <p:cNvSpPr txBox="1"/>
          <p:nvPr/>
        </p:nvSpPr>
        <p:spPr>
          <a:xfrm>
            <a:off x="10104831" y="6444478"/>
            <a:ext cx="1402307" cy="276999"/>
          </a:xfrm>
          <a:prstGeom prst="rect">
            <a:avLst/>
          </a:prstGeom>
          <a:noFill/>
        </p:spPr>
        <p:txBody>
          <a:bodyPr wrap="none" rtlCol="0">
            <a:spAutoFit/>
          </a:bodyPr>
          <a:lstStyle/>
          <a:p>
            <a:r>
              <a:rPr lang="en-US" sz="1200" dirty="0" smtClean="0">
                <a:latin typeface="Calibri" panose="020F0502020204030204" pitchFamily="34" charset="0"/>
                <a:cs typeface="Calibri" panose="020F0502020204030204" pitchFamily="34" charset="0"/>
              </a:rPr>
              <a:t>Source: IIASA, 2018</a:t>
            </a:r>
            <a:endParaRPr lang="en-US" sz="1200" dirty="0">
              <a:latin typeface="Calibri" panose="020F0502020204030204" pitchFamily="34" charset="0"/>
              <a:cs typeface="Calibri" panose="020F0502020204030204" pitchFamily="34" charset="0"/>
            </a:endParaRPr>
          </a:p>
        </p:txBody>
      </p:sp>
      <p:cxnSp>
        <p:nvCxnSpPr>
          <p:cNvPr id="51" name="AutoShape 21"/>
          <p:cNvCxnSpPr>
            <a:cxnSpLocks noChangeShapeType="1"/>
          </p:cNvCxnSpPr>
          <p:nvPr/>
        </p:nvCxnSpPr>
        <p:spPr bwMode="auto">
          <a:xfrm>
            <a:off x="8653818" y="1558926"/>
            <a:ext cx="0" cy="473074"/>
          </a:xfrm>
          <a:prstGeom prst="straightConnector1">
            <a:avLst/>
          </a:prstGeom>
          <a:noFill/>
          <a:ln w="19050">
            <a:solidFill>
              <a:srgbClr val="000000"/>
            </a:solidFill>
            <a:miter lim="800000"/>
            <a:headEnd type="triangle" w="med" len="med"/>
            <a:tailEnd type="triangle" w="med" len="med"/>
          </a:ln>
          <a:extLst>
            <a:ext uri="{909E8E84-426E-40DD-AFC4-6F175D3DCCD1}">
              <a14:hiddenFill xmlns:a14="http://schemas.microsoft.com/office/drawing/2010/main">
                <a:noFill/>
              </a14:hiddenFill>
            </a:ext>
          </a:extLst>
        </p:spPr>
      </p:cxnSp>
      <p:sp>
        <p:nvSpPr>
          <p:cNvPr id="4" name="Slide Number Placeholder 3"/>
          <p:cNvSpPr>
            <a:spLocks noGrp="1"/>
          </p:cNvSpPr>
          <p:nvPr>
            <p:ph type="sldNum" sz="quarter" idx="16"/>
          </p:nvPr>
        </p:nvSpPr>
        <p:spPr/>
        <p:txBody>
          <a:bodyPr/>
          <a:lstStyle/>
          <a:p>
            <a:pPr>
              <a:defRPr/>
            </a:pPr>
            <a:fld id="{C18259F0-0E6A-43F5-966E-E98C0C913F54}" type="slidenum">
              <a:rPr lang="en-US" smtClean="0"/>
              <a:pPr>
                <a:defRPr/>
              </a:pPr>
              <a:t>14</a:t>
            </a:fld>
            <a:endParaRPr lang="en-US" dirty="0"/>
          </a:p>
        </p:txBody>
      </p:sp>
    </p:spTree>
    <p:extLst>
      <p:ext uri="{BB962C8B-B14F-4D97-AF65-F5344CB8AC3E}">
        <p14:creationId xmlns:p14="http://schemas.microsoft.com/office/powerpoint/2010/main" val="3732699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extBox 74">
            <a:extLst>
              <a:ext uri="{FF2B5EF4-FFF2-40B4-BE49-F238E27FC236}">
                <a16:creationId xmlns:a16="http://schemas.microsoft.com/office/drawing/2014/main" id="{28EFFBC5-9174-49AD-A32C-0B994E2A7BA2}"/>
              </a:ext>
            </a:extLst>
          </p:cNvPr>
          <p:cNvSpPr txBox="1"/>
          <p:nvPr/>
        </p:nvSpPr>
        <p:spPr>
          <a:xfrm>
            <a:off x="512659" y="240202"/>
            <a:ext cx="8849055" cy="523220"/>
          </a:xfrm>
          <a:prstGeom prst="rect">
            <a:avLst/>
          </a:prstGeom>
          <a:noFill/>
        </p:spPr>
        <p:txBody>
          <a:bodyPr wrap="square">
            <a:spAutoFit/>
          </a:bodyPr>
          <a:lstStyle/>
          <a:p>
            <a:r>
              <a:rPr lang="en-US" sz="2800" dirty="0">
                <a:solidFill>
                  <a:srgbClr val="00589E"/>
                </a:solidFill>
                <a:latin typeface="Tahoma" panose="020B0604030504040204" pitchFamily="34" charset="0"/>
                <a:ea typeface="Tahoma" panose="020B0604030504040204" pitchFamily="34" charset="0"/>
                <a:cs typeface="Tahoma" panose="020B0604030504040204" pitchFamily="34" charset="0"/>
              </a:rPr>
              <a:t>Recent FLAM-related publications - 2</a:t>
            </a:r>
          </a:p>
        </p:txBody>
      </p:sp>
      <p:sp>
        <p:nvSpPr>
          <p:cNvPr id="4" name="TextBox 3">
            <a:extLst>
              <a:ext uri="{FF2B5EF4-FFF2-40B4-BE49-F238E27FC236}">
                <a16:creationId xmlns:a16="http://schemas.microsoft.com/office/drawing/2014/main" id="{04E87186-5EA7-29DC-4B47-4E1FD65369B6}"/>
              </a:ext>
            </a:extLst>
          </p:cNvPr>
          <p:cNvSpPr txBox="1"/>
          <p:nvPr/>
        </p:nvSpPr>
        <p:spPr>
          <a:xfrm>
            <a:off x="512659" y="981709"/>
            <a:ext cx="10710512" cy="2339102"/>
          </a:xfrm>
          <a:prstGeom prst="rect">
            <a:avLst/>
          </a:prstGeom>
          <a:noFill/>
        </p:spPr>
        <p:txBody>
          <a:bodyPr wrap="square" rtlCol="0">
            <a:spAutoFit/>
          </a:bodyPr>
          <a:lstStyle/>
          <a:p>
            <a:pPr>
              <a:spcAft>
                <a:spcPts val="600"/>
              </a:spcAft>
            </a:pPr>
            <a:r>
              <a:rPr lang="en-US" sz="1600" b="1" i="0" u="none" strike="noStrike" dirty="0">
                <a:solidFill>
                  <a:srgbClr val="00589E"/>
                </a:solidFill>
                <a:effectLst/>
                <a:latin typeface="Tahoma" panose="020B0604030504040204" pitchFamily="34" charset="0"/>
              </a:rPr>
              <a:t>Optimization of the IIASA’s FLAM model to represent forest fires in South Korea</a:t>
            </a:r>
            <a:r>
              <a:rPr lang="en-US" sz="1600" b="1" i="0" u="none" strike="noStrike" baseline="30000" dirty="0">
                <a:solidFill>
                  <a:srgbClr val="00589E"/>
                </a:solidFill>
                <a:effectLst/>
                <a:latin typeface="Tahoma" panose="020B0604030504040204" pitchFamily="34" charset="0"/>
              </a:rPr>
              <a:t>1</a:t>
            </a:r>
            <a:endParaRPr lang="en-US" sz="1600" b="1" i="0" u="none" strike="noStrike" dirty="0">
              <a:solidFill>
                <a:srgbClr val="00589E"/>
              </a:solidFill>
              <a:effectLst/>
              <a:latin typeface="Tahoma" panose="020B0604030504040204" pitchFamily="34" charset="0"/>
            </a:endParaRPr>
          </a:p>
          <a:p>
            <a:pPr marL="285750" indent="-285750">
              <a:spcAft>
                <a:spcPts val="600"/>
              </a:spcAft>
              <a:buFont typeface="Arial" panose="020B0604020202020204" pitchFamily="34" charset="0"/>
              <a:buChar char="•"/>
            </a:pPr>
            <a:r>
              <a:rPr lang="en-US" sz="1500" dirty="0">
                <a:solidFill>
                  <a:srgbClr val="00589E"/>
                </a:solidFill>
                <a:latin typeface="Tahoma" panose="020B0604030504040204" pitchFamily="34" charset="0"/>
                <a:ea typeface="Tahoma" panose="020B0604030504040204" pitchFamily="34" charset="0"/>
                <a:cs typeface="Tahoma" panose="020B0604030504040204" pitchFamily="34" charset="0"/>
              </a:rPr>
              <a:t>Optimize FLAM to reflect (seasonal) fire frequency patterns in South Korea</a:t>
            </a:r>
          </a:p>
          <a:p>
            <a:pPr marL="285750" indent="-285750">
              <a:spcAft>
                <a:spcPts val="600"/>
              </a:spcAft>
              <a:buFont typeface="Arial" panose="020B0604020202020204" pitchFamily="34" charset="0"/>
              <a:buChar char="•"/>
            </a:pPr>
            <a:r>
              <a:rPr lang="en-US" sz="1500" dirty="0">
                <a:solidFill>
                  <a:srgbClr val="00589E"/>
                </a:solidFill>
                <a:latin typeface="Tahoma" panose="020B0604030504040204" pitchFamily="34" charset="0"/>
                <a:ea typeface="Tahoma" panose="020B0604030504040204" pitchFamily="34" charset="0"/>
                <a:cs typeface="Tahoma" panose="020B0604030504040204" pitchFamily="34" charset="0"/>
              </a:rPr>
              <a:t>1km x 1km spatial grid on a daily time step</a:t>
            </a:r>
          </a:p>
          <a:p>
            <a:pPr marL="285750" indent="-285750">
              <a:spcAft>
                <a:spcPts val="600"/>
              </a:spcAft>
              <a:buFont typeface="Arial" panose="020B0604020202020204" pitchFamily="34" charset="0"/>
              <a:buChar char="•"/>
            </a:pPr>
            <a:r>
              <a:rPr lang="en-US" sz="1500" dirty="0">
                <a:solidFill>
                  <a:srgbClr val="00589E"/>
                </a:solidFill>
                <a:latin typeface="Tahoma" panose="020B0604030504040204" pitchFamily="34" charset="0"/>
                <a:ea typeface="Tahoma" panose="020B0604030504040204" pitchFamily="34" charset="0"/>
                <a:cs typeface="Tahoma" panose="020B0604030504040204" pitchFamily="34" charset="0"/>
              </a:rPr>
              <a:t>Addition of peatland burning and proximity of forests to agricultural fields to parameters</a:t>
            </a:r>
          </a:p>
          <a:p>
            <a:pPr marL="285750" indent="-285750">
              <a:spcAft>
                <a:spcPts val="600"/>
              </a:spcAft>
              <a:buFont typeface="Arial" panose="020B0604020202020204" pitchFamily="34" charset="0"/>
              <a:buChar char="•"/>
            </a:pPr>
            <a:r>
              <a:rPr lang="en-US" sz="1500" dirty="0">
                <a:solidFill>
                  <a:srgbClr val="00589E"/>
                </a:solidFill>
                <a:latin typeface="Tahoma" panose="020B0604030504040204" pitchFamily="34" charset="0"/>
                <a:ea typeface="Tahoma" panose="020B0604030504040204" pitchFamily="34" charset="0"/>
                <a:cs typeface="Tahoma" panose="020B0604030504040204" pitchFamily="34" charset="0"/>
              </a:rPr>
              <a:t>Alterations to lightning occurrence (daily vs monthly), population density threshold value for ignition, and use of  remote sensing moisture data for FFMC</a:t>
            </a:r>
          </a:p>
          <a:p>
            <a:pPr marL="285750" indent="-285750">
              <a:spcAft>
                <a:spcPts val="600"/>
              </a:spcAft>
              <a:buFont typeface="Arial" panose="020B0604020202020204" pitchFamily="34" charset="0"/>
              <a:buChar char="•"/>
            </a:pPr>
            <a:r>
              <a:rPr lang="en-US" sz="1500" dirty="0">
                <a:solidFill>
                  <a:srgbClr val="00589E"/>
                </a:solidFill>
                <a:latin typeface="Tahoma" panose="020B0604030504040204" pitchFamily="34" charset="0"/>
                <a:ea typeface="Tahoma" panose="020B0604030504040204" pitchFamily="34" charset="0"/>
                <a:cs typeface="Tahoma" panose="020B0604030504040204" pitchFamily="34" charset="0"/>
              </a:rPr>
              <a:t>Showed benefits of optimization of FLAM to regional characteristics (spatial patterns, frequency, additional human-related activities)</a:t>
            </a:r>
          </a:p>
        </p:txBody>
      </p:sp>
      <p:pic>
        <p:nvPicPr>
          <p:cNvPr id="6" name="그림 160">
            <a:extLst>
              <a:ext uri="{FF2B5EF4-FFF2-40B4-BE49-F238E27FC236}">
                <a16:creationId xmlns:a16="http://schemas.microsoft.com/office/drawing/2014/main" id="{A7327CC1-1DC7-984F-051D-CE2018118721}"/>
              </a:ext>
            </a:extLst>
          </p:cNvPr>
          <p:cNvPicPr>
            <a:picLocks noChangeAspect="1"/>
          </p:cNvPicPr>
          <p:nvPr/>
        </p:nvPicPr>
        <p:blipFill>
          <a:blip r:embed="rId3"/>
          <a:stretch>
            <a:fillRect/>
          </a:stretch>
        </p:blipFill>
        <p:spPr>
          <a:xfrm>
            <a:off x="362353" y="3722963"/>
            <a:ext cx="5651288" cy="2797629"/>
          </a:xfrm>
          <a:prstGeom prst="rect">
            <a:avLst/>
          </a:prstGeom>
        </p:spPr>
      </p:pic>
      <p:sp>
        <p:nvSpPr>
          <p:cNvPr id="8" name="TextBox 7">
            <a:extLst>
              <a:ext uri="{FF2B5EF4-FFF2-40B4-BE49-F238E27FC236}">
                <a16:creationId xmlns:a16="http://schemas.microsoft.com/office/drawing/2014/main" id="{CF669E88-1A35-D935-FB5C-B5033EAFCEAA}"/>
              </a:ext>
            </a:extLst>
          </p:cNvPr>
          <p:cNvSpPr txBox="1"/>
          <p:nvPr/>
        </p:nvSpPr>
        <p:spPr>
          <a:xfrm>
            <a:off x="2324818" y="6580321"/>
            <a:ext cx="2192754" cy="246221"/>
          </a:xfrm>
          <a:prstGeom prst="rect">
            <a:avLst/>
          </a:prstGeom>
          <a:noFill/>
        </p:spPr>
        <p:txBody>
          <a:bodyPr wrap="square" rtlCol="0">
            <a:spAutoFit/>
          </a:bodyPr>
          <a:lstStyle/>
          <a:p>
            <a:r>
              <a:rPr lang="en-US" sz="1000" dirty="0"/>
              <a:t>FLAM workflow diagram</a:t>
            </a:r>
          </a:p>
        </p:txBody>
      </p:sp>
      <p:pic>
        <p:nvPicPr>
          <p:cNvPr id="7" name="Picture 6" descr="Text&#10;&#10;Description automatically generated">
            <a:extLst>
              <a:ext uri="{FF2B5EF4-FFF2-40B4-BE49-F238E27FC236}">
                <a16:creationId xmlns:a16="http://schemas.microsoft.com/office/drawing/2014/main" id="{3F84A3AA-4FA7-68BA-76A1-9A55D0607A69}"/>
              </a:ext>
            </a:extLst>
          </p:cNvPr>
          <p:cNvPicPr>
            <a:picLocks noChangeAspect="1"/>
          </p:cNvPicPr>
          <p:nvPr/>
        </p:nvPicPr>
        <p:blipFill>
          <a:blip r:embed="rId4"/>
          <a:stretch>
            <a:fillRect/>
          </a:stretch>
        </p:blipFill>
        <p:spPr>
          <a:xfrm>
            <a:off x="6247086" y="4069764"/>
            <a:ext cx="5582561" cy="1158804"/>
          </a:xfrm>
          <a:prstGeom prst="rect">
            <a:avLst/>
          </a:prstGeom>
        </p:spPr>
      </p:pic>
      <p:sp>
        <p:nvSpPr>
          <p:cNvPr id="5" name="TextBox 4">
            <a:extLst>
              <a:ext uri="{FF2B5EF4-FFF2-40B4-BE49-F238E27FC236}">
                <a16:creationId xmlns:a16="http://schemas.microsoft.com/office/drawing/2014/main" id="{F249999A-2F3A-6B72-D338-F19738A437D9}"/>
              </a:ext>
            </a:extLst>
          </p:cNvPr>
          <p:cNvSpPr txBox="1"/>
          <p:nvPr/>
        </p:nvSpPr>
        <p:spPr>
          <a:xfrm>
            <a:off x="6312858" y="5379992"/>
            <a:ext cx="6097712" cy="1200329"/>
          </a:xfrm>
          <a:prstGeom prst="rect">
            <a:avLst/>
          </a:prstGeom>
          <a:noFill/>
        </p:spPr>
        <p:txBody>
          <a:bodyPr wrap="square">
            <a:spAutoFit/>
          </a:bodyPr>
          <a:lstStyle/>
          <a:p>
            <a:r>
              <a:rPr lang="en-GB" b="0" i="0" u="none" strike="noStrike" dirty="0">
                <a:effectLst/>
                <a:latin typeface="Calibri" panose="020F0502020204030204" pitchFamily="34" charset="0"/>
                <a:cs typeface="Calibri" panose="020F0502020204030204" pitchFamily="34" charset="0"/>
              </a:rPr>
              <a:t>Jo, H.-W.</a:t>
            </a:r>
            <a:r>
              <a:rPr lang="en-GB" b="0" i="0" dirty="0">
                <a:effectLst/>
                <a:latin typeface="Calibri" panose="020F0502020204030204" pitchFamily="34" charset="0"/>
                <a:cs typeface="Calibri" panose="020F0502020204030204" pitchFamily="34" charset="0"/>
              </a:rPr>
              <a:t>, </a:t>
            </a:r>
            <a:r>
              <a:rPr lang="en-GB" b="0" i="0" u="none" strike="noStrike" dirty="0">
                <a:effectLst/>
                <a:latin typeface="Calibri" panose="020F0502020204030204" pitchFamily="34" charset="0"/>
                <a:cs typeface="Calibri" panose="020F0502020204030204" pitchFamily="34" charset="0"/>
              </a:rPr>
              <a:t>Krasovskiy, A.</a:t>
            </a:r>
            <a:r>
              <a:rPr lang="en-GB" b="0" i="0" dirty="0">
                <a:effectLst/>
                <a:latin typeface="Calibri" panose="020F0502020204030204" pitchFamily="34" charset="0"/>
                <a:cs typeface="Calibri" panose="020F0502020204030204" pitchFamily="34" charset="0"/>
              </a:rPr>
              <a:t> , Hong, M., </a:t>
            </a:r>
            <a:r>
              <a:rPr lang="en-GB" b="0" i="0" u="none" strike="noStrike" dirty="0">
                <a:effectLst/>
                <a:latin typeface="Calibri" panose="020F0502020204030204" pitchFamily="34" charset="0"/>
                <a:cs typeface="Calibri" panose="020F0502020204030204" pitchFamily="34" charset="0"/>
              </a:rPr>
              <a:t>Corning, S.</a:t>
            </a:r>
            <a:r>
              <a:rPr lang="en-GB" b="0" i="0" dirty="0">
                <a:effectLst/>
                <a:latin typeface="Calibri" panose="020F0502020204030204" pitchFamily="34" charset="0"/>
                <a:cs typeface="Calibri" panose="020F0502020204030204" pitchFamily="34" charset="0"/>
              </a:rPr>
              <a:t>, Kim, W., </a:t>
            </a:r>
            <a:r>
              <a:rPr lang="en-GB" b="0" i="0" u="none" strike="noStrike" dirty="0">
                <a:effectLst/>
                <a:latin typeface="Calibri" panose="020F0502020204030204" pitchFamily="34" charset="0"/>
                <a:cs typeface="Calibri" panose="020F0502020204030204" pitchFamily="34" charset="0"/>
              </a:rPr>
              <a:t>Kraxner, F.</a:t>
            </a:r>
            <a:r>
              <a:rPr lang="en-GB" b="0" i="0" dirty="0">
                <a:effectLst/>
                <a:latin typeface="Calibri" panose="020F0502020204030204" pitchFamily="34" charset="0"/>
                <a:cs typeface="Calibri" panose="020F0502020204030204" pitchFamily="34" charset="0"/>
              </a:rPr>
              <a:t>, &amp; Lee, W.-K. (2023). </a:t>
            </a:r>
            <a:r>
              <a:rPr lang="en-GB" b="0" i="1" u="none" strike="noStrike" dirty="0">
                <a:effectLst/>
                <a:latin typeface="Calibri" panose="020F0502020204030204" pitchFamily="34" charset="0"/>
                <a:cs typeface="Calibri" panose="020F0502020204030204" pitchFamily="34" charset="0"/>
              </a:rPr>
              <a:t>Modeling Historical and Future Forest Fires in South Korea: The FLAM Optimization Approach.</a:t>
            </a:r>
            <a:r>
              <a:rPr lang="en-GB" b="0" i="0" dirty="0">
                <a:effectLst/>
                <a:latin typeface="Calibri" panose="020F0502020204030204" pitchFamily="34" charset="0"/>
                <a:cs typeface="Calibri" panose="020F0502020204030204" pitchFamily="34" charset="0"/>
              </a:rPr>
              <a:t> Remote Sensing 15 (5) e1446. </a:t>
            </a:r>
            <a:r>
              <a:rPr lang="en-GB" b="0" i="0" u="none" strike="noStrike" dirty="0">
                <a:effectLst/>
                <a:latin typeface="Calibri" panose="020F0502020204030204" pitchFamily="34" charset="0"/>
                <a:cs typeface="Calibri" panose="020F0502020204030204" pitchFamily="34" charset="0"/>
              </a:rPr>
              <a:t>10.3390/rs15051446</a:t>
            </a:r>
            <a:r>
              <a:rPr lang="en-GB" b="0" i="0" dirty="0">
                <a:solidFill>
                  <a:srgbClr val="000000"/>
                </a:solidFill>
                <a:effectLst/>
                <a:latin typeface="Calibri" panose="020F0502020204030204" pitchFamily="34" charset="0"/>
                <a:cs typeface="Calibri" panose="020F0502020204030204" pitchFamily="34" charset="0"/>
              </a:rPr>
              <a:t>.</a:t>
            </a:r>
            <a:endParaRPr lang="en-AT"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7831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4E87186-5EA7-29DC-4B47-4E1FD65369B6}"/>
              </a:ext>
            </a:extLst>
          </p:cNvPr>
          <p:cNvSpPr txBox="1"/>
          <p:nvPr/>
        </p:nvSpPr>
        <p:spPr>
          <a:xfrm>
            <a:off x="337239" y="1365154"/>
            <a:ext cx="10701528" cy="2970044"/>
          </a:xfrm>
          <a:prstGeom prst="rect">
            <a:avLst/>
          </a:prstGeom>
        </p:spPr>
        <p:txBody>
          <a:bodyPr vert="horz" lIns="91440" tIns="45720" rIns="91440" bIns="45720" rtlCol="0">
            <a:normAutofit lnSpcReduction="10000"/>
          </a:bodyPr>
          <a:lstStyle/>
          <a:p>
            <a:pPr marL="285750" indent="-285750">
              <a:spcBef>
                <a:spcPts val="1000"/>
              </a:spcBef>
              <a:spcAft>
                <a:spcPts val="600"/>
              </a:spcAft>
              <a:buFont typeface="Arial" panose="020B0604020202020204" pitchFamily="34" charset="0"/>
              <a:buChar char="•"/>
            </a:pPr>
            <a:r>
              <a:rPr lang="en-US" sz="1600" kern="1200" dirty="0">
                <a:latin typeface="Calibri" panose="020F0502020204030204" pitchFamily="34" charset="0"/>
                <a:ea typeface="Tahoma" panose="020B0604030504040204" pitchFamily="34" charset="0"/>
                <a:cs typeface="Calibri" panose="020F0502020204030204" pitchFamily="34" charset="0"/>
              </a:rPr>
              <a:t>M</a:t>
            </a:r>
            <a:r>
              <a:rPr lang="en-US" sz="1600" b="0" i="0" u="none" strike="noStrike" kern="1200" dirty="0">
                <a:effectLst/>
                <a:latin typeface="Calibri" panose="020F0502020204030204" pitchFamily="34" charset="0"/>
                <a:ea typeface="Tahoma" panose="020B0604030504040204" pitchFamily="34" charset="0"/>
                <a:cs typeface="Calibri" panose="020F0502020204030204" pitchFamily="34" charset="0"/>
              </a:rPr>
              <a:t>echanistic fire model that uses algorithms to parameterize the impacts of </a:t>
            </a:r>
            <a:r>
              <a:rPr lang="en-US" sz="1600" b="1" i="0" u="none" strike="noStrike" kern="1200" dirty="0">
                <a:effectLst/>
                <a:latin typeface="Calibri" panose="020F0502020204030204" pitchFamily="34" charset="0"/>
                <a:ea typeface="Tahoma" panose="020B0604030504040204" pitchFamily="34" charset="0"/>
                <a:cs typeface="Calibri" panose="020F0502020204030204" pitchFamily="34" charset="0"/>
              </a:rPr>
              <a:t>climate</a:t>
            </a:r>
            <a:r>
              <a:rPr lang="en-US" sz="1600" b="0" i="0" u="none" strike="noStrike" kern="1200" dirty="0">
                <a:effectLst/>
                <a:latin typeface="Calibri" panose="020F0502020204030204" pitchFamily="34" charset="0"/>
                <a:ea typeface="Tahoma" panose="020B0604030504040204" pitchFamily="34" charset="0"/>
                <a:cs typeface="Calibri" panose="020F0502020204030204" pitchFamily="34" charset="0"/>
              </a:rPr>
              <a:t>, </a:t>
            </a:r>
            <a:r>
              <a:rPr lang="en-US" sz="1600" b="1" i="0" u="none" strike="noStrike" kern="1200" dirty="0">
                <a:effectLst/>
                <a:latin typeface="Calibri" panose="020F0502020204030204" pitchFamily="34" charset="0"/>
                <a:ea typeface="Tahoma" panose="020B0604030504040204" pitchFamily="34" charset="0"/>
                <a:cs typeface="Calibri" panose="020F0502020204030204" pitchFamily="34" charset="0"/>
              </a:rPr>
              <a:t>fuel</a:t>
            </a:r>
            <a:r>
              <a:rPr lang="en-US" sz="1600" b="0" i="0" u="none" strike="noStrike" kern="1200" dirty="0">
                <a:effectLst/>
                <a:latin typeface="Calibri" panose="020F0502020204030204" pitchFamily="34" charset="0"/>
                <a:ea typeface="Tahoma" panose="020B0604030504040204" pitchFamily="34" charset="0"/>
                <a:cs typeface="Calibri" panose="020F0502020204030204" pitchFamily="34" charset="0"/>
              </a:rPr>
              <a:t> </a:t>
            </a:r>
            <a:r>
              <a:rPr lang="en-US" sz="1600" b="1" i="0" u="none" strike="noStrike" kern="1200" dirty="0">
                <a:effectLst/>
                <a:latin typeface="Calibri" panose="020F0502020204030204" pitchFamily="34" charset="0"/>
                <a:ea typeface="Tahoma" panose="020B0604030504040204" pitchFamily="34" charset="0"/>
                <a:cs typeface="Calibri" panose="020F0502020204030204" pitchFamily="34" charset="0"/>
              </a:rPr>
              <a:t>availability</a:t>
            </a:r>
            <a:r>
              <a:rPr lang="en-US" sz="1600" b="0" i="0" u="none" strike="noStrike" kern="1200" dirty="0">
                <a:effectLst/>
                <a:latin typeface="Calibri" panose="020F0502020204030204" pitchFamily="34" charset="0"/>
                <a:ea typeface="Tahoma" panose="020B0604030504040204" pitchFamily="34" charset="0"/>
                <a:cs typeface="Calibri" panose="020F0502020204030204" pitchFamily="34" charset="0"/>
              </a:rPr>
              <a:t>, and </a:t>
            </a:r>
            <a:r>
              <a:rPr lang="en-US" sz="1600" b="1" i="0" u="none" strike="noStrike" kern="1200" dirty="0">
                <a:effectLst/>
                <a:latin typeface="Calibri" panose="020F0502020204030204" pitchFamily="34" charset="0"/>
                <a:ea typeface="Tahoma" panose="020B0604030504040204" pitchFamily="34" charset="0"/>
                <a:cs typeface="Calibri" panose="020F0502020204030204" pitchFamily="34" charset="0"/>
              </a:rPr>
              <a:t>human</a:t>
            </a:r>
            <a:r>
              <a:rPr lang="en-US" sz="1600" b="0" i="0" u="none" strike="noStrike" kern="1200" dirty="0">
                <a:effectLst/>
                <a:latin typeface="Calibri" panose="020F0502020204030204" pitchFamily="34" charset="0"/>
                <a:ea typeface="Tahoma" panose="020B0604030504040204" pitchFamily="34" charset="0"/>
                <a:cs typeface="Calibri" panose="020F0502020204030204" pitchFamily="34" charset="0"/>
              </a:rPr>
              <a:t> </a:t>
            </a:r>
            <a:r>
              <a:rPr lang="en-US" sz="1600" b="1" i="0" u="none" strike="noStrike" kern="1200" dirty="0">
                <a:effectLst/>
                <a:latin typeface="Calibri" panose="020F0502020204030204" pitchFamily="34" charset="0"/>
                <a:ea typeface="Tahoma" panose="020B0604030504040204" pitchFamily="34" charset="0"/>
                <a:cs typeface="Calibri" panose="020F0502020204030204" pitchFamily="34" charset="0"/>
              </a:rPr>
              <a:t>activities</a:t>
            </a:r>
            <a:r>
              <a:rPr lang="en-US" sz="1600" b="0" i="0" u="none" strike="noStrike" kern="1200" dirty="0">
                <a:effectLst/>
                <a:latin typeface="Calibri" panose="020F0502020204030204" pitchFamily="34" charset="0"/>
                <a:ea typeface="Tahoma" panose="020B0604030504040204" pitchFamily="34" charset="0"/>
                <a:cs typeface="Calibri" panose="020F0502020204030204" pitchFamily="34" charset="0"/>
              </a:rPr>
              <a:t> on </a:t>
            </a:r>
            <a:r>
              <a:rPr lang="en-US" sz="1600" b="0" i="1" u="none" strike="noStrike" kern="1200" dirty="0">
                <a:effectLst/>
                <a:latin typeface="Calibri" panose="020F0502020204030204" pitchFamily="34" charset="0"/>
                <a:ea typeface="Tahoma" panose="020B0604030504040204" pitchFamily="34" charset="0"/>
                <a:cs typeface="Calibri" panose="020F0502020204030204" pitchFamily="34" charset="0"/>
              </a:rPr>
              <a:t>wildfire probabilities</a:t>
            </a:r>
            <a:r>
              <a:rPr lang="en-US" sz="1600" b="0" i="0" u="none" strike="noStrike" kern="1200" dirty="0">
                <a:effectLst/>
                <a:latin typeface="Calibri" panose="020F0502020204030204" pitchFamily="34" charset="0"/>
                <a:ea typeface="Tahoma" panose="020B0604030504040204" pitchFamily="34" charset="0"/>
                <a:cs typeface="Calibri" panose="020F0502020204030204" pitchFamily="34" charset="0"/>
              </a:rPr>
              <a:t>, </a:t>
            </a:r>
            <a:r>
              <a:rPr lang="en-US" sz="1600" b="0" i="1" u="none" strike="noStrike" kern="1200" dirty="0">
                <a:effectLst/>
                <a:latin typeface="Calibri" panose="020F0502020204030204" pitchFamily="34" charset="0"/>
                <a:ea typeface="Tahoma" panose="020B0604030504040204" pitchFamily="34" charset="0"/>
                <a:cs typeface="Calibri" panose="020F0502020204030204" pitchFamily="34" charset="0"/>
              </a:rPr>
              <a:t>frequencies</a:t>
            </a:r>
            <a:r>
              <a:rPr lang="en-US" sz="1600" b="0" i="0" u="none" strike="noStrike" kern="1200" dirty="0">
                <a:effectLst/>
                <a:latin typeface="Calibri" panose="020F0502020204030204" pitchFamily="34" charset="0"/>
                <a:ea typeface="Tahoma" panose="020B0604030504040204" pitchFamily="34" charset="0"/>
                <a:cs typeface="Calibri" panose="020F0502020204030204" pitchFamily="34" charset="0"/>
              </a:rPr>
              <a:t>, and </a:t>
            </a:r>
            <a:r>
              <a:rPr lang="en-US" sz="1600" b="0" i="1" u="none" strike="noStrike" kern="1200" dirty="0">
                <a:effectLst/>
                <a:latin typeface="Calibri" panose="020F0502020204030204" pitchFamily="34" charset="0"/>
                <a:ea typeface="Tahoma" panose="020B0604030504040204" pitchFamily="34" charset="0"/>
                <a:cs typeface="Calibri" panose="020F0502020204030204" pitchFamily="34" charset="0"/>
              </a:rPr>
              <a:t>burned</a:t>
            </a:r>
            <a:r>
              <a:rPr lang="en-US" sz="1600" b="0" i="0" u="none" strike="noStrike" kern="1200" dirty="0">
                <a:effectLst/>
                <a:latin typeface="Calibri" panose="020F0502020204030204" pitchFamily="34" charset="0"/>
                <a:ea typeface="Tahoma" panose="020B0604030504040204" pitchFamily="34" charset="0"/>
                <a:cs typeface="Calibri" panose="020F0502020204030204" pitchFamily="34" charset="0"/>
              </a:rPr>
              <a:t> </a:t>
            </a:r>
            <a:r>
              <a:rPr lang="en-US" sz="1600" b="0" i="1" u="none" strike="noStrike" kern="1200" dirty="0">
                <a:effectLst/>
                <a:latin typeface="Calibri" panose="020F0502020204030204" pitchFamily="34" charset="0"/>
                <a:ea typeface="Tahoma" panose="020B0604030504040204" pitchFamily="34" charset="0"/>
                <a:cs typeface="Calibri" panose="020F0502020204030204" pitchFamily="34" charset="0"/>
              </a:rPr>
              <a:t>areas</a:t>
            </a:r>
            <a:endParaRPr lang="en-US" sz="1600" b="0" u="none" strike="noStrike" kern="1200" dirty="0">
              <a:effectLst/>
              <a:latin typeface="Calibri" panose="020F0502020204030204" pitchFamily="34" charset="0"/>
              <a:ea typeface="Tahoma" panose="020B0604030504040204" pitchFamily="34" charset="0"/>
              <a:cs typeface="Calibri" panose="020F0502020204030204" pitchFamily="34" charset="0"/>
            </a:endParaRPr>
          </a:p>
          <a:p>
            <a:pPr marL="285750" indent="-285750">
              <a:spcBef>
                <a:spcPts val="1000"/>
              </a:spcBef>
              <a:spcAft>
                <a:spcPts val="600"/>
              </a:spcAft>
              <a:buFont typeface="Arial" panose="020B0604020202020204" pitchFamily="34" charset="0"/>
              <a:buChar char="•"/>
            </a:pPr>
            <a:r>
              <a:rPr lang="en-US" sz="1600" kern="1200" dirty="0">
                <a:latin typeface="Calibri" panose="020F0502020204030204" pitchFamily="34" charset="0"/>
                <a:ea typeface="Tahoma" panose="020B0604030504040204" pitchFamily="34" charset="0"/>
                <a:cs typeface="Calibri" panose="020F0502020204030204" pitchFamily="34" charset="0"/>
              </a:rPr>
              <a:t>Operates with a </a:t>
            </a:r>
            <a:r>
              <a:rPr lang="en-US" sz="1600" b="1" kern="1200" dirty="0">
                <a:latin typeface="Calibri" panose="020F0502020204030204" pitchFamily="34" charset="0"/>
                <a:ea typeface="Tahoma" panose="020B0604030504040204" pitchFamily="34" charset="0"/>
                <a:cs typeface="Calibri" panose="020F0502020204030204" pitchFamily="34" charset="0"/>
              </a:rPr>
              <a:t>daily time step</a:t>
            </a:r>
            <a:r>
              <a:rPr lang="en-US" sz="1600" kern="1200" dirty="0">
                <a:latin typeface="Calibri" panose="020F0502020204030204" pitchFamily="34" charset="0"/>
                <a:ea typeface="Tahoma" panose="020B0604030504040204" pitchFamily="34" charset="0"/>
                <a:cs typeface="Calibri" panose="020F0502020204030204" pitchFamily="34" charset="0"/>
              </a:rPr>
              <a:t> at various resolutions (</a:t>
            </a:r>
            <a:r>
              <a:rPr lang="en-US" sz="1600" b="1" kern="1200" dirty="0">
                <a:latin typeface="Calibri" panose="020F0502020204030204" pitchFamily="34" charset="0"/>
                <a:ea typeface="Tahoma" panose="020B0604030504040204" pitchFamily="34" charset="0"/>
                <a:cs typeface="Calibri" panose="020F0502020204030204" pitchFamily="34" charset="0"/>
              </a:rPr>
              <a:t>100m to 25km</a:t>
            </a:r>
            <a:r>
              <a:rPr lang="en-US" sz="1600" kern="1200" dirty="0">
                <a:latin typeface="Calibri" panose="020F0502020204030204" pitchFamily="34" charset="0"/>
                <a:ea typeface="Tahoma" panose="020B0604030504040204" pitchFamily="34" charset="0"/>
                <a:cs typeface="Calibri" panose="020F0502020204030204" pitchFamily="34" charset="0"/>
              </a:rPr>
              <a:t>)</a:t>
            </a:r>
          </a:p>
          <a:p>
            <a:pPr marL="285750" indent="-285750">
              <a:spcBef>
                <a:spcPts val="1000"/>
              </a:spcBef>
              <a:spcAft>
                <a:spcPts val="600"/>
              </a:spcAft>
              <a:buFont typeface="Arial" panose="020B0604020202020204" pitchFamily="34" charset="0"/>
              <a:buChar char="•"/>
            </a:pPr>
            <a:r>
              <a:rPr lang="en-US" sz="1600" b="0" kern="1200" dirty="0">
                <a:effectLst/>
                <a:latin typeface="Calibri" panose="020F0502020204030204" pitchFamily="34" charset="0"/>
                <a:ea typeface="Tahoma" panose="020B0604030504040204" pitchFamily="34" charset="0"/>
                <a:cs typeface="Calibri" panose="020F0502020204030204" pitchFamily="34" charset="0"/>
              </a:rPr>
              <a:t>FLAM was calibrated and validated using the most recent publicly available </a:t>
            </a:r>
            <a:r>
              <a:rPr lang="en-US" sz="1600" b="1" kern="1200" dirty="0">
                <a:effectLst/>
                <a:latin typeface="Calibri" panose="020F0502020204030204" pitchFamily="34" charset="0"/>
                <a:ea typeface="Tahoma" panose="020B0604030504040204" pitchFamily="34" charset="0"/>
                <a:cs typeface="Calibri" panose="020F0502020204030204" pitchFamily="34" charset="0"/>
              </a:rPr>
              <a:t>GIS and remote sensing </a:t>
            </a:r>
            <a:r>
              <a:rPr lang="en-US" sz="1600" b="0" kern="1200" dirty="0">
                <a:effectLst/>
                <a:latin typeface="Calibri" panose="020F0502020204030204" pitchFamily="34" charset="0"/>
                <a:ea typeface="Tahoma" panose="020B0604030504040204" pitchFamily="34" charset="0"/>
                <a:cs typeface="Calibri" panose="020F0502020204030204" pitchFamily="34" charset="0"/>
              </a:rPr>
              <a:t>datasets</a:t>
            </a:r>
            <a:endParaRPr lang="en-US" sz="1600" kern="1200" dirty="0">
              <a:latin typeface="Calibri" panose="020F0502020204030204" pitchFamily="34" charset="0"/>
              <a:ea typeface="Tahoma" panose="020B0604030504040204" pitchFamily="34" charset="0"/>
              <a:cs typeface="Calibri" panose="020F0502020204030204" pitchFamily="34" charset="0"/>
            </a:endParaRPr>
          </a:p>
          <a:p>
            <a:pPr marL="285750" indent="-285750">
              <a:spcBef>
                <a:spcPts val="1000"/>
              </a:spcBef>
              <a:spcAft>
                <a:spcPts val="600"/>
              </a:spcAft>
              <a:buFont typeface="Arial" panose="020B0604020202020204" pitchFamily="34" charset="0"/>
              <a:buChar char="•"/>
            </a:pPr>
            <a:r>
              <a:rPr lang="en-US" sz="1600" kern="1200" dirty="0">
                <a:latin typeface="Calibri" panose="020F0502020204030204" pitchFamily="34" charset="0"/>
                <a:ea typeface="Tahoma" panose="020B0604030504040204" pitchFamily="34" charset="0"/>
                <a:cs typeface="Calibri" panose="020F0502020204030204" pitchFamily="34" charset="0"/>
              </a:rPr>
              <a:t>Allows for inclusion of additional </a:t>
            </a:r>
            <a:r>
              <a:rPr lang="en-US" sz="1600" b="1" kern="1200" dirty="0">
                <a:latin typeface="Calibri" panose="020F0502020204030204" pitchFamily="34" charset="0"/>
                <a:ea typeface="Tahoma" panose="020B0604030504040204" pitchFamily="34" charset="0"/>
                <a:cs typeface="Calibri" panose="020F0502020204030204" pitchFamily="34" charset="0"/>
              </a:rPr>
              <a:t>fire-related factors </a:t>
            </a:r>
            <a:r>
              <a:rPr lang="en-US" sz="1600" kern="1200" dirty="0">
                <a:latin typeface="Calibri" panose="020F0502020204030204" pitchFamily="34" charset="0"/>
                <a:ea typeface="Tahoma" panose="020B0604030504040204" pitchFamily="34" charset="0"/>
                <a:cs typeface="Calibri" panose="020F0502020204030204" pitchFamily="34" charset="0"/>
              </a:rPr>
              <a:t>into model</a:t>
            </a:r>
          </a:p>
          <a:p>
            <a:pPr marL="285750" indent="-285750">
              <a:spcBef>
                <a:spcPts val="1000"/>
              </a:spcBef>
              <a:spcAft>
                <a:spcPts val="600"/>
              </a:spcAft>
              <a:buFont typeface="Arial" panose="020B0604020202020204" pitchFamily="34" charset="0"/>
              <a:buChar char="•"/>
            </a:pPr>
            <a:r>
              <a:rPr lang="en-US" sz="1600" kern="1200" dirty="0">
                <a:latin typeface="Calibri" panose="020F0502020204030204" pitchFamily="34" charset="0"/>
                <a:ea typeface="Tahoma" panose="020B0604030504040204" pitchFamily="34" charset="0"/>
                <a:cs typeface="Calibri" panose="020F0502020204030204" pitchFamily="34" charset="0"/>
              </a:rPr>
              <a:t>Ability to model and compare situations locally, regionally, and globally, under different </a:t>
            </a:r>
            <a:r>
              <a:rPr lang="en-US" sz="1600" b="1" kern="1200" dirty="0">
                <a:latin typeface="Calibri" panose="020F0502020204030204" pitchFamily="34" charset="0"/>
                <a:ea typeface="Tahoma" panose="020B0604030504040204" pitchFamily="34" charset="0"/>
                <a:cs typeface="Calibri" panose="020F0502020204030204" pitchFamily="34" charset="0"/>
              </a:rPr>
              <a:t>warming </a:t>
            </a:r>
            <a:r>
              <a:rPr lang="en-US" sz="1600" kern="1200" dirty="0">
                <a:latin typeface="Calibri" panose="020F0502020204030204" pitchFamily="34" charset="0"/>
                <a:ea typeface="Tahoma" panose="020B0604030504040204" pitchFamily="34" charset="0"/>
                <a:cs typeface="Calibri" panose="020F0502020204030204" pitchFamily="34" charset="0"/>
              </a:rPr>
              <a:t>and</a:t>
            </a:r>
            <a:r>
              <a:rPr lang="en-US" sz="1600" b="1" kern="1200" dirty="0">
                <a:latin typeface="Calibri" panose="020F0502020204030204" pitchFamily="34" charset="0"/>
                <a:ea typeface="Tahoma" panose="020B0604030504040204" pitchFamily="34" charset="0"/>
                <a:cs typeface="Calibri" panose="020F0502020204030204" pitchFamily="34" charset="0"/>
              </a:rPr>
              <a:t> RCP scenarios</a:t>
            </a:r>
            <a:r>
              <a:rPr lang="en-US" sz="1600" kern="1200" dirty="0">
                <a:latin typeface="Calibri" panose="020F0502020204030204" pitchFamily="34" charset="0"/>
                <a:ea typeface="Tahoma" panose="020B0604030504040204" pitchFamily="34" charset="0"/>
                <a:cs typeface="Calibri" panose="020F0502020204030204" pitchFamily="34" charset="0"/>
              </a:rPr>
              <a:t>.</a:t>
            </a:r>
          </a:p>
          <a:p>
            <a:pPr>
              <a:spcAft>
                <a:spcPts val="600"/>
              </a:spcAft>
            </a:pPr>
            <a:endParaRPr lang="en-US" sz="1600" dirty="0">
              <a:latin typeface="Calibri" panose="020F0502020204030204" pitchFamily="34" charset="0"/>
              <a:ea typeface="Tahoma" panose="020B0604030504040204" pitchFamily="34" charset="0"/>
              <a:cs typeface="Calibri" panose="020F0502020204030204" pitchFamily="34" charset="0"/>
            </a:endParaRPr>
          </a:p>
          <a:p>
            <a:pPr>
              <a:spcAft>
                <a:spcPts val="600"/>
              </a:spcAft>
            </a:pPr>
            <a:r>
              <a:rPr lang="en-US" sz="1600" dirty="0">
                <a:latin typeface="Calibri" panose="020F0502020204030204" pitchFamily="34" charset="0"/>
                <a:ea typeface="Tahoma" panose="020B0604030504040204" pitchFamily="34" charset="0"/>
                <a:cs typeface="Calibri" panose="020F0502020204030204" pitchFamily="34" charset="0"/>
              </a:rPr>
              <a:t>Find more info at: </a:t>
            </a:r>
            <a:r>
              <a:rPr lang="en-US" sz="1600" dirty="0" err="1">
                <a:solidFill>
                  <a:srgbClr val="61ADC0"/>
                </a:solidFill>
                <a:latin typeface="Calibri" panose="020F0502020204030204" pitchFamily="34" charset="0"/>
                <a:ea typeface="Tahoma" panose="020B0604030504040204" pitchFamily="34" charset="0"/>
                <a:cs typeface="Calibri" panose="020F0502020204030204" pitchFamily="34" charset="0"/>
              </a:rPr>
              <a:t>www.iiasa.ac.at</a:t>
            </a:r>
            <a:r>
              <a:rPr lang="en-US" sz="1600" dirty="0">
                <a:solidFill>
                  <a:srgbClr val="61ADC0"/>
                </a:solidFill>
                <a:latin typeface="Calibri" panose="020F0502020204030204" pitchFamily="34" charset="0"/>
                <a:ea typeface="Tahoma" panose="020B0604030504040204" pitchFamily="34" charset="0"/>
                <a:cs typeface="Calibri" panose="020F0502020204030204" pitchFamily="34" charset="0"/>
              </a:rPr>
              <a:t>/flam</a:t>
            </a:r>
            <a:endParaRPr lang="en-US" sz="1600" dirty="0">
              <a:latin typeface="Calibri" panose="020F0502020204030204" pitchFamily="34" charset="0"/>
              <a:ea typeface="Tahoma" panose="020B0604030504040204" pitchFamily="34" charset="0"/>
              <a:cs typeface="Calibri" panose="020F0502020204030204" pitchFamily="34" charset="0"/>
            </a:endParaRPr>
          </a:p>
        </p:txBody>
      </p:sp>
      <p:sp>
        <p:nvSpPr>
          <p:cNvPr id="75" name="TextBox 74">
            <a:extLst>
              <a:ext uri="{FF2B5EF4-FFF2-40B4-BE49-F238E27FC236}">
                <a16:creationId xmlns:a16="http://schemas.microsoft.com/office/drawing/2014/main" id="{28EFFBC5-9174-49AD-A32C-0B994E2A7BA2}"/>
              </a:ext>
            </a:extLst>
          </p:cNvPr>
          <p:cNvSpPr txBox="1"/>
          <p:nvPr/>
        </p:nvSpPr>
        <p:spPr>
          <a:xfrm>
            <a:off x="362712" y="262270"/>
            <a:ext cx="10991088" cy="1102884"/>
          </a:xfrm>
          <a:prstGeom prst="rect">
            <a:avLst/>
          </a:prstGeom>
        </p:spPr>
        <p:txBody>
          <a:bodyPr vert="horz" lIns="91440" tIns="45720" rIns="91440" bIns="45720" rtlCol="0" anchor="ctr" anchorCtr="0">
            <a:normAutofit/>
          </a:bodyPr>
          <a:lstStyle/>
          <a:p>
            <a:pPr>
              <a:lnSpc>
                <a:spcPct val="90000"/>
              </a:lnSpc>
              <a:spcBef>
                <a:spcPct val="0"/>
              </a:spcBef>
              <a:spcAft>
                <a:spcPts val="600"/>
              </a:spcAft>
            </a:pPr>
            <a:r>
              <a:rPr lang="en-US" sz="3200" kern="1200">
                <a:solidFill>
                  <a:srgbClr val="00579C"/>
                </a:solidFill>
                <a:latin typeface="Tahoma" panose="020B0604030504040204" pitchFamily="34" charset="0"/>
                <a:ea typeface="Tahoma" panose="020B0604030504040204" pitchFamily="34" charset="0"/>
                <a:cs typeface="Tahoma" panose="020B0604030504040204" pitchFamily="34" charset="0"/>
              </a:rPr>
              <a:t>wildFire cLimate impacts and Adaptation Model (FLAM)</a:t>
            </a:r>
          </a:p>
        </p:txBody>
      </p:sp>
      <p:sp>
        <p:nvSpPr>
          <p:cNvPr id="90" name="Slide Number Placeholder 6">
            <a:extLst>
              <a:ext uri="{FF2B5EF4-FFF2-40B4-BE49-F238E27FC236}">
                <a16:creationId xmlns:a16="http://schemas.microsoft.com/office/drawing/2014/main" id="{C1465C1C-114A-3251-CFAE-91A00FB873EF}"/>
              </a:ext>
            </a:extLst>
          </p:cNvPr>
          <p:cNvSpPr>
            <a:spLocks noGrp="1"/>
          </p:cNvSpPr>
          <p:nvPr>
            <p:ph type="sldNum" sz="quarter" idx="16"/>
          </p:nvPr>
        </p:nvSpPr>
        <p:spPr>
          <a:xfrm>
            <a:off x="258748" y="6352806"/>
            <a:ext cx="2743200" cy="365125"/>
          </a:xfrm>
        </p:spPr>
        <p:txBody>
          <a:bodyPr/>
          <a:lstStyle/>
          <a:p>
            <a:pPr>
              <a:spcAft>
                <a:spcPts val="600"/>
              </a:spcAft>
            </a:pPr>
            <a:fld id="{838B0777-827F-8D42-90B1-61394C340E65}" type="slidenum">
              <a:rPr lang="en-US" smtClean="0"/>
              <a:pPr>
                <a:spcAft>
                  <a:spcPts val="600"/>
                </a:spcAft>
              </a:pPr>
              <a:t>2</a:t>
            </a:fld>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3133" y="4461348"/>
            <a:ext cx="1371603" cy="1371603"/>
          </a:xfrm>
          <a:prstGeom prst="rect">
            <a:avLst/>
          </a:prstGeom>
        </p:spPr>
      </p:pic>
      <p:pic>
        <p:nvPicPr>
          <p:cNvPr id="2" name="Picture 1"/>
          <p:cNvPicPr>
            <a:picLocks noChangeAspect="1"/>
          </p:cNvPicPr>
          <p:nvPr/>
        </p:nvPicPr>
        <p:blipFill>
          <a:blip r:embed="rId4"/>
          <a:stretch>
            <a:fillRect/>
          </a:stretch>
        </p:blipFill>
        <p:spPr>
          <a:xfrm>
            <a:off x="4559575" y="3754202"/>
            <a:ext cx="7529940" cy="2963729"/>
          </a:xfrm>
          <a:prstGeom prst="rect">
            <a:avLst/>
          </a:prstGeom>
        </p:spPr>
      </p:pic>
    </p:spTree>
    <p:extLst>
      <p:ext uri="{BB962C8B-B14F-4D97-AF65-F5344CB8AC3E}">
        <p14:creationId xmlns:p14="http://schemas.microsoft.com/office/powerpoint/2010/main" val="3259510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1C7FB6-B0B9-4334-B47C-C495D8E02001}"/>
              </a:ext>
            </a:extLst>
          </p:cNvPr>
          <p:cNvSpPr>
            <a:spLocks noGrp="1"/>
          </p:cNvSpPr>
          <p:nvPr>
            <p:ph type="title"/>
          </p:nvPr>
        </p:nvSpPr>
        <p:spPr>
          <a:xfrm>
            <a:off x="1" y="4145"/>
            <a:ext cx="10991088" cy="1156964"/>
          </a:xfrm>
        </p:spPr>
        <p:txBody>
          <a:bodyPr>
            <a:normAutofit/>
          </a:bodyPr>
          <a:lstStyle/>
          <a:p>
            <a:r>
              <a:rPr lang="en-US" dirty="0"/>
              <a:t>W</a:t>
            </a:r>
            <a:r>
              <a:rPr lang="en-US" sz="3200" dirty="0"/>
              <a:t>ildfire climate impacts and adaptation model (FLAM)</a:t>
            </a:r>
          </a:p>
        </p:txBody>
      </p:sp>
      <p:sp>
        <p:nvSpPr>
          <p:cNvPr id="7" name="Rectangle 6"/>
          <p:cNvSpPr/>
          <p:nvPr/>
        </p:nvSpPr>
        <p:spPr>
          <a:xfrm>
            <a:off x="4637818" y="6014252"/>
            <a:ext cx="3094245" cy="338554"/>
          </a:xfrm>
          <a:prstGeom prst="rect">
            <a:avLst/>
          </a:prstGeom>
        </p:spPr>
        <p:txBody>
          <a:bodyPr wrap="square">
            <a:spAutoFit/>
          </a:bodyPr>
          <a:lstStyle/>
          <a:p>
            <a:r>
              <a:rPr lang="en-US" sz="1600" dirty="0">
                <a:latin typeface="Calibri" panose="020F0502020204030204" pitchFamily="34" charset="0"/>
                <a:cs typeface="Calibri" panose="020F0502020204030204" pitchFamily="34" charset="0"/>
              </a:rPr>
              <a:t>Schematic of FLAM workflow</a:t>
            </a:r>
          </a:p>
        </p:txBody>
      </p:sp>
      <p:sp>
        <p:nvSpPr>
          <p:cNvPr id="5" name="Slide Number Placeholder 4"/>
          <p:cNvSpPr>
            <a:spLocks noGrp="1"/>
          </p:cNvSpPr>
          <p:nvPr>
            <p:ph type="sldNum" sz="quarter" idx="12"/>
          </p:nvPr>
        </p:nvSpPr>
        <p:spPr>
          <a:xfrm>
            <a:off x="258748" y="6352806"/>
            <a:ext cx="2743200" cy="365125"/>
          </a:xfrm>
          <a:prstGeom prst="rect">
            <a:avLst/>
          </a:prstGeom>
        </p:spPr>
        <p:txBody>
          <a:bodyPr vert="horz" lIns="91440" tIns="45720" rIns="91440" bIns="45720" rtlCol="0" anchor="b" anchorCtr="0"/>
          <a:lstStyle>
            <a:defPPr>
              <a:defRPr lang="en-US"/>
            </a:defPPr>
            <a:lvl1pPr marL="0" algn="l" defTabSz="914400" rtl="0" eaLnBrk="1" latinLnBrk="0" hangingPunct="1">
              <a:defRPr sz="100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38B0777-827F-8D42-90B1-61394C340E65}" type="slidenum">
              <a:rPr lang="en-US" smtClean="0"/>
              <a:pPr/>
              <a:t>3</a:t>
            </a:fld>
            <a:endParaRPr lang="en-US"/>
          </a:p>
        </p:txBody>
      </p:sp>
      <p:sp>
        <p:nvSpPr>
          <p:cNvPr id="9" name="TextBox 8"/>
          <p:cNvSpPr txBox="1"/>
          <p:nvPr/>
        </p:nvSpPr>
        <p:spPr>
          <a:xfrm>
            <a:off x="9367934" y="6408379"/>
            <a:ext cx="1503425" cy="276999"/>
          </a:xfrm>
          <a:prstGeom prst="rect">
            <a:avLst/>
          </a:prstGeom>
          <a:noFill/>
        </p:spPr>
        <p:txBody>
          <a:bodyPr wrap="none" rtlCol="0">
            <a:spAutoFit/>
          </a:bodyPr>
          <a:lstStyle/>
          <a:p>
            <a:r>
              <a:rPr lang="en-US" sz="1200" dirty="0" err="1">
                <a:latin typeface="Calibri" panose="020F0502020204030204" pitchFamily="34" charset="0"/>
                <a:cs typeface="Calibri" panose="020F0502020204030204" pitchFamily="34" charset="0"/>
              </a:rPr>
              <a:t>www.iiasa.ac.at</a:t>
            </a:r>
            <a:r>
              <a:rPr lang="en-US" sz="1200" dirty="0">
                <a:latin typeface="Calibri" panose="020F0502020204030204" pitchFamily="34" charset="0"/>
                <a:cs typeface="Calibri" panose="020F0502020204030204" pitchFamily="34" charset="0"/>
              </a:rPr>
              <a:t>/flam</a:t>
            </a:r>
          </a:p>
        </p:txBody>
      </p:sp>
      <p:pic>
        <p:nvPicPr>
          <p:cNvPr id="3" name="Picture 2" descr="Diagram&#10;&#10;Description automatically generated">
            <a:extLst>
              <a:ext uri="{FF2B5EF4-FFF2-40B4-BE49-F238E27FC236}">
                <a16:creationId xmlns:a16="http://schemas.microsoft.com/office/drawing/2014/main" id="{39F7DEA1-93B8-463D-650E-7C7D85297507}"/>
              </a:ext>
            </a:extLst>
          </p:cNvPr>
          <p:cNvPicPr>
            <a:picLocks noChangeAspect="1"/>
          </p:cNvPicPr>
          <p:nvPr/>
        </p:nvPicPr>
        <p:blipFill>
          <a:blip r:embed="rId3"/>
          <a:stretch>
            <a:fillRect/>
          </a:stretch>
        </p:blipFill>
        <p:spPr>
          <a:xfrm>
            <a:off x="776082" y="1430172"/>
            <a:ext cx="10297200" cy="4315017"/>
          </a:xfrm>
          <a:prstGeom prst="rect">
            <a:avLst/>
          </a:prstGeom>
        </p:spPr>
      </p:pic>
    </p:spTree>
    <p:extLst>
      <p:ext uri="{BB962C8B-B14F-4D97-AF65-F5344CB8AC3E}">
        <p14:creationId xmlns:p14="http://schemas.microsoft.com/office/powerpoint/2010/main" val="4169619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991088" cy="722268"/>
          </a:xfrm>
        </p:spPr>
        <p:txBody>
          <a:bodyPr>
            <a:normAutofit/>
          </a:bodyPr>
          <a:lstStyle/>
          <a:p>
            <a:r>
              <a:rPr lang="en-US" sz="3200" dirty="0"/>
              <a:t>FLAM calibration approach: Europe</a:t>
            </a:r>
          </a:p>
        </p:txBody>
      </p:sp>
      <p:pic>
        <p:nvPicPr>
          <p:cNvPr id="6" name="Picture 5"/>
          <p:cNvPicPr>
            <a:picLocks noChangeAspect="1"/>
          </p:cNvPicPr>
          <p:nvPr/>
        </p:nvPicPr>
        <p:blipFill>
          <a:blip r:embed="rId2"/>
          <a:stretch>
            <a:fillRect/>
          </a:stretch>
        </p:blipFill>
        <p:spPr>
          <a:xfrm>
            <a:off x="3859172" y="1128394"/>
            <a:ext cx="3236251" cy="5229930"/>
          </a:xfrm>
          <a:prstGeom prst="rect">
            <a:avLst/>
          </a:prstGeom>
        </p:spPr>
      </p:pic>
      <p:pic>
        <p:nvPicPr>
          <p:cNvPr id="7" name="Picture 6"/>
          <p:cNvPicPr>
            <a:picLocks noChangeAspect="1"/>
          </p:cNvPicPr>
          <p:nvPr/>
        </p:nvPicPr>
        <p:blipFill>
          <a:blip r:embed="rId3"/>
          <a:stretch>
            <a:fillRect/>
          </a:stretch>
        </p:blipFill>
        <p:spPr>
          <a:xfrm>
            <a:off x="345731" y="1266892"/>
            <a:ext cx="2945198" cy="2211345"/>
          </a:xfrm>
          <a:prstGeom prst="rect">
            <a:avLst/>
          </a:prstGeom>
        </p:spPr>
      </p:pic>
      <p:pic>
        <p:nvPicPr>
          <p:cNvPr id="8" name="Picture 7"/>
          <p:cNvPicPr>
            <a:picLocks noChangeAspect="1"/>
          </p:cNvPicPr>
          <p:nvPr/>
        </p:nvPicPr>
        <p:blipFill>
          <a:blip r:embed="rId4"/>
          <a:stretch>
            <a:fillRect/>
          </a:stretch>
        </p:blipFill>
        <p:spPr>
          <a:xfrm>
            <a:off x="345731" y="3736269"/>
            <a:ext cx="3124971" cy="2434679"/>
          </a:xfrm>
          <a:prstGeom prst="rect">
            <a:avLst/>
          </a:prstGeom>
        </p:spPr>
      </p:pic>
      <p:sp>
        <p:nvSpPr>
          <p:cNvPr id="10" name="Rectangle 9"/>
          <p:cNvSpPr/>
          <p:nvPr/>
        </p:nvSpPr>
        <p:spPr>
          <a:xfrm>
            <a:off x="7040892" y="2142230"/>
            <a:ext cx="4692923" cy="738664"/>
          </a:xfrm>
          <a:prstGeom prst="rect">
            <a:avLst/>
          </a:prstGeom>
        </p:spPr>
        <p:txBody>
          <a:bodyPr wrap="square">
            <a:spAutoFit/>
          </a:bodyPr>
          <a:lstStyle/>
          <a:p>
            <a:r>
              <a:rPr lang="en-US" sz="1400" dirty="0">
                <a:latin typeface="Calibri" panose="020F0502020204030204" pitchFamily="34" charset="0"/>
                <a:cs typeface="Calibri" panose="020F0502020204030204" pitchFamily="34" charset="0"/>
              </a:rPr>
              <a:t>Annual burned areas (in thousands of hectares):</a:t>
            </a:r>
          </a:p>
          <a:p>
            <a:r>
              <a:rPr lang="en-US" sz="1400" dirty="0">
                <a:latin typeface="Calibri" panose="020F0502020204030204" pitchFamily="34" charset="0"/>
                <a:cs typeface="Calibri" panose="020F0502020204030204" pitchFamily="34" charset="0"/>
              </a:rPr>
              <a:t>GFED, Global Fire Emissions Database; EFFIS, European Forest Fire Information System.</a:t>
            </a: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95423" y="1128394"/>
            <a:ext cx="1111089" cy="940842"/>
          </a:xfrm>
          <a:prstGeom prst="rect">
            <a:avLst/>
          </a:prstGeom>
        </p:spPr>
      </p:pic>
      <p:pic>
        <p:nvPicPr>
          <p:cNvPr id="5" name="Content Placeholder 4"/>
          <p:cNvPicPr>
            <a:picLocks noGrp="1" noChangeAspect="1"/>
          </p:cNvPicPr>
          <p:nvPr>
            <p:ph sz="half" idx="1"/>
          </p:nvPr>
        </p:nvPicPr>
        <p:blipFill>
          <a:blip r:embed="rId6">
            <a:extLst>
              <a:ext uri="{28A0092B-C50C-407E-A947-70E740481C1C}">
                <a14:useLocalDpi xmlns:a14="http://schemas.microsoft.com/office/drawing/2010/main" val="0"/>
              </a:ext>
            </a:extLst>
          </a:blip>
          <a:stretch>
            <a:fillRect/>
          </a:stretch>
        </p:blipFill>
        <p:spPr>
          <a:xfrm>
            <a:off x="7127841" y="4483612"/>
            <a:ext cx="4924944" cy="2234319"/>
          </a:xfrm>
        </p:spPr>
      </p:pic>
      <p:sp>
        <p:nvSpPr>
          <p:cNvPr id="4" name="Slide Number Placeholder 3"/>
          <p:cNvSpPr>
            <a:spLocks noGrp="1"/>
          </p:cNvSpPr>
          <p:nvPr>
            <p:ph type="sldNum" sz="quarter" idx="12"/>
          </p:nvPr>
        </p:nvSpPr>
        <p:spPr>
          <a:xfrm>
            <a:off x="258748" y="6352806"/>
            <a:ext cx="2743200" cy="365125"/>
          </a:xfrm>
          <a:prstGeom prst="rect">
            <a:avLst/>
          </a:prstGeom>
        </p:spPr>
        <p:txBody>
          <a:bodyPr vert="horz" lIns="91440" tIns="45720" rIns="91440" bIns="45720" rtlCol="0" anchor="b" anchorCtr="0"/>
          <a:lstStyle>
            <a:defPPr>
              <a:defRPr lang="en-US"/>
            </a:defPPr>
            <a:lvl1pPr marL="0" algn="l" defTabSz="914400" rtl="0" eaLnBrk="1" latinLnBrk="0" hangingPunct="1">
              <a:defRPr sz="100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38B0777-827F-8D42-90B1-61394C340E65}" type="slidenum">
              <a:rPr lang="en-US" smtClean="0"/>
              <a:pPr/>
              <a:t>4</a:t>
            </a:fld>
            <a:endParaRPr lang="en-US"/>
          </a:p>
        </p:txBody>
      </p:sp>
      <p:pic>
        <p:nvPicPr>
          <p:cNvPr id="9" name="Picture 8" descr="Graphical user interface, text, application&#10;&#10;Description automatically generated">
            <a:extLst>
              <a:ext uri="{FF2B5EF4-FFF2-40B4-BE49-F238E27FC236}">
                <a16:creationId xmlns:a16="http://schemas.microsoft.com/office/drawing/2014/main" id="{DBA419A6-5F41-0BBA-DC57-9E1D22097EDC}"/>
              </a:ext>
            </a:extLst>
          </p:cNvPr>
          <p:cNvPicPr>
            <a:picLocks noChangeAspect="1"/>
          </p:cNvPicPr>
          <p:nvPr/>
        </p:nvPicPr>
        <p:blipFill>
          <a:blip r:embed="rId7"/>
          <a:stretch>
            <a:fillRect/>
          </a:stretch>
        </p:blipFill>
        <p:spPr>
          <a:xfrm>
            <a:off x="7095423" y="2953888"/>
            <a:ext cx="4957362" cy="1455784"/>
          </a:xfrm>
          <a:prstGeom prst="rect">
            <a:avLst/>
          </a:prstGeom>
        </p:spPr>
      </p:pic>
    </p:spTree>
    <p:extLst>
      <p:ext uri="{BB962C8B-B14F-4D97-AF65-F5344CB8AC3E}">
        <p14:creationId xmlns:p14="http://schemas.microsoft.com/office/powerpoint/2010/main" val="925052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991088" cy="637228"/>
          </a:xfrm>
        </p:spPr>
        <p:txBody>
          <a:bodyPr>
            <a:normAutofit/>
          </a:bodyPr>
          <a:lstStyle/>
          <a:p>
            <a:r>
              <a:rPr lang="en-US" sz="3200" dirty="0" smtClean="0"/>
              <a:t>FLAM projections for Europe</a:t>
            </a:r>
            <a:endParaRPr lang="en-US" sz="3200" dirty="0"/>
          </a:p>
        </p:txBody>
      </p:sp>
      <p:graphicFrame>
        <p:nvGraphicFramePr>
          <p:cNvPr id="11" name="Chart 10"/>
          <p:cNvGraphicFramePr>
            <a:graphicFrameLocks/>
          </p:cNvGraphicFramePr>
          <p:nvPr>
            <p:extLst/>
          </p:nvPr>
        </p:nvGraphicFramePr>
        <p:xfrm>
          <a:off x="259491" y="1179886"/>
          <a:ext cx="8169614" cy="4451899"/>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526" y="5417076"/>
            <a:ext cx="5591176" cy="1397794"/>
          </a:xfrm>
          <a:prstGeom prst="rect">
            <a:avLst/>
          </a:prstGeom>
        </p:spPr>
      </p:pic>
    </p:spTree>
    <p:extLst>
      <p:ext uri="{BB962C8B-B14F-4D97-AF65-F5344CB8AC3E}">
        <p14:creationId xmlns:p14="http://schemas.microsoft.com/office/powerpoint/2010/main" val="10293064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3"/>
          <p:cNvSpPr txBox="1">
            <a:spLocks noGrp="1"/>
          </p:cNvSpPr>
          <p:nvPr>
            <p:ph type="title"/>
          </p:nvPr>
        </p:nvSpPr>
        <p:spPr>
          <a:xfrm>
            <a:off x="0" y="72339"/>
            <a:ext cx="11360800" cy="763600"/>
          </a:xfrm>
          <a:prstGeom prst="rect">
            <a:avLst/>
          </a:prstGeom>
        </p:spPr>
        <p:txBody>
          <a:bodyPr spcFirstLastPara="1" vert="horz" wrap="square" lIns="121900" tIns="121900" rIns="121900" bIns="121900" rtlCol="0" anchor="t" anchorCtr="0">
            <a:noAutofit/>
          </a:bodyPr>
          <a:lstStyle/>
          <a:p>
            <a:r>
              <a:rPr lang="en" sz="3200"/>
              <a:t>FLAM - captures spatial hot spots in Indonesia</a:t>
            </a:r>
            <a:endParaRPr sz="3200"/>
          </a:p>
        </p:txBody>
      </p:sp>
      <p:sp>
        <p:nvSpPr>
          <p:cNvPr id="139" name="Google Shape;139;p23"/>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buNone/>
            </a:pPr>
            <a:endParaRPr sz="2133">
              <a:solidFill>
                <a:schemeClr val="dk1"/>
              </a:solidFill>
              <a:latin typeface="Calibri"/>
              <a:ea typeface="Calibri"/>
              <a:cs typeface="Calibri"/>
              <a:sym typeface="Calibri"/>
            </a:endParaRPr>
          </a:p>
          <a:p>
            <a:pPr marL="0" indent="0">
              <a:spcAft>
                <a:spcPts val="2133"/>
              </a:spcAft>
              <a:buNone/>
            </a:pPr>
            <a:endParaRPr/>
          </a:p>
        </p:txBody>
      </p:sp>
      <p:pic>
        <p:nvPicPr>
          <p:cNvPr id="140" name="Google Shape;140;p23"/>
          <p:cNvPicPr preferRelativeResize="0"/>
          <p:nvPr/>
        </p:nvPicPr>
        <p:blipFill>
          <a:blip r:embed="rId3">
            <a:alphaModFix/>
          </a:blip>
          <a:stretch>
            <a:fillRect/>
          </a:stretch>
        </p:blipFill>
        <p:spPr>
          <a:xfrm>
            <a:off x="1558701" y="1626667"/>
            <a:ext cx="8830332" cy="3461800"/>
          </a:xfrm>
          <a:prstGeom prst="rect">
            <a:avLst/>
          </a:prstGeom>
          <a:noFill/>
          <a:ln>
            <a:noFill/>
          </a:ln>
        </p:spPr>
      </p:pic>
      <p:sp>
        <p:nvSpPr>
          <p:cNvPr id="141" name="Google Shape;141;p23"/>
          <p:cNvSpPr txBox="1"/>
          <p:nvPr/>
        </p:nvSpPr>
        <p:spPr>
          <a:xfrm>
            <a:off x="1039667" y="5321367"/>
            <a:ext cx="9868400" cy="685600"/>
          </a:xfrm>
          <a:prstGeom prst="rect">
            <a:avLst/>
          </a:prstGeom>
          <a:noFill/>
          <a:ln>
            <a:noFill/>
          </a:ln>
        </p:spPr>
        <p:txBody>
          <a:bodyPr spcFirstLastPara="1" wrap="square" lIns="121900" tIns="121900" rIns="121900" bIns="121900" anchor="t" anchorCtr="0">
            <a:noAutofit/>
          </a:bodyPr>
          <a:lstStyle/>
          <a:p>
            <a:pPr>
              <a:lnSpc>
                <a:spcPct val="115000"/>
              </a:lnSpc>
              <a:buClr>
                <a:schemeClr val="dk1"/>
              </a:buClr>
              <a:buSzPts val="1100"/>
            </a:pPr>
            <a:r>
              <a:rPr lang="en" sz="2000" dirty="0">
                <a:solidFill>
                  <a:schemeClr val="dk1"/>
                </a:solidFill>
                <a:latin typeface="Calibri"/>
                <a:ea typeface="Calibri"/>
                <a:cs typeface="Calibri"/>
                <a:sym typeface="Calibri"/>
              </a:rPr>
              <a:t>Spatial suppression efficiency (at 25 km</a:t>
            </a:r>
            <a:r>
              <a:rPr lang="en" sz="2000" baseline="30000" dirty="0">
                <a:solidFill>
                  <a:schemeClr val="dk1"/>
                </a:solidFill>
                <a:latin typeface="Calibri"/>
                <a:ea typeface="Calibri"/>
                <a:cs typeface="Calibri"/>
                <a:sym typeface="Calibri"/>
              </a:rPr>
              <a:t>2</a:t>
            </a:r>
            <a:r>
              <a:rPr lang="en" sz="2000" dirty="0">
                <a:solidFill>
                  <a:schemeClr val="dk1"/>
                </a:solidFill>
                <a:latin typeface="Calibri"/>
                <a:ea typeface="Calibri"/>
                <a:cs typeface="Calibri"/>
                <a:sym typeface="Calibri"/>
              </a:rPr>
              <a:t> resolution) calibrated in FLAM using burned area reported in GFED for wildfire in Indonesia, accumulated over 2000-2009</a:t>
            </a:r>
            <a:endParaRPr sz="2000" dirty="0">
              <a:solidFill>
                <a:schemeClr val="dk1"/>
              </a:solidFill>
              <a:latin typeface="Calibri"/>
              <a:ea typeface="Calibri"/>
              <a:cs typeface="Calibri"/>
              <a:sym typeface="Calibri"/>
            </a:endParaRPr>
          </a:p>
          <a:p>
            <a:endParaRPr sz="2400" dirty="0">
              <a:latin typeface="Google Sans"/>
              <a:ea typeface="Google Sans"/>
              <a:cs typeface="Google Sans"/>
              <a:sym typeface="Google Sans"/>
            </a:endParaRPr>
          </a:p>
        </p:txBody>
      </p:sp>
    </p:spTree>
    <p:extLst>
      <p:ext uri="{BB962C8B-B14F-4D97-AF65-F5344CB8AC3E}">
        <p14:creationId xmlns:p14="http://schemas.microsoft.com/office/powerpoint/2010/main" val="3784797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4"/>
          <p:cNvSpPr txBox="1">
            <a:spLocks noGrp="1"/>
          </p:cNvSpPr>
          <p:nvPr>
            <p:ph type="title"/>
          </p:nvPr>
        </p:nvSpPr>
        <p:spPr>
          <a:xfrm>
            <a:off x="0" y="0"/>
            <a:ext cx="11360800" cy="763600"/>
          </a:xfrm>
          <a:prstGeom prst="rect">
            <a:avLst/>
          </a:prstGeom>
        </p:spPr>
        <p:txBody>
          <a:bodyPr spcFirstLastPara="1" vert="horz" wrap="square" lIns="121900" tIns="121900" rIns="121900" bIns="121900" rtlCol="0" anchor="t" anchorCtr="0">
            <a:noAutofit/>
          </a:bodyPr>
          <a:lstStyle/>
          <a:p>
            <a:r>
              <a:rPr lang="en" sz="3200"/>
              <a:t>FLAM - captures temporal dynamics</a:t>
            </a:r>
            <a:endParaRPr sz="3200"/>
          </a:p>
        </p:txBody>
      </p:sp>
      <p:sp>
        <p:nvSpPr>
          <p:cNvPr id="147" name="Google Shape;147;p24"/>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buNone/>
            </a:pPr>
            <a:endParaRPr sz="2133">
              <a:solidFill>
                <a:schemeClr val="dk1"/>
              </a:solidFill>
              <a:latin typeface="Calibri"/>
              <a:ea typeface="Calibri"/>
              <a:cs typeface="Calibri"/>
              <a:sym typeface="Calibri"/>
            </a:endParaRPr>
          </a:p>
          <a:p>
            <a:pPr marL="0" indent="0">
              <a:spcAft>
                <a:spcPts val="2133"/>
              </a:spcAft>
              <a:buNone/>
            </a:pPr>
            <a:endParaRPr/>
          </a:p>
        </p:txBody>
      </p:sp>
      <p:pic>
        <p:nvPicPr>
          <p:cNvPr id="148" name="Google Shape;148;p24"/>
          <p:cNvPicPr preferRelativeResize="0"/>
          <p:nvPr/>
        </p:nvPicPr>
        <p:blipFill>
          <a:blip r:embed="rId3">
            <a:alphaModFix/>
          </a:blip>
          <a:stretch>
            <a:fillRect/>
          </a:stretch>
        </p:blipFill>
        <p:spPr>
          <a:xfrm>
            <a:off x="676967" y="1664633"/>
            <a:ext cx="4980621" cy="4427200"/>
          </a:xfrm>
          <a:prstGeom prst="rect">
            <a:avLst/>
          </a:prstGeom>
          <a:noFill/>
          <a:ln>
            <a:noFill/>
          </a:ln>
        </p:spPr>
      </p:pic>
      <p:sp>
        <p:nvSpPr>
          <p:cNvPr id="149" name="Google Shape;149;p24"/>
          <p:cNvSpPr txBox="1"/>
          <p:nvPr/>
        </p:nvSpPr>
        <p:spPr>
          <a:xfrm>
            <a:off x="6010933" y="1877767"/>
            <a:ext cx="5480400" cy="2418800"/>
          </a:xfrm>
          <a:prstGeom prst="rect">
            <a:avLst/>
          </a:prstGeom>
          <a:noFill/>
          <a:ln>
            <a:noFill/>
          </a:ln>
        </p:spPr>
        <p:txBody>
          <a:bodyPr spcFirstLastPara="1" wrap="square" lIns="121900" tIns="121900" rIns="121900" bIns="121900" anchor="t" anchorCtr="0">
            <a:noAutofit/>
          </a:bodyPr>
          <a:lstStyle/>
          <a:p>
            <a:pPr algn="just">
              <a:lnSpc>
                <a:spcPct val="115000"/>
              </a:lnSpc>
            </a:pPr>
            <a:r>
              <a:rPr lang="en">
                <a:solidFill>
                  <a:schemeClr val="dk1"/>
                </a:solidFill>
                <a:latin typeface="Calibri"/>
                <a:ea typeface="Calibri"/>
                <a:cs typeface="Calibri"/>
                <a:sym typeface="Calibri"/>
              </a:rPr>
              <a:t>Annual dynamics of burned area (wildfire) in Indonesia [</a:t>
            </a:r>
            <a:r>
              <a:rPr lang="en" err="1">
                <a:solidFill>
                  <a:schemeClr val="dk1"/>
                </a:solidFill>
                <a:latin typeface="Calibri"/>
                <a:ea typeface="Calibri"/>
                <a:cs typeface="Calibri"/>
                <a:sym typeface="Calibri"/>
              </a:rPr>
              <a:t>MHa</a:t>
            </a:r>
            <a:r>
              <a:rPr lang="en">
                <a:solidFill>
                  <a:schemeClr val="dk1"/>
                </a:solidFill>
                <a:latin typeface="Calibri"/>
                <a:ea typeface="Calibri"/>
                <a:cs typeface="Calibri"/>
                <a:sym typeface="Calibri"/>
              </a:rPr>
              <a:t>]. During the calibration period GFED burned area (</a:t>
            </a:r>
            <a:r>
              <a:rPr lang="en" b="1">
                <a:solidFill>
                  <a:schemeClr val="dk1"/>
                </a:solidFill>
                <a:latin typeface="Calibri"/>
                <a:ea typeface="Calibri"/>
                <a:cs typeface="Calibri"/>
                <a:sym typeface="Calibri"/>
              </a:rPr>
              <a:t>black line</a:t>
            </a:r>
            <a:r>
              <a:rPr lang="en">
                <a:solidFill>
                  <a:schemeClr val="dk1"/>
                </a:solidFill>
                <a:latin typeface="Calibri"/>
                <a:ea typeface="Calibri"/>
                <a:cs typeface="Calibri"/>
                <a:sym typeface="Calibri"/>
              </a:rPr>
              <a:t>), accumulated over 2000-2009, is used for FLAM calibration. In 2010-2016 GFED data is used for validation of the burned area estimated by FLAM (</a:t>
            </a:r>
            <a:r>
              <a:rPr lang="en" b="1">
                <a:solidFill>
                  <a:srgbClr val="CC0000"/>
                </a:solidFill>
                <a:latin typeface="Calibri"/>
                <a:ea typeface="Calibri"/>
                <a:cs typeface="Calibri"/>
                <a:sym typeface="Calibri"/>
              </a:rPr>
              <a:t>red line</a:t>
            </a:r>
            <a:r>
              <a:rPr lang="en">
                <a:solidFill>
                  <a:schemeClr val="dk1"/>
                </a:solidFill>
                <a:latin typeface="Calibri"/>
                <a:ea typeface="Calibri"/>
                <a:cs typeface="Calibri"/>
                <a:sym typeface="Calibri"/>
              </a:rPr>
              <a:t>). GFED uncertainty (</a:t>
            </a:r>
            <a:r>
              <a:rPr lang="en" b="1">
                <a:solidFill>
                  <a:srgbClr val="666666"/>
                </a:solidFill>
                <a:latin typeface="Calibri"/>
                <a:ea typeface="Calibri"/>
                <a:cs typeface="Calibri"/>
                <a:sym typeface="Calibri"/>
              </a:rPr>
              <a:t>grey area</a:t>
            </a:r>
            <a:r>
              <a:rPr lang="en">
                <a:solidFill>
                  <a:schemeClr val="dk1"/>
                </a:solidFill>
                <a:latin typeface="Calibri"/>
                <a:ea typeface="Calibri"/>
                <a:cs typeface="Calibri"/>
                <a:sym typeface="Calibri"/>
              </a:rPr>
              <a:t>).</a:t>
            </a:r>
            <a:endParaRPr>
              <a:latin typeface="Google Sans"/>
              <a:ea typeface="Google Sans"/>
              <a:cs typeface="Google Sans"/>
              <a:sym typeface="Google Sans"/>
            </a:endParaRPr>
          </a:p>
        </p:txBody>
      </p:sp>
      <p:sp>
        <p:nvSpPr>
          <p:cNvPr id="150" name="Google Shape;150;p24"/>
          <p:cNvSpPr txBox="1"/>
          <p:nvPr/>
        </p:nvSpPr>
        <p:spPr>
          <a:xfrm>
            <a:off x="6096000" y="4633000"/>
            <a:ext cx="5480400" cy="1122400"/>
          </a:xfrm>
          <a:prstGeom prst="rect">
            <a:avLst/>
          </a:prstGeom>
          <a:noFill/>
          <a:ln>
            <a:noFill/>
          </a:ln>
        </p:spPr>
        <p:txBody>
          <a:bodyPr spcFirstLastPara="1" wrap="square" lIns="121900" tIns="121900" rIns="121900" bIns="121900" anchor="t" anchorCtr="0">
            <a:noAutofit/>
          </a:bodyPr>
          <a:lstStyle/>
          <a:p>
            <a:pPr>
              <a:lnSpc>
                <a:spcPct val="115000"/>
              </a:lnSpc>
            </a:pPr>
            <a:r>
              <a:rPr lang="en" sz="1600">
                <a:solidFill>
                  <a:schemeClr val="dk1"/>
                </a:solidFill>
                <a:latin typeface="Calibri"/>
                <a:ea typeface="Calibri"/>
                <a:cs typeface="Calibri"/>
                <a:sym typeface="Calibri"/>
              </a:rPr>
              <a:t>Source: </a:t>
            </a:r>
            <a:r>
              <a:rPr lang="en" sz="1600" err="1">
                <a:solidFill>
                  <a:schemeClr val="dk1"/>
                </a:solidFill>
                <a:latin typeface="Calibri"/>
                <a:ea typeface="Calibri"/>
                <a:cs typeface="Calibri"/>
                <a:sym typeface="Calibri"/>
              </a:rPr>
              <a:t>Krasovskii</a:t>
            </a:r>
            <a:r>
              <a:rPr lang="en" sz="1600">
                <a:solidFill>
                  <a:schemeClr val="dk1"/>
                </a:solidFill>
                <a:latin typeface="Calibri"/>
                <a:ea typeface="Calibri"/>
                <a:cs typeface="Calibri"/>
                <a:sym typeface="Calibri"/>
              </a:rPr>
              <a:t> et al, Modeling Burned Areas in Indonesia: The FLAM Approach. </a:t>
            </a:r>
            <a:r>
              <a:rPr lang="en" sz="1600" i="1">
                <a:solidFill>
                  <a:schemeClr val="dk1"/>
                </a:solidFill>
                <a:latin typeface="Calibri"/>
                <a:ea typeface="Calibri"/>
                <a:cs typeface="Calibri"/>
                <a:sym typeface="Calibri"/>
              </a:rPr>
              <a:t>Forests</a:t>
            </a:r>
            <a:r>
              <a:rPr lang="en" sz="1600">
                <a:solidFill>
                  <a:schemeClr val="dk1"/>
                </a:solidFill>
                <a:latin typeface="Calibri"/>
                <a:ea typeface="Calibri"/>
                <a:cs typeface="Calibri"/>
                <a:sym typeface="Calibri"/>
              </a:rPr>
              <a:t> </a:t>
            </a:r>
            <a:r>
              <a:rPr lang="en" sz="1600" b="1">
                <a:solidFill>
                  <a:schemeClr val="dk1"/>
                </a:solidFill>
                <a:latin typeface="Calibri"/>
                <a:ea typeface="Calibri"/>
                <a:cs typeface="Calibri"/>
                <a:sym typeface="Calibri"/>
              </a:rPr>
              <a:t>2018</a:t>
            </a:r>
            <a:r>
              <a:rPr lang="en" sz="1600">
                <a:solidFill>
                  <a:schemeClr val="dk1"/>
                </a:solidFill>
                <a:latin typeface="Calibri"/>
                <a:ea typeface="Calibri"/>
                <a:cs typeface="Calibri"/>
                <a:sym typeface="Calibri"/>
              </a:rPr>
              <a:t>, </a:t>
            </a:r>
            <a:r>
              <a:rPr lang="en" sz="1600" i="1">
                <a:solidFill>
                  <a:schemeClr val="dk1"/>
                </a:solidFill>
                <a:latin typeface="Calibri"/>
                <a:ea typeface="Calibri"/>
                <a:cs typeface="Calibri"/>
                <a:sym typeface="Calibri"/>
              </a:rPr>
              <a:t>9</a:t>
            </a:r>
            <a:r>
              <a:rPr lang="en" sz="1600">
                <a:solidFill>
                  <a:schemeClr val="dk1"/>
                </a:solidFill>
                <a:latin typeface="Calibri"/>
                <a:ea typeface="Calibri"/>
                <a:cs typeface="Calibri"/>
                <a:sym typeface="Calibri"/>
              </a:rPr>
              <a:t>, 437. </a:t>
            </a:r>
            <a:r>
              <a:rPr lang="en" sz="1600" u="sng">
                <a:solidFill>
                  <a:schemeClr val="hlink"/>
                </a:solidFill>
                <a:latin typeface="Calibri"/>
                <a:ea typeface="Calibri"/>
                <a:cs typeface="Calibri"/>
                <a:sym typeface="Calibri"/>
                <a:hlinkClick r:id="rId4"/>
              </a:rPr>
              <a:t>https://doi.org/10.3390/f9070437</a:t>
            </a:r>
            <a:endParaRPr sz="1600" u="sng">
              <a:solidFill>
                <a:schemeClr val="hlink"/>
              </a:solidFill>
              <a:latin typeface="Calibri"/>
              <a:ea typeface="Calibri"/>
              <a:cs typeface="Calibri"/>
              <a:sym typeface="Calibri"/>
            </a:endParaRPr>
          </a:p>
          <a:p>
            <a:pPr>
              <a:lnSpc>
                <a:spcPct val="115000"/>
              </a:lnSpc>
              <a:buClr>
                <a:schemeClr val="dk1"/>
              </a:buClr>
              <a:buSzPts val="1100"/>
            </a:pPr>
            <a:endParaRPr sz="1600">
              <a:solidFill>
                <a:schemeClr val="dk1"/>
              </a:solidFill>
              <a:latin typeface="Calibri"/>
              <a:ea typeface="Calibri"/>
              <a:cs typeface="Calibri"/>
              <a:sym typeface="Calibri"/>
            </a:endParaRPr>
          </a:p>
          <a:p>
            <a:endParaRPr sz="2400">
              <a:latin typeface="Google Sans"/>
              <a:ea typeface="Google Sans"/>
              <a:cs typeface="Google Sans"/>
              <a:sym typeface="Google Sans"/>
            </a:endParaRPr>
          </a:p>
        </p:txBody>
      </p:sp>
    </p:spTree>
    <p:extLst>
      <p:ext uri="{BB962C8B-B14F-4D97-AF65-F5344CB8AC3E}">
        <p14:creationId xmlns:p14="http://schemas.microsoft.com/office/powerpoint/2010/main" val="2501652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5"/>
          <p:cNvSpPr txBox="1">
            <a:spLocks noGrp="1"/>
          </p:cNvSpPr>
          <p:nvPr>
            <p:ph type="title"/>
          </p:nvPr>
        </p:nvSpPr>
        <p:spPr>
          <a:xfrm>
            <a:off x="0" y="33999"/>
            <a:ext cx="11360800" cy="763600"/>
          </a:xfrm>
          <a:prstGeom prst="rect">
            <a:avLst/>
          </a:prstGeom>
        </p:spPr>
        <p:txBody>
          <a:bodyPr spcFirstLastPara="1" vert="horz" wrap="square" lIns="121900" tIns="121900" rIns="121900" bIns="121900" rtlCol="0" anchor="t" anchorCtr="0">
            <a:noAutofit/>
          </a:bodyPr>
          <a:lstStyle/>
          <a:p>
            <a:r>
              <a:rPr lang="en" sz="3200"/>
              <a:t>FLAM - captures seasonal dynamics</a:t>
            </a:r>
            <a:endParaRPr sz="3200"/>
          </a:p>
        </p:txBody>
      </p:sp>
      <p:sp>
        <p:nvSpPr>
          <p:cNvPr id="156" name="Google Shape;156;p25"/>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buNone/>
            </a:pPr>
            <a:endParaRPr sz="2133">
              <a:solidFill>
                <a:schemeClr val="dk1"/>
              </a:solidFill>
              <a:latin typeface="Calibri"/>
              <a:ea typeface="Calibri"/>
              <a:cs typeface="Calibri"/>
              <a:sym typeface="Calibri"/>
            </a:endParaRPr>
          </a:p>
          <a:p>
            <a:pPr marL="0" indent="0">
              <a:spcAft>
                <a:spcPts val="2133"/>
              </a:spcAft>
              <a:buNone/>
            </a:pPr>
            <a:endParaRPr/>
          </a:p>
        </p:txBody>
      </p:sp>
      <p:pic>
        <p:nvPicPr>
          <p:cNvPr id="157" name="Google Shape;157;p25"/>
          <p:cNvPicPr preferRelativeResize="0"/>
          <p:nvPr/>
        </p:nvPicPr>
        <p:blipFill>
          <a:blip r:embed="rId3">
            <a:alphaModFix/>
          </a:blip>
          <a:stretch>
            <a:fillRect/>
          </a:stretch>
        </p:blipFill>
        <p:spPr>
          <a:xfrm>
            <a:off x="415600" y="953283"/>
            <a:ext cx="10034507" cy="4608633"/>
          </a:xfrm>
          <a:prstGeom prst="rect">
            <a:avLst/>
          </a:prstGeom>
          <a:noFill/>
          <a:ln>
            <a:noFill/>
          </a:ln>
        </p:spPr>
      </p:pic>
      <p:sp>
        <p:nvSpPr>
          <p:cNvPr id="158" name="Google Shape;158;p25"/>
          <p:cNvSpPr txBox="1"/>
          <p:nvPr/>
        </p:nvSpPr>
        <p:spPr>
          <a:xfrm>
            <a:off x="951931" y="5717600"/>
            <a:ext cx="9868400" cy="685600"/>
          </a:xfrm>
          <a:prstGeom prst="rect">
            <a:avLst/>
          </a:prstGeom>
          <a:noFill/>
          <a:ln>
            <a:noFill/>
          </a:ln>
        </p:spPr>
        <p:txBody>
          <a:bodyPr spcFirstLastPara="1" wrap="square" lIns="121900" tIns="121900" rIns="121900" bIns="121900" anchor="t" anchorCtr="0">
            <a:noAutofit/>
          </a:bodyPr>
          <a:lstStyle/>
          <a:p>
            <a:pPr>
              <a:lnSpc>
                <a:spcPct val="115000"/>
              </a:lnSpc>
              <a:buClr>
                <a:schemeClr val="dk1"/>
              </a:buClr>
              <a:buSzPts val="1100"/>
            </a:pPr>
            <a:r>
              <a:rPr lang="en">
                <a:solidFill>
                  <a:schemeClr val="dk1"/>
                </a:solidFill>
                <a:latin typeface="Calibri"/>
                <a:ea typeface="Calibri"/>
                <a:cs typeface="Calibri"/>
                <a:sym typeface="Calibri"/>
              </a:rPr>
              <a:t>Monthly dynamics of burned area (wildfire) in Indonesia [</a:t>
            </a:r>
            <a:r>
              <a:rPr lang="en" err="1">
                <a:solidFill>
                  <a:schemeClr val="dk1"/>
                </a:solidFill>
                <a:latin typeface="Calibri"/>
                <a:ea typeface="Calibri"/>
                <a:cs typeface="Calibri"/>
                <a:sym typeface="Calibri"/>
              </a:rPr>
              <a:t>MHa</a:t>
            </a:r>
            <a:r>
              <a:rPr lang="en">
                <a:solidFill>
                  <a:schemeClr val="dk1"/>
                </a:solidFill>
                <a:latin typeface="Calibri"/>
                <a:ea typeface="Calibri"/>
                <a:cs typeface="Calibri"/>
                <a:sym typeface="Calibri"/>
              </a:rPr>
              <a:t>]. (</a:t>
            </a:r>
            <a:r>
              <a:rPr lang="en">
                <a:solidFill>
                  <a:srgbClr val="CC0000"/>
                </a:solidFill>
                <a:latin typeface="Calibri"/>
                <a:ea typeface="Calibri"/>
                <a:cs typeface="Calibri"/>
                <a:sym typeface="Calibri"/>
              </a:rPr>
              <a:t>FLAM: </a:t>
            </a:r>
            <a:r>
              <a:rPr lang="en" b="1">
                <a:solidFill>
                  <a:srgbClr val="CC0000"/>
                </a:solidFill>
                <a:latin typeface="Calibri"/>
                <a:ea typeface="Calibri"/>
                <a:cs typeface="Calibri"/>
                <a:sym typeface="Calibri"/>
              </a:rPr>
              <a:t>red line</a:t>
            </a:r>
            <a:r>
              <a:rPr lang="en">
                <a:solidFill>
                  <a:schemeClr val="dk1"/>
                </a:solidFill>
                <a:latin typeface="Calibri"/>
                <a:ea typeface="Calibri"/>
                <a:cs typeface="Calibri"/>
                <a:sym typeface="Calibri"/>
              </a:rPr>
              <a:t>, data: </a:t>
            </a:r>
            <a:r>
              <a:rPr lang="en" b="1">
                <a:solidFill>
                  <a:schemeClr val="dk1"/>
                </a:solidFill>
                <a:latin typeface="Calibri"/>
                <a:ea typeface="Calibri"/>
                <a:cs typeface="Calibri"/>
                <a:sym typeface="Calibri"/>
              </a:rPr>
              <a:t>black line</a:t>
            </a:r>
            <a:r>
              <a:rPr lang="en">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a:p>
            <a:pPr>
              <a:lnSpc>
                <a:spcPct val="115000"/>
              </a:lnSpc>
              <a:buClr>
                <a:schemeClr val="dk1"/>
              </a:buClr>
              <a:buSzPts val="1100"/>
            </a:pPr>
            <a:r>
              <a:rPr lang="en">
                <a:solidFill>
                  <a:schemeClr val="dk1"/>
                </a:solidFill>
                <a:latin typeface="Calibri"/>
                <a:ea typeface="Calibri"/>
                <a:cs typeface="Calibri"/>
                <a:sym typeface="Calibri"/>
              </a:rPr>
              <a:t>See recurring fire season in Indonesia picking each September.</a:t>
            </a:r>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30049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AC7B2-F23D-734B-93E5-C94EE5B5CE06}"/>
              </a:ext>
            </a:extLst>
          </p:cNvPr>
          <p:cNvSpPr>
            <a:spLocks noGrp="1"/>
          </p:cNvSpPr>
          <p:nvPr>
            <p:ph type="title"/>
          </p:nvPr>
        </p:nvSpPr>
        <p:spPr>
          <a:xfrm>
            <a:off x="0" y="0"/>
            <a:ext cx="11360800" cy="763600"/>
          </a:xfrm>
        </p:spPr>
        <p:txBody>
          <a:bodyPr/>
          <a:lstStyle/>
          <a:p>
            <a:r>
              <a:rPr lang="en-AT" sz="3200" dirty="0"/>
              <a:t>FLAM projection under CC scenarios</a:t>
            </a:r>
          </a:p>
        </p:txBody>
      </p:sp>
      <p:pic>
        <p:nvPicPr>
          <p:cNvPr id="2050" name="Picture 2">
            <a:extLst>
              <a:ext uri="{FF2B5EF4-FFF2-40B4-BE49-F238E27FC236}">
                <a16:creationId xmlns:a16="http://schemas.microsoft.com/office/drawing/2014/main" id="{1FE8345E-013D-CE4F-A8F5-65C5EC38A8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43" y="914400"/>
            <a:ext cx="10193867" cy="5029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6FE177B-DBBD-6449-B2C0-5CB15BF88ADB}"/>
              </a:ext>
            </a:extLst>
          </p:cNvPr>
          <p:cNvSpPr/>
          <p:nvPr/>
        </p:nvSpPr>
        <p:spPr>
          <a:xfrm>
            <a:off x="2200532" y="5943600"/>
            <a:ext cx="9553663" cy="830997"/>
          </a:xfrm>
          <a:prstGeom prst="rect">
            <a:avLst/>
          </a:prstGeom>
        </p:spPr>
        <p:txBody>
          <a:bodyPr wrap="square">
            <a:spAutoFit/>
          </a:bodyPr>
          <a:lstStyle/>
          <a:p>
            <a:r>
              <a:rPr lang="en-GB" sz="1600" dirty="0">
                <a:latin typeface="Calibri" panose="020F0502020204030204" pitchFamily="34" charset="0"/>
                <a:cs typeface="Calibri" panose="020F0502020204030204" pitchFamily="34" charset="0"/>
              </a:rPr>
              <a:t>Future burned areas projected by FLAM under four RCP scenarios in Indonesia (daily weather from ISIMIP2b). Dashed lines: annual burned areas in Indonesia; solid lines: polynomial trends of second order. Period 2000-2016 is used for calibration, and 2017-2099 for projection</a:t>
            </a:r>
            <a:r>
              <a:rPr lang="en-GB" sz="1600" dirty="0" smtClean="0">
                <a:latin typeface="Calibri" panose="020F0502020204030204" pitchFamily="34" charset="0"/>
                <a:cs typeface="Calibri" panose="020F0502020204030204" pitchFamily="34" charset="0"/>
              </a:rPr>
              <a:t>. Source: RECEIPT project deliverable.</a:t>
            </a:r>
            <a:endParaRPr lang="en-AT"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49651491"/>
      </p:ext>
    </p:extLst>
  </p:cSld>
  <p:clrMapOvr>
    <a:masterClrMapping/>
  </p:clrMapOvr>
</p:sld>
</file>

<file path=ppt/theme/theme1.xml><?xml version="1.0" encoding="utf-8"?>
<a:theme xmlns:a="http://schemas.openxmlformats.org/drawingml/2006/main" name="Office Theme">
  <a:themeElements>
    <a:clrScheme name="Custom 9">
      <a:dk1>
        <a:srgbClr val="000000"/>
      </a:dk1>
      <a:lt1>
        <a:srgbClr val="FFFFFF"/>
      </a:lt1>
      <a:dk2>
        <a:srgbClr val="44546A"/>
      </a:dk2>
      <a:lt2>
        <a:srgbClr val="E7E6E6"/>
      </a:lt2>
      <a:accent1>
        <a:srgbClr val="2754A1"/>
      </a:accent1>
      <a:accent2>
        <a:srgbClr val="61C6C0"/>
      </a:accent2>
      <a:accent3>
        <a:srgbClr val="207F6E"/>
      </a:accent3>
      <a:accent4>
        <a:srgbClr val="FCBB40"/>
      </a:accent4>
      <a:accent5>
        <a:srgbClr val="EE696B"/>
      </a:accent5>
      <a:accent6>
        <a:srgbClr val="684C94"/>
      </a:accent6>
      <a:hlink>
        <a:srgbClr val="61ADC0"/>
      </a:hlink>
      <a:folHlink>
        <a:srgbClr val="617FC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CFEC7F88-C428-F74C-BF04-EC3BFB6DD018}" vid="{D3FBB061-EBD6-FE47-97EA-4E23CB57C8B3}"/>
    </a:ext>
  </a:extLst>
</a:theme>
</file>

<file path=ppt/theme/theme2.xml><?xml version="1.0" encoding="utf-8"?>
<a:theme xmlns:a="http://schemas.openxmlformats.org/drawingml/2006/main" name="IIASA alternatives">
  <a:themeElements>
    <a:clrScheme name="Custom 13">
      <a:dk1>
        <a:srgbClr val="000000"/>
      </a:dk1>
      <a:lt1>
        <a:srgbClr val="FFFFFF"/>
      </a:lt1>
      <a:dk2>
        <a:srgbClr val="44546A"/>
      </a:dk2>
      <a:lt2>
        <a:srgbClr val="E7E6E6"/>
      </a:lt2>
      <a:accent1>
        <a:srgbClr val="4472C4"/>
      </a:accent1>
      <a:accent2>
        <a:srgbClr val="61C6C0"/>
      </a:accent2>
      <a:accent3>
        <a:srgbClr val="207F6E"/>
      </a:accent3>
      <a:accent4>
        <a:srgbClr val="FCBB40"/>
      </a:accent4>
      <a:accent5>
        <a:srgbClr val="EE696B"/>
      </a:accent5>
      <a:accent6>
        <a:srgbClr val="684C94"/>
      </a:accent6>
      <a:hlink>
        <a:srgbClr val="61ADC0"/>
      </a:hlink>
      <a:folHlink>
        <a:srgbClr val="617FC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CFEC7F88-C428-F74C-BF04-EC3BFB6DD018}" vid="{6B02FC53-9CDD-7B43-B569-206E184E416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3D6799BF753054CBC72297D8C1619E5" ma:contentTypeVersion="12" ma:contentTypeDescription="Create a new document." ma:contentTypeScope="" ma:versionID="3073f9208b5bef2ec063b1a68d69fb72">
  <xsd:schema xmlns:xsd="http://www.w3.org/2001/XMLSchema" xmlns:xs="http://www.w3.org/2001/XMLSchema" xmlns:p="http://schemas.microsoft.com/office/2006/metadata/properties" xmlns:ns2="7869ffb4-414b-42f3-84ec-4bfffff9958c" xmlns:ns3="b32a2a97-3533-4d73-9cf8-e2926f34c4f5" targetNamespace="http://schemas.microsoft.com/office/2006/metadata/properties" ma:root="true" ma:fieldsID="a5e226d12fe37e3a180d5662c3914128" ns2:_="" ns3:_="">
    <xsd:import namespace="7869ffb4-414b-42f3-84ec-4bfffff9958c"/>
    <xsd:import namespace="b32a2a97-3533-4d73-9cf8-e2926f34c4f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69ffb4-414b-42f3-84ec-4bfffff995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6b2b414a-4870-4b76-be62-ecc4760d58d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32a2a97-3533-4d73-9cf8-e2926f34c4f5"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3d382321-a983-4d44-978d-c390d0aed7ea}" ma:internalName="TaxCatchAll" ma:showField="CatchAllData" ma:web="b32a2a97-3533-4d73-9cf8-e2926f34c4f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869ffb4-414b-42f3-84ec-4bfffff9958c">
      <Terms xmlns="http://schemas.microsoft.com/office/infopath/2007/PartnerControls"/>
    </lcf76f155ced4ddcb4097134ff3c332f>
    <TaxCatchAll xmlns="b32a2a97-3533-4d73-9cf8-e2926f34c4f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990FB67-761D-4503-9920-978926AF8E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69ffb4-414b-42f3-84ec-4bfffff9958c"/>
    <ds:schemaRef ds:uri="b32a2a97-3533-4d73-9cf8-e2926f34c4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AD93C57-A7ED-44E6-88BF-DA3984EE19E6}">
  <ds:schemaRefs>
    <ds:schemaRef ds:uri="http://schemas.microsoft.com/office/infopath/2007/PartnerControls"/>
    <ds:schemaRef ds:uri="http://purl.org/dc/elements/1.1/"/>
    <ds:schemaRef ds:uri="http://schemas.microsoft.com/office/2006/metadata/properties"/>
    <ds:schemaRef ds:uri="7869ffb4-414b-42f3-84ec-4bfffff9958c"/>
    <ds:schemaRef ds:uri="http://purl.org/dc/terms/"/>
    <ds:schemaRef ds:uri="http://schemas.openxmlformats.org/package/2006/metadata/core-properties"/>
    <ds:schemaRef ds:uri="http://schemas.microsoft.com/office/2006/documentManagement/types"/>
    <ds:schemaRef ds:uri="b32a2a97-3533-4d73-9cf8-e2926f34c4f5"/>
    <ds:schemaRef ds:uri="http://www.w3.org/XML/1998/namespace"/>
    <ds:schemaRef ds:uri="http://purl.org/dc/dcmitype/"/>
  </ds:schemaRefs>
</ds:datastoreItem>
</file>

<file path=customXml/itemProps3.xml><?xml version="1.0" encoding="utf-8"?>
<ds:datastoreItem xmlns:ds="http://schemas.openxmlformats.org/officeDocument/2006/customXml" ds:itemID="{6E794EA7-8E28-4624-885F-9EF05194D2E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50-Presenation 16-9</Template>
  <TotalTime>1832</TotalTime>
  <Words>1122</Words>
  <Application>Microsoft Office PowerPoint</Application>
  <PresentationFormat>Widescreen</PresentationFormat>
  <Paragraphs>140</Paragraphs>
  <Slides>15</Slides>
  <Notes>9</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15</vt:i4>
      </vt:variant>
    </vt:vector>
  </HeadingPairs>
  <TitlesOfParts>
    <vt:vector size="27" baseType="lpstr">
      <vt:lpstr>ＭＳ Ｐゴシック</vt:lpstr>
      <vt:lpstr>ＭＳ Ｐゴシック</vt:lpstr>
      <vt:lpstr>Arial</vt:lpstr>
      <vt:lpstr>Bauhaus 93</vt:lpstr>
      <vt:lpstr>Calibri</vt:lpstr>
      <vt:lpstr>Courier New</vt:lpstr>
      <vt:lpstr>Google Sans</vt:lpstr>
      <vt:lpstr>MS Mincho</vt:lpstr>
      <vt:lpstr>Tahoma</vt:lpstr>
      <vt:lpstr>Wingdings</vt:lpstr>
      <vt:lpstr>Office Theme</vt:lpstr>
      <vt:lpstr>IIASA alternatives</vt:lpstr>
      <vt:lpstr>Modeling wildfire dynamics and future projections under climate change scenarios: the FLAM approach </vt:lpstr>
      <vt:lpstr>PowerPoint Presentation</vt:lpstr>
      <vt:lpstr>Wildfire climate impacts and adaptation model (FLAM)</vt:lpstr>
      <vt:lpstr>FLAM calibration approach: Europe</vt:lpstr>
      <vt:lpstr>FLAM projections for Europe</vt:lpstr>
      <vt:lpstr>FLAM - captures spatial hot spots in Indonesia</vt:lpstr>
      <vt:lpstr>FLAM - captures temporal dynamics</vt:lpstr>
      <vt:lpstr>FLAM - captures seasonal dynamics</vt:lpstr>
      <vt:lpstr>FLAM projection under CC scenarios</vt:lpstr>
      <vt:lpstr>Global projections – burned area under RCPs</vt:lpstr>
      <vt:lpstr>FLAM: Globale Waldbrandfläche / Hot Spots (2080-2100)  RCP 8.5 Szenario</vt:lpstr>
      <vt:lpstr>PowerPoint Presentation</vt:lpstr>
      <vt:lpstr>PowerPoint Presentation</vt:lpstr>
      <vt:lpstr>IIASA Integrated Assessment Framework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Forest modeling under climate change and management scenarios</dc:title>
  <dc:creator>admin</dc:creator>
  <cp:lastModifiedBy>admin</cp:lastModifiedBy>
  <cp:revision>43</cp:revision>
  <cp:lastPrinted>2018-09-04T06:30:47Z</cp:lastPrinted>
  <dcterms:created xsi:type="dcterms:W3CDTF">2022-10-04T11:57:24Z</dcterms:created>
  <dcterms:modified xsi:type="dcterms:W3CDTF">2023-04-24T08:12:17Z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0x010100C3D6799BF753054CBC72297D8C1619E5</vt:lpwstr>
  </property>
  <property fmtid="{D5CDD505-2E9C-101B-9397-08002B2CF9AE}" pid="3" name="_dlc_DocIdItemGuid">
    <vt:lpwstr>21d70297-cd61-47d2-9611-414a1fcff47b</vt:lpwstr>
  </property>
</Properties>
</file>