
<file path=[Content_Types].xml><?xml version="1.0" encoding="utf-8"?>
<Types xmlns="http://schemas.openxmlformats.org/package/2006/content-types">
  <Default Extension="(null)" ContentType="image/x-emf"/>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73" r:id="rId6"/>
  </p:sldMasterIdLst>
  <p:notesMasterIdLst>
    <p:notesMasterId r:id="rId27"/>
  </p:notesMasterIdLst>
  <p:handoutMasterIdLst>
    <p:handoutMasterId r:id="rId28"/>
  </p:handoutMasterIdLst>
  <p:sldIdLst>
    <p:sldId id="256" r:id="rId7"/>
    <p:sldId id="288" r:id="rId8"/>
    <p:sldId id="272" r:id="rId9"/>
    <p:sldId id="280" r:id="rId10"/>
    <p:sldId id="274" r:id="rId11"/>
    <p:sldId id="275" r:id="rId12"/>
    <p:sldId id="298" r:id="rId13"/>
    <p:sldId id="282" r:id="rId14"/>
    <p:sldId id="297" r:id="rId15"/>
    <p:sldId id="283" r:id="rId16"/>
    <p:sldId id="296" r:id="rId17"/>
    <p:sldId id="290" r:id="rId18"/>
    <p:sldId id="285" r:id="rId19"/>
    <p:sldId id="278" r:id="rId20"/>
    <p:sldId id="258" r:id="rId21"/>
    <p:sldId id="287" r:id="rId22"/>
    <p:sldId id="289" r:id="rId23"/>
    <p:sldId id="294" r:id="rId24"/>
    <p:sldId id="295" r:id="rId25"/>
    <p:sldId id="257"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D8A169-15C6-14F7-36DE-E2071593B2F0}" name="Marta Tuninetti" initials="MT" userId="e63654c35aee57f8"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alchetta Giacomo" initials="FG" lastIdx="1" clrIdx="0">
    <p:extLst>
      <p:ext uri="{19B8F6BF-5375-455C-9EA6-DF929625EA0E}">
        <p15:presenceInfo xmlns:p15="http://schemas.microsoft.com/office/powerpoint/2012/main" userId="Falchetta Giacom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9D"/>
    <a:srgbClr val="2754A2"/>
    <a:srgbClr val="EB9A02"/>
    <a:srgbClr val="0E62A2"/>
    <a:srgbClr val="2F77AF"/>
    <a:srgbClr val="00589E"/>
    <a:srgbClr val="00579C"/>
    <a:srgbClr val="EF6A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DE7D0B-A89D-4E7B-BEC6-BF6807616CBB}" v="10" dt="2023-04-12T14:21:08.7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5226" autoAdjust="0"/>
  </p:normalViewPr>
  <p:slideViewPr>
    <p:cSldViewPr snapToGrid="0" snapToObjects="1">
      <p:cViewPr varScale="1">
        <p:scale>
          <a:sx n="83" d="100"/>
          <a:sy n="83" d="100"/>
        </p:scale>
        <p:origin x="72" y="13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8" d="100"/>
          <a:sy n="78" d="100"/>
        </p:scale>
        <p:origin x="406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lchetta Giacomo" userId="68ba084c-44c1-477d-9572-656657341ed8" providerId="ADAL" clId="{17338E63-FC37-441C-BF45-C0E50D6A83A0}"/>
    <pc:docChg chg="delSld">
      <pc:chgData name="Falchetta Giacomo" userId="68ba084c-44c1-477d-9572-656657341ed8" providerId="ADAL" clId="{17338E63-FC37-441C-BF45-C0E50D6A83A0}" dt="2023-02-22T09:30:14.439" v="0" actId="47"/>
      <pc:docMkLst>
        <pc:docMk/>
      </pc:docMkLst>
      <pc:sldChg chg="del">
        <pc:chgData name="Falchetta Giacomo" userId="68ba084c-44c1-477d-9572-656657341ed8" providerId="ADAL" clId="{17338E63-FC37-441C-BF45-C0E50D6A83A0}" dt="2023-02-22T09:30:14.439" v="0" actId="47"/>
        <pc:sldMkLst>
          <pc:docMk/>
          <pc:sldMk cId="3153647272" sldId="259"/>
        </pc:sldMkLst>
      </pc:sldChg>
      <pc:sldChg chg="del">
        <pc:chgData name="Falchetta Giacomo" userId="68ba084c-44c1-477d-9572-656657341ed8" providerId="ADAL" clId="{17338E63-FC37-441C-BF45-C0E50D6A83A0}" dt="2023-02-22T09:30:14.439" v="0" actId="47"/>
        <pc:sldMkLst>
          <pc:docMk/>
          <pc:sldMk cId="3056605607" sldId="260"/>
        </pc:sldMkLst>
      </pc:sldChg>
      <pc:sldChg chg="del">
        <pc:chgData name="Falchetta Giacomo" userId="68ba084c-44c1-477d-9572-656657341ed8" providerId="ADAL" clId="{17338E63-FC37-441C-BF45-C0E50D6A83A0}" dt="2023-02-22T09:30:14.439" v="0" actId="47"/>
        <pc:sldMkLst>
          <pc:docMk/>
          <pc:sldMk cId="3256991707" sldId="261"/>
        </pc:sldMkLst>
      </pc:sldChg>
      <pc:sldChg chg="del">
        <pc:chgData name="Falchetta Giacomo" userId="68ba084c-44c1-477d-9572-656657341ed8" providerId="ADAL" clId="{17338E63-FC37-441C-BF45-C0E50D6A83A0}" dt="2023-02-22T09:30:14.439" v="0" actId="47"/>
        <pc:sldMkLst>
          <pc:docMk/>
          <pc:sldMk cId="3568474583" sldId="263"/>
        </pc:sldMkLst>
      </pc:sldChg>
      <pc:sldChg chg="del">
        <pc:chgData name="Falchetta Giacomo" userId="68ba084c-44c1-477d-9572-656657341ed8" providerId="ADAL" clId="{17338E63-FC37-441C-BF45-C0E50D6A83A0}" dt="2023-02-22T09:30:14.439" v="0" actId="47"/>
        <pc:sldMkLst>
          <pc:docMk/>
          <pc:sldMk cId="3551093880" sldId="264"/>
        </pc:sldMkLst>
      </pc:sldChg>
      <pc:sldChg chg="del">
        <pc:chgData name="Falchetta Giacomo" userId="68ba084c-44c1-477d-9572-656657341ed8" providerId="ADAL" clId="{17338E63-FC37-441C-BF45-C0E50D6A83A0}" dt="2023-02-22T09:30:14.439" v="0" actId="47"/>
        <pc:sldMkLst>
          <pc:docMk/>
          <pc:sldMk cId="3687650392" sldId="266"/>
        </pc:sldMkLst>
      </pc:sldChg>
      <pc:sldChg chg="del">
        <pc:chgData name="Falchetta Giacomo" userId="68ba084c-44c1-477d-9572-656657341ed8" providerId="ADAL" clId="{17338E63-FC37-441C-BF45-C0E50D6A83A0}" dt="2023-02-22T09:30:14.439" v="0" actId="47"/>
        <pc:sldMkLst>
          <pc:docMk/>
          <pc:sldMk cId="1989779339" sldId="267"/>
        </pc:sldMkLst>
      </pc:sldChg>
    </pc:docChg>
  </pc:docChgLst>
  <pc:docChgLst>
    <pc:chgData name="Falchetta Giacomo" userId="68ba084c-44c1-477d-9572-656657341ed8" providerId="ADAL" clId="{820EEC5C-D09E-4552-8793-EAD79FA1A6DF}"/>
    <pc:docChg chg="undo custSel addSld modSld sldOrd">
      <pc:chgData name="Falchetta Giacomo" userId="68ba084c-44c1-477d-9572-656657341ed8" providerId="ADAL" clId="{820EEC5C-D09E-4552-8793-EAD79FA1A6DF}" dt="2023-03-30T11:17:43.645" v="624" actId="1076"/>
      <pc:docMkLst>
        <pc:docMk/>
      </pc:docMkLst>
      <pc:sldChg chg="modSp">
        <pc:chgData name="Falchetta Giacomo" userId="68ba084c-44c1-477d-9572-656657341ed8" providerId="ADAL" clId="{820EEC5C-D09E-4552-8793-EAD79FA1A6DF}" dt="2023-03-30T11:17:43.645" v="624" actId="1076"/>
        <pc:sldMkLst>
          <pc:docMk/>
          <pc:sldMk cId="3708670617" sldId="256"/>
        </pc:sldMkLst>
        <pc:picChg chg="mod">
          <ac:chgData name="Falchetta Giacomo" userId="68ba084c-44c1-477d-9572-656657341ed8" providerId="ADAL" clId="{820EEC5C-D09E-4552-8793-EAD79FA1A6DF}" dt="2023-03-30T11:17:43.645" v="624" actId="1076"/>
          <ac:picMkLst>
            <pc:docMk/>
            <pc:sldMk cId="3708670617" sldId="256"/>
            <ac:picMk id="5" creationId="{953FAFD5-D8C4-2D90-2C30-BA7C9701398E}"/>
          </ac:picMkLst>
        </pc:picChg>
      </pc:sldChg>
      <pc:sldChg chg="ord modAnim">
        <pc:chgData name="Falchetta Giacomo" userId="68ba084c-44c1-477d-9572-656657341ed8" providerId="ADAL" clId="{820EEC5C-D09E-4552-8793-EAD79FA1A6DF}" dt="2023-03-30T11:17:12.547" v="622"/>
        <pc:sldMkLst>
          <pc:docMk/>
          <pc:sldMk cId="4070143630" sldId="257"/>
        </pc:sldMkLst>
      </pc:sldChg>
      <pc:sldChg chg="mod modAnim modShow">
        <pc:chgData name="Falchetta Giacomo" userId="68ba084c-44c1-477d-9572-656657341ed8" providerId="ADAL" clId="{820EEC5C-D09E-4552-8793-EAD79FA1A6DF}" dt="2023-03-30T11:17:28.780" v="623" actId="729"/>
        <pc:sldMkLst>
          <pc:docMk/>
          <pc:sldMk cId="45952248" sldId="272"/>
        </pc:sldMkLst>
      </pc:sldChg>
      <pc:sldChg chg="modAnim">
        <pc:chgData name="Falchetta Giacomo" userId="68ba084c-44c1-477d-9572-656657341ed8" providerId="ADAL" clId="{820EEC5C-D09E-4552-8793-EAD79FA1A6DF}" dt="2023-03-30T11:15:30.403" v="611"/>
        <pc:sldMkLst>
          <pc:docMk/>
          <pc:sldMk cId="1084890503" sldId="274"/>
        </pc:sldMkLst>
      </pc:sldChg>
      <pc:sldChg chg="addSp delSp modSp mod">
        <pc:chgData name="Falchetta Giacomo" userId="68ba084c-44c1-477d-9572-656657341ed8" providerId="ADAL" clId="{820EEC5C-D09E-4552-8793-EAD79FA1A6DF}" dt="2023-03-30T11:03:04.141" v="157" actId="14100"/>
        <pc:sldMkLst>
          <pc:docMk/>
          <pc:sldMk cId="1623564339" sldId="275"/>
        </pc:sldMkLst>
        <pc:spChg chg="add del">
          <ac:chgData name="Falchetta Giacomo" userId="68ba084c-44c1-477d-9572-656657341ed8" providerId="ADAL" clId="{820EEC5C-D09E-4552-8793-EAD79FA1A6DF}" dt="2023-03-30T11:01:55.548" v="136"/>
          <ac:spMkLst>
            <pc:docMk/>
            <pc:sldMk cId="1623564339" sldId="275"/>
            <ac:spMk id="6" creationId="{BDD45FE0-893C-55B1-D103-B00C63CF4F9B}"/>
          </ac:spMkLst>
        </pc:spChg>
        <pc:picChg chg="del">
          <ac:chgData name="Falchetta Giacomo" userId="68ba084c-44c1-477d-9572-656657341ed8" providerId="ADAL" clId="{820EEC5C-D09E-4552-8793-EAD79FA1A6DF}" dt="2023-03-30T10:13:38.962" v="0" actId="478"/>
          <ac:picMkLst>
            <pc:docMk/>
            <pc:sldMk cId="1623564339" sldId="275"/>
            <ac:picMk id="4" creationId="{00000000-0000-0000-0000-000000000000}"/>
          </ac:picMkLst>
        </pc:picChg>
        <pc:picChg chg="add mod modCrop">
          <ac:chgData name="Falchetta Giacomo" userId="68ba084c-44c1-477d-9572-656657341ed8" providerId="ADAL" clId="{820EEC5C-D09E-4552-8793-EAD79FA1A6DF}" dt="2023-03-30T10:19:56.808" v="21" actId="14100"/>
          <ac:picMkLst>
            <pc:docMk/>
            <pc:sldMk cId="1623564339" sldId="275"/>
            <ac:picMk id="5" creationId="{F31E1B62-84FE-CCF9-F0FB-6E999B1AA555}"/>
          </ac:picMkLst>
        </pc:picChg>
        <pc:picChg chg="add mod">
          <ac:chgData name="Falchetta Giacomo" userId="68ba084c-44c1-477d-9572-656657341ed8" providerId="ADAL" clId="{820EEC5C-D09E-4552-8793-EAD79FA1A6DF}" dt="2023-03-30T11:02:42.146" v="147" actId="1076"/>
          <ac:picMkLst>
            <pc:docMk/>
            <pc:sldMk cId="1623564339" sldId="275"/>
            <ac:picMk id="7" creationId="{AC8943F2-6DF2-0115-193A-E680F04A5C78}"/>
          </ac:picMkLst>
        </pc:picChg>
        <pc:picChg chg="add del mod">
          <ac:chgData name="Falchetta Giacomo" userId="68ba084c-44c1-477d-9572-656657341ed8" providerId="ADAL" clId="{820EEC5C-D09E-4552-8793-EAD79FA1A6DF}" dt="2023-03-30T11:02:51.977" v="153" actId="478"/>
          <ac:picMkLst>
            <pc:docMk/>
            <pc:sldMk cId="1623564339" sldId="275"/>
            <ac:picMk id="1028" creationId="{8F55A3EF-BBAD-9A9E-1C84-53450711E5AA}"/>
          </ac:picMkLst>
        </pc:picChg>
        <pc:picChg chg="add mod">
          <ac:chgData name="Falchetta Giacomo" userId="68ba084c-44c1-477d-9572-656657341ed8" providerId="ADAL" clId="{820EEC5C-D09E-4552-8793-EAD79FA1A6DF}" dt="2023-03-30T11:03:04.141" v="157" actId="14100"/>
          <ac:picMkLst>
            <pc:docMk/>
            <pc:sldMk cId="1623564339" sldId="275"/>
            <ac:picMk id="1030" creationId="{6CF3BAB3-B739-2211-9178-0E179FE37362}"/>
          </ac:picMkLst>
        </pc:picChg>
      </pc:sldChg>
      <pc:sldChg chg="modSp mod modAnim">
        <pc:chgData name="Falchetta Giacomo" userId="68ba084c-44c1-477d-9572-656657341ed8" providerId="ADAL" clId="{820EEC5C-D09E-4552-8793-EAD79FA1A6DF}" dt="2023-03-30T11:15:49.218" v="616"/>
        <pc:sldMkLst>
          <pc:docMk/>
          <pc:sldMk cId="459858070" sldId="278"/>
        </pc:sldMkLst>
        <pc:spChg chg="mod">
          <ac:chgData name="Falchetta Giacomo" userId="68ba084c-44c1-477d-9572-656657341ed8" providerId="ADAL" clId="{820EEC5C-D09E-4552-8793-EAD79FA1A6DF}" dt="2023-03-30T11:13:12.149" v="592" actId="113"/>
          <ac:spMkLst>
            <pc:docMk/>
            <pc:sldMk cId="459858070" sldId="278"/>
            <ac:spMk id="3" creationId="{1FB2F4A5-69FA-0541-5930-CA38D9572DC3}"/>
          </ac:spMkLst>
        </pc:spChg>
      </pc:sldChg>
      <pc:sldChg chg="modAnim">
        <pc:chgData name="Falchetta Giacomo" userId="68ba084c-44c1-477d-9572-656657341ed8" providerId="ADAL" clId="{820EEC5C-D09E-4552-8793-EAD79FA1A6DF}" dt="2023-03-30T11:15:40.956" v="614"/>
        <pc:sldMkLst>
          <pc:docMk/>
          <pc:sldMk cId="245022811" sldId="280"/>
        </pc:sldMkLst>
      </pc:sldChg>
      <pc:sldChg chg="addSp modSp mod ord">
        <pc:chgData name="Falchetta Giacomo" userId="68ba084c-44c1-477d-9572-656657341ed8" providerId="ADAL" clId="{820EEC5C-D09E-4552-8793-EAD79FA1A6DF}" dt="2023-03-30T11:04:05.679" v="165"/>
        <pc:sldMkLst>
          <pc:docMk/>
          <pc:sldMk cId="1487164927" sldId="282"/>
        </pc:sldMkLst>
        <pc:spChg chg="mod">
          <ac:chgData name="Falchetta Giacomo" userId="68ba084c-44c1-477d-9572-656657341ed8" providerId="ADAL" clId="{820EEC5C-D09E-4552-8793-EAD79FA1A6DF}" dt="2023-03-30T10:20:58.869" v="31" actId="20577"/>
          <ac:spMkLst>
            <pc:docMk/>
            <pc:sldMk cId="1487164927" sldId="282"/>
            <ac:spMk id="2" creationId="{BE243967-4997-4368-8D77-A90DDF3A2660}"/>
          </ac:spMkLst>
        </pc:spChg>
        <pc:picChg chg="add mod">
          <ac:chgData name="Falchetta Giacomo" userId="68ba084c-44c1-477d-9572-656657341ed8" providerId="ADAL" clId="{820EEC5C-D09E-4552-8793-EAD79FA1A6DF}" dt="2023-03-30T11:04:05.679" v="165"/>
          <ac:picMkLst>
            <pc:docMk/>
            <pc:sldMk cId="1487164927" sldId="282"/>
            <ac:picMk id="3" creationId="{5FF61694-D643-DF56-F844-DE61087476B2}"/>
          </ac:picMkLst>
        </pc:picChg>
      </pc:sldChg>
      <pc:sldChg chg="addSp modSp mod">
        <pc:chgData name="Falchetta Giacomo" userId="68ba084c-44c1-477d-9572-656657341ed8" providerId="ADAL" clId="{820EEC5C-D09E-4552-8793-EAD79FA1A6DF}" dt="2023-03-30T11:04:15.164" v="167" actId="1076"/>
        <pc:sldMkLst>
          <pc:docMk/>
          <pc:sldMk cId="296943922" sldId="283"/>
        </pc:sldMkLst>
        <pc:picChg chg="add mod">
          <ac:chgData name="Falchetta Giacomo" userId="68ba084c-44c1-477d-9572-656657341ed8" providerId="ADAL" clId="{820EEC5C-D09E-4552-8793-EAD79FA1A6DF}" dt="2023-03-30T11:01:11.911" v="126" actId="1076"/>
          <ac:picMkLst>
            <pc:docMk/>
            <pc:sldMk cId="296943922" sldId="283"/>
            <ac:picMk id="4" creationId="{59D26B8A-D5CE-D274-B2A8-ADA9075A71A7}"/>
          </ac:picMkLst>
        </pc:picChg>
        <pc:picChg chg="add mod">
          <ac:chgData name="Falchetta Giacomo" userId="68ba084c-44c1-477d-9572-656657341ed8" providerId="ADAL" clId="{820EEC5C-D09E-4552-8793-EAD79FA1A6DF}" dt="2023-03-30T11:01:25.182" v="134" actId="1076"/>
          <ac:picMkLst>
            <pc:docMk/>
            <pc:sldMk cId="296943922" sldId="283"/>
            <ac:picMk id="6" creationId="{C3A6A27D-68FE-6FAD-8B79-9956B2DB16DF}"/>
          </ac:picMkLst>
        </pc:picChg>
        <pc:picChg chg="add mod">
          <ac:chgData name="Falchetta Giacomo" userId="68ba084c-44c1-477d-9572-656657341ed8" providerId="ADAL" clId="{820EEC5C-D09E-4552-8793-EAD79FA1A6DF}" dt="2023-03-30T11:04:15.164" v="167" actId="1076"/>
          <ac:picMkLst>
            <pc:docMk/>
            <pc:sldMk cId="296943922" sldId="283"/>
            <ac:picMk id="7" creationId="{89C298CC-5ED9-5570-B9C9-2C1E2F9074D4}"/>
          </ac:picMkLst>
        </pc:picChg>
      </pc:sldChg>
      <pc:sldChg chg="addSp modSp mod">
        <pc:chgData name="Falchetta Giacomo" userId="68ba084c-44c1-477d-9572-656657341ed8" providerId="ADAL" clId="{820EEC5C-D09E-4552-8793-EAD79FA1A6DF}" dt="2023-03-30T11:05:28.784" v="195" actId="1076"/>
        <pc:sldMkLst>
          <pc:docMk/>
          <pc:sldMk cId="4286568133" sldId="284"/>
        </pc:sldMkLst>
        <pc:spChg chg="add mod">
          <ac:chgData name="Falchetta Giacomo" userId="68ba084c-44c1-477d-9572-656657341ed8" providerId="ADAL" clId="{820EEC5C-D09E-4552-8793-EAD79FA1A6DF}" dt="2023-03-30T11:05:28.784" v="195" actId="1076"/>
          <ac:spMkLst>
            <pc:docMk/>
            <pc:sldMk cId="4286568133" sldId="284"/>
            <ac:spMk id="4" creationId="{150FF099-CB06-C32D-6FD2-B0557DFC02EC}"/>
          </ac:spMkLst>
        </pc:spChg>
        <pc:picChg chg="add mod">
          <ac:chgData name="Falchetta Giacomo" userId="68ba084c-44c1-477d-9572-656657341ed8" providerId="ADAL" clId="{820EEC5C-D09E-4552-8793-EAD79FA1A6DF}" dt="2023-03-30T11:05:08.711" v="170" actId="1076"/>
          <ac:picMkLst>
            <pc:docMk/>
            <pc:sldMk cId="4286568133" sldId="284"/>
            <ac:picMk id="4098" creationId="{D60461AA-FAEC-4327-AE5B-3F76CBFC822D}"/>
          </ac:picMkLst>
        </pc:picChg>
      </pc:sldChg>
      <pc:sldChg chg="addSp modSp mod ord">
        <pc:chgData name="Falchetta Giacomo" userId="68ba084c-44c1-477d-9572-656657341ed8" providerId="ADAL" clId="{820EEC5C-D09E-4552-8793-EAD79FA1A6DF}" dt="2023-03-30T11:02:49.636" v="152" actId="1076"/>
        <pc:sldMkLst>
          <pc:docMk/>
          <pc:sldMk cId="3256567841" sldId="286"/>
        </pc:sldMkLst>
        <pc:spChg chg="mod">
          <ac:chgData name="Falchetta Giacomo" userId="68ba084c-44c1-477d-9572-656657341ed8" providerId="ADAL" clId="{820EEC5C-D09E-4552-8793-EAD79FA1A6DF}" dt="2023-03-30T10:28:54.743" v="80" actId="20577"/>
          <ac:spMkLst>
            <pc:docMk/>
            <pc:sldMk cId="3256567841" sldId="286"/>
            <ac:spMk id="2" creationId="{BE243967-4997-4368-8D77-A90DDF3A2660}"/>
          </ac:spMkLst>
        </pc:spChg>
        <pc:picChg chg="add mod modCrop">
          <ac:chgData name="Falchetta Giacomo" userId="68ba084c-44c1-477d-9572-656657341ed8" providerId="ADAL" clId="{820EEC5C-D09E-4552-8793-EAD79FA1A6DF}" dt="2023-03-30T10:26:04.066" v="44" actId="14100"/>
          <ac:picMkLst>
            <pc:docMk/>
            <pc:sldMk cId="3256567841" sldId="286"/>
            <ac:picMk id="4" creationId="{1661B5CA-E47C-80BC-DD5C-CCF5E494E5CB}"/>
          </ac:picMkLst>
        </pc:picChg>
        <pc:picChg chg="add mod">
          <ac:chgData name="Falchetta Giacomo" userId="68ba084c-44c1-477d-9572-656657341ed8" providerId="ADAL" clId="{820EEC5C-D09E-4552-8793-EAD79FA1A6DF}" dt="2023-03-30T10:29:10.281" v="84" actId="1076"/>
          <ac:picMkLst>
            <pc:docMk/>
            <pc:sldMk cId="3256567841" sldId="286"/>
            <ac:picMk id="6" creationId="{0EBDE9C0-8061-D417-AD80-9E4232D828D0}"/>
          </ac:picMkLst>
        </pc:picChg>
        <pc:picChg chg="add mod">
          <ac:chgData name="Falchetta Giacomo" userId="68ba084c-44c1-477d-9572-656657341ed8" providerId="ADAL" clId="{820EEC5C-D09E-4552-8793-EAD79FA1A6DF}" dt="2023-03-30T11:02:48.901" v="151" actId="1076"/>
          <ac:picMkLst>
            <pc:docMk/>
            <pc:sldMk cId="3256567841" sldId="286"/>
            <ac:picMk id="7" creationId="{2BBD9C7D-81FE-F69E-4942-81D554D11532}"/>
          </ac:picMkLst>
        </pc:picChg>
        <pc:picChg chg="add mod">
          <ac:chgData name="Falchetta Giacomo" userId="68ba084c-44c1-477d-9572-656657341ed8" providerId="ADAL" clId="{820EEC5C-D09E-4552-8793-EAD79FA1A6DF}" dt="2023-03-30T11:02:49.636" v="152" actId="1076"/>
          <ac:picMkLst>
            <pc:docMk/>
            <pc:sldMk cId="3256567841" sldId="286"/>
            <ac:picMk id="8" creationId="{99A725BB-9908-0BE0-07DB-59D7CB40E9A0}"/>
          </ac:picMkLst>
        </pc:picChg>
      </pc:sldChg>
      <pc:sldChg chg="addSp modSp mod modAnim">
        <pc:chgData name="Falchetta Giacomo" userId="68ba084c-44c1-477d-9572-656657341ed8" providerId="ADAL" clId="{820EEC5C-D09E-4552-8793-EAD79FA1A6DF}" dt="2023-03-30T11:16:00.904" v="618"/>
        <pc:sldMkLst>
          <pc:docMk/>
          <pc:sldMk cId="3151585358" sldId="287"/>
        </pc:sldMkLst>
        <pc:spChg chg="add mod">
          <ac:chgData name="Falchetta Giacomo" userId="68ba084c-44c1-477d-9572-656657341ed8" providerId="ADAL" clId="{820EEC5C-D09E-4552-8793-EAD79FA1A6DF}" dt="2023-03-30T11:12:12.845" v="580" actId="1076"/>
          <ac:spMkLst>
            <pc:docMk/>
            <pc:sldMk cId="3151585358" sldId="287"/>
            <ac:spMk id="3" creationId="{E4DBC9C8-E09B-D040-2112-0F4E636E353A}"/>
          </ac:spMkLst>
        </pc:spChg>
        <pc:spChg chg="mod">
          <ac:chgData name="Falchetta Giacomo" userId="68ba084c-44c1-477d-9572-656657341ed8" providerId="ADAL" clId="{820EEC5C-D09E-4552-8793-EAD79FA1A6DF}" dt="2023-03-30T11:12:17.174" v="582" actId="1076"/>
          <ac:spMkLst>
            <pc:docMk/>
            <pc:sldMk cId="3151585358" sldId="287"/>
            <ac:spMk id="9" creationId="{00000000-0000-0000-0000-000000000000}"/>
          </ac:spMkLst>
        </pc:spChg>
        <pc:picChg chg="mod">
          <ac:chgData name="Falchetta Giacomo" userId="68ba084c-44c1-477d-9572-656657341ed8" providerId="ADAL" clId="{820EEC5C-D09E-4552-8793-EAD79FA1A6DF}" dt="2023-03-30T11:12:15.243" v="581" actId="1076"/>
          <ac:picMkLst>
            <pc:docMk/>
            <pc:sldMk cId="3151585358" sldId="287"/>
            <ac:picMk id="8" creationId="{00000000-0000-0000-0000-000000000000}"/>
          </ac:picMkLst>
        </pc:picChg>
      </pc:sldChg>
      <pc:sldChg chg="modAnim">
        <pc:chgData name="Falchetta Giacomo" userId="68ba084c-44c1-477d-9572-656657341ed8" providerId="ADAL" clId="{820EEC5C-D09E-4552-8793-EAD79FA1A6DF}" dt="2023-03-30T11:14:55.386" v="598"/>
        <pc:sldMkLst>
          <pc:docMk/>
          <pc:sldMk cId="4102532592" sldId="288"/>
        </pc:sldMkLst>
      </pc:sldChg>
      <pc:sldChg chg="modAnim">
        <pc:chgData name="Falchetta Giacomo" userId="68ba084c-44c1-477d-9572-656657341ed8" providerId="ADAL" clId="{820EEC5C-D09E-4552-8793-EAD79FA1A6DF}" dt="2023-03-30T11:16:09.863" v="620"/>
        <pc:sldMkLst>
          <pc:docMk/>
          <pc:sldMk cId="3149411069" sldId="289"/>
        </pc:sldMkLst>
      </pc:sldChg>
      <pc:sldChg chg="addSp delSp modSp add mod">
        <pc:chgData name="Falchetta Giacomo" userId="68ba084c-44c1-477d-9572-656657341ed8" providerId="ADAL" clId="{820EEC5C-D09E-4552-8793-EAD79FA1A6DF}" dt="2023-03-30T11:03:55.097" v="164" actId="1076"/>
        <pc:sldMkLst>
          <pc:docMk/>
          <pc:sldMk cId="2002846185" sldId="290"/>
        </pc:sldMkLst>
        <pc:spChg chg="mod">
          <ac:chgData name="Falchetta Giacomo" userId="68ba084c-44c1-477d-9572-656657341ed8" providerId="ADAL" clId="{820EEC5C-D09E-4552-8793-EAD79FA1A6DF}" dt="2023-03-30T10:29:20.633" v="106" actId="20577"/>
          <ac:spMkLst>
            <pc:docMk/>
            <pc:sldMk cId="2002846185" sldId="290"/>
            <ac:spMk id="2" creationId="{BE243967-4997-4368-8D77-A90DDF3A2660}"/>
          </ac:spMkLst>
        </pc:spChg>
        <pc:picChg chg="del">
          <ac:chgData name="Falchetta Giacomo" userId="68ba084c-44c1-477d-9572-656657341ed8" providerId="ADAL" clId="{820EEC5C-D09E-4552-8793-EAD79FA1A6DF}" dt="2023-03-30T10:29:28.211" v="107" actId="478"/>
          <ac:picMkLst>
            <pc:docMk/>
            <pc:sldMk cId="2002846185" sldId="290"/>
            <ac:picMk id="4" creationId="{1661B5CA-E47C-80BC-DD5C-CCF5E494E5CB}"/>
          </ac:picMkLst>
        </pc:picChg>
        <pc:picChg chg="add mod">
          <ac:chgData name="Falchetta Giacomo" userId="68ba084c-44c1-477d-9572-656657341ed8" providerId="ADAL" clId="{820EEC5C-D09E-4552-8793-EAD79FA1A6DF}" dt="2023-03-30T10:31:41.351" v="116" actId="1076"/>
          <ac:picMkLst>
            <pc:docMk/>
            <pc:sldMk cId="2002846185" sldId="290"/>
            <ac:picMk id="5" creationId="{2086810E-3E54-AEC3-1678-109D75E1F585}"/>
          </ac:picMkLst>
        </pc:picChg>
        <pc:picChg chg="del">
          <ac:chgData name="Falchetta Giacomo" userId="68ba084c-44c1-477d-9572-656657341ed8" providerId="ADAL" clId="{820EEC5C-D09E-4552-8793-EAD79FA1A6DF}" dt="2023-03-30T10:29:28.883" v="108" actId="478"/>
          <ac:picMkLst>
            <pc:docMk/>
            <pc:sldMk cId="2002846185" sldId="290"/>
            <ac:picMk id="6" creationId="{0EBDE9C0-8061-D417-AD80-9E4232D828D0}"/>
          </ac:picMkLst>
        </pc:picChg>
        <pc:picChg chg="add mod">
          <ac:chgData name="Falchetta Giacomo" userId="68ba084c-44c1-477d-9572-656657341ed8" providerId="ADAL" clId="{820EEC5C-D09E-4552-8793-EAD79FA1A6DF}" dt="2023-03-30T10:40:58.505" v="121" actId="1076"/>
          <ac:picMkLst>
            <pc:docMk/>
            <pc:sldMk cId="2002846185" sldId="290"/>
            <ac:picMk id="8" creationId="{7581CA72-3A1A-F197-414A-6D02E73868BF}"/>
          </ac:picMkLst>
        </pc:picChg>
        <pc:picChg chg="add mod">
          <ac:chgData name="Falchetta Giacomo" userId="68ba084c-44c1-477d-9572-656657341ed8" providerId="ADAL" clId="{820EEC5C-D09E-4552-8793-EAD79FA1A6DF}" dt="2023-03-30T11:03:13.769" v="159" actId="1076"/>
          <ac:picMkLst>
            <pc:docMk/>
            <pc:sldMk cId="2002846185" sldId="290"/>
            <ac:picMk id="9" creationId="{7F285600-89E0-0159-2781-A7A767443023}"/>
          </ac:picMkLst>
        </pc:picChg>
        <pc:picChg chg="add mod">
          <ac:chgData name="Falchetta Giacomo" userId="68ba084c-44c1-477d-9572-656657341ed8" providerId="ADAL" clId="{820EEC5C-D09E-4552-8793-EAD79FA1A6DF}" dt="2023-03-30T11:03:55.097" v="164" actId="1076"/>
          <ac:picMkLst>
            <pc:docMk/>
            <pc:sldMk cId="2002846185" sldId="290"/>
            <ac:picMk id="3074" creationId="{99669476-D5AE-6A67-001F-96B1F2F754D0}"/>
          </ac:picMkLst>
        </pc:picChg>
      </pc:sldChg>
    </pc:docChg>
  </pc:docChgLst>
  <pc:docChgLst>
    <pc:chgData name="Falchetta Giacomo" userId="68ba084c-44c1-477d-9572-656657341ed8" providerId="ADAL" clId="{84A5EF65-C8B0-40BE-8950-E93586B217B6}"/>
    <pc:docChg chg="undo redo custSel addSld delSld modSld sldOrd">
      <pc:chgData name="Falchetta Giacomo" userId="68ba084c-44c1-477d-9572-656657341ed8" providerId="ADAL" clId="{84A5EF65-C8B0-40BE-8950-E93586B217B6}" dt="2022-05-22T14:51:59.731" v="3823"/>
      <pc:docMkLst>
        <pc:docMk/>
      </pc:docMkLst>
      <pc:sldChg chg="addSp delSp modSp mod modNotesTx">
        <pc:chgData name="Falchetta Giacomo" userId="68ba084c-44c1-477d-9572-656657341ed8" providerId="ADAL" clId="{84A5EF65-C8B0-40BE-8950-E93586B217B6}" dt="2022-05-22T14:49:51.574" v="3820"/>
        <pc:sldMkLst>
          <pc:docMk/>
          <pc:sldMk cId="3708670617" sldId="256"/>
        </pc:sldMkLst>
        <pc:spChg chg="mod">
          <ac:chgData name="Falchetta Giacomo" userId="68ba084c-44c1-477d-9572-656657341ed8" providerId="ADAL" clId="{84A5EF65-C8B0-40BE-8950-E93586B217B6}" dt="2022-04-11T18:37:04.181" v="0"/>
          <ac:spMkLst>
            <pc:docMk/>
            <pc:sldMk cId="3708670617" sldId="256"/>
            <ac:spMk id="2" creationId="{79243AF2-B791-4D97-AB2F-7582AEBB1725}"/>
          </ac:spMkLst>
        </pc:spChg>
        <pc:spChg chg="mod">
          <ac:chgData name="Falchetta Giacomo" userId="68ba084c-44c1-477d-9572-656657341ed8" providerId="ADAL" clId="{84A5EF65-C8B0-40BE-8950-E93586B217B6}" dt="2022-05-12T21:38:58.466" v="3645" actId="20577"/>
          <ac:spMkLst>
            <pc:docMk/>
            <pc:sldMk cId="3708670617" sldId="256"/>
            <ac:spMk id="3" creationId="{32C38001-29C4-43B8-AAED-7E03A875FBE6}"/>
          </ac:spMkLst>
        </pc:spChg>
        <pc:spChg chg="mod">
          <ac:chgData name="Falchetta Giacomo" userId="68ba084c-44c1-477d-9572-656657341ed8" providerId="ADAL" clId="{84A5EF65-C8B0-40BE-8950-E93586B217B6}" dt="2022-04-15T13:30:07.050" v="316" actId="1076"/>
          <ac:spMkLst>
            <pc:docMk/>
            <pc:sldMk cId="3708670617" sldId="256"/>
            <ac:spMk id="4" creationId="{3F68A0C0-4AB0-45BA-B7BE-34067CA5864D}"/>
          </ac:spMkLst>
        </pc:spChg>
        <pc:spChg chg="add del mod">
          <ac:chgData name="Falchetta Giacomo" userId="68ba084c-44c1-477d-9572-656657341ed8" providerId="ADAL" clId="{84A5EF65-C8B0-40BE-8950-E93586B217B6}" dt="2022-05-22T14:49:51.574" v="3820"/>
          <ac:spMkLst>
            <pc:docMk/>
            <pc:sldMk cId="3708670617" sldId="256"/>
            <ac:spMk id="9" creationId="{575FEEEA-B239-4270-8028-6415D8EE918C}"/>
          </ac:spMkLst>
        </pc:spChg>
        <pc:picChg chg="add mod">
          <ac:chgData name="Falchetta Giacomo" userId="68ba084c-44c1-477d-9572-656657341ed8" providerId="ADAL" clId="{84A5EF65-C8B0-40BE-8950-E93586B217B6}" dt="2022-04-11T18:40:17.112" v="73" actId="1076"/>
          <ac:picMkLst>
            <pc:docMk/>
            <pc:sldMk cId="3708670617" sldId="256"/>
            <ac:picMk id="6" creationId="{8F3F4EAD-CD05-48D2-9479-0B96D2487314}"/>
          </ac:picMkLst>
        </pc:picChg>
        <pc:picChg chg="mod">
          <ac:chgData name="Falchetta Giacomo" userId="68ba084c-44c1-477d-9572-656657341ed8" providerId="ADAL" clId="{84A5EF65-C8B0-40BE-8950-E93586B217B6}" dt="2022-04-11T18:38:23.049" v="58" actId="14100"/>
          <ac:picMkLst>
            <pc:docMk/>
            <pc:sldMk cId="3708670617" sldId="256"/>
            <ac:picMk id="8" creationId="{E342EBD2-DCB8-4644-91CB-C670A1333351}"/>
          </ac:picMkLst>
        </pc:picChg>
        <pc:picChg chg="add del">
          <ac:chgData name="Falchetta Giacomo" userId="68ba084c-44c1-477d-9572-656657341ed8" providerId="ADAL" clId="{84A5EF65-C8B0-40BE-8950-E93586B217B6}" dt="2022-04-11T18:40:20.719" v="75" actId="478"/>
          <ac:picMkLst>
            <pc:docMk/>
            <pc:sldMk cId="3708670617" sldId="256"/>
            <ac:picMk id="1026" creationId="{1B936E1A-242F-4724-813B-0388760E9863}"/>
          </ac:picMkLst>
        </pc:picChg>
      </pc:sldChg>
      <pc:sldChg chg="modSp add del mod ord modNotesTx">
        <pc:chgData name="Falchetta Giacomo" userId="68ba084c-44c1-477d-9572-656657341ed8" providerId="ADAL" clId="{84A5EF65-C8B0-40BE-8950-E93586B217B6}" dt="2022-05-22T14:43:41.619" v="3800" actId="1076"/>
        <pc:sldMkLst>
          <pc:docMk/>
          <pc:sldMk cId="4070143630" sldId="257"/>
        </pc:sldMkLst>
        <pc:spChg chg="mod">
          <ac:chgData name="Falchetta Giacomo" userId="68ba084c-44c1-477d-9572-656657341ed8" providerId="ADAL" clId="{84A5EF65-C8B0-40BE-8950-E93586B217B6}" dt="2022-05-22T14:43:41.619" v="3800" actId="1076"/>
          <ac:spMkLst>
            <pc:docMk/>
            <pc:sldMk cId="4070143630" sldId="257"/>
            <ac:spMk id="8" creationId="{D4B80B83-18BA-4528-953B-ECF1AB1B351F}"/>
          </ac:spMkLst>
        </pc:spChg>
        <pc:spChg chg="mod">
          <ac:chgData name="Falchetta Giacomo" userId="68ba084c-44c1-477d-9572-656657341ed8" providerId="ADAL" clId="{84A5EF65-C8B0-40BE-8950-E93586B217B6}" dt="2022-05-12T07:49:33.757" v="1044" actId="113"/>
          <ac:spMkLst>
            <pc:docMk/>
            <pc:sldMk cId="4070143630" sldId="257"/>
            <ac:spMk id="11" creationId="{B4373680-6589-43B1-B78C-C1D55C03CB4C}"/>
          </ac:spMkLst>
        </pc:spChg>
      </pc:sldChg>
      <pc:sldChg chg="addSp delSp modSp mod">
        <pc:chgData name="Falchetta Giacomo" userId="68ba084c-44c1-477d-9572-656657341ed8" providerId="ADAL" clId="{84A5EF65-C8B0-40BE-8950-E93586B217B6}" dt="2022-05-22T14:49:22.143" v="3802"/>
        <pc:sldMkLst>
          <pc:docMk/>
          <pc:sldMk cId="642200881" sldId="258"/>
        </pc:sldMkLst>
        <pc:spChg chg="add del mod">
          <ac:chgData name="Falchetta Giacomo" userId="68ba084c-44c1-477d-9572-656657341ed8" providerId="ADAL" clId="{84A5EF65-C8B0-40BE-8950-E93586B217B6}" dt="2022-05-22T14:49:20.844" v="3801" actId="21"/>
          <ac:spMkLst>
            <pc:docMk/>
            <pc:sldMk cId="642200881" sldId="258"/>
            <ac:spMk id="3" creationId="{3448B8FF-5791-417F-8BA6-2D4B41FB010B}"/>
          </ac:spMkLst>
        </pc:spChg>
        <pc:spChg chg="mod">
          <ac:chgData name="Falchetta Giacomo" userId="68ba084c-44c1-477d-9572-656657341ed8" providerId="ADAL" clId="{84A5EF65-C8B0-40BE-8950-E93586B217B6}" dt="2022-04-15T13:33:01.551" v="561" actId="1076"/>
          <ac:spMkLst>
            <pc:docMk/>
            <pc:sldMk cId="642200881" sldId="258"/>
            <ac:spMk id="6" creationId="{84BCF903-47CE-445F-A87D-8C5933922530}"/>
          </ac:spMkLst>
        </pc:spChg>
        <pc:spChg chg="add mod">
          <ac:chgData name="Falchetta Giacomo" userId="68ba084c-44c1-477d-9572-656657341ed8" providerId="ADAL" clId="{84A5EF65-C8B0-40BE-8950-E93586B217B6}" dt="2022-05-22T14:49:22.143" v="3802"/>
          <ac:spMkLst>
            <pc:docMk/>
            <pc:sldMk cId="642200881" sldId="258"/>
            <ac:spMk id="8" creationId="{2834552A-19CB-40E9-9E5A-9127FCDB32C6}"/>
          </ac:spMkLst>
        </pc:spChg>
        <pc:picChg chg="del mod">
          <ac:chgData name="Falchetta Giacomo" userId="68ba084c-44c1-477d-9572-656657341ed8" providerId="ADAL" clId="{84A5EF65-C8B0-40BE-8950-E93586B217B6}" dt="2022-04-15T13:33:05.039" v="562" actId="478"/>
          <ac:picMkLst>
            <pc:docMk/>
            <pc:sldMk cId="642200881" sldId="258"/>
            <ac:picMk id="4" creationId="{82E50EAA-AEF4-4213-AC84-859F6D237CC9}"/>
          </ac:picMkLst>
        </pc:picChg>
        <pc:picChg chg="del">
          <ac:chgData name="Falchetta Giacomo" userId="68ba084c-44c1-477d-9572-656657341ed8" providerId="ADAL" clId="{84A5EF65-C8B0-40BE-8950-E93586B217B6}" dt="2022-04-11T18:38:54.931" v="62" actId="478"/>
          <ac:picMkLst>
            <pc:docMk/>
            <pc:sldMk cId="642200881" sldId="258"/>
            <ac:picMk id="5" creationId="{4D7B344B-36B8-4B1E-9660-91615DB6C656}"/>
          </ac:picMkLst>
        </pc:picChg>
        <pc:picChg chg="add mod">
          <ac:chgData name="Falchetta Giacomo" userId="68ba084c-44c1-477d-9572-656657341ed8" providerId="ADAL" clId="{84A5EF65-C8B0-40BE-8950-E93586B217B6}" dt="2022-04-15T13:33:23.016" v="566" actId="1076"/>
          <ac:picMkLst>
            <pc:docMk/>
            <pc:sldMk cId="642200881" sldId="258"/>
            <ac:picMk id="5" creationId="{6F6315C1-7585-4D90-922A-F942AE33B9DB}"/>
          </ac:picMkLst>
        </pc:picChg>
        <pc:picChg chg="add mod">
          <ac:chgData name="Falchetta Giacomo" userId="68ba084c-44c1-477d-9572-656657341ed8" providerId="ADAL" clId="{84A5EF65-C8B0-40BE-8950-E93586B217B6}" dt="2022-04-15T13:33:19.428" v="565" actId="1076"/>
          <ac:picMkLst>
            <pc:docMk/>
            <pc:sldMk cId="642200881" sldId="258"/>
            <ac:picMk id="7" creationId="{8A09B8F4-A60C-4A34-8F3F-5068332498F6}"/>
          </ac:picMkLst>
        </pc:picChg>
      </pc:sldChg>
      <pc:sldChg chg="add del">
        <pc:chgData name="Falchetta Giacomo" userId="68ba084c-44c1-477d-9572-656657341ed8" providerId="ADAL" clId="{84A5EF65-C8B0-40BE-8950-E93586B217B6}" dt="2022-04-15T13:27:48.856" v="96" actId="47"/>
        <pc:sldMkLst>
          <pc:docMk/>
          <pc:sldMk cId="215587806" sldId="259"/>
        </pc:sldMkLst>
      </pc:sldChg>
      <pc:sldChg chg="new del">
        <pc:chgData name="Falchetta Giacomo" userId="68ba084c-44c1-477d-9572-656657341ed8" providerId="ADAL" clId="{84A5EF65-C8B0-40BE-8950-E93586B217B6}" dt="2022-04-15T13:28:01.903" v="117" actId="680"/>
        <pc:sldMkLst>
          <pc:docMk/>
          <pc:sldMk cId="2037309169" sldId="259"/>
        </pc:sldMkLst>
      </pc:sldChg>
      <pc:sldChg chg="addSp delSp modSp new mod delAnim modAnim addCm delCm modNotesTx">
        <pc:chgData name="Falchetta Giacomo" userId="68ba084c-44c1-477d-9572-656657341ed8" providerId="ADAL" clId="{84A5EF65-C8B0-40BE-8950-E93586B217B6}" dt="2022-05-22T14:50:39.103" v="3822" actId="108"/>
        <pc:sldMkLst>
          <pc:docMk/>
          <pc:sldMk cId="3153647272" sldId="259"/>
        </pc:sldMkLst>
        <pc:spChg chg="mod">
          <ac:chgData name="Falchetta Giacomo" userId="68ba084c-44c1-477d-9572-656657341ed8" providerId="ADAL" clId="{84A5EF65-C8B0-40BE-8950-E93586B217B6}" dt="2022-05-12T07:48:56.551" v="1039" actId="20577"/>
          <ac:spMkLst>
            <pc:docMk/>
            <pc:sldMk cId="3153647272" sldId="259"/>
            <ac:spMk id="2" creationId="{B7E74A1A-7889-40D3-8594-DA030A550F98}"/>
          </ac:spMkLst>
        </pc:spChg>
        <pc:spChg chg="mod">
          <ac:chgData name="Falchetta Giacomo" userId="68ba084c-44c1-477d-9572-656657341ed8" providerId="ADAL" clId="{84A5EF65-C8B0-40BE-8950-E93586B217B6}" dt="2022-05-22T14:50:39.103" v="3822" actId="108"/>
          <ac:spMkLst>
            <pc:docMk/>
            <pc:sldMk cId="3153647272" sldId="259"/>
            <ac:spMk id="3" creationId="{CA95D718-4F69-4A4A-99AB-C550C915F3C8}"/>
          </ac:spMkLst>
        </pc:spChg>
        <pc:spChg chg="add mod">
          <ac:chgData name="Falchetta Giacomo" userId="68ba084c-44c1-477d-9572-656657341ed8" providerId="ADAL" clId="{84A5EF65-C8B0-40BE-8950-E93586B217B6}" dt="2022-05-17T14:40:55.289" v="3675" actId="1076"/>
          <ac:spMkLst>
            <pc:docMk/>
            <pc:sldMk cId="3153647272" sldId="259"/>
            <ac:spMk id="4" creationId="{5F2FBD6E-0E29-4A80-983D-11CA282A052E}"/>
          </ac:spMkLst>
        </pc:spChg>
        <pc:spChg chg="del mod">
          <ac:chgData name="Falchetta Giacomo" userId="68ba084c-44c1-477d-9572-656657341ed8" providerId="ADAL" clId="{84A5EF65-C8B0-40BE-8950-E93586B217B6}" dt="2022-04-15T13:30:27.311" v="335" actId="478"/>
          <ac:spMkLst>
            <pc:docMk/>
            <pc:sldMk cId="3153647272" sldId="259"/>
            <ac:spMk id="4" creationId="{E7227594-C55A-448E-B5E2-9A990091F37C}"/>
          </ac:spMkLst>
        </pc:spChg>
        <pc:spChg chg="add del mod">
          <ac:chgData name="Falchetta Giacomo" userId="68ba084c-44c1-477d-9572-656657341ed8" providerId="ADAL" clId="{84A5EF65-C8B0-40BE-8950-E93586B217B6}" dt="2022-04-15T13:30:28.679" v="336" actId="478"/>
          <ac:spMkLst>
            <pc:docMk/>
            <pc:sldMk cId="3153647272" sldId="259"/>
            <ac:spMk id="6" creationId="{C51125B9-0B75-46DD-8975-C63AB800926A}"/>
          </ac:spMkLst>
        </pc:spChg>
        <pc:picChg chg="add del mod">
          <ac:chgData name="Falchetta Giacomo" userId="68ba084c-44c1-477d-9572-656657341ed8" providerId="ADAL" clId="{84A5EF65-C8B0-40BE-8950-E93586B217B6}" dt="2022-05-12T07:48:31.868" v="1028" actId="21"/>
          <ac:picMkLst>
            <pc:docMk/>
            <pc:sldMk cId="3153647272" sldId="259"/>
            <ac:picMk id="5" creationId="{7E062215-68EC-4A1A-B8C3-D24EB0D3B5C7}"/>
          </ac:picMkLst>
        </pc:picChg>
        <pc:picChg chg="add mod">
          <ac:chgData name="Falchetta Giacomo" userId="68ba084c-44c1-477d-9572-656657341ed8" providerId="ADAL" clId="{84A5EF65-C8B0-40BE-8950-E93586B217B6}" dt="2022-05-12T07:49:18.206" v="1041" actId="14100"/>
          <ac:picMkLst>
            <pc:docMk/>
            <pc:sldMk cId="3153647272" sldId="259"/>
            <ac:picMk id="7" creationId="{AEF8B180-5CA7-4832-9073-78E39F304606}"/>
          </ac:picMkLst>
        </pc:picChg>
      </pc:sldChg>
      <pc:sldChg chg="addSp delSp modSp add mod delAnim modAnim modNotesTx">
        <pc:chgData name="Falchetta Giacomo" userId="68ba084c-44c1-477d-9572-656657341ed8" providerId="ADAL" clId="{84A5EF65-C8B0-40BE-8950-E93586B217B6}" dt="2022-05-17T14:41:13.421" v="3685" actId="20577"/>
        <pc:sldMkLst>
          <pc:docMk/>
          <pc:sldMk cId="3056605607" sldId="260"/>
        </pc:sldMkLst>
        <pc:spChg chg="del mod">
          <ac:chgData name="Falchetta Giacomo" userId="68ba084c-44c1-477d-9572-656657341ed8" providerId="ADAL" clId="{84A5EF65-C8B0-40BE-8950-E93586B217B6}" dt="2022-05-12T07:49:57.873" v="1045" actId="478"/>
          <ac:spMkLst>
            <pc:docMk/>
            <pc:sldMk cId="3056605607" sldId="260"/>
            <ac:spMk id="2" creationId="{B7E74A1A-7889-40D3-8594-DA030A550F98}"/>
          </ac:spMkLst>
        </pc:spChg>
        <pc:spChg chg="del">
          <ac:chgData name="Falchetta Giacomo" userId="68ba084c-44c1-477d-9572-656657341ed8" providerId="ADAL" clId="{84A5EF65-C8B0-40BE-8950-E93586B217B6}" dt="2022-04-15T13:31:00.042" v="340" actId="478"/>
          <ac:spMkLst>
            <pc:docMk/>
            <pc:sldMk cId="3056605607" sldId="260"/>
            <ac:spMk id="3" creationId="{CA95D718-4F69-4A4A-99AB-C550C915F3C8}"/>
          </ac:spMkLst>
        </pc:spChg>
        <pc:spChg chg="add del mod">
          <ac:chgData name="Falchetta Giacomo" userId="68ba084c-44c1-477d-9572-656657341ed8" providerId="ADAL" clId="{84A5EF65-C8B0-40BE-8950-E93586B217B6}" dt="2022-05-12T07:50:00.503" v="1048" actId="478"/>
          <ac:spMkLst>
            <pc:docMk/>
            <pc:sldMk cId="3056605607" sldId="260"/>
            <ac:spMk id="4" creationId="{B5710723-DAC7-4770-97DB-3235F4AAE878}"/>
          </ac:spMkLst>
        </pc:spChg>
        <pc:spChg chg="del">
          <ac:chgData name="Falchetta Giacomo" userId="68ba084c-44c1-477d-9572-656657341ed8" providerId="ADAL" clId="{84A5EF65-C8B0-40BE-8950-E93586B217B6}" dt="2022-04-15T13:31:01.371" v="341" actId="478"/>
          <ac:spMkLst>
            <pc:docMk/>
            <pc:sldMk cId="3056605607" sldId="260"/>
            <ac:spMk id="4" creationId="{E7227594-C55A-448E-B5E2-9A990091F37C}"/>
          </ac:spMkLst>
        </pc:spChg>
        <pc:spChg chg="add del mod">
          <ac:chgData name="Falchetta Giacomo" userId="68ba084c-44c1-477d-9572-656657341ed8" providerId="ADAL" clId="{84A5EF65-C8B0-40BE-8950-E93586B217B6}" dt="2022-05-12T07:49:57.873" v="1045" actId="478"/>
          <ac:spMkLst>
            <pc:docMk/>
            <pc:sldMk cId="3056605607" sldId="260"/>
            <ac:spMk id="6" creationId="{E098F2F9-C27A-42FC-9808-7926C198A9B8}"/>
          </ac:spMkLst>
        </pc:spChg>
        <pc:spChg chg="add del mod">
          <ac:chgData name="Falchetta Giacomo" userId="68ba084c-44c1-477d-9572-656657341ed8" providerId="ADAL" clId="{84A5EF65-C8B0-40BE-8950-E93586B217B6}" dt="2022-05-12T07:50:01.175" v="1049" actId="478"/>
          <ac:spMkLst>
            <pc:docMk/>
            <pc:sldMk cId="3056605607" sldId="260"/>
            <ac:spMk id="7" creationId="{6C9E154D-6E19-4525-9854-2F609026893E}"/>
          </ac:spMkLst>
        </pc:spChg>
        <pc:spChg chg="add del mod">
          <ac:chgData name="Falchetta Giacomo" userId="68ba084c-44c1-477d-9572-656657341ed8" providerId="ADAL" clId="{84A5EF65-C8B0-40BE-8950-E93586B217B6}" dt="2022-05-12T07:49:59.149" v="1047"/>
          <ac:spMkLst>
            <pc:docMk/>
            <pc:sldMk cId="3056605607" sldId="260"/>
            <ac:spMk id="8" creationId="{932C8C85-76CB-47E5-8C18-EA572B850BFD}"/>
          </ac:spMkLst>
        </pc:spChg>
        <pc:spChg chg="add del mod">
          <ac:chgData name="Falchetta Giacomo" userId="68ba084c-44c1-477d-9572-656657341ed8" providerId="ADAL" clId="{84A5EF65-C8B0-40BE-8950-E93586B217B6}" dt="2022-05-12T07:49:59.149" v="1047"/>
          <ac:spMkLst>
            <pc:docMk/>
            <pc:sldMk cId="3056605607" sldId="260"/>
            <ac:spMk id="10" creationId="{EF8F356E-344B-4137-8AE7-E0674B4907F4}"/>
          </ac:spMkLst>
        </pc:spChg>
        <pc:spChg chg="add del mod">
          <ac:chgData name="Falchetta Giacomo" userId="68ba084c-44c1-477d-9572-656657341ed8" providerId="ADAL" clId="{84A5EF65-C8B0-40BE-8950-E93586B217B6}" dt="2022-05-12T07:49:59.149" v="1047"/>
          <ac:spMkLst>
            <pc:docMk/>
            <pc:sldMk cId="3056605607" sldId="260"/>
            <ac:spMk id="11" creationId="{AA5FC6F5-991B-400C-AD06-3EBB12838B94}"/>
          </ac:spMkLst>
        </pc:spChg>
        <pc:spChg chg="add del mod">
          <ac:chgData name="Falchetta Giacomo" userId="68ba084c-44c1-477d-9572-656657341ed8" providerId="ADAL" clId="{84A5EF65-C8B0-40BE-8950-E93586B217B6}" dt="2022-05-12T07:49:59.149" v="1047"/>
          <ac:spMkLst>
            <pc:docMk/>
            <pc:sldMk cId="3056605607" sldId="260"/>
            <ac:spMk id="12" creationId="{3148B102-680B-46AC-9B0E-1D58C9CD926C}"/>
          </ac:spMkLst>
        </pc:spChg>
        <pc:spChg chg="add del mod">
          <ac:chgData name="Falchetta Giacomo" userId="68ba084c-44c1-477d-9572-656657341ed8" providerId="ADAL" clId="{84A5EF65-C8B0-40BE-8950-E93586B217B6}" dt="2022-05-12T07:49:59.149" v="1047"/>
          <ac:spMkLst>
            <pc:docMk/>
            <pc:sldMk cId="3056605607" sldId="260"/>
            <ac:spMk id="13" creationId="{0272C5D0-32B0-489E-9889-0C00446821EC}"/>
          </ac:spMkLst>
        </pc:spChg>
        <pc:spChg chg="add del mod">
          <ac:chgData name="Falchetta Giacomo" userId="68ba084c-44c1-477d-9572-656657341ed8" providerId="ADAL" clId="{84A5EF65-C8B0-40BE-8950-E93586B217B6}" dt="2022-05-12T07:49:59.149" v="1047"/>
          <ac:spMkLst>
            <pc:docMk/>
            <pc:sldMk cId="3056605607" sldId="260"/>
            <ac:spMk id="14" creationId="{5E65927C-479D-4667-A7A2-1F57F1AE5AEE}"/>
          </ac:spMkLst>
        </pc:spChg>
        <pc:spChg chg="add del mod">
          <ac:chgData name="Falchetta Giacomo" userId="68ba084c-44c1-477d-9572-656657341ed8" providerId="ADAL" clId="{84A5EF65-C8B0-40BE-8950-E93586B217B6}" dt="2022-05-12T07:49:59.149" v="1047"/>
          <ac:spMkLst>
            <pc:docMk/>
            <pc:sldMk cId="3056605607" sldId="260"/>
            <ac:spMk id="19" creationId="{3E1770BA-2395-4335-8017-71CE503FED9B}"/>
          </ac:spMkLst>
        </pc:spChg>
        <pc:spChg chg="add del mod">
          <ac:chgData name="Falchetta Giacomo" userId="68ba084c-44c1-477d-9572-656657341ed8" providerId="ADAL" clId="{84A5EF65-C8B0-40BE-8950-E93586B217B6}" dt="2022-05-12T07:49:59.149" v="1047"/>
          <ac:spMkLst>
            <pc:docMk/>
            <pc:sldMk cId="3056605607" sldId="260"/>
            <ac:spMk id="20" creationId="{0B23422A-0059-4189-9CE5-47A245D5D0D1}"/>
          </ac:spMkLst>
        </pc:spChg>
        <pc:spChg chg="add del mod">
          <ac:chgData name="Falchetta Giacomo" userId="68ba084c-44c1-477d-9572-656657341ed8" providerId="ADAL" clId="{84A5EF65-C8B0-40BE-8950-E93586B217B6}" dt="2022-05-12T07:49:59.149" v="1047"/>
          <ac:spMkLst>
            <pc:docMk/>
            <pc:sldMk cId="3056605607" sldId="260"/>
            <ac:spMk id="21" creationId="{946DE79C-918E-42FA-ADCF-952B12C96E06}"/>
          </ac:spMkLst>
        </pc:spChg>
        <pc:spChg chg="add del mod">
          <ac:chgData name="Falchetta Giacomo" userId="68ba084c-44c1-477d-9572-656657341ed8" providerId="ADAL" clId="{84A5EF65-C8B0-40BE-8950-E93586B217B6}" dt="2022-05-12T07:49:59.149" v="1047"/>
          <ac:spMkLst>
            <pc:docMk/>
            <pc:sldMk cId="3056605607" sldId="260"/>
            <ac:spMk id="22" creationId="{F2D7C5BE-0A2C-4FED-B606-23C02497F7B0}"/>
          </ac:spMkLst>
        </pc:spChg>
        <pc:spChg chg="add del mod">
          <ac:chgData name="Falchetta Giacomo" userId="68ba084c-44c1-477d-9572-656657341ed8" providerId="ADAL" clId="{84A5EF65-C8B0-40BE-8950-E93586B217B6}" dt="2022-05-12T07:49:59.149" v="1047"/>
          <ac:spMkLst>
            <pc:docMk/>
            <pc:sldMk cId="3056605607" sldId="260"/>
            <ac:spMk id="23" creationId="{EEC4FF07-D9C1-420A-8F9A-467017519982}"/>
          </ac:spMkLst>
        </pc:spChg>
        <pc:spChg chg="add del mod">
          <ac:chgData name="Falchetta Giacomo" userId="68ba084c-44c1-477d-9572-656657341ed8" providerId="ADAL" clId="{84A5EF65-C8B0-40BE-8950-E93586B217B6}" dt="2022-05-12T07:50:05.695" v="1052" actId="478"/>
          <ac:spMkLst>
            <pc:docMk/>
            <pc:sldMk cId="3056605607" sldId="260"/>
            <ac:spMk id="24" creationId="{5B5CEBB0-88B8-4155-8A7F-6670AF4A432B}"/>
          </ac:spMkLst>
        </pc:spChg>
        <pc:spChg chg="add mod">
          <ac:chgData name="Falchetta Giacomo" userId="68ba084c-44c1-477d-9572-656657341ed8" providerId="ADAL" clId="{84A5EF65-C8B0-40BE-8950-E93586B217B6}" dt="2022-05-12T07:50:01.831" v="1050"/>
          <ac:spMkLst>
            <pc:docMk/>
            <pc:sldMk cId="3056605607" sldId="260"/>
            <ac:spMk id="26" creationId="{54FF61E2-C66E-4835-937F-263C8372C7AA}"/>
          </ac:spMkLst>
        </pc:spChg>
        <pc:spChg chg="add mod">
          <ac:chgData name="Falchetta Giacomo" userId="68ba084c-44c1-477d-9572-656657341ed8" providerId="ADAL" clId="{84A5EF65-C8B0-40BE-8950-E93586B217B6}" dt="2022-05-12T07:50:01.831" v="1050"/>
          <ac:spMkLst>
            <pc:docMk/>
            <pc:sldMk cId="3056605607" sldId="260"/>
            <ac:spMk id="27" creationId="{5275CC2E-B45E-4C0D-9755-E7ED4F234CBE}"/>
          </ac:spMkLst>
        </pc:spChg>
        <pc:spChg chg="add mod">
          <ac:chgData name="Falchetta Giacomo" userId="68ba084c-44c1-477d-9572-656657341ed8" providerId="ADAL" clId="{84A5EF65-C8B0-40BE-8950-E93586B217B6}" dt="2022-05-12T07:50:01.831" v="1050"/>
          <ac:spMkLst>
            <pc:docMk/>
            <pc:sldMk cId="3056605607" sldId="260"/>
            <ac:spMk id="28" creationId="{20CAD546-43EE-480D-9E6F-B05936F16C8C}"/>
          </ac:spMkLst>
        </pc:spChg>
        <pc:spChg chg="add mod">
          <ac:chgData name="Falchetta Giacomo" userId="68ba084c-44c1-477d-9572-656657341ed8" providerId="ADAL" clId="{84A5EF65-C8B0-40BE-8950-E93586B217B6}" dt="2022-05-12T07:50:01.831" v="1050"/>
          <ac:spMkLst>
            <pc:docMk/>
            <pc:sldMk cId="3056605607" sldId="260"/>
            <ac:spMk id="29" creationId="{67A8CCF1-5769-472F-AD2A-D6994195ED60}"/>
          </ac:spMkLst>
        </pc:spChg>
        <pc:spChg chg="add mod">
          <ac:chgData name="Falchetta Giacomo" userId="68ba084c-44c1-477d-9572-656657341ed8" providerId="ADAL" clId="{84A5EF65-C8B0-40BE-8950-E93586B217B6}" dt="2022-05-12T07:50:01.831" v="1050"/>
          <ac:spMkLst>
            <pc:docMk/>
            <pc:sldMk cId="3056605607" sldId="260"/>
            <ac:spMk id="30" creationId="{81665387-EFDC-4D8E-B4AA-0A2F11247BEB}"/>
          </ac:spMkLst>
        </pc:spChg>
        <pc:spChg chg="add mod">
          <ac:chgData name="Falchetta Giacomo" userId="68ba084c-44c1-477d-9572-656657341ed8" providerId="ADAL" clId="{84A5EF65-C8B0-40BE-8950-E93586B217B6}" dt="2022-05-12T07:52:08.592" v="1120" actId="20577"/>
          <ac:spMkLst>
            <pc:docMk/>
            <pc:sldMk cId="3056605607" sldId="260"/>
            <ac:spMk id="35" creationId="{7FCC4A99-F4B7-4292-83A6-386AB5A7A9FA}"/>
          </ac:spMkLst>
        </pc:spChg>
        <pc:spChg chg="add mod">
          <ac:chgData name="Falchetta Giacomo" userId="68ba084c-44c1-477d-9572-656657341ed8" providerId="ADAL" clId="{84A5EF65-C8B0-40BE-8950-E93586B217B6}" dt="2022-05-12T07:50:01.831" v="1050"/>
          <ac:spMkLst>
            <pc:docMk/>
            <pc:sldMk cId="3056605607" sldId="260"/>
            <ac:spMk id="36" creationId="{E456D014-DC78-4C73-B8D0-10BE3598340A}"/>
          </ac:spMkLst>
        </pc:spChg>
        <pc:spChg chg="add mod">
          <ac:chgData name="Falchetta Giacomo" userId="68ba084c-44c1-477d-9572-656657341ed8" providerId="ADAL" clId="{84A5EF65-C8B0-40BE-8950-E93586B217B6}" dt="2022-05-12T07:50:01.831" v="1050"/>
          <ac:spMkLst>
            <pc:docMk/>
            <pc:sldMk cId="3056605607" sldId="260"/>
            <ac:spMk id="37" creationId="{B4AA81FB-516A-4BE5-8DA1-C60E59ECFFB4}"/>
          </ac:spMkLst>
        </pc:spChg>
        <pc:spChg chg="add mod">
          <ac:chgData name="Falchetta Giacomo" userId="68ba084c-44c1-477d-9572-656657341ed8" providerId="ADAL" clId="{84A5EF65-C8B0-40BE-8950-E93586B217B6}" dt="2022-05-17T14:41:13.421" v="3685" actId="20577"/>
          <ac:spMkLst>
            <pc:docMk/>
            <pc:sldMk cId="3056605607" sldId="260"/>
            <ac:spMk id="38" creationId="{3B197021-6DCF-4443-8885-DE9690A99768}"/>
          </ac:spMkLst>
        </pc:spChg>
        <pc:spChg chg="add del mod">
          <ac:chgData name="Falchetta Giacomo" userId="68ba084c-44c1-477d-9572-656657341ed8" providerId="ADAL" clId="{84A5EF65-C8B0-40BE-8950-E93586B217B6}" dt="2022-05-12T07:50:07.114" v="1053" actId="478"/>
          <ac:spMkLst>
            <pc:docMk/>
            <pc:sldMk cId="3056605607" sldId="260"/>
            <ac:spMk id="39" creationId="{3088DBAC-89DE-4D5E-A7B0-3539F6749623}"/>
          </ac:spMkLst>
        </pc:spChg>
        <pc:spChg chg="add del mod">
          <ac:chgData name="Falchetta Giacomo" userId="68ba084c-44c1-477d-9572-656657341ed8" providerId="ADAL" clId="{84A5EF65-C8B0-40BE-8950-E93586B217B6}" dt="2022-05-12T07:50:05.695" v="1052" actId="478"/>
          <ac:spMkLst>
            <pc:docMk/>
            <pc:sldMk cId="3056605607" sldId="260"/>
            <ac:spMk id="41" creationId="{37085706-1654-406B-B2C4-F1B8588B0792}"/>
          </ac:spMkLst>
        </pc:spChg>
        <pc:picChg chg="add mod">
          <ac:chgData name="Falchetta Giacomo" userId="68ba084c-44c1-477d-9572-656657341ed8" providerId="ADAL" clId="{84A5EF65-C8B0-40BE-8950-E93586B217B6}" dt="2022-04-15T13:31:42.129" v="420"/>
          <ac:picMkLst>
            <pc:docMk/>
            <pc:sldMk cId="3056605607" sldId="260"/>
            <ac:picMk id="5" creationId="{BFF6DC6A-9430-44D5-B026-65F3ADFE4A5B}"/>
          </ac:picMkLst>
        </pc:picChg>
        <pc:picChg chg="add del mod">
          <ac:chgData name="Falchetta Giacomo" userId="68ba084c-44c1-477d-9572-656657341ed8" providerId="ADAL" clId="{84A5EF65-C8B0-40BE-8950-E93586B217B6}" dt="2022-05-12T07:49:59.149" v="1047"/>
          <ac:picMkLst>
            <pc:docMk/>
            <pc:sldMk cId="3056605607" sldId="260"/>
            <ac:picMk id="9" creationId="{5445A2FD-6D5C-43A6-90B2-64E1827ADB4C}"/>
          </ac:picMkLst>
        </pc:picChg>
        <pc:picChg chg="add mod">
          <ac:chgData name="Falchetta Giacomo" userId="68ba084c-44c1-477d-9572-656657341ed8" providerId="ADAL" clId="{84A5EF65-C8B0-40BE-8950-E93586B217B6}" dt="2022-05-12T07:50:01.831" v="1050"/>
          <ac:picMkLst>
            <pc:docMk/>
            <pc:sldMk cId="3056605607" sldId="260"/>
            <ac:picMk id="25" creationId="{DD0009A9-DEAA-4563-9B2D-C5C615DFF1B6}"/>
          </ac:picMkLst>
        </pc:picChg>
        <pc:cxnChg chg="add del mod">
          <ac:chgData name="Falchetta Giacomo" userId="68ba084c-44c1-477d-9572-656657341ed8" providerId="ADAL" clId="{84A5EF65-C8B0-40BE-8950-E93586B217B6}" dt="2022-05-12T07:49:59.149" v="1047"/>
          <ac:cxnSpMkLst>
            <pc:docMk/>
            <pc:sldMk cId="3056605607" sldId="260"/>
            <ac:cxnSpMk id="15" creationId="{D6B838F6-A326-4E1E-A7E8-9916A16FC200}"/>
          </ac:cxnSpMkLst>
        </pc:cxnChg>
        <pc:cxnChg chg="add del mod">
          <ac:chgData name="Falchetta Giacomo" userId="68ba084c-44c1-477d-9572-656657341ed8" providerId="ADAL" clId="{84A5EF65-C8B0-40BE-8950-E93586B217B6}" dt="2022-05-12T07:49:59.149" v="1047"/>
          <ac:cxnSpMkLst>
            <pc:docMk/>
            <pc:sldMk cId="3056605607" sldId="260"/>
            <ac:cxnSpMk id="16" creationId="{41A9ACED-BD99-4DD5-A092-77BAB4426FAA}"/>
          </ac:cxnSpMkLst>
        </pc:cxnChg>
        <pc:cxnChg chg="add del mod">
          <ac:chgData name="Falchetta Giacomo" userId="68ba084c-44c1-477d-9572-656657341ed8" providerId="ADAL" clId="{84A5EF65-C8B0-40BE-8950-E93586B217B6}" dt="2022-05-12T07:49:59.149" v="1047"/>
          <ac:cxnSpMkLst>
            <pc:docMk/>
            <pc:sldMk cId="3056605607" sldId="260"/>
            <ac:cxnSpMk id="17" creationId="{5DD012EF-D9E5-49B6-9C39-4F776C7CB695}"/>
          </ac:cxnSpMkLst>
        </pc:cxnChg>
        <pc:cxnChg chg="add del mod">
          <ac:chgData name="Falchetta Giacomo" userId="68ba084c-44c1-477d-9572-656657341ed8" providerId="ADAL" clId="{84A5EF65-C8B0-40BE-8950-E93586B217B6}" dt="2022-05-12T07:49:59.149" v="1047"/>
          <ac:cxnSpMkLst>
            <pc:docMk/>
            <pc:sldMk cId="3056605607" sldId="260"/>
            <ac:cxnSpMk id="18" creationId="{1D9C4B7C-922A-4D58-ABE1-81608CBCF5EB}"/>
          </ac:cxnSpMkLst>
        </pc:cxnChg>
        <pc:cxnChg chg="add mod">
          <ac:chgData name="Falchetta Giacomo" userId="68ba084c-44c1-477d-9572-656657341ed8" providerId="ADAL" clId="{84A5EF65-C8B0-40BE-8950-E93586B217B6}" dt="2022-05-12T07:50:01.831" v="1050"/>
          <ac:cxnSpMkLst>
            <pc:docMk/>
            <pc:sldMk cId="3056605607" sldId="260"/>
            <ac:cxnSpMk id="31" creationId="{A3B5DEDE-36DA-4E56-AD11-627976B4AD7A}"/>
          </ac:cxnSpMkLst>
        </pc:cxnChg>
        <pc:cxnChg chg="add mod">
          <ac:chgData name="Falchetta Giacomo" userId="68ba084c-44c1-477d-9572-656657341ed8" providerId="ADAL" clId="{84A5EF65-C8B0-40BE-8950-E93586B217B6}" dt="2022-05-12T07:50:01.831" v="1050"/>
          <ac:cxnSpMkLst>
            <pc:docMk/>
            <pc:sldMk cId="3056605607" sldId="260"/>
            <ac:cxnSpMk id="32" creationId="{F66B762E-7165-47E0-B496-B7AA9E8F5CBD}"/>
          </ac:cxnSpMkLst>
        </pc:cxnChg>
        <pc:cxnChg chg="add mod">
          <ac:chgData name="Falchetta Giacomo" userId="68ba084c-44c1-477d-9572-656657341ed8" providerId="ADAL" clId="{84A5EF65-C8B0-40BE-8950-E93586B217B6}" dt="2022-05-12T07:50:01.831" v="1050"/>
          <ac:cxnSpMkLst>
            <pc:docMk/>
            <pc:sldMk cId="3056605607" sldId="260"/>
            <ac:cxnSpMk id="33" creationId="{E9CFEE24-C1D9-42E5-8065-ED5A94578A26}"/>
          </ac:cxnSpMkLst>
        </pc:cxnChg>
        <pc:cxnChg chg="add mod">
          <ac:chgData name="Falchetta Giacomo" userId="68ba084c-44c1-477d-9572-656657341ed8" providerId="ADAL" clId="{84A5EF65-C8B0-40BE-8950-E93586B217B6}" dt="2022-05-12T07:50:01.831" v="1050"/>
          <ac:cxnSpMkLst>
            <pc:docMk/>
            <pc:sldMk cId="3056605607" sldId="260"/>
            <ac:cxnSpMk id="34" creationId="{8B13E097-1926-4E3F-94A5-526589F9BF5A}"/>
          </ac:cxnSpMkLst>
        </pc:cxnChg>
      </pc:sldChg>
      <pc:sldChg chg="add del">
        <pc:chgData name="Falchetta Giacomo" userId="68ba084c-44c1-477d-9572-656657341ed8" providerId="ADAL" clId="{84A5EF65-C8B0-40BE-8950-E93586B217B6}" dt="2022-04-15T13:27:49.436" v="97" actId="47"/>
        <pc:sldMkLst>
          <pc:docMk/>
          <pc:sldMk cId="3764381524" sldId="260"/>
        </pc:sldMkLst>
      </pc:sldChg>
      <pc:sldChg chg="addSp delSp modSp add mod modAnim modNotesTx">
        <pc:chgData name="Falchetta Giacomo" userId="68ba084c-44c1-477d-9572-656657341ed8" providerId="ADAL" clId="{84A5EF65-C8B0-40BE-8950-E93586B217B6}" dt="2022-05-22T14:51:59.731" v="3823"/>
        <pc:sldMkLst>
          <pc:docMk/>
          <pc:sldMk cId="3256991707" sldId="261"/>
        </pc:sldMkLst>
        <pc:spChg chg="mod">
          <ac:chgData name="Falchetta Giacomo" userId="68ba084c-44c1-477d-9572-656657341ed8" providerId="ADAL" clId="{84A5EF65-C8B0-40BE-8950-E93586B217B6}" dt="2022-05-12T07:56:55.033" v="1560" actId="1076"/>
          <ac:spMkLst>
            <pc:docMk/>
            <pc:sldMk cId="3256991707" sldId="261"/>
            <ac:spMk id="2" creationId="{B7E74A1A-7889-40D3-8594-DA030A550F98}"/>
          </ac:spMkLst>
        </pc:spChg>
        <pc:spChg chg="del mod">
          <ac:chgData name="Falchetta Giacomo" userId="68ba084c-44c1-477d-9572-656657341ed8" providerId="ADAL" clId="{84A5EF65-C8B0-40BE-8950-E93586B217B6}" dt="2022-05-12T07:51:30.644" v="1093" actId="478"/>
          <ac:spMkLst>
            <pc:docMk/>
            <pc:sldMk cId="3256991707" sldId="261"/>
            <ac:spMk id="3" creationId="{CA95D718-4F69-4A4A-99AB-C550C915F3C8}"/>
          </ac:spMkLst>
        </pc:spChg>
        <pc:spChg chg="mod">
          <ac:chgData name="Falchetta Giacomo" userId="68ba084c-44c1-477d-9572-656657341ed8" providerId="ADAL" clId="{84A5EF65-C8B0-40BE-8950-E93586B217B6}" dt="2022-05-17T14:44:26.118" v="3734" actId="20577"/>
          <ac:spMkLst>
            <pc:docMk/>
            <pc:sldMk cId="3256991707" sldId="261"/>
            <ac:spMk id="4" creationId="{E7227594-C55A-448E-B5E2-9A990091F37C}"/>
          </ac:spMkLst>
        </pc:spChg>
        <pc:spChg chg="add del mod">
          <ac:chgData name="Falchetta Giacomo" userId="68ba084c-44c1-477d-9572-656657341ed8" providerId="ADAL" clId="{84A5EF65-C8B0-40BE-8950-E93586B217B6}" dt="2022-05-12T07:51:32.746" v="1094" actId="478"/>
          <ac:spMkLst>
            <pc:docMk/>
            <pc:sldMk cId="3256991707" sldId="261"/>
            <ac:spMk id="6" creationId="{82B3143E-8AA6-416F-B331-BFD19F2AEF32}"/>
          </ac:spMkLst>
        </pc:spChg>
        <pc:spChg chg="add mod">
          <ac:chgData name="Falchetta Giacomo" userId="68ba084c-44c1-477d-9572-656657341ed8" providerId="ADAL" clId="{84A5EF65-C8B0-40BE-8950-E93586B217B6}" dt="2022-05-12T07:58:13.597" v="1602" actId="1076"/>
          <ac:spMkLst>
            <pc:docMk/>
            <pc:sldMk cId="3256991707" sldId="261"/>
            <ac:spMk id="7" creationId="{CD66FDD0-18D3-4AA4-9E2C-14DB4E8ACAB2}"/>
          </ac:spMkLst>
        </pc:spChg>
        <pc:spChg chg="add mod">
          <ac:chgData name="Falchetta Giacomo" userId="68ba084c-44c1-477d-9572-656657341ed8" providerId="ADAL" clId="{84A5EF65-C8B0-40BE-8950-E93586B217B6}" dt="2022-05-12T21:33:02.652" v="3510" actId="1076"/>
          <ac:spMkLst>
            <pc:docMk/>
            <pc:sldMk cId="3256991707" sldId="261"/>
            <ac:spMk id="8" creationId="{CF86D2CB-4700-42BF-BCA9-39330766E27C}"/>
          </ac:spMkLst>
        </pc:spChg>
        <pc:spChg chg="add mod">
          <ac:chgData name="Falchetta Giacomo" userId="68ba084c-44c1-477d-9572-656657341ed8" providerId="ADAL" clId="{84A5EF65-C8B0-40BE-8950-E93586B217B6}" dt="2022-05-12T21:33:16.644" v="3519" actId="1038"/>
          <ac:spMkLst>
            <pc:docMk/>
            <pc:sldMk cId="3256991707" sldId="261"/>
            <ac:spMk id="9" creationId="{1416DFCB-D2A2-4C1D-BD06-011B34DE53F5}"/>
          </ac:spMkLst>
        </pc:spChg>
        <pc:picChg chg="add mod">
          <ac:chgData name="Falchetta Giacomo" userId="68ba084c-44c1-477d-9572-656657341ed8" providerId="ADAL" clId="{84A5EF65-C8B0-40BE-8950-E93586B217B6}" dt="2022-05-12T21:33:19.994" v="3526" actId="1038"/>
          <ac:picMkLst>
            <pc:docMk/>
            <pc:sldMk cId="3256991707" sldId="261"/>
            <ac:picMk id="11" creationId="{D105BB9B-BDB7-4AC5-B252-48276E46B981}"/>
          </ac:picMkLst>
        </pc:picChg>
      </pc:sldChg>
      <pc:sldChg chg="add del">
        <pc:chgData name="Falchetta Giacomo" userId="68ba084c-44c1-477d-9572-656657341ed8" providerId="ADAL" clId="{84A5EF65-C8B0-40BE-8950-E93586B217B6}" dt="2022-04-15T13:27:50.172" v="99" actId="47"/>
        <pc:sldMkLst>
          <pc:docMk/>
          <pc:sldMk cId="628099121" sldId="262"/>
        </pc:sldMkLst>
      </pc:sldChg>
      <pc:sldChg chg="modSp add del mod">
        <pc:chgData name="Falchetta Giacomo" userId="68ba084c-44c1-477d-9572-656657341ed8" providerId="ADAL" clId="{84A5EF65-C8B0-40BE-8950-E93586B217B6}" dt="2022-04-15T13:29:19.078" v="254" actId="47"/>
        <pc:sldMkLst>
          <pc:docMk/>
          <pc:sldMk cId="3865452125" sldId="262"/>
        </pc:sldMkLst>
        <pc:spChg chg="mod">
          <ac:chgData name="Falchetta Giacomo" userId="68ba084c-44c1-477d-9572-656657341ed8" providerId="ADAL" clId="{84A5EF65-C8B0-40BE-8950-E93586B217B6}" dt="2022-04-15T13:28:58.314" v="200" actId="20577"/>
          <ac:spMkLst>
            <pc:docMk/>
            <pc:sldMk cId="3865452125" sldId="262"/>
            <ac:spMk id="2" creationId="{B7E74A1A-7889-40D3-8594-DA030A550F98}"/>
          </ac:spMkLst>
        </pc:spChg>
      </pc:sldChg>
      <pc:sldChg chg="addSp delSp modSp add mod modAnim modNotesTx">
        <pc:chgData name="Falchetta Giacomo" userId="68ba084c-44c1-477d-9572-656657341ed8" providerId="ADAL" clId="{84A5EF65-C8B0-40BE-8950-E93586B217B6}" dt="2022-05-17T14:45:36.016" v="3792" actId="20577"/>
        <pc:sldMkLst>
          <pc:docMk/>
          <pc:sldMk cId="3568474583" sldId="263"/>
        </pc:sldMkLst>
        <pc:spChg chg="add del mod">
          <ac:chgData name="Falchetta Giacomo" userId="68ba084c-44c1-477d-9572-656657341ed8" providerId="ADAL" clId="{84A5EF65-C8B0-40BE-8950-E93586B217B6}" dt="2022-05-12T08:50:52.503" v="1711" actId="1076"/>
          <ac:spMkLst>
            <pc:docMk/>
            <pc:sldMk cId="3568474583" sldId="263"/>
            <ac:spMk id="2" creationId="{B7E74A1A-7889-40D3-8594-DA030A550F98}"/>
          </ac:spMkLst>
        </pc:spChg>
        <pc:spChg chg="del mod">
          <ac:chgData name="Falchetta Giacomo" userId="68ba084c-44c1-477d-9572-656657341ed8" providerId="ADAL" clId="{84A5EF65-C8B0-40BE-8950-E93586B217B6}" dt="2022-05-12T08:42:07.771" v="1607" actId="478"/>
          <ac:spMkLst>
            <pc:docMk/>
            <pc:sldMk cId="3568474583" sldId="263"/>
            <ac:spMk id="3" creationId="{CA95D718-4F69-4A4A-99AB-C550C915F3C8}"/>
          </ac:spMkLst>
        </pc:spChg>
        <pc:spChg chg="del mod">
          <ac:chgData name="Falchetta Giacomo" userId="68ba084c-44c1-477d-9572-656657341ed8" providerId="ADAL" clId="{84A5EF65-C8B0-40BE-8950-E93586B217B6}" dt="2022-05-12T08:42:19.483" v="1614" actId="478"/>
          <ac:spMkLst>
            <pc:docMk/>
            <pc:sldMk cId="3568474583" sldId="263"/>
            <ac:spMk id="4" creationId="{E7227594-C55A-448E-B5E2-9A990091F37C}"/>
          </ac:spMkLst>
        </pc:spChg>
        <pc:spChg chg="add del mod">
          <ac:chgData name="Falchetta Giacomo" userId="68ba084c-44c1-477d-9572-656657341ed8" providerId="ADAL" clId="{84A5EF65-C8B0-40BE-8950-E93586B217B6}" dt="2022-05-12T08:42:09.903" v="1608" actId="478"/>
          <ac:spMkLst>
            <pc:docMk/>
            <pc:sldMk cId="3568474583" sldId="263"/>
            <ac:spMk id="8" creationId="{EE35C8CD-1FC8-4DD2-8C07-E026EBE4EA50}"/>
          </ac:spMkLst>
        </pc:spChg>
        <pc:spChg chg="add del mod">
          <ac:chgData name="Falchetta Giacomo" userId="68ba084c-44c1-477d-9572-656657341ed8" providerId="ADAL" clId="{84A5EF65-C8B0-40BE-8950-E93586B217B6}" dt="2022-05-12T08:42:18.385" v="1613" actId="478"/>
          <ac:spMkLst>
            <pc:docMk/>
            <pc:sldMk cId="3568474583" sldId="263"/>
            <ac:spMk id="10" creationId="{F4E44000-6587-4333-88ED-382F68B5BD1D}"/>
          </ac:spMkLst>
        </pc:spChg>
        <pc:spChg chg="add del mod">
          <ac:chgData name="Falchetta Giacomo" userId="68ba084c-44c1-477d-9572-656657341ed8" providerId="ADAL" clId="{84A5EF65-C8B0-40BE-8950-E93586B217B6}" dt="2022-05-12T08:42:21.248" v="1616" actId="478"/>
          <ac:spMkLst>
            <pc:docMk/>
            <pc:sldMk cId="3568474583" sldId="263"/>
            <ac:spMk id="12" creationId="{8E55E100-41CC-47F0-8A0D-515641F1ADB1}"/>
          </ac:spMkLst>
        </pc:spChg>
        <pc:spChg chg="add mod">
          <ac:chgData name="Falchetta Giacomo" userId="68ba084c-44c1-477d-9572-656657341ed8" providerId="ADAL" clId="{84A5EF65-C8B0-40BE-8950-E93586B217B6}" dt="2022-05-17T14:45:36.016" v="3792" actId="20577"/>
          <ac:spMkLst>
            <pc:docMk/>
            <pc:sldMk cId="3568474583" sldId="263"/>
            <ac:spMk id="18" creationId="{52337CCD-4C5A-4035-82A3-3E4A197605B1}"/>
          </ac:spMkLst>
        </pc:spChg>
        <pc:picChg chg="add mod ord modCrop">
          <ac:chgData name="Falchetta Giacomo" userId="68ba084c-44c1-477d-9572-656657341ed8" providerId="ADAL" clId="{84A5EF65-C8B0-40BE-8950-E93586B217B6}" dt="2022-05-12T08:50:56.023" v="1712" actId="1076"/>
          <ac:picMkLst>
            <pc:docMk/>
            <pc:sldMk cId="3568474583" sldId="263"/>
            <ac:picMk id="6" creationId="{CD988CFF-BE5A-4750-B3D4-41C5E408FDEE}"/>
          </ac:picMkLst>
        </pc:picChg>
        <pc:picChg chg="add del mod">
          <ac:chgData name="Falchetta Giacomo" userId="68ba084c-44c1-477d-9572-656657341ed8" providerId="ADAL" clId="{84A5EF65-C8B0-40BE-8950-E93586B217B6}" dt="2022-05-12T08:46:48.953" v="1632" actId="21"/>
          <ac:picMkLst>
            <pc:docMk/>
            <pc:sldMk cId="3568474583" sldId="263"/>
            <ac:picMk id="14" creationId="{2C1AD838-F686-4308-B7AE-7C06CA1F533F}"/>
          </ac:picMkLst>
        </pc:picChg>
        <pc:picChg chg="add mod modCrop">
          <ac:chgData name="Falchetta Giacomo" userId="68ba084c-44c1-477d-9572-656657341ed8" providerId="ADAL" clId="{84A5EF65-C8B0-40BE-8950-E93586B217B6}" dt="2022-05-12T08:50:56.023" v="1712" actId="1076"/>
          <ac:picMkLst>
            <pc:docMk/>
            <pc:sldMk cId="3568474583" sldId="263"/>
            <ac:picMk id="15" creationId="{758BD6AE-6698-4C28-9ED5-207AFBD0B7A9}"/>
          </ac:picMkLst>
        </pc:picChg>
        <pc:picChg chg="add mod modCrop">
          <ac:chgData name="Falchetta Giacomo" userId="68ba084c-44c1-477d-9572-656657341ed8" providerId="ADAL" clId="{84A5EF65-C8B0-40BE-8950-E93586B217B6}" dt="2022-05-12T08:50:56.023" v="1712" actId="1076"/>
          <ac:picMkLst>
            <pc:docMk/>
            <pc:sldMk cId="3568474583" sldId="263"/>
            <ac:picMk id="16" creationId="{9F07E783-0D86-451D-82A6-501F24A18F78}"/>
          </ac:picMkLst>
        </pc:picChg>
        <pc:picChg chg="add mod modCrop">
          <ac:chgData name="Falchetta Giacomo" userId="68ba084c-44c1-477d-9572-656657341ed8" providerId="ADAL" clId="{84A5EF65-C8B0-40BE-8950-E93586B217B6}" dt="2022-05-12T08:50:56.023" v="1712" actId="1076"/>
          <ac:picMkLst>
            <pc:docMk/>
            <pc:sldMk cId="3568474583" sldId="263"/>
            <ac:picMk id="17" creationId="{B445CE04-AF30-481A-99C5-10EF7940DB77}"/>
          </ac:picMkLst>
        </pc:picChg>
      </pc:sldChg>
      <pc:sldChg chg="addSp delSp modSp add mod modAnim modNotesTx">
        <pc:chgData name="Falchetta Giacomo" userId="68ba084c-44c1-477d-9572-656657341ed8" providerId="ADAL" clId="{84A5EF65-C8B0-40BE-8950-E93586B217B6}" dt="2022-05-12T10:38:26.105" v="3349"/>
        <pc:sldMkLst>
          <pc:docMk/>
          <pc:sldMk cId="3551093880" sldId="264"/>
        </pc:sldMkLst>
        <pc:spChg chg="mod">
          <ac:chgData name="Falchetta Giacomo" userId="68ba084c-44c1-477d-9572-656657341ed8" providerId="ADAL" clId="{84A5EF65-C8B0-40BE-8950-E93586B217B6}" dt="2022-05-12T08:50:41.180" v="1709" actId="1076"/>
          <ac:spMkLst>
            <pc:docMk/>
            <pc:sldMk cId="3551093880" sldId="264"/>
            <ac:spMk id="2" creationId="{B7E74A1A-7889-40D3-8594-DA030A550F98}"/>
          </ac:spMkLst>
        </pc:spChg>
        <pc:spChg chg="del">
          <ac:chgData name="Falchetta Giacomo" userId="68ba084c-44c1-477d-9572-656657341ed8" providerId="ADAL" clId="{84A5EF65-C8B0-40BE-8950-E93586B217B6}" dt="2022-04-15T13:32:22.207" v="494" actId="478"/>
          <ac:spMkLst>
            <pc:docMk/>
            <pc:sldMk cId="3551093880" sldId="264"/>
            <ac:spMk id="3" creationId="{CA95D718-4F69-4A4A-99AB-C550C915F3C8}"/>
          </ac:spMkLst>
        </pc:spChg>
        <pc:spChg chg="add del mod">
          <ac:chgData name="Falchetta Giacomo" userId="68ba084c-44c1-477d-9572-656657341ed8" providerId="ADAL" clId="{84A5EF65-C8B0-40BE-8950-E93586B217B6}" dt="2022-05-12T08:46:52.746" v="1635" actId="478"/>
          <ac:spMkLst>
            <pc:docMk/>
            <pc:sldMk cId="3551093880" sldId="264"/>
            <ac:spMk id="4" creationId="{81CDDEF9-44FC-408F-8D04-465935D04B8B}"/>
          </ac:spMkLst>
        </pc:spChg>
        <pc:spChg chg="del">
          <ac:chgData name="Falchetta Giacomo" userId="68ba084c-44c1-477d-9572-656657341ed8" providerId="ADAL" clId="{84A5EF65-C8B0-40BE-8950-E93586B217B6}" dt="2022-04-15T13:32:24.666" v="495" actId="478"/>
          <ac:spMkLst>
            <pc:docMk/>
            <pc:sldMk cId="3551093880" sldId="264"/>
            <ac:spMk id="4" creationId="{E7227594-C55A-448E-B5E2-9A990091F37C}"/>
          </ac:spMkLst>
        </pc:spChg>
        <pc:spChg chg="add del mod">
          <ac:chgData name="Falchetta Giacomo" userId="68ba084c-44c1-477d-9572-656657341ed8" providerId="ADAL" clId="{84A5EF65-C8B0-40BE-8950-E93586B217B6}" dt="2022-04-15T13:32:21.172" v="493"/>
          <ac:spMkLst>
            <pc:docMk/>
            <pc:sldMk cId="3551093880" sldId="264"/>
            <ac:spMk id="5" creationId="{3F06832F-A32B-45ED-9175-34F2B5E1C011}"/>
          </ac:spMkLst>
        </pc:spChg>
        <pc:spChg chg="add del mod">
          <ac:chgData name="Falchetta Giacomo" userId="68ba084c-44c1-477d-9572-656657341ed8" providerId="ADAL" clId="{84A5EF65-C8B0-40BE-8950-E93586B217B6}" dt="2022-05-12T08:46:53.391" v="1636" actId="478"/>
          <ac:spMkLst>
            <pc:docMk/>
            <pc:sldMk cId="3551093880" sldId="264"/>
            <ac:spMk id="6" creationId="{593DC594-DB18-4E69-80D2-F457DA2913BE}"/>
          </ac:spMkLst>
        </pc:spChg>
        <pc:spChg chg="add del mod">
          <ac:chgData name="Falchetta Giacomo" userId="68ba084c-44c1-477d-9572-656657341ed8" providerId="ADAL" clId="{84A5EF65-C8B0-40BE-8950-E93586B217B6}" dt="2022-04-15T13:32:21.172" v="493"/>
          <ac:spMkLst>
            <pc:docMk/>
            <pc:sldMk cId="3551093880" sldId="264"/>
            <ac:spMk id="6" creationId="{9E7FA8BA-72C6-41D7-B5E0-AE88E7324046}"/>
          </ac:spMkLst>
        </pc:spChg>
        <pc:spChg chg="add del mod">
          <ac:chgData name="Falchetta Giacomo" userId="68ba084c-44c1-477d-9572-656657341ed8" providerId="ADAL" clId="{84A5EF65-C8B0-40BE-8950-E93586B217B6}" dt="2022-05-12T08:46:51.374" v="1633" actId="478"/>
          <ac:spMkLst>
            <pc:docMk/>
            <pc:sldMk cId="3551093880" sldId="264"/>
            <ac:spMk id="7" creationId="{A2B7821D-EEF3-4EE0-B617-41CB23654A40}"/>
          </ac:spMkLst>
        </pc:spChg>
        <pc:spChg chg="add del mod">
          <ac:chgData name="Falchetta Giacomo" userId="68ba084c-44c1-477d-9572-656657341ed8" providerId="ADAL" clId="{84A5EF65-C8B0-40BE-8950-E93586B217B6}" dt="2022-05-12T08:46:52.050" v="1634" actId="478"/>
          <ac:spMkLst>
            <pc:docMk/>
            <pc:sldMk cId="3551093880" sldId="264"/>
            <ac:spMk id="8" creationId="{B1E775D8-4902-4797-9F5F-AD65ECE1E23C}"/>
          </ac:spMkLst>
        </pc:spChg>
        <pc:spChg chg="add mod">
          <ac:chgData name="Falchetta Giacomo" userId="68ba084c-44c1-477d-9572-656657341ed8" providerId="ADAL" clId="{84A5EF65-C8B0-40BE-8950-E93586B217B6}" dt="2022-05-12T09:41:18.127" v="3290" actId="20577"/>
          <ac:spMkLst>
            <pc:docMk/>
            <pc:sldMk cId="3551093880" sldId="264"/>
            <ac:spMk id="12" creationId="{9776AEDB-A117-4AF3-B899-E283E146A802}"/>
          </ac:spMkLst>
        </pc:spChg>
        <pc:picChg chg="add del mod">
          <ac:chgData name="Falchetta Giacomo" userId="68ba084c-44c1-477d-9572-656657341ed8" providerId="ADAL" clId="{84A5EF65-C8B0-40BE-8950-E93586B217B6}" dt="2022-05-12T08:50:22.664" v="1701" actId="21"/>
          <ac:picMkLst>
            <pc:docMk/>
            <pc:sldMk cId="3551093880" sldId="264"/>
            <ac:picMk id="9" creationId="{66C26719-B5B1-4798-8C98-E906B953CB3B}"/>
          </ac:picMkLst>
        </pc:picChg>
        <pc:picChg chg="add mod">
          <ac:chgData name="Falchetta Giacomo" userId="68ba084c-44c1-477d-9572-656657341ed8" providerId="ADAL" clId="{84A5EF65-C8B0-40BE-8950-E93586B217B6}" dt="2022-05-12T08:50:44.762" v="1710" actId="1076"/>
          <ac:picMkLst>
            <pc:docMk/>
            <pc:sldMk cId="3551093880" sldId="264"/>
            <ac:picMk id="11" creationId="{54BAA5F8-77CA-4852-B6F9-5C96633D3085}"/>
          </ac:picMkLst>
        </pc:picChg>
      </pc:sldChg>
      <pc:sldChg chg="add del">
        <pc:chgData name="Falchetta Giacomo" userId="68ba084c-44c1-477d-9572-656657341ed8" providerId="ADAL" clId="{84A5EF65-C8B0-40BE-8950-E93586B217B6}" dt="2022-04-15T13:27:50.760" v="101" actId="47"/>
        <pc:sldMkLst>
          <pc:docMk/>
          <pc:sldMk cId="4189475003" sldId="264"/>
        </pc:sldMkLst>
      </pc:sldChg>
      <pc:sldChg chg="delSp modSp add del mod">
        <pc:chgData name="Falchetta Giacomo" userId="68ba084c-44c1-477d-9572-656657341ed8" providerId="ADAL" clId="{84A5EF65-C8B0-40BE-8950-E93586B217B6}" dt="2022-05-12T09:21:32.319" v="2754" actId="47"/>
        <pc:sldMkLst>
          <pc:docMk/>
          <pc:sldMk cId="1937724147" sldId="265"/>
        </pc:sldMkLst>
        <pc:spChg chg="mod">
          <ac:chgData name="Falchetta Giacomo" userId="68ba084c-44c1-477d-9572-656657341ed8" providerId="ADAL" clId="{84A5EF65-C8B0-40BE-8950-E93586B217B6}" dt="2022-04-15T13:29:17.193" v="253" actId="20577"/>
          <ac:spMkLst>
            <pc:docMk/>
            <pc:sldMk cId="1937724147" sldId="265"/>
            <ac:spMk id="2" creationId="{B7E74A1A-7889-40D3-8594-DA030A550F98}"/>
          </ac:spMkLst>
        </pc:spChg>
        <pc:spChg chg="mod">
          <ac:chgData name="Falchetta Giacomo" userId="68ba084c-44c1-477d-9572-656657341ed8" providerId="ADAL" clId="{84A5EF65-C8B0-40BE-8950-E93586B217B6}" dt="2022-04-15T13:32:48.346" v="558" actId="20577"/>
          <ac:spMkLst>
            <pc:docMk/>
            <pc:sldMk cId="1937724147" sldId="265"/>
            <ac:spMk id="3" creationId="{CA95D718-4F69-4A4A-99AB-C550C915F3C8}"/>
          </ac:spMkLst>
        </pc:spChg>
        <pc:spChg chg="del">
          <ac:chgData name="Falchetta Giacomo" userId="68ba084c-44c1-477d-9572-656657341ed8" providerId="ADAL" clId="{84A5EF65-C8B0-40BE-8950-E93586B217B6}" dt="2022-04-15T13:32:30.541" v="497" actId="478"/>
          <ac:spMkLst>
            <pc:docMk/>
            <pc:sldMk cId="1937724147" sldId="265"/>
            <ac:spMk id="4" creationId="{E7227594-C55A-448E-B5E2-9A990091F37C}"/>
          </ac:spMkLst>
        </pc:spChg>
      </pc:sldChg>
      <pc:sldChg chg="del">
        <pc:chgData name="Falchetta Giacomo" userId="68ba084c-44c1-477d-9572-656657341ed8" providerId="ADAL" clId="{84A5EF65-C8B0-40BE-8950-E93586B217B6}" dt="2022-04-15T13:27:53.521" v="106" actId="47"/>
        <pc:sldMkLst>
          <pc:docMk/>
          <pc:sldMk cId="89900418" sldId="266"/>
        </pc:sldMkLst>
      </pc:sldChg>
      <pc:sldChg chg="new del">
        <pc:chgData name="Falchetta Giacomo" userId="68ba084c-44c1-477d-9572-656657341ed8" providerId="ADAL" clId="{84A5EF65-C8B0-40BE-8950-E93586B217B6}" dt="2022-05-12T08:50:27.790" v="1703" actId="680"/>
        <pc:sldMkLst>
          <pc:docMk/>
          <pc:sldMk cId="1988086827" sldId="266"/>
        </pc:sldMkLst>
      </pc:sldChg>
      <pc:sldChg chg="addSp delSp modSp add mod delAnim modAnim modNotesTx">
        <pc:chgData name="Falchetta Giacomo" userId="68ba084c-44c1-477d-9572-656657341ed8" providerId="ADAL" clId="{84A5EF65-C8B0-40BE-8950-E93586B217B6}" dt="2022-05-12T10:38:29.666" v="3354"/>
        <pc:sldMkLst>
          <pc:docMk/>
          <pc:sldMk cId="3687650392" sldId="266"/>
        </pc:sldMkLst>
        <pc:spChg chg="mod">
          <ac:chgData name="Falchetta Giacomo" userId="68ba084c-44c1-477d-9572-656657341ed8" providerId="ADAL" clId="{84A5EF65-C8B0-40BE-8950-E93586B217B6}" dt="2022-05-12T09:29:26.739" v="2999" actId="1035"/>
          <ac:spMkLst>
            <pc:docMk/>
            <pc:sldMk cId="3687650392" sldId="266"/>
            <ac:spMk id="2" creationId="{B7E74A1A-7889-40D3-8594-DA030A550F98}"/>
          </ac:spMkLst>
        </pc:spChg>
        <pc:spChg chg="add mod">
          <ac:chgData name="Falchetta Giacomo" userId="68ba084c-44c1-477d-9572-656657341ed8" providerId="ADAL" clId="{84A5EF65-C8B0-40BE-8950-E93586B217B6}" dt="2022-05-12T09:41:39.934" v="3293" actId="113"/>
          <ac:spMkLst>
            <pc:docMk/>
            <pc:sldMk cId="3687650392" sldId="266"/>
            <ac:spMk id="3" creationId="{B02CF60F-C564-473F-8E2A-3395F63E14E2}"/>
          </ac:spMkLst>
        </pc:spChg>
        <pc:spChg chg="add del mod">
          <ac:chgData name="Falchetta Giacomo" userId="68ba084c-44c1-477d-9572-656657341ed8" providerId="ADAL" clId="{84A5EF65-C8B0-40BE-8950-E93586B217B6}" dt="2022-05-12T09:10:30.536" v="2418" actId="478"/>
          <ac:spMkLst>
            <pc:docMk/>
            <pc:sldMk cId="3687650392" sldId="266"/>
            <ac:spMk id="6" creationId="{2AE3DA1C-423A-467D-BA32-87FAE7397C4D}"/>
          </ac:spMkLst>
        </pc:spChg>
        <pc:spChg chg="add del mod">
          <ac:chgData name="Falchetta Giacomo" userId="68ba084c-44c1-477d-9572-656657341ed8" providerId="ADAL" clId="{84A5EF65-C8B0-40BE-8950-E93586B217B6}" dt="2022-05-12T09:16:50.680" v="2465" actId="478"/>
          <ac:spMkLst>
            <pc:docMk/>
            <pc:sldMk cId="3687650392" sldId="266"/>
            <ac:spMk id="7" creationId="{1957E8BC-AD39-434B-838E-028A809E13CA}"/>
          </ac:spMkLst>
        </pc:spChg>
        <pc:spChg chg="add mod">
          <ac:chgData name="Falchetta Giacomo" userId="68ba084c-44c1-477d-9572-656657341ed8" providerId="ADAL" clId="{84A5EF65-C8B0-40BE-8950-E93586B217B6}" dt="2022-05-12T09:31:00.866" v="3208" actId="1038"/>
          <ac:spMkLst>
            <pc:docMk/>
            <pc:sldMk cId="3687650392" sldId="266"/>
            <ac:spMk id="8" creationId="{10A99D6A-2F29-490F-8C13-460F3BF870AE}"/>
          </ac:spMkLst>
        </pc:spChg>
        <pc:picChg chg="add mod">
          <ac:chgData name="Falchetta Giacomo" userId="68ba084c-44c1-477d-9572-656657341ed8" providerId="ADAL" clId="{84A5EF65-C8B0-40BE-8950-E93586B217B6}" dt="2022-05-12T09:30:46.405" v="3180" actId="1076"/>
          <ac:picMkLst>
            <pc:docMk/>
            <pc:sldMk cId="3687650392" sldId="266"/>
            <ac:picMk id="4" creationId="{AFB8189B-BD29-4790-BB3F-C702A598EFB0}"/>
          </ac:picMkLst>
        </pc:picChg>
        <pc:picChg chg="add del mod">
          <ac:chgData name="Falchetta Giacomo" userId="68ba084c-44c1-477d-9572-656657341ed8" providerId="ADAL" clId="{84A5EF65-C8B0-40BE-8950-E93586B217B6}" dt="2022-05-12T08:51:11.514" v="1714"/>
          <ac:picMkLst>
            <pc:docMk/>
            <pc:sldMk cId="3687650392" sldId="266"/>
            <ac:picMk id="5" creationId="{E94A795D-6B81-4871-B3B1-1E05F3DD5688}"/>
          </ac:picMkLst>
        </pc:picChg>
        <pc:picChg chg="del">
          <ac:chgData name="Falchetta Giacomo" userId="68ba084c-44c1-477d-9572-656657341ed8" providerId="ADAL" clId="{84A5EF65-C8B0-40BE-8950-E93586B217B6}" dt="2022-05-12T08:50:30.940" v="1705" actId="478"/>
          <ac:picMkLst>
            <pc:docMk/>
            <pc:sldMk cId="3687650392" sldId="266"/>
            <ac:picMk id="11" creationId="{54BAA5F8-77CA-4852-B6F9-5C96633D3085}"/>
          </ac:picMkLst>
        </pc:picChg>
      </pc:sldChg>
      <pc:sldChg chg="del">
        <pc:chgData name="Falchetta Giacomo" userId="68ba084c-44c1-477d-9572-656657341ed8" providerId="ADAL" clId="{84A5EF65-C8B0-40BE-8950-E93586B217B6}" dt="2022-04-15T13:27:53.821" v="107" actId="47"/>
        <pc:sldMkLst>
          <pc:docMk/>
          <pc:sldMk cId="136757306" sldId="267"/>
        </pc:sldMkLst>
      </pc:sldChg>
      <pc:sldChg chg="addSp delSp modSp add mod modAnim modNotesTx">
        <pc:chgData name="Falchetta Giacomo" userId="68ba084c-44c1-477d-9572-656657341ed8" providerId="ADAL" clId="{84A5EF65-C8B0-40BE-8950-E93586B217B6}" dt="2022-05-12T10:38:31.673" v="3360" actId="20577"/>
        <pc:sldMkLst>
          <pc:docMk/>
          <pc:sldMk cId="1989779339" sldId="267"/>
        </pc:sldMkLst>
        <pc:spChg chg="mod">
          <ac:chgData name="Falchetta Giacomo" userId="68ba084c-44c1-477d-9572-656657341ed8" providerId="ADAL" clId="{84A5EF65-C8B0-40BE-8950-E93586B217B6}" dt="2022-05-12T09:14:29.171" v="2436" actId="1076"/>
          <ac:spMkLst>
            <pc:docMk/>
            <pc:sldMk cId="1989779339" sldId="267"/>
            <ac:spMk id="2" creationId="{B7E74A1A-7889-40D3-8594-DA030A550F98}"/>
          </ac:spMkLst>
        </pc:spChg>
        <pc:spChg chg="add mod">
          <ac:chgData name="Falchetta Giacomo" userId="68ba084c-44c1-477d-9572-656657341ed8" providerId="ADAL" clId="{84A5EF65-C8B0-40BE-8950-E93586B217B6}" dt="2022-05-12T09:41:55.674" v="3302" actId="20577"/>
          <ac:spMkLst>
            <pc:docMk/>
            <pc:sldMk cId="1989779339" sldId="267"/>
            <ac:spMk id="6" creationId="{80988D7F-208B-4B1D-AEAA-1329817956DE}"/>
          </ac:spMkLst>
        </pc:spChg>
        <pc:picChg chg="del">
          <ac:chgData name="Falchetta Giacomo" userId="68ba084c-44c1-477d-9572-656657341ed8" providerId="ADAL" clId="{84A5EF65-C8B0-40BE-8950-E93586B217B6}" dt="2022-05-12T09:10:18.297" v="2415" actId="478"/>
          <ac:picMkLst>
            <pc:docMk/>
            <pc:sldMk cId="1989779339" sldId="267"/>
            <ac:picMk id="4" creationId="{AFB8189B-BD29-4790-BB3F-C702A598EFB0}"/>
          </ac:picMkLst>
        </pc:picChg>
        <pc:picChg chg="add mod">
          <ac:chgData name="Falchetta Giacomo" userId="68ba084c-44c1-477d-9572-656657341ed8" providerId="ADAL" clId="{84A5EF65-C8B0-40BE-8950-E93586B217B6}" dt="2022-05-12T09:16:57.915" v="2466" actId="1076"/>
          <ac:picMkLst>
            <pc:docMk/>
            <pc:sldMk cId="1989779339" sldId="267"/>
            <ac:picMk id="5" creationId="{2B7B4E96-D152-48C0-BE58-7F29466574CC}"/>
          </ac:picMkLst>
        </pc:picChg>
      </pc:sldChg>
      <pc:sldChg chg="del">
        <pc:chgData name="Falchetta Giacomo" userId="68ba084c-44c1-477d-9572-656657341ed8" providerId="ADAL" clId="{84A5EF65-C8B0-40BE-8950-E93586B217B6}" dt="2022-04-15T13:27:54.112" v="108" actId="47"/>
        <pc:sldMkLst>
          <pc:docMk/>
          <pc:sldMk cId="790484381" sldId="268"/>
        </pc:sldMkLst>
      </pc:sldChg>
      <pc:sldChg chg="del">
        <pc:chgData name="Falchetta Giacomo" userId="68ba084c-44c1-477d-9572-656657341ed8" providerId="ADAL" clId="{84A5EF65-C8B0-40BE-8950-E93586B217B6}" dt="2022-04-15T13:27:55.145" v="111" actId="47"/>
        <pc:sldMkLst>
          <pc:docMk/>
          <pc:sldMk cId="1032654695" sldId="269"/>
        </pc:sldMkLst>
      </pc:sldChg>
      <pc:sldChg chg="modSp add del mod ord modAnim modNotesTx">
        <pc:chgData name="Falchetta Giacomo" userId="68ba084c-44c1-477d-9572-656657341ed8" providerId="ADAL" clId="{84A5EF65-C8B0-40BE-8950-E93586B217B6}" dt="2022-05-17T14:42:52.601" v="3700" actId="20577"/>
        <pc:sldMkLst>
          <pc:docMk/>
          <pc:sldMk cId="1726816089" sldId="270"/>
        </pc:sldMkLst>
        <pc:spChg chg="mod">
          <ac:chgData name="Falchetta Giacomo" userId="68ba084c-44c1-477d-9572-656657341ed8" providerId="ADAL" clId="{84A5EF65-C8B0-40BE-8950-E93586B217B6}" dt="2022-05-17T14:42:52.601" v="3700" actId="20577"/>
          <ac:spMkLst>
            <pc:docMk/>
            <pc:sldMk cId="1726816089" sldId="270"/>
            <ac:spMk id="3" creationId="{B57053A4-23C4-4D6D-855E-EABF95CDDD77}"/>
          </ac:spMkLst>
        </pc:spChg>
      </pc:sldChg>
      <pc:sldChg chg="add del">
        <pc:chgData name="Falchetta Giacomo" userId="68ba084c-44c1-477d-9572-656657341ed8" providerId="ADAL" clId="{84A5EF65-C8B0-40BE-8950-E93586B217B6}" dt="2022-05-12T09:27:51.734" v="2895"/>
        <pc:sldMkLst>
          <pc:docMk/>
          <pc:sldMk cId="1121240838" sldId="271"/>
        </pc:sldMkLst>
      </pc:sldChg>
      <pc:sldChg chg="del">
        <pc:chgData name="Falchetta Giacomo" userId="68ba084c-44c1-477d-9572-656657341ed8" providerId="ADAL" clId="{84A5EF65-C8B0-40BE-8950-E93586B217B6}" dt="2022-04-15T13:27:52.872" v="104" actId="47"/>
        <pc:sldMkLst>
          <pc:docMk/>
          <pc:sldMk cId="1786647908" sldId="271"/>
        </pc:sldMkLst>
      </pc:sldChg>
      <pc:sldChg chg="del">
        <pc:chgData name="Falchetta Giacomo" userId="68ba084c-44c1-477d-9572-656657341ed8" providerId="ADAL" clId="{84A5EF65-C8B0-40BE-8950-E93586B217B6}" dt="2022-04-15T13:27:56.973" v="114" actId="47"/>
        <pc:sldMkLst>
          <pc:docMk/>
          <pc:sldMk cId="119900365" sldId="272"/>
        </pc:sldMkLst>
      </pc:sldChg>
      <pc:sldChg chg="del">
        <pc:chgData name="Falchetta Giacomo" userId="68ba084c-44c1-477d-9572-656657341ed8" providerId="ADAL" clId="{84A5EF65-C8B0-40BE-8950-E93586B217B6}" dt="2022-04-15T13:27:12.747" v="77" actId="47"/>
        <pc:sldMkLst>
          <pc:docMk/>
          <pc:sldMk cId="1280241598" sldId="273"/>
        </pc:sldMkLst>
      </pc:sldChg>
      <pc:sldChg chg="del">
        <pc:chgData name="Falchetta Giacomo" userId="68ba084c-44c1-477d-9572-656657341ed8" providerId="ADAL" clId="{84A5EF65-C8B0-40BE-8950-E93586B217B6}" dt="2022-04-15T13:27:13.215" v="80" actId="47"/>
        <pc:sldMkLst>
          <pc:docMk/>
          <pc:sldMk cId="3202010906" sldId="274"/>
        </pc:sldMkLst>
      </pc:sldChg>
      <pc:sldChg chg="add del">
        <pc:chgData name="Falchetta Giacomo" userId="68ba084c-44c1-477d-9572-656657341ed8" providerId="ADAL" clId="{84A5EF65-C8B0-40BE-8950-E93586B217B6}" dt="2022-04-15T13:27:48.244" v="95" actId="47"/>
        <pc:sldMkLst>
          <pc:docMk/>
          <pc:sldMk cId="2318043173" sldId="275"/>
        </pc:sldMkLst>
      </pc:sldChg>
      <pc:sldChg chg="del">
        <pc:chgData name="Falchetta Giacomo" userId="68ba084c-44c1-477d-9572-656657341ed8" providerId="ADAL" clId="{84A5EF65-C8B0-40BE-8950-E93586B217B6}" dt="2022-04-15T13:27:51.480" v="103" actId="47"/>
        <pc:sldMkLst>
          <pc:docMk/>
          <pc:sldMk cId="338075117" sldId="276"/>
        </pc:sldMkLst>
      </pc:sldChg>
      <pc:sldChg chg="del">
        <pc:chgData name="Falchetta Giacomo" userId="68ba084c-44c1-477d-9572-656657341ed8" providerId="ADAL" clId="{84A5EF65-C8B0-40BE-8950-E93586B217B6}" dt="2022-04-15T13:27:55.725" v="112" actId="47"/>
        <pc:sldMkLst>
          <pc:docMk/>
          <pc:sldMk cId="2699379941" sldId="277"/>
        </pc:sldMkLst>
      </pc:sldChg>
      <pc:sldChg chg="add del">
        <pc:chgData name="Falchetta Giacomo" userId="68ba084c-44c1-477d-9572-656657341ed8" providerId="ADAL" clId="{84A5EF65-C8B0-40BE-8950-E93586B217B6}" dt="2022-04-15T13:27:50.136" v="98" actId="47"/>
        <pc:sldMkLst>
          <pc:docMk/>
          <pc:sldMk cId="3527646927" sldId="278"/>
        </pc:sldMkLst>
      </pc:sldChg>
      <pc:sldChg chg="add del">
        <pc:chgData name="Falchetta Giacomo" userId="68ba084c-44c1-477d-9572-656657341ed8" providerId="ADAL" clId="{84A5EF65-C8B0-40BE-8950-E93586B217B6}" dt="2022-04-15T13:27:50.211" v="100" actId="47"/>
        <pc:sldMkLst>
          <pc:docMk/>
          <pc:sldMk cId="752076814" sldId="279"/>
        </pc:sldMkLst>
      </pc:sldChg>
      <pc:sldChg chg="del">
        <pc:chgData name="Falchetta Giacomo" userId="68ba084c-44c1-477d-9572-656657341ed8" providerId="ADAL" clId="{84A5EF65-C8B0-40BE-8950-E93586B217B6}" dt="2022-04-15T13:27:51.083" v="102" actId="47"/>
        <pc:sldMkLst>
          <pc:docMk/>
          <pc:sldMk cId="958047680" sldId="280"/>
        </pc:sldMkLst>
      </pc:sldChg>
      <pc:sldChg chg="del">
        <pc:chgData name="Falchetta Giacomo" userId="68ba084c-44c1-477d-9572-656657341ed8" providerId="ADAL" clId="{84A5EF65-C8B0-40BE-8950-E93586B217B6}" dt="2022-04-15T13:27:13.051" v="78" actId="47"/>
        <pc:sldMkLst>
          <pc:docMk/>
          <pc:sldMk cId="1116629938" sldId="281"/>
        </pc:sldMkLst>
      </pc:sldChg>
      <pc:sldChg chg="del">
        <pc:chgData name="Falchetta Giacomo" userId="68ba084c-44c1-477d-9572-656657341ed8" providerId="ADAL" clId="{84A5EF65-C8B0-40BE-8950-E93586B217B6}" dt="2022-04-15T13:27:54.404" v="109" actId="47"/>
        <pc:sldMkLst>
          <pc:docMk/>
          <pc:sldMk cId="3375153805" sldId="282"/>
        </pc:sldMkLst>
      </pc:sldChg>
      <pc:sldChg chg="del">
        <pc:chgData name="Falchetta Giacomo" userId="68ba084c-44c1-477d-9572-656657341ed8" providerId="ADAL" clId="{84A5EF65-C8B0-40BE-8950-E93586B217B6}" dt="2022-04-15T13:27:54.844" v="110" actId="47"/>
        <pc:sldMkLst>
          <pc:docMk/>
          <pc:sldMk cId="3025369670" sldId="284"/>
        </pc:sldMkLst>
      </pc:sldChg>
      <pc:sldChg chg="del">
        <pc:chgData name="Falchetta Giacomo" userId="68ba084c-44c1-477d-9572-656657341ed8" providerId="ADAL" clId="{84A5EF65-C8B0-40BE-8950-E93586B217B6}" dt="2022-04-15T13:27:53.204" v="105" actId="47"/>
        <pc:sldMkLst>
          <pc:docMk/>
          <pc:sldMk cId="2952273381" sldId="285"/>
        </pc:sldMkLst>
      </pc:sldChg>
      <pc:sldChg chg="del">
        <pc:chgData name="Falchetta Giacomo" userId="68ba084c-44c1-477d-9572-656657341ed8" providerId="ADAL" clId="{84A5EF65-C8B0-40BE-8950-E93586B217B6}" dt="2022-04-15T13:27:13.083" v="79" actId="47"/>
        <pc:sldMkLst>
          <pc:docMk/>
          <pc:sldMk cId="3657820095" sldId="287"/>
        </pc:sldMkLst>
      </pc:sldChg>
      <pc:sldChg chg="del">
        <pc:chgData name="Falchetta Giacomo" userId="68ba084c-44c1-477d-9572-656657341ed8" providerId="ADAL" clId="{84A5EF65-C8B0-40BE-8950-E93586B217B6}" dt="2022-04-15T13:27:57.565" v="115" actId="47"/>
        <pc:sldMkLst>
          <pc:docMk/>
          <pc:sldMk cId="2709487581" sldId="288"/>
        </pc:sldMkLst>
      </pc:sldChg>
      <pc:sldChg chg="del">
        <pc:chgData name="Falchetta Giacomo" userId="68ba084c-44c1-477d-9572-656657341ed8" providerId="ADAL" clId="{84A5EF65-C8B0-40BE-8950-E93586B217B6}" dt="2022-04-11T18:39:30.553" v="65" actId="47"/>
        <pc:sldMkLst>
          <pc:docMk/>
          <pc:sldMk cId="853814944" sldId="289"/>
        </pc:sldMkLst>
      </pc:sldChg>
    </pc:docChg>
  </pc:docChgLst>
  <pc:docChgLst>
    <pc:chgData name="Falchetta Giacomo" userId="68ba084c-44c1-477d-9572-656657341ed8" providerId="ADAL" clId="{CDDE7D0B-A89D-4E7B-BEC6-BF6807616CBB}"/>
    <pc:docChg chg="custSel modSld">
      <pc:chgData name="Falchetta Giacomo" userId="68ba084c-44c1-477d-9572-656657341ed8" providerId="ADAL" clId="{CDDE7D0B-A89D-4E7B-BEC6-BF6807616CBB}" dt="2023-04-12T14:22:28.650" v="1096" actId="5793"/>
      <pc:docMkLst>
        <pc:docMk/>
      </pc:docMkLst>
      <pc:sldChg chg="addSp delSp modSp mod">
        <pc:chgData name="Falchetta Giacomo" userId="68ba084c-44c1-477d-9572-656657341ed8" providerId="ADAL" clId="{CDDE7D0B-A89D-4E7B-BEC6-BF6807616CBB}" dt="2023-04-12T14:20:27.565" v="794" actId="20577"/>
        <pc:sldMkLst>
          <pc:docMk/>
          <pc:sldMk cId="1623564339" sldId="275"/>
        </pc:sldMkLst>
        <pc:spChg chg="add mod">
          <ac:chgData name="Falchetta Giacomo" userId="68ba084c-44c1-477d-9572-656657341ed8" providerId="ADAL" clId="{CDDE7D0B-A89D-4E7B-BEC6-BF6807616CBB}" dt="2023-04-12T14:15:18.788" v="65" actId="1076"/>
          <ac:spMkLst>
            <pc:docMk/>
            <pc:sldMk cId="1623564339" sldId="275"/>
            <ac:spMk id="3" creationId="{C05DE93B-140C-B891-2A29-9D82A7DCFD90}"/>
          </ac:spMkLst>
        </pc:spChg>
        <pc:spChg chg="add del mod">
          <ac:chgData name="Falchetta Giacomo" userId="68ba084c-44c1-477d-9572-656657341ed8" providerId="ADAL" clId="{CDDE7D0B-A89D-4E7B-BEC6-BF6807616CBB}" dt="2023-04-12T08:03:15.038" v="13" actId="478"/>
          <ac:spMkLst>
            <pc:docMk/>
            <pc:sldMk cId="1623564339" sldId="275"/>
            <ac:spMk id="8" creationId="{DA7292B0-298D-1356-03CF-E8546D677031}"/>
          </ac:spMkLst>
        </pc:spChg>
        <pc:spChg chg="add mod">
          <ac:chgData name="Falchetta Giacomo" userId="68ba084c-44c1-477d-9572-656657341ed8" providerId="ADAL" clId="{CDDE7D0B-A89D-4E7B-BEC6-BF6807616CBB}" dt="2023-04-12T14:20:27.565" v="794" actId="20577"/>
          <ac:spMkLst>
            <pc:docMk/>
            <pc:sldMk cId="1623564339" sldId="275"/>
            <ac:spMk id="9" creationId="{0A7D77BA-6035-E107-5EFB-9FD10C43C45E}"/>
          </ac:spMkLst>
        </pc:spChg>
        <pc:picChg chg="add mod">
          <ac:chgData name="Falchetta Giacomo" userId="68ba084c-44c1-477d-9572-656657341ed8" providerId="ADAL" clId="{CDDE7D0B-A89D-4E7B-BEC6-BF6807616CBB}" dt="2023-04-12T14:16:12.046" v="80" actId="1076"/>
          <ac:picMkLst>
            <pc:docMk/>
            <pc:sldMk cId="1623564339" sldId="275"/>
            <ac:picMk id="4" creationId="{17A7492C-60BC-D5ED-9820-3B6959F14B94}"/>
          </ac:picMkLst>
        </pc:picChg>
        <pc:picChg chg="mod">
          <ac:chgData name="Falchetta Giacomo" userId="68ba084c-44c1-477d-9572-656657341ed8" providerId="ADAL" clId="{CDDE7D0B-A89D-4E7B-BEC6-BF6807616CBB}" dt="2023-04-12T14:14:09.102" v="14" actId="1076"/>
          <ac:picMkLst>
            <pc:docMk/>
            <pc:sldMk cId="1623564339" sldId="275"/>
            <ac:picMk id="5" creationId="{F31E1B62-84FE-CCF9-F0FB-6E999B1AA555}"/>
          </ac:picMkLst>
        </pc:picChg>
        <pc:picChg chg="mod">
          <ac:chgData name="Falchetta Giacomo" userId="68ba084c-44c1-477d-9572-656657341ed8" providerId="ADAL" clId="{CDDE7D0B-A89D-4E7B-BEC6-BF6807616CBB}" dt="2023-04-12T14:17:58.842" v="381" actId="1076"/>
          <ac:picMkLst>
            <pc:docMk/>
            <pc:sldMk cId="1623564339" sldId="275"/>
            <ac:picMk id="7" creationId="{AC8943F2-6DF2-0115-193A-E680F04A5C78}"/>
          </ac:picMkLst>
        </pc:picChg>
        <pc:picChg chg="add mod">
          <ac:chgData name="Falchetta Giacomo" userId="68ba084c-44c1-477d-9572-656657341ed8" providerId="ADAL" clId="{CDDE7D0B-A89D-4E7B-BEC6-BF6807616CBB}" dt="2023-04-12T14:16:04.593" v="76" actId="1076"/>
          <ac:picMkLst>
            <pc:docMk/>
            <pc:sldMk cId="1623564339" sldId="275"/>
            <ac:picMk id="8" creationId="{43F37D9F-C9F1-7229-F4C7-84F89A365A73}"/>
          </ac:picMkLst>
        </pc:picChg>
        <pc:picChg chg="mod">
          <ac:chgData name="Falchetta Giacomo" userId="68ba084c-44c1-477d-9572-656657341ed8" providerId="ADAL" clId="{CDDE7D0B-A89D-4E7B-BEC6-BF6807616CBB}" dt="2023-04-12T14:17:58.842" v="381" actId="1076"/>
          <ac:picMkLst>
            <pc:docMk/>
            <pc:sldMk cId="1623564339" sldId="275"/>
            <ac:picMk id="1030" creationId="{6CF3BAB3-B739-2211-9178-0E179FE37362}"/>
          </ac:picMkLst>
        </pc:picChg>
      </pc:sldChg>
      <pc:sldChg chg="addSp modSp mod">
        <pc:chgData name="Falchetta Giacomo" userId="68ba084c-44c1-477d-9572-656657341ed8" providerId="ADAL" clId="{CDDE7D0B-A89D-4E7B-BEC6-BF6807616CBB}" dt="2023-04-12T14:22:28.650" v="1096" actId="5793"/>
        <pc:sldMkLst>
          <pc:docMk/>
          <pc:sldMk cId="3256567841" sldId="286"/>
        </pc:sldMkLst>
        <pc:spChg chg="add mod">
          <ac:chgData name="Falchetta Giacomo" userId="68ba084c-44c1-477d-9572-656657341ed8" providerId="ADAL" clId="{CDDE7D0B-A89D-4E7B-BEC6-BF6807616CBB}" dt="2023-04-12T14:22:28.650" v="1096" actId="5793"/>
          <ac:spMkLst>
            <pc:docMk/>
            <pc:sldMk cId="3256567841" sldId="286"/>
            <ac:spMk id="3" creationId="{1B6C97A0-6EAF-2269-7AAD-47B9C5A94216}"/>
          </ac:spMkLst>
        </pc:spChg>
        <pc:picChg chg="mod">
          <ac:chgData name="Falchetta Giacomo" userId="68ba084c-44c1-477d-9572-656657341ed8" providerId="ADAL" clId="{CDDE7D0B-A89D-4E7B-BEC6-BF6807616CBB}" dt="2023-04-12T14:21:14.639" v="803" actId="1076"/>
          <ac:picMkLst>
            <pc:docMk/>
            <pc:sldMk cId="3256567841" sldId="286"/>
            <ac:picMk id="6" creationId="{0EBDE9C0-8061-D417-AD80-9E4232D828D0}"/>
          </ac:picMkLst>
        </pc:picChg>
        <pc:picChg chg="mod">
          <ac:chgData name="Falchetta Giacomo" userId="68ba084c-44c1-477d-9572-656657341ed8" providerId="ADAL" clId="{CDDE7D0B-A89D-4E7B-BEC6-BF6807616CBB}" dt="2023-04-12T14:21:01.611" v="797" actId="1076"/>
          <ac:picMkLst>
            <pc:docMk/>
            <pc:sldMk cId="3256567841" sldId="286"/>
            <ac:picMk id="7" creationId="{2BBD9C7D-81FE-F69E-4942-81D554D11532}"/>
          </ac:picMkLst>
        </pc:picChg>
        <pc:picChg chg="mod">
          <ac:chgData name="Falchetta Giacomo" userId="68ba084c-44c1-477d-9572-656657341ed8" providerId="ADAL" clId="{CDDE7D0B-A89D-4E7B-BEC6-BF6807616CBB}" dt="2023-04-12T14:21:04.059" v="798" actId="1076"/>
          <ac:picMkLst>
            <pc:docMk/>
            <pc:sldMk cId="3256567841" sldId="286"/>
            <ac:picMk id="8" creationId="{99A725BB-9908-0BE0-07DB-59D7CB40E9A0}"/>
          </ac:picMkLst>
        </pc:picChg>
      </pc:sldChg>
    </pc:docChg>
  </pc:docChgLst>
  <pc:docChgLst>
    <pc:chgData name="Falchetta Giacomo" userId="68ba084c-44c1-477d-9572-656657341ed8" providerId="ADAL" clId="{AB2B5E44-B5B6-4D22-90C1-41BB742042C7}"/>
    <pc:docChg chg="undo redo custSel modSld">
      <pc:chgData name="Falchetta Giacomo" userId="68ba084c-44c1-477d-9572-656657341ed8" providerId="ADAL" clId="{AB2B5E44-B5B6-4D22-90C1-41BB742042C7}" dt="2023-02-23T11:21:03.143" v="116" actId="207"/>
      <pc:docMkLst>
        <pc:docMk/>
      </pc:docMkLst>
      <pc:sldChg chg="addSp delSp modSp mod">
        <pc:chgData name="Falchetta Giacomo" userId="68ba084c-44c1-477d-9572-656657341ed8" providerId="ADAL" clId="{AB2B5E44-B5B6-4D22-90C1-41BB742042C7}" dt="2023-02-23T11:21:03.143" v="116" actId="207"/>
        <pc:sldMkLst>
          <pc:docMk/>
          <pc:sldMk cId="3708670617" sldId="256"/>
        </pc:sldMkLst>
        <pc:spChg chg="mod">
          <ac:chgData name="Falchetta Giacomo" userId="68ba084c-44c1-477d-9572-656657341ed8" providerId="ADAL" clId="{AB2B5E44-B5B6-4D22-90C1-41BB742042C7}" dt="2023-02-22T09:35:38.378" v="99" actId="1076"/>
          <ac:spMkLst>
            <pc:docMk/>
            <pc:sldMk cId="3708670617" sldId="256"/>
            <ac:spMk id="2" creationId="{79243AF2-B791-4D97-AB2F-7582AEBB1725}"/>
          </ac:spMkLst>
        </pc:spChg>
        <pc:spChg chg="mod">
          <ac:chgData name="Falchetta Giacomo" userId="68ba084c-44c1-477d-9572-656657341ed8" providerId="ADAL" clId="{AB2B5E44-B5B6-4D22-90C1-41BB742042C7}" dt="2023-02-22T09:35:13.620" v="95" actId="1076"/>
          <ac:spMkLst>
            <pc:docMk/>
            <pc:sldMk cId="3708670617" sldId="256"/>
            <ac:spMk id="3" creationId="{32C38001-29C4-43B8-AAED-7E03A875FBE6}"/>
          </ac:spMkLst>
        </pc:spChg>
        <pc:spChg chg="mod">
          <ac:chgData name="Falchetta Giacomo" userId="68ba084c-44c1-477d-9572-656657341ed8" providerId="ADAL" clId="{AB2B5E44-B5B6-4D22-90C1-41BB742042C7}" dt="2023-02-23T11:21:03.143" v="116" actId="207"/>
          <ac:spMkLst>
            <pc:docMk/>
            <pc:sldMk cId="3708670617" sldId="256"/>
            <ac:spMk id="4" creationId="{3F68A0C0-4AB0-45BA-B7BE-34067CA5864D}"/>
          </ac:spMkLst>
        </pc:spChg>
        <pc:picChg chg="add mod">
          <ac:chgData name="Falchetta Giacomo" userId="68ba084c-44c1-477d-9572-656657341ed8" providerId="ADAL" clId="{AB2B5E44-B5B6-4D22-90C1-41BB742042C7}" dt="2023-02-22T09:35:45.750" v="100" actId="732"/>
          <ac:picMkLst>
            <pc:docMk/>
            <pc:sldMk cId="3708670617" sldId="256"/>
            <ac:picMk id="5" creationId="{953FAFD5-D8C4-2D90-2C30-BA7C9701398E}"/>
          </ac:picMkLst>
        </pc:picChg>
        <pc:picChg chg="del">
          <ac:chgData name="Falchetta Giacomo" userId="68ba084c-44c1-477d-9572-656657341ed8" providerId="ADAL" clId="{AB2B5E44-B5B6-4D22-90C1-41BB742042C7}" dt="2023-02-22T09:32:04.348" v="0" actId="478"/>
          <ac:picMkLst>
            <pc:docMk/>
            <pc:sldMk cId="3708670617" sldId="256"/>
            <ac:picMk id="6" creationId="{8F3F4EAD-CD05-48D2-9479-0B96D2487314}"/>
          </ac:picMkLst>
        </pc:picChg>
        <pc:picChg chg="add del">
          <ac:chgData name="Falchetta Giacomo" userId="68ba084c-44c1-477d-9572-656657341ed8" providerId="ADAL" clId="{AB2B5E44-B5B6-4D22-90C1-41BB742042C7}" dt="2023-02-22T09:33:18.661" v="19" actId="478"/>
          <ac:picMkLst>
            <pc:docMk/>
            <pc:sldMk cId="3708670617" sldId="256"/>
            <ac:picMk id="1026" creationId="{1B936E1A-242F-4724-813B-0388760E9863}"/>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8CE3CE-7885-5440-B7D2-D1C38EEABC2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5AEAEB30-D659-F04F-8BCA-7E5755820EA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860766-B385-064C-89E0-D696CB68EF1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84C23E2-02F7-644F-99F5-08AC3BA5EA9E}" type="slidenum">
              <a:rPr lang="en-US" smtClean="0"/>
              <a:t>‹#›</a:t>
            </a:fld>
            <a:endParaRPr lang="en-US"/>
          </a:p>
        </p:txBody>
      </p:sp>
    </p:spTree>
    <p:extLst>
      <p:ext uri="{BB962C8B-B14F-4D97-AF65-F5344CB8AC3E}">
        <p14:creationId xmlns:p14="http://schemas.microsoft.com/office/powerpoint/2010/main" val="14553674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EAC332E-8893-FE4E-9A25-93BB30EFA0DA}" type="datetimeFigureOut">
              <a:rPr lang="en-US" smtClean="0"/>
              <a:t>4/25/2023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B17A1DD-B70C-B048-99CA-ED854228726D}" type="slidenum">
              <a:rPr lang="en-US" smtClean="0"/>
              <a:t>‹#›</a:t>
            </a:fld>
            <a:endParaRPr lang="en-US"/>
          </a:p>
        </p:txBody>
      </p:sp>
    </p:spTree>
    <p:extLst>
      <p:ext uri="{BB962C8B-B14F-4D97-AF65-F5344CB8AC3E}">
        <p14:creationId xmlns:p14="http://schemas.microsoft.com/office/powerpoint/2010/main" val="124750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sec</a:t>
            </a:r>
          </a:p>
        </p:txBody>
      </p:sp>
      <p:sp>
        <p:nvSpPr>
          <p:cNvPr id="4" name="Slide Number Placeholder 3"/>
          <p:cNvSpPr>
            <a:spLocks noGrp="1"/>
          </p:cNvSpPr>
          <p:nvPr>
            <p:ph type="sldNum" sz="quarter" idx="5"/>
          </p:nvPr>
        </p:nvSpPr>
        <p:spPr/>
        <p:txBody>
          <a:bodyPr/>
          <a:lstStyle/>
          <a:p>
            <a:fld id="{0B17A1DD-B70C-B048-99CA-ED854228726D}" type="slidenum">
              <a:rPr lang="en-US" smtClean="0"/>
              <a:t>1</a:t>
            </a:fld>
            <a:endParaRPr lang="en-US" dirty="0"/>
          </a:p>
        </p:txBody>
      </p:sp>
    </p:spTree>
    <p:extLst>
      <p:ext uri="{BB962C8B-B14F-4D97-AF65-F5344CB8AC3E}">
        <p14:creationId xmlns:p14="http://schemas.microsoft.com/office/powerpoint/2010/main" val="2109097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30 sec</a:t>
            </a:r>
          </a:p>
          <a:p>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10</a:t>
            </a:fld>
            <a:endParaRPr lang="en-US"/>
          </a:p>
        </p:txBody>
      </p:sp>
    </p:spTree>
    <p:extLst>
      <p:ext uri="{BB962C8B-B14F-4D97-AF65-F5344CB8AC3E}">
        <p14:creationId xmlns:p14="http://schemas.microsoft.com/office/powerpoint/2010/main" val="4065216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GB" sz="1200" dirty="0">
                <a:latin typeface="+mj-lt"/>
              </a:rPr>
              <a:t>Four models representing land-water-crop-food-energy requirements and dynamics (</a:t>
            </a:r>
            <a:r>
              <a:rPr lang="en-GB" sz="1200" dirty="0" err="1">
                <a:latin typeface="+mj-lt"/>
              </a:rPr>
              <a:t>WaterCROP</a:t>
            </a:r>
            <a:r>
              <a:rPr lang="en-GB" sz="1200" dirty="0">
                <a:latin typeface="+mj-lt"/>
              </a:rPr>
              <a:t>, M-LED, </a:t>
            </a:r>
            <a:r>
              <a:rPr lang="en-GB" sz="1200" dirty="0" err="1">
                <a:latin typeface="+mj-lt"/>
              </a:rPr>
              <a:t>OnSSET</a:t>
            </a:r>
            <a:r>
              <a:rPr lang="en-GB" sz="1200" dirty="0">
                <a:latin typeface="+mj-lt"/>
              </a:rPr>
              <a:t> and MESSAGE-NEST) are calibrated and soft-linked</a:t>
            </a:r>
          </a:p>
          <a:p>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11</a:t>
            </a:fld>
            <a:endParaRPr lang="en-US"/>
          </a:p>
        </p:txBody>
      </p:sp>
    </p:spTree>
    <p:extLst>
      <p:ext uri="{BB962C8B-B14F-4D97-AF65-F5344CB8AC3E}">
        <p14:creationId xmlns:p14="http://schemas.microsoft.com/office/powerpoint/2010/main" val="1773629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30 sec</a:t>
            </a:r>
          </a:p>
          <a:p>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12</a:t>
            </a:fld>
            <a:endParaRPr lang="en-US"/>
          </a:p>
        </p:txBody>
      </p:sp>
    </p:spTree>
    <p:extLst>
      <p:ext uri="{BB962C8B-B14F-4D97-AF65-F5344CB8AC3E}">
        <p14:creationId xmlns:p14="http://schemas.microsoft.com/office/powerpoint/2010/main" val="2299393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30 sec</a:t>
            </a:r>
          </a:p>
          <a:p>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13</a:t>
            </a:fld>
            <a:endParaRPr lang="en-US"/>
          </a:p>
        </p:txBody>
      </p:sp>
    </p:spTree>
    <p:extLst>
      <p:ext uri="{BB962C8B-B14F-4D97-AF65-F5344CB8AC3E}">
        <p14:creationId xmlns:p14="http://schemas.microsoft.com/office/powerpoint/2010/main" val="519381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30 sec</a:t>
            </a:r>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14</a:t>
            </a:fld>
            <a:endParaRPr lang="en-US"/>
          </a:p>
        </p:txBody>
      </p:sp>
    </p:spTree>
    <p:extLst>
      <p:ext uri="{BB962C8B-B14F-4D97-AF65-F5344CB8AC3E}">
        <p14:creationId xmlns:p14="http://schemas.microsoft.com/office/powerpoint/2010/main" val="2563105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30 sec</a:t>
            </a:r>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16</a:t>
            </a:fld>
            <a:endParaRPr lang="en-US"/>
          </a:p>
        </p:txBody>
      </p:sp>
    </p:spTree>
    <p:extLst>
      <p:ext uri="{BB962C8B-B14F-4D97-AF65-F5344CB8AC3E}">
        <p14:creationId xmlns:p14="http://schemas.microsoft.com/office/powerpoint/2010/main" val="2773633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30 sec</a:t>
            </a:r>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17</a:t>
            </a:fld>
            <a:endParaRPr lang="en-US"/>
          </a:p>
        </p:txBody>
      </p:sp>
    </p:spTree>
    <p:extLst>
      <p:ext uri="{BB962C8B-B14F-4D97-AF65-F5344CB8AC3E}">
        <p14:creationId xmlns:p14="http://schemas.microsoft.com/office/powerpoint/2010/main" val="1331677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b="0" i="0">
                <a:effectLst/>
                <a:latin typeface="Open Sans" panose="020B0606030504020204" pitchFamily="34" charset="0"/>
              </a:rPr>
              <a:t>In rural areas of Africa most communities live in poverty and lack access to services such as electricity and clean cooking fuels, water supply that is safe for human use, sufficient and nutritious food, crop irrigation systems, and appliances and services that can foster income generation. Promoting sustainable development requires an integrated understanding and planning along such dimensions. </a:t>
            </a:r>
          </a:p>
          <a:p>
            <a:pPr marL="285750" indent="-285750">
              <a:buFont typeface="Arial" panose="020B0604020202020204" pitchFamily="34" charset="0"/>
              <a:buChar char="•"/>
            </a:pPr>
            <a:endParaRPr lang="en-GB" sz="1200">
              <a:latin typeface="Open Sans" panose="020B0606030504020204" pitchFamily="34" charset="0"/>
            </a:endParaRPr>
          </a:p>
          <a:p>
            <a:pPr marL="285750" indent="-285750">
              <a:buFont typeface="Arial" panose="020B0604020202020204" pitchFamily="34" charset="0"/>
              <a:buChar char="•"/>
            </a:pPr>
            <a:r>
              <a:rPr lang="en-GB" sz="1200" b="0" i="0">
                <a:effectLst/>
                <a:latin typeface="Open Sans" panose="020B0606030504020204" pitchFamily="34" charset="0"/>
              </a:rPr>
              <a:t>RE4AFAGRI (“Renewables for African Agriculture”) project of  LEAP-RE (Long- Term  Joint  Research  and  Innovation  Partnership  on  Renewable  Energy between  the European Union and the African Union)</a:t>
            </a:r>
            <a:endParaRPr lang="en-GB" sz="1200" b="0" i="0" dirty="0">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0B17A1DD-B70C-B048-99CA-ED854228726D}" type="slidenum">
              <a:rPr lang="en-US" smtClean="0"/>
              <a:t>20</a:t>
            </a:fld>
            <a:endParaRPr lang="en-US"/>
          </a:p>
        </p:txBody>
      </p:sp>
    </p:spTree>
    <p:extLst>
      <p:ext uri="{BB962C8B-B14F-4D97-AF65-F5344CB8AC3E}">
        <p14:creationId xmlns:p14="http://schemas.microsoft.com/office/powerpoint/2010/main" val="484131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spcAft>
                <a:spcPts val="600"/>
              </a:spcAft>
              <a:buFont typeface="Arial" panose="020B0604020202020204" pitchFamily="34" charset="0"/>
              <a:buChar char="•"/>
            </a:pPr>
            <a:r>
              <a:rPr lang="it-IT" b="1" dirty="0">
                <a:solidFill>
                  <a:srgbClr val="262626"/>
                </a:solidFill>
                <a:latin typeface="Arial" panose="020B0604020202020204" pitchFamily="34" charset="0"/>
              </a:rPr>
              <a:t> </a:t>
            </a:r>
            <a:r>
              <a:rPr lang="it-IT" b="1" dirty="0" err="1">
                <a:solidFill>
                  <a:srgbClr val="262626"/>
                </a:solidFill>
                <a:latin typeface="Arial" panose="020B0604020202020204" pitchFamily="34" charset="0"/>
              </a:rPr>
              <a:t>Rainfed</a:t>
            </a:r>
            <a:r>
              <a:rPr lang="it-IT" dirty="0">
                <a:solidFill>
                  <a:srgbClr val="262626"/>
                </a:solidFill>
                <a:latin typeface="Arial" panose="020B0604020202020204" pitchFamily="34" charset="0"/>
              </a:rPr>
              <a:t> </a:t>
            </a:r>
            <a:r>
              <a:rPr lang="it-IT" dirty="0" err="1">
                <a:solidFill>
                  <a:srgbClr val="262626"/>
                </a:solidFill>
                <a:latin typeface="Arial" panose="020B0604020202020204" pitchFamily="34" charset="0"/>
              </a:rPr>
              <a:t>agriculture</a:t>
            </a:r>
            <a:r>
              <a:rPr lang="it-IT" dirty="0">
                <a:solidFill>
                  <a:srgbClr val="262626"/>
                </a:solidFill>
                <a:latin typeface="Arial" panose="020B0604020202020204" pitchFamily="34" charset="0"/>
              </a:rPr>
              <a:t> and </a:t>
            </a:r>
            <a:r>
              <a:rPr lang="it-IT" b="1" dirty="0">
                <a:solidFill>
                  <a:srgbClr val="262626"/>
                </a:solidFill>
                <a:latin typeface="Arial" panose="020B0604020202020204" pitchFamily="34" charset="0"/>
              </a:rPr>
              <a:t>no </a:t>
            </a:r>
            <a:r>
              <a:rPr lang="it-IT" b="1" dirty="0" err="1">
                <a:solidFill>
                  <a:srgbClr val="262626"/>
                </a:solidFill>
                <a:latin typeface="Arial" panose="020B0604020202020204" pitchFamily="34" charset="0"/>
              </a:rPr>
              <a:t>electricity</a:t>
            </a:r>
            <a:r>
              <a:rPr lang="it-IT" b="1" dirty="0">
                <a:solidFill>
                  <a:srgbClr val="262626"/>
                </a:solidFill>
                <a:latin typeface="Arial" panose="020B0604020202020204" pitchFamily="34" charset="0"/>
              </a:rPr>
              <a:t> </a:t>
            </a:r>
            <a:r>
              <a:rPr lang="it-IT" dirty="0">
                <a:solidFill>
                  <a:srgbClr val="262626"/>
                </a:solidFill>
                <a:latin typeface="Arial" panose="020B0604020202020204" pitchFamily="34" charset="0"/>
              </a:rPr>
              <a:t>in the community</a:t>
            </a:r>
            <a:r>
              <a:rPr lang="en-US" dirty="0">
                <a:solidFill>
                  <a:srgbClr val="000000"/>
                </a:solidFill>
                <a:latin typeface="Arial" panose="020B0604020202020204" pitchFamily="34" charset="0"/>
              </a:rPr>
              <a:t>​</a:t>
            </a:r>
          </a:p>
          <a:p>
            <a:pPr algn="just" fontAlgn="base">
              <a:spcAft>
                <a:spcPts val="600"/>
              </a:spcAft>
              <a:buFont typeface="Arial" panose="020B0604020202020204" pitchFamily="34" charset="0"/>
              <a:buChar char="•"/>
            </a:pPr>
            <a:r>
              <a:rPr lang="it-IT" dirty="0">
                <a:solidFill>
                  <a:srgbClr val="262626"/>
                </a:solidFill>
                <a:latin typeface="Arial" panose="020B0604020202020204" pitchFamily="34" charset="0"/>
              </a:rPr>
              <a:t> Low </a:t>
            </a:r>
            <a:r>
              <a:rPr lang="it-IT" b="1" dirty="0" err="1">
                <a:solidFill>
                  <a:srgbClr val="262626"/>
                </a:solidFill>
                <a:latin typeface="Arial" panose="020B0604020202020204" pitchFamily="34" charset="0"/>
              </a:rPr>
              <a:t>productivity</a:t>
            </a:r>
            <a:r>
              <a:rPr lang="it-IT" dirty="0">
                <a:solidFill>
                  <a:srgbClr val="262626"/>
                </a:solidFill>
                <a:latin typeface="Arial" panose="020B0604020202020204" pitchFamily="34" charset="0"/>
              </a:rPr>
              <a:t> and </a:t>
            </a:r>
            <a:r>
              <a:rPr lang="it-IT" b="1" dirty="0" err="1">
                <a:solidFill>
                  <a:srgbClr val="262626"/>
                </a:solidFill>
                <a:latin typeface="Arial" panose="020B0604020202020204" pitchFamily="34" charset="0"/>
              </a:rPr>
              <a:t>raw</a:t>
            </a:r>
            <a:r>
              <a:rPr lang="it-IT" b="1" dirty="0">
                <a:solidFill>
                  <a:srgbClr val="262626"/>
                </a:solidFill>
                <a:latin typeface="Arial" panose="020B0604020202020204" pitchFamily="34" charset="0"/>
              </a:rPr>
              <a:t> </a:t>
            </a:r>
            <a:r>
              <a:rPr lang="it-IT" b="1" dirty="0" err="1">
                <a:solidFill>
                  <a:srgbClr val="262626"/>
                </a:solidFill>
                <a:latin typeface="Arial" panose="020B0604020202020204" pitchFamily="34" charset="0"/>
              </a:rPr>
              <a:t>crops</a:t>
            </a:r>
            <a:r>
              <a:rPr lang="it-IT" b="1" dirty="0">
                <a:solidFill>
                  <a:srgbClr val="262626"/>
                </a:solidFill>
                <a:latin typeface="Arial" panose="020B0604020202020204" pitchFamily="34" charset="0"/>
              </a:rPr>
              <a:t> </a:t>
            </a:r>
            <a:r>
              <a:rPr lang="it-IT" dirty="0">
                <a:solidFill>
                  <a:srgbClr val="262626"/>
                </a:solidFill>
                <a:latin typeface="Arial" panose="020B0604020202020204" pitchFamily="34" charset="0"/>
              </a:rPr>
              <a:t>to </a:t>
            </a:r>
            <a:r>
              <a:rPr lang="it-IT" dirty="0" err="1">
                <a:solidFill>
                  <a:srgbClr val="262626"/>
                </a:solidFill>
                <a:latin typeface="Arial" panose="020B0604020202020204" pitchFamily="34" charset="0"/>
              </a:rPr>
              <a:t>wholesale</a:t>
            </a:r>
            <a:r>
              <a:rPr lang="en-US" dirty="0">
                <a:solidFill>
                  <a:srgbClr val="000000"/>
                </a:solidFill>
                <a:latin typeface="Arial" panose="020B0604020202020204" pitchFamily="34" charset="0"/>
              </a:rPr>
              <a:t>​</a:t>
            </a:r>
          </a:p>
          <a:p>
            <a:pPr algn="just" fontAlgn="base">
              <a:spcAft>
                <a:spcPts val="600"/>
              </a:spcAft>
              <a:buFont typeface="Arial" panose="020B0604020202020204" pitchFamily="34" charset="0"/>
              <a:buChar char="•"/>
            </a:pPr>
            <a:r>
              <a:rPr lang="it-IT" b="1" dirty="0">
                <a:solidFill>
                  <a:srgbClr val="262626"/>
                </a:solidFill>
                <a:latin typeface="Arial" panose="020B0604020202020204" pitchFamily="34" charset="0"/>
              </a:rPr>
              <a:t> </a:t>
            </a:r>
            <a:r>
              <a:rPr lang="it-IT" b="1" dirty="0" err="1">
                <a:solidFill>
                  <a:srgbClr val="262626"/>
                </a:solidFill>
                <a:latin typeface="Arial" panose="020B0604020202020204" pitchFamily="34" charset="0"/>
              </a:rPr>
              <a:t>Poverty</a:t>
            </a:r>
            <a:r>
              <a:rPr lang="it-IT" dirty="0">
                <a:solidFill>
                  <a:srgbClr val="262626"/>
                </a:solidFill>
                <a:latin typeface="Arial" panose="020B0604020202020204" pitchFamily="34" charset="0"/>
              </a:rPr>
              <a:t> and </a:t>
            </a:r>
            <a:r>
              <a:rPr lang="it-IT" b="1" dirty="0" err="1">
                <a:solidFill>
                  <a:srgbClr val="262626"/>
                </a:solidFill>
                <a:latin typeface="Arial" panose="020B0604020202020204" pitchFamily="34" charset="0"/>
              </a:rPr>
              <a:t>inequality</a:t>
            </a:r>
            <a:r>
              <a:rPr lang="it-IT" dirty="0">
                <a:solidFill>
                  <a:srgbClr val="262626"/>
                </a:solidFill>
                <a:latin typeface="Arial" panose="020B0604020202020204" pitchFamily="34" charset="0"/>
              </a:rPr>
              <a:t> trap</a:t>
            </a:r>
            <a:r>
              <a:rPr lang="en-US" dirty="0">
                <a:solidFill>
                  <a:srgbClr val="000000"/>
                </a:solidFill>
                <a:latin typeface="Arial" panose="020B0604020202020204" pitchFamily="34" charset="0"/>
              </a:rPr>
              <a:t>​</a:t>
            </a:r>
          </a:p>
          <a:p>
            <a:pPr marL="0" indent="0">
              <a:buFont typeface="Arial" panose="020B0604020202020204" pitchFamily="34" charset="0"/>
              <a:buNone/>
            </a:pPr>
            <a:endParaRPr lang="en-GB" sz="1200" b="0" i="0" dirty="0">
              <a:effectLst/>
              <a:latin typeface="Open Sans" panose="020B0606030504020204" pitchFamily="34" charset="0"/>
            </a:endParaRPr>
          </a:p>
        </p:txBody>
      </p:sp>
      <p:sp>
        <p:nvSpPr>
          <p:cNvPr id="4" name="Slide Number Placeholder 3"/>
          <p:cNvSpPr>
            <a:spLocks noGrp="1"/>
          </p:cNvSpPr>
          <p:nvPr>
            <p:ph type="sldNum" sz="quarter" idx="5"/>
          </p:nvPr>
        </p:nvSpPr>
        <p:spPr/>
        <p:txBody>
          <a:bodyPr/>
          <a:lstStyle/>
          <a:p>
            <a:fld id="{0B17A1DD-B70C-B048-99CA-ED854228726D}" type="slidenum">
              <a:rPr lang="en-US" smtClean="0"/>
              <a:t>2</a:t>
            </a:fld>
            <a:endParaRPr lang="en-US" dirty="0"/>
          </a:p>
        </p:txBody>
      </p:sp>
    </p:spTree>
    <p:extLst>
      <p:ext uri="{BB962C8B-B14F-4D97-AF65-F5344CB8AC3E}">
        <p14:creationId xmlns:p14="http://schemas.microsoft.com/office/powerpoint/2010/main" val="22957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Aft>
                <a:spcPts val="600"/>
              </a:spcAft>
            </a:pPr>
            <a:r>
              <a:rPr lang="it-IT" dirty="0">
                <a:solidFill>
                  <a:srgbClr val="000000"/>
                </a:solidFill>
                <a:latin typeface="Arial" panose="020B0604020202020204" pitchFamily="34" charset="0"/>
              </a:rPr>
              <a:t>Sustainable </a:t>
            </a:r>
            <a:r>
              <a:rPr lang="it-IT" b="1" dirty="0">
                <a:solidFill>
                  <a:srgbClr val="000000"/>
                </a:solidFill>
                <a:latin typeface="Arial" panose="020B0604020202020204" pitchFamily="34" charset="0"/>
              </a:rPr>
              <a:t>irrigation</a:t>
            </a:r>
            <a:r>
              <a:rPr lang="it-IT" dirty="0">
                <a:solidFill>
                  <a:srgbClr val="000000"/>
                </a:solidFill>
                <a:latin typeface="Arial" panose="020B0604020202020204" pitchFamily="34" charset="0"/>
              </a:rPr>
              <a:t> and </a:t>
            </a:r>
            <a:r>
              <a:rPr lang="it-IT" b="1" dirty="0">
                <a:solidFill>
                  <a:srgbClr val="000000"/>
                </a:solidFill>
                <a:latin typeface="Arial" panose="020B0604020202020204" pitchFamily="34" charset="0"/>
              </a:rPr>
              <a:t>community-wide renewable electricity</a:t>
            </a:r>
            <a:r>
              <a:rPr lang="en-US" dirty="0">
                <a:solidFill>
                  <a:srgbClr val="000000"/>
                </a:solidFill>
                <a:latin typeface="Arial" panose="020B0604020202020204" pitchFamily="34" charset="0"/>
              </a:rPr>
              <a:t>​</a:t>
            </a:r>
          </a:p>
          <a:p>
            <a:pPr fontAlgn="base">
              <a:spcAft>
                <a:spcPts val="600"/>
              </a:spcAft>
              <a:buFont typeface="Arial" panose="020B0604020202020204" pitchFamily="34" charset="0"/>
              <a:buChar char="•"/>
            </a:pPr>
            <a:r>
              <a:rPr lang="it-IT" dirty="0">
                <a:solidFill>
                  <a:srgbClr val="000000"/>
                </a:solidFill>
                <a:latin typeface="Arial" panose="020B0604020202020204" pitchFamily="34" charset="0"/>
              </a:rPr>
              <a:t> Increased </a:t>
            </a:r>
            <a:r>
              <a:rPr lang="it-IT" b="1" dirty="0">
                <a:solidFill>
                  <a:srgbClr val="000000"/>
                </a:solidFill>
                <a:latin typeface="Arial" panose="020B0604020202020204" pitchFamily="34" charset="0"/>
              </a:rPr>
              <a:t>productivity</a:t>
            </a:r>
            <a:r>
              <a:rPr lang="it-IT" dirty="0">
                <a:solidFill>
                  <a:srgbClr val="000000"/>
                </a:solidFill>
                <a:latin typeface="Arial" panose="020B0604020202020204" pitchFamily="34" charset="0"/>
              </a:rPr>
              <a:t> &amp; local </a:t>
            </a:r>
            <a:r>
              <a:rPr lang="it-IT" b="1" dirty="0">
                <a:solidFill>
                  <a:srgbClr val="000000"/>
                </a:solidFill>
                <a:latin typeface="Arial" panose="020B0604020202020204" pitchFamily="34" charset="0"/>
              </a:rPr>
              <a:t>crop processing </a:t>
            </a:r>
            <a:r>
              <a:rPr lang="it-IT" dirty="0">
                <a:solidFill>
                  <a:srgbClr val="000000"/>
                </a:solidFill>
                <a:latin typeface="Arial" panose="020B0604020202020204" pitchFamily="34" charset="0"/>
              </a:rPr>
              <a:t>​</a:t>
            </a:r>
          </a:p>
          <a:p>
            <a:pPr fontAlgn="base">
              <a:spcAft>
                <a:spcPts val="600"/>
              </a:spcAft>
              <a:buFont typeface="Arial" panose="020B0604020202020204" pitchFamily="34" charset="0"/>
              <a:buChar char="•"/>
            </a:pPr>
            <a:r>
              <a:rPr lang="it-IT" dirty="0">
                <a:solidFill>
                  <a:srgbClr val="000000"/>
                </a:solidFill>
                <a:latin typeface="Arial" panose="020B0604020202020204" pitchFamily="34" charset="0"/>
              </a:rPr>
              <a:t>Agriculture as </a:t>
            </a:r>
            <a:r>
              <a:rPr lang="it-IT" b="1" dirty="0">
                <a:solidFill>
                  <a:srgbClr val="000000"/>
                </a:solidFill>
                <a:latin typeface="Arial" panose="020B0604020202020204" pitchFamily="34" charset="0"/>
              </a:rPr>
              <a:t>leverage</a:t>
            </a:r>
            <a:r>
              <a:rPr lang="it-IT" dirty="0">
                <a:solidFill>
                  <a:srgbClr val="000000"/>
                </a:solidFill>
                <a:latin typeface="Arial" panose="020B0604020202020204" pitchFamily="34" charset="0"/>
              </a:rPr>
              <a:t> for reduction of poverty and inequality</a:t>
            </a:r>
            <a:endParaRPr lang="en-GB" sz="1200" dirty="0">
              <a:latin typeface="+mj-lt"/>
            </a:endParaRPr>
          </a:p>
          <a:p>
            <a:pPr marL="285750" indent="-285750" algn="just">
              <a:buFont typeface="Arial" panose="020B0604020202020204" pitchFamily="34" charset="0"/>
              <a:buChar char="•"/>
            </a:pPr>
            <a:r>
              <a:rPr lang="en-GB" sz="1200" dirty="0">
                <a:latin typeface="+mj-lt"/>
              </a:rPr>
              <a:t>M</a:t>
            </a:r>
            <a:r>
              <a:rPr lang="en-GB" sz="1200" b="0" i="0" dirty="0">
                <a:effectLst/>
                <a:latin typeface="+mj-lt"/>
              </a:rPr>
              <a:t>ulti-scale, multi-sectoral </a:t>
            </a:r>
            <a:r>
              <a:rPr lang="en-GB" sz="1200" b="1" i="0" dirty="0">
                <a:effectLst/>
                <a:latin typeface="+mj-lt"/>
              </a:rPr>
              <a:t>assessment and planning of technologies and policies </a:t>
            </a:r>
            <a:r>
              <a:rPr lang="en-GB" sz="1200" b="0" i="0" dirty="0">
                <a:effectLst/>
                <a:latin typeface="+mj-lt"/>
              </a:rPr>
              <a:t>that can promote integrated sustainable development in rural areas of developing countries.</a:t>
            </a:r>
          </a:p>
          <a:p>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3</a:t>
            </a:fld>
            <a:endParaRPr lang="en-US" dirty="0"/>
          </a:p>
        </p:txBody>
      </p:sp>
    </p:spTree>
    <p:extLst>
      <p:ext uri="{BB962C8B-B14F-4D97-AF65-F5344CB8AC3E}">
        <p14:creationId xmlns:p14="http://schemas.microsoft.com/office/powerpoint/2010/main" val="1453796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30 sec</a:t>
            </a:r>
          </a:p>
          <a:p>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4</a:t>
            </a:fld>
            <a:endParaRPr lang="en-US"/>
          </a:p>
        </p:txBody>
      </p:sp>
    </p:spTree>
    <p:extLst>
      <p:ext uri="{BB962C8B-B14F-4D97-AF65-F5344CB8AC3E}">
        <p14:creationId xmlns:p14="http://schemas.microsoft.com/office/powerpoint/2010/main" val="520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GB" sz="1200" dirty="0">
                <a:latin typeface="+mj-lt"/>
              </a:rPr>
              <a:t>Four models representing land-water-crop-food-energy requirements and dynamics (</a:t>
            </a:r>
            <a:r>
              <a:rPr lang="en-GB" sz="1200" dirty="0" err="1">
                <a:latin typeface="+mj-lt"/>
              </a:rPr>
              <a:t>WaterCROP</a:t>
            </a:r>
            <a:r>
              <a:rPr lang="en-GB" sz="1200" dirty="0">
                <a:latin typeface="+mj-lt"/>
              </a:rPr>
              <a:t>, M-LED, </a:t>
            </a:r>
            <a:r>
              <a:rPr lang="en-GB" sz="1200" dirty="0" err="1">
                <a:latin typeface="+mj-lt"/>
              </a:rPr>
              <a:t>OnSSET</a:t>
            </a:r>
            <a:r>
              <a:rPr lang="en-GB" sz="1200" dirty="0">
                <a:latin typeface="+mj-lt"/>
              </a:rPr>
              <a:t> and MESSAGE-NEST) are calibrated and soft-linked</a:t>
            </a:r>
          </a:p>
          <a:p>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5</a:t>
            </a:fld>
            <a:endParaRPr lang="en-US"/>
          </a:p>
        </p:txBody>
      </p:sp>
    </p:spTree>
    <p:extLst>
      <p:ext uri="{BB962C8B-B14F-4D97-AF65-F5344CB8AC3E}">
        <p14:creationId xmlns:p14="http://schemas.microsoft.com/office/powerpoint/2010/main" val="2532657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30 sec</a:t>
            </a:r>
          </a:p>
          <a:p>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6</a:t>
            </a:fld>
            <a:endParaRPr lang="en-US"/>
          </a:p>
        </p:txBody>
      </p:sp>
    </p:spTree>
    <p:extLst>
      <p:ext uri="{BB962C8B-B14F-4D97-AF65-F5344CB8AC3E}">
        <p14:creationId xmlns:p14="http://schemas.microsoft.com/office/powerpoint/2010/main" val="882869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GB" sz="1200" dirty="0">
                <a:latin typeface="+mj-lt"/>
              </a:rPr>
              <a:t>Four models representing land-water-crop-food-energy requirements and dynamics (</a:t>
            </a:r>
            <a:r>
              <a:rPr lang="en-GB" sz="1200" dirty="0" err="1">
                <a:latin typeface="+mj-lt"/>
              </a:rPr>
              <a:t>WaterCROP</a:t>
            </a:r>
            <a:r>
              <a:rPr lang="en-GB" sz="1200" dirty="0">
                <a:latin typeface="+mj-lt"/>
              </a:rPr>
              <a:t>, M-LED, </a:t>
            </a:r>
            <a:r>
              <a:rPr lang="en-GB" sz="1200" dirty="0" err="1">
                <a:latin typeface="+mj-lt"/>
              </a:rPr>
              <a:t>OnSSET</a:t>
            </a:r>
            <a:r>
              <a:rPr lang="en-GB" sz="1200" dirty="0">
                <a:latin typeface="+mj-lt"/>
              </a:rPr>
              <a:t> and MESSAGE-NEST) are calibrated and soft-linked</a:t>
            </a:r>
          </a:p>
          <a:p>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7</a:t>
            </a:fld>
            <a:endParaRPr lang="en-US"/>
          </a:p>
        </p:txBody>
      </p:sp>
    </p:spTree>
    <p:extLst>
      <p:ext uri="{BB962C8B-B14F-4D97-AF65-F5344CB8AC3E}">
        <p14:creationId xmlns:p14="http://schemas.microsoft.com/office/powerpoint/2010/main" val="166292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30 sec</a:t>
            </a:r>
          </a:p>
          <a:p>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8</a:t>
            </a:fld>
            <a:endParaRPr lang="en-US"/>
          </a:p>
        </p:txBody>
      </p:sp>
    </p:spTree>
    <p:extLst>
      <p:ext uri="{BB962C8B-B14F-4D97-AF65-F5344CB8AC3E}">
        <p14:creationId xmlns:p14="http://schemas.microsoft.com/office/powerpoint/2010/main" val="63374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GB" sz="1200" dirty="0">
                <a:latin typeface="+mj-lt"/>
              </a:rPr>
              <a:t>Four models representing land-water-crop-food-energy requirements and dynamics (</a:t>
            </a:r>
            <a:r>
              <a:rPr lang="en-GB" sz="1200" dirty="0" err="1">
                <a:latin typeface="+mj-lt"/>
              </a:rPr>
              <a:t>WaterCROP</a:t>
            </a:r>
            <a:r>
              <a:rPr lang="en-GB" sz="1200" dirty="0">
                <a:latin typeface="+mj-lt"/>
              </a:rPr>
              <a:t>, M-LED, </a:t>
            </a:r>
            <a:r>
              <a:rPr lang="en-GB" sz="1200" dirty="0" err="1">
                <a:latin typeface="+mj-lt"/>
              </a:rPr>
              <a:t>OnSSET</a:t>
            </a:r>
            <a:r>
              <a:rPr lang="en-GB" sz="1200" dirty="0">
                <a:latin typeface="+mj-lt"/>
              </a:rPr>
              <a:t> and MESSAGE-NEST) are calibrated and soft-linked</a:t>
            </a:r>
          </a:p>
          <a:p>
            <a:endParaRPr lang="en-GB" dirty="0"/>
          </a:p>
        </p:txBody>
      </p:sp>
      <p:sp>
        <p:nvSpPr>
          <p:cNvPr id="4" name="Slide Number Placeholder 3"/>
          <p:cNvSpPr>
            <a:spLocks noGrp="1"/>
          </p:cNvSpPr>
          <p:nvPr>
            <p:ph type="sldNum" sz="quarter" idx="5"/>
          </p:nvPr>
        </p:nvSpPr>
        <p:spPr/>
        <p:txBody>
          <a:bodyPr/>
          <a:lstStyle/>
          <a:p>
            <a:fld id="{0B17A1DD-B70C-B048-99CA-ED854228726D}" type="slidenum">
              <a:rPr lang="en-US" smtClean="0"/>
              <a:t>9</a:t>
            </a:fld>
            <a:endParaRPr lang="en-US"/>
          </a:p>
        </p:txBody>
      </p:sp>
    </p:spTree>
    <p:extLst>
      <p:ext uri="{BB962C8B-B14F-4D97-AF65-F5344CB8AC3E}">
        <p14:creationId xmlns:p14="http://schemas.microsoft.com/office/powerpoint/2010/main" val="3688107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userDrawn="1"/>
        </p:nvPicPr>
        <p:blipFill>
          <a:blip r:embed="rId2"/>
          <a:stretch>
            <a:fillRect/>
          </a:stretch>
        </p:blipFill>
        <p:spPr>
          <a:xfrm>
            <a:off x="0" y="0"/>
            <a:ext cx="12192000" cy="1961662"/>
          </a:xfrm>
          <a:prstGeom prst="rect">
            <a:avLst/>
          </a:prstGeom>
        </p:spPr>
      </p:pic>
      <p:sp>
        <p:nvSpPr>
          <p:cNvPr id="2" name="Title 1"/>
          <p:cNvSpPr>
            <a:spLocks noGrp="1"/>
          </p:cNvSpPr>
          <p:nvPr>
            <p:ph type="ctrTitle"/>
          </p:nvPr>
        </p:nvSpPr>
        <p:spPr>
          <a:xfrm>
            <a:off x="362712" y="1122363"/>
            <a:ext cx="9659112" cy="2387600"/>
          </a:xfrm>
          <a:prstGeom prst="rect">
            <a:avLst/>
          </a:prstGeo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362712" y="3712464"/>
            <a:ext cx="8196072" cy="1545336"/>
          </a:xfrm>
        </p:spPr>
        <p:txBody>
          <a:bodyPr/>
          <a:lstStyle>
            <a:lvl1pPr marL="0" indent="0" algn="l">
              <a:lnSpc>
                <a:spcPct val="11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FC5C03-3F87-0740-8183-695B10F501A5}" type="datetimeFigureOut">
              <a:rPr lang="en-US" smtClean="0"/>
              <a:t>4/25/2023</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38B0777-827F-8D42-90B1-61394C340E65}" type="slidenum">
              <a:rPr lang="en-US" smtClean="0"/>
              <a:t>‹#›</a:t>
            </a:fld>
            <a:endParaRPr lang="en-US"/>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userDrawn="1"/>
        </p:nvPicPr>
        <p:blipFill>
          <a:blip r:embed="rId3"/>
          <a:stretch>
            <a:fillRect/>
          </a:stretch>
        </p:blipFill>
        <p:spPr>
          <a:xfrm>
            <a:off x="0" y="5396524"/>
            <a:ext cx="12192000" cy="1461477"/>
          </a:xfrm>
          <a:prstGeom prst="rect">
            <a:avLst/>
          </a:prstGeom>
        </p:spPr>
      </p:pic>
      <p:pic>
        <p:nvPicPr>
          <p:cNvPr id="10" name="Picture 9">
            <a:extLst>
              <a:ext uri="{FF2B5EF4-FFF2-40B4-BE49-F238E27FC236}">
                <a16:creationId xmlns:a16="http://schemas.microsoft.com/office/drawing/2014/main" id="{3E432C23-CFC4-DC44-9D7B-0DCBE41B1793}"/>
              </a:ext>
            </a:extLst>
          </p:cNvPr>
          <p:cNvPicPr>
            <a:picLocks noChangeAspect="1"/>
          </p:cNvPicPr>
          <p:nvPr userDrawn="1"/>
        </p:nvPicPr>
        <p:blipFill>
          <a:blip r:embed="rId4"/>
          <a:stretch>
            <a:fillRect/>
          </a:stretch>
        </p:blipFill>
        <p:spPr>
          <a:xfrm>
            <a:off x="9832062" y="309563"/>
            <a:ext cx="2086125" cy="598709"/>
          </a:xfrm>
          <a:prstGeom prst="rect">
            <a:avLst/>
          </a:prstGeom>
        </p:spPr>
      </p:pic>
    </p:spTree>
    <p:extLst>
      <p:ext uri="{BB962C8B-B14F-4D97-AF65-F5344CB8AC3E}">
        <p14:creationId xmlns:p14="http://schemas.microsoft.com/office/powerpoint/2010/main" val="68848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06113" y="987427"/>
            <a:ext cx="748588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5" name="Date Placeholder 4"/>
          <p:cNvSpPr>
            <a:spLocks noGrp="1"/>
          </p:cNvSpPr>
          <p:nvPr>
            <p:ph type="dt" sz="half" idx="10"/>
          </p:nvPr>
        </p:nvSpPr>
        <p:spPr/>
        <p:txBody>
          <a:bodyPr/>
          <a:lstStyle/>
          <a:p>
            <a:fld id="{09FC5C03-3F87-0740-8183-695B10F501A5}" type="datetimeFigureOut">
              <a:rPr lang="en-US" smtClean="0"/>
              <a:t>4/25/2023</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38B0777-827F-8D42-90B1-61394C340E65}" type="slidenum">
              <a:rPr lang="en-US" smtClean="0"/>
              <a:t>‹#›</a:t>
            </a:fld>
            <a:endParaRPr lang="en-US"/>
          </a:p>
        </p:txBody>
      </p:sp>
      <p:sp>
        <p:nvSpPr>
          <p:cNvPr id="9" name="Text Placeholder 3">
            <a:extLst>
              <a:ext uri="{FF2B5EF4-FFF2-40B4-BE49-F238E27FC236}">
                <a16:creationId xmlns:a16="http://schemas.microsoft.com/office/drawing/2014/main" id="{A95EF8D4-5B50-564A-8E71-ACB42B8E14D3}"/>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52606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FC5C03-3F87-0740-8183-695B10F501A5}" type="datetimeFigureOut">
              <a:rPr lang="en-US" smtClean="0"/>
              <a:t>4/25/2023</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38B0777-827F-8D42-90B1-61394C340E65}" type="slidenum">
              <a:rPr lang="en-US" smtClean="0"/>
              <a:t>‹#›</a:t>
            </a:fld>
            <a:endParaRPr lang="en-US"/>
          </a:p>
        </p:txBody>
      </p:sp>
    </p:spTree>
    <p:extLst>
      <p:ext uri="{BB962C8B-B14F-4D97-AF65-F5344CB8AC3E}">
        <p14:creationId xmlns:p14="http://schemas.microsoft.com/office/powerpoint/2010/main" val="2709847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FC5C03-3F87-0740-8183-695B10F501A5}" type="datetimeFigureOut">
              <a:rPr lang="en-US" smtClean="0"/>
              <a:t>4/25/2023</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38B0777-827F-8D42-90B1-61394C340E65}" type="slidenum">
              <a:rPr lang="en-US" smtClean="0"/>
              <a:t>‹#›</a:t>
            </a:fld>
            <a:endParaRPr lang="en-US"/>
          </a:p>
        </p:txBody>
      </p:sp>
    </p:spTree>
    <p:extLst>
      <p:ext uri="{BB962C8B-B14F-4D97-AF65-F5344CB8AC3E}">
        <p14:creationId xmlns:p14="http://schemas.microsoft.com/office/powerpoint/2010/main" val="268743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DE9D4807-C921-2F49-A0FE-1CC305E0C099}"/>
              </a:ext>
            </a:extLst>
          </p:cNvPr>
          <p:cNvSpPr>
            <a:spLocks noGrp="1"/>
          </p:cNvSpPr>
          <p:nvPr>
            <p:ph sz="quarter" idx="13" hasCustomPrompt="1"/>
          </p:nvPr>
        </p:nvSpPr>
        <p:spPr>
          <a:xfrm>
            <a:off x="365226" y="1198690"/>
            <a:ext cx="11504084" cy="499654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noProof="0" dirty="0" smtClean="0"/>
            </a:lvl1pPr>
            <a:lvl2pPr>
              <a:defRPr lang="en-US" noProof="0" dirty="0" smtClean="0"/>
            </a:lvl2pPr>
            <a:lvl3pPr>
              <a:defRPr lang="en-US" sz="2000" noProof="0" dirty="0" smtClean="0"/>
            </a:lvl3pPr>
            <a:lvl4pPr>
              <a:defRPr lang="en-US" sz="2000" noProof="0" dirty="0" smtClean="0"/>
            </a:lvl4pPr>
            <a:lvl5pPr>
              <a:defRPr lang="en-US" sz="1000" dirty="0"/>
            </a:lvl5pPr>
          </a:lstStyle>
          <a:p>
            <a:pPr lvl="0"/>
            <a:r>
              <a:rPr kumimoji="0" lang="en-US" sz="2200" b="0" i="0" u="none" strike="noStrike" kern="0" cap="none" spc="0" normalizeH="0" baseline="0" noProof="0">
                <a:ln>
                  <a:noFill/>
                </a:ln>
                <a:solidFill>
                  <a:srgbClr val="000000"/>
                </a:solidFill>
                <a:effectLst/>
                <a:uLnTx/>
                <a:uFillTx/>
                <a:latin typeface="Calibri Light"/>
                <a:ea typeface="+mn-ea"/>
                <a:cs typeface="Calibri"/>
              </a:rPr>
              <a:t>Click to edit text</a:t>
            </a:r>
          </a:p>
          <a:p>
            <a:pPr lvl="1"/>
            <a:r>
              <a:rPr kumimoji="0" lang="en-US" sz="2200" b="0" i="0" u="none" strike="noStrike" kern="0" cap="none" spc="0" normalizeH="0" baseline="0" noProof="0">
                <a:ln>
                  <a:noFill/>
                </a:ln>
                <a:solidFill>
                  <a:srgbClr val="000000"/>
                </a:solidFill>
                <a:effectLst/>
                <a:uLnTx/>
                <a:uFillTx/>
                <a:latin typeface="Calibri Light"/>
                <a:cs typeface="Calibri"/>
              </a:rPr>
              <a:t>Second level</a:t>
            </a:r>
          </a:p>
          <a:p>
            <a:pPr lvl="2"/>
            <a:r>
              <a:rPr kumimoji="0" lang="en-US" sz="2000" b="0" i="0" u="none" strike="noStrike" kern="0" cap="none" spc="0" normalizeH="0" baseline="0" noProof="0">
                <a:ln>
                  <a:noFill/>
                </a:ln>
                <a:solidFill>
                  <a:srgbClr val="000000"/>
                </a:solidFill>
                <a:effectLst/>
                <a:uLnTx/>
                <a:uFillTx/>
                <a:latin typeface="Calibri Light"/>
                <a:cs typeface="Calibri"/>
              </a:rPr>
              <a:t>Third level</a:t>
            </a:r>
          </a:p>
          <a:p>
            <a:pPr lvl="3"/>
            <a:r>
              <a:rPr kumimoji="0" lang="en-US" sz="2000" b="0" i="0" u="none" strike="noStrike" kern="0" cap="none" spc="0" normalizeH="0" baseline="0" noProof="0">
                <a:ln>
                  <a:noFill/>
                </a:ln>
                <a:solidFill>
                  <a:srgbClr val="000000"/>
                </a:solidFill>
                <a:effectLst/>
                <a:uLnTx/>
                <a:uFillTx/>
                <a:latin typeface="Calibri Light"/>
                <a:cs typeface="Calibri"/>
              </a:rPr>
              <a:t>Fourth level</a:t>
            </a:r>
          </a:p>
          <a:p>
            <a:pPr lvl="4"/>
            <a:r>
              <a:rPr kumimoji="0" lang="en-US" sz="1000" b="0" i="0" u="none" strike="noStrike" kern="0" cap="none" spc="0" normalizeH="0" baseline="0" noProof="0">
                <a:ln>
                  <a:noFill/>
                </a:ln>
                <a:solidFill>
                  <a:srgbClr val="000000"/>
                </a:solidFill>
                <a:effectLst/>
                <a:uLnTx/>
                <a:uFillTx/>
                <a:latin typeface="Calibri Light"/>
                <a:cs typeface="Calibri"/>
              </a:rPr>
              <a:t>Fifth level</a:t>
            </a:r>
            <a:endParaRPr lang="en-US"/>
          </a:p>
        </p:txBody>
      </p:sp>
      <p:sp>
        <p:nvSpPr>
          <p:cNvPr id="12" name="Datumsplatzhalter 11">
            <a:extLst>
              <a:ext uri="{FF2B5EF4-FFF2-40B4-BE49-F238E27FC236}">
                <a16:creationId xmlns:a16="http://schemas.microsoft.com/office/drawing/2014/main" id="{54BEB4E2-004E-2A4A-A4E5-791ECEE48A36}"/>
              </a:ext>
            </a:extLst>
          </p:cNvPr>
          <p:cNvSpPr>
            <a:spLocks noGrp="1"/>
          </p:cNvSpPr>
          <p:nvPr>
            <p:ph type="dt" sz="half" idx="14"/>
          </p:nvPr>
        </p:nvSpPr>
        <p:spPr/>
        <p:txBody>
          <a:bodyPr/>
          <a:lstStyle/>
          <a:p>
            <a:endParaRPr lang="en-GB" noProof="0"/>
          </a:p>
        </p:txBody>
      </p:sp>
      <p:sp>
        <p:nvSpPr>
          <p:cNvPr id="13" name="Fußzeilenplatzhalter 12">
            <a:extLst>
              <a:ext uri="{FF2B5EF4-FFF2-40B4-BE49-F238E27FC236}">
                <a16:creationId xmlns:a16="http://schemas.microsoft.com/office/drawing/2014/main" id="{E624A94B-69A8-A64E-AC8E-D406AC16748F}"/>
              </a:ext>
            </a:extLst>
          </p:cNvPr>
          <p:cNvSpPr>
            <a:spLocks noGrp="1"/>
          </p:cNvSpPr>
          <p:nvPr>
            <p:ph type="ftr" sz="quarter" idx="15"/>
          </p:nvPr>
        </p:nvSpPr>
        <p:spPr/>
        <p:txBody>
          <a:bodyPr/>
          <a:lstStyle/>
          <a:p>
            <a:pPr algn="r"/>
            <a:endParaRPr lang="en-GB" noProof="0"/>
          </a:p>
        </p:txBody>
      </p:sp>
      <p:sp>
        <p:nvSpPr>
          <p:cNvPr id="14" name="Foliennummernplatzhalter 13">
            <a:extLst>
              <a:ext uri="{FF2B5EF4-FFF2-40B4-BE49-F238E27FC236}">
                <a16:creationId xmlns:a16="http://schemas.microsoft.com/office/drawing/2014/main" id="{57A718F5-12AB-7444-AEA8-0CAA0EF22FA0}"/>
              </a:ext>
            </a:extLst>
          </p:cNvPr>
          <p:cNvSpPr>
            <a:spLocks noGrp="1"/>
          </p:cNvSpPr>
          <p:nvPr>
            <p:ph type="sldNum" sz="quarter" idx="16"/>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9D7969FA-78A3-8649-902C-D12F28E358C0}"/>
              </a:ext>
            </a:extLst>
          </p:cNvPr>
          <p:cNvSpPr>
            <a:spLocks noGrp="1"/>
          </p:cNvSpPr>
          <p:nvPr>
            <p:ph type="title" hasCustomPrompt="1"/>
          </p:nvPr>
        </p:nvSpPr>
        <p:spPr/>
        <p:txBody>
          <a:bodyPr/>
          <a:lstStyle>
            <a:lvl1pPr>
              <a:defRPr/>
            </a:lvl1pPr>
          </a:lstStyle>
          <a:p>
            <a:r>
              <a:rPr lang="en-US"/>
              <a:t>Click to edit title</a:t>
            </a:r>
            <a:endParaRPr lang="de-DE"/>
          </a:p>
        </p:txBody>
      </p:sp>
    </p:spTree>
    <p:extLst>
      <p:ext uri="{BB962C8B-B14F-4D97-AF65-F5344CB8AC3E}">
        <p14:creationId xmlns:p14="http://schemas.microsoft.com/office/powerpoint/2010/main" val="486207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claim">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DE9D4807-C921-2F49-A0FE-1CC305E0C099}"/>
              </a:ext>
            </a:extLst>
          </p:cNvPr>
          <p:cNvSpPr>
            <a:spLocks noGrp="1"/>
          </p:cNvSpPr>
          <p:nvPr>
            <p:ph sz="quarter" idx="13" hasCustomPrompt="1"/>
          </p:nvPr>
        </p:nvSpPr>
        <p:spPr>
          <a:xfrm>
            <a:off x="355601" y="1531729"/>
            <a:ext cx="11504084" cy="46731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noProof="0" dirty="0" smtClean="0"/>
            </a:lvl1pPr>
            <a:lvl2pPr>
              <a:defRPr lang="en-US" noProof="0" dirty="0" smtClean="0"/>
            </a:lvl2pPr>
            <a:lvl3pPr>
              <a:defRPr lang="en-US" sz="2000" noProof="0" dirty="0" smtClean="0"/>
            </a:lvl3pPr>
            <a:lvl4pPr>
              <a:defRPr lang="en-US" sz="2000" noProof="0" dirty="0" smtClean="0"/>
            </a:lvl4pPr>
            <a:lvl5pPr>
              <a:defRPr lang="en-US" sz="1000" dirty="0"/>
            </a:lvl5pPr>
          </a:lstStyle>
          <a:p>
            <a:pPr lvl="0"/>
            <a:r>
              <a:rPr kumimoji="0" lang="en-US" sz="2200" b="0" i="0" u="none" strike="noStrike" kern="0" cap="none" spc="0" normalizeH="0" baseline="0" noProof="0">
                <a:ln>
                  <a:noFill/>
                </a:ln>
                <a:solidFill>
                  <a:srgbClr val="000000"/>
                </a:solidFill>
                <a:effectLst/>
                <a:uLnTx/>
                <a:uFillTx/>
                <a:latin typeface="Calibri Light"/>
                <a:ea typeface="+mn-ea"/>
                <a:cs typeface="Calibri"/>
              </a:rPr>
              <a:t>Click to edit text</a:t>
            </a:r>
          </a:p>
          <a:p>
            <a:pPr lvl="1"/>
            <a:r>
              <a:rPr kumimoji="0" lang="en-US" sz="2200" b="0" i="0" u="none" strike="noStrike" kern="0" cap="none" spc="0" normalizeH="0" baseline="0" noProof="0">
                <a:ln>
                  <a:noFill/>
                </a:ln>
                <a:solidFill>
                  <a:srgbClr val="000000"/>
                </a:solidFill>
                <a:effectLst/>
                <a:uLnTx/>
                <a:uFillTx/>
                <a:latin typeface="Calibri Light"/>
                <a:cs typeface="Calibri"/>
              </a:rPr>
              <a:t>Second level</a:t>
            </a:r>
          </a:p>
          <a:p>
            <a:pPr lvl="2"/>
            <a:r>
              <a:rPr kumimoji="0" lang="en-US" sz="2000" b="0" i="0" u="none" strike="noStrike" kern="0" cap="none" spc="0" normalizeH="0" baseline="0" noProof="0">
                <a:ln>
                  <a:noFill/>
                </a:ln>
                <a:solidFill>
                  <a:srgbClr val="000000"/>
                </a:solidFill>
                <a:effectLst/>
                <a:uLnTx/>
                <a:uFillTx/>
                <a:latin typeface="Calibri Light"/>
                <a:cs typeface="Calibri"/>
              </a:rPr>
              <a:t>Third level</a:t>
            </a:r>
          </a:p>
          <a:p>
            <a:pPr lvl="3"/>
            <a:r>
              <a:rPr kumimoji="0" lang="en-US" sz="2000" b="0" i="0" u="none" strike="noStrike" kern="0" cap="none" spc="0" normalizeH="0" baseline="0" noProof="0">
                <a:ln>
                  <a:noFill/>
                </a:ln>
                <a:solidFill>
                  <a:srgbClr val="000000"/>
                </a:solidFill>
                <a:effectLst/>
                <a:uLnTx/>
                <a:uFillTx/>
                <a:latin typeface="Calibri Light"/>
                <a:cs typeface="Calibri"/>
              </a:rPr>
              <a:t>Fourth level</a:t>
            </a:r>
          </a:p>
          <a:p>
            <a:pPr lvl="4"/>
            <a:r>
              <a:rPr kumimoji="0" lang="en-US" sz="1000" b="0" i="0" u="none" strike="noStrike" kern="0" cap="none" spc="0" normalizeH="0" baseline="0" noProof="0">
                <a:ln>
                  <a:noFill/>
                </a:ln>
                <a:solidFill>
                  <a:srgbClr val="000000"/>
                </a:solidFill>
                <a:effectLst/>
                <a:uLnTx/>
                <a:uFillTx/>
                <a:latin typeface="Calibri Light"/>
                <a:cs typeface="Calibri"/>
              </a:rPr>
              <a:t>Fifth level</a:t>
            </a:r>
            <a:endParaRPr lang="en-US"/>
          </a:p>
        </p:txBody>
      </p:sp>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3"/>
            <a:ext cx="10655300" cy="432271"/>
          </a:xfrm>
        </p:spPr>
        <p:txBody>
          <a:bodyPr/>
          <a:lstStyle>
            <a:lvl1pPr marL="0" indent="0">
              <a:buNone/>
              <a:defRPr sz="2400" i="1" baseline="0">
                <a:solidFill>
                  <a:schemeClr val="tx2"/>
                </a:solidFill>
                <a:latin typeface="Cambria"/>
                <a:cs typeface="Cambria"/>
              </a:defRPr>
            </a:lvl1pPr>
          </a:lstStyle>
          <a:p>
            <a:pPr lvl="0"/>
            <a:r>
              <a:rPr lang="en-US" noProof="0"/>
              <a:t>Click to add claim</a:t>
            </a:r>
          </a:p>
        </p:txBody>
      </p:sp>
      <p:sp>
        <p:nvSpPr>
          <p:cNvPr id="3" name="Titel 2">
            <a:extLst>
              <a:ext uri="{FF2B5EF4-FFF2-40B4-BE49-F238E27FC236}">
                <a16:creationId xmlns:a16="http://schemas.microsoft.com/office/drawing/2014/main" id="{8729D5D4-C64B-074D-8279-BA239F46B451}"/>
              </a:ext>
            </a:extLst>
          </p:cNvPr>
          <p:cNvSpPr>
            <a:spLocks noGrp="1"/>
          </p:cNvSpPr>
          <p:nvPr>
            <p:ph type="title" hasCustomPrompt="1"/>
          </p:nvPr>
        </p:nvSpPr>
        <p:spPr/>
        <p:txBody>
          <a:bodyPr/>
          <a:lstStyle>
            <a:lvl1pPr>
              <a:defRPr/>
            </a:lvl1pPr>
          </a:lstStyle>
          <a:p>
            <a:r>
              <a:rPr lang="en-US"/>
              <a:t>Click to edit title</a:t>
            </a:r>
            <a:endParaRPr lang="de-DE"/>
          </a:p>
        </p:txBody>
      </p:sp>
      <p:sp>
        <p:nvSpPr>
          <p:cNvPr id="11" name="Datumsplatzhalter 10">
            <a:extLst>
              <a:ext uri="{FF2B5EF4-FFF2-40B4-BE49-F238E27FC236}">
                <a16:creationId xmlns:a16="http://schemas.microsoft.com/office/drawing/2014/main" id="{EB4B0E75-1EF5-3F4E-9763-1ADA2EE8CD8C}"/>
              </a:ext>
            </a:extLst>
          </p:cNvPr>
          <p:cNvSpPr>
            <a:spLocks noGrp="1"/>
          </p:cNvSpPr>
          <p:nvPr>
            <p:ph type="dt" sz="half" idx="15"/>
          </p:nvPr>
        </p:nvSpPr>
        <p:spPr>
          <a:xfrm>
            <a:off x="2774733" y="6548750"/>
            <a:ext cx="9084295" cy="230266"/>
          </a:xfrm>
        </p:spPr>
        <p:txBody>
          <a:bodyPr/>
          <a:lstStyle/>
          <a:p>
            <a:endParaRPr lang="en-GB"/>
          </a:p>
        </p:txBody>
      </p:sp>
      <p:sp>
        <p:nvSpPr>
          <p:cNvPr id="12" name="Fußzeilenplatzhalter 11">
            <a:extLst>
              <a:ext uri="{FF2B5EF4-FFF2-40B4-BE49-F238E27FC236}">
                <a16:creationId xmlns:a16="http://schemas.microsoft.com/office/drawing/2014/main" id="{EB8A87EB-53EF-6C4E-AEB5-195A5FC6706A}"/>
              </a:ext>
            </a:extLst>
          </p:cNvPr>
          <p:cNvSpPr>
            <a:spLocks noGrp="1"/>
          </p:cNvSpPr>
          <p:nvPr>
            <p:ph type="ftr" sz="quarter" idx="16"/>
          </p:nvPr>
        </p:nvSpPr>
        <p:spPr/>
        <p:txBody>
          <a:bodyPr/>
          <a:lstStyle/>
          <a:p>
            <a:endParaRPr lang="en-GB"/>
          </a:p>
        </p:txBody>
      </p:sp>
      <p:sp>
        <p:nvSpPr>
          <p:cNvPr id="13" name="Foliennummernplatzhalter 12">
            <a:extLst>
              <a:ext uri="{FF2B5EF4-FFF2-40B4-BE49-F238E27FC236}">
                <a16:creationId xmlns:a16="http://schemas.microsoft.com/office/drawing/2014/main" id="{F79ECAAF-9C72-C046-8E8B-212A51577E4F}"/>
              </a:ext>
            </a:extLst>
          </p:cNvPr>
          <p:cNvSpPr>
            <a:spLocks noGrp="1"/>
          </p:cNvSpPr>
          <p:nvPr>
            <p:ph type="sldNum" sz="quarter" idx="17"/>
          </p:nvPr>
        </p:nvSpPr>
        <p:spPr/>
        <p:txBody>
          <a:bodyPr/>
          <a:lstStyle/>
          <a:p>
            <a:fld id="{838B0777-827F-8D42-90B1-61394C340E65}" type="slidenum">
              <a:rPr lang="en-GB" smtClean="0"/>
              <a:pPr/>
              <a:t>‹#›</a:t>
            </a:fld>
            <a:endParaRPr lang="en-GB"/>
          </a:p>
        </p:txBody>
      </p:sp>
    </p:spTree>
    <p:extLst>
      <p:ext uri="{BB962C8B-B14F-4D97-AF65-F5344CB8AC3E}">
        <p14:creationId xmlns:p14="http://schemas.microsoft.com/office/powerpoint/2010/main" val="1853305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2) with claim">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DE9D4807-C921-2F49-A0FE-1CC305E0C099}"/>
              </a:ext>
            </a:extLst>
          </p:cNvPr>
          <p:cNvSpPr>
            <a:spLocks noGrp="1"/>
          </p:cNvSpPr>
          <p:nvPr>
            <p:ph sz="quarter" idx="13" hasCustomPrompt="1"/>
          </p:nvPr>
        </p:nvSpPr>
        <p:spPr>
          <a:xfrm>
            <a:off x="355602" y="1531729"/>
            <a:ext cx="5624285" cy="46731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noProof="0" dirty="0" smtClean="0"/>
            </a:lvl1pPr>
            <a:lvl2pPr>
              <a:defRPr lang="en-US" noProof="0" dirty="0" smtClean="0"/>
            </a:lvl2pPr>
            <a:lvl3pPr>
              <a:defRPr lang="en-US" sz="2000" noProof="0" dirty="0" smtClean="0"/>
            </a:lvl3pPr>
            <a:lvl4pPr>
              <a:defRPr lang="en-US" sz="2000" noProof="0" dirty="0" smtClean="0"/>
            </a:lvl4pPr>
            <a:lvl5pPr>
              <a:defRPr lang="en-US" sz="1000" dirty="0"/>
            </a:lvl5pPr>
          </a:lstStyle>
          <a:p>
            <a:pPr lvl="0"/>
            <a:r>
              <a:rPr kumimoji="0" lang="en-US" sz="2200" b="0" i="0" u="none" strike="noStrike" kern="0" cap="none" spc="0" normalizeH="0" baseline="0" noProof="0">
                <a:ln>
                  <a:noFill/>
                </a:ln>
                <a:solidFill>
                  <a:srgbClr val="000000"/>
                </a:solidFill>
                <a:effectLst/>
                <a:uLnTx/>
                <a:uFillTx/>
                <a:latin typeface="Calibri Light"/>
                <a:ea typeface="+mn-ea"/>
                <a:cs typeface="Calibri"/>
              </a:rPr>
              <a:t>Click to edit text</a:t>
            </a:r>
          </a:p>
          <a:p>
            <a:pPr lvl="1"/>
            <a:r>
              <a:rPr kumimoji="0" lang="en-US" sz="2200" b="0" i="0" u="none" strike="noStrike" kern="0" cap="none" spc="0" normalizeH="0" baseline="0" noProof="0">
                <a:ln>
                  <a:noFill/>
                </a:ln>
                <a:solidFill>
                  <a:srgbClr val="000000"/>
                </a:solidFill>
                <a:effectLst/>
                <a:uLnTx/>
                <a:uFillTx/>
                <a:latin typeface="Calibri Light"/>
                <a:cs typeface="Calibri"/>
              </a:rPr>
              <a:t>Second level</a:t>
            </a:r>
          </a:p>
          <a:p>
            <a:pPr lvl="2"/>
            <a:r>
              <a:rPr kumimoji="0" lang="en-US" sz="2000" b="0" i="0" u="none" strike="noStrike" kern="0" cap="none" spc="0" normalizeH="0" baseline="0" noProof="0">
                <a:ln>
                  <a:noFill/>
                </a:ln>
                <a:solidFill>
                  <a:srgbClr val="000000"/>
                </a:solidFill>
                <a:effectLst/>
                <a:uLnTx/>
                <a:uFillTx/>
                <a:latin typeface="Calibri Light"/>
                <a:cs typeface="Calibri"/>
              </a:rPr>
              <a:t>Third level</a:t>
            </a:r>
          </a:p>
          <a:p>
            <a:pPr lvl="3"/>
            <a:r>
              <a:rPr kumimoji="0" lang="en-US" sz="2000" b="0" i="0" u="none" strike="noStrike" kern="0" cap="none" spc="0" normalizeH="0" baseline="0" noProof="0">
                <a:ln>
                  <a:noFill/>
                </a:ln>
                <a:solidFill>
                  <a:srgbClr val="000000"/>
                </a:solidFill>
                <a:effectLst/>
                <a:uLnTx/>
                <a:uFillTx/>
                <a:latin typeface="Calibri Light"/>
                <a:cs typeface="Calibri"/>
              </a:rPr>
              <a:t>Fourth level</a:t>
            </a:r>
          </a:p>
          <a:p>
            <a:pPr lvl="4"/>
            <a:r>
              <a:rPr kumimoji="0" lang="en-US" sz="1000" b="0" i="0" u="none" strike="noStrike" kern="0" cap="none" spc="0" normalizeH="0" baseline="0" noProof="0">
                <a:ln>
                  <a:noFill/>
                </a:ln>
                <a:solidFill>
                  <a:srgbClr val="000000"/>
                </a:solidFill>
                <a:effectLst/>
                <a:uLnTx/>
                <a:uFillTx/>
                <a:latin typeface="Calibri Light"/>
                <a:cs typeface="Calibri"/>
              </a:rPr>
              <a:t>Fifth level</a:t>
            </a:r>
            <a:endParaRPr lang="en-US"/>
          </a:p>
        </p:txBody>
      </p:sp>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3"/>
            <a:ext cx="10655300" cy="432271"/>
          </a:xfrm>
        </p:spPr>
        <p:txBody>
          <a:bodyPr/>
          <a:lstStyle>
            <a:lvl1pPr marL="0" indent="0">
              <a:buNone/>
              <a:defRPr sz="2400" i="1" baseline="0">
                <a:solidFill>
                  <a:schemeClr val="tx2"/>
                </a:solidFill>
                <a:latin typeface="Cambria"/>
                <a:cs typeface="Cambria"/>
              </a:defRPr>
            </a:lvl1pPr>
          </a:lstStyle>
          <a:p>
            <a:pPr lvl="0"/>
            <a:r>
              <a:rPr lang="en-US" noProof="0"/>
              <a:t>Click to add claim</a:t>
            </a:r>
          </a:p>
        </p:txBody>
      </p:sp>
      <p:sp>
        <p:nvSpPr>
          <p:cNvPr id="9" name="Inhaltsplatzhalter 7">
            <a:extLst>
              <a:ext uri="{FF2B5EF4-FFF2-40B4-BE49-F238E27FC236}">
                <a16:creationId xmlns:a16="http://schemas.microsoft.com/office/drawing/2014/main" id="{00A81349-9165-6841-B8E8-0D132091E492}"/>
              </a:ext>
            </a:extLst>
          </p:cNvPr>
          <p:cNvSpPr>
            <a:spLocks noGrp="1"/>
          </p:cNvSpPr>
          <p:nvPr>
            <p:ph sz="quarter" idx="15" hasCustomPrompt="1"/>
          </p:nvPr>
        </p:nvSpPr>
        <p:spPr>
          <a:xfrm>
            <a:off x="6234742" y="1531729"/>
            <a:ext cx="5624285" cy="46731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noProof="0" dirty="0" smtClean="0"/>
            </a:lvl1pPr>
            <a:lvl2pPr>
              <a:defRPr lang="en-US" noProof="0" dirty="0" smtClean="0"/>
            </a:lvl2pPr>
            <a:lvl3pPr>
              <a:defRPr lang="en-US" sz="2000" noProof="0" dirty="0" smtClean="0"/>
            </a:lvl3pPr>
            <a:lvl4pPr>
              <a:defRPr lang="en-US" sz="2000" noProof="0" dirty="0" smtClean="0"/>
            </a:lvl4pPr>
            <a:lvl5pPr>
              <a:defRPr lang="en-US" sz="1000" dirty="0"/>
            </a:lvl5pPr>
          </a:lstStyle>
          <a:p>
            <a:pPr lvl="0"/>
            <a:r>
              <a:rPr kumimoji="0" lang="en-US" sz="2200" b="0" i="0" u="none" strike="noStrike" kern="0" cap="none" spc="0" normalizeH="0" baseline="0" noProof="0">
                <a:ln>
                  <a:noFill/>
                </a:ln>
                <a:solidFill>
                  <a:srgbClr val="000000"/>
                </a:solidFill>
                <a:effectLst/>
                <a:uLnTx/>
                <a:uFillTx/>
                <a:latin typeface="Calibri Light"/>
                <a:ea typeface="+mn-ea"/>
                <a:cs typeface="Calibri"/>
              </a:rPr>
              <a:t>Click to edit text</a:t>
            </a:r>
          </a:p>
          <a:p>
            <a:pPr lvl="1"/>
            <a:r>
              <a:rPr kumimoji="0" lang="en-US" sz="2200" b="0" i="0" u="none" strike="noStrike" kern="0" cap="none" spc="0" normalizeH="0" baseline="0" noProof="0">
                <a:ln>
                  <a:noFill/>
                </a:ln>
                <a:solidFill>
                  <a:srgbClr val="000000"/>
                </a:solidFill>
                <a:effectLst/>
                <a:uLnTx/>
                <a:uFillTx/>
                <a:latin typeface="Calibri Light"/>
                <a:cs typeface="Calibri"/>
              </a:rPr>
              <a:t>Second level</a:t>
            </a:r>
          </a:p>
          <a:p>
            <a:pPr lvl="2"/>
            <a:r>
              <a:rPr kumimoji="0" lang="en-US" sz="2000" b="0" i="0" u="none" strike="noStrike" kern="0" cap="none" spc="0" normalizeH="0" baseline="0" noProof="0">
                <a:ln>
                  <a:noFill/>
                </a:ln>
                <a:solidFill>
                  <a:srgbClr val="000000"/>
                </a:solidFill>
                <a:effectLst/>
                <a:uLnTx/>
                <a:uFillTx/>
                <a:latin typeface="Calibri Light"/>
                <a:cs typeface="Calibri"/>
              </a:rPr>
              <a:t>Third level</a:t>
            </a:r>
          </a:p>
          <a:p>
            <a:pPr lvl="3"/>
            <a:r>
              <a:rPr kumimoji="0" lang="en-US" sz="2000" b="0" i="0" u="none" strike="noStrike" kern="0" cap="none" spc="0" normalizeH="0" baseline="0" noProof="0">
                <a:ln>
                  <a:noFill/>
                </a:ln>
                <a:solidFill>
                  <a:srgbClr val="000000"/>
                </a:solidFill>
                <a:effectLst/>
                <a:uLnTx/>
                <a:uFillTx/>
                <a:latin typeface="Calibri Light"/>
                <a:cs typeface="Calibri"/>
              </a:rPr>
              <a:t>Fourth level</a:t>
            </a:r>
          </a:p>
          <a:p>
            <a:pPr lvl="4"/>
            <a:r>
              <a:rPr kumimoji="0" lang="en-US" sz="1000" b="0" i="0" u="none" strike="noStrike" kern="0" cap="none" spc="0" normalizeH="0" baseline="0" noProof="0">
                <a:ln>
                  <a:noFill/>
                </a:ln>
                <a:solidFill>
                  <a:srgbClr val="000000"/>
                </a:solidFill>
                <a:effectLst/>
                <a:uLnTx/>
                <a:uFillTx/>
                <a:latin typeface="Calibri Light"/>
                <a:cs typeface="Calibri"/>
              </a:rPr>
              <a:t>Fifth level</a:t>
            </a:r>
            <a:endParaRPr lang="en-US"/>
          </a:p>
        </p:txBody>
      </p:sp>
      <p:sp>
        <p:nvSpPr>
          <p:cNvPr id="12" name="Datumsplatzhalter 11">
            <a:extLst>
              <a:ext uri="{FF2B5EF4-FFF2-40B4-BE49-F238E27FC236}">
                <a16:creationId xmlns:a16="http://schemas.microsoft.com/office/drawing/2014/main" id="{AF3E2DE0-9498-2347-94D1-DECDC4FD8BAA}"/>
              </a:ext>
            </a:extLst>
          </p:cNvPr>
          <p:cNvSpPr>
            <a:spLocks noGrp="1"/>
          </p:cNvSpPr>
          <p:nvPr>
            <p:ph type="dt" sz="half" idx="16"/>
          </p:nvPr>
        </p:nvSpPr>
        <p:spPr/>
        <p:txBody>
          <a:bodyPr/>
          <a:lstStyle/>
          <a:p>
            <a:endParaRPr lang="en-GB" noProof="0"/>
          </a:p>
        </p:txBody>
      </p:sp>
      <p:sp>
        <p:nvSpPr>
          <p:cNvPr id="13" name="Fußzeilenplatzhalter 12">
            <a:extLst>
              <a:ext uri="{FF2B5EF4-FFF2-40B4-BE49-F238E27FC236}">
                <a16:creationId xmlns:a16="http://schemas.microsoft.com/office/drawing/2014/main" id="{60EF2202-3676-0F4D-B61E-8B5395024383}"/>
              </a:ext>
            </a:extLst>
          </p:cNvPr>
          <p:cNvSpPr>
            <a:spLocks noGrp="1"/>
          </p:cNvSpPr>
          <p:nvPr>
            <p:ph type="ftr" sz="quarter" idx="17"/>
          </p:nvPr>
        </p:nvSpPr>
        <p:spPr/>
        <p:txBody>
          <a:bodyPr/>
          <a:lstStyle/>
          <a:p>
            <a:pPr algn="r"/>
            <a:endParaRPr lang="en-GB" noProof="0"/>
          </a:p>
        </p:txBody>
      </p:sp>
      <p:sp>
        <p:nvSpPr>
          <p:cNvPr id="14" name="Foliennummernplatzhalter 13">
            <a:extLst>
              <a:ext uri="{FF2B5EF4-FFF2-40B4-BE49-F238E27FC236}">
                <a16:creationId xmlns:a16="http://schemas.microsoft.com/office/drawing/2014/main" id="{84A99E97-F63E-9145-9C57-A0BDE61F25FD}"/>
              </a:ext>
            </a:extLst>
          </p:cNvPr>
          <p:cNvSpPr>
            <a:spLocks noGrp="1"/>
          </p:cNvSpPr>
          <p:nvPr>
            <p:ph type="sldNum" sz="quarter" idx="18"/>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804D362A-5F5C-0849-8BA5-9D05FD00660F}"/>
              </a:ext>
            </a:extLst>
          </p:cNvPr>
          <p:cNvSpPr>
            <a:spLocks noGrp="1"/>
          </p:cNvSpPr>
          <p:nvPr>
            <p:ph type="title" hasCustomPrompt="1"/>
          </p:nvPr>
        </p:nvSpPr>
        <p:spPr/>
        <p:txBody>
          <a:bodyPr/>
          <a:lstStyle>
            <a:lvl1pPr>
              <a:defRPr/>
            </a:lvl1pPr>
          </a:lstStyle>
          <a:p>
            <a:r>
              <a:rPr lang="en-US"/>
              <a:t>Click to edit title</a:t>
            </a:r>
            <a:endParaRPr lang="de-DE"/>
          </a:p>
        </p:txBody>
      </p:sp>
    </p:spTree>
    <p:extLst>
      <p:ext uri="{BB962C8B-B14F-4D97-AF65-F5344CB8AC3E}">
        <p14:creationId xmlns:p14="http://schemas.microsoft.com/office/powerpoint/2010/main" val="2934517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claim (2)">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DE9D4807-C921-2F49-A0FE-1CC305E0C099}"/>
              </a:ext>
            </a:extLst>
          </p:cNvPr>
          <p:cNvSpPr>
            <a:spLocks noGrp="1"/>
          </p:cNvSpPr>
          <p:nvPr>
            <p:ph sz="quarter" idx="13" hasCustomPrompt="1"/>
          </p:nvPr>
        </p:nvSpPr>
        <p:spPr>
          <a:xfrm>
            <a:off x="355601" y="1752601"/>
            <a:ext cx="11504084" cy="44522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noProof="0" dirty="0" smtClean="0"/>
            </a:lvl1pPr>
            <a:lvl2pPr>
              <a:defRPr lang="en-US" noProof="0" dirty="0" smtClean="0"/>
            </a:lvl2pPr>
            <a:lvl3pPr>
              <a:defRPr lang="en-US" sz="2000" noProof="0" dirty="0" smtClean="0"/>
            </a:lvl3pPr>
            <a:lvl4pPr>
              <a:defRPr lang="en-US" sz="2000" noProof="0" dirty="0" smtClean="0"/>
            </a:lvl4pPr>
            <a:lvl5pPr>
              <a:defRPr lang="en-US" sz="1000" dirty="0"/>
            </a:lvl5pPr>
          </a:lstStyle>
          <a:p>
            <a:pPr lvl="0"/>
            <a:r>
              <a:rPr kumimoji="0" lang="en-US" sz="2200" b="0" i="0" u="none" strike="noStrike" kern="0" cap="none" spc="0" normalizeH="0" baseline="0" noProof="0">
                <a:ln>
                  <a:noFill/>
                </a:ln>
                <a:solidFill>
                  <a:srgbClr val="000000"/>
                </a:solidFill>
                <a:effectLst/>
                <a:uLnTx/>
                <a:uFillTx/>
                <a:latin typeface="Calibri Light"/>
                <a:ea typeface="+mn-ea"/>
                <a:cs typeface="Calibri"/>
              </a:rPr>
              <a:t>Click to edit text</a:t>
            </a:r>
          </a:p>
          <a:p>
            <a:pPr lvl="1"/>
            <a:r>
              <a:rPr kumimoji="0" lang="en-US" sz="2200" b="0" i="0" u="none" strike="noStrike" kern="0" cap="none" spc="0" normalizeH="0" baseline="0" noProof="0">
                <a:ln>
                  <a:noFill/>
                </a:ln>
                <a:solidFill>
                  <a:srgbClr val="000000"/>
                </a:solidFill>
                <a:effectLst/>
                <a:uLnTx/>
                <a:uFillTx/>
                <a:latin typeface="Calibri Light"/>
                <a:cs typeface="Calibri"/>
              </a:rPr>
              <a:t>Second level</a:t>
            </a:r>
          </a:p>
          <a:p>
            <a:pPr lvl="2"/>
            <a:r>
              <a:rPr kumimoji="0" lang="en-US" sz="2000" b="0" i="0" u="none" strike="noStrike" kern="0" cap="none" spc="0" normalizeH="0" baseline="0" noProof="0">
                <a:ln>
                  <a:noFill/>
                </a:ln>
                <a:solidFill>
                  <a:srgbClr val="000000"/>
                </a:solidFill>
                <a:effectLst/>
                <a:uLnTx/>
                <a:uFillTx/>
                <a:latin typeface="Calibri Light"/>
                <a:cs typeface="Calibri"/>
              </a:rPr>
              <a:t>Third level</a:t>
            </a:r>
          </a:p>
          <a:p>
            <a:pPr lvl="3"/>
            <a:r>
              <a:rPr kumimoji="0" lang="en-US" sz="2000" b="0" i="0" u="none" strike="noStrike" kern="0" cap="none" spc="0" normalizeH="0" baseline="0" noProof="0">
                <a:ln>
                  <a:noFill/>
                </a:ln>
                <a:solidFill>
                  <a:srgbClr val="000000"/>
                </a:solidFill>
                <a:effectLst/>
                <a:uLnTx/>
                <a:uFillTx/>
                <a:latin typeface="Calibri Light"/>
                <a:cs typeface="Calibri"/>
              </a:rPr>
              <a:t>Fourth level</a:t>
            </a:r>
          </a:p>
          <a:p>
            <a:pPr lvl="4"/>
            <a:r>
              <a:rPr kumimoji="0" lang="en-US" sz="1000" b="0" i="0" u="none" strike="noStrike" kern="0" cap="none" spc="0" normalizeH="0" baseline="0" noProof="0">
                <a:ln>
                  <a:noFill/>
                </a:ln>
                <a:solidFill>
                  <a:srgbClr val="000000"/>
                </a:solidFill>
                <a:effectLst/>
                <a:uLnTx/>
                <a:uFillTx/>
                <a:latin typeface="Calibri Light"/>
                <a:cs typeface="Calibri"/>
              </a:rPr>
              <a:t>Fifth level</a:t>
            </a:r>
            <a:endParaRPr lang="en-US"/>
          </a:p>
        </p:txBody>
      </p:sp>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2"/>
            <a:ext cx="10655300" cy="772886"/>
          </a:xfrm>
        </p:spPr>
        <p:txBody>
          <a:bodyPr/>
          <a:lstStyle>
            <a:lvl1pPr marL="0" indent="0">
              <a:buNone/>
              <a:defRPr sz="2400" i="1" baseline="0">
                <a:solidFill>
                  <a:schemeClr val="tx2"/>
                </a:solidFill>
                <a:latin typeface="Cambria"/>
                <a:cs typeface="Cambria"/>
              </a:defRPr>
            </a:lvl1pPr>
          </a:lstStyle>
          <a:p>
            <a:pPr lvl="0"/>
            <a:r>
              <a:rPr lang="en-US" noProof="0"/>
              <a:t>Click to add claim</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endParaRPr lang="en-GB" noProof="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a:t>Click to edit title</a:t>
            </a:r>
            <a:endParaRPr lang="de-DE"/>
          </a:p>
        </p:txBody>
      </p:sp>
    </p:spTree>
    <p:extLst>
      <p:ext uri="{BB962C8B-B14F-4D97-AF65-F5344CB8AC3E}">
        <p14:creationId xmlns:p14="http://schemas.microsoft.com/office/powerpoint/2010/main" val="1578632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laim (2) &amp; caption">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DE9D4807-C921-2F49-A0FE-1CC305E0C099}"/>
              </a:ext>
            </a:extLst>
          </p:cNvPr>
          <p:cNvSpPr>
            <a:spLocks noGrp="1"/>
          </p:cNvSpPr>
          <p:nvPr>
            <p:ph sz="quarter" idx="13" hasCustomPrompt="1"/>
          </p:nvPr>
        </p:nvSpPr>
        <p:spPr>
          <a:xfrm>
            <a:off x="355601" y="1752603"/>
            <a:ext cx="11504084" cy="41842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noProof="0" dirty="0" smtClean="0"/>
            </a:lvl1pPr>
            <a:lvl2pPr>
              <a:defRPr lang="en-US" noProof="0" dirty="0" smtClean="0"/>
            </a:lvl2pPr>
            <a:lvl3pPr>
              <a:defRPr lang="en-US" sz="2000" noProof="0" dirty="0" smtClean="0"/>
            </a:lvl3pPr>
            <a:lvl4pPr>
              <a:defRPr lang="en-US" sz="2000" noProof="0" dirty="0" smtClean="0"/>
            </a:lvl4pPr>
            <a:lvl5pPr>
              <a:defRPr lang="en-US" sz="1000" dirty="0"/>
            </a:lvl5pPr>
          </a:lstStyle>
          <a:p>
            <a:pPr lvl="0"/>
            <a:r>
              <a:rPr kumimoji="0" lang="en-US" sz="2200" b="0" i="0" u="none" strike="noStrike" kern="0" cap="none" spc="0" normalizeH="0" baseline="0" noProof="0">
                <a:ln>
                  <a:noFill/>
                </a:ln>
                <a:solidFill>
                  <a:srgbClr val="000000"/>
                </a:solidFill>
                <a:effectLst/>
                <a:uLnTx/>
                <a:uFillTx/>
                <a:latin typeface="Calibri Light"/>
                <a:ea typeface="+mn-ea"/>
                <a:cs typeface="Calibri"/>
              </a:rPr>
              <a:t>Click to edit text</a:t>
            </a:r>
          </a:p>
          <a:p>
            <a:pPr lvl="1"/>
            <a:r>
              <a:rPr kumimoji="0" lang="en-US" sz="2200" b="0" i="0" u="none" strike="noStrike" kern="0" cap="none" spc="0" normalizeH="0" baseline="0" noProof="0">
                <a:ln>
                  <a:noFill/>
                </a:ln>
                <a:solidFill>
                  <a:srgbClr val="000000"/>
                </a:solidFill>
                <a:effectLst/>
                <a:uLnTx/>
                <a:uFillTx/>
                <a:latin typeface="Calibri Light"/>
                <a:cs typeface="Calibri"/>
              </a:rPr>
              <a:t>Second level</a:t>
            </a:r>
          </a:p>
          <a:p>
            <a:pPr lvl="2"/>
            <a:r>
              <a:rPr kumimoji="0" lang="en-US" sz="2000" b="0" i="0" u="none" strike="noStrike" kern="0" cap="none" spc="0" normalizeH="0" baseline="0" noProof="0">
                <a:ln>
                  <a:noFill/>
                </a:ln>
                <a:solidFill>
                  <a:srgbClr val="000000"/>
                </a:solidFill>
                <a:effectLst/>
                <a:uLnTx/>
                <a:uFillTx/>
                <a:latin typeface="Calibri Light"/>
                <a:cs typeface="Calibri"/>
              </a:rPr>
              <a:t>Third level</a:t>
            </a:r>
          </a:p>
          <a:p>
            <a:pPr lvl="3"/>
            <a:r>
              <a:rPr kumimoji="0" lang="en-US" sz="2000" b="0" i="0" u="none" strike="noStrike" kern="0" cap="none" spc="0" normalizeH="0" baseline="0" noProof="0">
                <a:ln>
                  <a:noFill/>
                </a:ln>
                <a:solidFill>
                  <a:srgbClr val="000000"/>
                </a:solidFill>
                <a:effectLst/>
                <a:uLnTx/>
                <a:uFillTx/>
                <a:latin typeface="Calibri Light"/>
                <a:cs typeface="Calibri"/>
              </a:rPr>
              <a:t>Fourth level</a:t>
            </a:r>
          </a:p>
          <a:p>
            <a:pPr lvl="4"/>
            <a:r>
              <a:rPr kumimoji="0" lang="en-US" sz="1000" b="0" i="0" u="none" strike="noStrike" kern="0" cap="none" spc="0" normalizeH="0" baseline="0" noProof="0">
                <a:ln>
                  <a:noFill/>
                </a:ln>
                <a:solidFill>
                  <a:srgbClr val="000000"/>
                </a:solidFill>
                <a:effectLst/>
                <a:uLnTx/>
                <a:uFillTx/>
                <a:latin typeface="Calibri Light"/>
                <a:cs typeface="Calibri"/>
              </a:rPr>
              <a:t>Fifth level</a:t>
            </a:r>
            <a:endParaRPr lang="en-US"/>
          </a:p>
        </p:txBody>
      </p:sp>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2"/>
            <a:ext cx="10655300" cy="772886"/>
          </a:xfrm>
        </p:spPr>
        <p:txBody>
          <a:bodyPr/>
          <a:lstStyle>
            <a:lvl1pPr marL="0" indent="0">
              <a:buNone/>
              <a:defRPr sz="2400" i="1" baseline="0">
                <a:solidFill>
                  <a:schemeClr val="tx2"/>
                </a:solidFill>
                <a:latin typeface="Cambria"/>
                <a:cs typeface="Cambria"/>
              </a:defRPr>
            </a:lvl1pPr>
          </a:lstStyle>
          <a:p>
            <a:pPr lvl="0"/>
            <a:r>
              <a:rPr lang="en-US" noProof="0"/>
              <a:t>Click to add claim</a:t>
            </a:r>
          </a:p>
        </p:txBody>
      </p:sp>
      <p:sp>
        <p:nvSpPr>
          <p:cNvPr id="9"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8"/>
            <a:ext cx="9971315" cy="292608"/>
          </a:xfrm>
          <a:prstGeom prst="rect">
            <a:avLst/>
          </a:prstGeom>
        </p:spPr>
        <p:txBody>
          <a:bodyPr lIns="0" tIns="0" rIns="0" bIns="0"/>
          <a:lstStyle>
            <a:lvl1pPr marL="0" indent="0" algn="ctr">
              <a:buNone/>
              <a:defRPr sz="1600">
                <a:solidFill>
                  <a:srgbClr val="7F7F7F"/>
                </a:solidFill>
              </a:defRPr>
            </a:lvl1pPr>
          </a:lstStyle>
          <a:p>
            <a:pPr lvl="0"/>
            <a:r>
              <a:rPr lang="en-GB" noProof="0"/>
              <a:t>Click to edit caption</a:t>
            </a:r>
          </a:p>
        </p:txBody>
      </p:sp>
      <p:sp>
        <p:nvSpPr>
          <p:cNvPr id="14" name="Foliennummernplatzhalter 13">
            <a:extLst>
              <a:ext uri="{FF2B5EF4-FFF2-40B4-BE49-F238E27FC236}">
                <a16:creationId xmlns:a16="http://schemas.microsoft.com/office/drawing/2014/main" id="{9980DA6E-0BCB-B149-8312-B9EDDF1DACD6}"/>
              </a:ext>
            </a:extLst>
          </p:cNvPr>
          <p:cNvSpPr>
            <a:spLocks noGrp="1"/>
          </p:cNvSpPr>
          <p:nvPr>
            <p:ph type="sldNum" sz="quarter" idx="26"/>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CA37A388-3172-AA42-B669-9A4D925C03BA}"/>
              </a:ext>
            </a:extLst>
          </p:cNvPr>
          <p:cNvSpPr>
            <a:spLocks noGrp="1"/>
          </p:cNvSpPr>
          <p:nvPr>
            <p:ph type="title" hasCustomPrompt="1"/>
          </p:nvPr>
        </p:nvSpPr>
        <p:spPr/>
        <p:txBody>
          <a:bodyPr/>
          <a:lstStyle>
            <a:lvl1pPr>
              <a:defRPr/>
            </a:lvl1pPr>
          </a:lstStyle>
          <a:p>
            <a:r>
              <a:rPr lang="en-US"/>
              <a:t>Click to edit title</a:t>
            </a:r>
            <a:endParaRPr lang="de-DE"/>
          </a:p>
        </p:txBody>
      </p:sp>
      <p:sp>
        <p:nvSpPr>
          <p:cNvPr id="2" name="Datumsplatzhalter 1">
            <a:extLst>
              <a:ext uri="{FF2B5EF4-FFF2-40B4-BE49-F238E27FC236}">
                <a16:creationId xmlns:a16="http://schemas.microsoft.com/office/drawing/2014/main" id="{A5597527-2337-A348-8928-8ECA92D3337B}"/>
              </a:ext>
            </a:extLst>
          </p:cNvPr>
          <p:cNvSpPr>
            <a:spLocks noGrp="1"/>
          </p:cNvSpPr>
          <p:nvPr>
            <p:ph type="dt" sz="half" idx="27"/>
          </p:nvPr>
        </p:nvSpPr>
        <p:spPr/>
        <p:txBody>
          <a:bodyPr/>
          <a:lstStyle/>
          <a:p>
            <a:endParaRPr lang="en-GB"/>
          </a:p>
        </p:txBody>
      </p:sp>
      <p:sp>
        <p:nvSpPr>
          <p:cNvPr id="4" name="Fußzeilenplatzhalter 3">
            <a:extLst>
              <a:ext uri="{FF2B5EF4-FFF2-40B4-BE49-F238E27FC236}">
                <a16:creationId xmlns:a16="http://schemas.microsoft.com/office/drawing/2014/main" id="{6AE9C00B-4B82-0546-8E83-2ED4B715FB46}"/>
              </a:ext>
            </a:extLst>
          </p:cNvPr>
          <p:cNvSpPr>
            <a:spLocks noGrp="1"/>
          </p:cNvSpPr>
          <p:nvPr>
            <p:ph type="ftr" sz="quarter" idx="28"/>
          </p:nvPr>
        </p:nvSpPr>
        <p:spPr/>
        <p:txBody>
          <a:bodyPr/>
          <a:lstStyle/>
          <a:p>
            <a:endParaRPr lang="en-GB"/>
          </a:p>
        </p:txBody>
      </p:sp>
    </p:spTree>
    <p:extLst>
      <p:ext uri="{BB962C8B-B14F-4D97-AF65-F5344CB8AC3E}">
        <p14:creationId xmlns:p14="http://schemas.microsoft.com/office/powerpoint/2010/main" val="1435952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claim (2), caption and y-label">
    <p:spTree>
      <p:nvGrpSpPr>
        <p:cNvPr id="1" name=""/>
        <p:cNvGrpSpPr/>
        <p:nvPr/>
      </p:nvGrpSpPr>
      <p:grpSpPr>
        <a:xfrm>
          <a:off x="0" y="0"/>
          <a:ext cx="0" cy="0"/>
          <a:chOff x="0" y="0"/>
          <a:chExt cx="0" cy="0"/>
        </a:xfrm>
      </p:grpSpPr>
      <p:sp>
        <p:nvSpPr>
          <p:cNvPr id="8" name="Inhaltsplatzhalter 7">
            <a:extLst>
              <a:ext uri="{FF2B5EF4-FFF2-40B4-BE49-F238E27FC236}">
                <a16:creationId xmlns:a16="http://schemas.microsoft.com/office/drawing/2014/main" id="{DE9D4807-C921-2F49-A0FE-1CC305E0C099}"/>
              </a:ext>
            </a:extLst>
          </p:cNvPr>
          <p:cNvSpPr>
            <a:spLocks noGrp="1"/>
          </p:cNvSpPr>
          <p:nvPr>
            <p:ph sz="quarter" idx="13" hasCustomPrompt="1"/>
          </p:nvPr>
        </p:nvSpPr>
        <p:spPr>
          <a:xfrm>
            <a:off x="653143" y="1752603"/>
            <a:ext cx="11206541" cy="418354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noProof="0" dirty="0" smtClean="0"/>
            </a:lvl1pPr>
            <a:lvl2pPr>
              <a:defRPr lang="en-US" noProof="0" dirty="0" smtClean="0"/>
            </a:lvl2pPr>
            <a:lvl3pPr>
              <a:defRPr lang="en-US" sz="2000" noProof="0" dirty="0" smtClean="0"/>
            </a:lvl3pPr>
            <a:lvl4pPr>
              <a:defRPr lang="en-US" sz="2000" noProof="0" dirty="0" smtClean="0"/>
            </a:lvl4pPr>
            <a:lvl5pPr>
              <a:defRPr lang="en-US" sz="1000" dirty="0"/>
            </a:lvl5pPr>
          </a:lstStyle>
          <a:p>
            <a:pPr lvl="0"/>
            <a:r>
              <a:rPr kumimoji="0" lang="en-US" sz="2200" b="0" i="0" u="none" strike="noStrike" kern="0" cap="none" spc="0" normalizeH="0" baseline="0" noProof="0">
                <a:ln>
                  <a:noFill/>
                </a:ln>
                <a:solidFill>
                  <a:srgbClr val="000000"/>
                </a:solidFill>
                <a:effectLst/>
                <a:uLnTx/>
                <a:uFillTx/>
                <a:latin typeface="Calibri Light"/>
                <a:ea typeface="+mn-ea"/>
                <a:cs typeface="Calibri"/>
              </a:rPr>
              <a:t>Click to edit text</a:t>
            </a:r>
          </a:p>
          <a:p>
            <a:pPr lvl="1"/>
            <a:r>
              <a:rPr kumimoji="0" lang="en-US" sz="2200" b="0" i="0" u="none" strike="noStrike" kern="0" cap="none" spc="0" normalizeH="0" baseline="0" noProof="0">
                <a:ln>
                  <a:noFill/>
                </a:ln>
                <a:solidFill>
                  <a:srgbClr val="000000"/>
                </a:solidFill>
                <a:effectLst/>
                <a:uLnTx/>
                <a:uFillTx/>
                <a:latin typeface="Calibri Light"/>
                <a:cs typeface="Calibri"/>
              </a:rPr>
              <a:t>Second level</a:t>
            </a:r>
          </a:p>
          <a:p>
            <a:pPr lvl="2"/>
            <a:r>
              <a:rPr kumimoji="0" lang="en-US" sz="2000" b="0" i="0" u="none" strike="noStrike" kern="0" cap="none" spc="0" normalizeH="0" baseline="0" noProof="0">
                <a:ln>
                  <a:noFill/>
                </a:ln>
                <a:solidFill>
                  <a:srgbClr val="000000"/>
                </a:solidFill>
                <a:effectLst/>
                <a:uLnTx/>
                <a:uFillTx/>
                <a:latin typeface="Calibri Light"/>
                <a:cs typeface="Calibri"/>
              </a:rPr>
              <a:t>Third level</a:t>
            </a:r>
          </a:p>
          <a:p>
            <a:pPr lvl="3"/>
            <a:r>
              <a:rPr kumimoji="0" lang="en-US" sz="2000" b="0" i="0" u="none" strike="noStrike" kern="0" cap="none" spc="0" normalizeH="0" baseline="0" noProof="0">
                <a:ln>
                  <a:noFill/>
                </a:ln>
                <a:solidFill>
                  <a:srgbClr val="000000"/>
                </a:solidFill>
                <a:effectLst/>
                <a:uLnTx/>
                <a:uFillTx/>
                <a:latin typeface="Calibri Light"/>
                <a:cs typeface="Calibri"/>
              </a:rPr>
              <a:t>Fourth level</a:t>
            </a:r>
          </a:p>
          <a:p>
            <a:pPr lvl="4"/>
            <a:r>
              <a:rPr kumimoji="0" lang="en-US" sz="1000" b="0" i="0" u="none" strike="noStrike" kern="0" cap="none" spc="0" normalizeH="0" baseline="0" noProof="0">
                <a:ln>
                  <a:noFill/>
                </a:ln>
                <a:solidFill>
                  <a:srgbClr val="000000"/>
                </a:solidFill>
                <a:effectLst/>
                <a:uLnTx/>
                <a:uFillTx/>
                <a:latin typeface="Calibri Light"/>
                <a:cs typeface="Calibri"/>
              </a:rPr>
              <a:t>Fifth level</a:t>
            </a:r>
            <a:endParaRPr lang="en-US"/>
          </a:p>
        </p:txBody>
      </p:sp>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2"/>
            <a:ext cx="10655300" cy="772886"/>
          </a:xfrm>
        </p:spPr>
        <p:txBody>
          <a:bodyPr/>
          <a:lstStyle>
            <a:lvl1pPr marL="0" indent="0">
              <a:buNone/>
              <a:defRPr sz="2400" i="1" baseline="0">
                <a:solidFill>
                  <a:schemeClr val="tx2"/>
                </a:solidFill>
                <a:latin typeface="Cambria"/>
                <a:cs typeface="Cambria"/>
              </a:defRPr>
            </a:lvl1pPr>
          </a:lstStyle>
          <a:p>
            <a:pPr lvl="0"/>
            <a:r>
              <a:rPr lang="en-US" noProof="0"/>
              <a:t>Click to add claim</a:t>
            </a:r>
          </a:p>
        </p:txBody>
      </p:sp>
      <p:sp>
        <p:nvSpPr>
          <p:cNvPr id="9" name="Text Placeholder 7">
            <a:extLst>
              <a:ext uri="{FF2B5EF4-FFF2-40B4-BE49-F238E27FC236}">
                <a16:creationId xmlns:a16="http://schemas.microsoft.com/office/drawing/2014/main" id="{453E748C-3200-384B-833D-A6D019DBD7EC}"/>
              </a:ext>
            </a:extLst>
          </p:cNvPr>
          <p:cNvSpPr>
            <a:spLocks noGrp="1"/>
          </p:cNvSpPr>
          <p:nvPr>
            <p:ph type="body" sz="quarter" idx="23" hasCustomPrompt="1"/>
          </p:nvPr>
        </p:nvSpPr>
        <p:spPr>
          <a:xfrm>
            <a:off x="1422400" y="6001112"/>
            <a:ext cx="9971315" cy="292221"/>
          </a:xfrm>
          <a:prstGeom prst="rect">
            <a:avLst/>
          </a:prstGeom>
        </p:spPr>
        <p:txBody>
          <a:bodyPr lIns="0" tIns="0" rIns="0" bIns="0"/>
          <a:lstStyle>
            <a:lvl1pPr marL="0" indent="0" algn="ctr">
              <a:buNone/>
              <a:defRPr sz="1600">
                <a:solidFill>
                  <a:srgbClr val="7F7F7F"/>
                </a:solidFill>
              </a:defRPr>
            </a:lvl1pPr>
          </a:lstStyle>
          <a:p>
            <a:pPr lvl="0"/>
            <a:r>
              <a:rPr lang="en-GB" noProof="0"/>
              <a:t>Click to edit caption</a:t>
            </a:r>
          </a:p>
        </p:txBody>
      </p:sp>
      <p:sp>
        <p:nvSpPr>
          <p:cNvPr id="19" name="Textplatzhalter 18">
            <a:extLst>
              <a:ext uri="{FF2B5EF4-FFF2-40B4-BE49-F238E27FC236}">
                <a16:creationId xmlns:a16="http://schemas.microsoft.com/office/drawing/2014/main" id="{D502433B-089C-7144-A4B1-6A1760057CD9}"/>
              </a:ext>
            </a:extLst>
          </p:cNvPr>
          <p:cNvSpPr>
            <a:spLocks noGrp="1"/>
          </p:cNvSpPr>
          <p:nvPr>
            <p:ph type="body" sz="quarter" idx="30" hasCustomPrompt="1"/>
          </p:nvPr>
        </p:nvSpPr>
        <p:spPr>
          <a:xfrm rot="16200000">
            <a:off x="-1748544" y="3649281"/>
            <a:ext cx="4208291" cy="389299"/>
          </a:xfrm>
          <a:noFill/>
          <a:ln w="9525">
            <a:noFill/>
            <a:miter lim="800000"/>
            <a:headEnd/>
            <a:tailEnd/>
          </a:ln>
        </p:spPr>
        <p:txBody>
          <a:bodyPr vert="horz" wrap="square" lIns="0" tIns="0" rIns="180000" bIns="36000" numCol="1" rtlCol="0" anchor="ctr" anchorCtr="0" compatLnSpc="1">
            <a:prstTxWarp prst="textNoShape">
              <a:avLst/>
            </a:prstTxWarp>
            <a:normAutofit/>
          </a:bodyPr>
          <a:lstStyle>
            <a:lvl1pPr marL="0" indent="0" algn="ctr">
              <a:buNone/>
              <a:defRPr lang="en-GB" sz="1600">
                <a:solidFill>
                  <a:srgbClr val="7F7F7F"/>
                </a:solidFill>
              </a:defRPr>
            </a:lvl1pPr>
          </a:lstStyle>
          <a:p>
            <a:pPr marL="271463" lvl="0" indent="-271463" algn="r"/>
            <a:r>
              <a:rPr lang="en-GB" noProof="0"/>
              <a:t>Click to edit y-label</a:t>
            </a:r>
          </a:p>
        </p:txBody>
      </p:sp>
      <p:sp>
        <p:nvSpPr>
          <p:cNvPr id="3" name="Titel 2">
            <a:extLst>
              <a:ext uri="{FF2B5EF4-FFF2-40B4-BE49-F238E27FC236}">
                <a16:creationId xmlns:a16="http://schemas.microsoft.com/office/drawing/2014/main" id="{6A11994D-1B67-C647-8BC8-9ABB1AFE1C5B}"/>
              </a:ext>
            </a:extLst>
          </p:cNvPr>
          <p:cNvSpPr>
            <a:spLocks noGrp="1"/>
          </p:cNvSpPr>
          <p:nvPr>
            <p:ph type="title" hasCustomPrompt="1"/>
          </p:nvPr>
        </p:nvSpPr>
        <p:spPr/>
        <p:txBody>
          <a:bodyPr/>
          <a:lstStyle>
            <a:lvl1pPr>
              <a:defRPr/>
            </a:lvl1pPr>
          </a:lstStyle>
          <a:p>
            <a:r>
              <a:rPr lang="en-US"/>
              <a:t>Click to edit title</a:t>
            </a:r>
            <a:endParaRPr lang="de-DE"/>
          </a:p>
        </p:txBody>
      </p:sp>
      <p:sp>
        <p:nvSpPr>
          <p:cNvPr id="2" name="Datumsplatzhalter 1">
            <a:extLst>
              <a:ext uri="{FF2B5EF4-FFF2-40B4-BE49-F238E27FC236}">
                <a16:creationId xmlns:a16="http://schemas.microsoft.com/office/drawing/2014/main" id="{F8C2E476-90DE-BF48-9DA0-02C9EA1D5D38}"/>
              </a:ext>
            </a:extLst>
          </p:cNvPr>
          <p:cNvSpPr>
            <a:spLocks noGrp="1"/>
          </p:cNvSpPr>
          <p:nvPr>
            <p:ph type="dt" sz="half" idx="31"/>
          </p:nvPr>
        </p:nvSpPr>
        <p:spPr/>
        <p:txBody>
          <a:bodyPr/>
          <a:lstStyle/>
          <a:p>
            <a:endParaRPr lang="en-GB"/>
          </a:p>
        </p:txBody>
      </p:sp>
      <p:sp>
        <p:nvSpPr>
          <p:cNvPr id="4" name="Fußzeilenplatzhalter 3">
            <a:extLst>
              <a:ext uri="{FF2B5EF4-FFF2-40B4-BE49-F238E27FC236}">
                <a16:creationId xmlns:a16="http://schemas.microsoft.com/office/drawing/2014/main" id="{17504155-9572-4142-B059-36E726FEC160}"/>
              </a:ext>
            </a:extLst>
          </p:cNvPr>
          <p:cNvSpPr>
            <a:spLocks noGrp="1"/>
          </p:cNvSpPr>
          <p:nvPr>
            <p:ph type="ftr" sz="quarter" idx="32"/>
          </p:nvPr>
        </p:nvSpPr>
        <p:spPr/>
        <p:txBody>
          <a:bodyPr/>
          <a:lstStyle/>
          <a:p>
            <a:endParaRPr lang="en-GB"/>
          </a:p>
        </p:txBody>
      </p:sp>
      <p:sp>
        <p:nvSpPr>
          <p:cNvPr id="5" name="Foliennummernplatzhalter 4">
            <a:extLst>
              <a:ext uri="{FF2B5EF4-FFF2-40B4-BE49-F238E27FC236}">
                <a16:creationId xmlns:a16="http://schemas.microsoft.com/office/drawing/2014/main" id="{BA9C8981-E3CF-0E47-9DDD-0827EA17052C}"/>
              </a:ext>
            </a:extLst>
          </p:cNvPr>
          <p:cNvSpPr>
            <a:spLocks noGrp="1"/>
          </p:cNvSpPr>
          <p:nvPr>
            <p:ph type="sldNum" sz="quarter" idx="33"/>
          </p:nvPr>
        </p:nvSpPr>
        <p:spPr/>
        <p:txBody>
          <a:bodyPr/>
          <a:lstStyle/>
          <a:p>
            <a:fld id="{838B0777-827F-8D42-90B1-61394C340E65}" type="slidenum">
              <a:rPr lang="en-GB" smtClean="0"/>
              <a:pPr/>
              <a:t>‹#›</a:t>
            </a:fld>
            <a:endParaRPr lang="en-GB"/>
          </a:p>
        </p:txBody>
      </p:sp>
    </p:spTree>
    <p:extLst>
      <p:ext uri="{BB962C8B-B14F-4D97-AF65-F5344CB8AC3E}">
        <p14:creationId xmlns:p14="http://schemas.microsoft.com/office/powerpoint/2010/main" val="2907028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3" name="Titre 22"/>
          <p:cNvSpPr>
            <a:spLocks noGrp="1"/>
          </p:cNvSpPr>
          <p:nvPr>
            <p:ph type="title"/>
          </p:nvPr>
        </p:nvSpPr>
        <p:spPr/>
        <p:txBody>
          <a:bodyPr/>
          <a:lstStyle/>
          <a:p>
            <a:r>
              <a:rPr lang="en-US"/>
              <a:t>Click to edit Master title style</a:t>
            </a:r>
            <a:endParaRPr lang="fr-FR"/>
          </a:p>
        </p:txBody>
      </p:sp>
      <p:sp>
        <p:nvSpPr>
          <p:cNvPr id="24" name="Espace réservé de la date 23"/>
          <p:cNvSpPr>
            <a:spLocks noGrp="1"/>
          </p:cNvSpPr>
          <p:nvPr>
            <p:ph type="dt" sz="half" idx="10"/>
          </p:nvPr>
        </p:nvSpPr>
        <p:spPr/>
        <p:txBody>
          <a:bodyPr/>
          <a:lstStyle/>
          <a:p>
            <a:endParaRPr lang="fr-FR">
              <a:solidFill>
                <a:srgbClr val="1F497D">
                  <a:lumMod val="50000"/>
                </a:srgbClr>
              </a:solidFill>
            </a:endParaRPr>
          </a:p>
        </p:txBody>
      </p:sp>
      <p:sp>
        <p:nvSpPr>
          <p:cNvPr id="25" name="Espace réservé du pied de page 24"/>
          <p:cNvSpPr>
            <a:spLocks noGrp="1"/>
          </p:cNvSpPr>
          <p:nvPr>
            <p:ph type="ftr" sz="quarter" idx="11"/>
          </p:nvPr>
        </p:nvSpPr>
        <p:spPr/>
        <p:txBody>
          <a:bodyPr/>
          <a:lstStyle/>
          <a:p>
            <a:endParaRPr lang="fr-FR">
              <a:solidFill>
                <a:srgbClr val="1F497D">
                  <a:lumMod val="50000"/>
                </a:srgbClr>
              </a:solidFill>
            </a:endParaRPr>
          </a:p>
        </p:txBody>
      </p:sp>
      <p:sp>
        <p:nvSpPr>
          <p:cNvPr id="26" name="Espace réservé du numéro de diapositive 25"/>
          <p:cNvSpPr>
            <a:spLocks noGrp="1"/>
          </p:cNvSpPr>
          <p:nvPr>
            <p:ph type="sldNum" sz="quarter" idx="12"/>
          </p:nvPr>
        </p:nvSpPr>
        <p:spPr/>
        <p:txBody>
          <a:bodyPr/>
          <a:lstStyle/>
          <a:p>
            <a:fld id="{540F3499-EFCE-46EC-85C0-6CFE8073815D}" type="slidenum">
              <a:rPr lang="fr-FR" smtClean="0">
                <a:solidFill>
                  <a:srgbClr val="1F497D">
                    <a:lumMod val="50000"/>
                  </a:srgbClr>
                </a:solidFill>
              </a:rPr>
              <a:pPr/>
              <a:t>‹#›</a:t>
            </a:fld>
            <a:endParaRPr lang="fr-FR">
              <a:solidFill>
                <a:srgbClr val="1F497D">
                  <a:lumMod val="50000"/>
                </a:srgbClr>
              </a:solidFill>
            </a:endParaRPr>
          </a:p>
        </p:txBody>
      </p:sp>
      <p:sp>
        <p:nvSpPr>
          <p:cNvPr id="28" name="Espace réservé du contenu 27"/>
          <p:cNvSpPr>
            <a:spLocks noGrp="1"/>
          </p:cNvSpPr>
          <p:nvPr>
            <p:ph sz="quarter" idx="13"/>
          </p:nvPr>
        </p:nvSpPr>
        <p:spPr>
          <a:xfrm>
            <a:off x="911424" y="1340768"/>
            <a:ext cx="10753527" cy="4968552"/>
          </a:xfrm>
        </p:spPr>
        <p:txBody>
          <a:bodyPr/>
          <a:lstStyle>
            <a:lvl2pPr>
              <a:defRPr>
                <a:solidFill>
                  <a:schemeClr val="tx2"/>
                </a:solidFill>
              </a:defRPr>
            </a:lvl2pPr>
            <a:lvl3pPr>
              <a:defRPr>
                <a:solidFill>
                  <a:schemeClr val="accent1"/>
                </a:solidFill>
              </a:defRPr>
            </a:lvl3pPr>
            <a:lvl4pPr>
              <a:defRPr>
                <a:solidFill>
                  <a:schemeClr val="accent5">
                    <a:lumMod val="75000"/>
                  </a:schemeClr>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160711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2712" y="658179"/>
            <a:ext cx="9610344"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362712" y="3675065"/>
            <a:ext cx="9195816" cy="1500187"/>
          </a:xfrm>
        </p:spPr>
        <p:txBody>
          <a:bodyPr/>
          <a:lstStyle>
            <a:lvl1pPr marL="0" indent="0">
              <a:lnSpc>
                <a:spcPct val="11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FC5C03-3F87-0740-8183-695B10F501A5}" type="datetimeFigureOut">
              <a:rPr lang="en-US" smtClean="0"/>
              <a:t>4/25/2023</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38B0777-827F-8D42-90B1-61394C340E65}" type="slidenum">
              <a:rPr lang="en-US" smtClean="0"/>
              <a:t>‹#›</a:t>
            </a:fld>
            <a:endParaRPr lang="en-US"/>
          </a:p>
        </p:txBody>
      </p:sp>
    </p:spTree>
    <p:extLst>
      <p:ext uri="{BB962C8B-B14F-4D97-AF65-F5344CB8AC3E}">
        <p14:creationId xmlns:p14="http://schemas.microsoft.com/office/powerpoint/2010/main" val="1593718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 colum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5BA2C8-6FAC-B54C-9845-66F221B9BB0A}"/>
              </a:ext>
            </a:extLst>
          </p:cNvPr>
          <p:cNvSpPr>
            <a:spLocks noGrp="1"/>
          </p:cNvSpPr>
          <p:nvPr>
            <p:ph type="sldNum" sz="quarter" idx="11"/>
          </p:nvPr>
        </p:nvSpPr>
        <p:spPr/>
        <p:txBody>
          <a:bodyPr/>
          <a:lstStyle/>
          <a:p>
            <a:fld id="{838B0777-827F-8D42-90B1-61394C340E65}" type="slidenum">
              <a:rPr lang="en-US" smtClean="0"/>
              <a:pPr/>
              <a:t>‹#›</a:t>
            </a:fld>
            <a:endParaRPr lang="en-US"/>
          </a:p>
        </p:txBody>
      </p:sp>
      <p:sp>
        <p:nvSpPr>
          <p:cNvPr id="9" name="Content Placeholder 2">
            <a:extLst>
              <a:ext uri="{FF2B5EF4-FFF2-40B4-BE49-F238E27FC236}">
                <a16:creationId xmlns:a16="http://schemas.microsoft.com/office/drawing/2014/main" id="{8EFA112B-E57E-7B4A-8833-D3D8FEC4EC14}"/>
              </a:ext>
            </a:extLst>
          </p:cNvPr>
          <p:cNvSpPr>
            <a:spLocks noGrp="1"/>
          </p:cNvSpPr>
          <p:nvPr>
            <p:ph sz="half" idx="1" hasCustomPrompt="1"/>
          </p:nvPr>
        </p:nvSpPr>
        <p:spPr>
          <a:xfrm>
            <a:off x="362712" y="1594884"/>
            <a:ext cx="10591185" cy="4518071"/>
          </a:xfrm>
        </p:spPr>
        <p:txBody>
          <a:bodyPr>
            <a:normAutofit/>
          </a:bodyPr>
          <a:lstStyle>
            <a:lvl1pPr marL="0" indent="0">
              <a:lnSpc>
                <a:spcPct val="110000"/>
              </a:lnSpc>
              <a:buNone/>
              <a:defRPr sz="2000"/>
            </a:lvl1pPr>
          </a:lstStyle>
          <a:p>
            <a:pPr lvl="0"/>
            <a:r>
              <a:rPr lang="en-US"/>
              <a:t>Enter text here</a:t>
            </a:r>
          </a:p>
        </p:txBody>
      </p:sp>
      <p:sp>
        <p:nvSpPr>
          <p:cNvPr id="10" name="Title 1">
            <a:extLst>
              <a:ext uri="{FF2B5EF4-FFF2-40B4-BE49-F238E27FC236}">
                <a16:creationId xmlns:a16="http://schemas.microsoft.com/office/drawing/2014/main" id="{FA8C8EE7-3B3F-3F41-B5AD-67185982E33B}"/>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p>
        </p:txBody>
      </p:sp>
      <p:sp>
        <p:nvSpPr>
          <p:cNvPr id="13" name="Footer Placeholder 7">
            <a:extLst>
              <a:ext uri="{FF2B5EF4-FFF2-40B4-BE49-F238E27FC236}">
                <a16:creationId xmlns:a16="http://schemas.microsoft.com/office/drawing/2014/main" id="{44BCAD86-58E8-C64B-B919-51804E097B67}"/>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
        <p:nvSpPr>
          <p:cNvPr id="15" name="Date Placeholder 3">
            <a:extLst>
              <a:ext uri="{FF2B5EF4-FFF2-40B4-BE49-F238E27FC236}">
                <a16:creationId xmlns:a16="http://schemas.microsoft.com/office/drawing/2014/main" id="{F4675424-66C5-6140-A915-8C73CF29DE4B}"/>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Tree>
    <p:extLst>
      <p:ext uri="{BB962C8B-B14F-4D97-AF65-F5344CB8AC3E}">
        <p14:creationId xmlns:p14="http://schemas.microsoft.com/office/powerpoint/2010/main" val="2670088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lumns - Top">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7942F0-6E2E-9B45-9065-E71C5FD39597}"/>
              </a:ext>
            </a:extLst>
          </p:cNvPr>
          <p:cNvSpPr/>
          <p:nvPr/>
        </p:nvSpPr>
        <p:spPr>
          <a:xfrm>
            <a:off x="1" y="5948414"/>
            <a:ext cx="3362425" cy="909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2000"/>
            </a:lvl1pPr>
          </a:lstStyle>
          <a:p>
            <a:pPr lvl="0"/>
            <a:r>
              <a:rPr lang="en-US"/>
              <a:t>Enter text here</a:t>
            </a:r>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2000"/>
            </a:lvl1pPr>
          </a:lstStyle>
          <a:p>
            <a:pPr lvl="0"/>
            <a:r>
              <a:rPr lang="en-US"/>
              <a:t>Enter text here</a:t>
            </a:r>
          </a:p>
        </p:txBody>
      </p:sp>
      <p:sp>
        <p:nvSpPr>
          <p:cNvPr id="11" name="Slide Number Placeholder 3">
            <a:extLst>
              <a:ext uri="{FF2B5EF4-FFF2-40B4-BE49-F238E27FC236}">
                <a16:creationId xmlns:a16="http://schemas.microsoft.com/office/drawing/2014/main" id="{C56797FB-FF82-0F4F-A928-D7AF36F5441A}"/>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2" name="Title 1">
            <a:extLst>
              <a:ext uri="{FF2B5EF4-FFF2-40B4-BE49-F238E27FC236}">
                <a16:creationId xmlns:a16="http://schemas.microsoft.com/office/drawing/2014/main" id="{4C27DB8A-983A-204A-A0E1-0B2509737A15}"/>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13" name="Footer Placeholder 7">
            <a:extLst>
              <a:ext uri="{FF2B5EF4-FFF2-40B4-BE49-F238E27FC236}">
                <a16:creationId xmlns:a16="http://schemas.microsoft.com/office/drawing/2014/main" id="{C3EFC6A2-0789-BB4B-9701-8038DFBF83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
        <p:nvSpPr>
          <p:cNvPr id="15" name="Date Placeholder 3">
            <a:extLst>
              <a:ext uri="{FF2B5EF4-FFF2-40B4-BE49-F238E27FC236}">
                <a16:creationId xmlns:a16="http://schemas.microsoft.com/office/drawing/2014/main" id="{4876024C-E78F-814A-ADD4-B2037FCE17DA}"/>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Tree>
    <p:extLst>
      <p:ext uri="{BB962C8B-B14F-4D97-AF65-F5344CB8AC3E}">
        <p14:creationId xmlns:p14="http://schemas.microsoft.com/office/powerpoint/2010/main" val="17708586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712" y="1482692"/>
            <a:ext cx="5634864"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08776" y="1482692"/>
            <a:ext cx="5620512" cy="823912"/>
          </a:xfrm>
        </p:spPr>
        <p:txBody>
          <a:bodyPr anchor="b">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462432"/>
            <a:ext cx="5574792" cy="3626480"/>
          </a:xfrm>
        </p:spPr>
        <p:txBody>
          <a:bodyPr>
            <a:normAutofit/>
          </a:bodyPr>
          <a:lstStyle>
            <a:lvl1pPr marL="0" indent="0">
              <a:lnSpc>
                <a:spcPct val="110000"/>
              </a:lnSpc>
              <a:buNone/>
              <a:defRPr sz="2000"/>
            </a:lvl1pPr>
          </a:lstStyle>
          <a:p>
            <a:pPr lvl="0"/>
            <a:r>
              <a:rPr lang="en-US"/>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462432"/>
            <a:ext cx="5574792" cy="3626480"/>
          </a:xfrm>
        </p:spPr>
        <p:txBody>
          <a:bodyPr>
            <a:normAutofit/>
          </a:bodyPr>
          <a:lstStyle>
            <a:lvl1pPr marL="0" indent="0">
              <a:lnSpc>
                <a:spcPct val="110000"/>
              </a:lnSpc>
              <a:buNone/>
              <a:defRPr sz="2000"/>
            </a:lvl1pPr>
          </a:lstStyle>
          <a:p>
            <a:pPr lvl="0"/>
            <a:r>
              <a:rPr lang="en-US"/>
              <a:t>Enter text here</a:t>
            </a:r>
          </a:p>
        </p:txBody>
      </p:sp>
      <p:sp>
        <p:nvSpPr>
          <p:cNvPr id="12" name="Title 1">
            <a:extLst>
              <a:ext uri="{FF2B5EF4-FFF2-40B4-BE49-F238E27FC236}">
                <a16:creationId xmlns:a16="http://schemas.microsoft.com/office/drawing/2014/main" id="{1A223357-BF2B-1446-9B75-489DB9B4E90F}"/>
              </a:ext>
            </a:extLst>
          </p:cNvPr>
          <p:cNvSpPr>
            <a:spLocks noGrp="1"/>
          </p:cNvSpPr>
          <p:nvPr>
            <p:ph type="title"/>
          </p:nvPr>
        </p:nvSpPr>
        <p:spPr>
          <a:xfrm>
            <a:off x="362712" y="262270"/>
            <a:ext cx="10991088" cy="1102884"/>
          </a:xfrm>
          <a:prstGeom prst="rect">
            <a:avLst/>
          </a:prstGeom>
        </p:spPr>
        <p:txBody>
          <a:bodyPr anchor="ctr" anchorCtr="0">
            <a:normAutofit/>
          </a:bodyPr>
          <a:lstStyle>
            <a:lvl1pPr>
              <a:defRPr sz="3200"/>
            </a:lvl1pPr>
          </a:lstStyle>
          <a:p>
            <a:r>
              <a:rPr lang="en-US"/>
              <a:t>Click to edit Master title style</a:t>
            </a:r>
          </a:p>
        </p:txBody>
      </p:sp>
      <p:sp>
        <p:nvSpPr>
          <p:cNvPr id="4" name="Slide Number Placeholder 3">
            <a:extLst>
              <a:ext uri="{FF2B5EF4-FFF2-40B4-BE49-F238E27FC236}">
                <a16:creationId xmlns:a16="http://schemas.microsoft.com/office/drawing/2014/main" id="{2E390E8D-9016-4C42-8F5F-E450B003ABB8}"/>
              </a:ext>
            </a:extLst>
          </p:cNvPr>
          <p:cNvSpPr>
            <a:spLocks noGrp="1"/>
          </p:cNvSpPr>
          <p:nvPr>
            <p:ph type="sldNum" sz="quarter" idx="16"/>
          </p:nvPr>
        </p:nvSpPr>
        <p:spPr/>
        <p:txBody>
          <a:bodyPr/>
          <a:lstStyle/>
          <a:p>
            <a:fld id="{838B0777-827F-8D42-90B1-61394C340E65}" type="slidenum">
              <a:rPr lang="en-US" smtClean="0"/>
              <a:pPr/>
              <a:t>‹#›</a:t>
            </a:fld>
            <a:endParaRPr lang="en-US"/>
          </a:p>
        </p:txBody>
      </p:sp>
      <p:sp>
        <p:nvSpPr>
          <p:cNvPr id="13" name="Footer Placeholder 7">
            <a:extLst>
              <a:ext uri="{FF2B5EF4-FFF2-40B4-BE49-F238E27FC236}">
                <a16:creationId xmlns:a16="http://schemas.microsoft.com/office/drawing/2014/main" id="{9CBCAFA1-511A-EE41-B15A-62ABD068967E}"/>
              </a:ext>
            </a:extLst>
          </p:cNvPr>
          <p:cNvSpPr>
            <a:spLocks noGrp="1"/>
          </p:cNvSpPr>
          <p:nvPr>
            <p:ph type="ftr" sz="quarter" idx="17"/>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
        <p:nvSpPr>
          <p:cNvPr id="15" name="Date Placeholder 3">
            <a:extLst>
              <a:ext uri="{FF2B5EF4-FFF2-40B4-BE49-F238E27FC236}">
                <a16:creationId xmlns:a16="http://schemas.microsoft.com/office/drawing/2014/main" id="{CABEB7C4-26A5-2A49-A685-3101218971E3}"/>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Tree>
    <p:extLst>
      <p:ext uri="{BB962C8B-B14F-4D97-AF65-F5344CB8AC3E}">
        <p14:creationId xmlns:p14="http://schemas.microsoft.com/office/powerpoint/2010/main" val="1661526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0FB13B4-4775-4053-913C-537D75D956C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1961662"/>
          </a:xfrm>
          <a:prstGeom prst="rect">
            <a:avLst/>
          </a:prstGeom>
        </p:spPr>
      </p:pic>
      <p:sp>
        <p:nvSpPr>
          <p:cNvPr id="2" name="Title 1"/>
          <p:cNvSpPr>
            <a:spLocks noGrp="1"/>
          </p:cNvSpPr>
          <p:nvPr>
            <p:ph type="ctrTitle"/>
          </p:nvPr>
        </p:nvSpPr>
        <p:spPr>
          <a:xfrm>
            <a:off x="362712" y="1122363"/>
            <a:ext cx="9659112" cy="2387600"/>
          </a:xfrm>
          <a:prstGeom prst="rect">
            <a:avLst/>
          </a:prstGeom>
        </p:spPr>
        <p:txBody>
          <a:bodyPr anchor="b"/>
          <a:lstStyle>
            <a:lvl1pPr algn="l">
              <a:defRPr sz="6000"/>
            </a:lvl1pPr>
          </a:lstStyle>
          <a:p>
            <a:r>
              <a:rPr lang="en-US"/>
              <a:t>Click to edit Master title style</a:t>
            </a:r>
          </a:p>
        </p:txBody>
      </p:sp>
      <p:sp>
        <p:nvSpPr>
          <p:cNvPr id="3" name="Subtitle 2"/>
          <p:cNvSpPr>
            <a:spLocks noGrp="1"/>
          </p:cNvSpPr>
          <p:nvPr>
            <p:ph type="subTitle" idx="1"/>
          </p:nvPr>
        </p:nvSpPr>
        <p:spPr>
          <a:xfrm>
            <a:off x="362712" y="3712464"/>
            <a:ext cx="8196072" cy="1545336"/>
          </a:xfrm>
        </p:spPr>
        <p:txBody>
          <a:bodyPr>
            <a:normAutofit/>
          </a:bodyPr>
          <a:lstStyle>
            <a:lvl1pPr marL="0" indent="0" algn="l">
              <a:lnSpc>
                <a:spcPct val="110000"/>
              </a:lnSpc>
              <a:buNone/>
              <a:defRPr sz="2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38B0777-827F-8D42-90B1-61394C340E65}" type="slidenum">
              <a:rPr lang="en-US" smtClean="0"/>
              <a:t>‹#›</a:t>
            </a:fld>
            <a:endParaRPr lang="en-US"/>
          </a:p>
        </p:txBody>
      </p:sp>
      <p:pic>
        <p:nvPicPr>
          <p:cNvPr id="16" name="Picture 15">
            <a:extLst>
              <a:ext uri="{FF2B5EF4-FFF2-40B4-BE49-F238E27FC236}">
                <a16:creationId xmlns:a16="http://schemas.microsoft.com/office/drawing/2014/main" id="{13D0272A-EBA9-4B7B-A259-F6B18F1BC8B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396524"/>
            <a:ext cx="12192000" cy="1461477"/>
          </a:xfrm>
          <a:prstGeom prst="rect">
            <a:avLst/>
          </a:prstGeom>
        </p:spPr>
      </p:pic>
      <p:pic>
        <p:nvPicPr>
          <p:cNvPr id="10" name="Picture 9">
            <a:extLst>
              <a:ext uri="{FF2B5EF4-FFF2-40B4-BE49-F238E27FC236}">
                <a16:creationId xmlns:a16="http://schemas.microsoft.com/office/drawing/2014/main" id="{3E432C23-CFC4-DC44-9D7B-0DCBE41B179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832062" y="276512"/>
            <a:ext cx="2086125" cy="598709"/>
          </a:xfrm>
          <a:prstGeom prst="rect">
            <a:avLst/>
          </a:prstGeom>
        </p:spPr>
      </p:pic>
    </p:spTree>
    <p:extLst>
      <p:ext uri="{BB962C8B-B14F-4D97-AF65-F5344CB8AC3E}">
        <p14:creationId xmlns:p14="http://schemas.microsoft.com/office/powerpoint/2010/main" val="3204233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136524"/>
            <a:ext cx="10658856" cy="819832"/>
          </a:xfrm>
        </p:spPr>
        <p:txBody>
          <a:bodyPr/>
          <a:lstStyle>
            <a:lvl1pPr>
              <a:defRPr b="1">
                <a:effectLst/>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65760" y="956356"/>
            <a:ext cx="10655808" cy="5220607"/>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68486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38B0777-827F-8D42-90B1-61394C340E65}" type="slidenum">
              <a:rPr lang="en-US" smtClean="0"/>
              <a:t>‹#›</a:t>
            </a:fld>
            <a:endParaRPr lang="en-US"/>
          </a:p>
        </p:txBody>
      </p:sp>
    </p:spTree>
    <p:extLst>
      <p:ext uri="{BB962C8B-B14F-4D97-AF65-F5344CB8AC3E}">
        <p14:creationId xmlns:p14="http://schemas.microsoft.com/office/powerpoint/2010/main" val="781821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ontent with claim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0"/>
            <a:ext cx="10655300" cy="1044000"/>
          </a:xfrm>
          <a:prstGeom prst="rect">
            <a:avLst/>
          </a:prstGeom>
        </p:spPr>
        <p:txBody>
          <a:bodyPr vert="horz" lIns="0" tIns="0" rIns="0" bIns="0" rtlCol="0" anchor="t">
            <a:noAutofit/>
          </a:bodyPr>
          <a:lstStyle>
            <a:lvl1pPr>
              <a:defRPr lang="en-US" sz="3600" i="1" noProof="0" dirty="0">
                <a:solidFill>
                  <a:schemeClr val="tx2"/>
                </a:solidFill>
                <a:latin typeface="Cambria"/>
                <a:cs typeface="Cambria"/>
              </a:defRPr>
            </a:lvl1pPr>
          </a:lstStyle>
          <a:p>
            <a:pPr marL="0" lvl="0" indent="0">
              <a:buNone/>
            </a:pPr>
            <a:r>
              <a:rPr lang="en-US" noProof="0"/>
              <a:t>Click to add claim</a:t>
            </a:r>
            <a:br>
              <a:rPr lang="en-US" noProof="0"/>
            </a:br>
            <a:r>
              <a:rPr lang="en-US" noProof="0"/>
              <a:t>with a second line</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endParaRPr lang="en-GB" noProof="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a:t>Click to edit title</a:t>
            </a:r>
            <a:endParaRPr lang="de-DE"/>
          </a:p>
        </p:txBody>
      </p:sp>
      <p:sp>
        <p:nvSpPr>
          <p:cNvPr id="4" name="Content Placeholder 3"/>
          <p:cNvSpPr>
            <a:spLocks noGrp="1"/>
          </p:cNvSpPr>
          <p:nvPr>
            <p:ph sz="quarter" idx="18"/>
          </p:nvPr>
        </p:nvSpPr>
        <p:spPr>
          <a:xfrm>
            <a:off x="362713" y="1977546"/>
            <a:ext cx="11495912" cy="4173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1433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Content with claim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67D5EB1-8B5A-C34D-BAA2-CFA49CBAF39F}"/>
              </a:ext>
            </a:extLst>
          </p:cNvPr>
          <p:cNvSpPr>
            <a:spLocks noGrp="1"/>
          </p:cNvSpPr>
          <p:nvPr>
            <p:ph type="body" sz="quarter" idx="14" hasCustomPrompt="1"/>
          </p:nvPr>
        </p:nvSpPr>
        <p:spPr>
          <a:xfrm>
            <a:off x="355601" y="881740"/>
            <a:ext cx="10655300" cy="1044000"/>
          </a:xfrm>
          <a:prstGeom prst="rect">
            <a:avLst/>
          </a:prstGeom>
        </p:spPr>
        <p:txBody>
          <a:bodyPr vert="horz" lIns="0" tIns="0" rIns="0" bIns="0" rtlCol="0" anchor="t">
            <a:noAutofit/>
          </a:bodyPr>
          <a:lstStyle>
            <a:lvl1pPr>
              <a:defRPr lang="en-US" sz="3600" i="1" noProof="0" dirty="0">
                <a:solidFill>
                  <a:schemeClr val="tx2"/>
                </a:solidFill>
                <a:latin typeface="Cambria"/>
                <a:cs typeface="Cambria"/>
              </a:defRPr>
            </a:lvl1pPr>
          </a:lstStyle>
          <a:p>
            <a:pPr marL="0" lvl="0" indent="0">
              <a:buNone/>
            </a:pPr>
            <a:r>
              <a:rPr lang="en-US" noProof="0"/>
              <a:t>Click to add claim</a:t>
            </a:r>
            <a:br>
              <a:rPr lang="en-US" noProof="0"/>
            </a:br>
            <a:r>
              <a:rPr lang="en-US" noProof="0"/>
              <a:t>with a second line</a:t>
            </a:r>
          </a:p>
        </p:txBody>
      </p:sp>
      <p:sp>
        <p:nvSpPr>
          <p:cNvPr id="11" name="Datumsplatzhalter 10">
            <a:extLst>
              <a:ext uri="{FF2B5EF4-FFF2-40B4-BE49-F238E27FC236}">
                <a16:creationId xmlns:a16="http://schemas.microsoft.com/office/drawing/2014/main" id="{752BF138-1775-6148-A974-5C16BE30993C}"/>
              </a:ext>
            </a:extLst>
          </p:cNvPr>
          <p:cNvSpPr>
            <a:spLocks noGrp="1"/>
          </p:cNvSpPr>
          <p:nvPr>
            <p:ph type="dt" sz="half" idx="15"/>
          </p:nvPr>
        </p:nvSpPr>
        <p:spPr/>
        <p:txBody>
          <a:bodyPr/>
          <a:lstStyle/>
          <a:p>
            <a:endParaRPr lang="en-GB" noProof="0"/>
          </a:p>
        </p:txBody>
      </p:sp>
      <p:sp>
        <p:nvSpPr>
          <p:cNvPr id="12" name="Fußzeilenplatzhalter 11">
            <a:extLst>
              <a:ext uri="{FF2B5EF4-FFF2-40B4-BE49-F238E27FC236}">
                <a16:creationId xmlns:a16="http://schemas.microsoft.com/office/drawing/2014/main" id="{A4A74F14-897C-6E4D-9528-D7A9EF6FDA3D}"/>
              </a:ext>
            </a:extLst>
          </p:cNvPr>
          <p:cNvSpPr>
            <a:spLocks noGrp="1"/>
          </p:cNvSpPr>
          <p:nvPr>
            <p:ph type="ftr" sz="quarter" idx="16"/>
          </p:nvPr>
        </p:nvSpPr>
        <p:spPr/>
        <p:txBody>
          <a:bodyPr/>
          <a:lstStyle/>
          <a:p>
            <a:pPr algn="r"/>
            <a:endParaRPr lang="en-GB" noProof="0"/>
          </a:p>
        </p:txBody>
      </p:sp>
      <p:sp>
        <p:nvSpPr>
          <p:cNvPr id="13" name="Foliennummernplatzhalter 12">
            <a:extLst>
              <a:ext uri="{FF2B5EF4-FFF2-40B4-BE49-F238E27FC236}">
                <a16:creationId xmlns:a16="http://schemas.microsoft.com/office/drawing/2014/main" id="{D5C5EC56-06C5-7043-8E2C-AC0D3AF234A3}"/>
              </a:ext>
            </a:extLst>
          </p:cNvPr>
          <p:cNvSpPr>
            <a:spLocks noGrp="1"/>
          </p:cNvSpPr>
          <p:nvPr>
            <p:ph type="sldNum" sz="quarter" idx="17"/>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3542429B-F3DE-644E-A4AB-CEBD3E936C4E}"/>
              </a:ext>
            </a:extLst>
          </p:cNvPr>
          <p:cNvSpPr>
            <a:spLocks noGrp="1"/>
          </p:cNvSpPr>
          <p:nvPr>
            <p:ph type="title" hasCustomPrompt="1"/>
          </p:nvPr>
        </p:nvSpPr>
        <p:spPr/>
        <p:txBody>
          <a:bodyPr/>
          <a:lstStyle>
            <a:lvl1pPr>
              <a:defRPr/>
            </a:lvl1pPr>
          </a:lstStyle>
          <a:p>
            <a:r>
              <a:rPr lang="en-US"/>
              <a:t>Click to edit title</a:t>
            </a:r>
            <a:endParaRPr lang="de-DE"/>
          </a:p>
        </p:txBody>
      </p:sp>
      <p:sp>
        <p:nvSpPr>
          <p:cNvPr id="4" name="Content Placeholder 3"/>
          <p:cNvSpPr>
            <a:spLocks noGrp="1"/>
          </p:cNvSpPr>
          <p:nvPr>
            <p:ph sz="quarter" idx="18"/>
          </p:nvPr>
        </p:nvSpPr>
        <p:spPr>
          <a:xfrm>
            <a:off x="362713" y="1977546"/>
            <a:ext cx="11495912" cy="41738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8961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2712" y="2919986"/>
            <a:ext cx="9610344" cy="590931"/>
          </a:xfrm>
          <a:prstGeom prst="rect">
            <a:avLst/>
          </a:prstGeom>
        </p:spPr>
        <p:txBody>
          <a:bodyPr anchor="b">
            <a:sp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362712" y="3675065"/>
            <a:ext cx="9195816" cy="1500187"/>
          </a:xfrm>
        </p:spPr>
        <p:txBody>
          <a:bodyPr>
            <a:normAutofit/>
          </a:bodyPr>
          <a:lstStyle>
            <a:lvl1pPr marL="0" indent="0">
              <a:lnSpc>
                <a:spcPct val="11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7">
            <a:extLst>
              <a:ext uri="{FF2B5EF4-FFF2-40B4-BE49-F238E27FC236}">
                <a16:creationId xmlns:a16="http://schemas.microsoft.com/office/drawing/2014/main" id="{E054AF39-23DB-0740-938A-1A583332BFB0}"/>
              </a:ext>
            </a:extLst>
          </p:cNvPr>
          <p:cNvSpPr>
            <a:spLocks noGrp="1"/>
          </p:cNvSpPr>
          <p:nvPr>
            <p:ph type="sldNum" sz="quarter" idx="11"/>
          </p:nvPr>
        </p:nvSpPr>
        <p:spPr>
          <a:xfrm>
            <a:off x="258748" y="6352806"/>
            <a:ext cx="2743200" cy="365125"/>
          </a:xfrm>
        </p:spPr>
        <p:txBody>
          <a:bodyPr/>
          <a:lstStyle/>
          <a:p>
            <a:fld id="{838B0777-827F-8D42-90B1-61394C340E65}" type="slidenum">
              <a:rPr lang="en-US" smtClean="0"/>
              <a:pPr/>
              <a:t>‹#›</a:t>
            </a:fld>
            <a:endParaRPr lang="en-US"/>
          </a:p>
        </p:txBody>
      </p:sp>
      <p:sp>
        <p:nvSpPr>
          <p:cNvPr id="11" name="Footer Placeholder 7">
            <a:extLst>
              <a:ext uri="{FF2B5EF4-FFF2-40B4-BE49-F238E27FC236}">
                <a16:creationId xmlns:a16="http://schemas.microsoft.com/office/drawing/2014/main" id="{7748E00D-B3B4-FE4D-A3E5-E8C8A25CA2E0}"/>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
        <p:nvSpPr>
          <p:cNvPr id="12" name="Date Placeholder 3">
            <a:extLst>
              <a:ext uri="{FF2B5EF4-FFF2-40B4-BE49-F238E27FC236}">
                <a16:creationId xmlns:a16="http://schemas.microsoft.com/office/drawing/2014/main" id="{614E4032-E757-2144-A88B-ABFF9C43B77C}"/>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Tree>
    <p:extLst>
      <p:ext uri="{BB962C8B-B14F-4D97-AF65-F5344CB8AC3E}">
        <p14:creationId xmlns:p14="http://schemas.microsoft.com/office/powerpoint/2010/main" val="2966310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 column - Top">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AB9D64-C20B-5146-B8DD-95B5D606E73E}"/>
              </a:ext>
            </a:extLst>
          </p:cNvPr>
          <p:cNvSpPr/>
          <p:nvPr/>
        </p:nvSpPr>
        <p:spPr>
          <a:xfrm>
            <a:off x="1" y="5977289"/>
            <a:ext cx="3362425" cy="88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ctr" anchorCtr="0">
            <a:normAutofit/>
          </a:bodyPr>
          <a:lstStyle>
            <a:lvl1pPr>
              <a:defRPr sz="3200"/>
            </a:lvl1pPr>
          </a:lstStyle>
          <a:p>
            <a:r>
              <a:rPr lang="en-US"/>
              <a:t>Click to edit Master title style</a:t>
            </a:r>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9580541" cy="4351338"/>
          </a:xfrm>
        </p:spPr>
        <p:txBody>
          <a:bodyPr>
            <a:normAutofit/>
          </a:bodyPr>
          <a:lstStyle>
            <a:lvl1pPr marL="0" indent="0">
              <a:lnSpc>
                <a:spcPct val="110000"/>
              </a:lnSpc>
              <a:buNone/>
              <a:defRPr sz="2400"/>
            </a:lvl1pPr>
          </a:lstStyle>
          <a:p>
            <a:pPr lvl="0"/>
            <a:r>
              <a:rPr lang="en-US"/>
              <a:t>Enter text here</a:t>
            </a:r>
          </a:p>
        </p:txBody>
      </p:sp>
      <p:sp>
        <p:nvSpPr>
          <p:cNvPr id="10" name="Slide Number Placeholder 3">
            <a:extLst>
              <a:ext uri="{FF2B5EF4-FFF2-40B4-BE49-F238E27FC236}">
                <a16:creationId xmlns:a16="http://schemas.microsoft.com/office/drawing/2014/main" id="{132D8BEC-2F74-8547-9F2C-AEAE0B302DDC}"/>
              </a:ext>
            </a:extLst>
          </p:cNvPr>
          <p:cNvSpPr>
            <a:spLocks noGrp="1"/>
          </p:cNvSpPr>
          <p:nvPr>
            <p:ph type="sldNum" sz="quarter" idx="16"/>
          </p:nvPr>
        </p:nvSpPr>
        <p:spPr>
          <a:xfrm>
            <a:off x="258748" y="6352806"/>
            <a:ext cx="2743200" cy="365125"/>
          </a:xfrm>
        </p:spPr>
        <p:txBody>
          <a:bodyPr/>
          <a:lstStyle>
            <a:lvl1pPr>
              <a:defRPr>
                <a:solidFill>
                  <a:schemeClr val="tx1">
                    <a:lumMod val="50000"/>
                    <a:lumOff val="50000"/>
                  </a:schemeClr>
                </a:solidFill>
              </a:defRPr>
            </a:lvl1pPr>
          </a:lstStyle>
          <a:p>
            <a:fld id="{838B0777-827F-8D42-90B1-61394C340E65}" type="slidenum">
              <a:rPr lang="en-US" smtClean="0"/>
              <a:pPr/>
              <a:t>‹#›</a:t>
            </a:fld>
            <a:endParaRPr lang="en-US"/>
          </a:p>
        </p:txBody>
      </p:sp>
      <p:sp>
        <p:nvSpPr>
          <p:cNvPr id="11" name="Footer Placeholder 7">
            <a:extLst>
              <a:ext uri="{FF2B5EF4-FFF2-40B4-BE49-F238E27FC236}">
                <a16:creationId xmlns:a16="http://schemas.microsoft.com/office/drawing/2014/main" id="{B0283A15-47DF-8047-8B83-438FA552B6EF}"/>
              </a:ext>
            </a:extLst>
          </p:cNvPr>
          <p:cNvSpPr>
            <a:spLocks noGrp="1"/>
          </p:cNvSpPr>
          <p:nvPr>
            <p:ph type="ftr" sz="quarter" idx="3"/>
          </p:nvPr>
        </p:nvSpPr>
        <p:spPr>
          <a:xfrm>
            <a:off x="2712485" y="6514242"/>
            <a:ext cx="9296375" cy="246221"/>
          </a:xfrm>
          <a:prstGeom prst="rect">
            <a:avLst/>
          </a:prstGeom>
        </p:spPr>
        <p:txBody>
          <a:bodyPr vert="horz" lIns="91440" tIns="45720" rIns="91440" bIns="45720" rtlCol="0" anchor="b" anchorCtr="0">
            <a:normAutofit/>
          </a:bodyPr>
          <a:lstStyle>
            <a:lvl1pPr algn="r">
              <a:defRPr sz="10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
        <p:nvSpPr>
          <p:cNvPr id="13" name="Date Placeholder 3">
            <a:extLst>
              <a:ext uri="{FF2B5EF4-FFF2-40B4-BE49-F238E27FC236}">
                <a16:creationId xmlns:a16="http://schemas.microsoft.com/office/drawing/2014/main" id="{358E8B80-D0B3-954F-9A62-484C9A10FE4D}"/>
              </a:ext>
            </a:extLst>
          </p:cNvPr>
          <p:cNvSpPr>
            <a:spLocks noGrp="1"/>
          </p:cNvSpPr>
          <p:nvPr>
            <p:ph type="dt" sz="half" idx="2"/>
          </p:nvPr>
        </p:nvSpPr>
        <p:spPr>
          <a:xfrm>
            <a:off x="2850338" y="6373280"/>
            <a:ext cx="9084295" cy="143061"/>
          </a:xfrm>
          <a:prstGeom prst="rect">
            <a:avLst/>
          </a:prstGeom>
        </p:spPr>
        <p:txBody>
          <a:bodyPr vert="horz" lIns="36000" tIns="36000" rIns="36000" bIns="36000" rtlCol="0" anchor="ctr"/>
          <a:lstStyle>
            <a:lvl1pPr algn="r">
              <a:defRPr sz="800" b="0" i="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defRPr>
            </a:lvl1pPr>
          </a:lstStyle>
          <a:p>
            <a:endParaRPr lang="en-GB"/>
          </a:p>
        </p:txBody>
      </p:sp>
    </p:spTree>
    <p:extLst>
      <p:ext uri="{BB962C8B-B14F-4D97-AF65-F5344CB8AC3E}">
        <p14:creationId xmlns:p14="http://schemas.microsoft.com/office/powerpoint/2010/main" val="19238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FC5C03-3F87-0740-8183-695B10F501A5}" type="datetimeFigureOut">
              <a:rPr lang="en-US" smtClean="0"/>
              <a:t>4/25/2023</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38B0777-827F-8D42-90B1-61394C340E65}" type="slidenum">
              <a:rPr lang="en-US" smtClean="0"/>
              <a:t>‹#›</a:t>
            </a:fld>
            <a:endParaRPr lang="en-US"/>
          </a:p>
        </p:txBody>
      </p:sp>
      <p:sp>
        <p:nvSpPr>
          <p:cNvPr id="7" name="Title 1">
            <a:extLst>
              <a:ext uri="{FF2B5EF4-FFF2-40B4-BE49-F238E27FC236}">
                <a16:creationId xmlns:a16="http://schemas.microsoft.com/office/drawing/2014/main" id="{8F46396B-BD90-784C-8FFE-EBB3D0776326}"/>
              </a:ext>
            </a:extLst>
          </p:cNvPr>
          <p:cNvSpPr>
            <a:spLocks noGrp="1"/>
          </p:cNvSpPr>
          <p:nvPr>
            <p:ph type="title"/>
          </p:nvPr>
        </p:nvSpPr>
        <p:spPr>
          <a:xfrm>
            <a:off x="362712" y="365127"/>
            <a:ext cx="10991088" cy="1198498"/>
          </a:xfrm>
          <a:prstGeom prst="rect">
            <a:avLst/>
          </a:prstGeom>
        </p:spPr>
        <p:txBody>
          <a:bodyPr anchor="b">
            <a:normAutofit/>
          </a:bodyPr>
          <a:lstStyle>
            <a:lvl1pPr>
              <a:defRPr sz="4000"/>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397AD2AC-979A-0344-8551-A78B382E67A6}"/>
              </a:ext>
            </a:extLst>
          </p:cNvPr>
          <p:cNvSpPr>
            <a:spLocks noGrp="1"/>
          </p:cNvSpPr>
          <p:nvPr>
            <p:ph sz="half" idx="1" hasCustomPrompt="1"/>
          </p:nvPr>
        </p:nvSpPr>
        <p:spPr>
          <a:xfrm>
            <a:off x="362712" y="1761617"/>
            <a:ext cx="8171688" cy="4351338"/>
          </a:xfrm>
        </p:spPr>
        <p:txBody>
          <a:bodyPr>
            <a:normAutofit/>
          </a:bodyPr>
          <a:lstStyle>
            <a:lvl1pPr marL="0" indent="0">
              <a:lnSpc>
                <a:spcPct val="110000"/>
              </a:lnSpc>
              <a:buNone/>
              <a:defRPr sz="1600"/>
            </a:lvl1pPr>
          </a:lstStyle>
          <a:p>
            <a:pPr lvl="0"/>
            <a:r>
              <a:rPr lang="en-US" dirty="0"/>
              <a:t>Enter text here</a:t>
            </a:r>
          </a:p>
        </p:txBody>
      </p:sp>
    </p:spTree>
    <p:extLst>
      <p:ext uri="{BB962C8B-B14F-4D97-AF65-F5344CB8AC3E}">
        <p14:creationId xmlns:p14="http://schemas.microsoft.com/office/powerpoint/2010/main" val="25741980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Content">
    <p:spTree>
      <p:nvGrpSpPr>
        <p:cNvPr id="1" name=""/>
        <p:cNvGrpSpPr/>
        <p:nvPr/>
      </p:nvGrpSpPr>
      <p:grpSpPr>
        <a:xfrm>
          <a:off x="0" y="0"/>
          <a:ext cx="0" cy="0"/>
          <a:chOff x="0" y="0"/>
          <a:chExt cx="0" cy="0"/>
        </a:xfrm>
      </p:grpSpPr>
      <p:sp>
        <p:nvSpPr>
          <p:cNvPr id="12" name="Datumsplatzhalter 11">
            <a:extLst>
              <a:ext uri="{FF2B5EF4-FFF2-40B4-BE49-F238E27FC236}">
                <a16:creationId xmlns:a16="http://schemas.microsoft.com/office/drawing/2014/main" id="{54BEB4E2-004E-2A4A-A4E5-791ECEE48A36}"/>
              </a:ext>
            </a:extLst>
          </p:cNvPr>
          <p:cNvSpPr>
            <a:spLocks noGrp="1"/>
          </p:cNvSpPr>
          <p:nvPr>
            <p:ph type="dt" sz="half" idx="14"/>
          </p:nvPr>
        </p:nvSpPr>
        <p:spPr/>
        <p:txBody>
          <a:bodyPr/>
          <a:lstStyle/>
          <a:p>
            <a:endParaRPr lang="en-GB" noProof="0"/>
          </a:p>
        </p:txBody>
      </p:sp>
      <p:sp>
        <p:nvSpPr>
          <p:cNvPr id="13" name="Fußzeilenplatzhalter 12">
            <a:extLst>
              <a:ext uri="{FF2B5EF4-FFF2-40B4-BE49-F238E27FC236}">
                <a16:creationId xmlns:a16="http://schemas.microsoft.com/office/drawing/2014/main" id="{E624A94B-69A8-A64E-AC8E-D406AC16748F}"/>
              </a:ext>
            </a:extLst>
          </p:cNvPr>
          <p:cNvSpPr>
            <a:spLocks noGrp="1"/>
          </p:cNvSpPr>
          <p:nvPr>
            <p:ph type="ftr" sz="quarter" idx="15"/>
          </p:nvPr>
        </p:nvSpPr>
        <p:spPr/>
        <p:txBody>
          <a:bodyPr/>
          <a:lstStyle/>
          <a:p>
            <a:pPr algn="r"/>
            <a:endParaRPr lang="en-GB" noProof="0"/>
          </a:p>
        </p:txBody>
      </p:sp>
      <p:sp>
        <p:nvSpPr>
          <p:cNvPr id="14" name="Foliennummernplatzhalter 13">
            <a:extLst>
              <a:ext uri="{FF2B5EF4-FFF2-40B4-BE49-F238E27FC236}">
                <a16:creationId xmlns:a16="http://schemas.microsoft.com/office/drawing/2014/main" id="{57A718F5-12AB-7444-AEA8-0CAA0EF22FA0}"/>
              </a:ext>
            </a:extLst>
          </p:cNvPr>
          <p:cNvSpPr>
            <a:spLocks noGrp="1"/>
          </p:cNvSpPr>
          <p:nvPr>
            <p:ph type="sldNum" sz="quarter" idx="16"/>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9D7969FA-78A3-8649-902C-D12F28E358C0}"/>
              </a:ext>
            </a:extLst>
          </p:cNvPr>
          <p:cNvSpPr>
            <a:spLocks noGrp="1"/>
          </p:cNvSpPr>
          <p:nvPr>
            <p:ph type="title" hasCustomPrompt="1"/>
          </p:nvPr>
        </p:nvSpPr>
        <p:spPr/>
        <p:txBody>
          <a:bodyPr/>
          <a:lstStyle>
            <a:lvl1pPr>
              <a:defRPr/>
            </a:lvl1pPr>
          </a:lstStyle>
          <a:p>
            <a:r>
              <a:rPr lang="en-US"/>
              <a:t>Click to edit title</a:t>
            </a:r>
            <a:endParaRPr lang="de-DE"/>
          </a:p>
        </p:txBody>
      </p:sp>
      <p:sp>
        <p:nvSpPr>
          <p:cNvPr id="10" name="Content Placeholder 9"/>
          <p:cNvSpPr>
            <a:spLocks noGrp="1"/>
          </p:cNvSpPr>
          <p:nvPr>
            <p:ph sz="quarter" idx="17"/>
          </p:nvPr>
        </p:nvSpPr>
        <p:spPr>
          <a:xfrm>
            <a:off x="362713" y="1270661"/>
            <a:ext cx="11495912" cy="4882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57801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Content">
    <p:spTree>
      <p:nvGrpSpPr>
        <p:cNvPr id="1" name=""/>
        <p:cNvGrpSpPr/>
        <p:nvPr/>
      </p:nvGrpSpPr>
      <p:grpSpPr>
        <a:xfrm>
          <a:off x="0" y="0"/>
          <a:ext cx="0" cy="0"/>
          <a:chOff x="0" y="0"/>
          <a:chExt cx="0" cy="0"/>
        </a:xfrm>
      </p:grpSpPr>
      <p:sp>
        <p:nvSpPr>
          <p:cNvPr id="12" name="Datumsplatzhalter 11">
            <a:extLst>
              <a:ext uri="{FF2B5EF4-FFF2-40B4-BE49-F238E27FC236}">
                <a16:creationId xmlns:a16="http://schemas.microsoft.com/office/drawing/2014/main" id="{54BEB4E2-004E-2A4A-A4E5-791ECEE48A36}"/>
              </a:ext>
            </a:extLst>
          </p:cNvPr>
          <p:cNvSpPr>
            <a:spLocks noGrp="1"/>
          </p:cNvSpPr>
          <p:nvPr>
            <p:ph type="dt" sz="half" idx="14"/>
          </p:nvPr>
        </p:nvSpPr>
        <p:spPr/>
        <p:txBody>
          <a:bodyPr/>
          <a:lstStyle/>
          <a:p>
            <a:endParaRPr lang="en-GB" noProof="0"/>
          </a:p>
        </p:txBody>
      </p:sp>
      <p:sp>
        <p:nvSpPr>
          <p:cNvPr id="13" name="Fußzeilenplatzhalter 12">
            <a:extLst>
              <a:ext uri="{FF2B5EF4-FFF2-40B4-BE49-F238E27FC236}">
                <a16:creationId xmlns:a16="http://schemas.microsoft.com/office/drawing/2014/main" id="{E624A94B-69A8-A64E-AC8E-D406AC16748F}"/>
              </a:ext>
            </a:extLst>
          </p:cNvPr>
          <p:cNvSpPr>
            <a:spLocks noGrp="1"/>
          </p:cNvSpPr>
          <p:nvPr>
            <p:ph type="ftr" sz="quarter" idx="15"/>
          </p:nvPr>
        </p:nvSpPr>
        <p:spPr/>
        <p:txBody>
          <a:bodyPr/>
          <a:lstStyle/>
          <a:p>
            <a:pPr algn="r"/>
            <a:endParaRPr lang="en-GB" noProof="0"/>
          </a:p>
        </p:txBody>
      </p:sp>
      <p:sp>
        <p:nvSpPr>
          <p:cNvPr id="14" name="Foliennummernplatzhalter 13">
            <a:extLst>
              <a:ext uri="{FF2B5EF4-FFF2-40B4-BE49-F238E27FC236}">
                <a16:creationId xmlns:a16="http://schemas.microsoft.com/office/drawing/2014/main" id="{57A718F5-12AB-7444-AEA8-0CAA0EF22FA0}"/>
              </a:ext>
            </a:extLst>
          </p:cNvPr>
          <p:cNvSpPr>
            <a:spLocks noGrp="1"/>
          </p:cNvSpPr>
          <p:nvPr>
            <p:ph type="sldNum" sz="quarter" idx="16"/>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9D7969FA-78A3-8649-902C-D12F28E358C0}"/>
              </a:ext>
            </a:extLst>
          </p:cNvPr>
          <p:cNvSpPr>
            <a:spLocks noGrp="1"/>
          </p:cNvSpPr>
          <p:nvPr>
            <p:ph type="title" hasCustomPrompt="1"/>
          </p:nvPr>
        </p:nvSpPr>
        <p:spPr/>
        <p:txBody>
          <a:bodyPr/>
          <a:lstStyle>
            <a:lvl1pPr>
              <a:defRPr/>
            </a:lvl1pPr>
          </a:lstStyle>
          <a:p>
            <a:r>
              <a:rPr lang="en-US"/>
              <a:t>Click to edit title</a:t>
            </a:r>
            <a:endParaRPr lang="de-DE"/>
          </a:p>
        </p:txBody>
      </p:sp>
      <p:sp>
        <p:nvSpPr>
          <p:cNvPr id="10" name="Content Placeholder 9"/>
          <p:cNvSpPr>
            <a:spLocks noGrp="1"/>
          </p:cNvSpPr>
          <p:nvPr>
            <p:ph sz="quarter" idx="17"/>
          </p:nvPr>
        </p:nvSpPr>
        <p:spPr>
          <a:xfrm>
            <a:off x="362713" y="1270661"/>
            <a:ext cx="11495912" cy="4882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38048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2712" y="2532255"/>
            <a:ext cx="10515600" cy="1325563"/>
          </a:xfrm>
          <a:prstGeom prst="rect">
            <a:avLst/>
          </a:prstGeom>
        </p:spPr>
        <p:txBody>
          <a:bodyPr/>
          <a:lstStyle>
            <a:lvl1pPr>
              <a:defRPr>
                <a:solidFill>
                  <a:srgbClr val="00579C"/>
                </a:solidFill>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38B0777-827F-8D42-90B1-61394C340E65}" type="slidenum">
              <a:rPr lang="en-US" smtClean="0"/>
              <a:t>‹#›</a:t>
            </a:fld>
            <a:endParaRPr lang="en-US"/>
          </a:p>
        </p:txBody>
      </p:sp>
    </p:spTree>
    <p:extLst>
      <p:ext uri="{BB962C8B-B14F-4D97-AF65-F5344CB8AC3E}">
        <p14:creationId xmlns:p14="http://schemas.microsoft.com/office/powerpoint/2010/main" val="36570148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Content">
    <p:spTree>
      <p:nvGrpSpPr>
        <p:cNvPr id="1" name=""/>
        <p:cNvGrpSpPr/>
        <p:nvPr/>
      </p:nvGrpSpPr>
      <p:grpSpPr>
        <a:xfrm>
          <a:off x="0" y="0"/>
          <a:ext cx="0" cy="0"/>
          <a:chOff x="0" y="0"/>
          <a:chExt cx="0" cy="0"/>
        </a:xfrm>
      </p:grpSpPr>
      <p:sp>
        <p:nvSpPr>
          <p:cNvPr id="12" name="Datumsplatzhalter 11">
            <a:extLst>
              <a:ext uri="{FF2B5EF4-FFF2-40B4-BE49-F238E27FC236}">
                <a16:creationId xmlns:a16="http://schemas.microsoft.com/office/drawing/2014/main" id="{54BEB4E2-004E-2A4A-A4E5-791ECEE48A36}"/>
              </a:ext>
            </a:extLst>
          </p:cNvPr>
          <p:cNvSpPr>
            <a:spLocks noGrp="1"/>
          </p:cNvSpPr>
          <p:nvPr>
            <p:ph type="dt" sz="half" idx="14"/>
          </p:nvPr>
        </p:nvSpPr>
        <p:spPr/>
        <p:txBody>
          <a:bodyPr/>
          <a:lstStyle/>
          <a:p>
            <a:endParaRPr lang="en-GB" noProof="0"/>
          </a:p>
        </p:txBody>
      </p:sp>
      <p:sp>
        <p:nvSpPr>
          <p:cNvPr id="13" name="Fußzeilenplatzhalter 12">
            <a:extLst>
              <a:ext uri="{FF2B5EF4-FFF2-40B4-BE49-F238E27FC236}">
                <a16:creationId xmlns:a16="http://schemas.microsoft.com/office/drawing/2014/main" id="{E624A94B-69A8-A64E-AC8E-D406AC16748F}"/>
              </a:ext>
            </a:extLst>
          </p:cNvPr>
          <p:cNvSpPr>
            <a:spLocks noGrp="1"/>
          </p:cNvSpPr>
          <p:nvPr>
            <p:ph type="ftr" sz="quarter" idx="15"/>
          </p:nvPr>
        </p:nvSpPr>
        <p:spPr/>
        <p:txBody>
          <a:bodyPr/>
          <a:lstStyle/>
          <a:p>
            <a:pPr algn="r"/>
            <a:endParaRPr lang="en-GB" noProof="0"/>
          </a:p>
        </p:txBody>
      </p:sp>
      <p:sp>
        <p:nvSpPr>
          <p:cNvPr id="14" name="Foliennummernplatzhalter 13">
            <a:extLst>
              <a:ext uri="{FF2B5EF4-FFF2-40B4-BE49-F238E27FC236}">
                <a16:creationId xmlns:a16="http://schemas.microsoft.com/office/drawing/2014/main" id="{57A718F5-12AB-7444-AEA8-0CAA0EF22FA0}"/>
              </a:ext>
            </a:extLst>
          </p:cNvPr>
          <p:cNvSpPr>
            <a:spLocks noGrp="1"/>
          </p:cNvSpPr>
          <p:nvPr>
            <p:ph type="sldNum" sz="quarter" idx="16"/>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9D7969FA-78A3-8649-902C-D12F28E358C0}"/>
              </a:ext>
            </a:extLst>
          </p:cNvPr>
          <p:cNvSpPr>
            <a:spLocks noGrp="1"/>
          </p:cNvSpPr>
          <p:nvPr>
            <p:ph type="title" hasCustomPrompt="1"/>
          </p:nvPr>
        </p:nvSpPr>
        <p:spPr/>
        <p:txBody>
          <a:bodyPr/>
          <a:lstStyle>
            <a:lvl1pPr>
              <a:defRPr/>
            </a:lvl1pPr>
          </a:lstStyle>
          <a:p>
            <a:r>
              <a:rPr lang="en-US"/>
              <a:t>Click to edit title</a:t>
            </a:r>
            <a:endParaRPr lang="de-DE"/>
          </a:p>
        </p:txBody>
      </p:sp>
      <p:sp>
        <p:nvSpPr>
          <p:cNvPr id="10" name="Content Placeholder 9"/>
          <p:cNvSpPr>
            <a:spLocks noGrp="1"/>
          </p:cNvSpPr>
          <p:nvPr>
            <p:ph sz="quarter" idx="17"/>
          </p:nvPr>
        </p:nvSpPr>
        <p:spPr>
          <a:xfrm>
            <a:off x="362713" y="1270661"/>
            <a:ext cx="11495912" cy="4882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63567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EA77-0D5C-4B46-8E01-AE5184F936EE}"/>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9034A7F6-4297-4BB6-912B-5F6672F664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Content Placeholder 3">
            <a:extLst>
              <a:ext uri="{FF2B5EF4-FFF2-40B4-BE49-F238E27FC236}">
                <a16:creationId xmlns:a16="http://schemas.microsoft.com/office/drawing/2014/main" id="{67867573-0E19-46FA-B068-6173A1EDE9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5" name="Date Placeholder 4">
            <a:extLst>
              <a:ext uri="{FF2B5EF4-FFF2-40B4-BE49-F238E27FC236}">
                <a16:creationId xmlns:a16="http://schemas.microsoft.com/office/drawing/2014/main" id="{14930E02-0A74-4A2A-89A8-ED1CDBB54E4F}"/>
              </a:ext>
            </a:extLst>
          </p:cNvPr>
          <p:cNvSpPr>
            <a:spLocks noGrp="1"/>
          </p:cNvSpPr>
          <p:nvPr>
            <p:ph type="dt" sz="half" idx="10"/>
          </p:nvPr>
        </p:nvSpPr>
        <p:spPr/>
        <p:txBody>
          <a:bodyPr/>
          <a:lstStyle/>
          <a:p>
            <a:endParaRPr lang="en-AT"/>
          </a:p>
        </p:txBody>
      </p:sp>
      <p:sp>
        <p:nvSpPr>
          <p:cNvPr id="6" name="Footer Placeholder 5">
            <a:extLst>
              <a:ext uri="{FF2B5EF4-FFF2-40B4-BE49-F238E27FC236}">
                <a16:creationId xmlns:a16="http://schemas.microsoft.com/office/drawing/2014/main" id="{95173EE4-5AA4-448A-9B21-53A292C55DF2}"/>
              </a:ext>
            </a:extLst>
          </p:cNvPr>
          <p:cNvSpPr>
            <a:spLocks noGrp="1"/>
          </p:cNvSpPr>
          <p:nvPr>
            <p:ph type="ftr" sz="quarter" idx="11"/>
          </p:nvPr>
        </p:nvSpPr>
        <p:spPr/>
        <p:txBody>
          <a:bodyPr/>
          <a:lstStyle/>
          <a:p>
            <a:endParaRPr lang="en-AT"/>
          </a:p>
        </p:txBody>
      </p:sp>
      <p:sp>
        <p:nvSpPr>
          <p:cNvPr id="7" name="Slide Number Placeholder 6">
            <a:extLst>
              <a:ext uri="{FF2B5EF4-FFF2-40B4-BE49-F238E27FC236}">
                <a16:creationId xmlns:a16="http://schemas.microsoft.com/office/drawing/2014/main" id="{55632CB6-2E77-468D-A9E8-FF36893B02C3}"/>
              </a:ext>
            </a:extLst>
          </p:cNvPr>
          <p:cNvSpPr>
            <a:spLocks noGrp="1"/>
          </p:cNvSpPr>
          <p:nvPr>
            <p:ph type="sldNum" sz="quarter" idx="12"/>
          </p:nvPr>
        </p:nvSpPr>
        <p:spPr/>
        <p:txBody>
          <a:bodyPr/>
          <a:lstStyle/>
          <a:p>
            <a:fld id="{FB16349D-A331-44A4-90A7-35A89B6C5875}" type="slidenum">
              <a:rPr lang="en-AT" smtClean="0"/>
              <a:t>‹#›</a:t>
            </a:fld>
            <a:endParaRPr lang="en-AT"/>
          </a:p>
        </p:txBody>
      </p:sp>
    </p:spTree>
    <p:extLst>
      <p:ext uri="{BB962C8B-B14F-4D97-AF65-F5344CB8AC3E}">
        <p14:creationId xmlns:p14="http://schemas.microsoft.com/office/powerpoint/2010/main" val="2397328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two columns)">
    <p:spTree>
      <p:nvGrpSpPr>
        <p:cNvPr id="1" name=""/>
        <p:cNvGrpSpPr/>
        <p:nvPr/>
      </p:nvGrpSpPr>
      <p:grpSpPr>
        <a:xfrm>
          <a:off x="0" y="0"/>
          <a:ext cx="0" cy="0"/>
          <a:chOff x="0" y="0"/>
          <a:chExt cx="0" cy="0"/>
        </a:xfrm>
      </p:grpSpPr>
      <p:sp>
        <p:nvSpPr>
          <p:cNvPr id="12" name="Datumsplatzhalter 11">
            <a:extLst>
              <a:ext uri="{FF2B5EF4-FFF2-40B4-BE49-F238E27FC236}">
                <a16:creationId xmlns:a16="http://schemas.microsoft.com/office/drawing/2014/main" id="{54BEB4E2-004E-2A4A-A4E5-791ECEE48A36}"/>
              </a:ext>
            </a:extLst>
          </p:cNvPr>
          <p:cNvSpPr>
            <a:spLocks noGrp="1"/>
          </p:cNvSpPr>
          <p:nvPr>
            <p:ph type="dt" sz="half" idx="14"/>
          </p:nvPr>
        </p:nvSpPr>
        <p:spPr/>
        <p:txBody>
          <a:bodyPr/>
          <a:lstStyle/>
          <a:p>
            <a:endParaRPr lang="en-GB" noProof="0"/>
          </a:p>
        </p:txBody>
      </p:sp>
      <p:sp>
        <p:nvSpPr>
          <p:cNvPr id="13" name="Fußzeilenplatzhalter 12">
            <a:extLst>
              <a:ext uri="{FF2B5EF4-FFF2-40B4-BE49-F238E27FC236}">
                <a16:creationId xmlns:a16="http://schemas.microsoft.com/office/drawing/2014/main" id="{E624A94B-69A8-A64E-AC8E-D406AC16748F}"/>
              </a:ext>
            </a:extLst>
          </p:cNvPr>
          <p:cNvSpPr>
            <a:spLocks noGrp="1"/>
          </p:cNvSpPr>
          <p:nvPr>
            <p:ph type="ftr" sz="quarter" idx="15"/>
          </p:nvPr>
        </p:nvSpPr>
        <p:spPr/>
        <p:txBody>
          <a:bodyPr/>
          <a:lstStyle/>
          <a:p>
            <a:pPr algn="r"/>
            <a:endParaRPr lang="en-GB" noProof="0"/>
          </a:p>
        </p:txBody>
      </p:sp>
      <p:sp>
        <p:nvSpPr>
          <p:cNvPr id="14" name="Foliennummernplatzhalter 13">
            <a:extLst>
              <a:ext uri="{FF2B5EF4-FFF2-40B4-BE49-F238E27FC236}">
                <a16:creationId xmlns:a16="http://schemas.microsoft.com/office/drawing/2014/main" id="{57A718F5-12AB-7444-AEA8-0CAA0EF22FA0}"/>
              </a:ext>
            </a:extLst>
          </p:cNvPr>
          <p:cNvSpPr>
            <a:spLocks noGrp="1"/>
          </p:cNvSpPr>
          <p:nvPr>
            <p:ph type="sldNum" sz="quarter" idx="16"/>
          </p:nvPr>
        </p:nvSpPr>
        <p:spPr/>
        <p:txBody>
          <a:bodyPr/>
          <a:lstStyle/>
          <a:p>
            <a:fld id="{838B0777-827F-8D42-90B1-61394C340E65}" type="slidenum">
              <a:rPr lang="en-GB" noProof="0" smtClean="0"/>
              <a:pPr/>
              <a:t>‹#›</a:t>
            </a:fld>
            <a:endParaRPr lang="en-GB" noProof="0"/>
          </a:p>
        </p:txBody>
      </p:sp>
      <p:sp>
        <p:nvSpPr>
          <p:cNvPr id="3" name="Titel 2">
            <a:extLst>
              <a:ext uri="{FF2B5EF4-FFF2-40B4-BE49-F238E27FC236}">
                <a16:creationId xmlns:a16="http://schemas.microsoft.com/office/drawing/2014/main" id="{9D7969FA-78A3-8649-902C-D12F28E358C0}"/>
              </a:ext>
            </a:extLst>
          </p:cNvPr>
          <p:cNvSpPr>
            <a:spLocks noGrp="1"/>
          </p:cNvSpPr>
          <p:nvPr>
            <p:ph type="title" hasCustomPrompt="1"/>
          </p:nvPr>
        </p:nvSpPr>
        <p:spPr/>
        <p:txBody>
          <a:bodyPr/>
          <a:lstStyle>
            <a:lvl1pPr>
              <a:defRPr/>
            </a:lvl1pPr>
          </a:lstStyle>
          <a:p>
            <a:r>
              <a:rPr lang="en-US"/>
              <a:t>Click to edit title</a:t>
            </a:r>
            <a:endParaRPr lang="de-DE"/>
          </a:p>
        </p:txBody>
      </p:sp>
      <p:sp>
        <p:nvSpPr>
          <p:cNvPr id="10" name="Content Placeholder 9"/>
          <p:cNvSpPr>
            <a:spLocks noGrp="1"/>
          </p:cNvSpPr>
          <p:nvPr>
            <p:ph sz="quarter" idx="17"/>
          </p:nvPr>
        </p:nvSpPr>
        <p:spPr>
          <a:xfrm>
            <a:off x="362713" y="1270661"/>
            <a:ext cx="5610575" cy="4882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8"/>
          </p:nvPr>
        </p:nvSpPr>
        <p:spPr>
          <a:xfrm>
            <a:off x="6246421" y="1270000"/>
            <a:ext cx="5612204" cy="48831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7763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362712" y="365127"/>
            <a:ext cx="10991088" cy="1198498"/>
          </a:xfrm>
          <a:prstGeom prst="rect">
            <a:avLst/>
          </a:prstGeom>
        </p:spPr>
        <p:txBody>
          <a:bodyPr anchor="b">
            <a:normAutofit/>
          </a:bodyPr>
          <a:lstStyle>
            <a:lvl1pPr>
              <a:defRPr sz="4000"/>
            </a:lvl1pPr>
          </a:lstStyle>
          <a:p>
            <a:r>
              <a:rPr lang="en-US"/>
              <a:t>Click to edit Master title style</a:t>
            </a:r>
            <a:endParaRPr lang="en-US" dirty="0"/>
          </a:p>
        </p:txBody>
      </p:sp>
      <p:sp>
        <p:nvSpPr>
          <p:cNvPr id="3" name="Content Placeholder 2"/>
          <p:cNvSpPr>
            <a:spLocks noGrp="1"/>
          </p:cNvSpPr>
          <p:nvPr>
            <p:ph sz="half" idx="1" hasCustomPrompt="1"/>
          </p:nvPr>
        </p:nvSpPr>
        <p:spPr>
          <a:xfrm>
            <a:off x="362712" y="1761617"/>
            <a:ext cx="5574792" cy="4351338"/>
          </a:xfrm>
        </p:spPr>
        <p:txBody>
          <a:bodyPr>
            <a:normAutofit/>
          </a:bodyPr>
          <a:lstStyle>
            <a:lvl1pPr marL="0" indent="0">
              <a:lnSpc>
                <a:spcPct val="110000"/>
              </a:lnSpc>
              <a:buNone/>
              <a:defRPr sz="1600"/>
            </a:lvl1pPr>
          </a:lstStyle>
          <a:p>
            <a:pPr lvl="0"/>
            <a:r>
              <a:rPr lang="en-US" dirty="0"/>
              <a:t>Enter text here</a:t>
            </a:r>
          </a:p>
        </p:txBody>
      </p:sp>
      <p:sp>
        <p:nvSpPr>
          <p:cNvPr id="5" name="Date Placeholder 4"/>
          <p:cNvSpPr>
            <a:spLocks noGrp="1"/>
          </p:cNvSpPr>
          <p:nvPr>
            <p:ph type="dt" sz="half" idx="10"/>
          </p:nvPr>
        </p:nvSpPr>
        <p:spPr/>
        <p:txBody>
          <a:bodyPr/>
          <a:lstStyle/>
          <a:p>
            <a:fld id="{09FC5C03-3F87-0740-8183-695B10F501A5}" type="datetimeFigureOut">
              <a:rPr lang="en-US" smtClean="0"/>
              <a:t>4/25/2023</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38B0777-827F-8D42-90B1-61394C340E65}" type="slidenum">
              <a:rPr lang="en-US" smtClean="0"/>
              <a:t>‹#›</a:t>
            </a:fld>
            <a:endParaRPr lang="en-US"/>
          </a:p>
        </p:txBody>
      </p:sp>
      <p:sp>
        <p:nvSpPr>
          <p:cNvPr id="10" name="Content Placeholder 2">
            <a:extLst>
              <a:ext uri="{FF2B5EF4-FFF2-40B4-BE49-F238E27FC236}">
                <a16:creationId xmlns:a16="http://schemas.microsoft.com/office/drawing/2014/main" id="{F6C397A8-4C6E-3540-A9FF-B8B3F768B7BB}"/>
              </a:ext>
            </a:extLst>
          </p:cNvPr>
          <p:cNvSpPr>
            <a:spLocks noGrp="1"/>
          </p:cNvSpPr>
          <p:nvPr>
            <p:ph sz="half" idx="13" hasCustomPrompt="1"/>
          </p:nvPr>
        </p:nvSpPr>
        <p:spPr>
          <a:xfrm>
            <a:off x="6254496" y="1761617"/>
            <a:ext cx="5574792" cy="4351338"/>
          </a:xfrm>
        </p:spPr>
        <p:txBody>
          <a:bodyPr>
            <a:normAutofit/>
          </a:bodyPr>
          <a:lstStyle>
            <a:lvl1pPr marL="0" indent="0">
              <a:lnSpc>
                <a:spcPct val="110000"/>
              </a:lnSpc>
              <a:buNone/>
              <a:defRPr sz="1600"/>
            </a:lvl1pPr>
          </a:lstStyle>
          <a:p>
            <a:pPr lvl="0"/>
            <a:r>
              <a:rPr lang="en-US" dirty="0"/>
              <a:t>Enter text here</a:t>
            </a:r>
          </a:p>
        </p:txBody>
      </p:sp>
    </p:spTree>
    <p:extLst>
      <p:ext uri="{BB962C8B-B14F-4D97-AF65-F5344CB8AC3E}">
        <p14:creationId xmlns:p14="http://schemas.microsoft.com/office/powerpoint/2010/main" val="325027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le 1"/>
          <p:cNvSpPr>
            <a:spLocks noGrp="1"/>
          </p:cNvSpPr>
          <p:nvPr>
            <p:ph type="title"/>
          </p:nvPr>
        </p:nvSpPr>
        <p:spPr>
          <a:xfrm>
            <a:off x="362712" y="365127"/>
            <a:ext cx="10991088" cy="1198498"/>
          </a:xfrm>
          <a:prstGeom prst="rect">
            <a:avLst/>
          </a:prstGeom>
        </p:spPr>
        <p:txBody>
          <a:bodyPr anchor="b">
            <a:normAutofit/>
          </a:bodyPr>
          <a:lstStyle>
            <a:lvl1pPr>
              <a:defRPr sz="4000"/>
            </a:lvl1pPr>
          </a:lstStyle>
          <a:p>
            <a:r>
              <a:rPr lang="en-US"/>
              <a:t>Click to edit Master title style</a:t>
            </a:r>
            <a:endParaRPr lang="en-US" dirty="0"/>
          </a:p>
        </p:txBody>
      </p:sp>
      <p:sp>
        <p:nvSpPr>
          <p:cNvPr id="3" name="Content Placeholder 2"/>
          <p:cNvSpPr>
            <a:spLocks noGrp="1"/>
          </p:cNvSpPr>
          <p:nvPr>
            <p:ph sz="half" idx="1" hasCustomPrompt="1"/>
          </p:nvPr>
        </p:nvSpPr>
        <p:spPr>
          <a:xfrm>
            <a:off x="362712"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5" name="Date Placeholder 4"/>
          <p:cNvSpPr>
            <a:spLocks noGrp="1"/>
          </p:cNvSpPr>
          <p:nvPr>
            <p:ph type="dt" sz="half" idx="10"/>
          </p:nvPr>
        </p:nvSpPr>
        <p:spPr/>
        <p:txBody>
          <a:bodyPr/>
          <a:lstStyle/>
          <a:p>
            <a:fld id="{09FC5C03-3F87-0740-8183-695B10F501A5}" type="datetimeFigureOut">
              <a:rPr lang="en-US" smtClean="0"/>
              <a:t>4/25/2023</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38B0777-827F-8D42-90B1-61394C340E65}" type="slidenum">
              <a:rPr lang="en-US" smtClean="0"/>
              <a:t>‹#›</a:t>
            </a:fld>
            <a:endParaRPr lang="en-US"/>
          </a:p>
        </p:txBody>
      </p:sp>
      <p:sp>
        <p:nvSpPr>
          <p:cNvPr id="12" name="Content Placeholder 2">
            <a:extLst>
              <a:ext uri="{FF2B5EF4-FFF2-40B4-BE49-F238E27FC236}">
                <a16:creationId xmlns:a16="http://schemas.microsoft.com/office/drawing/2014/main" id="{CA1345C7-1E5A-5D47-B21E-CC22DE822A72}"/>
              </a:ext>
            </a:extLst>
          </p:cNvPr>
          <p:cNvSpPr>
            <a:spLocks noGrp="1"/>
          </p:cNvSpPr>
          <p:nvPr>
            <p:ph sz="half" idx="13" hasCustomPrompt="1"/>
          </p:nvPr>
        </p:nvSpPr>
        <p:spPr>
          <a:xfrm>
            <a:off x="4258056" y="1761617"/>
            <a:ext cx="3675889" cy="4351338"/>
          </a:xfrm>
        </p:spPr>
        <p:txBody>
          <a:bodyPr>
            <a:normAutofit/>
          </a:bodyPr>
          <a:lstStyle>
            <a:lvl1pPr marL="0" indent="0">
              <a:lnSpc>
                <a:spcPct val="110000"/>
              </a:lnSpc>
              <a:buNone/>
              <a:defRPr sz="1600"/>
            </a:lvl1pPr>
          </a:lstStyle>
          <a:p>
            <a:pPr lvl="0"/>
            <a:r>
              <a:rPr lang="en-US" dirty="0"/>
              <a:t>Enter text here</a:t>
            </a:r>
          </a:p>
        </p:txBody>
      </p:sp>
      <p:sp>
        <p:nvSpPr>
          <p:cNvPr id="13" name="Content Placeholder 2">
            <a:extLst>
              <a:ext uri="{FF2B5EF4-FFF2-40B4-BE49-F238E27FC236}">
                <a16:creationId xmlns:a16="http://schemas.microsoft.com/office/drawing/2014/main" id="{1782DDE3-B15D-5C47-980A-E974C39F852B}"/>
              </a:ext>
            </a:extLst>
          </p:cNvPr>
          <p:cNvSpPr>
            <a:spLocks noGrp="1"/>
          </p:cNvSpPr>
          <p:nvPr>
            <p:ph sz="half" idx="14" hasCustomPrompt="1"/>
          </p:nvPr>
        </p:nvSpPr>
        <p:spPr>
          <a:xfrm>
            <a:off x="8153400" y="1784319"/>
            <a:ext cx="3675889" cy="4351338"/>
          </a:xfrm>
        </p:spPr>
        <p:txBody>
          <a:bodyPr>
            <a:normAutofit/>
          </a:bodyPr>
          <a:lstStyle>
            <a:lvl1pPr marL="0" indent="0">
              <a:lnSpc>
                <a:spcPct val="110000"/>
              </a:lnSpc>
              <a:buNone/>
              <a:defRPr sz="1600"/>
            </a:lvl1pPr>
          </a:lstStyle>
          <a:p>
            <a:pPr lvl="0"/>
            <a:r>
              <a:rPr lang="en-US" dirty="0"/>
              <a:t>Enter text here</a:t>
            </a:r>
          </a:p>
        </p:txBody>
      </p:sp>
    </p:spTree>
    <p:extLst>
      <p:ext uri="{BB962C8B-B14F-4D97-AF65-F5344CB8AC3E}">
        <p14:creationId xmlns:p14="http://schemas.microsoft.com/office/powerpoint/2010/main" val="2422257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2712" y="1681163"/>
            <a:ext cx="5634864"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208776" y="1681163"/>
            <a:ext cx="5620512"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9FC5C03-3F87-0740-8183-695B10F501A5}" type="datetimeFigureOut">
              <a:rPr lang="en-US" smtClean="0"/>
              <a:t>4/25/2023</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838B0777-827F-8D42-90B1-61394C340E65}" type="slidenum">
              <a:rPr lang="en-US" smtClean="0"/>
              <a:t>‹#›</a:t>
            </a:fld>
            <a:endParaRPr lang="en-US"/>
          </a:p>
        </p:txBody>
      </p:sp>
      <p:sp>
        <p:nvSpPr>
          <p:cNvPr id="10" name="Content Placeholder 2">
            <a:extLst>
              <a:ext uri="{FF2B5EF4-FFF2-40B4-BE49-F238E27FC236}">
                <a16:creationId xmlns:a16="http://schemas.microsoft.com/office/drawing/2014/main" id="{A22BEFAE-1CA8-3D42-9FE8-259F2F4B7EB2}"/>
              </a:ext>
            </a:extLst>
          </p:cNvPr>
          <p:cNvSpPr>
            <a:spLocks noGrp="1"/>
          </p:cNvSpPr>
          <p:nvPr>
            <p:ph sz="half" idx="13" hasCustomPrompt="1"/>
          </p:nvPr>
        </p:nvSpPr>
        <p:spPr>
          <a:xfrm>
            <a:off x="362712" y="2660904"/>
            <a:ext cx="5574792" cy="3452051"/>
          </a:xfrm>
        </p:spPr>
        <p:txBody>
          <a:bodyPr>
            <a:normAutofit/>
          </a:bodyPr>
          <a:lstStyle>
            <a:lvl1pPr marL="0" indent="0">
              <a:lnSpc>
                <a:spcPct val="110000"/>
              </a:lnSpc>
              <a:buNone/>
              <a:defRPr sz="1600"/>
            </a:lvl1pPr>
          </a:lstStyle>
          <a:p>
            <a:pPr lvl="0"/>
            <a:r>
              <a:rPr lang="en-US" dirty="0"/>
              <a:t>Enter text here</a:t>
            </a:r>
          </a:p>
        </p:txBody>
      </p:sp>
      <p:sp>
        <p:nvSpPr>
          <p:cNvPr id="11" name="Content Placeholder 2">
            <a:extLst>
              <a:ext uri="{FF2B5EF4-FFF2-40B4-BE49-F238E27FC236}">
                <a16:creationId xmlns:a16="http://schemas.microsoft.com/office/drawing/2014/main" id="{B833EADF-0DCB-FF42-8ACF-2E14F284BCDA}"/>
              </a:ext>
            </a:extLst>
          </p:cNvPr>
          <p:cNvSpPr>
            <a:spLocks noGrp="1"/>
          </p:cNvSpPr>
          <p:nvPr>
            <p:ph sz="half" idx="14" hasCustomPrompt="1"/>
          </p:nvPr>
        </p:nvSpPr>
        <p:spPr>
          <a:xfrm>
            <a:off x="6254496" y="2660904"/>
            <a:ext cx="5574792" cy="3452051"/>
          </a:xfrm>
        </p:spPr>
        <p:txBody>
          <a:bodyPr>
            <a:normAutofit/>
          </a:bodyPr>
          <a:lstStyle>
            <a:lvl1pPr marL="0" indent="0">
              <a:lnSpc>
                <a:spcPct val="110000"/>
              </a:lnSpc>
              <a:buNone/>
              <a:defRPr sz="1600"/>
            </a:lvl1pPr>
          </a:lstStyle>
          <a:p>
            <a:pPr lvl="0"/>
            <a:r>
              <a:rPr lang="en-US" dirty="0"/>
              <a:t>Enter text here</a:t>
            </a:r>
          </a:p>
        </p:txBody>
      </p:sp>
      <p:sp>
        <p:nvSpPr>
          <p:cNvPr id="12" name="Title 1">
            <a:extLst>
              <a:ext uri="{FF2B5EF4-FFF2-40B4-BE49-F238E27FC236}">
                <a16:creationId xmlns:a16="http://schemas.microsoft.com/office/drawing/2014/main" id="{1A223357-BF2B-1446-9B75-489DB9B4E90F}"/>
              </a:ext>
            </a:extLst>
          </p:cNvPr>
          <p:cNvSpPr>
            <a:spLocks noGrp="1"/>
          </p:cNvSpPr>
          <p:nvPr>
            <p:ph type="title"/>
          </p:nvPr>
        </p:nvSpPr>
        <p:spPr>
          <a:xfrm>
            <a:off x="362712" y="365127"/>
            <a:ext cx="10991088" cy="1198498"/>
          </a:xfrm>
          <a:prstGeom prst="rect">
            <a:avLst/>
          </a:prstGeom>
        </p:spPr>
        <p:txBody>
          <a:bodyPr anchor="b">
            <a:normAutofit/>
          </a:bodyPr>
          <a:lstStyle>
            <a:lvl1pPr>
              <a:defRPr sz="4000"/>
            </a:lvl1pPr>
          </a:lstStyle>
          <a:p>
            <a:r>
              <a:rPr lang="en-US"/>
              <a:t>Click to edit Master title style</a:t>
            </a:r>
            <a:endParaRPr lang="en-US" dirty="0"/>
          </a:p>
        </p:txBody>
      </p:sp>
    </p:spTree>
    <p:extLst>
      <p:ext uri="{BB962C8B-B14F-4D97-AF65-F5344CB8AC3E}">
        <p14:creationId xmlns:p14="http://schemas.microsoft.com/office/powerpoint/2010/main" val="126311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2712" y="2532255"/>
            <a:ext cx="10515600" cy="1325563"/>
          </a:xfrm>
          <a:prstGeom prst="rect">
            <a:avLst/>
          </a:prstGeom>
        </p:spPr>
        <p:txBody>
          <a:bodyPr/>
          <a:lstStyle>
            <a:lvl1pPr>
              <a:defRPr>
                <a:solidFill>
                  <a:srgbClr val="00579C"/>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FC5C03-3F87-0740-8183-695B10F501A5}" type="datetimeFigureOut">
              <a:rPr lang="en-US" smtClean="0"/>
              <a:t>4/25/2023</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38B0777-827F-8D42-90B1-61394C340E65}" type="slidenum">
              <a:rPr lang="en-US" smtClean="0"/>
              <a:t>‹#›</a:t>
            </a:fld>
            <a:endParaRPr lang="en-US"/>
          </a:p>
        </p:txBody>
      </p:sp>
    </p:spTree>
    <p:extLst>
      <p:ext uri="{BB962C8B-B14F-4D97-AF65-F5344CB8AC3E}">
        <p14:creationId xmlns:p14="http://schemas.microsoft.com/office/powerpoint/2010/main" val="90326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FC5C03-3F87-0740-8183-695B10F501A5}" type="datetimeFigureOut">
              <a:rPr lang="en-US" smtClean="0"/>
              <a:t>4/25/2023</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38B0777-827F-8D42-90B1-61394C340E65}" type="slidenum">
              <a:rPr lang="en-US" smtClean="0"/>
              <a:t>‹#›</a:t>
            </a:fld>
            <a:endParaRPr lang="en-US"/>
          </a:p>
        </p:txBody>
      </p:sp>
    </p:spTree>
    <p:extLst>
      <p:ext uri="{BB962C8B-B14F-4D97-AF65-F5344CB8AC3E}">
        <p14:creationId xmlns:p14="http://schemas.microsoft.com/office/powerpoint/2010/main" val="2607365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hol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8033" y="987427"/>
            <a:ext cx="694943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FC5C03-3F87-0740-8183-695B10F501A5}" type="datetimeFigureOut">
              <a:rPr lang="en-US" smtClean="0"/>
              <a:t>4/25/2023</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38B0777-827F-8D42-90B1-61394C340E65}" type="slidenum">
              <a:rPr lang="en-US" smtClean="0"/>
              <a:t>‹#›</a:t>
            </a:fld>
            <a:endParaRPr lang="en-US"/>
          </a:p>
        </p:txBody>
      </p:sp>
      <p:sp>
        <p:nvSpPr>
          <p:cNvPr id="8" name="Title 1">
            <a:extLst>
              <a:ext uri="{FF2B5EF4-FFF2-40B4-BE49-F238E27FC236}">
                <a16:creationId xmlns:a16="http://schemas.microsoft.com/office/drawing/2014/main" id="{20FED4CC-B694-4F4C-8AC8-7D4040DFB226}"/>
              </a:ext>
            </a:extLst>
          </p:cNvPr>
          <p:cNvSpPr>
            <a:spLocks noGrp="1"/>
          </p:cNvSpPr>
          <p:nvPr>
            <p:ph type="title"/>
          </p:nvPr>
        </p:nvSpPr>
        <p:spPr>
          <a:xfrm>
            <a:off x="374904"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BB4412EC-2A2F-F34F-AFA3-D552E85C92D0}"/>
              </a:ext>
            </a:extLst>
          </p:cNvPr>
          <p:cNvSpPr>
            <a:spLocks noGrp="1"/>
          </p:cNvSpPr>
          <p:nvPr>
            <p:ph type="body" sz="half" idx="2"/>
          </p:nvPr>
        </p:nvSpPr>
        <p:spPr>
          <a:xfrm>
            <a:off x="374904" y="2194560"/>
            <a:ext cx="3932237" cy="3674428"/>
          </a:xfrm>
        </p:spPr>
        <p:txBody>
          <a:bodyPr>
            <a:normAutofit/>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55600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emf"/><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nul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image" Target="../media/image4.emf"/><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760" y="1825625"/>
            <a:ext cx="10655808"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62712" y="6356352"/>
            <a:ext cx="2743200" cy="365125"/>
          </a:xfrm>
          <a:prstGeom prst="rect">
            <a:avLst/>
          </a:prstGeom>
        </p:spPr>
        <p:txBody>
          <a:bodyPr vert="horz" lIns="91440" tIns="45720" rIns="91440" bIns="45720" rtlCol="0" anchor="ctr"/>
          <a:lstStyle>
            <a:lvl1pPr algn="l">
              <a:defRPr sz="8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09FC5C03-3F87-0740-8183-695B10F501A5}" type="datetimeFigureOut">
              <a:rPr lang="en-US" smtClean="0"/>
              <a:pPr/>
              <a:t>4/25/2023</a:t>
            </a:fld>
            <a:endParaRPr lang="en-US" dirty="0"/>
          </a:p>
        </p:txBody>
      </p:sp>
      <p:sp>
        <p:nvSpPr>
          <p:cNvPr id="6" name="Slide Number Placeholder 5"/>
          <p:cNvSpPr>
            <a:spLocks noGrp="1"/>
          </p:cNvSpPr>
          <p:nvPr>
            <p:ph type="sldNum" sz="quarter" idx="4"/>
          </p:nvPr>
        </p:nvSpPr>
        <p:spPr>
          <a:xfrm>
            <a:off x="9086088" y="6356352"/>
            <a:ext cx="2743200" cy="365125"/>
          </a:xfrm>
          <a:prstGeom prst="rect">
            <a:avLst/>
          </a:prstGeom>
        </p:spPr>
        <p:txBody>
          <a:bodyPr vert="horz" lIns="91440" tIns="45720" rIns="91440" bIns="45720" rtlCol="0" anchor="ctr"/>
          <a:lstStyle>
            <a:lvl1pPr algn="r">
              <a:defRPr sz="8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838B0777-827F-8D42-90B1-61394C340E65}" type="slidenum">
              <a:rPr lang="en-US" smtClean="0"/>
              <a:pPr/>
              <a:t>‹#›</a:t>
            </a:fld>
            <a:endParaRPr lang="en-US" dirty="0"/>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2" y="365126"/>
            <a:ext cx="1065885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1EA1752F-D51E-0D41-BBC4-900B799480C7}"/>
              </a:ext>
            </a:extLst>
          </p:cNvPr>
          <p:cNvSpPr>
            <a:spLocks noGrp="1"/>
          </p:cNvSpPr>
          <p:nvPr>
            <p:ph type="ftr" sz="quarter" idx="3"/>
          </p:nvPr>
        </p:nvSpPr>
        <p:spPr>
          <a:xfrm>
            <a:off x="3364992" y="6356351"/>
            <a:ext cx="5462016" cy="365125"/>
          </a:xfrm>
          <a:prstGeom prst="rect">
            <a:avLst/>
          </a:prstGeom>
        </p:spPr>
        <p:txBody>
          <a:bodyPr vert="horz" lIns="91440" tIns="45720" rIns="91440" bIns="45720" rtlCol="0" anchor="ctr"/>
          <a:lstStyle>
            <a:lvl1pPr algn="ctr">
              <a:defRPr sz="8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pic>
        <p:nvPicPr>
          <p:cNvPr id="10" name="Picture 9">
            <a:extLst>
              <a:ext uri="{FF2B5EF4-FFF2-40B4-BE49-F238E27FC236}">
                <a16:creationId xmlns:a16="http://schemas.microsoft.com/office/drawing/2014/main" id="{0D827EF0-AFE4-C747-9A5E-7A066B02234D}"/>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l="1" t="-1" r="77661" b="-5127"/>
          <a:stretch/>
        </p:blipFill>
        <p:spPr>
          <a:xfrm>
            <a:off x="11396400" y="163109"/>
            <a:ext cx="411168" cy="405302"/>
          </a:xfrm>
          <a:prstGeom prst="rect">
            <a:avLst/>
          </a:prstGeom>
        </p:spPr>
      </p:pic>
      <p:pic>
        <p:nvPicPr>
          <p:cNvPr id="11" name="Picture 10">
            <a:extLst>
              <a:ext uri="{FF2B5EF4-FFF2-40B4-BE49-F238E27FC236}">
                <a16:creationId xmlns:a16="http://schemas.microsoft.com/office/drawing/2014/main" id="{64DEB544-1A36-D141-A1B5-86E1E45B07C8}"/>
              </a:ext>
            </a:extLst>
          </p:cNvPr>
          <p:cNvPicPr>
            <a:picLocks noChangeAspect="1"/>
          </p:cNvPicPr>
          <p:nvPr userDrawn="1"/>
        </p:nvPicPr>
        <p:blipFill rotWithShape="1">
          <a:blip r:embed="rId14" cstate="screen">
            <a:extLst>
              <a:ext uri="{28A0092B-C50C-407E-A947-70E740481C1C}">
                <a14:useLocalDpi xmlns:a14="http://schemas.microsoft.com/office/drawing/2010/main"/>
              </a:ext>
            </a:extLst>
          </a:blip>
          <a:srcRect l="1" t="-1" r="77661" b="-5127"/>
          <a:stretch/>
        </p:blipFill>
        <p:spPr>
          <a:xfrm>
            <a:off x="11396400" y="163905"/>
            <a:ext cx="411168" cy="405302"/>
          </a:xfrm>
          <a:prstGeom prst="rect">
            <a:avLst/>
          </a:prstGeom>
        </p:spPr>
      </p:pic>
      <p:pic>
        <p:nvPicPr>
          <p:cNvPr id="15" name="Picture 14">
            <a:extLst>
              <a:ext uri="{FF2B5EF4-FFF2-40B4-BE49-F238E27FC236}">
                <a16:creationId xmlns:a16="http://schemas.microsoft.com/office/drawing/2014/main" id="{B120ED6A-9B85-4407-9D45-1136FF687F8B}"/>
              </a:ext>
            </a:extLst>
          </p:cNvPr>
          <p:cNvPicPr>
            <a:picLocks noChangeAspect="1"/>
          </p:cNvPicPr>
          <p:nvPr userDrawn="1"/>
        </p:nvPicPr>
        <p:blipFill>
          <a:blip r:embed="rId15"/>
          <a:stretch>
            <a:fillRect/>
          </a:stretch>
        </p:blipFill>
        <p:spPr>
          <a:xfrm>
            <a:off x="7627520" y="3464"/>
            <a:ext cx="4564481" cy="6854537"/>
          </a:xfrm>
          <a:prstGeom prst="rect">
            <a:avLst/>
          </a:prstGeom>
        </p:spPr>
      </p:pic>
      <p:pic>
        <p:nvPicPr>
          <p:cNvPr id="5" name="Picture 4" descr="A close up of a logo&#10;&#10;Description generated with very high confidence">
            <a:extLst>
              <a:ext uri="{FF2B5EF4-FFF2-40B4-BE49-F238E27FC236}">
                <a16:creationId xmlns:a16="http://schemas.microsoft.com/office/drawing/2014/main" id="{A1E07DA8-F1F3-4A5A-BC63-BCDC6C459C20}"/>
              </a:ext>
            </a:extLst>
          </p:cNvPr>
          <p:cNvPicPr>
            <a:picLocks noChangeAspect="1"/>
          </p:cNvPicPr>
          <p:nvPr userDrawn="1"/>
        </p:nvPicPr>
        <p:blipFill>
          <a:blip r:embed="rId16"/>
          <a:stretch>
            <a:fillRect/>
          </a:stretch>
        </p:blipFill>
        <p:spPr>
          <a:xfrm>
            <a:off x="0" y="0"/>
            <a:ext cx="10289448" cy="6858000"/>
          </a:xfrm>
          <a:prstGeom prst="rect">
            <a:avLst/>
          </a:prstGeom>
        </p:spPr>
      </p:pic>
      <p:pic>
        <p:nvPicPr>
          <p:cNvPr id="9" name="Picture 8">
            <a:extLst>
              <a:ext uri="{FF2B5EF4-FFF2-40B4-BE49-F238E27FC236}">
                <a16:creationId xmlns:a16="http://schemas.microsoft.com/office/drawing/2014/main" id="{6963FD1B-2945-9D4A-B758-A8D99159B6D1}"/>
              </a:ext>
            </a:extLst>
          </p:cNvPr>
          <p:cNvPicPr>
            <a:picLocks noChangeAspect="1"/>
          </p:cNvPicPr>
          <p:nvPr userDrawn="1"/>
        </p:nvPicPr>
        <p:blipFill>
          <a:blip r:embed="rId17"/>
          <a:stretch>
            <a:fillRect/>
          </a:stretch>
        </p:blipFill>
        <p:spPr>
          <a:xfrm>
            <a:off x="11411558" y="161471"/>
            <a:ext cx="459381" cy="653342"/>
          </a:xfrm>
          <a:prstGeom prst="rect">
            <a:avLst/>
          </a:prstGeom>
        </p:spPr>
      </p:pic>
    </p:spTree>
    <p:extLst>
      <p:ext uri="{BB962C8B-B14F-4D97-AF65-F5344CB8AC3E}">
        <p14:creationId xmlns:p14="http://schemas.microsoft.com/office/powerpoint/2010/main" val="68754337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72"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rgbClr val="00579C"/>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00579C"/>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20ED6A-9B85-4407-9D45-1136FF687F8B}"/>
              </a:ext>
            </a:extLst>
          </p:cNvPr>
          <p:cNvPicPr>
            <a:picLocks noChangeAspect="1"/>
          </p:cNvPicPr>
          <p:nvPr/>
        </p:nvPicPr>
        <p:blipFill>
          <a:blip r:embed="rId25"/>
          <a:stretch>
            <a:fillRect/>
          </a:stretch>
        </p:blipFill>
        <p:spPr>
          <a:xfrm>
            <a:off x="7627520" y="3464"/>
            <a:ext cx="4564481" cy="6854537"/>
          </a:xfrm>
          <a:prstGeom prst="rect">
            <a:avLst/>
          </a:prstGeom>
        </p:spPr>
      </p:pic>
      <p:sp>
        <p:nvSpPr>
          <p:cNvPr id="4" name="Date Placeholder 3"/>
          <p:cNvSpPr>
            <a:spLocks noGrp="1"/>
          </p:cNvSpPr>
          <p:nvPr>
            <p:ph type="dt" sz="half" idx="2"/>
          </p:nvPr>
        </p:nvSpPr>
        <p:spPr>
          <a:xfrm>
            <a:off x="2774733" y="6557549"/>
            <a:ext cx="9084295" cy="230400"/>
          </a:xfrm>
          <a:prstGeom prst="rect">
            <a:avLst/>
          </a:prstGeom>
        </p:spPr>
        <p:txBody>
          <a:bodyPr vert="horz" lIns="36000" tIns="36000" rIns="36000" bIns="36000" rtlCol="0" anchor="ctr"/>
          <a:lstStyle>
            <a:lvl1pPr algn="r">
              <a:defRPr sz="1400" b="0" i="0">
                <a:solidFill>
                  <a:schemeClr val="tx1">
                    <a:lumMod val="50000"/>
                    <a:lumOff val="50000"/>
                  </a:schemeClr>
                </a:solidFill>
                <a:effectLst/>
                <a:latin typeface="Calibri Light" panose="020F0302020204030204" pitchFamily="34" charset="0"/>
                <a:ea typeface="Tahoma" panose="020B0604030504040204" pitchFamily="34" charset="0"/>
                <a:cs typeface="Calibri Light" panose="020F0302020204030204" pitchFamily="34" charset="0"/>
              </a:defRPr>
            </a:lvl1pPr>
          </a:lstStyle>
          <a:p>
            <a:endParaRPr lang="en-GB"/>
          </a:p>
        </p:txBody>
      </p:sp>
      <p:sp>
        <p:nvSpPr>
          <p:cNvPr id="6" name="Slide Number Placeholder 5"/>
          <p:cNvSpPr>
            <a:spLocks noGrp="1"/>
          </p:cNvSpPr>
          <p:nvPr>
            <p:ph type="sldNum" sz="quarter" idx="4"/>
          </p:nvPr>
        </p:nvSpPr>
        <p:spPr>
          <a:xfrm>
            <a:off x="356288" y="6557549"/>
            <a:ext cx="807720" cy="230400"/>
          </a:xfrm>
          <a:prstGeom prst="rect">
            <a:avLst/>
          </a:prstGeom>
        </p:spPr>
        <p:txBody>
          <a:bodyPr vert="horz" lIns="36000" tIns="36000" rIns="36000" bIns="36000" rtlCol="0" anchor="ctr"/>
          <a:lstStyle>
            <a:lvl1pPr algn="l">
              <a:defRPr lang="en-US" sz="1400" b="0" i="0" kern="1200" noProof="0" smtClean="0">
                <a:solidFill>
                  <a:schemeClr val="bg1"/>
                </a:solidFill>
                <a:latin typeface="Calibri Light" panose="020F0302020204030204" pitchFamily="34" charset="0"/>
                <a:ea typeface="+mj-ea"/>
                <a:cs typeface="Calibri Light" panose="020F0302020204030204" pitchFamily="34" charset="0"/>
              </a:defRPr>
            </a:lvl1pPr>
          </a:lstStyle>
          <a:p>
            <a:fld id="{838B0777-827F-8D42-90B1-61394C340E65}" type="slidenum">
              <a:rPr lang="en-GB" smtClean="0"/>
              <a:pPr/>
              <a:t>‹#›</a:t>
            </a:fld>
            <a:endParaRPr lang="en-GB"/>
          </a:p>
        </p:txBody>
      </p:sp>
      <p:sp>
        <p:nvSpPr>
          <p:cNvPr id="7" name="Title Placeholder 6">
            <a:extLst>
              <a:ext uri="{FF2B5EF4-FFF2-40B4-BE49-F238E27FC236}">
                <a16:creationId xmlns:a16="http://schemas.microsoft.com/office/drawing/2014/main" id="{A2480010-F678-B344-A032-37DB46F8167F}"/>
              </a:ext>
            </a:extLst>
          </p:cNvPr>
          <p:cNvSpPr>
            <a:spLocks noGrp="1"/>
          </p:cNvSpPr>
          <p:nvPr>
            <p:ph type="title"/>
          </p:nvPr>
        </p:nvSpPr>
        <p:spPr>
          <a:xfrm>
            <a:off x="362713" y="234494"/>
            <a:ext cx="8911916" cy="522251"/>
          </a:xfrm>
          <a:prstGeom prst="rect">
            <a:avLst/>
          </a:prstGeom>
        </p:spPr>
        <p:txBody>
          <a:bodyPr vert="horz" lIns="36000" tIns="36000" rIns="36000" bIns="36000" rtlCol="0" anchor="b">
            <a:noAutofit/>
          </a:bodyPr>
          <a:lstStyle/>
          <a:p>
            <a:pPr lvl="0"/>
            <a:r>
              <a:rPr lang="en-US"/>
              <a:t>Click to edit title</a:t>
            </a:r>
          </a:p>
        </p:txBody>
      </p:sp>
      <p:sp>
        <p:nvSpPr>
          <p:cNvPr id="8" name="Footer Placeholder 7">
            <a:extLst>
              <a:ext uri="{FF2B5EF4-FFF2-40B4-BE49-F238E27FC236}">
                <a16:creationId xmlns:a16="http://schemas.microsoft.com/office/drawing/2014/main" id="{1EA1752F-D51E-0D41-BBC4-900B799480C7}"/>
              </a:ext>
            </a:extLst>
          </p:cNvPr>
          <p:cNvSpPr>
            <a:spLocks noGrp="1"/>
          </p:cNvSpPr>
          <p:nvPr>
            <p:ph type="ftr" sz="quarter" idx="3"/>
          </p:nvPr>
        </p:nvSpPr>
        <p:spPr>
          <a:xfrm>
            <a:off x="2774731" y="6310241"/>
            <a:ext cx="9084296" cy="230400"/>
          </a:xfrm>
          <a:prstGeom prst="rect">
            <a:avLst/>
          </a:prstGeom>
        </p:spPr>
        <p:txBody>
          <a:bodyPr vert="horz" lIns="36000" tIns="36000" rIns="36000" bIns="36000" rtlCol="0" anchor="ctr"/>
          <a:lstStyle>
            <a:lvl1pPr algn="r">
              <a:defRPr lang="en-US" sz="1400" b="0" i="0" smtClean="0">
                <a:solidFill>
                  <a:schemeClr val="tx2"/>
                </a:solidFill>
                <a:latin typeface="Calibri Light" panose="020F0302020204030204" pitchFamily="34" charset="0"/>
                <a:ea typeface="+mj-ea"/>
                <a:cs typeface="Calibri Light" panose="020F0302020204030204" pitchFamily="34" charset="0"/>
              </a:defRPr>
            </a:lvl1pPr>
          </a:lstStyle>
          <a:p>
            <a:endParaRPr lang="en-US"/>
          </a:p>
        </p:txBody>
      </p:sp>
      <p:sp>
        <p:nvSpPr>
          <p:cNvPr id="2" name="Textplatzhalter 1">
            <a:extLst>
              <a:ext uri="{FF2B5EF4-FFF2-40B4-BE49-F238E27FC236}">
                <a16:creationId xmlns:a16="http://schemas.microsoft.com/office/drawing/2014/main" id="{D5476819-1AC2-8345-935D-AC08E5CD66A7}"/>
              </a:ext>
            </a:extLst>
          </p:cNvPr>
          <p:cNvSpPr>
            <a:spLocks noGrp="1"/>
          </p:cNvSpPr>
          <p:nvPr>
            <p:ph type="body" idx="1"/>
          </p:nvPr>
        </p:nvSpPr>
        <p:spPr>
          <a:xfrm>
            <a:off x="356288" y="1197429"/>
            <a:ext cx="11502739" cy="5023076"/>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p>
            <a:pPr lvl="0"/>
            <a:r>
              <a:rPr kumimoji="0" lang="en-US" sz="2200" b="0" i="0" u="none" strike="noStrike" kern="0" cap="none" spc="0" normalizeH="0" baseline="0" noProof="0">
                <a:ln>
                  <a:noFill/>
                </a:ln>
                <a:solidFill>
                  <a:srgbClr val="000000"/>
                </a:solidFill>
                <a:effectLst/>
                <a:uLnTx/>
                <a:uFillTx/>
                <a:latin typeface="Calibri Light"/>
                <a:ea typeface="+mn-ea"/>
                <a:cs typeface="Calibri"/>
              </a:rPr>
              <a:t>Click to edit text</a:t>
            </a:r>
          </a:p>
          <a:p>
            <a:pPr lvl="1"/>
            <a:r>
              <a:rPr kumimoji="0" lang="en-US" sz="2200" b="0" i="0" u="none" strike="noStrike" kern="0" cap="none" spc="0" normalizeH="0" baseline="0" noProof="0">
                <a:ln>
                  <a:noFill/>
                </a:ln>
                <a:solidFill>
                  <a:srgbClr val="000000"/>
                </a:solidFill>
                <a:effectLst/>
                <a:uLnTx/>
                <a:uFillTx/>
                <a:latin typeface="Calibri Light"/>
                <a:cs typeface="Calibri"/>
              </a:rPr>
              <a:t>Second level</a:t>
            </a:r>
          </a:p>
          <a:p>
            <a:pPr lvl="2"/>
            <a:r>
              <a:rPr kumimoji="0" lang="en-US" sz="2000" b="0" i="0" u="none" strike="noStrike" kern="0" cap="none" spc="0" normalizeH="0" baseline="0" noProof="0">
                <a:ln>
                  <a:noFill/>
                </a:ln>
                <a:solidFill>
                  <a:srgbClr val="000000"/>
                </a:solidFill>
                <a:effectLst/>
                <a:uLnTx/>
                <a:uFillTx/>
                <a:latin typeface="Calibri Light"/>
                <a:cs typeface="Calibri"/>
              </a:rPr>
              <a:t>Third level</a:t>
            </a:r>
          </a:p>
          <a:p>
            <a:pPr lvl="3"/>
            <a:r>
              <a:rPr kumimoji="0" lang="en-US" sz="2000" b="0" i="0" u="none" strike="noStrike" kern="0" cap="none" spc="0" normalizeH="0" baseline="0" noProof="0">
                <a:ln>
                  <a:noFill/>
                </a:ln>
                <a:solidFill>
                  <a:srgbClr val="000000"/>
                </a:solidFill>
                <a:effectLst/>
                <a:uLnTx/>
                <a:uFillTx/>
                <a:latin typeface="Calibri Light"/>
                <a:cs typeface="Calibri"/>
              </a:rPr>
              <a:t>Fourth level</a:t>
            </a:r>
          </a:p>
          <a:p>
            <a:pPr lvl="4"/>
            <a:r>
              <a:rPr kumimoji="0" lang="en-US" sz="1000" b="0" i="0" u="none" strike="noStrike" kern="0" cap="none" spc="0" normalizeH="0" baseline="0" noProof="0">
                <a:ln>
                  <a:noFill/>
                </a:ln>
                <a:solidFill>
                  <a:srgbClr val="000000"/>
                </a:solidFill>
                <a:effectLst/>
                <a:uLnTx/>
                <a:uFillTx/>
                <a:latin typeface="Calibri Light"/>
                <a:cs typeface="Calibri"/>
              </a:rPr>
              <a:t>Fifth level</a:t>
            </a:r>
            <a:endParaRPr lang="en-US"/>
          </a:p>
        </p:txBody>
      </p:sp>
      <p:pic>
        <p:nvPicPr>
          <p:cNvPr id="11" name="Picture 10">
            <a:extLst>
              <a:ext uri="{FF2B5EF4-FFF2-40B4-BE49-F238E27FC236}">
                <a16:creationId xmlns:a16="http://schemas.microsoft.com/office/drawing/2014/main" id="{6963FD1B-2945-9D4A-B758-A8D99159B6D1}"/>
              </a:ext>
            </a:extLst>
          </p:cNvPr>
          <p:cNvPicPr>
            <a:picLocks noChangeAspect="1"/>
          </p:cNvPicPr>
          <p:nvPr/>
        </p:nvPicPr>
        <p:blipFill>
          <a:blip r:embed="rId26"/>
          <a:stretch>
            <a:fillRect/>
          </a:stretch>
        </p:blipFill>
        <p:spPr>
          <a:xfrm>
            <a:off x="11411558" y="161471"/>
            <a:ext cx="459381" cy="653342"/>
          </a:xfrm>
          <a:prstGeom prst="rect">
            <a:avLst/>
          </a:prstGeom>
        </p:spPr>
      </p:pic>
    </p:spTree>
    <p:extLst>
      <p:ext uri="{BB962C8B-B14F-4D97-AF65-F5344CB8AC3E}">
        <p14:creationId xmlns:p14="http://schemas.microsoft.com/office/powerpoint/2010/main" val="1820560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Lst>
  <p:hf sldNum="0" hdr="0" ftr="0" dt="0"/>
  <p:txStyles>
    <p:titleStyle>
      <a:lvl1pPr algn="l" defTabSz="914400" rtl="0" eaLnBrk="1" latinLnBrk="0" hangingPunct="1">
        <a:lnSpc>
          <a:spcPct val="90000"/>
        </a:lnSpc>
        <a:spcBef>
          <a:spcPct val="0"/>
        </a:spcBef>
        <a:buNone/>
        <a:defRPr lang="en-US" sz="2600" b="0" i="0" kern="1200" noProof="0" dirty="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1463" marR="0" indent="-271463" algn="l" defTabSz="914400" rtl="0" eaLnBrk="1" fontAlgn="base" latinLnBrk="0" hangingPunct="1">
        <a:lnSpc>
          <a:spcPct val="100000"/>
        </a:lnSpc>
        <a:spcBef>
          <a:spcPct val="20000"/>
        </a:spcBef>
        <a:spcAft>
          <a:spcPct val="0"/>
        </a:spcAft>
        <a:buClrTx/>
        <a:buSzPct val="80000"/>
        <a:buFontTx/>
        <a:buChar char="•"/>
        <a:tabLst/>
        <a:defRPr kumimoji="0" lang="en-US" sz="2200" b="0" i="0" u="none" strike="noStrike" kern="0" cap="none" spc="0" normalizeH="0" baseline="0" noProof="0" dirty="0" smtClean="0">
          <a:ln>
            <a:noFill/>
          </a:ln>
          <a:solidFill>
            <a:srgbClr val="000000"/>
          </a:solidFill>
          <a:effectLst/>
          <a:uLnTx/>
          <a:uFillTx/>
          <a:latin typeface="Calibri Light"/>
          <a:ea typeface="+mn-ea"/>
          <a:cs typeface="Calibri"/>
        </a:defRPr>
      </a:lvl1pPr>
      <a:lvl2pPr marL="534988" marR="0" indent="-344488" algn="l" defTabSz="914400" rtl="0" eaLnBrk="1" fontAlgn="base" latinLnBrk="0" hangingPunct="1">
        <a:lnSpc>
          <a:spcPct val="100000"/>
        </a:lnSpc>
        <a:spcBef>
          <a:spcPct val="20000"/>
        </a:spcBef>
        <a:spcAft>
          <a:spcPct val="0"/>
        </a:spcAft>
        <a:buClrTx/>
        <a:buSzPct val="100000"/>
        <a:buFontTx/>
        <a:buBlip>
          <a:blip r:embed="rId27"/>
        </a:buBlip>
        <a:tabLst/>
        <a:defRPr kumimoji="0" lang="en-US" sz="2200" b="0" i="0" u="none" strike="noStrike" kern="0" cap="none" spc="0" normalizeH="0" baseline="0" noProof="0" dirty="0" smtClean="0">
          <a:ln>
            <a:noFill/>
          </a:ln>
          <a:solidFill>
            <a:srgbClr val="000000"/>
          </a:solidFill>
          <a:effectLst/>
          <a:uLnTx/>
          <a:uFillTx/>
          <a:latin typeface="Calibri Light"/>
          <a:ea typeface="+mn-ea"/>
          <a:cs typeface="Calibri"/>
        </a:defRPr>
      </a:lvl2pPr>
      <a:lvl3pPr marL="446088" marR="0" indent="-179388" algn="l" defTabSz="895350" rtl="0" eaLnBrk="1" fontAlgn="base" latinLnBrk="0" hangingPunct="1">
        <a:lnSpc>
          <a:spcPct val="100000"/>
        </a:lnSpc>
        <a:spcBef>
          <a:spcPct val="20000"/>
        </a:spcBef>
        <a:spcAft>
          <a:spcPct val="0"/>
        </a:spcAft>
        <a:buClrTx/>
        <a:buSzPct val="80000"/>
        <a:buFont typeface="Arial"/>
        <a:buChar char="•"/>
        <a:tabLst/>
        <a:defRPr kumimoji="0" lang="en-US" sz="2000" b="0" i="0" u="none" strike="noStrike" kern="0" cap="none" spc="0" normalizeH="0" baseline="0" noProof="0" dirty="0" smtClean="0">
          <a:ln>
            <a:noFill/>
          </a:ln>
          <a:solidFill>
            <a:srgbClr val="000000"/>
          </a:solidFill>
          <a:effectLst/>
          <a:uLnTx/>
          <a:uFillTx/>
          <a:latin typeface="Calibri Light"/>
          <a:ea typeface="+mn-ea"/>
          <a:cs typeface="Calibri"/>
        </a:defRPr>
      </a:lvl3pPr>
      <a:lvl4pPr marL="714375" marR="0" indent="-357188" algn="l" defTabSz="714375" rtl="0" eaLnBrk="1" fontAlgn="base" latinLnBrk="0" hangingPunct="1">
        <a:lnSpc>
          <a:spcPct val="100000"/>
        </a:lnSpc>
        <a:spcBef>
          <a:spcPct val="20000"/>
        </a:spcBef>
        <a:spcAft>
          <a:spcPct val="0"/>
        </a:spcAft>
        <a:buClrTx/>
        <a:buSzPct val="100000"/>
        <a:buFontTx/>
        <a:buBlip>
          <a:blip r:embed="rId27"/>
        </a:buBlip>
        <a:tabLst/>
        <a:defRPr kumimoji="0" lang="en-US" sz="2000" b="0" i="0" u="none" strike="noStrike" kern="0" cap="none" spc="0" normalizeH="0" baseline="0" noProof="0" dirty="0" smtClean="0">
          <a:ln>
            <a:noFill/>
          </a:ln>
          <a:solidFill>
            <a:srgbClr val="000000"/>
          </a:solidFill>
          <a:effectLst/>
          <a:uLnTx/>
          <a:uFillTx/>
          <a:latin typeface="Calibri Light"/>
          <a:ea typeface="+mn-ea"/>
          <a:cs typeface="Calibri"/>
        </a:defRPr>
      </a:lvl4pPr>
      <a:lvl5pPr marL="1082675" marR="0" indent="-228600" algn="l" defTabSz="914400" rtl="0" eaLnBrk="1" fontAlgn="base" latinLnBrk="0" hangingPunct="1">
        <a:lnSpc>
          <a:spcPct val="100000"/>
        </a:lnSpc>
        <a:spcBef>
          <a:spcPct val="20000"/>
        </a:spcBef>
        <a:spcAft>
          <a:spcPct val="0"/>
        </a:spcAft>
        <a:buClrTx/>
        <a:buSzTx/>
        <a:buFontTx/>
        <a:buChar char="»"/>
        <a:tabLst/>
        <a:defRPr kumimoji="0" lang="en-US" sz="1000" b="0" i="0" u="none" strike="noStrike" kern="0" cap="none" spc="0" normalizeH="0" baseline="0" noProof="0" dirty="0">
          <a:ln>
            <a:noFill/>
          </a:ln>
          <a:solidFill>
            <a:srgbClr val="000000"/>
          </a:solidFill>
          <a:effectLst/>
          <a:uLnTx/>
          <a:uFillTx/>
          <a:latin typeface="Calibri Light"/>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s://github.com/iiasa/RE4AFAGRI_platform/wiki" TargetMode="External"/><Relationship Id="rId3" Type="http://schemas.openxmlformats.org/officeDocument/2006/relationships/image" Target="../media/image37.png"/><Relationship Id="rId7" Type="http://schemas.openxmlformats.org/officeDocument/2006/relationships/hyperlink" Target="https://sites.google.com/view/re4afagri/modelling-platform?authuser=0"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github.com/iiasa/RE4AFAGRI_platform" TargetMode="External"/><Relationship Id="rId5" Type="http://schemas.openxmlformats.org/officeDocument/2006/relationships/hyperlink" Target="https://sites.google.com/view/re4afagri/dashboards?authuser=0" TargetMode="External"/><Relationship Id="rId4" Type="http://schemas.openxmlformats.org/officeDocument/2006/relationships/hyperlink" Target="https://zenodo.org/communities/leapre_re4afagri" TargetMode="External"/><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43AF2-B791-4D97-AB2F-7582AEBB1725}"/>
              </a:ext>
            </a:extLst>
          </p:cNvPr>
          <p:cNvSpPr>
            <a:spLocks noGrp="1"/>
          </p:cNvSpPr>
          <p:nvPr>
            <p:ph type="ctrTitle"/>
          </p:nvPr>
        </p:nvSpPr>
        <p:spPr>
          <a:xfrm>
            <a:off x="545574" y="1291936"/>
            <a:ext cx="10112594" cy="1373737"/>
          </a:xfrm>
        </p:spPr>
        <p:txBody>
          <a:bodyPr>
            <a:noAutofit/>
          </a:bodyPr>
          <a:lstStyle/>
          <a:p>
            <a:pPr>
              <a:lnSpc>
                <a:spcPct val="107000"/>
              </a:lnSpc>
              <a:spcAft>
                <a:spcPts val="800"/>
              </a:spcAft>
            </a:pPr>
            <a:r>
              <a:rPr lang="en-US" sz="2600" dirty="0">
                <a:solidFill>
                  <a:srgbClr val="00589E"/>
                </a:solidFill>
              </a:rPr>
              <a:t>The benefits of rural electrification to improve water access and irrigation in Sub-Saharan Africa, a water-energy-land assessment framework applied to Zambia.</a:t>
            </a:r>
          </a:p>
        </p:txBody>
      </p:sp>
      <p:sp>
        <p:nvSpPr>
          <p:cNvPr id="3" name="Subtitle 2">
            <a:extLst>
              <a:ext uri="{FF2B5EF4-FFF2-40B4-BE49-F238E27FC236}">
                <a16:creationId xmlns:a16="http://schemas.microsoft.com/office/drawing/2014/main" id="{32C38001-29C4-43B8-AAED-7E03A875FBE6}"/>
              </a:ext>
            </a:extLst>
          </p:cNvPr>
          <p:cNvSpPr>
            <a:spLocks noGrp="1"/>
          </p:cNvSpPr>
          <p:nvPr>
            <p:ph type="subTitle" idx="1"/>
          </p:nvPr>
        </p:nvSpPr>
        <p:spPr>
          <a:xfrm>
            <a:off x="701739" y="2921283"/>
            <a:ext cx="8196072" cy="1686563"/>
          </a:xfrm>
        </p:spPr>
        <p:txBody>
          <a:bodyPr>
            <a:normAutofit fontScale="85000" lnSpcReduction="20000"/>
          </a:bodyPr>
          <a:lstStyle/>
          <a:p>
            <a:pPr>
              <a:spcBef>
                <a:spcPts val="0"/>
              </a:spcBef>
            </a:pPr>
            <a:r>
              <a:rPr lang="en-GB" sz="1600" b="1" i="0" u="none" strike="noStrike" dirty="0">
                <a:solidFill>
                  <a:srgbClr val="000000"/>
                </a:solidFill>
                <a:effectLst/>
                <a:latin typeface="+mj-lt"/>
              </a:rPr>
              <a:t>Adriano Vinca</a:t>
            </a:r>
            <a:r>
              <a:rPr lang="en-GB" sz="1600" b="0" i="0" u="none" strike="noStrike" baseline="30000" dirty="0">
                <a:solidFill>
                  <a:srgbClr val="000000"/>
                </a:solidFill>
                <a:effectLst/>
                <a:latin typeface="+mj-lt"/>
              </a:rPr>
              <a:t>1</a:t>
            </a:r>
            <a:r>
              <a:rPr lang="en-GB" sz="1600" i="0" u="none" strike="noStrike" dirty="0">
                <a:solidFill>
                  <a:srgbClr val="000000"/>
                </a:solidFill>
                <a:effectLst/>
                <a:latin typeface="+mj-lt"/>
              </a:rPr>
              <a:t>, Falchetta, G.</a:t>
            </a:r>
            <a:r>
              <a:rPr lang="en-GB" sz="1600" b="0" i="0" u="none" strike="noStrike" baseline="30000" dirty="0">
                <a:solidFill>
                  <a:srgbClr val="000000"/>
                </a:solidFill>
                <a:effectLst/>
                <a:latin typeface="+mj-lt"/>
              </a:rPr>
              <a:t>1,2</a:t>
            </a:r>
            <a:r>
              <a:rPr lang="en-GB" sz="1600" b="1" baseline="30000" dirty="0">
                <a:solidFill>
                  <a:srgbClr val="000000"/>
                </a:solidFill>
                <a:latin typeface="+mj-lt"/>
              </a:rPr>
              <a:t> </a:t>
            </a:r>
            <a:r>
              <a:rPr lang="en-GB" sz="1600" i="0" u="none" strike="noStrike" dirty="0">
                <a:solidFill>
                  <a:srgbClr val="000000"/>
                </a:solidFill>
                <a:effectLst/>
                <a:latin typeface="+mj-lt"/>
              </a:rPr>
              <a:t>, </a:t>
            </a:r>
            <a:r>
              <a:rPr lang="it-IT" sz="1600" i="0" u="none" strike="noStrike" dirty="0">
                <a:solidFill>
                  <a:srgbClr val="000000"/>
                </a:solidFill>
                <a:effectLst/>
                <a:latin typeface="+mj-lt"/>
              </a:rPr>
              <a:t>Awais, M.</a:t>
            </a:r>
            <a:r>
              <a:rPr lang="en-GB" sz="1600" baseline="30000" dirty="0">
                <a:solidFill>
                  <a:srgbClr val="000000"/>
                </a:solidFill>
              </a:rPr>
              <a:t> 1</a:t>
            </a:r>
            <a:r>
              <a:rPr lang="it-IT" sz="1600" i="0" u="none" strike="noStrike" dirty="0">
                <a:solidFill>
                  <a:srgbClr val="000000"/>
                </a:solidFill>
                <a:effectLst/>
                <a:latin typeface="+mj-lt"/>
              </a:rPr>
              <a:t>, Byers, E.</a:t>
            </a:r>
            <a:r>
              <a:rPr lang="en-GB" sz="1600" baseline="30000" dirty="0">
                <a:solidFill>
                  <a:srgbClr val="000000"/>
                </a:solidFill>
              </a:rPr>
              <a:t> 1</a:t>
            </a:r>
            <a:r>
              <a:rPr lang="it-IT" sz="1600" i="0" u="none" strike="noStrike" dirty="0">
                <a:solidFill>
                  <a:srgbClr val="000000"/>
                </a:solidFill>
                <a:effectLst/>
                <a:latin typeface="+mj-lt"/>
              </a:rPr>
              <a:t>, Giordano, V.</a:t>
            </a:r>
            <a:r>
              <a:rPr lang="en-GB" sz="1600" baseline="30000" dirty="0">
                <a:solidFill>
                  <a:srgbClr val="000000"/>
                </a:solidFill>
              </a:rPr>
              <a:t> 3</a:t>
            </a:r>
            <a:r>
              <a:rPr lang="it-IT" sz="1600" i="0" u="none" strike="noStrike" dirty="0">
                <a:solidFill>
                  <a:srgbClr val="000000"/>
                </a:solidFill>
                <a:effectLst/>
                <a:latin typeface="+mj-lt"/>
              </a:rPr>
              <a:t>, Ireland, G.</a:t>
            </a:r>
            <a:r>
              <a:rPr lang="en-GB" sz="1600" baseline="30000" dirty="0">
                <a:solidFill>
                  <a:srgbClr val="000000"/>
                </a:solidFill>
              </a:rPr>
              <a:t> 4</a:t>
            </a:r>
            <a:r>
              <a:rPr lang="it-IT" sz="1600" i="0" u="none" strike="noStrike" dirty="0">
                <a:solidFill>
                  <a:srgbClr val="000000"/>
                </a:solidFill>
                <a:effectLst/>
                <a:latin typeface="+mj-lt"/>
              </a:rPr>
              <a:t>, Semeria, F.</a:t>
            </a:r>
            <a:r>
              <a:rPr lang="en-GB" sz="1600" baseline="30000" dirty="0">
                <a:solidFill>
                  <a:srgbClr val="000000"/>
                </a:solidFill>
              </a:rPr>
              <a:t> 3</a:t>
            </a:r>
            <a:r>
              <a:rPr lang="it-IT" sz="1600" i="0" u="none" strike="noStrike" dirty="0">
                <a:solidFill>
                  <a:srgbClr val="000000"/>
                </a:solidFill>
                <a:effectLst/>
                <a:latin typeface="+mj-lt"/>
              </a:rPr>
              <a:t>, Tuninetti, M.</a:t>
            </a:r>
            <a:r>
              <a:rPr lang="en-GB" sz="1600" baseline="30000" dirty="0">
                <a:solidFill>
                  <a:srgbClr val="000000"/>
                </a:solidFill>
              </a:rPr>
              <a:t> 3</a:t>
            </a:r>
            <a:r>
              <a:rPr lang="it-IT" sz="1600" i="0" u="none" strike="noStrike" dirty="0">
                <a:solidFill>
                  <a:srgbClr val="000000"/>
                </a:solidFill>
                <a:effectLst/>
                <a:latin typeface="+mj-lt"/>
              </a:rPr>
              <a:t>, </a:t>
            </a:r>
            <a:r>
              <a:rPr lang="it-IT" sz="1600" i="0" u="none" strike="noStrike" dirty="0">
                <a:effectLst/>
                <a:latin typeface="+mj-lt"/>
              </a:rPr>
              <a:t>Vinca, A.</a:t>
            </a:r>
            <a:r>
              <a:rPr lang="en-GB" sz="1600" baseline="30000" dirty="0">
                <a:solidFill>
                  <a:srgbClr val="000000"/>
                </a:solidFill>
              </a:rPr>
              <a:t> 1</a:t>
            </a:r>
            <a:r>
              <a:rPr lang="it-IT" sz="1600" i="0" u="none" strike="noStrike" dirty="0">
                <a:effectLst/>
                <a:latin typeface="+mj-lt"/>
              </a:rPr>
              <a:t>, and Zulu, A</a:t>
            </a:r>
            <a:r>
              <a:rPr lang="en-GB" sz="1600" baseline="30000" dirty="0">
                <a:solidFill>
                  <a:srgbClr val="000000"/>
                </a:solidFill>
              </a:rPr>
              <a:t>5</a:t>
            </a:r>
            <a:r>
              <a:rPr kumimoji="0" lang="en-GB" sz="1600" b="1" i="0" u="none" strike="noStrike" kern="1200" cap="none" spc="0" normalizeH="0" baseline="0" noProof="0" dirty="0">
                <a:ln>
                  <a:noFill/>
                </a:ln>
                <a:solidFill>
                  <a:srgbClr val="000000"/>
                </a:solidFill>
                <a:effectLst/>
                <a:uLnTx/>
                <a:uFillTx/>
                <a:latin typeface="+mj-lt"/>
              </a:rPr>
              <a:t>	</a:t>
            </a:r>
            <a:br>
              <a:rPr kumimoji="0" lang="en-GB" sz="1600" b="1" i="0" u="none" strike="noStrike" kern="1200" cap="none" spc="0" normalizeH="0" baseline="0" noProof="0" dirty="0">
                <a:ln>
                  <a:noFill/>
                </a:ln>
                <a:solidFill>
                  <a:srgbClr val="000000"/>
                </a:solidFill>
                <a:effectLst/>
                <a:uLnTx/>
                <a:uFillTx/>
                <a:latin typeface="+mj-lt"/>
              </a:rPr>
            </a:br>
            <a:r>
              <a:rPr kumimoji="0" lang="en-GB" sz="1600" b="1" i="0" u="none" strike="noStrike" kern="1200" cap="none" spc="0" normalizeH="0" baseline="0" noProof="0" dirty="0">
                <a:ln>
                  <a:noFill/>
                </a:ln>
                <a:solidFill>
                  <a:srgbClr val="000000"/>
                </a:solidFill>
                <a:effectLst/>
                <a:uLnTx/>
                <a:uFillTx/>
                <a:latin typeface="+mj-lt"/>
              </a:rPr>
              <a:t>	</a:t>
            </a:r>
            <a:endParaRPr lang="en-GB" sz="1600" b="0" i="0" u="none" strike="noStrike" dirty="0">
              <a:solidFill>
                <a:srgbClr val="000000"/>
              </a:solidFill>
              <a:effectLst/>
              <a:latin typeface="+mj-lt"/>
            </a:endParaRPr>
          </a:p>
          <a:p>
            <a:pPr marL="342900" indent="-342900" algn="just" rtl="0" fontAlgn="base">
              <a:spcBef>
                <a:spcPts val="0"/>
              </a:spcBef>
              <a:spcAft>
                <a:spcPts val="0"/>
              </a:spcAft>
              <a:buAutoNum type="arabicPeriod"/>
            </a:pPr>
            <a:r>
              <a:rPr lang="en-GB" sz="1600" b="0" i="0" u="none" strike="noStrike" dirty="0">
                <a:solidFill>
                  <a:srgbClr val="000000"/>
                </a:solidFill>
                <a:effectLst/>
                <a:latin typeface="+mj-lt"/>
              </a:rPr>
              <a:t>IIASA - International Institute for Applied Systems Analysis, Laxenburg, Austria</a:t>
            </a:r>
          </a:p>
          <a:p>
            <a:pPr marL="342900" indent="-342900" algn="just" rtl="0" fontAlgn="base">
              <a:spcBef>
                <a:spcPts val="0"/>
              </a:spcBef>
              <a:spcAft>
                <a:spcPts val="0"/>
              </a:spcAft>
              <a:buAutoNum type="arabicPeriod"/>
            </a:pPr>
            <a:r>
              <a:rPr lang="en-GB" sz="1600" b="0" i="0" u="none" strike="noStrike" dirty="0">
                <a:solidFill>
                  <a:srgbClr val="000000"/>
                </a:solidFill>
                <a:effectLst/>
                <a:latin typeface="+mj-lt"/>
              </a:rPr>
              <a:t>CMCC, Venice, Italy</a:t>
            </a:r>
          </a:p>
          <a:p>
            <a:pPr marL="342900" indent="-342900" algn="just" rtl="0" fontAlgn="base">
              <a:spcBef>
                <a:spcPts val="0"/>
              </a:spcBef>
              <a:spcAft>
                <a:spcPts val="0"/>
              </a:spcAft>
              <a:buAutoNum type="arabicPeriod"/>
            </a:pPr>
            <a:r>
              <a:rPr lang="en-GB" sz="1600" dirty="0">
                <a:solidFill>
                  <a:srgbClr val="000000"/>
                </a:solidFill>
                <a:latin typeface="+mj-lt"/>
              </a:rPr>
              <a:t>DIATI, </a:t>
            </a:r>
            <a:r>
              <a:rPr lang="en-GB" sz="1600" dirty="0" err="1">
                <a:solidFill>
                  <a:srgbClr val="000000"/>
                </a:solidFill>
                <a:latin typeface="+mj-lt"/>
              </a:rPr>
              <a:t>Politecnico</a:t>
            </a:r>
            <a:r>
              <a:rPr lang="en-GB" sz="1600" dirty="0">
                <a:solidFill>
                  <a:srgbClr val="000000"/>
                </a:solidFill>
                <a:latin typeface="+mj-lt"/>
              </a:rPr>
              <a:t> di Torino, Turin, Italy</a:t>
            </a:r>
          </a:p>
          <a:p>
            <a:pPr marL="342900" indent="-342900" algn="just" rtl="0" fontAlgn="base">
              <a:spcBef>
                <a:spcPts val="0"/>
              </a:spcBef>
              <a:spcAft>
                <a:spcPts val="0"/>
              </a:spcAft>
              <a:buAutoNum type="arabicPeriod"/>
            </a:pPr>
            <a:r>
              <a:rPr lang="en-GB" sz="1600" dirty="0">
                <a:solidFill>
                  <a:srgbClr val="000000"/>
                </a:solidFill>
                <a:latin typeface="+mj-lt"/>
              </a:rPr>
              <a:t>University of Cape Town, Cape Town, South Africa</a:t>
            </a:r>
          </a:p>
          <a:p>
            <a:pPr marL="342900" indent="-342900" algn="just" rtl="0" fontAlgn="base">
              <a:spcBef>
                <a:spcPts val="0"/>
              </a:spcBef>
              <a:spcAft>
                <a:spcPts val="0"/>
              </a:spcAft>
              <a:buAutoNum type="arabicPeriod"/>
            </a:pPr>
            <a:r>
              <a:rPr lang="en-GB" sz="1600" b="0" i="0" u="none" strike="noStrike" dirty="0">
                <a:solidFill>
                  <a:srgbClr val="000000"/>
                </a:solidFill>
                <a:effectLst/>
                <a:latin typeface="+mj-lt"/>
              </a:rPr>
              <a:t>University of Zambia, Lusaka, Zambia</a:t>
            </a:r>
          </a:p>
        </p:txBody>
      </p:sp>
      <p:sp>
        <p:nvSpPr>
          <p:cNvPr id="4" name="TextBox 3">
            <a:extLst>
              <a:ext uri="{FF2B5EF4-FFF2-40B4-BE49-F238E27FC236}">
                <a16:creationId xmlns:a16="http://schemas.microsoft.com/office/drawing/2014/main" id="{3F68A0C0-4AB0-45BA-B7BE-34067CA5864D}"/>
              </a:ext>
            </a:extLst>
          </p:cNvPr>
          <p:cNvSpPr txBox="1"/>
          <p:nvPr/>
        </p:nvSpPr>
        <p:spPr>
          <a:xfrm>
            <a:off x="9586347" y="5775807"/>
            <a:ext cx="2388197" cy="584775"/>
          </a:xfrm>
          <a:prstGeom prst="rect">
            <a:avLst/>
          </a:prstGeom>
          <a:noFill/>
        </p:spPr>
        <p:txBody>
          <a:bodyPr wrap="square" rtlCol="0">
            <a:spAutoFit/>
          </a:bodyPr>
          <a:lstStyle/>
          <a:p>
            <a:r>
              <a:rPr lang="it-IT" sz="1600" dirty="0">
                <a:latin typeface="+mj-lt"/>
              </a:rPr>
              <a:t>27th April 2023</a:t>
            </a:r>
          </a:p>
          <a:p>
            <a:r>
              <a:rPr lang="it-IT" sz="1600" dirty="0">
                <a:latin typeface="+mj-lt"/>
              </a:rPr>
              <a:t>EGU 2023</a:t>
            </a:r>
          </a:p>
        </p:txBody>
      </p:sp>
      <p:pic>
        <p:nvPicPr>
          <p:cNvPr id="2050" name="Picture 2" descr="LEAP-RE (@leapRE_EU) | Twitter">
            <a:extLst>
              <a:ext uri="{FF2B5EF4-FFF2-40B4-BE49-F238E27FC236}">
                <a16:creationId xmlns:a16="http://schemas.microsoft.com/office/drawing/2014/main" id="{A7226D70-2DB1-4DAD-B17D-6CEC2F9769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375" b="18905"/>
          <a:stretch/>
        </p:blipFill>
        <p:spPr bwMode="auto">
          <a:xfrm>
            <a:off x="7810955" y="5621523"/>
            <a:ext cx="1528490" cy="10350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342EBD2-DCB8-4644-91CB-C670A1333351}"/>
              </a:ext>
            </a:extLst>
          </p:cNvPr>
          <p:cNvPicPr>
            <a:picLocks noChangeAspect="1"/>
          </p:cNvPicPr>
          <p:nvPr/>
        </p:nvPicPr>
        <p:blipFill>
          <a:blip r:embed="rId4"/>
          <a:stretch>
            <a:fillRect/>
          </a:stretch>
        </p:blipFill>
        <p:spPr>
          <a:xfrm>
            <a:off x="2676315" y="5877133"/>
            <a:ext cx="5219700" cy="523875"/>
          </a:xfrm>
          <a:prstGeom prst="rect">
            <a:avLst/>
          </a:prstGeom>
        </p:spPr>
      </p:pic>
      <p:pic>
        <p:nvPicPr>
          <p:cNvPr id="5" name="Picture 2" descr="EGU General Assembly 2023 | Copernicus">
            <a:extLst>
              <a:ext uri="{FF2B5EF4-FFF2-40B4-BE49-F238E27FC236}">
                <a16:creationId xmlns:a16="http://schemas.microsoft.com/office/drawing/2014/main" id="{953FAFD5-D8C4-2D90-2C30-BA7C970139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813" b="6784"/>
          <a:stretch/>
        </p:blipFill>
        <p:spPr bwMode="auto">
          <a:xfrm>
            <a:off x="7896015" y="4636151"/>
            <a:ext cx="3714750" cy="108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670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3967-4997-4368-8D77-A90DDF3A2660}"/>
              </a:ext>
            </a:extLst>
          </p:cNvPr>
          <p:cNvSpPr>
            <a:spLocks noGrp="1"/>
          </p:cNvSpPr>
          <p:nvPr>
            <p:ph type="title"/>
          </p:nvPr>
        </p:nvSpPr>
        <p:spPr/>
        <p:txBody>
          <a:bodyPr anchor="b">
            <a:normAutofit/>
          </a:bodyPr>
          <a:lstStyle/>
          <a:p>
            <a:r>
              <a:rPr lang="it-IT" dirty="0"/>
              <a:t>Results – energy access, OnSSET</a:t>
            </a:r>
            <a:endParaRPr lang="en-GB" dirty="0"/>
          </a:p>
        </p:txBody>
      </p:sp>
      <p:pic>
        <p:nvPicPr>
          <p:cNvPr id="7" name="Picture 4" descr="SDG 7: Assicurare a tutti l'accesso a sistemi di energia economici,  affidabili, sostenibili e moderni | Sapienza Università di Roma">
            <a:extLst>
              <a:ext uri="{FF2B5EF4-FFF2-40B4-BE49-F238E27FC236}">
                <a16:creationId xmlns:a16="http://schemas.microsoft.com/office/drawing/2014/main" id="{89C298CC-5ED9-5570-B9C9-2C1E2F907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293" y="175848"/>
            <a:ext cx="696054" cy="6960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ap&#10;&#10;Description automatically generated">
            <a:extLst>
              <a:ext uri="{FF2B5EF4-FFF2-40B4-BE49-F238E27FC236}">
                <a16:creationId xmlns:a16="http://schemas.microsoft.com/office/drawing/2014/main" id="{1071581E-238F-4110-A187-B45E5E3CDA67}"/>
              </a:ext>
            </a:extLst>
          </p:cNvPr>
          <p:cNvPicPr>
            <a:picLocks noChangeAspect="1"/>
          </p:cNvPicPr>
          <p:nvPr/>
        </p:nvPicPr>
        <p:blipFill rotWithShape="1">
          <a:blip r:embed="rId4"/>
          <a:srcRect t="16875" b="18125"/>
          <a:stretch/>
        </p:blipFill>
        <p:spPr>
          <a:xfrm>
            <a:off x="180965" y="914400"/>
            <a:ext cx="9144019" cy="2971800"/>
          </a:xfrm>
          <a:prstGeom prst="rect">
            <a:avLst/>
          </a:prstGeom>
        </p:spPr>
      </p:pic>
      <p:pic>
        <p:nvPicPr>
          <p:cNvPr id="9" name="Picture 8" descr="Diagram, map&#10;&#10;Description automatically generated">
            <a:extLst>
              <a:ext uri="{FF2B5EF4-FFF2-40B4-BE49-F238E27FC236}">
                <a16:creationId xmlns:a16="http://schemas.microsoft.com/office/drawing/2014/main" id="{DDD9D72F-AD2E-4F91-A691-7F7ECD1CCD1F}"/>
              </a:ext>
            </a:extLst>
          </p:cNvPr>
          <p:cNvPicPr>
            <a:picLocks noChangeAspect="1"/>
          </p:cNvPicPr>
          <p:nvPr/>
        </p:nvPicPr>
        <p:blipFill rotWithShape="1">
          <a:blip r:embed="rId5"/>
          <a:srcRect t="16458" b="18542"/>
          <a:stretch/>
        </p:blipFill>
        <p:spPr>
          <a:xfrm>
            <a:off x="180964" y="3895725"/>
            <a:ext cx="9144019" cy="2971800"/>
          </a:xfrm>
          <a:prstGeom prst="rect">
            <a:avLst/>
          </a:prstGeom>
        </p:spPr>
      </p:pic>
      <p:sp>
        <p:nvSpPr>
          <p:cNvPr id="10" name="TextBox 9">
            <a:extLst>
              <a:ext uri="{FF2B5EF4-FFF2-40B4-BE49-F238E27FC236}">
                <a16:creationId xmlns:a16="http://schemas.microsoft.com/office/drawing/2014/main" id="{0E594CDB-3AAF-4B06-B285-B2FDB41DE32A}"/>
              </a:ext>
            </a:extLst>
          </p:cNvPr>
          <p:cNvSpPr txBox="1"/>
          <p:nvPr/>
        </p:nvSpPr>
        <p:spPr>
          <a:xfrm>
            <a:off x="9464040" y="1581150"/>
            <a:ext cx="2404110" cy="1477328"/>
          </a:xfrm>
          <a:prstGeom prst="rect">
            <a:avLst/>
          </a:prstGeom>
          <a:noFill/>
        </p:spPr>
        <p:txBody>
          <a:bodyPr wrap="square" rtlCol="0">
            <a:spAutoFit/>
          </a:bodyPr>
          <a:lstStyle/>
          <a:p>
            <a:r>
              <a:rPr lang="en-US" dirty="0"/>
              <a:t>Regions with lower electrification rate in 2020 are those where off-grid generation is most convenient</a:t>
            </a:r>
          </a:p>
        </p:txBody>
      </p:sp>
      <p:grpSp>
        <p:nvGrpSpPr>
          <p:cNvPr id="15" name="Group 14">
            <a:extLst>
              <a:ext uri="{FF2B5EF4-FFF2-40B4-BE49-F238E27FC236}">
                <a16:creationId xmlns:a16="http://schemas.microsoft.com/office/drawing/2014/main" id="{8B7F40F1-CA97-47C2-B8C0-4DABB8FA31E1}"/>
              </a:ext>
            </a:extLst>
          </p:cNvPr>
          <p:cNvGrpSpPr/>
          <p:nvPr/>
        </p:nvGrpSpPr>
        <p:grpSpPr>
          <a:xfrm>
            <a:off x="495300" y="2110741"/>
            <a:ext cx="3881438" cy="4191839"/>
            <a:chOff x="495300" y="2110741"/>
            <a:chExt cx="3881438" cy="4191839"/>
          </a:xfrm>
        </p:grpSpPr>
        <p:sp>
          <p:nvSpPr>
            <p:cNvPr id="11" name="Oval 10">
              <a:extLst>
                <a:ext uri="{FF2B5EF4-FFF2-40B4-BE49-F238E27FC236}">
                  <a16:creationId xmlns:a16="http://schemas.microsoft.com/office/drawing/2014/main" id="{79CE4FC2-C5AE-4D90-B1D2-82C269183059}"/>
                </a:ext>
              </a:extLst>
            </p:cNvPr>
            <p:cNvSpPr/>
            <p:nvPr/>
          </p:nvSpPr>
          <p:spPr>
            <a:xfrm>
              <a:off x="495300" y="3017520"/>
              <a:ext cx="754380" cy="295275"/>
            </a:xfrm>
            <a:prstGeom prst="ellipse">
              <a:avLst/>
            </a:prstGeom>
            <a:noFill/>
            <a:ln w="28575">
              <a:solidFill>
                <a:srgbClr val="005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B50C96D-1A3E-478D-850A-B93D1320AA2D}"/>
                </a:ext>
              </a:extLst>
            </p:cNvPr>
            <p:cNvSpPr/>
            <p:nvPr/>
          </p:nvSpPr>
          <p:spPr>
            <a:xfrm rot="18485362">
              <a:off x="1706881" y="2252663"/>
              <a:ext cx="579120" cy="295275"/>
            </a:xfrm>
            <a:prstGeom prst="ellipse">
              <a:avLst/>
            </a:prstGeom>
            <a:noFill/>
            <a:ln w="28575">
              <a:solidFill>
                <a:srgbClr val="005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FFB1AD6-DDDA-412B-9BC1-06168187A562}"/>
                </a:ext>
              </a:extLst>
            </p:cNvPr>
            <p:cNvSpPr/>
            <p:nvPr/>
          </p:nvSpPr>
          <p:spPr>
            <a:xfrm>
              <a:off x="2727960" y="6007305"/>
              <a:ext cx="754380" cy="295275"/>
            </a:xfrm>
            <a:prstGeom prst="ellipse">
              <a:avLst/>
            </a:prstGeom>
            <a:noFill/>
            <a:ln w="28575">
              <a:solidFill>
                <a:srgbClr val="005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F29A625-F730-4DB2-A9A0-EB79563EAEE1}"/>
                </a:ext>
              </a:extLst>
            </p:cNvPr>
            <p:cNvSpPr/>
            <p:nvPr/>
          </p:nvSpPr>
          <p:spPr>
            <a:xfrm rot="18485362">
              <a:off x="3939541" y="5242448"/>
              <a:ext cx="579120" cy="295275"/>
            </a:xfrm>
            <a:prstGeom prst="ellipse">
              <a:avLst/>
            </a:prstGeom>
            <a:noFill/>
            <a:ln w="28575">
              <a:solidFill>
                <a:srgbClr val="0058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id="{D3AE004A-463F-4877-A739-5C8630A3367D}"/>
              </a:ext>
            </a:extLst>
          </p:cNvPr>
          <p:cNvSpPr/>
          <p:nvPr/>
        </p:nvSpPr>
        <p:spPr>
          <a:xfrm>
            <a:off x="2514600" y="1159312"/>
            <a:ext cx="6949440" cy="2336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9949AA4-AEBD-4CFE-A3E2-9AAB38D90465}"/>
              </a:ext>
            </a:extLst>
          </p:cNvPr>
          <p:cNvSpPr/>
          <p:nvPr/>
        </p:nvSpPr>
        <p:spPr>
          <a:xfrm>
            <a:off x="2514600" y="4131112"/>
            <a:ext cx="6949440" cy="2336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E8F52F3E-C683-4FD1-01C0-EE7A3CF34DCC}"/>
              </a:ext>
            </a:extLst>
          </p:cNvPr>
          <p:cNvPicPr>
            <a:picLocks noChangeAspect="1"/>
          </p:cNvPicPr>
          <p:nvPr/>
        </p:nvPicPr>
        <p:blipFill>
          <a:blip r:embed="rId6"/>
          <a:stretch>
            <a:fillRect/>
          </a:stretch>
        </p:blipFill>
        <p:spPr>
          <a:xfrm>
            <a:off x="11557376" y="6026040"/>
            <a:ext cx="551990" cy="772786"/>
          </a:xfrm>
          <a:prstGeom prst="rect">
            <a:avLst/>
          </a:prstGeom>
        </p:spPr>
      </p:pic>
      <p:sp>
        <p:nvSpPr>
          <p:cNvPr id="6" name="Rectangle 5">
            <a:extLst>
              <a:ext uri="{FF2B5EF4-FFF2-40B4-BE49-F238E27FC236}">
                <a16:creationId xmlns:a16="http://schemas.microsoft.com/office/drawing/2014/main" id="{E116F39B-5B3C-4F31-C2B7-B49A92B9EE04}"/>
              </a:ext>
            </a:extLst>
          </p:cNvPr>
          <p:cNvSpPr/>
          <p:nvPr/>
        </p:nvSpPr>
        <p:spPr>
          <a:xfrm>
            <a:off x="6327822" y="3562350"/>
            <a:ext cx="644478"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DCA36FB-FADD-C506-D690-1379F88FA0B7}"/>
              </a:ext>
            </a:extLst>
          </p:cNvPr>
          <p:cNvSpPr/>
          <p:nvPr/>
        </p:nvSpPr>
        <p:spPr>
          <a:xfrm>
            <a:off x="5970270" y="6515464"/>
            <a:ext cx="644478" cy="333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17DB6A75-4A6E-3425-A774-A1A10C8A6C6D}"/>
              </a:ext>
            </a:extLst>
          </p:cNvPr>
          <p:cNvGrpSpPr/>
          <p:nvPr/>
        </p:nvGrpSpPr>
        <p:grpSpPr>
          <a:xfrm>
            <a:off x="2938509" y="3495675"/>
            <a:ext cx="5594889" cy="310088"/>
            <a:chOff x="2938509" y="3495675"/>
            <a:chExt cx="5594889" cy="310088"/>
          </a:xfrm>
        </p:grpSpPr>
        <p:cxnSp>
          <p:nvCxnSpPr>
            <p:cNvPr id="18" name="Straight Arrow Connector 17">
              <a:extLst>
                <a:ext uri="{FF2B5EF4-FFF2-40B4-BE49-F238E27FC236}">
                  <a16:creationId xmlns:a16="http://schemas.microsoft.com/office/drawing/2014/main" id="{29CFBC80-86BB-B864-86CB-5E92EEF13347}"/>
                </a:ext>
              </a:extLst>
            </p:cNvPr>
            <p:cNvCxnSpPr/>
            <p:nvPr/>
          </p:nvCxnSpPr>
          <p:spPr>
            <a:xfrm>
              <a:off x="2938509" y="3495675"/>
              <a:ext cx="557517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130A965-B4FD-F6E3-E423-9264702A4157}"/>
                </a:ext>
              </a:extLst>
            </p:cNvPr>
            <p:cNvSpPr txBox="1"/>
            <p:nvPr/>
          </p:nvSpPr>
          <p:spPr>
            <a:xfrm>
              <a:off x="6544800" y="3497986"/>
              <a:ext cx="1988598" cy="307777"/>
            </a:xfrm>
            <a:prstGeom prst="rect">
              <a:avLst/>
            </a:prstGeom>
            <a:noFill/>
          </p:spPr>
          <p:txBody>
            <a:bodyPr wrap="square" rtlCol="0">
              <a:spAutoFit/>
            </a:bodyPr>
            <a:lstStyle/>
            <a:p>
              <a:r>
                <a:rPr lang="en-GB" sz="1400" b="1" dirty="0">
                  <a:solidFill>
                    <a:srgbClr val="00599D"/>
                  </a:solidFill>
                </a:rPr>
                <a:t>INCREASED ACCESS</a:t>
              </a:r>
              <a:endParaRPr lang="en-GB" b="1" dirty="0">
                <a:solidFill>
                  <a:srgbClr val="00599D"/>
                </a:solidFill>
              </a:endParaRPr>
            </a:p>
          </p:txBody>
        </p:sp>
      </p:grpSp>
    </p:spTree>
    <p:extLst>
      <p:ext uri="{BB962C8B-B14F-4D97-AF65-F5344CB8AC3E}">
        <p14:creationId xmlns:p14="http://schemas.microsoft.com/office/powerpoint/2010/main" val="29694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3967-4997-4368-8D77-A90DDF3A2660}"/>
              </a:ext>
            </a:extLst>
          </p:cNvPr>
          <p:cNvSpPr>
            <a:spLocks noGrp="1"/>
          </p:cNvSpPr>
          <p:nvPr>
            <p:ph type="title"/>
          </p:nvPr>
        </p:nvSpPr>
        <p:spPr/>
        <p:txBody>
          <a:bodyPr anchor="b">
            <a:normAutofit/>
          </a:bodyPr>
          <a:lstStyle/>
          <a:p>
            <a:r>
              <a:rPr lang="it-IT" dirty="0">
                <a:latin typeface="+mj-lt"/>
              </a:rPr>
              <a:t>The RE4AFAGRI </a:t>
            </a:r>
            <a:r>
              <a:rPr lang="it-IT" dirty="0" err="1">
                <a:latin typeface="+mj-lt"/>
              </a:rPr>
              <a:t>modelling</a:t>
            </a:r>
            <a:r>
              <a:rPr lang="it-IT" dirty="0">
                <a:latin typeface="+mj-lt"/>
              </a:rPr>
              <a:t> </a:t>
            </a:r>
            <a:r>
              <a:rPr lang="it-IT" dirty="0" err="1">
                <a:latin typeface="+mj-lt"/>
              </a:rPr>
              <a:t>platform</a:t>
            </a:r>
            <a:endParaRPr lang="en-GB" dirty="0">
              <a:latin typeface="+mj-lt"/>
            </a:endParaRPr>
          </a:p>
        </p:txBody>
      </p:sp>
      <p:sp>
        <p:nvSpPr>
          <p:cNvPr id="9" name="Rettangolo 8"/>
          <p:cNvSpPr/>
          <p:nvPr/>
        </p:nvSpPr>
        <p:spPr>
          <a:xfrm>
            <a:off x="4465570" y="6537756"/>
            <a:ext cx="2305183" cy="307777"/>
          </a:xfrm>
          <a:prstGeom prst="rect">
            <a:avLst/>
          </a:prstGeom>
        </p:spPr>
        <p:txBody>
          <a:bodyPr wrap="none">
            <a:spAutoFit/>
          </a:bodyPr>
          <a:lstStyle/>
          <a:p>
            <a:r>
              <a:rPr lang="en-GB" sz="1400" i="1" dirty="0"/>
              <a:t>10.1016/j.esr.2022.100922</a:t>
            </a:r>
          </a:p>
        </p:txBody>
      </p:sp>
      <p:sp>
        <p:nvSpPr>
          <p:cNvPr id="4" name="Rectangle: Rounded Corners 3">
            <a:extLst>
              <a:ext uri="{FF2B5EF4-FFF2-40B4-BE49-F238E27FC236}">
                <a16:creationId xmlns:a16="http://schemas.microsoft.com/office/drawing/2014/main" id="{6AD5A608-E493-428F-8F4B-11CBAC09D1CE}"/>
              </a:ext>
            </a:extLst>
          </p:cNvPr>
          <p:cNvSpPr/>
          <p:nvPr/>
        </p:nvSpPr>
        <p:spPr>
          <a:xfrm>
            <a:off x="710986" y="1128965"/>
            <a:ext cx="2895600" cy="1856698"/>
          </a:xfrm>
          <a:prstGeom prst="roundRect">
            <a:avLst/>
          </a:prstGeom>
          <a:ln w="12700">
            <a:solidFill>
              <a:srgbClr val="00599D"/>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en-US" b="1" dirty="0" err="1"/>
              <a:t>WaterCROP</a:t>
            </a:r>
            <a:endParaRPr lang="en-US" b="1" dirty="0"/>
          </a:p>
          <a:p>
            <a:r>
              <a:rPr lang="en-US" sz="1600" dirty="0"/>
              <a:t>Crop water footprint</a:t>
            </a:r>
          </a:p>
          <a:p>
            <a:r>
              <a:rPr lang="en-US" sz="1600" dirty="0"/>
              <a:t>Resolution: </a:t>
            </a:r>
          </a:p>
          <a:p>
            <a:r>
              <a:rPr lang="en-US" sz="1600" dirty="0"/>
              <a:t>- 10km</a:t>
            </a:r>
          </a:p>
          <a:p>
            <a:r>
              <a:rPr lang="en-US" sz="1600" dirty="0"/>
              <a:t>- monthly</a:t>
            </a:r>
          </a:p>
        </p:txBody>
      </p:sp>
      <p:pic>
        <p:nvPicPr>
          <p:cNvPr id="6" name="Picture 5">
            <a:extLst>
              <a:ext uri="{FF2B5EF4-FFF2-40B4-BE49-F238E27FC236}">
                <a16:creationId xmlns:a16="http://schemas.microsoft.com/office/drawing/2014/main" id="{D97D1BDF-1C00-4ED2-96A3-DE6608EEC359}"/>
              </a:ext>
            </a:extLst>
          </p:cNvPr>
          <p:cNvPicPr>
            <a:picLocks noChangeAspect="1"/>
          </p:cNvPicPr>
          <p:nvPr/>
        </p:nvPicPr>
        <p:blipFill>
          <a:blip r:embed="rId3"/>
          <a:stretch>
            <a:fillRect/>
          </a:stretch>
        </p:blipFill>
        <p:spPr>
          <a:xfrm>
            <a:off x="2719111" y="1957588"/>
            <a:ext cx="685800" cy="609600"/>
          </a:xfrm>
          <a:prstGeom prst="rect">
            <a:avLst/>
          </a:prstGeom>
        </p:spPr>
      </p:pic>
      <p:sp>
        <p:nvSpPr>
          <p:cNvPr id="21" name="CasellaDiTesto 20"/>
          <p:cNvSpPr txBox="1"/>
          <p:nvPr/>
        </p:nvSpPr>
        <p:spPr>
          <a:xfrm>
            <a:off x="2070100" y="2724053"/>
            <a:ext cx="1422400" cy="276999"/>
          </a:xfrm>
          <a:prstGeom prst="rect">
            <a:avLst/>
          </a:prstGeom>
          <a:noFill/>
        </p:spPr>
        <p:txBody>
          <a:bodyPr wrap="square" rtlCol="0">
            <a:spAutoFit/>
          </a:bodyPr>
          <a:lstStyle/>
          <a:p>
            <a:r>
              <a:rPr lang="en-GB" sz="1100" i="1" dirty="0" err="1"/>
              <a:t>Tuninetti</a:t>
            </a:r>
            <a:r>
              <a:rPr lang="en-GB" sz="1100" i="1" dirty="0"/>
              <a:t> et </a:t>
            </a:r>
            <a:r>
              <a:rPr lang="en-GB" sz="1200" i="1" dirty="0"/>
              <a:t>al</a:t>
            </a:r>
            <a:r>
              <a:rPr lang="en-GB" sz="1100" i="1" dirty="0"/>
              <a:t>. (2015)</a:t>
            </a:r>
          </a:p>
        </p:txBody>
      </p:sp>
      <p:sp>
        <p:nvSpPr>
          <p:cNvPr id="17" name="Rectangle: Rounded Corners 16">
            <a:extLst>
              <a:ext uri="{FF2B5EF4-FFF2-40B4-BE49-F238E27FC236}">
                <a16:creationId xmlns:a16="http://schemas.microsoft.com/office/drawing/2014/main" id="{1B533D9B-4554-408B-9B5A-8B2199F8AB4C}"/>
              </a:ext>
            </a:extLst>
          </p:cNvPr>
          <p:cNvSpPr/>
          <p:nvPr/>
        </p:nvSpPr>
        <p:spPr>
          <a:xfrm>
            <a:off x="7826829" y="1130476"/>
            <a:ext cx="2895600" cy="1856698"/>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en-US" b="1" dirty="0"/>
              <a:t>MLED</a:t>
            </a:r>
          </a:p>
          <a:p>
            <a:r>
              <a:rPr lang="en-US" sz="1600" dirty="0"/>
              <a:t>Sectoral energy demand</a:t>
            </a:r>
          </a:p>
          <a:p>
            <a:r>
              <a:rPr lang="en-US" sz="1600" dirty="0"/>
              <a:t>Resolution: </a:t>
            </a:r>
            <a:br>
              <a:rPr lang="en-US" sz="1600" dirty="0"/>
            </a:br>
            <a:r>
              <a:rPr lang="en-US" sz="1600" dirty="0"/>
              <a:t>- settlement clusters</a:t>
            </a:r>
          </a:p>
          <a:p>
            <a:r>
              <a:rPr lang="en-US" sz="1600" dirty="0"/>
              <a:t>- months</a:t>
            </a:r>
          </a:p>
        </p:txBody>
      </p:sp>
      <p:sp>
        <p:nvSpPr>
          <p:cNvPr id="23" name="CasellaDiTesto 22"/>
          <p:cNvSpPr txBox="1"/>
          <p:nvPr/>
        </p:nvSpPr>
        <p:spPr>
          <a:xfrm>
            <a:off x="7944304" y="2676585"/>
            <a:ext cx="2041525" cy="276999"/>
          </a:xfrm>
          <a:prstGeom prst="rect">
            <a:avLst/>
          </a:prstGeom>
          <a:noFill/>
        </p:spPr>
        <p:txBody>
          <a:bodyPr wrap="square" rtlCol="0">
            <a:spAutoFit/>
          </a:bodyPr>
          <a:lstStyle/>
          <a:p>
            <a:r>
              <a:rPr lang="en-GB" sz="1200" i="1" dirty="0"/>
              <a:t>Falchetta et al. (2021)</a:t>
            </a:r>
          </a:p>
        </p:txBody>
      </p:sp>
      <p:sp>
        <p:nvSpPr>
          <p:cNvPr id="18" name="Rectangle: Rounded Corners 17">
            <a:extLst>
              <a:ext uri="{FF2B5EF4-FFF2-40B4-BE49-F238E27FC236}">
                <a16:creationId xmlns:a16="http://schemas.microsoft.com/office/drawing/2014/main" id="{414B5EE8-C86E-4E13-9DB7-084606AB6A6F}"/>
              </a:ext>
            </a:extLst>
          </p:cNvPr>
          <p:cNvSpPr/>
          <p:nvPr/>
        </p:nvSpPr>
        <p:spPr>
          <a:xfrm>
            <a:off x="710986" y="4048126"/>
            <a:ext cx="2895600" cy="1856698"/>
          </a:xfrm>
          <a:prstGeom prst="roundRect">
            <a:avLst/>
          </a:prstGeom>
          <a:ln w="38100">
            <a:solidFill>
              <a:srgbClr val="EB9A02"/>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en-US" b="1" dirty="0"/>
              <a:t>NEST (</a:t>
            </a:r>
            <a:r>
              <a:rPr lang="en-US" b="1" dirty="0" err="1"/>
              <a:t>MESSAGEix</a:t>
            </a:r>
            <a:r>
              <a:rPr lang="en-US" b="1" dirty="0"/>
              <a:t>-Nexus)</a:t>
            </a:r>
          </a:p>
          <a:p>
            <a:r>
              <a:rPr lang="en-US" sz="1600" dirty="0"/>
              <a:t>Water-energy-land infrastructure planning</a:t>
            </a:r>
          </a:p>
          <a:p>
            <a:r>
              <a:rPr lang="en-US" sz="1600" dirty="0"/>
              <a:t>Resolution:</a:t>
            </a:r>
            <a:br>
              <a:rPr lang="en-US" sz="1600" dirty="0"/>
            </a:br>
            <a:r>
              <a:rPr lang="en-US" sz="1600" dirty="0"/>
              <a:t>- basins</a:t>
            </a:r>
            <a:br>
              <a:rPr lang="en-US" sz="1600" dirty="0"/>
            </a:br>
            <a:r>
              <a:rPr lang="en-US" sz="1600" dirty="0"/>
              <a:t>- monthly</a:t>
            </a:r>
          </a:p>
        </p:txBody>
      </p:sp>
      <p:sp>
        <p:nvSpPr>
          <p:cNvPr id="28" name="CasellaDiTesto 27"/>
          <p:cNvSpPr txBox="1"/>
          <p:nvPr/>
        </p:nvSpPr>
        <p:spPr>
          <a:xfrm>
            <a:off x="1689434" y="5443159"/>
            <a:ext cx="1772319" cy="461665"/>
          </a:xfrm>
          <a:prstGeom prst="rect">
            <a:avLst/>
          </a:prstGeom>
          <a:noFill/>
        </p:spPr>
        <p:txBody>
          <a:bodyPr wrap="square" rtlCol="0">
            <a:spAutoFit/>
          </a:bodyPr>
          <a:lstStyle/>
          <a:p>
            <a:pPr algn="r"/>
            <a:r>
              <a:rPr lang="en-GB" sz="1200" i="1" dirty="0"/>
              <a:t>Vinca et al. (2020)</a:t>
            </a:r>
          </a:p>
          <a:p>
            <a:pPr algn="r"/>
            <a:r>
              <a:rPr lang="en-GB" sz="1200" i="1" dirty="0" err="1"/>
              <a:t>Awais</a:t>
            </a:r>
            <a:r>
              <a:rPr lang="en-GB" sz="1200" i="1" dirty="0"/>
              <a:t> et al. (in Review)</a:t>
            </a:r>
          </a:p>
        </p:txBody>
      </p:sp>
      <p:sp>
        <p:nvSpPr>
          <p:cNvPr id="19" name="Rectangle: Rounded Corners 18">
            <a:extLst>
              <a:ext uri="{FF2B5EF4-FFF2-40B4-BE49-F238E27FC236}">
                <a16:creationId xmlns:a16="http://schemas.microsoft.com/office/drawing/2014/main" id="{5BCC9B2E-267B-4A86-AD19-D42D1F6E8A16}"/>
              </a:ext>
            </a:extLst>
          </p:cNvPr>
          <p:cNvSpPr/>
          <p:nvPr/>
        </p:nvSpPr>
        <p:spPr>
          <a:xfrm>
            <a:off x="7826829" y="4048126"/>
            <a:ext cx="2895600" cy="185669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err="1"/>
              <a:t>OnSSET</a:t>
            </a:r>
            <a:endParaRPr lang="en-US" b="1" dirty="0"/>
          </a:p>
          <a:p>
            <a:r>
              <a:rPr lang="en-US" sz="1600" dirty="0"/>
              <a:t>Energy access planning</a:t>
            </a:r>
          </a:p>
          <a:p>
            <a:r>
              <a:rPr lang="en-US" sz="1600" dirty="0"/>
              <a:t>Resolution: </a:t>
            </a:r>
            <a:br>
              <a:rPr lang="en-US" sz="1600" dirty="0"/>
            </a:br>
            <a:r>
              <a:rPr lang="en-US" sz="1600" dirty="0"/>
              <a:t>-settlement clusters</a:t>
            </a:r>
          </a:p>
          <a:p>
            <a:r>
              <a:rPr lang="en-US" sz="1600" dirty="0"/>
              <a:t>-yearly</a:t>
            </a:r>
          </a:p>
        </p:txBody>
      </p:sp>
      <p:sp>
        <p:nvSpPr>
          <p:cNvPr id="26" name="CasellaDiTesto 25"/>
          <p:cNvSpPr txBox="1"/>
          <p:nvPr/>
        </p:nvSpPr>
        <p:spPr>
          <a:xfrm>
            <a:off x="9274629" y="5650420"/>
            <a:ext cx="1422400" cy="276999"/>
          </a:xfrm>
          <a:prstGeom prst="rect">
            <a:avLst/>
          </a:prstGeom>
          <a:noFill/>
        </p:spPr>
        <p:txBody>
          <a:bodyPr wrap="square" rtlCol="0">
            <a:spAutoFit/>
          </a:bodyPr>
          <a:lstStyle/>
          <a:p>
            <a:r>
              <a:rPr lang="en-GB" sz="1200" i="1" dirty="0"/>
              <a:t>Mentis et al. (2017)</a:t>
            </a:r>
          </a:p>
        </p:txBody>
      </p:sp>
      <p:cxnSp>
        <p:nvCxnSpPr>
          <p:cNvPr id="10" name="Straight Arrow Connector 9">
            <a:extLst>
              <a:ext uri="{FF2B5EF4-FFF2-40B4-BE49-F238E27FC236}">
                <a16:creationId xmlns:a16="http://schemas.microsoft.com/office/drawing/2014/main" id="{6B3DF44D-E6BF-4F9D-8061-DFD418AACFD1}"/>
              </a:ext>
            </a:extLst>
          </p:cNvPr>
          <p:cNvCxnSpPr>
            <a:stCxn id="4" idx="2"/>
            <a:endCxn id="18" idx="0"/>
          </p:cNvCxnSpPr>
          <p:nvPr/>
        </p:nvCxnSpPr>
        <p:spPr>
          <a:xfrm>
            <a:off x="2158786" y="2985663"/>
            <a:ext cx="0" cy="1062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3E9214E-58AC-483D-8E5D-7975F92C2E39}"/>
              </a:ext>
            </a:extLst>
          </p:cNvPr>
          <p:cNvCxnSpPr>
            <a:stCxn id="4" idx="3"/>
            <a:endCxn id="17" idx="1"/>
          </p:cNvCxnSpPr>
          <p:nvPr/>
        </p:nvCxnSpPr>
        <p:spPr>
          <a:xfrm>
            <a:off x="3606586" y="2057314"/>
            <a:ext cx="4220243" cy="1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32FE8D0-073E-4E45-9D3C-97548A24503D}"/>
              </a:ext>
            </a:extLst>
          </p:cNvPr>
          <p:cNvCxnSpPr>
            <a:stCxn id="17" idx="2"/>
            <a:endCxn id="19" idx="0"/>
          </p:cNvCxnSpPr>
          <p:nvPr/>
        </p:nvCxnSpPr>
        <p:spPr>
          <a:xfrm>
            <a:off x="9274629" y="2987174"/>
            <a:ext cx="0" cy="1060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450E3C9-A7A7-4B6B-B028-6B466D386723}"/>
              </a:ext>
            </a:extLst>
          </p:cNvPr>
          <p:cNvCxnSpPr>
            <a:cxnSpLocks/>
          </p:cNvCxnSpPr>
          <p:nvPr/>
        </p:nvCxnSpPr>
        <p:spPr>
          <a:xfrm flipH="1">
            <a:off x="3606587" y="2905881"/>
            <a:ext cx="4327738" cy="1285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2310385-3AA3-4689-AA95-4E3C3310C820}"/>
              </a:ext>
            </a:extLst>
          </p:cNvPr>
          <p:cNvCxnSpPr>
            <a:stCxn id="19" idx="1"/>
            <a:endCxn id="18" idx="3"/>
          </p:cNvCxnSpPr>
          <p:nvPr/>
        </p:nvCxnSpPr>
        <p:spPr>
          <a:xfrm flipH="1">
            <a:off x="3606586" y="4976475"/>
            <a:ext cx="422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5D51C64-BE12-4C86-8D38-D0823B873396}"/>
              </a:ext>
            </a:extLst>
          </p:cNvPr>
          <p:cNvCxnSpPr>
            <a:cxnSpLocks/>
          </p:cNvCxnSpPr>
          <p:nvPr/>
        </p:nvCxnSpPr>
        <p:spPr>
          <a:xfrm>
            <a:off x="3606586" y="5248275"/>
            <a:ext cx="422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18C0E279-30C1-4051-A2B8-E04B0E9A540A}"/>
              </a:ext>
            </a:extLst>
          </p:cNvPr>
          <p:cNvPicPr>
            <a:picLocks noChangeAspect="1"/>
          </p:cNvPicPr>
          <p:nvPr/>
        </p:nvPicPr>
        <p:blipFill>
          <a:blip r:embed="rId4"/>
          <a:stretch>
            <a:fillRect/>
          </a:stretch>
        </p:blipFill>
        <p:spPr>
          <a:xfrm>
            <a:off x="9817100" y="2356392"/>
            <a:ext cx="609600" cy="600075"/>
          </a:xfrm>
          <a:prstGeom prst="rect">
            <a:avLst/>
          </a:prstGeom>
        </p:spPr>
      </p:pic>
      <p:pic>
        <p:nvPicPr>
          <p:cNvPr id="44" name="Picture 43">
            <a:extLst>
              <a:ext uri="{FF2B5EF4-FFF2-40B4-BE49-F238E27FC236}">
                <a16:creationId xmlns:a16="http://schemas.microsoft.com/office/drawing/2014/main" id="{A3DBB8D4-D323-40FD-B667-836B1A63185C}"/>
              </a:ext>
            </a:extLst>
          </p:cNvPr>
          <p:cNvPicPr>
            <a:picLocks noChangeAspect="1"/>
          </p:cNvPicPr>
          <p:nvPr/>
        </p:nvPicPr>
        <p:blipFill>
          <a:blip r:embed="rId5"/>
          <a:stretch>
            <a:fillRect/>
          </a:stretch>
        </p:blipFill>
        <p:spPr>
          <a:xfrm>
            <a:off x="10121900" y="4924314"/>
            <a:ext cx="552683" cy="518845"/>
          </a:xfrm>
          <a:prstGeom prst="rect">
            <a:avLst/>
          </a:prstGeom>
        </p:spPr>
      </p:pic>
      <p:pic>
        <p:nvPicPr>
          <p:cNvPr id="46" name="Picture 45">
            <a:extLst>
              <a:ext uri="{FF2B5EF4-FFF2-40B4-BE49-F238E27FC236}">
                <a16:creationId xmlns:a16="http://schemas.microsoft.com/office/drawing/2014/main" id="{6D56BA1B-ACB0-4E83-A90B-A361C6964D28}"/>
              </a:ext>
            </a:extLst>
          </p:cNvPr>
          <p:cNvPicPr>
            <a:picLocks noChangeAspect="1"/>
          </p:cNvPicPr>
          <p:nvPr/>
        </p:nvPicPr>
        <p:blipFill>
          <a:blip r:embed="rId6"/>
          <a:stretch>
            <a:fillRect/>
          </a:stretch>
        </p:blipFill>
        <p:spPr>
          <a:xfrm>
            <a:off x="2816011" y="4671634"/>
            <a:ext cx="781050" cy="771525"/>
          </a:xfrm>
          <a:prstGeom prst="rect">
            <a:avLst/>
          </a:prstGeom>
        </p:spPr>
      </p:pic>
      <p:sp>
        <p:nvSpPr>
          <p:cNvPr id="47" name="TextBox 46">
            <a:extLst>
              <a:ext uri="{FF2B5EF4-FFF2-40B4-BE49-F238E27FC236}">
                <a16:creationId xmlns:a16="http://schemas.microsoft.com/office/drawing/2014/main" id="{60828165-EB06-42E6-9DF1-E256307862FB}"/>
              </a:ext>
            </a:extLst>
          </p:cNvPr>
          <p:cNvSpPr txBox="1"/>
          <p:nvPr/>
        </p:nvSpPr>
        <p:spPr>
          <a:xfrm>
            <a:off x="4238625" y="1723931"/>
            <a:ext cx="2532128" cy="276999"/>
          </a:xfrm>
          <a:prstGeom prst="rect">
            <a:avLst/>
          </a:prstGeom>
          <a:noFill/>
        </p:spPr>
        <p:txBody>
          <a:bodyPr wrap="square" rtlCol="0">
            <a:spAutoFit/>
          </a:bodyPr>
          <a:lstStyle/>
          <a:p>
            <a:r>
              <a:rPr lang="en-US" sz="1200" i="1" dirty="0">
                <a:solidFill>
                  <a:schemeClr val="tx2"/>
                </a:solidFill>
                <a:latin typeface="+mj-lt"/>
              </a:rPr>
              <a:t>Land use, yield, water withdrawals</a:t>
            </a:r>
          </a:p>
        </p:txBody>
      </p:sp>
      <p:sp>
        <p:nvSpPr>
          <p:cNvPr id="48" name="TextBox 47">
            <a:extLst>
              <a:ext uri="{FF2B5EF4-FFF2-40B4-BE49-F238E27FC236}">
                <a16:creationId xmlns:a16="http://schemas.microsoft.com/office/drawing/2014/main" id="{97E9D818-BC79-40F3-AA09-B25A97817B86}"/>
              </a:ext>
            </a:extLst>
          </p:cNvPr>
          <p:cNvSpPr txBox="1"/>
          <p:nvPr/>
        </p:nvSpPr>
        <p:spPr>
          <a:xfrm>
            <a:off x="1087616" y="3347869"/>
            <a:ext cx="2404884" cy="276999"/>
          </a:xfrm>
          <a:prstGeom prst="rect">
            <a:avLst/>
          </a:prstGeom>
          <a:noFill/>
        </p:spPr>
        <p:txBody>
          <a:bodyPr wrap="square" rtlCol="0">
            <a:spAutoFit/>
          </a:bodyPr>
          <a:lstStyle/>
          <a:p>
            <a:r>
              <a:rPr lang="en-US" sz="1200" i="1" dirty="0">
                <a:solidFill>
                  <a:schemeClr val="tx2"/>
                </a:solidFill>
                <a:latin typeface="+mj-lt"/>
              </a:rPr>
              <a:t>Irrigation water  withdrawals</a:t>
            </a:r>
          </a:p>
        </p:txBody>
      </p:sp>
      <p:sp>
        <p:nvSpPr>
          <p:cNvPr id="49" name="TextBox 48">
            <a:extLst>
              <a:ext uri="{FF2B5EF4-FFF2-40B4-BE49-F238E27FC236}">
                <a16:creationId xmlns:a16="http://schemas.microsoft.com/office/drawing/2014/main" id="{AD29AA3E-DC84-4777-8259-C451B4B0E1B1}"/>
              </a:ext>
            </a:extLst>
          </p:cNvPr>
          <p:cNvSpPr txBox="1"/>
          <p:nvPr/>
        </p:nvSpPr>
        <p:spPr>
          <a:xfrm rot="20621262">
            <a:off x="4038600" y="3364715"/>
            <a:ext cx="2532128" cy="276999"/>
          </a:xfrm>
          <a:prstGeom prst="rect">
            <a:avLst/>
          </a:prstGeom>
          <a:noFill/>
        </p:spPr>
        <p:txBody>
          <a:bodyPr wrap="square" rtlCol="0">
            <a:spAutoFit/>
          </a:bodyPr>
          <a:lstStyle/>
          <a:p>
            <a:r>
              <a:rPr lang="en-US" sz="1200" i="1" dirty="0">
                <a:solidFill>
                  <a:schemeClr val="tx2"/>
                </a:solidFill>
                <a:latin typeface="+mj-lt"/>
              </a:rPr>
              <a:t>Sectoral monthly energy demand</a:t>
            </a:r>
          </a:p>
        </p:txBody>
      </p:sp>
      <p:sp>
        <p:nvSpPr>
          <p:cNvPr id="50" name="TextBox 49">
            <a:extLst>
              <a:ext uri="{FF2B5EF4-FFF2-40B4-BE49-F238E27FC236}">
                <a16:creationId xmlns:a16="http://schemas.microsoft.com/office/drawing/2014/main" id="{E63896D6-1158-48D1-A374-F4367EDE57B0}"/>
              </a:ext>
            </a:extLst>
          </p:cNvPr>
          <p:cNvSpPr txBox="1"/>
          <p:nvPr/>
        </p:nvSpPr>
        <p:spPr>
          <a:xfrm>
            <a:off x="8125586" y="3409940"/>
            <a:ext cx="2532128" cy="276999"/>
          </a:xfrm>
          <a:prstGeom prst="rect">
            <a:avLst/>
          </a:prstGeom>
          <a:noFill/>
        </p:spPr>
        <p:txBody>
          <a:bodyPr wrap="square" rtlCol="0">
            <a:spAutoFit/>
          </a:bodyPr>
          <a:lstStyle/>
          <a:p>
            <a:r>
              <a:rPr lang="en-US" sz="1200" i="1" dirty="0">
                <a:solidFill>
                  <a:schemeClr val="tx2"/>
                </a:solidFill>
                <a:latin typeface="+mj-lt"/>
              </a:rPr>
              <a:t>Sectoral monthly  energy demand</a:t>
            </a:r>
          </a:p>
        </p:txBody>
      </p:sp>
      <p:sp>
        <p:nvSpPr>
          <p:cNvPr id="51" name="TextBox 50">
            <a:extLst>
              <a:ext uri="{FF2B5EF4-FFF2-40B4-BE49-F238E27FC236}">
                <a16:creationId xmlns:a16="http://schemas.microsoft.com/office/drawing/2014/main" id="{1579C6FA-0970-446D-BC0B-745297DFCD67}"/>
              </a:ext>
            </a:extLst>
          </p:cNvPr>
          <p:cNvSpPr txBox="1"/>
          <p:nvPr/>
        </p:nvSpPr>
        <p:spPr>
          <a:xfrm>
            <a:off x="4504392" y="4671634"/>
            <a:ext cx="2532128" cy="276999"/>
          </a:xfrm>
          <a:prstGeom prst="rect">
            <a:avLst/>
          </a:prstGeom>
          <a:noFill/>
        </p:spPr>
        <p:txBody>
          <a:bodyPr wrap="square" rtlCol="0">
            <a:spAutoFit/>
          </a:bodyPr>
          <a:lstStyle/>
          <a:p>
            <a:r>
              <a:rPr lang="en-US" sz="1200" i="1" dirty="0">
                <a:solidFill>
                  <a:schemeClr val="tx2"/>
                </a:solidFill>
                <a:latin typeface="+mj-lt"/>
              </a:rPr>
              <a:t>Electricity access and off-grid rates</a:t>
            </a:r>
          </a:p>
        </p:txBody>
      </p:sp>
      <p:sp>
        <p:nvSpPr>
          <p:cNvPr id="52" name="TextBox 51">
            <a:extLst>
              <a:ext uri="{FF2B5EF4-FFF2-40B4-BE49-F238E27FC236}">
                <a16:creationId xmlns:a16="http://schemas.microsoft.com/office/drawing/2014/main" id="{4E290D4C-4E7A-4E9A-806F-C9C1B7CADD94}"/>
              </a:ext>
            </a:extLst>
          </p:cNvPr>
          <p:cNvSpPr txBox="1"/>
          <p:nvPr/>
        </p:nvSpPr>
        <p:spPr>
          <a:xfrm>
            <a:off x="4783351" y="5248275"/>
            <a:ext cx="1442676" cy="276999"/>
          </a:xfrm>
          <a:prstGeom prst="rect">
            <a:avLst/>
          </a:prstGeom>
          <a:noFill/>
        </p:spPr>
        <p:txBody>
          <a:bodyPr wrap="square" rtlCol="0">
            <a:spAutoFit/>
          </a:bodyPr>
          <a:lstStyle/>
          <a:p>
            <a:r>
              <a:rPr lang="en-US" sz="1200" i="1" dirty="0">
                <a:solidFill>
                  <a:schemeClr val="tx2"/>
                </a:solidFill>
                <a:latin typeface="+mj-lt"/>
              </a:rPr>
              <a:t>Electricity prices</a:t>
            </a:r>
          </a:p>
        </p:txBody>
      </p:sp>
    </p:spTree>
    <p:extLst>
      <p:ext uri="{BB962C8B-B14F-4D97-AF65-F5344CB8AC3E}">
        <p14:creationId xmlns:p14="http://schemas.microsoft.com/office/powerpoint/2010/main" val="4275046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3967-4997-4368-8D77-A90DDF3A2660}"/>
              </a:ext>
            </a:extLst>
          </p:cNvPr>
          <p:cNvSpPr>
            <a:spLocks noGrp="1"/>
          </p:cNvSpPr>
          <p:nvPr>
            <p:ph type="title"/>
          </p:nvPr>
        </p:nvSpPr>
        <p:spPr/>
        <p:txBody>
          <a:bodyPr anchor="b">
            <a:normAutofit/>
          </a:bodyPr>
          <a:lstStyle/>
          <a:p>
            <a:r>
              <a:rPr lang="it-IT" dirty="0"/>
              <a:t>Results – integrated water-energy needs </a:t>
            </a:r>
            <a:endParaRPr lang="en-GB" dirty="0"/>
          </a:p>
        </p:txBody>
      </p:sp>
      <p:sp>
        <p:nvSpPr>
          <p:cNvPr id="3" name="TextBox 2">
            <a:extLst>
              <a:ext uri="{FF2B5EF4-FFF2-40B4-BE49-F238E27FC236}">
                <a16:creationId xmlns:a16="http://schemas.microsoft.com/office/drawing/2014/main" id="{4444451B-7A94-4CED-BEEA-C530FAE49337}"/>
              </a:ext>
            </a:extLst>
          </p:cNvPr>
          <p:cNvSpPr txBox="1"/>
          <p:nvPr/>
        </p:nvSpPr>
        <p:spPr>
          <a:xfrm>
            <a:off x="2946363" y="5378725"/>
            <a:ext cx="6856398" cy="1015663"/>
          </a:xfrm>
          <a:prstGeom prst="rect">
            <a:avLst/>
          </a:prstGeom>
          <a:noFill/>
        </p:spPr>
        <p:txBody>
          <a:bodyPr wrap="square" rtlCol="0">
            <a:spAutoFit/>
          </a:bodyPr>
          <a:lstStyle/>
          <a:p>
            <a:r>
              <a:rPr lang="en-US" sz="2000" dirty="0"/>
              <a:t>Increased requirements to achieve full electricity access in 2030: </a:t>
            </a:r>
          </a:p>
          <a:p>
            <a:r>
              <a:rPr lang="en-US" sz="2000" b="1" dirty="0"/>
              <a:t>+ 27% </a:t>
            </a:r>
            <a:r>
              <a:rPr lang="en-US" sz="2000" dirty="0"/>
              <a:t>increase in annual investment</a:t>
            </a:r>
            <a:br>
              <a:rPr lang="en-US" sz="2000" dirty="0"/>
            </a:br>
            <a:r>
              <a:rPr lang="en-US" sz="2000" b="1" dirty="0"/>
              <a:t>+ 6% </a:t>
            </a:r>
            <a:r>
              <a:rPr lang="en-US" sz="2000" dirty="0"/>
              <a:t>increase in annual operational costs</a:t>
            </a:r>
          </a:p>
        </p:txBody>
      </p:sp>
      <p:pic>
        <p:nvPicPr>
          <p:cNvPr id="12" name="Picture 11">
            <a:extLst>
              <a:ext uri="{FF2B5EF4-FFF2-40B4-BE49-F238E27FC236}">
                <a16:creationId xmlns:a16="http://schemas.microsoft.com/office/drawing/2014/main" id="{713B03F9-7CC6-4374-8AF1-31B356A7E53E}"/>
              </a:ext>
            </a:extLst>
          </p:cNvPr>
          <p:cNvPicPr>
            <a:picLocks noChangeAspect="1"/>
          </p:cNvPicPr>
          <p:nvPr/>
        </p:nvPicPr>
        <p:blipFill rotWithShape="1">
          <a:blip r:embed="rId3"/>
          <a:srcRect l="919"/>
          <a:stretch/>
        </p:blipFill>
        <p:spPr>
          <a:xfrm>
            <a:off x="147638" y="1594392"/>
            <a:ext cx="4760469" cy="3103887"/>
          </a:xfrm>
          <a:prstGeom prst="rect">
            <a:avLst/>
          </a:prstGeom>
        </p:spPr>
      </p:pic>
      <p:pic>
        <p:nvPicPr>
          <p:cNvPr id="14" name="Picture 13">
            <a:extLst>
              <a:ext uri="{FF2B5EF4-FFF2-40B4-BE49-F238E27FC236}">
                <a16:creationId xmlns:a16="http://schemas.microsoft.com/office/drawing/2014/main" id="{4CD107E3-CF3A-4ACC-A232-B94A848F1865}"/>
              </a:ext>
            </a:extLst>
          </p:cNvPr>
          <p:cNvPicPr>
            <a:picLocks noChangeAspect="1"/>
          </p:cNvPicPr>
          <p:nvPr/>
        </p:nvPicPr>
        <p:blipFill rotWithShape="1">
          <a:blip r:embed="rId4"/>
          <a:srcRect l="1209" r="-1"/>
          <a:stretch/>
        </p:blipFill>
        <p:spPr>
          <a:xfrm>
            <a:off x="5657850" y="1560801"/>
            <a:ext cx="6218418" cy="3392199"/>
          </a:xfrm>
          <a:prstGeom prst="rect">
            <a:avLst/>
          </a:prstGeom>
        </p:spPr>
      </p:pic>
      <p:pic>
        <p:nvPicPr>
          <p:cNvPr id="4" name="Picture 4" descr="SDG 7: Assicurare a tutti l'accesso a sistemi di energia economici,  affidabili, sostenibili e moderni | Sapienza Università di Roma">
            <a:extLst>
              <a:ext uri="{FF2B5EF4-FFF2-40B4-BE49-F238E27FC236}">
                <a16:creationId xmlns:a16="http://schemas.microsoft.com/office/drawing/2014/main" id="{C7CE9AE2-2D95-DBEE-853E-07629F8470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2864" y="147592"/>
            <a:ext cx="696054" cy="69605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E7C94E37-054B-4B69-EF8D-3C6C338668A8}"/>
              </a:ext>
            </a:extLst>
          </p:cNvPr>
          <p:cNvGrpSpPr/>
          <p:nvPr/>
        </p:nvGrpSpPr>
        <p:grpSpPr>
          <a:xfrm>
            <a:off x="6649078" y="2061556"/>
            <a:ext cx="3489709" cy="1006179"/>
            <a:chOff x="5905500" y="4061121"/>
            <a:chExt cx="3489709" cy="1006179"/>
          </a:xfrm>
        </p:grpSpPr>
        <p:cxnSp>
          <p:nvCxnSpPr>
            <p:cNvPr id="6" name="Straight Arrow Connector 5">
              <a:extLst>
                <a:ext uri="{FF2B5EF4-FFF2-40B4-BE49-F238E27FC236}">
                  <a16:creationId xmlns:a16="http://schemas.microsoft.com/office/drawing/2014/main" id="{B363E357-BAD2-1537-FAB8-A41A12E46EFA}"/>
                </a:ext>
              </a:extLst>
            </p:cNvPr>
            <p:cNvCxnSpPr>
              <a:cxnSpLocks/>
            </p:cNvCxnSpPr>
            <p:nvPr/>
          </p:nvCxnSpPr>
          <p:spPr>
            <a:xfrm flipV="1">
              <a:off x="5905500" y="4782958"/>
              <a:ext cx="967573" cy="28434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7" name="Straight Arrow Connector 6">
              <a:extLst>
                <a:ext uri="{FF2B5EF4-FFF2-40B4-BE49-F238E27FC236}">
                  <a16:creationId xmlns:a16="http://schemas.microsoft.com/office/drawing/2014/main" id="{A92332D3-F264-3D52-BE73-7751934FCC7A}"/>
                </a:ext>
              </a:extLst>
            </p:cNvPr>
            <p:cNvCxnSpPr>
              <a:cxnSpLocks/>
            </p:cNvCxnSpPr>
            <p:nvPr/>
          </p:nvCxnSpPr>
          <p:spPr>
            <a:xfrm flipV="1">
              <a:off x="8231012" y="4061121"/>
              <a:ext cx="1164197" cy="6493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grpSp>
      <p:pic>
        <p:nvPicPr>
          <p:cNvPr id="8" name="Picture 7" descr="Logo&#10;&#10;Description automatically generated">
            <a:extLst>
              <a:ext uri="{FF2B5EF4-FFF2-40B4-BE49-F238E27FC236}">
                <a16:creationId xmlns:a16="http://schemas.microsoft.com/office/drawing/2014/main" id="{B100FFFB-9FA2-1724-A234-A9F08DBBFDFA}"/>
              </a:ext>
            </a:extLst>
          </p:cNvPr>
          <p:cNvPicPr>
            <a:picLocks noChangeAspect="1"/>
          </p:cNvPicPr>
          <p:nvPr/>
        </p:nvPicPr>
        <p:blipFill>
          <a:blip r:embed="rId6"/>
          <a:stretch>
            <a:fillRect/>
          </a:stretch>
        </p:blipFill>
        <p:spPr>
          <a:xfrm>
            <a:off x="11557376" y="6026040"/>
            <a:ext cx="551990" cy="772786"/>
          </a:xfrm>
          <a:prstGeom prst="rect">
            <a:avLst/>
          </a:prstGeom>
        </p:spPr>
      </p:pic>
    </p:spTree>
    <p:extLst>
      <p:ext uri="{BB962C8B-B14F-4D97-AF65-F5344CB8AC3E}">
        <p14:creationId xmlns:p14="http://schemas.microsoft.com/office/powerpoint/2010/main" val="225016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3967-4997-4368-8D77-A90DDF3A2660}"/>
              </a:ext>
            </a:extLst>
          </p:cNvPr>
          <p:cNvSpPr>
            <a:spLocks noGrp="1"/>
          </p:cNvSpPr>
          <p:nvPr>
            <p:ph type="title"/>
          </p:nvPr>
        </p:nvSpPr>
        <p:spPr/>
        <p:txBody>
          <a:bodyPr anchor="b">
            <a:normAutofit/>
          </a:bodyPr>
          <a:lstStyle/>
          <a:p>
            <a:r>
              <a:rPr lang="it-IT" dirty="0"/>
              <a:t>Results – integrated water-energy needs </a:t>
            </a:r>
            <a:endParaRPr lang="en-GB" dirty="0"/>
          </a:p>
        </p:txBody>
      </p:sp>
      <p:pic>
        <p:nvPicPr>
          <p:cNvPr id="4" name="Picture 3" descr="Chart, line chart&#10;&#10;Description automatically generated">
            <a:extLst>
              <a:ext uri="{FF2B5EF4-FFF2-40B4-BE49-F238E27FC236}">
                <a16:creationId xmlns:a16="http://schemas.microsoft.com/office/drawing/2014/main" id="{A70CB106-DF3E-489C-8FF1-926EF9595B0B}"/>
              </a:ext>
            </a:extLst>
          </p:cNvPr>
          <p:cNvPicPr>
            <a:picLocks noChangeAspect="1"/>
          </p:cNvPicPr>
          <p:nvPr/>
        </p:nvPicPr>
        <p:blipFill>
          <a:blip r:embed="rId3"/>
          <a:stretch>
            <a:fillRect/>
          </a:stretch>
        </p:blipFill>
        <p:spPr>
          <a:xfrm>
            <a:off x="291863" y="1013782"/>
            <a:ext cx="4212389" cy="3009577"/>
          </a:xfrm>
          <a:prstGeom prst="rect">
            <a:avLst/>
          </a:prstGeom>
        </p:spPr>
      </p:pic>
      <p:sp>
        <p:nvSpPr>
          <p:cNvPr id="8" name="TextBox 7">
            <a:extLst>
              <a:ext uri="{FF2B5EF4-FFF2-40B4-BE49-F238E27FC236}">
                <a16:creationId xmlns:a16="http://schemas.microsoft.com/office/drawing/2014/main" id="{DD8C4BCC-E1F3-4A23-A379-AB51A6ABF929}"/>
              </a:ext>
            </a:extLst>
          </p:cNvPr>
          <p:cNvSpPr txBox="1"/>
          <p:nvPr/>
        </p:nvSpPr>
        <p:spPr>
          <a:xfrm>
            <a:off x="438151" y="4658107"/>
            <a:ext cx="4212388" cy="1754326"/>
          </a:xfrm>
          <a:prstGeom prst="rect">
            <a:avLst/>
          </a:prstGeom>
          <a:noFill/>
        </p:spPr>
        <p:txBody>
          <a:bodyPr wrap="square" rtlCol="0">
            <a:spAutoFit/>
          </a:bodyPr>
          <a:lstStyle/>
          <a:p>
            <a:r>
              <a:rPr lang="en-US" dirty="0"/>
              <a:t>Irrigation gap closure, leading to </a:t>
            </a:r>
            <a:r>
              <a:rPr lang="en-US" b="1" dirty="0"/>
              <a:t>2x yields</a:t>
            </a:r>
            <a:r>
              <a:rPr lang="en-US" dirty="0"/>
              <a:t>:</a:t>
            </a:r>
          </a:p>
          <a:p>
            <a:r>
              <a:rPr lang="en-US" b="1" dirty="0"/>
              <a:t>≈10x </a:t>
            </a:r>
            <a:r>
              <a:rPr lang="en-US" dirty="0"/>
              <a:t>investment and operational costs for irrigation technologies</a:t>
            </a:r>
          </a:p>
          <a:p>
            <a:endParaRPr lang="en-US" dirty="0"/>
          </a:p>
          <a:p>
            <a:r>
              <a:rPr lang="en-US" dirty="0"/>
              <a:t>Other solution should be pursued: fertilizers, land extensification</a:t>
            </a:r>
          </a:p>
        </p:txBody>
      </p:sp>
      <p:sp>
        <p:nvSpPr>
          <p:cNvPr id="9" name="TextBox 8">
            <a:extLst>
              <a:ext uri="{FF2B5EF4-FFF2-40B4-BE49-F238E27FC236}">
                <a16:creationId xmlns:a16="http://schemas.microsoft.com/office/drawing/2014/main" id="{9608A7C9-74F1-4706-B65E-A2C25848DB85}"/>
              </a:ext>
            </a:extLst>
          </p:cNvPr>
          <p:cNvSpPr txBox="1"/>
          <p:nvPr/>
        </p:nvSpPr>
        <p:spPr>
          <a:xfrm>
            <a:off x="5279632" y="1013782"/>
            <a:ext cx="4425728" cy="923330"/>
          </a:xfrm>
          <a:prstGeom prst="rect">
            <a:avLst/>
          </a:prstGeom>
          <a:noFill/>
        </p:spPr>
        <p:txBody>
          <a:bodyPr wrap="square" rtlCol="0">
            <a:spAutoFit/>
          </a:bodyPr>
          <a:lstStyle/>
          <a:p>
            <a:r>
              <a:rPr lang="en-US" dirty="0"/>
              <a:t>Water access gap closure by 2040:</a:t>
            </a:r>
          </a:p>
          <a:p>
            <a:r>
              <a:rPr lang="en-US" sz="1800" b="1" dirty="0"/>
              <a:t>+ 34% </a:t>
            </a:r>
            <a:r>
              <a:rPr lang="en-US" sz="1800" dirty="0"/>
              <a:t>increase in annual investment</a:t>
            </a:r>
            <a:br>
              <a:rPr lang="en-US" sz="1800" dirty="0"/>
            </a:br>
            <a:r>
              <a:rPr lang="en-US" sz="1800" b="1" dirty="0"/>
              <a:t>+ </a:t>
            </a:r>
            <a:r>
              <a:rPr lang="en-US" b="1" dirty="0"/>
              <a:t>70</a:t>
            </a:r>
            <a:r>
              <a:rPr lang="en-US" sz="1800" b="1" dirty="0"/>
              <a:t>% </a:t>
            </a:r>
            <a:r>
              <a:rPr lang="en-US" sz="1800" dirty="0"/>
              <a:t>increase in annual operational costs</a:t>
            </a:r>
          </a:p>
        </p:txBody>
      </p:sp>
      <p:pic>
        <p:nvPicPr>
          <p:cNvPr id="16" name="Picture 15">
            <a:extLst>
              <a:ext uri="{FF2B5EF4-FFF2-40B4-BE49-F238E27FC236}">
                <a16:creationId xmlns:a16="http://schemas.microsoft.com/office/drawing/2014/main" id="{5E9F0E76-B7FD-455D-8747-D27584C37E17}"/>
              </a:ext>
            </a:extLst>
          </p:cNvPr>
          <p:cNvPicPr>
            <a:picLocks noChangeAspect="1"/>
          </p:cNvPicPr>
          <p:nvPr/>
        </p:nvPicPr>
        <p:blipFill rotWithShape="1">
          <a:blip r:embed="rId4"/>
          <a:srcRect l="1073"/>
          <a:stretch/>
        </p:blipFill>
        <p:spPr>
          <a:xfrm>
            <a:off x="4810124" y="2091013"/>
            <a:ext cx="6943725" cy="4409524"/>
          </a:xfrm>
          <a:prstGeom prst="rect">
            <a:avLst/>
          </a:prstGeom>
        </p:spPr>
      </p:pic>
      <p:grpSp>
        <p:nvGrpSpPr>
          <p:cNvPr id="21" name="Group 20">
            <a:extLst>
              <a:ext uri="{FF2B5EF4-FFF2-40B4-BE49-F238E27FC236}">
                <a16:creationId xmlns:a16="http://schemas.microsoft.com/office/drawing/2014/main" id="{028AE5E0-9044-4C32-AC36-137540AFCA6D}"/>
              </a:ext>
            </a:extLst>
          </p:cNvPr>
          <p:cNvGrpSpPr/>
          <p:nvPr/>
        </p:nvGrpSpPr>
        <p:grpSpPr>
          <a:xfrm>
            <a:off x="5905500" y="3505200"/>
            <a:ext cx="2466975" cy="1562100"/>
            <a:chOff x="5905500" y="3505200"/>
            <a:chExt cx="2466975" cy="1562100"/>
          </a:xfrm>
        </p:grpSpPr>
        <p:cxnSp>
          <p:nvCxnSpPr>
            <p:cNvPr id="18" name="Straight Arrow Connector 17">
              <a:extLst>
                <a:ext uri="{FF2B5EF4-FFF2-40B4-BE49-F238E27FC236}">
                  <a16:creationId xmlns:a16="http://schemas.microsoft.com/office/drawing/2014/main" id="{7EBA5E26-279B-4B7D-8A69-0AF883C00A45}"/>
                </a:ext>
              </a:extLst>
            </p:cNvPr>
            <p:cNvCxnSpPr/>
            <p:nvPr/>
          </p:nvCxnSpPr>
          <p:spPr>
            <a:xfrm flipV="1">
              <a:off x="5905500" y="4924425"/>
              <a:ext cx="190500" cy="14287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9" name="Straight Arrow Connector 18">
              <a:extLst>
                <a:ext uri="{FF2B5EF4-FFF2-40B4-BE49-F238E27FC236}">
                  <a16:creationId xmlns:a16="http://schemas.microsoft.com/office/drawing/2014/main" id="{27CCFC92-4B36-4068-8E47-6150F22205EB}"/>
                </a:ext>
              </a:extLst>
            </p:cNvPr>
            <p:cNvCxnSpPr>
              <a:cxnSpLocks/>
            </p:cNvCxnSpPr>
            <p:nvPr/>
          </p:nvCxnSpPr>
          <p:spPr>
            <a:xfrm flipV="1">
              <a:off x="8072436" y="3505200"/>
              <a:ext cx="300039" cy="86201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grpSp>
      <p:grpSp>
        <p:nvGrpSpPr>
          <p:cNvPr id="22" name="Group 21">
            <a:extLst>
              <a:ext uri="{FF2B5EF4-FFF2-40B4-BE49-F238E27FC236}">
                <a16:creationId xmlns:a16="http://schemas.microsoft.com/office/drawing/2014/main" id="{F14D6ABE-4FB1-49D6-9FCB-6B42897B4ADF}"/>
              </a:ext>
            </a:extLst>
          </p:cNvPr>
          <p:cNvGrpSpPr/>
          <p:nvPr/>
        </p:nvGrpSpPr>
        <p:grpSpPr>
          <a:xfrm>
            <a:off x="6638925" y="3429000"/>
            <a:ext cx="2466975" cy="1719264"/>
            <a:chOff x="5905500" y="3348037"/>
            <a:chExt cx="2466975" cy="1719264"/>
          </a:xfrm>
        </p:grpSpPr>
        <p:cxnSp>
          <p:nvCxnSpPr>
            <p:cNvPr id="23" name="Straight Arrow Connector 22">
              <a:extLst>
                <a:ext uri="{FF2B5EF4-FFF2-40B4-BE49-F238E27FC236}">
                  <a16:creationId xmlns:a16="http://schemas.microsoft.com/office/drawing/2014/main" id="{B5A35FBD-2B86-45B3-9C84-16B09E36563A}"/>
                </a:ext>
              </a:extLst>
            </p:cNvPr>
            <p:cNvCxnSpPr>
              <a:cxnSpLocks/>
            </p:cNvCxnSpPr>
            <p:nvPr/>
          </p:nvCxnSpPr>
          <p:spPr>
            <a:xfrm flipV="1">
              <a:off x="5905500" y="3700462"/>
              <a:ext cx="190500" cy="13668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5785D86-B9E4-4B9C-9305-1A0FE79B2275}"/>
                </a:ext>
              </a:extLst>
            </p:cNvPr>
            <p:cNvCxnSpPr>
              <a:cxnSpLocks/>
            </p:cNvCxnSpPr>
            <p:nvPr/>
          </p:nvCxnSpPr>
          <p:spPr>
            <a:xfrm flipV="1">
              <a:off x="8191500" y="3348037"/>
              <a:ext cx="180975" cy="4191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B31DC9BC-CF2C-06B6-E8CA-1A36F0ABDD1E}"/>
              </a:ext>
            </a:extLst>
          </p:cNvPr>
          <p:cNvPicPr>
            <a:picLocks noChangeAspect="1"/>
          </p:cNvPicPr>
          <p:nvPr/>
        </p:nvPicPr>
        <p:blipFill>
          <a:blip r:embed="rId5"/>
          <a:stretch>
            <a:fillRect/>
          </a:stretch>
        </p:blipFill>
        <p:spPr>
          <a:xfrm>
            <a:off x="7844010" y="147592"/>
            <a:ext cx="691147" cy="691147"/>
          </a:xfrm>
          <a:prstGeom prst="rect">
            <a:avLst/>
          </a:prstGeom>
        </p:spPr>
      </p:pic>
      <p:pic>
        <p:nvPicPr>
          <p:cNvPr id="5" name="Picture 6" descr="2030 Agenda: Sustainable Ca' Foscari">
            <a:extLst>
              <a:ext uri="{FF2B5EF4-FFF2-40B4-BE49-F238E27FC236}">
                <a16:creationId xmlns:a16="http://schemas.microsoft.com/office/drawing/2014/main" id="{856818CF-BE85-F4A4-4B50-341312E57D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9345" y="147592"/>
            <a:ext cx="696054" cy="69605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042DE09E-AB45-2B34-BF0E-EDFBB889D78B}"/>
              </a:ext>
            </a:extLst>
          </p:cNvPr>
          <p:cNvCxnSpPr/>
          <p:nvPr/>
        </p:nvCxnSpPr>
        <p:spPr>
          <a:xfrm flipH="1">
            <a:off x="646529" y="2090584"/>
            <a:ext cx="2250684" cy="429"/>
          </a:xfrm>
          <a:prstGeom prst="line">
            <a:avLst/>
          </a:prstGeom>
          <a:ln>
            <a:solidFill>
              <a:schemeClr val="accent3">
                <a:lumMod val="75000"/>
              </a:schemeClr>
            </a:solidFill>
            <a:prstDash val="dashDot"/>
          </a:ln>
        </p:spPr>
        <p:style>
          <a:lnRef idx="1">
            <a:schemeClr val="accent5"/>
          </a:lnRef>
          <a:fillRef idx="0">
            <a:schemeClr val="accent5"/>
          </a:fillRef>
          <a:effectRef idx="0">
            <a:schemeClr val="accent5"/>
          </a:effectRef>
          <a:fontRef idx="minor">
            <a:schemeClr val="tx1"/>
          </a:fontRef>
        </p:style>
      </p:cxnSp>
      <p:pic>
        <p:nvPicPr>
          <p:cNvPr id="6" name="Picture 5" descr="Logo&#10;&#10;Description automatically generated">
            <a:extLst>
              <a:ext uri="{FF2B5EF4-FFF2-40B4-BE49-F238E27FC236}">
                <a16:creationId xmlns:a16="http://schemas.microsoft.com/office/drawing/2014/main" id="{BDD7F7FE-014C-1AC1-9521-06E5FBF65811}"/>
              </a:ext>
            </a:extLst>
          </p:cNvPr>
          <p:cNvPicPr>
            <a:picLocks noChangeAspect="1"/>
          </p:cNvPicPr>
          <p:nvPr/>
        </p:nvPicPr>
        <p:blipFill>
          <a:blip r:embed="rId7"/>
          <a:stretch>
            <a:fillRect/>
          </a:stretch>
        </p:blipFill>
        <p:spPr>
          <a:xfrm>
            <a:off x="11557376" y="6026040"/>
            <a:ext cx="551990" cy="772786"/>
          </a:xfrm>
          <a:prstGeom prst="rect">
            <a:avLst/>
          </a:prstGeom>
        </p:spPr>
      </p:pic>
    </p:spTree>
    <p:extLst>
      <p:ext uri="{BB962C8B-B14F-4D97-AF65-F5344CB8AC3E}">
        <p14:creationId xmlns:p14="http://schemas.microsoft.com/office/powerpoint/2010/main" val="81384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FA71-5A50-4269-AB6B-BCA13B606469}"/>
              </a:ext>
            </a:extLst>
          </p:cNvPr>
          <p:cNvSpPr>
            <a:spLocks noGrp="1"/>
          </p:cNvSpPr>
          <p:nvPr>
            <p:ph type="title"/>
          </p:nvPr>
        </p:nvSpPr>
        <p:spPr/>
        <p:txBody>
          <a:bodyPr/>
          <a:lstStyle/>
          <a:p>
            <a:r>
              <a:rPr lang="en-GB" dirty="0"/>
              <a:t>Summary and conclusions</a:t>
            </a:r>
          </a:p>
        </p:txBody>
      </p:sp>
      <p:sp>
        <p:nvSpPr>
          <p:cNvPr id="3" name="TextBox 2">
            <a:extLst>
              <a:ext uri="{FF2B5EF4-FFF2-40B4-BE49-F238E27FC236}">
                <a16:creationId xmlns:a16="http://schemas.microsoft.com/office/drawing/2014/main" id="{1FB2F4A5-69FA-0541-5930-CA38D9572DC3}"/>
              </a:ext>
            </a:extLst>
          </p:cNvPr>
          <p:cNvSpPr txBox="1"/>
          <p:nvPr/>
        </p:nvSpPr>
        <p:spPr>
          <a:xfrm>
            <a:off x="548068" y="1219982"/>
            <a:ext cx="10620375" cy="5509200"/>
          </a:xfrm>
          <a:prstGeom prst="rect">
            <a:avLst/>
          </a:prstGeom>
          <a:noFill/>
        </p:spPr>
        <p:txBody>
          <a:bodyPr wrap="square" rtlCol="0">
            <a:spAutoFit/>
          </a:bodyPr>
          <a:lstStyle/>
          <a:p>
            <a:endParaRPr lang="en-GB" dirty="0">
              <a:latin typeface="+mj-lt"/>
            </a:endParaRPr>
          </a:p>
          <a:p>
            <a:pPr marL="285750" indent="-285750">
              <a:buFont typeface="Arial" panose="020B0604020202020204" pitchFamily="34" charset="0"/>
              <a:buChar char="•"/>
            </a:pPr>
            <a:r>
              <a:rPr lang="en-GB" sz="2000" b="1" dirty="0">
                <a:latin typeface="+mj-lt"/>
              </a:rPr>
              <a:t>which links </a:t>
            </a:r>
            <a:r>
              <a:rPr lang="en-GB" sz="2000" dirty="0"/>
              <a:t>water needs, electricity demand, climate impacts, the local system configuration and investment costs, and the information for financing energy and water supply technologies.</a:t>
            </a:r>
            <a:endParaRPr lang="en-GB" sz="2000" dirty="0">
              <a:latin typeface="+mj-lt"/>
            </a:endParaRPr>
          </a:p>
          <a:p>
            <a:pPr marL="285750" indent="-285750">
              <a:buFont typeface="Arial" panose="020B0604020202020204" pitchFamily="34" charset="0"/>
              <a:buChar char="•"/>
            </a:pPr>
            <a:r>
              <a:rPr lang="en-GB" sz="2000" dirty="0"/>
              <a:t>open modelling framework to </a:t>
            </a:r>
            <a:r>
              <a:rPr lang="en-GB" sz="2000" b="1" dirty="0"/>
              <a:t>scale and replicate in other countries / basins</a:t>
            </a:r>
          </a:p>
          <a:p>
            <a:pPr marL="285750" indent="-285750">
              <a:buFont typeface="Arial" panose="020B0604020202020204" pitchFamily="34" charset="0"/>
              <a:buChar char="•"/>
            </a:pPr>
            <a:endParaRPr lang="en-GB" sz="2000" dirty="0">
              <a:latin typeface="+mj-lt"/>
            </a:endParaRPr>
          </a:p>
          <a:p>
            <a:pPr marL="285750" indent="-285750">
              <a:buFont typeface="Arial" panose="020B0604020202020204" pitchFamily="34" charset="0"/>
              <a:buChar char="•"/>
            </a:pPr>
            <a:endParaRPr lang="en-GB" sz="2000" dirty="0">
              <a:latin typeface="+mj-lt"/>
            </a:endParaRPr>
          </a:p>
          <a:p>
            <a:pPr marL="285750" indent="-285750">
              <a:buFont typeface="Arial" panose="020B0604020202020204" pitchFamily="34" charset="0"/>
              <a:buChar char="•"/>
            </a:pPr>
            <a:endParaRPr lang="en-GB" sz="2000" dirty="0">
              <a:latin typeface="+mj-lt"/>
            </a:endParaRPr>
          </a:p>
          <a:p>
            <a:r>
              <a:rPr lang="en-GB" sz="2000" dirty="0"/>
              <a:t>Nexus infrastructure and investment multi-scale planning-oriented modelling along the climate-water-renewable energy-agriculture-development Nexus</a:t>
            </a:r>
          </a:p>
          <a:p>
            <a:pPr marL="285750" indent="-285750">
              <a:buFont typeface="Arial" panose="020B0604020202020204" pitchFamily="34" charset="0"/>
              <a:buChar char="•"/>
            </a:pPr>
            <a:r>
              <a:rPr lang="en-GB" sz="2000" b="1" dirty="0"/>
              <a:t>Feasibility of yield improvement strategies</a:t>
            </a:r>
            <a:r>
              <a:rPr lang="en-GB" sz="2000" dirty="0"/>
              <a:t>, e.g. boosting irrigation</a:t>
            </a:r>
          </a:p>
          <a:p>
            <a:pPr marL="285750" indent="-285750">
              <a:buFont typeface="Arial" panose="020B0604020202020204" pitchFamily="34" charset="0"/>
              <a:buChar char="•"/>
            </a:pPr>
            <a:r>
              <a:rPr lang="en-GB" sz="2000" b="1" dirty="0"/>
              <a:t>Optimal energy supply options </a:t>
            </a:r>
            <a:r>
              <a:rPr lang="en-GB" sz="2000" dirty="0"/>
              <a:t>for rural areas (either grid or off-grid generation)</a:t>
            </a:r>
          </a:p>
          <a:p>
            <a:pPr marL="285750" indent="-285750">
              <a:buFont typeface="Arial" panose="020B0604020202020204" pitchFamily="34" charset="0"/>
              <a:buChar char="•"/>
            </a:pPr>
            <a:r>
              <a:rPr lang="en-GB" sz="2000" b="1" dirty="0"/>
              <a:t>Costs</a:t>
            </a:r>
            <a:r>
              <a:rPr lang="en-GB" sz="2000" dirty="0"/>
              <a:t> of achieving energy-water access targets</a:t>
            </a:r>
          </a:p>
          <a:p>
            <a:pPr marL="285750" indent="-285750">
              <a:buFont typeface="Arial" panose="020B0604020202020204" pitchFamily="34" charset="0"/>
              <a:buChar char="•"/>
            </a:pPr>
            <a:endParaRPr lang="en-GB" sz="2000" dirty="0"/>
          </a:p>
          <a:p>
            <a:endParaRPr lang="en-GB" sz="20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Focus on food policies and crop demand</a:t>
            </a:r>
          </a:p>
          <a:p>
            <a:pPr marL="285750" indent="-285750">
              <a:buFont typeface="Arial" panose="020B0604020202020204" pitchFamily="34" charset="0"/>
              <a:buChar char="•"/>
            </a:pPr>
            <a:r>
              <a:rPr lang="en-GB" sz="2000" dirty="0"/>
              <a:t>Financial viability assessment</a:t>
            </a:r>
          </a:p>
          <a:p>
            <a:pPr lvl="1"/>
            <a:endParaRPr lang="en-GB" sz="1400" dirty="0">
              <a:latin typeface="+mj-lt"/>
            </a:endParaRPr>
          </a:p>
        </p:txBody>
      </p:sp>
      <p:sp>
        <p:nvSpPr>
          <p:cNvPr id="5" name="TextBox 4">
            <a:extLst>
              <a:ext uri="{FF2B5EF4-FFF2-40B4-BE49-F238E27FC236}">
                <a16:creationId xmlns:a16="http://schemas.microsoft.com/office/drawing/2014/main" id="{0AF20AC6-93A2-8A24-F43B-71661638E5EA}"/>
              </a:ext>
            </a:extLst>
          </p:cNvPr>
          <p:cNvSpPr txBox="1"/>
          <p:nvPr/>
        </p:nvSpPr>
        <p:spPr>
          <a:xfrm>
            <a:off x="438150" y="1168666"/>
            <a:ext cx="6096000" cy="400110"/>
          </a:xfrm>
          <a:prstGeom prst="rect">
            <a:avLst/>
          </a:prstGeom>
          <a:noFill/>
        </p:spPr>
        <p:txBody>
          <a:bodyPr wrap="square">
            <a:spAutoFit/>
          </a:bodyPr>
          <a:lstStyle/>
          <a:p>
            <a:r>
              <a:rPr lang="en-GB" sz="2000" b="1" dirty="0">
                <a:solidFill>
                  <a:srgbClr val="2754A2"/>
                </a:solidFill>
              </a:rPr>
              <a:t>RE4AFAGRI needs-based modelling platform</a:t>
            </a:r>
            <a:endParaRPr lang="en-GB" sz="2000" dirty="0">
              <a:solidFill>
                <a:srgbClr val="2754A2"/>
              </a:solidFill>
            </a:endParaRPr>
          </a:p>
        </p:txBody>
      </p:sp>
      <p:sp>
        <p:nvSpPr>
          <p:cNvPr id="6" name="TextBox 5">
            <a:extLst>
              <a:ext uri="{FF2B5EF4-FFF2-40B4-BE49-F238E27FC236}">
                <a16:creationId xmlns:a16="http://schemas.microsoft.com/office/drawing/2014/main" id="{8291D32F-8C06-EF19-AF2B-77B1BC615281}"/>
              </a:ext>
            </a:extLst>
          </p:cNvPr>
          <p:cNvSpPr txBox="1"/>
          <p:nvPr/>
        </p:nvSpPr>
        <p:spPr>
          <a:xfrm>
            <a:off x="438150" y="2908862"/>
            <a:ext cx="6096000" cy="400110"/>
          </a:xfrm>
          <a:prstGeom prst="rect">
            <a:avLst/>
          </a:prstGeom>
          <a:noFill/>
        </p:spPr>
        <p:txBody>
          <a:bodyPr wrap="square">
            <a:spAutoFit/>
          </a:bodyPr>
          <a:lstStyle/>
          <a:p>
            <a:r>
              <a:rPr lang="en-GB" sz="2000" b="1" dirty="0">
                <a:solidFill>
                  <a:srgbClr val="2754A2"/>
                </a:solidFill>
              </a:rPr>
              <a:t>Pilot implementation in Zambia</a:t>
            </a:r>
          </a:p>
        </p:txBody>
      </p:sp>
      <p:sp>
        <p:nvSpPr>
          <p:cNvPr id="8" name="TextBox 7">
            <a:extLst>
              <a:ext uri="{FF2B5EF4-FFF2-40B4-BE49-F238E27FC236}">
                <a16:creationId xmlns:a16="http://schemas.microsoft.com/office/drawing/2014/main" id="{3E16FFDC-E3F8-AB52-9A2E-0A6D5654B5A4}"/>
              </a:ext>
            </a:extLst>
          </p:cNvPr>
          <p:cNvSpPr txBox="1"/>
          <p:nvPr/>
        </p:nvSpPr>
        <p:spPr>
          <a:xfrm>
            <a:off x="438150" y="5289224"/>
            <a:ext cx="6096000" cy="400110"/>
          </a:xfrm>
          <a:prstGeom prst="rect">
            <a:avLst/>
          </a:prstGeom>
          <a:noFill/>
        </p:spPr>
        <p:txBody>
          <a:bodyPr wrap="square">
            <a:spAutoFit/>
          </a:bodyPr>
          <a:lstStyle/>
          <a:p>
            <a:r>
              <a:rPr lang="en-GB" sz="2000" b="1" dirty="0">
                <a:solidFill>
                  <a:srgbClr val="2754A2"/>
                </a:solidFill>
              </a:rPr>
              <a:t>Current/future effort </a:t>
            </a:r>
          </a:p>
        </p:txBody>
      </p:sp>
    </p:spTree>
    <p:extLst>
      <p:ext uri="{BB962C8B-B14F-4D97-AF65-F5344CB8AC3E}">
        <p14:creationId xmlns:p14="http://schemas.microsoft.com/office/powerpoint/2010/main" val="45985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D9129-84DF-46D1-B7A0-362BF8CA86A0}"/>
              </a:ext>
            </a:extLst>
          </p:cNvPr>
          <p:cNvSpPr>
            <a:spLocks noGrp="1"/>
          </p:cNvSpPr>
          <p:nvPr>
            <p:ph type="title"/>
          </p:nvPr>
        </p:nvSpPr>
        <p:spPr/>
        <p:txBody>
          <a:bodyPr/>
          <a:lstStyle/>
          <a:p>
            <a:pPr algn="ctr"/>
            <a:r>
              <a:rPr lang="it-IT" dirty="0"/>
              <a:t>Thank you!</a:t>
            </a:r>
            <a:endParaRPr lang="en-GB" dirty="0"/>
          </a:p>
        </p:txBody>
      </p:sp>
      <p:sp>
        <p:nvSpPr>
          <p:cNvPr id="6" name="TextBox 5">
            <a:extLst>
              <a:ext uri="{FF2B5EF4-FFF2-40B4-BE49-F238E27FC236}">
                <a16:creationId xmlns:a16="http://schemas.microsoft.com/office/drawing/2014/main" id="{84BCF903-47CE-445F-A87D-8C5933922530}"/>
              </a:ext>
            </a:extLst>
          </p:cNvPr>
          <p:cNvSpPr txBox="1"/>
          <p:nvPr/>
        </p:nvSpPr>
        <p:spPr>
          <a:xfrm>
            <a:off x="4533095" y="5431038"/>
            <a:ext cx="6097162" cy="369332"/>
          </a:xfrm>
          <a:prstGeom prst="rect">
            <a:avLst/>
          </a:prstGeom>
          <a:noFill/>
        </p:spPr>
        <p:txBody>
          <a:bodyPr wrap="square">
            <a:spAutoFit/>
          </a:bodyPr>
          <a:lstStyle/>
          <a:p>
            <a:r>
              <a:rPr lang="en-GB" dirty="0">
                <a:solidFill>
                  <a:srgbClr val="002060"/>
                </a:solidFill>
                <a:latin typeface="+mj-lt"/>
              </a:rPr>
              <a:t>vinc</a:t>
            </a:r>
            <a:r>
              <a:rPr lang="en-GB" i="0" u="none" strike="noStrike" dirty="0">
                <a:solidFill>
                  <a:srgbClr val="002060"/>
                </a:solidFill>
                <a:effectLst/>
                <a:latin typeface="+mj-lt"/>
              </a:rPr>
              <a:t>a@iiasa.ac.at</a:t>
            </a:r>
            <a:endParaRPr lang="en-GB" dirty="0">
              <a:solidFill>
                <a:srgbClr val="002060"/>
              </a:solidFill>
            </a:endParaRPr>
          </a:p>
        </p:txBody>
      </p:sp>
      <p:pic>
        <p:nvPicPr>
          <p:cNvPr id="5" name="Picture 2" descr="LEAP-RE (@leapRE_EU) | Twitter">
            <a:extLst>
              <a:ext uri="{FF2B5EF4-FFF2-40B4-BE49-F238E27FC236}">
                <a16:creationId xmlns:a16="http://schemas.microsoft.com/office/drawing/2014/main" id="{6F6315C1-7585-4D90-922A-F942AE33B9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375" b="18905"/>
          <a:stretch/>
        </p:blipFill>
        <p:spPr bwMode="auto">
          <a:xfrm>
            <a:off x="4856267" y="3812709"/>
            <a:ext cx="1528490" cy="10350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A09B8F4-A60C-4A34-8F3F-5068332498F6}"/>
              </a:ext>
            </a:extLst>
          </p:cNvPr>
          <p:cNvPicPr>
            <a:picLocks noChangeAspect="1"/>
          </p:cNvPicPr>
          <p:nvPr/>
        </p:nvPicPr>
        <p:blipFill>
          <a:blip r:embed="rId3"/>
          <a:stretch>
            <a:fillRect/>
          </a:stretch>
        </p:blipFill>
        <p:spPr>
          <a:xfrm>
            <a:off x="3290006" y="4775795"/>
            <a:ext cx="5219700" cy="523875"/>
          </a:xfrm>
          <a:prstGeom prst="rect">
            <a:avLst/>
          </a:prstGeom>
        </p:spPr>
      </p:pic>
    </p:spTree>
    <p:extLst>
      <p:ext uri="{BB962C8B-B14F-4D97-AF65-F5344CB8AC3E}">
        <p14:creationId xmlns:p14="http://schemas.microsoft.com/office/powerpoint/2010/main" val="642200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FA71-5A50-4269-AB6B-BCA13B606469}"/>
              </a:ext>
            </a:extLst>
          </p:cNvPr>
          <p:cNvSpPr>
            <a:spLocks noGrp="1"/>
          </p:cNvSpPr>
          <p:nvPr>
            <p:ph type="title"/>
          </p:nvPr>
        </p:nvSpPr>
        <p:spPr/>
        <p:txBody>
          <a:bodyPr/>
          <a:lstStyle/>
          <a:p>
            <a:r>
              <a:rPr lang="it-IT" dirty="0"/>
              <a:t>Code, data, and </a:t>
            </a:r>
            <a:r>
              <a:rPr lang="it-IT" dirty="0" err="1"/>
              <a:t>dashboards</a:t>
            </a:r>
            <a:endParaRPr lang="en-GB" dirty="0"/>
          </a:p>
        </p:txBody>
      </p:sp>
      <p:pic>
        <p:nvPicPr>
          <p:cNvPr id="4" name="Immagine 3"/>
          <p:cNvPicPr>
            <a:picLocks noChangeAspect="1"/>
          </p:cNvPicPr>
          <p:nvPr/>
        </p:nvPicPr>
        <p:blipFill>
          <a:blip r:embed="rId3"/>
          <a:stretch>
            <a:fillRect/>
          </a:stretch>
        </p:blipFill>
        <p:spPr>
          <a:xfrm>
            <a:off x="1013279" y="1756229"/>
            <a:ext cx="4952092" cy="1067517"/>
          </a:xfrm>
          <a:prstGeom prst="rect">
            <a:avLst/>
          </a:prstGeom>
        </p:spPr>
      </p:pic>
      <p:sp>
        <p:nvSpPr>
          <p:cNvPr id="5" name="Rettangolo 4"/>
          <p:cNvSpPr/>
          <p:nvPr/>
        </p:nvSpPr>
        <p:spPr>
          <a:xfrm>
            <a:off x="478826" y="2823746"/>
            <a:ext cx="6400945" cy="3323987"/>
          </a:xfrm>
          <a:prstGeom prst="rect">
            <a:avLst/>
          </a:prstGeom>
        </p:spPr>
        <p:txBody>
          <a:bodyPr wrap="square">
            <a:spAutoFit/>
          </a:bodyPr>
          <a:lstStyle/>
          <a:p>
            <a:pPr algn="just"/>
            <a:r>
              <a:rPr lang="en-GB" sz="1400" b="1" dirty="0">
                <a:solidFill>
                  <a:srgbClr val="212121"/>
                </a:solidFill>
                <a:latin typeface="Bitter"/>
              </a:rPr>
              <a:t>Data:</a:t>
            </a:r>
            <a:endParaRPr lang="en-GB" sz="1100" dirty="0">
              <a:solidFill>
                <a:srgbClr val="212121"/>
              </a:solidFill>
              <a:latin typeface="Bitter"/>
            </a:endParaRPr>
          </a:p>
          <a:p>
            <a:pPr algn="just"/>
            <a:r>
              <a:rPr lang="en-GB" sz="1400" dirty="0">
                <a:solidFill>
                  <a:srgbClr val="212121"/>
                </a:solidFill>
                <a:latin typeface="Bitter"/>
              </a:rPr>
              <a:t>The</a:t>
            </a:r>
            <a:r>
              <a:rPr lang="en-GB" sz="1400" u="sng" dirty="0">
                <a:solidFill>
                  <a:srgbClr val="212121"/>
                </a:solidFill>
                <a:latin typeface="Bitter"/>
                <a:hlinkClick r:id="rId4"/>
              </a:rPr>
              <a:t> RE4AFAGRI </a:t>
            </a:r>
            <a:r>
              <a:rPr lang="en-GB" sz="1400" u="sng" dirty="0" err="1">
                <a:solidFill>
                  <a:srgbClr val="212121"/>
                </a:solidFill>
                <a:latin typeface="Bitter"/>
                <a:hlinkClick r:id="rId4"/>
              </a:rPr>
              <a:t>Zenodo</a:t>
            </a:r>
            <a:r>
              <a:rPr lang="en-GB" sz="1400" u="sng" dirty="0">
                <a:solidFill>
                  <a:srgbClr val="212121"/>
                </a:solidFill>
                <a:latin typeface="Bitter"/>
                <a:hlinkClick r:id="rId4"/>
              </a:rPr>
              <a:t> channel</a:t>
            </a:r>
            <a:r>
              <a:rPr lang="en-GB" sz="1400" dirty="0">
                <a:solidFill>
                  <a:srgbClr val="212121"/>
                </a:solidFill>
                <a:latin typeface="Bitter"/>
              </a:rPr>
              <a:t> hosts both the data products generated as outputs of the modelling platform (visualised in the </a:t>
            </a:r>
            <a:r>
              <a:rPr lang="en-GB" sz="1400" u="sng" dirty="0" err="1">
                <a:solidFill>
                  <a:srgbClr val="212121"/>
                </a:solidFill>
                <a:latin typeface="Bitter"/>
                <a:hlinkClick r:id="rId5"/>
              </a:rPr>
              <a:t>Dasbhoards</a:t>
            </a:r>
            <a:r>
              <a:rPr lang="en-GB" sz="1400" dirty="0">
                <a:solidFill>
                  <a:srgbClr val="212121"/>
                </a:solidFill>
                <a:latin typeface="Bitter"/>
              </a:rPr>
              <a:t>) and the original input data to operate the modelling platform and replicate the analysis.</a:t>
            </a:r>
            <a:endParaRPr lang="en-GB" sz="1100" dirty="0">
              <a:solidFill>
                <a:srgbClr val="212121"/>
              </a:solidFill>
              <a:latin typeface="Bitter"/>
            </a:endParaRPr>
          </a:p>
          <a:p>
            <a:pPr algn="just"/>
            <a:br>
              <a:rPr lang="en-GB" sz="1400" dirty="0"/>
            </a:br>
            <a:r>
              <a:rPr lang="en-GB" sz="1400" b="1" dirty="0">
                <a:solidFill>
                  <a:srgbClr val="212121"/>
                </a:solidFill>
                <a:latin typeface="Bitter"/>
              </a:rPr>
              <a:t>Code:</a:t>
            </a:r>
            <a:endParaRPr lang="en-GB" sz="1100" dirty="0">
              <a:solidFill>
                <a:srgbClr val="212121"/>
              </a:solidFill>
              <a:latin typeface="Bitter"/>
            </a:endParaRPr>
          </a:p>
          <a:p>
            <a:pPr algn="just"/>
            <a:r>
              <a:rPr lang="en-GB" sz="1400" dirty="0">
                <a:solidFill>
                  <a:srgbClr val="212121"/>
                </a:solidFill>
                <a:latin typeface="Bitter"/>
              </a:rPr>
              <a:t>The </a:t>
            </a:r>
            <a:r>
              <a:rPr lang="en-GB" sz="1400" u="sng" dirty="0">
                <a:solidFill>
                  <a:srgbClr val="212121"/>
                </a:solidFill>
                <a:latin typeface="Bitter"/>
                <a:hlinkClick r:id="rId6"/>
              </a:rPr>
              <a:t>RE4AFAGRI </a:t>
            </a:r>
            <a:r>
              <a:rPr lang="en-GB" sz="1400" u="sng" dirty="0" err="1">
                <a:solidFill>
                  <a:srgbClr val="212121"/>
                </a:solidFill>
                <a:latin typeface="Bitter"/>
                <a:hlinkClick r:id="rId6"/>
              </a:rPr>
              <a:t>Github</a:t>
            </a:r>
            <a:r>
              <a:rPr lang="en-GB" sz="1400" u="sng" dirty="0">
                <a:solidFill>
                  <a:srgbClr val="212121"/>
                </a:solidFill>
                <a:latin typeface="Bitter"/>
                <a:hlinkClick r:id="rId6"/>
              </a:rPr>
              <a:t> repository</a:t>
            </a:r>
            <a:r>
              <a:rPr lang="en-GB" sz="1400" dirty="0">
                <a:solidFill>
                  <a:srgbClr val="212121"/>
                </a:solidFill>
                <a:latin typeface="Bitter"/>
              </a:rPr>
              <a:t> hosts the source code of the </a:t>
            </a:r>
            <a:r>
              <a:rPr lang="en-GB" sz="1400" u="sng" dirty="0">
                <a:solidFill>
                  <a:srgbClr val="212121"/>
                </a:solidFill>
                <a:latin typeface="Bitter"/>
                <a:hlinkClick r:id="rId7"/>
              </a:rPr>
              <a:t>modelling platform</a:t>
            </a:r>
            <a:r>
              <a:rPr lang="en-GB" sz="1400" dirty="0">
                <a:solidFill>
                  <a:srgbClr val="212121"/>
                </a:solidFill>
                <a:latin typeface="Bitter"/>
              </a:rPr>
              <a:t>, which, in combination with the data bundles, allows to run the analysis from scratch with customised assumptions and data, or adapt it to other geographies.</a:t>
            </a:r>
            <a:endParaRPr lang="en-GB" sz="1100" dirty="0">
              <a:solidFill>
                <a:srgbClr val="212121"/>
              </a:solidFill>
              <a:latin typeface="Bitter"/>
            </a:endParaRPr>
          </a:p>
          <a:p>
            <a:pPr algn="just"/>
            <a:br>
              <a:rPr lang="en-GB" sz="1400" dirty="0"/>
            </a:br>
            <a:r>
              <a:rPr lang="en-GB" sz="1400" b="1" dirty="0">
                <a:solidFill>
                  <a:srgbClr val="212121"/>
                </a:solidFill>
                <a:latin typeface="Bitter"/>
              </a:rPr>
              <a:t>Documentation:</a:t>
            </a:r>
            <a:endParaRPr lang="en-GB" sz="1100" dirty="0">
              <a:solidFill>
                <a:srgbClr val="212121"/>
              </a:solidFill>
              <a:latin typeface="Bitter"/>
            </a:endParaRPr>
          </a:p>
          <a:p>
            <a:pPr algn="just"/>
            <a:r>
              <a:rPr lang="en-GB" sz="1400" dirty="0">
                <a:solidFill>
                  <a:srgbClr val="212121"/>
                </a:solidFill>
                <a:latin typeface="Bitter"/>
              </a:rPr>
              <a:t>The </a:t>
            </a:r>
            <a:r>
              <a:rPr lang="en-GB" sz="1400" u="sng" dirty="0">
                <a:solidFill>
                  <a:srgbClr val="212121"/>
                </a:solidFill>
                <a:latin typeface="Bitter"/>
                <a:hlinkClick r:id="rId8"/>
              </a:rPr>
              <a:t>RE4AFAGRI Wiki</a:t>
            </a:r>
            <a:r>
              <a:rPr lang="en-GB" sz="1400" dirty="0">
                <a:solidFill>
                  <a:srgbClr val="212121"/>
                </a:solidFill>
                <a:latin typeface="Bitter"/>
              </a:rPr>
              <a:t> page hosts the official documentation of the modelling platform, to be used during the RE4AFAGRI capacity building activities, as well as by autonomous users willing to operate their own version of the platform.</a:t>
            </a:r>
            <a:endParaRPr lang="en-GB" sz="1100" b="0" i="0" dirty="0">
              <a:solidFill>
                <a:srgbClr val="212121"/>
              </a:solidFill>
              <a:effectLst/>
              <a:latin typeface="Bitter"/>
            </a:endParaRPr>
          </a:p>
        </p:txBody>
      </p:sp>
      <p:cxnSp>
        <p:nvCxnSpPr>
          <p:cNvPr id="7" name="Connettore 1 6"/>
          <p:cNvCxnSpPr/>
          <p:nvPr/>
        </p:nvCxnSpPr>
        <p:spPr>
          <a:xfrm>
            <a:off x="7242629" y="2002971"/>
            <a:ext cx="0" cy="365760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Immagine 7"/>
          <p:cNvPicPr>
            <a:picLocks noChangeAspect="1"/>
          </p:cNvPicPr>
          <p:nvPr/>
        </p:nvPicPr>
        <p:blipFill>
          <a:blip r:embed="rId9"/>
          <a:stretch>
            <a:fillRect/>
          </a:stretch>
        </p:blipFill>
        <p:spPr>
          <a:xfrm>
            <a:off x="7605488" y="2236674"/>
            <a:ext cx="4212761" cy="3190194"/>
          </a:xfrm>
          <a:prstGeom prst="rect">
            <a:avLst/>
          </a:prstGeom>
        </p:spPr>
      </p:pic>
      <p:sp>
        <p:nvSpPr>
          <p:cNvPr id="9" name="Rettangolo 8"/>
          <p:cNvSpPr/>
          <p:nvPr/>
        </p:nvSpPr>
        <p:spPr>
          <a:xfrm>
            <a:off x="8433313" y="5475905"/>
            <a:ext cx="2557110" cy="369332"/>
          </a:xfrm>
          <a:prstGeom prst="rect">
            <a:avLst/>
          </a:prstGeom>
        </p:spPr>
        <p:txBody>
          <a:bodyPr wrap="none">
            <a:spAutoFit/>
          </a:bodyPr>
          <a:lstStyle/>
          <a:p>
            <a:r>
              <a:rPr lang="en-GB" b="1" dirty="0">
                <a:latin typeface="Bitter"/>
                <a:hlinkClick r:id="rId5"/>
              </a:rPr>
              <a:t>Enter the dashboards</a:t>
            </a:r>
            <a:endParaRPr lang="en-GB" dirty="0"/>
          </a:p>
        </p:txBody>
      </p:sp>
      <p:sp>
        <p:nvSpPr>
          <p:cNvPr id="3" name="TextBox 2">
            <a:extLst>
              <a:ext uri="{FF2B5EF4-FFF2-40B4-BE49-F238E27FC236}">
                <a16:creationId xmlns:a16="http://schemas.microsoft.com/office/drawing/2014/main" id="{E4DBC9C8-E09B-D040-2112-0F4E636E353A}"/>
              </a:ext>
            </a:extLst>
          </p:cNvPr>
          <p:cNvSpPr txBox="1"/>
          <p:nvPr/>
        </p:nvSpPr>
        <p:spPr>
          <a:xfrm>
            <a:off x="7728155" y="1794615"/>
            <a:ext cx="3625645" cy="430887"/>
          </a:xfrm>
          <a:prstGeom prst="rect">
            <a:avLst/>
          </a:prstGeom>
          <a:noFill/>
        </p:spPr>
        <p:txBody>
          <a:bodyPr wrap="square" rtlCol="0">
            <a:spAutoFit/>
          </a:bodyPr>
          <a:lstStyle/>
          <a:p>
            <a:pPr algn="ctr"/>
            <a:r>
              <a:rPr lang="it-IT" sz="1100" b="1" dirty="0"/>
              <a:t>Interactive results visualisation dashboards for stakeholders</a:t>
            </a:r>
          </a:p>
        </p:txBody>
      </p:sp>
    </p:spTree>
    <p:extLst>
      <p:ext uri="{BB962C8B-B14F-4D97-AF65-F5344CB8AC3E}">
        <p14:creationId xmlns:p14="http://schemas.microsoft.com/office/powerpoint/2010/main" val="3151585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3FA71-5A50-4269-AB6B-BCA13B606469}"/>
              </a:ext>
            </a:extLst>
          </p:cNvPr>
          <p:cNvSpPr>
            <a:spLocks noGrp="1"/>
          </p:cNvSpPr>
          <p:nvPr>
            <p:ph type="title"/>
          </p:nvPr>
        </p:nvSpPr>
        <p:spPr/>
        <p:txBody>
          <a:bodyPr/>
          <a:lstStyle/>
          <a:p>
            <a:r>
              <a:rPr lang="it-IT" dirty="0" err="1"/>
              <a:t>Forthcoming</a:t>
            </a:r>
            <a:r>
              <a:rPr lang="it-IT" dirty="0"/>
              <a:t> training and </a:t>
            </a:r>
            <a:r>
              <a:rPr lang="it-IT" dirty="0" err="1"/>
              <a:t>events</a:t>
            </a:r>
            <a:r>
              <a:rPr lang="it-IT" dirty="0"/>
              <a:t> </a:t>
            </a:r>
            <a:endParaRPr lang="en-GB" dirty="0"/>
          </a:p>
        </p:txBody>
      </p:sp>
      <p:cxnSp>
        <p:nvCxnSpPr>
          <p:cNvPr id="4" name="Connettore 1 3"/>
          <p:cNvCxnSpPr/>
          <p:nvPr/>
        </p:nvCxnSpPr>
        <p:spPr>
          <a:xfrm>
            <a:off x="5834744" y="2002971"/>
            <a:ext cx="0" cy="365760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image2.png"/>
          <p:cNvPicPr/>
          <p:nvPr/>
        </p:nvPicPr>
        <p:blipFill>
          <a:blip r:embed="rId3"/>
          <a:srcRect/>
          <a:stretch>
            <a:fillRect/>
          </a:stretch>
        </p:blipFill>
        <p:spPr>
          <a:xfrm>
            <a:off x="1697037" y="5753595"/>
            <a:ext cx="1246505" cy="447040"/>
          </a:xfrm>
          <a:prstGeom prst="rect">
            <a:avLst/>
          </a:prstGeom>
          <a:ln/>
        </p:spPr>
      </p:pic>
      <p:pic>
        <p:nvPicPr>
          <p:cNvPr id="7" name="image5.png"/>
          <p:cNvPicPr/>
          <p:nvPr/>
        </p:nvPicPr>
        <p:blipFill>
          <a:blip r:embed="rId4"/>
          <a:srcRect/>
          <a:stretch>
            <a:fillRect/>
          </a:stretch>
        </p:blipFill>
        <p:spPr>
          <a:xfrm>
            <a:off x="1845627" y="5110662"/>
            <a:ext cx="1007745" cy="395605"/>
          </a:xfrm>
          <a:prstGeom prst="rect">
            <a:avLst/>
          </a:prstGeom>
          <a:ln/>
        </p:spPr>
      </p:pic>
      <p:pic>
        <p:nvPicPr>
          <p:cNvPr id="8" name="image4.png"/>
          <p:cNvPicPr/>
          <p:nvPr/>
        </p:nvPicPr>
        <p:blipFill>
          <a:blip r:embed="rId5"/>
          <a:srcRect/>
          <a:stretch>
            <a:fillRect/>
          </a:stretch>
        </p:blipFill>
        <p:spPr>
          <a:xfrm>
            <a:off x="1159827" y="5113202"/>
            <a:ext cx="676275" cy="450850"/>
          </a:xfrm>
          <a:prstGeom prst="rect">
            <a:avLst/>
          </a:prstGeom>
          <a:ln/>
        </p:spPr>
      </p:pic>
      <p:pic>
        <p:nvPicPr>
          <p:cNvPr id="9" name="image1.png"/>
          <p:cNvPicPr/>
          <p:nvPr/>
        </p:nvPicPr>
        <p:blipFill>
          <a:blip r:embed="rId6"/>
          <a:srcRect/>
          <a:stretch>
            <a:fillRect/>
          </a:stretch>
        </p:blipFill>
        <p:spPr>
          <a:xfrm>
            <a:off x="3021012" y="5110027"/>
            <a:ext cx="1641475" cy="458470"/>
          </a:xfrm>
          <a:prstGeom prst="rect">
            <a:avLst/>
          </a:prstGeom>
          <a:ln/>
        </p:spPr>
      </p:pic>
      <p:pic>
        <p:nvPicPr>
          <p:cNvPr id="10" name="image8.png" descr="A picture containing text&#10;&#10;Description automatically generated"/>
          <p:cNvPicPr/>
          <p:nvPr/>
        </p:nvPicPr>
        <p:blipFill>
          <a:blip r:embed="rId7"/>
          <a:srcRect/>
          <a:stretch>
            <a:fillRect/>
          </a:stretch>
        </p:blipFill>
        <p:spPr>
          <a:xfrm>
            <a:off x="3021012" y="5744070"/>
            <a:ext cx="1311910" cy="443865"/>
          </a:xfrm>
          <a:prstGeom prst="rect">
            <a:avLst/>
          </a:prstGeom>
          <a:ln/>
        </p:spPr>
      </p:pic>
      <p:pic>
        <p:nvPicPr>
          <p:cNvPr id="11" name="image7.png"/>
          <p:cNvPicPr/>
          <p:nvPr/>
        </p:nvPicPr>
        <p:blipFill>
          <a:blip r:embed="rId8"/>
          <a:srcRect/>
          <a:stretch>
            <a:fillRect/>
          </a:stretch>
        </p:blipFill>
        <p:spPr>
          <a:xfrm>
            <a:off x="2024062" y="5522142"/>
            <a:ext cx="748665" cy="179705"/>
          </a:xfrm>
          <a:prstGeom prst="rect">
            <a:avLst/>
          </a:prstGeom>
          <a:ln/>
        </p:spPr>
      </p:pic>
      <p:sp>
        <p:nvSpPr>
          <p:cNvPr id="14" name="Rettangolo 13"/>
          <p:cNvSpPr/>
          <p:nvPr/>
        </p:nvSpPr>
        <p:spPr>
          <a:xfrm>
            <a:off x="6482257" y="1803682"/>
            <a:ext cx="5021943" cy="369332"/>
          </a:xfrm>
          <a:prstGeom prst="rect">
            <a:avLst/>
          </a:prstGeom>
        </p:spPr>
        <p:txBody>
          <a:bodyPr wrap="square">
            <a:spAutoFit/>
          </a:bodyPr>
          <a:lstStyle/>
          <a:p>
            <a:pPr algn="ctr"/>
            <a:r>
              <a:rPr lang="en-GB" b="1" dirty="0"/>
              <a:t>LEAP-RE Stakeholder Forum</a:t>
            </a:r>
          </a:p>
        </p:txBody>
      </p:sp>
      <p:sp>
        <p:nvSpPr>
          <p:cNvPr id="15" name="Rettangolo 14"/>
          <p:cNvSpPr/>
          <p:nvPr/>
        </p:nvSpPr>
        <p:spPr>
          <a:xfrm>
            <a:off x="7742585" y="2080681"/>
            <a:ext cx="2900346" cy="369332"/>
          </a:xfrm>
          <a:prstGeom prst="rect">
            <a:avLst/>
          </a:prstGeom>
        </p:spPr>
        <p:txBody>
          <a:bodyPr wrap="none">
            <a:spAutoFit/>
          </a:bodyPr>
          <a:lstStyle/>
          <a:p>
            <a:r>
              <a:rPr lang="en-GB" b="1" u="sng" dirty="0">
                <a:latin typeface="Calibri" panose="020F0502020204030204" pitchFamily="34" charset="0"/>
                <a:ea typeface="Calibri" panose="020F0502020204030204" pitchFamily="34" charset="0"/>
              </a:rPr>
              <a:t>Kigali, 11-14th October </a:t>
            </a:r>
            <a:r>
              <a:rPr lang="en-GB" b="1" u="sng" dirty="0">
                <a:solidFill>
                  <a:srgbClr val="000000"/>
                </a:solidFill>
                <a:latin typeface="Calibri" panose="020F0502020204030204" pitchFamily="34" charset="0"/>
                <a:ea typeface="Calibri" panose="020F0502020204030204" pitchFamily="34" charset="0"/>
              </a:rPr>
              <a:t>2023</a:t>
            </a:r>
            <a:endParaRPr lang="en-GB" dirty="0"/>
          </a:p>
        </p:txBody>
      </p:sp>
      <p:pic>
        <p:nvPicPr>
          <p:cNvPr id="16" name="image5.png"/>
          <p:cNvPicPr/>
          <p:nvPr/>
        </p:nvPicPr>
        <p:blipFill>
          <a:blip r:embed="rId4"/>
          <a:srcRect/>
          <a:stretch>
            <a:fillRect/>
          </a:stretch>
        </p:blipFill>
        <p:spPr>
          <a:xfrm>
            <a:off x="6301571" y="1803682"/>
            <a:ext cx="1410862" cy="541799"/>
          </a:xfrm>
          <a:prstGeom prst="rect">
            <a:avLst/>
          </a:prstGeom>
          <a:ln/>
        </p:spPr>
      </p:pic>
      <p:sp>
        <p:nvSpPr>
          <p:cNvPr id="17" name="Rettangolo 16"/>
          <p:cNvSpPr/>
          <p:nvPr/>
        </p:nvSpPr>
        <p:spPr>
          <a:xfrm>
            <a:off x="531282" y="2227729"/>
            <a:ext cx="4824520" cy="2308324"/>
          </a:xfrm>
          <a:prstGeom prst="rect">
            <a:avLst/>
          </a:prstGeom>
        </p:spPr>
        <p:txBody>
          <a:bodyPr wrap="square">
            <a:spAutoFit/>
          </a:bodyPr>
          <a:lstStyle/>
          <a:p>
            <a:pPr algn="ctr" fontAlgn="base"/>
            <a:r>
              <a:rPr lang="de-CH" b="1" dirty="0"/>
              <a:t>RE4AGRI – WRI Workshops - 2023</a:t>
            </a:r>
            <a:endParaRPr lang="en-US" dirty="0"/>
          </a:p>
          <a:p>
            <a:pPr algn="ctr" fontAlgn="base"/>
            <a:r>
              <a:rPr lang="en-US" sz="1400" b="1" u="sng" dirty="0"/>
              <a:t>Addis Ababa, 16-20th October 2023</a:t>
            </a:r>
            <a:br>
              <a:rPr lang="en-US" sz="1400" b="1" u="sng" dirty="0"/>
            </a:br>
            <a:endParaRPr lang="en-US" sz="1400" b="1" u="sng" dirty="0"/>
          </a:p>
          <a:p>
            <a:pPr marL="285750" indent="-285750" fontAlgn="base">
              <a:buFont typeface="Arial" panose="020B0604020202020204" pitchFamily="34" charset="0"/>
              <a:buChar char="•"/>
            </a:pPr>
            <a:r>
              <a:rPr lang="en-US" sz="1400" b="1" dirty="0"/>
              <a:t>High-level course </a:t>
            </a:r>
            <a:r>
              <a:rPr lang="en-US" sz="1400" dirty="0"/>
              <a:t>on tools, assessment and policy analysis of the water-energy-land nexus in SSA​</a:t>
            </a:r>
          </a:p>
          <a:p>
            <a:pPr marL="285750" indent="-285750" fontAlgn="base">
              <a:buFont typeface="Arial" panose="020B0604020202020204" pitchFamily="34" charset="0"/>
              <a:buChar char="•"/>
            </a:pPr>
            <a:r>
              <a:rPr lang="en-US" sz="1400" b="1" dirty="0"/>
              <a:t>Technical course</a:t>
            </a:r>
            <a:r>
              <a:rPr lang="en-US" sz="1400" dirty="0"/>
              <a:t> on WEL-nexus modelling tools​</a:t>
            </a:r>
          </a:p>
          <a:p>
            <a:pPr algn="ctr" fontAlgn="base"/>
            <a:endParaRPr lang="en-US" sz="1400" dirty="0"/>
          </a:p>
          <a:p>
            <a:pPr marL="285750" indent="-285750" fontAlgn="base">
              <a:buFont typeface="Arial" panose="020B0604020202020204" pitchFamily="34" charset="0"/>
              <a:buChar char="•"/>
            </a:pPr>
            <a:endParaRPr lang="en-US" sz="1400" dirty="0"/>
          </a:p>
          <a:p>
            <a:pPr marL="285750" indent="-285750" fontAlgn="base">
              <a:buFont typeface="Arial" panose="020B0604020202020204" pitchFamily="34" charset="0"/>
              <a:buChar char="•"/>
            </a:pPr>
            <a:r>
              <a:rPr lang="en-US" sz="1400" dirty="0"/>
              <a:t>WRI offices, UNDP complex​</a:t>
            </a:r>
          </a:p>
          <a:p>
            <a:pPr marL="285750" indent="-285750" fontAlgn="base">
              <a:buFont typeface="Arial" panose="020B0604020202020204" pitchFamily="34" charset="0"/>
              <a:buChar char="•"/>
            </a:pPr>
            <a:r>
              <a:rPr lang="en-US" sz="1400" dirty="0" err="1"/>
              <a:t>Approx</a:t>
            </a:r>
            <a:r>
              <a:rPr lang="en-US" sz="1400" dirty="0"/>
              <a:t> 30 participants​, </a:t>
            </a:r>
            <a:r>
              <a:rPr lang="en-US" sz="1400" b="1" dirty="0"/>
              <a:t>free to attend</a:t>
            </a:r>
            <a:endParaRPr lang="en-US" sz="1400" b="1" i="0" dirty="0">
              <a:effectLst/>
            </a:endParaRPr>
          </a:p>
        </p:txBody>
      </p:sp>
      <p:sp>
        <p:nvSpPr>
          <p:cNvPr id="18" name="Rettangolo 17"/>
          <p:cNvSpPr/>
          <p:nvPr/>
        </p:nvSpPr>
        <p:spPr>
          <a:xfrm>
            <a:off x="6780498" y="2506457"/>
            <a:ext cx="4824520" cy="1244893"/>
          </a:xfrm>
          <a:prstGeom prst="rect">
            <a:avLst/>
          </a:prstGeom>
        </p:spPr>
        <p:txBody>
          <a:bodyPr wrap="square">
            <a:spAutoFit/>
          </a:bodyPr>
          <a:lstStyle/>
          <a:p>
            <a:pPr algn="ctr">
              <a:lnSpc>
                <a:spcPct val="107000"/>
              </a:lnSpc>
              <a:spcAft>
                <a:spcPts val="800"/>
              </a:spcAft>
            </a:pPr>
            <a:r>
              <a:rPr lang="en-GB" sz="1400" dirty="0">
                <a:solidFill>
                  <a:srgbClr val="000000"/>
                </a:solidFill>
                <a:latin typeface="Calibri" panose="020F0502020204030204" pitchFamily="34" charset="0"/>
                <a:ea typeface="Calibri" panose="020F0502020204030204" pitchFamily="34" charset="0"/>
              </a:rPr>
              <a:t>A workshop to support African policy makers and private developers on topics relating to the water-energy-land nexus and rural development -  focusing on making data-informed decisions with support of the RE4AFAGRI dashboards and business models.</a:t>
            </a:r>
            <a:endParaRPr lang="en-GB" sz="1400" dirty="0">
              <a:effectLst/>
              <a:latin typeface="Calibri" panose="020F0502020204030204" pitchFamily="34" charset="0"/>
              <a:ea typeface="Calibri" panose="020F0502020204030204" pitchFamily="34" charset="0"/>
            </a:endParaRPr>
          </a:p>
        </p:txBody>
      </p:sp>
      <p:pic>
        <p:nvPicPr>
          <p:cNvPr id="26" name="Immagine 25"/>
          <p:cNvPicPr>
            <a:picLocks noChangeAspect="1"/>
          </p:cNvPicPr>
          <p:nvPr/>
        </p:nvPicPr>
        <p:blipFill>
          <a:blip r:embed="rId9"/>
          <a:stretch>
            <a:fillRect/>
          </a:stretch>
        </p:blipFill>
        <p:spPr>
          <a:xfrm>
            <a:off x="6852014" y="3738293"/>
            <a:ext cx="4352670" cy="2449642"/>
          </a:xfrm>
          <a:prstGeom prst="rect">
            <a:avLst/>
          </a:prstGeom>
        </p:spPr>
      </p:pic>
    </p:spTree>
    <p:extLst>
      <p:ext uri="{BB962C8B-B14F-4D97-AF65-F5344CB8AC3E}">
        <p14:creationId xmlns:p14="http://schemas.microsoft.com/office/powerpoint/2010/main" val="3149411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3EE61-4662-4F8B-817A-C467D8C896A1}"/>
              </a:ext>
            </a:extLst>
          </p:cNvPr>
          <p:cNvSpPr>
            <a:spLocks noGrp="1"/>
          </p:cNvSpPr>
          <p:nvPr>
            <p:ph type="title"/>
          </p:nvPr>
        </p:nvSpPr>
        <p:spPr/>
        <p:txBody>
          <a:bodyPr/>
          <a:lstStyle/>
          <a:p>
            <a:r>
              <a:rPr lang="en-US" dirty="0"/>
              <a:t>Development process or </a:t>
            </a:r>
            <a:r>
              <a:rPr lang="en-US" dirty="0" err="1"/>
              <a:t>MESSAGEix</a:t>
            </a:r>
            <a:r>
              <a:rPr lang="en-US" dirty="0"/>
              <a:t>-Nexus (NEST) Zambia</a:t>
            </a:r>
          </a:p>
        </p:txBody>
      </p:sp>
      <p:pic>
        <p:nvPicPr>
          <p:cNvPr id="5" name="Picture 4" descr="Diagram&#10;&#10;Description automatically generated">
            <a:extLst>
              <a:ext uri="{FF2B5EF4-FFF2-40B4-BE49-F238E27FC236}">
                <a16:creationId xmlns:a16="http://schemas.microsoft.com/office/drawing/2014/main" id="{DC28834B-053D-4EC8-B30D-79B723F71E4A}"/>
              </a:ext>
            </a:extLst>
          </p:cNvPr>
          <p:cNvPicPr>
            <a:picLocks noChangeAspect="1"/>
          </p:cNvPicPr>
          <p:nvPr/>
        </p:nvPicPr>
        <p:blipFill>
          <a:blip r:embed="rId2"/>
          <a:stretch>
            <a:fillRect/>
          </a:stretch>
        </p:blipFill>
        <p:spPr>
          <a:xfrm>
            <a:off x="1679900" y="1079956"/>
            <a:ext cx="8391525" cy="5543550"/>
          </a:xfrm>
          <a:prstGeom prst="rect">
            <a:avLst/>
          </a:prstGeom>
        </p:spPr>
      </p:pic>
    </p:spTree>
    <p:extLst>
      <p:ext uri="{BB962C8B-B14F-4D97-AF65-F5344CB8AC3E}">
        <p14:creationId xmlns:p14="http://schemas.microsoft.com/office/powerpoint/2010/main" val="1107019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CB3D41-30B1-48F8-8522-AD54FEB15EFC}"/>
              </a:ext>
            </a:extLst>
          </p:cNvPr>
          <p:cNvSpPr>
            <a:spLocks noGrp="1"/>
          </p:cNvSpPr>
          <p:nvPr>
            <p:ph type="title"/>
          </p:nvPr>
        </p:nvSpPr>
        <p:spPr/>
        <p:txBody>
          <a:bodyPr/>
          <a:lstStyle/>
          <a:p>
            <a:r>
              <a:rPr lang="en-US" dirty="0"/>
              <a:t>Integration with </a:t>
            </a:r>
            <a:r>
              <a:rPr lang="en-US" dirty="0" err="1"/>
              <a:t>OnSSET</a:t>
            </a:r>
            <a:r>
              <a:rPr lang="en-US" dirty="0"/>
              <a:t>, multiple scales</a:t>
            </a:r>
          </a:p>
        </p:txBody>
      </p:sp>
      <p:pic>
        <p:nvPicPr>
          <p:cNvPr id="8" name="Picture 7" descr="Diagram, schematic&#10;&#10;Description automatically generated">
            <a:extLst>
              <a:ext uri="{FF2B5EF4-FFF2-40B4-BE49-F238E27FC236}">
                <a16:creationId xmlns:a16="http://schemas.microsoft.com/office/drawing/2014/main" id="{E739D5D0-5E36-4494-8F82-0887D6361855}"/>
              </a:ext>
            </a:extLst>
          </p:cNvPr>
          <p:cNvPicPr>
            <a:picLocks noChangeAspect="1"/>
          </p:cNvPicPr>
          <p:nvPr/>
        </p:nvPicPr>
        <p:blipFill>
          <a:blip r:embed="rId2"/>
          <a:stretch>
            <a:fillRect/>
          </a:stretch>
        </p:blipFill>
        <p:spPr>
          <a:xfrm>
            <a:off x="865857" y="1438734"/>
            <a:ext cx="10306050" cy="4972050"/>
          </a:xfrm>
          <a:prstGeom prst="rect">
            <a:avLst/>
          </a:prstGeom>
        </p:spPr>
      </p:pic>
    </p:spTree>
    <p:extLst>
      <p:ext uri="{BB962C8B-B14F-4D97-AF65-F5344CB8AC3E}">
        <p14:creationId xmlns:p14="http://schemas.microsoft.com/office/powerpoint/2010/main" val="2390861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3967-4997-4368-8D77-A90DDF3A2660}"/>
              </a:ext>
            </a:extLst>
          </p:cNvPr>
          <p:cNvSpPr>
            <a:spLocks noGrp="1"/>
          </p:cNvSpPr>
          <p:nvPr>
            <p:ph type="title"/>
          </p:nvPr>
        </p:nvSpPr>
        <p:spPr>
          <a:xfrm>
            <a:off x="362713" y="134014"/>
            <a:ext cx="8911916" cy="522251"/>
          </a:xfrm>
        </p:spPr>
        <p:txBody>
          <a:bodyPr anchor="b">
            <a:normAutofit/>
          </a:bodyPr>
          <a:lstStyle/>
          <a:p>
            <a:r>
              <a:rPr lang="it-IT" dirty="0" err="1"/>
              <a:t>Rural</a:t>
            </a:r>
            <a:r>
              <a:rPr lang="it-IT" dirty="0"/>
              <a:t> SSA – WEF </a:t>
            </a:r>
            <a:r>
              <a:rPr lang="it-IT" dirty="0" err="1"/>
              <a:t>Nexus</a:t>
            </a:r>
            <a:r>
              <a:rPr lang="it-IT" dirty="0"/>
              <a:t> </a:t>
            </a:r>
            <a:r>
              <a:rPr lang="it-IT" dirty="0" err="1"/>
              <a:t>challenges</a:t>
            </a:r>
            <a:endParaRPr lang="en-GB" dirty="0"/>
          </a:p>
        </p:txBody>
      </p:sp>
      <p:pic>
        <p:nvPicPr>
          <p:cNvPr id="1028" name="Picture 4" descr="Fi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725810"/>
            <a:ext cx="5943181" cy="5957874"/>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4005179" y="6619767"/>
            <a:ext cx="2305183" cy="307777"/>
          </a:xfrm>
          <a:prstGeom prst="rect">
            <a:avLst/>
          </a:prstGeom>
        </p:spPr>
        <p:txBody>
          <a:bodyPr wrap="none">
            <a:spAutoFit/>
          </a:bodyPr>
          <a:lstStyle/>
          <a:p>
            <a:r>
              <a:rPr lang="en-GB" sz="1400" i="1" dirty="0"/>
              <a:t>10.1016/j.esr.2022.100922</a:t>
            </a:r>
          </a:p>
        </p:txBody>
      </p:sp>
      <p:sp>
        <p:nvSpPr>
          <p:cNvPr id="6" name="TextBox 5">
            <a:extLst>
              <a:ext uri="{FF2B5EF4-FFF2-40B4-BE49-F238E27FC236}">
                <a16:creationId xmlns:a16="http://schemas.microsoft.com/office/drawing/2014/main" id="{DF53F8FB-CCE6-7440-F6DE-9F50CAD65DC8}"/>
              </a:ext>
            </a:extLst>
          </p:cNvPr>
          <p:cNvSpPr txBox="1"/>
          <p:nvPr/>
        </p:nvSpPr>
        <p:spPr>
          <a:xfrm>
            <a:off x="6641960" y="1129057"/>
            <a:ext cx="5283340" cy="4770537"/>
          </a:xfrm>
          <a:prstGeom prst="rect">
            <a:avLst/>
          </a:prstGeom>
          <a:noFill/>
        </p:spPr>
        <p:txBody>
          <a:bodyPr wrap="square">
            <a:spAutoFit/>
          </a:bodyPr>
          <a:lstStyle/>
          <a:p>
            <a:r>
              <a:rPr lang="en-US" sz="2000" dirty="0"/>
              <a:t>900+ million people by 2050, UN 2019 prospects</a:t>
            </a:r>
          </a:p>
          <a:p>
            <a:endParaRPr lang="en-AT" sz="2000" dirty="0"/>
          </a:p>
          <a:p>
            <a:r>
              <a:rPr lang="en-US" sz="2000" dirty="0"/>
              <a:t>30% of access to electricity in 2020</a:t>
            </a:r>
          </a:p>
          <a:p>
            <a:endParaRPr lang="en-AT" sz="2000" dirty="0"/>
          </a:p>
          <a:p>
            <a:r>
              <a:rPr lang="en-US" sz="2000" dirty="0"/>
              <a:t>18% of the population with insufficient calories intake in 2020 (Falchetta, 2021, World Bank, FAO)</a:t>
            </a:r>
          </a:p>
          <a:p>
            <a:endParaRPr lang="en-AT" sz="2000" dirty="0"/>
          </a:p>
          <a:p>
            <a:endParaRPr lang="en-US" sz="2000" dirty="0"/>
          </a:p>
          <a:p>
            <a:r>
              <a:rPr lang="en-US" sz="2000" b="1" dirty="0"/>
              <a:t>Rural electrification in the water-energy-land/food Nexus:</a:t>
            </a:r>
          </a:p>
          <a:p>
            <a:endParaRPr lang="en-AT" sz="2000" dirty="0"/>
          </a:p>
          <a:p>
            <a:pPr marL="342900" lvl="0" indent="-342900">
              <a:buFont typeface="Arial" panose="020B0604020202020204" pitchFamily="34" charset="0"/>
              <a:buChar char="•"/>
            </a:pPr>
            <a:r>
              <a:rPr lang="en-US" sz="2000" dirty="0"/>
              <a:t>Irrigating currently-rainfed areas → Increase the productivity in agriculture​</a:t>
            </a:r>
            <a:endParaRPr lang="en-AT" sz="2000" dirty="0"/>
          </a:p>
          <a:p>
            <a:pPr marL="342900" indent="-342900">
              <a:buFont typeface="Arial" panose="020B0604020202020204" pitchFamily="34" charset="0"/>
              <a:buChar char="•"/>
            </a:pPr>
            <a:r>
              <a:rPr lang="en-US" sz="2000" dirty="0"/>
              <a:t>Electricity for pumping</a:t>
            </a:r>
            <a:r>
              <a:rPr lang="en-US" sz="2400" dirty="0"/>
              <a:t> </a:t>
            </a:r>
            <a:r>
              <a:rPr lang="en-US" sz="2000" dirty="0"/>
              <a:t>→ Improve drinking water &amp; sanitation access</a:t>
            </a:r>
            <a:endParaRPr lang="en-US" dirty="0"/>
          </a:p>
        </p:txBody>
      </p:sp>
      <p:sp>
        <p:nvSpPr>
          <p:cNvPr id="7" name="TextBox 6">
            <a:extLst>
              <a:ext uri="{FF2B5EF4-FFF2-40B4-BE49-F238E27FC236}">
                <a16:creationId xmlns:a16="http://schemas.microsoft.com/office/drawing/2014/main" id="{3F679010-D257-6BA1-8EF6-42BC65644066}"/>
              </a:ext>
            </a:extLst>
          </p:cNvPr>
          <p:cNvSpPr txBox="1"/>
          <p:nvPr/>
        </p:nvSpPr>
        <p:spPr>
          <a:xfrm>
            <a:off x="3699935" y="624307"/>
            <a:ext cx="2463800" cy="307777"/>
          </a:xfrm>
          <a:prstGeom prst="rect">
            <a:avLst/>
          </a:prstGeom>
          <a:noFill/>
        </p:spPr>
        <p:txBody>
          <a:bodyPr wrap="square" rtlCol="0">
            <a:spAutoFit/>
          </a:bodyPr>
          <a:lstStyle/>
          <a:p>
            <a:r>
              <a:rPr lang="en-GB" sz="1400" dirty="0"/>
              <a:t>Population w/o electricity</a:t>
            </a:r>
          </a:p>
        </p:txBody>
      </p:sp>
      <p:sp>
        <p:nvSpPr>
          <p:cNvPr id="8" name="TextBox 7">
            <a:extLst>
              <a:ext uri="{FF2B5EF4-FFF2-40B4-BE49-F238E27FC236}">
                <a16:creationId xmlns:a16="http://schemas.microsoft.com/office/drawing/2014/main" id="{93DBF262-D2C2-DEC9-340D-68873EA39332}"/>
              </a:ext>
            </a:extLst>
          </p:cNvPr>
          <p:cNvSpPr txBox="1"/>
          <p:nvPr/>
        </p:nvSpPr>
        <p:spPr>
          <a:xfrm>
            <a:off x="3746081" y="3653995"/>
            <a:ext cx="2463800" cy="307777"/>
          </a:xfrm>
          <a:prstGeom prst="rect">
            <a:avLst/>
          </a:prstGeom>
          <a:noFill/>
        </p:spPr>
        <p:txBody>
          <a:bodyPr wrap="square" rtlCol="0">
            <a:spAutoFit/>
          </a:bodyPr>
          <a:lstStyle/>
          <a:p>
            <a:r>
              <a:rPr lang="en-GB" sz="1400" dirty="0"/>
              <a:t>Population w/o sanitation</a:t>
            </a:r>
          </a:p>
        </p:txBody>
      </p:sp>
      <p:sp>
        <p:nvSpPr>
          <p:cNvPr id="9" name="TextBox 8">
            <a:extLst>
              <a:ext uri="{FF2B5EF4-FFF2-40B4-BE49-F238E27FC236}">
                <a16:creationId xmlns:a16="http://schemas.microsoft.com/office/drawing/2014/main" id="{5115AD8B-B414-B1AE-CC8D-26D2E8E75411}"/>
              </a:ext>
            </a:extLst>
          </p:cNvPr>
          <p:cNvSpPr txBox="1"/>
          <p:nvPr/>
        </p:nvSpPr>
        <p:spPr>
          <a:xfrm>
            <a:off x="584199" y="3653995"/>
            <a:ext cx="2463800" cy="307777"/>
          </a:xfrm>
          <a:prstGeom prst="rect">
            <a:avLst/>
          </a:prstGeom>
          <a:noFill/>
        </p:spPr>
        <p:txBody>
          <a:bodyPr wrap="square" rtlCol="0">
            <a:spAutoFit/>
          </a:bodyPr>
          <a:lstStyle/>
          <a:p>
            <a:r>
              <a:rPr lang="en-GB" sz="1400" dirty="0"/>
              <a:t>Population w/o drinking water</a:t>
            </a:r>
          </a:p>
        </p:txBody>
      </p:sp>
      <p:sp>
        <p:nvSpPr>
          <p:cNvPr id="10" name="TextBox 9">
            <a:extLst>
              <a:ext uri="{FF2B5EF4-FFF2-40B4-BE49-F238E27FC236}">
                <a16:creationId xmlns:a16="http://schemas.microsoft.com/office/drawing/2014/main" id="{61667A7D-DD9F-2D4F-6B24-8E2A428B4A9B}"/>
              </a:ext>
            </a:extLst>
          </p:cNvPr>
          <p:cNvSpPr txBox="1"/>
          <p:nvPr/>
        </p:nvSpPr>
        <p:spPr>
          <a:xfrm>
            <a:off x="668870" y="631285"/>
            <a:ext cx="2463800" cy="307777"/>
          </a:xfrm>
          <a:prstGeom prst="rect">
            <a:avLst/>
          </a:prstGeom>
          <a:noFill/>
        </p:spPr>
        <p:txBody>
          <a:bodyPr wrap="square" rtlCol="0">
            <a:spAutoFit/>
          </a:bodyPr>
          <a:lstStyle/>
          <a:p>
            <a:r>
              <a:rPr lang="en-GB" sz="1400" dirty="0"/>
              <a:t>Potential crop yield gap</a:t>
            </a:r>
          </a:p>
        </p:txBody>
      </p:sp>
    </p:spTree>
    <p:extLst>
      <p:ext uri="{BB962C8B-B14F-4D97-AF65-F5344CB8AC3E}">
        <p14:creationId xmlns:p14="http://schemas.microsoft.com/office/powerpoint/2010/main" val="410253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fade">
                                      <p:cBhvr>
                                        <p:cTn id="7" dur="500"/>
                                        <p:tgtEl>
                                          <p:spTgt spid="6">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9" end="9"/>
                                            </p:txEl>
                                          </p:spTgt>
                                        </p:tgtEl>
                                        <p:attrNameLst>
                                          <p:attrName>style.visibility</p:attrName>
                                        </p:attrNameLst>
                                      </p:cBhvr>
                                      <p:to>
                                        <p:strVal val="visible"/>
                                      </p:to>
                                    </p:set>
                                    <p:animEffect transition="in" filter="fade">
                                      <p:cBhvr>
                                        <p:cTn id="10" dur="500"/>
                                        <p:tgtEl>
                                          <p:spTgt spid="6">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10" end="10"/>
                                            </p:txEl>
                                          </p:spTgt>
                                        </p:tgtEl>
                                        <p:attrNameLst>
                                          <p:attrName>style.visibility</p:attrName>
                                        </p:attrNameLst>
                                      </p:cBhvr>
                                      <p:to>
                                        <p:strVal val="visible"/>
                                      </p:to>
                                    </p:set>
                                    <p:animEffect transition="in" filter="fade">
                                      <p:cBhvr>
                                        <p:cTn id="13"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3967-4997-4368-8D77-A90DDF3A2660}"/>
              </a:ext>
            </a:extLst>
          </p:cNvPr>
          <p:cNvSpPr>
            <a:spLocks noGrp="1"/>
          </p:cNvSpPr>
          <p:nvPr>
            <p:ph type="title"/>
          </p:nvPr>
        </p:nvSpPr>
        <p:spPr/>
        <p:txBody>
          <a:bodyPr anchor="b">
            <a:normAutofit/>
          </a:bodyPr>
          <a:lstStyle/>
          <a:p>
            <a:r>
              <a:rPr lang="it-IT" dirty="0"/>
              <a:t>Background</a:t>
            </a:r>
            <a:endParaRPr lang="en-GB" dirty="0"/>
          </a:p>
        </p:txBody>
      </p:sp>
      <p:pic>
        <p:nvPicPr>
          <p:cNvPr id="7" name="Picture 6">
            <a:extLst>
              <a:ext uri="{FF2B5EF4-FFF2-40B4-BE49-F238E27FC236}">
                <a16:creationId xmlns:a16="http://schemas.microsoft.com/office/drawing/2014/main" id="{AA986A46-79E5-42DA-8467-50D036C596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339" r="3" b="51378"/>
          <a:stretch/>
        </p:blipFill>
        <p:spPr bwMode="auto">
          <a:xfrm>
            <a:off x="504880" y="1451626"/>
            <a:ext cx="8590241" cy="4549692"/>
          </a:xfrm>
          <a:prstGeom prst="rect">
            <a:avLst/>
          </a:prstGeom>
          <a:noFill/>
          <a:ln>
            <a:noFill/>
          </a:ln>
        </p:spPr>
      </p:pic>
      <p:sp>
        <p:nvSpPr>
          <p:cNvPr id="9" name="TextBox 8">
            <a:extLst>
              <a:ext uri="{FF2B5EF4-FFF2-40B4-BE49-F238E27FC236}">
                <a16:creationId xmlns:a16="http://schemas.microsoft.com/office/drawing/2014/main" id="{92233FB6-3663-4011-842E-44A496356412}"/>
              </a:ext>
            </a:extLst>
          </p:cNvPr>
          <p:cNvSpPr txBox="1"/>
          <p:nvPr/>
        </p:nvSpPr>
        <p:spPr>
          <a:xfrm>
            <a:off x="8599547" y="6120152"/>
            <a:ext cx="5693340" cy="461665"/>
          </a:xfrm>
          <a:prstGeom prst="rect">
            <a:avLst/>
          </a:prstGeom>
          <a:noFill/>
        </p:spPr>
        <p:txBody>
          <a:bodyPr wrap="square" rtlCol="0">
            <a:spAutoFit/>
          </a:bodyPr>
          <a:lstStyle/>
          <a:p>
            <a:r>
              <a:rPr lang="it-IT" sz="1200" dirty="0"/>
              <a:t>Figures: Falchetta (2021)</a:t>
            </a:r>
          </a:p>
          <a:p>
            <a:r>
              <a:rPr lang="it-IT" sz="1200" dirty="0"/>
              <a:t>Data: World Bank, FAO</a:t>
            </a:r>
            <a:endParaRPr lang="en-GB" sz="1200" dirty="0"/>
          </a:p>
        </p:txBody>
      </p:sp>
      <p:sp>
        <p:nvSpPr>
          <p:cNvPr id="3" name="TextBox 2">
            <a:extLst>
              <a:ext uri="{FF2B5EF4-FFF2-40B4-BE49-F238E27FC236}">
                <a16:creationId xmlns:a16="http://schemas.microsoft.com/office/drawing/2014/main" id="{94219313-8C4B-4244-8CC8-D92DC4EC5498}"/>
              </a:ext>
            </a:extLst>
          </p:cNvPr>
          <p:cNvSpPr txBox="1"/>
          <p:nvPr/>
        </p:nvSpPr>
        <p:spPr>
          <a:xfrm>
            <a:off x="2499787" y="1451626"/>
            <a:ext cx="5486400" cy="369332"/>
          </a:xfrm>
          <a:prstGeom prst="rect">
            <a:avLst/>
          </a:prstGeom>
          <a:noFill/>
        </p:spPr>
        <p:txBody>
          <a:bodyPr wrap="square" rtlCol="0">
            <a:spAutoFit/>
          </a:bodyPr>
          <a:lstStyle/>
          <a:p>
            <a:r>
              <a:rPr lang="it-IT" b="1" dirty="0"/>
              <a:t>Selected indicators for sub-Saharan Africa</a:t>
            </a:r>
            <a:endParaRPr lang="en-GB" b="1" dirty="0"/>
          </a:p>
        </p:txBody>
      </p:sp>
      <p:cxnSp>
        <p:nvCxnSpPr>
          <p:cNvPr id="6" name="Straight Arrow Connector 5">
            <a:extLst>
              <a:ext uri="{FF2B5EF4-FFF2-40B4-BE49-F238E27FC236}">
                <a16:creationId xmlns:a16="http://schemas.microsoft.com/office/drawing/2014/main" id="{E47AE727-7C80-48ED-AF10-5EC5F85D51AF}"/>
              </a:ext>
            </a:extLst>
          </p:cNvPr>
          <p:cNvCxnSpPr>
            <a:cxnSpLocks/>
          </p:cNvCxnSpPr>
          <p:nvPr/>
        </p:nvCxnSpPr>
        <p:spPr>
          <a:xfrm flipV="1">
            <a:off x="9095121" y="4897257"/>
            <a:ext cx="48481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4B80B83-18BA-4528-953B-ECF1AB1B351F}"/>
              </a:ext>
            </a:extLst>
          </p:cNvPr>
          <p:cNvSpPr txBox="1"/>
          <p:nvPr/>
        </p:nvSpPr>
        <p:spPr>
          <a:xfrm>
            <a:off x="9579936" y="4535697"/>
            <a:ext cx="2092687" cy="1200329"/>
          </a:xfrm>
          <a:prstGeom prst="rect">
            <a:avLst/>
          </a:prstGeom>
          <a:noFill/>
        </p:spPr>
        <p:txBody>
          <a:bodyPr wrap="square" rtlCol="0">
            <a:spAutoFit/>
          </a:bodyPr>
          <a:lstStyle/>
          <a:p>
            <a:pPr algn="ctr"/>
            <a:r>
              <a:rPr lang="it-IT" dirty="0"/>
              <a:t>900+ million people by 2050, UN 2019 prospects</a:t>
            </a:r>
            <a:endParaRPr lang="en-GB" dirty="0"/>
          </a:p>
        </p:txBody>
      </p:sp>
      <p:cxnSp>
        <p:nvCxnSpPr>
          <p:cNvPr id="10" name="Straight Arrow Connector 9">
            <a:extLst>
              <a:ext uri="{FF2B5EF4-FFF2-40B4-BE49-F238E27FC236}">
                <a16:creationId xmlns:a16="http://schemas.microsoft.com/office/drawing/2014/main" id="{47497F15-B033-4E5C-8C2F-3CE5895E2972}"/>
              </a:ext>
            </a:extLst>
          </p:cNvPr>
          <p:cNvCxnSpPr>
            <a:cxnSpLocks/>
          </p:cNvCxnSpPr>
          <p:nvPr/>
        </p:nvCxnSpPr>
        <p:spPr>
          <a:xfrm flipV="1">
            <a:off x="9175115" y="2917247"/>
            <a:ext cx="48481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4373680-6589-43B1-B78C-C1D55C03CB4C}"/>
              </a:ext>
            </a:extLst>
          </p:cNvPr>
          <p:cNvSpPr txBox="1"/>
          <p:nvPr/>
        </p:nvSpPr>
        <p:spPr>
          <a:xfrm>
            <a:off x="9659930" y="2394783"/>
            <a:ext cx="2092687" cy="1477328"/>
          </a:xfrm>
          <a:prstGeom prst="rect">
            <a:avLst/>
          </a:prstGeom>
          <a:noFill/>
        </p:spPr>
        <p:txBody>
          <a:bodyPr wrap="square" rtlCol="0">
            <a:spAutoFit/>
          </a:bodyPr>
          <a:lstStyle/>
          <a:p>
            <a:pPr algn="ctr"/>
            <a:r>
              <a:rPr lang="it-IT" dirty="0"/>
              <a:t>Under baseline trends, most development gaps still </a:t>
            </a:r>
            <a:r>
              <a:rPr lang="it-IT" b="1" dirty="0"/>
              <a:t>open</a:t>
            </a:r>
            <a:r>
              <a:rPr lang="it-IT" dirty="0"/>
              <a:t> (or even larger) by 2030</a:t>
            </a:r>
            <a:endParaRPr lang="en-GB" dirty="0"/>
          </a:p>
        </p:txBody>
      </p:sp>
    </p:spTree>
    <p:extLst>
      <p:ext uri="{BB962C8B-B14F-4D97-AF65-F5344CB8AC3E}">
        <p14:creationId xmlns:p14="http://schemas.microsoft.com/office/powerpoint/2010/main" val="407014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3967-4997-4368-8D77-A90DDF3A2660}"/>
              </a:ext>
            </a:extLst>
          </p:cNvPr>
          <p:cNvSpPr>
            <a:spLocks noGrp="1"/>
          </p:cNvSpPr>
          <p:nvPr>
            <p:ph type="title"/>
          </p:nvPr>
        </p:nvSpPr>
        <p:spPr/>
        <p:txBody>
          <a:bodyPr anchor="b">
            <a:normAutofit/>
          </a:bodyPr>
          <a:lstStyle/>
          <a:p>
            <a:r>
              <a:rPr lang="it-IT" dirty="0"/>
              <a:t>Questions and Objectives</a:t>
            </a:r>
            <a:endParaRPr lang="en-GB" dirty="0"/>
          </a:p>
        </p:txBody>
      </p:sp>
      <p:sp>
        <p:nvSpPr>
          <p:cNvPr id="3" name="TextBox 2">
            <a:extLst>
              <a:ext uri="{FF2B5EF4-FFF2-40B4-BE49-F238E27FC236}">
                <a16:creationId xmlns:a16="http://schemas.microsoft.com/office/drawing/2014/main" id="{B94F508E-CE9D-112A-7FB8-687B43993F87}"/>
              </a:ext>
            </a:extLst>
          </p:cNvPr>
          <p:cNvSpPr txBox="1"/>
          <p:nvPr/>
        </p:nvSpPr>
        <p:spPr>
          <a:xfrm>
            <a:off x="362713" y="4851752"/>
            <a:ext cx="10918824" cy="1938992"/>
          </a:xfrm>
          <a:prstGeom prst="rect">
            <a:avLst/>
          </a:prstGeom>
          <a:noFill/>
        </p:spPr>
        <p:txBody>
          <a:bodyPr wrap="square" rtlCol="0">
            <a:spAutoFit/>
          </a:bodyPr>
          <a:lstStyle/>
          <a:p>
            <a:pPr algn="just"/>
            <a:r>
              <a:rPr lang="en-GB" sz="2000" b="1" dirty="0"/>
              <a:t>Our Approach:</a:t>
            </a:r>
          </a:p>
          <a:p>
            <a:pPr marL="285750" indent="-285750" algn="just">
              <a:buFont typeface="Arial" panose="020B0604020202020204" pitchFamily="34" charset="0"/>
              <a:buChar char="•"/>
            </a:pPr>
            <a:r>
              <a:rPr lang="en-GB" sz="2000" dirty="0"/>
              <a:t>Multi-scale, multi-sectoral assessment framework: planning of technologies and policies that can promote integrated sustainable development in rural areas of developing countries.</a:t>
            </a:r>
            <a:endParaRPr lang="en-GB" sz="2000" dirty="0">
              <a:latin typeface="+mj-lt"/>
            </a:endParaRPr>
          </a:p>
          <a:p>
            <a:pPr marL="285750" indent="-285750" algn="just">
              <a:buFont typeface="Arial" panose="020B0604020202020204" pitchFamily="34" charset="0"/>
              <a:buChar char="•"/>
            </a:pPr>
            <a:r>
              <a:rPr lang="en-GB" sz="2000" dirty="0"/>
              <a:t>Focus on countries: first case-study of </a:t>
            </a:r>
            <a:r>
              <a:rPr lang="en-GB" sz="2000" b="1" dirty="0"/>
              <a:t>Zambia</a:t>
            </a:r>
            <a:r>
              <a:rPr lang="en-GB" sz="2000" dirty="0"/>
              <a:t>. </a:t>
            </a:r>
            <a:endParaRPr lang="en-GB" sz="2000" dirty="0">
              <a:latin typeface="+mj-lt"/>
            </a:endParaRPr>
          </a:p>
          <a:p>
            <a:pPr marL="285750" indent="-285750" algn="just">
              <a:buFont typeface="Arial" panose="020B0604020202020204" pitchFamily="34" charset="0"/>
              <a:buChar char="•"/>
            </a:pPr>
            <a:r>
              <a:rPr lang="en-GB" sz="2000" dirty="0"/>
              <a:t>Plan capacity building: Interactive dashboards; dissemination and hands-on workshops to teach our framework.</a:t>
            </a:r>
            <a:endParaRPr lang="en-GB" sz="2000" b="0" i="0" dirty="0">
              <a:effectLst/>
              <a:latin typeface="+mj-lt"/>
            </a:endParaRPr>
          </a:p>
        </p:txBody>
      </p:sp>
      <p:sp>
        <p:nvSpPr>
          <p:cNvPr id="8" name="Rettangolo 11">
            <a:extLst>
              <a:ext uri="{FF2B5EF4-FFF2-40B4-BE49-F238E27FC236}">
                <a16:creationId xmlns:a16="http://schemas.microsoft.com/office/drawing/2014/main" id="{BC9662EC-8F14-4814-A55F-024C1EF1A443}"/>
              </a:ext>
            </a:extLst>
          </p:cNvPr>
          <p:cNvSpPr/>
          <p:nvPr/>
        </p:nvSpPr>
        <p:spPr>
          <a:xfrm>
            <a:off x="362713" y="913657"/>
            <a:ext cx="10152887" cy="723275"/>
          </a:xfrm>
          <a:prstGeom prst="rect">
            <a:avLst/>
          </a:prstGeom>
        </p:spPr>
        <p:txBody>
          <a:bodyPr wrap="square">
            <a:spAutoFit/>
          </a:bodyPr>
          <a:lstStyle/>
          <a:p>
            <a:pPr fontAlgn="base">
              <a:spcAft>
                <a:spcPts val="600"/>
              </a:spcAft>
            </a:pPr>
            <a:r>
              <a:rPr lang="it-IT" dirty="0">
                <a:solidFill>
                  <a:srgbClr val="000000"/>
                </a:solidFill>
                <a:latin typeface="Arial" panose="020B0604020202020204" pitchFamily="34" charset="0"/>
              </a:rPr>
              <a:t>Known solution to </a:t>
            </a:r>
            <a:r>
              <a:rPr lang="it-IT" b="1" dirty="0">
                <a:solidFill>
                  <a:srgbClr val="000000"/>
                </a:solidFill>
                <a:latin typeface="Arial" panose="020B0604020202020204" pitchFamily="34" charset="0"/>
              </a:rPr>
              <a:t>improve water-energy access and agriculture productivity </a:t>
            </a:r>
            <a:r>
              <a:rPr lang="it-IT" dirty="0">
                <a:solidFill>
                  <a:srgbClr val="000000"/>
                </a:solidFill>
                <a:latin typeface="Arial" panose="020B0604020202020204" pitchFamily="34" charset="0"/>
              </a:rPr>
              <a:t>in rural areas:</a:t>
            </a:r>
          </a:p>
          <a:p>
            <a:pPr fontAlgn="base">
              <a:spcAft>
                <a:spcPts val="600"/>
              </a:spcAft>
            </a:pPr>
            <a:r>
              <a:rPr lang="it-IT" dirty="0">
                <a:solidFill>
                  <a:srgbClr val="000000"/>
                </a:solidFill>
                <a:latin typeface="Arial" panose="020B0604020202020204" pitchFamily="34" charset="0"/>
              </a:rPr>
              <a:t>Sustainable </a:t>
            </a:r>
            <a:r>
              <a:rPr lang="it-IT" b="1" dirty="0">
                <a:solidFill>
                  <a:srgbClr val="000000"/>
                </a:solidFill>
                <a:latin typeface="Arial" panose="020B0604020202020204" pitchFamily="34" charset="0"/>
              </a:rPr>
              <a:t>irrigation</a:t>
            </a:r>
            <a:r>
              <a:rPr lang="it-IT" dirty="0">
                <a:solidFill>
                  <a:srgbClr val="000000"/>
                </a:solidFill>
                <a:latin typeface="Arial" panose="020B0604020202020204" pitchFamily="34" charset="0"/>
              </a:rPr>
              <a:t> and </a:t>
            </a:r>
            <a:r>
              <a:rPr lang="it-IT" b="1" dirty="0">
                <a:solidFill>
                  <a:srgbClr val="000000"/>
                </a:solidFill>
                <a:latin typeface="Arial" panose="020B0604020202020204" pitchFamily="34" charset="0"/>
              </a:rPr>
              <a:t>community-wide renewable electricity</a:t>
            </a:r>
            <a:r>
              <a:rPr lang="en-US" dirty="0">
                <a:solidFill>
                  <a:srgbClr val="000000"/>
                </a:solidFill>
                <a:latin typeface="Arial" panose="020B0604020202020204" pitchFamily="34" charset="0"/>
              </a:rPr>
              <a:t>​</a:t>
            </a:r>
          </a:p>
        </p:txBody>
      </p:sp>
      <p:pic>
        <p:nvPicPr>
          <p:cNvPr id="1026" name="Picture 2" descr="JAKEDA Conducts Program to Educate Farmers on Running Irrigation Pumps  Using Solar Energy">
            <a:extLst>
              <a:ext uri="{FF2B5EF4-FFF2-40B4-BE49-F238E27FC236}">
                <a16:creationId xmlns:a16="http://schemas.microsoft.com/office/drawing/2014/main" id="{4E236F0B-D86E-49A9-87E4-13AF18B1A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593" y="1730769"/>
            <a:ext cx="4610100" cy="30716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E01A9B1-2DEE-445F-960F-359D42A83BF1}"/>
              </a:ext>
            </a:extLst>
          </p:cNvPr>
          <p:cNvSpPr txBox="1"/>
          <p:nvPr/>
        </p:nvSpPr>
        <p:spPr>
          <a:xfrm>
            <a:off x="7400925" y="2166988"/>
            <a:ext cx="4381500" cy="1631216"/>
          </a:xfrm>
          <a:prstGeom prst="rect">
            <a:avLst/>
          </a:prstGeom>
          <a:noFill/>
        </p:spPr>
        <p:txBody>
          <a:bodyPr wrap="square" rtlCol="0">
            <a:spAutoFit/>
          </a:bodyPr>
          <a:lstStyle/>
          <a:p>
            <a:r>
              <a:rPr lang="en-US" sz="2000" b="1" dirty="0"/>
              <a:t>Questions:</a:t>
            </a:r>
          </a:p>
          <a:p>
            <a:r>
              <a:rPr lang="en-US" sz="2000" dirty="0"/>
              <a:t>Where to plan new infrastructure? </a:t>
            </a:r>
          </a:p>
          <a:p>
            <a:r>
              <a:rPr lang="en-US" sz="2000" dirty="0"/>
              <a:t>Which areas present the highest multi-sectoral benefits? </a:t>
            </a:r>
          </a:p>
          <a:p>
            <a:r>
              <a:rPr lang="en-US" sz="2000" dirty="0"/>
              <a:t>What are the expected costs? </a:t>
            </a:r>
          </a:p>
        </p:txBody>
      </p:sp>
    </p:spTree>
    <p:extLst>
      <p:ext uri="{BB962C8B-B14F-4D97-AF65-F5344CB8AC3E}">
        <p14:creationId xmlns:p14="http://schemas.microsoft.com/office/powerpoint/2010/main" val="4595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3967-4997-4368-8D77-A90DDF3A2660}"/>
              </a:ext>
            </a:extLst>
          </p:cNvPr>
          <p:cNvSpPr>
            <a:spLocks noGrp="1"/>
          </p:cNvSpPr>
          <p:nvPr>
            <p:ph type="title"/>
          </p:nvPr>
        </p:nvSpPr>
        <p:spPr/>
        <p:txBody>
          <a:bodyPr anchor="b">
            <a:normAutofit/>
          </a:bodyPr>
          <a:lstStyle/>
          <a:p>
            <a:r>
              <a:rPr lang="it-IT" dirty="0" err="1"/>
              <a:t>Scenarios</a:t>
            </a:r>
            <a:r>
              <a:rPr lang="it-IT" dirty="0"/>
              <a:t> and data</a:t>
            </a:r>
            <a:endParaRPr lang="en-GB" dirty="0"/>
          </a:p>
        </p:txBody>
      </p:sp>
      <p:graphicFrame>
        <p:nvGraphicFramePr>
          <p:cNvPr id="4" name="Tabella 3"/>
          <p:cNvGraphicFramePr>
            <a:graphicFrameLocks noGrp="1"/>
          </p:cNvGraphicFramePr>
          <p:nvPr>
            <p:extLst>
              <p:ext uri="{D42A27DB-BD31-4B8C-83A1-F6EECF244321}">
                <p14:modId xmlns:p14="http://schemas.microsoft.com/office/powerpoint/2010/main" val="2137128684"/>
              </p:ext>
            </p:extLst>
          </p:nvPr>
        </p:nvGraphicFramePr>
        <p:xfrm>
          <a:off x="393700" y="1465403"/>
          <a:ext cx="6554511" cy="4148329"/>
        </p:xfrm>
        <a:graphic>
          <a:graphicData uri="http://schemas.openxmlformats.org/drawingml/2006/table">
            <a:tbl>
              <a:tblPr>
                <a:tableStyleId>{793D81CF-94F2-401A-BA57-92F5A7B2D0C5}</a:tableStyleId>
              </a:tblPr>
              <a:tblGrid>
                <a:gridCol w="1469872">
                  <a:extLst>
                    <a:ext uri="{9D8B030D-6E8A-4147-A177-3AD203B41FA5}">
                      <a16:colId xmlns:a16="http://schemas.microsoft.com/office/drawing/2014/main" val="20000"/>
                    </a:ext>
                  </a:extLst>
                </a:gridCol>
                <a:gridCol w="5084639">
                  <a:extLst>
                    <a:ext uri="{9D8B030D-6E8A-4147-A177-3AD203B41FA5}">
                      <a16:colId xmlns:a16="http://schemas.microsoft.com/office/drawing/2014/main" val="20002"/>
                    </a:ext>
                  </a:extLst>
                </a:gridCol>
              </a:tblGrid>
              <a:tr h="554990">
                <a:tc>
                  <a:txBody>
                    <a:bodyPr/>
                    <a:lstStyle/>
                    <a:p>
                      <a:pPr algn="ctr" fontAlgn="base">
                        <a:lnSpc>
                          <a:spcPct val="107000"/>
                        </a:lnSpc>
                        <a:spcAft>
                          <a:spcPts val="0"/>
                        </a:spcAft>
                      </a:pPr>
                      <a:r>
                        <a:rPr lang="en-GB" sz="1200" b="1" kern="1200" dirty="0">
                          <a:effectLst/>
                        </a:rPr>
                        <a:t>Story/question </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9375" marR="79375" marT="39370" marB="39370" anchor="ctr"/>
                </a:tc>
                <a:tc>
                  <a:txBody>
                    <a:bodyPr/>
                    <a:lstStyle/>
                    <a:p>
                      <a:pPr algn="ctr" fontAlgn="base">
                        <a:lnSpc>
                          <a:spcPct val="107000"/>
                        </a:lnSpc>
                        <a:spcAft>
                          <a:spcPts val="0"/>
                        </a:spcAft>
                      </a:pPr>
                      <a:r>
                        <a:rPr lang="en-GB" sz="1200" b="1" kern="1200" dirty="0">
                          <a:effectLst/>
                        </a:rPr>
                        <a:t>National goals </a:t>
                      </a:r>
                      <a:endParaRPr lang="en-GB"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79375" marR="79375" marT="39370" marB="39370" anchor="ctr"/>
                </a:tc>
                <a:extLst>
                  <a:ext uri="{0D108BD9-81ED-4DB2-BD59-A6C34878D82A}">
                    <a16:rowId xmlns:a16="http://schemas.microsoft.com/office/drawing/2014/main" val="10000"/>
                  </a:ext>
                </a:extLst>
              </a:tr>
              <a:tr h="554990">
                <a:tc>
                  <a:txBody>
                    <a:bodyPr/>
                    <a:lstStyle/>
                    <a:p>
                      <a:pPr algn="ctr" fontAlgn="base">
                        <a:lnSpc>
                          <a:spcPct val="107000"/>
                        </a:lnSpc>
                        <a:spcAft>
                          <a:spcPts val="0"/>
                        </a:spcAft>
                      </a:pPr>
                      <a:r>
                        <a:rPr lang="en-GB" sz="1600" i="1" kern="1200" dirty="0">
                          <a:effectLst/>
                        </a:rPr>
                        <a:t>“Baseline” </a:t>
                      </a:r>
                      <a:endParaRPr lang="en-GB"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79375" marR="79375" marT="39370" marB="39370" anchor="ctr"/>
                </a:tc>
                <a:tc>
                  <a:txBody>
                    <a:bodyPr/>
                    <a:lstStyle/>
                    <a:p>
                      <a:pPr algn="ctr" fontAlgn="base">
                        <a:lnSpc>
                          <a:spcPct val="107000"/>
                        </a:lnSpc>
                        <a:spcAft>
                          <a:spcPts val="0"/>
                        </a:spcAft>
                      </a:pPr>
                      <a:r>
                        <a:rPr lang="en-GB" sz="1600" kern="1200" dirty="0">
                          <a:effectLst/>
                        </a:rPr>
                        <a:t>Current policies</a:t>
                      </a:r>
                    </a:p>
                    <a:p>
                      <a:pPr algn="ctr" fontAlgn="base">
                        <a:lnSpc>
                          <a:spcPct val="107000"/>
                        </a:lnSpc>
                        <a:spcAft>
                          <a:spcPts val="0"/>
                        </a:spcAft>
                      </a:pPr>
                      <a:r>
                        <a:rPr lang="en-GB" sz="1600" kern="1200" dirty="0">
                          <a:effectLst/>
                        </a:rPr>
                        <a:t>Agriculture: historical trend of production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9375" marR="79375" marT="39370" marB="39370" anchor="ctr"/>
                </a:tc>
                <a:extLst>
                  <a:ext uri="{0D108BD9-81ED-4DB2-BD59-A6C34878D82A}">
                    <a16:rowId xmlns:a16="http://schemas.microsoft.com/office/drawing/2014/main" val="10001"/>
                  </a:ext>
                </a:extLst>
              </a:tr>
              <a:tr h="930275">
                <a:tc>
                  <a:txBody>
                    <a:bodyPr/>
                    <a:lstStyle/>
                    <a:p>
                      <a:pPr algn="ctr" fontAlgn="base">
                        <a:lnSpc>
                          <a:spcPct val="107000"/>
                        </a:lnSpc>
                        <a:spcAft>
                          <a:spcPts val="0"/>
                        </a:spcAft>
                      </a:pPr>
                      <a:r>
                        <a:rPr lang="en-GB" sz="1600" i="1" kern="1200" dirty="0">
                          <a:effectLst/>
                        </a:rPr>
                        <a:t>Improved access </a:t>
                      </a:r>
                      <a:endParaRPr lang="en-GB"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79375" marR="79375" marT="39370" marB="39370" anchor="ctr"/>
                </a:tc>
                <a:tc>
                  <a:txBody>
                    <a:bodyPr/>
                    <a:lstStyle/>
                    <a:p>
                      <a:pPr algn="ctr" fontAlgn="base">
                        <a:lnSpc>
                          <a:spcPct val="107000"/>
                        </a:lnSpc>
                        <a:spcAft>
                          <a:spcPts val="0"/>
                        </a:spcAft>
                      </a:pPr>
                      <a:r>
                        <a:rPr lang="en-GB" sz="1600" kern="1200" dirty="0">
                          <a:effectLst/>
                        </a:rPr>
                        <a:t>Electricity access: halving the gap in 2030 water access &amp; sanitation: halving the gap in 2030;  </a:t>
                      </a:r>
                      <a:br>
                        <a:rPr lang="en-GB" sz="1600" kern="1200" dirty="0">
                          <a:effectLst/>
                        </a:rPr>
                      </a:br>
                      <a:r>
                        <a:rPr lang="en-GB" sz="1600" strike="sngStrike" kern="1200" baseline="0" dirty="0">
                          <a:effectLst/>
                        </a:rPr>
                        <a:t>Food security: increasing water supply to meet domestic food crops production demand in 2030 (given current diet,  no extensification, fertilization, trade) </a:t>
                      </a:r>
                      <a:endParaRPr lang="en-GB" sz="1400" strike="sngStrik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79375" marR="79375" marT="39370" marB="39370" anchor="ctr"/>
                </a:tc>
                <a:extLst>
                  <a:ext uri="{0D108BD9-81ED-4DB2-BD59-A6C34878D82A}">
                    <a16:rowId xmlns:a16="http://schemas.microsoft.com/office/drawing/2014/main" val="10002"/>
                  </a:ext>
                </a:extLst>
              </a:tr>
              <a:tr h="1180465">
                <a:tc>
                  <a:txBody>
                    <a:bodyPr/>
                    <a:lstStyle/>
                    <a:p>
                      <a:pPr algn="ctr" fontAlgn="base">
                        <a:lnSpc>
                          <a:spcPct val="107000"/>
                        </a:lnSpc>
                        <a:spcAft>
                          <a:spcPts val="0"/>
                        </a:spcAft>
                      </a:pPr>
                      <a:r>
                        <a:rPr lang="en-GB" sz="1600" i="1" kern="1200" dirty="0">
                          <a:effectLst/>
                        </a:rPr>
                        <a:t>Ambitious development, sustainable targets </a:t>
                      </a:r>
                      <a:endParaRPr lang="en-GB" sz="1400" i="1" dirty="0">
                        <a:effectLst/>
                        <a:latin typeface="Calibri" panose="020F0502020204030204" pitchFamily="34" charset="0"/>
                        <a:ea typeface="Calibri" panose="020F0502020204030204" pitchFamily="34" charset="0"/>
                        <a:cs typeface="Times New Roman" panose="02020603050405020304" pitchFamily="18" charset="0"/>
                      </a:endParaRPr>
                    </a:p>
                  </a:txBody>
                  <a:tcPr marL="79375" marR="79375" marT="39370" marB="39370" anchor="ctr"/>
                </a:tc>
                <a:tc>
                  <a:txBody>
                    <a:bodyPr/>
                    <a:lstStyle/>
                    <a:p>
                      <a:pPr algn="ctr" fontAlgn="base">
                        <a:lnSpc>
                          <a:spcPct val="107000"/>
                        </a:lnSpc>
                        <a:spcAft>
                          <a:spcPts val="0"/>
                        </a:spcAft>
                      </a:pPr>
                      <a:r>
                        <a:rPr lang="en-GB" sz="1600" kern="1200" dirty="0">
                          <a:effectLst/>
                        </a:rPr>
                        <a:t>Energy universal access by 2030,  </a:t>
                      </a:r>
                      <a:br>
                        <a:rPr lang="en-GB" sz="1600" kern="1200" dirty="0">
                          <a:effectLst/>
                        </a:rPr>
                      </a:br>
                      <a:r>
                        <a:rPr lang="en-GB" sz="1600" kern="1200" dirty="0">
                          <a:effectLst/>
                        </a:rPr>
                        <a:t>universal water access &amp; sanitation by 2030;  </a:t>
                      </a:r>
                      <a:br>
                        <a:rPr lang="en-GB" sz="1600" kern="1200" dirty="0">
                          <a:effectLst/>
                        </a:rPr>
                      </a:br>
                      <a:r>
                        <a:rPr lang="en-GB" sz="1600" b="1" kern="1200" dirty="0">
                          <a:effectLst/>
                        </a:rPr>
                        <a:t>crop yield gap closure with irrigation</a:t>
                      </a:r>
                    </a:p>
                    <a:p>
                      <a:pPr algn="ctr" fontAlgn="base">
                        <a:lnSpc>
                          <a:spcPct val="107000"/>
                        </a:lnSpc>
                        <a:spcAft>
                          <a:spcPts val="0"/>
                        </a:spcAft>
                      </a:pPr>
                      <a:r>
                        <a:rPr lang="en-GB" sz="1600" strike="sngStrike" kern="1200" baseline="0" dirty="0">
                          <a:effectLst/>
                        </a:rPr>
                        <a:t>nutrition security: improve yields to meet future food crop production demand to meet the EAT Lancet diet in 2030; </a:t>
                      </a:r>
                      <a:endParaRPr lang="en-GB" sz="1400" strike="sngStrike" baseline="0" dirty="0">
                        <a:effectLst/>
                      </a:endParaRPr>
                    </a:p>
                    <a:p>
                      <a:pPr algn="ctr" fontAlgn="base">
                        <a:lnSpc>
                          <a:spcPct val="107000"/>
                        </a:lnSpc>
                        <a:spcAft>
                          <a:spcPts val="0"/>
                        </a:spcAft>
                      </a:pPr>
                      <a:r>
                        <a:rPr lang="en-GB" sz="1600" strike="sngStrike" kern="1200" baseline="0" dirty="0">
                          <a:effectLst/>
                        </a:rPr>
                        <a:t>Renewable electricity share = 100% + climate constraints </a:t>
                      </a:r>
                      <a:endParaRPr lang="en-GB" sz="1400" strike="sngStrike"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79375" marR="79375" marT="39370" marB="39370" anchor="ct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1103313" y="23272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p>
        </p:txBody>
      </p:sp>
      <p:sp>
        <p:nvSpPr>
          <p:cNvPr id="6" name="CasellaDiTesto 5"/>
          <p:cNvSpPr txBox="1"/>
          <p:nvPr/>
        </p:nvSpPr>
        <p:spPr>
          <a:xfrm>
            <a:off x="482321" y="1089187"/>
            <a:ext cx="5446992" cy="338554"/>
          </a:xfrm>
          <a:prstGeom prst="rect">
            <a:avLst/>
          </a:prstGeom>
          <a:noFill/>
        </p:spPr>
        <p:txBody>
          <a:bodyPr wrap="square" rtlCol="0">
            <a:spAutoFit/>
          </a:bodyPr>
          <a:lstStyle/>
          <a:p>
            <a:r>
              <a:rPr lang="en-GB" sz="1600" b="1" i="1" dirty="0"/>
              <a:t>Common assumptions: Socioeconomic: SSP2, climate: RCP 7.0</a:t>
            </a:r>
          </a:p>
        </p:txBody>
      </p:sp>
      <p:sp>
        <p:nvSpPr>
          <p:cNvPr id="7" name="CasellaDiTesto 6"/>
          <p:cNvSpPr txBox="1"/>
          <p:nvPr/>
        </p:nvSpPr>
        <p:spPr>
          <a:xfrm>
            <a:off x="7472760" y="2356928"/>
            <a:ext cx="4325540" cy="3139321"/>
          </a:xfrm>
          <a:prstGeom prst="rect">
            <a:avLst/>
          </a:prstGeom>
          <a:noFill/>
          <a:ln>
            <a:solidFill>
              <a:schemeClr val="tx1"/>
            </a:solidFill>
          </a:ln>
        </p:spPr>
        <p:txBody>
          <a:bodyPr wrap="square" rtlCol="0">
            <a:spAutoFit/>
          </a:bodyPr>
          <a:lstStyle/>
          <a:p>
            <a:r>
              <a:rPr lang="en-GB" b="1" dirty="0"/>
              <a:t>Main input datasets</a:t>
            </a:r>
          </a:p>
          <a:p>
            <a:pPr marL="285750" indent="-285750">
              <a:buFont typeface="Arial" panose="020B0604020202020204" pitchFamily="34" charset="0"/>
              <a:buChar char="•"/>
            </a:pPr>
            <a:r>
              <a:rPr lang="en-GB" dirty="0"/>
              <a:t>ISIMIP3b climate data</a:t>
            </a:r>
          </a:p>
          <a:p>
            <a:pPr marL="285750" indent="-285750">
              <a:buFont typeface="Arial" panose="020B0604020202020204" pitchFamily="34" charset="0"/>
              <a:buChar char="•"/>
            </a:pPr>
            <a:r>
              <a:rPr lang="en-GB" dirty="0"/>
              <a:t>RCP-SSP: socio-economic development and climate projections</a:t>
            </a:r>
          </a:p>
          <a:p>
            <a:pPr marL="285750" indent="-285750">
              <a:buFont typeface="Arial" panose="020B0604020202020204" pitchFamily="34" charset="0"/>
              <a:buChar char="•"/>
            </a:pPr>
            <a:r>
              <a:rPr lang="en-GB" dirty="0" err="1"/>
              <a:t>MAPSpam</a:t>
            </a:r>
            <a:r>
              <a:rPr lang="en-GB" dirty="0"/>
              <a:t> 2017 SSA cropland extent</a:t>
            </a:r>
          </a:p>
          <a:p>
            <a:pPr marL="285750" indent="-285750">
              <a:buFont typeface="Arial" panose="020B0604020202020204" pitchFamily="34" charset="0"/>
              <a:buChar char="•"/>
            </a:pPr>
            <a:r>
              <a:rPr lang="en-GB" dirty="0"/>
              <a:t>IEA energy balances</a:t>
            </a:r>
          </a:p>
          <a:p>
            <a:pPr marL="285750" indent="-285750">
              <a:buFont typeface="Arial" panose="020B0604020202020204" pitchFamily="34" charset="0"/>
              <a:buChar char="•"/>
            </a:pPr>
            <a:r>
              <a:rPr lang="en-GB" dirty="0"/>
              <a:t>GRID3 population settlement extents</a:t>
            </a:r>
          </a:p>
          <a:p>
            <a:pPr marL="285750" indent="-285750">
              <a:buFont typeface="Arial" panose="020B0604020202020204" pitchFamily="34" charset="0"/>
              <a:buChar char="•"/>
            </a:pPr>
            <a:r>
              <a:rPr lang="en-GB" dirty="0"/>
              <a:t>OSM power grid geometry</a:t>
            </a:r>
          </a:p>
          <a:p>
            <a:pPr marL="285750" indent="-285750">
              <a:buFont typeface="Arial" panose="020B0604020202020204" pitchFamily="34" charset="0"/>
              <a:buChar char="•"/>
            </a:pPr>
            <a:r>
              <a:rPr lang="en-GB" dirty="0"/>
              <a:t>Global Solar &amp; Wind Atlases (RES potential)</a:t>
            </a:r>
          </a:p>
          <a:p>
            <a:pPr marL="285750" indent="-285750">
              <a:buFont typeface="Arial" panose="020B0604020202020204" pitchFamily="34" charset="0"/>
              <a:buChar char="•"/>
            </a:pPr>
            <a:r>
              <a:rPr lang="en-GB" dirty="0" err="1"/>
              <a:t>MESSAGEix</a:t>
            </a:r>
            <a:r>
              <a:rPr lang="en-GB" dirty="0"/>
              <a:t> database</a:t>
            </a:r>
          </a:p>
        </p:txBody>
      </p:sp>
      <p:pic>
        <p:nvPicPr>
          <p:cNvPr id="3075" name="Picture 3" descr="isim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8433" y="858710"/>
            <a:ext cx="1649778" cy="606693"/>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p:cNvPicPr>
            <a:picLocks noChangeAspect="1"/>
          </p:cNvPicPr>
          <p:nvPr/>
        </p:nvPicPr>
        <p:blipFill>
          <a:blip r:embed="rId4"/>
          <a:stretch>
            <a:fillRect/>
          </a:stretch>
        </p:blipFill>
        <p:spPr>
          <a:xfrm>
            <a:off x="9446923" y="1027109"/>
            <a:ext cx="2133597" cy="489983"/>
          </a:xfrm>
          <a:prstGeom prst="rect">
            <a:avLst/>
          </a:prstGeom>
        </p:spPr>
      </p:pic>
      <p:pic>
        <p:nvPicPr>
          <p:cNvPr id="3077" name="Picture 5" descr="IEA doubles down on call to end fossil fuel exploration"/>
          <p:cNvPicPr>
            <a:picLocks noChangeAspect="1" noChangeArrowheads="1"/>
          </p:cNvPicPr>
          <p:nvPr/>
        </p:nvPicPr>
        <p:blipFill rotWithShape="1">
          <a:blip r:embed="rId5">
            <a:extLst>
              <a:ext uri="{28A0092B-C50C-407E-A947-70E740481C1C}">
                <a14:useLocalDpi xmlns:a14="http://schemas.microsoft.com/office/drawing/2010/main" val="0"/>
              </a:ext>
            </a:extLst>
          </a:blip>
          <a:srcRect l="16193" r="19536" b="10830"/>
          <a:stretch/>
        </p:blipFill>
        <p:spPr bwMode="auto">
          <a:xfrm>
            <a:off x="7910872" y="1503190"/>
            <a:ext cx="1104901" cy="748512"/>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Home - GRID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40322" y="1635512"/>
            <a:ext cx="1662547" cy="470643"/>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p:cNvPicPr>
            <a:picLocks noChangeAspect="1"/>
          </p:cNvPicPr>
          <p:nvPr/>
        </p:nvPicPr>
        <p:blipFill rotWithShape="1">
          <a:blip r:embed="rId7"/>
          <a:srcRect t="14404"/>
          <a:stretch/>
        </p:blipFill>
        <p:spPr>
          <a:xfrm>
            <a:off x="2702487" y="5946789"/>
            <a:ext cx="7092779" cy="825739"/>
          </a:xfrm>
          <a:prstGeom prst="rect">
            <a:avLst/>
          </a:prstGeom>
        </p:spPr>
      </p:pic>
    </p:spTree>
    <p:extLst>
      <p:ext uri="{BB962C8B-B14F-4D97-AF65-F5344CB8AC3E}">
        <p14:creationId xmlns:p14="http://schemas.microsoft.com/office/powerpoint/2010/main" val="24502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5"/>
                                        </p:tgtEl>
                                        <p:attrNameLst>
                                          <p:attrName>style.visibility</p:attrName>
                                        </p:attrNameLst>
                                      </p:cBhvr>
                                      <p:to>
                                        <p:strVal val="visible"/>
                                      </p:to>
                                    </p:set>
                                    <p:animEffect transition="in" filter="fade">
                                      <p:cBhvr>
                                        <p:cTn id="20" dur="500"/>
                                        <p:tgtEl>
                                          <p:spTgt spid="3075"/>
                                        </p:tgtEl>
                                      </p:cBhvr>
                                    </p:animEffect>
                                  </p:childTnLst>
                                </p:cTn>
                              </p:par>
                              <p:par>
                                <p:cTn id="21" presetID="10" presetClass="entr" presetSubtype="0" fill="hold" nodeType="withEffect">
                                  <p:stCondLst>
                                    <p:cond delay="0"/>
                                  </p:stCondLst>
                                  <p:childTnLst>
                                    <p:set>
                                      <p:cBhvr>
                                        <p:cTn id="22" dur="1" fill="hold">
                                          <p:stCondLst>
                                            <p:cond delay="0"/>
                                          </p:stCondLst>
                                        </p:cTn>
                                        <p:tgtEl>
                                          <p:spTgt spid="3077"/>
                                        </p:tgtEl>
                                        <p:attrNameLst>
                                          <p:attrName>style.visibility</p:attrName>
                                        </p:attrNameLst>
                                      </p:cBhvr>
                                      <p:to>
                                        <p:strVal val="visible"/>
                                      </p:to>
                                    </p:set>
                                    <p:animEffect transition="in" filter="fade">
                                      <p:cBhvr>
                                        <p:cTn id="23" dur="500"/>
                                        <p:tgtEl>
                                          <p:spTgt spid="3077"/>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3079"/>
                                        </p:tgtEl>
                                        <p:attrNameLst>
                                          <p:attrName>style.visibility</p:attrName>
                                        </p:attrNameLst>
                                      </p:cBhvr>
                                      <p:to>
                                        <p:strVal val="visible"/>
                                      </p:to>
                                    </p:set>
                                    <p:animEffect transition="in" filter="fade">
                                      <p:cBhvr>
                                        <p:cTn id="29" dur="500"/>
                                        <p:tgtEl>
                                          <p:spTgt spid="307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3967-4997-4368-8D77-A90DDF3A2660}"/>
              </a:ext>
            </a:extLst>
          </p:cNvPr>
          <p:cNvSpPr>
            <a:spLocks noGrp="1"/>
          </p:cNvSpPr>
          <p:nvPr>
            <p:ph type="title"/>
          </p:nvPr>
        </p:nvSpPr>
        <p:spPr/>
        <p:txBody>
          <a:bodyPr anchor="b">
            <a:normAutofit/>
          </a:bodyPr>
          <a:lstStyle/>
          <a:p>
            <a:r>
              <a:rPr lang="it-IT" dirty="0">
                <a:latin typeface="+mj-lt"/>
              </a:rPr>
              <a:t>The RE4AFAGRI </a:t>
            </a:r>
            <a:r>
              <a:rPr lang="it-IT" dirty="0" err="1">
                <a:latin typeface="+mj-lt"/>
              </a:rPr>
              <a:t>modelling</a:t>
            </a:r>
            <a:r>
              <a:rPr lang="it-IT" dirty="0">
                <a:latin typeface="+mj-lt"/>
              </a:rPr>
              <a:t> </a:t>
            </a:r>
            <a:r>
              <a:rPr lang="it-IT" dirty="0" err="1">
                <a:latin typeface="+mj-lt"/>
              </a:rPr>
              <a:t>platform</a:t>
            </a:r>
            <a:endParaRPr lang="en-GB" dirty="0">
              <a:latin typeface="+mj-lt"/>
            </a:endParaRPr>
          </a:p>
        </p:txBody>
      </p:sp>
      <p:sp>
        <p:nvSpPr>
          <p:cNvPr id="9" name="Rettangolo 8"/>
          <p:cNvSpPr/>
          <p:nvPr/>
        </p:nvSpPr>
        <p:spPr>
          <a:xfrm>
            <a:off x="4465570" y="6537756"/>
            <a:ext cx="2305183" cy="307777"/>
          </a:xfrm>
          <a:prstGeom prst="rect">
            <a:avLst/>
          </a:prstGeom>
        </p:spPr>
        <p:txBody>
          <a:bodyPr wrap="none">
            <a:spAutoFit/>
          </a:bodyPr>
          <a:lstStyle/>
          <a:p>
            <a:r>
              <a:rPr lang="en-GB" sz="1400" i="1" dirty="0"/>
              <a:t>10.1016/j.esr.2022.100922</a:t>
            </a:r>
          </a:p>
        </p:txBody>
      </p:sp>
      <p:sp>
        <p:nvSpPr>
          <p:cNvPr id="4" name="Rectangle: Rounded Corners 3">
            <a:extLst>
              <a:ext uri="{FF2B5EF4-FFF2-40B4-BE49-F238E27FC236}">
                <a16:creationId xmlns:a16="http://schemas.microsoft.com/office/drawing/2014/main" id="{6AD5A608-E493-428F-8F4B-11CBAC09D1CE}"/>
              </a:ext>
            </a:extLst>
          </p:cNvPr>
          <p:cNvSpPr/>
          <p:nvPr/>
        </p:nvSpPr>
        <p:spPr>
          <a:xfrm>
            <a:off x="710986" y="1128965"/>
            <a:ext cx="2895600" cy="1856698"/>
          </a:xfrm>
          <a:prstGeom prst="roundRect">
            <a:avLst/>
          </a:prstGeom>
          <a:ln w="38100">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en-US" b="1" dirty="0" err="1"/>
              <a:t>WaterCROP</a:t>
            </a:r>
            <a:endParaRPr lang="en-US" b="1" dirty="0"/>
          </a:p>
          <a:p>
            <a:r>
              <a:rPr lang="en-US" sz="1600" dirty="0"/>
              <a:t>Crop water footprint</a:t>
            </a:r>
          </a:p>
          <a:p>
            <a:r>
              <a:rPr lang="en-US" sz="1600" dirty="0"/>
              <a:t>Resolution: </a:t>
            </a:r>
          </a:p>
          <a:p>
            <a:r>
              <a:rPr lang="en-US" sz="1600" dirty="0"/>
              <a:t>- 10km</a:t>
            </a:r>
          </a:p>
          <a:p>
            <a:r>
              <a:rPr lang="en-US" sz="1600" dirty="0"/>
              <a:t>- monthly</a:t>
            </a:r>
          </a:p>
        </p:txBody>
      </p:sp>
      <p:pic>
        <p:nvPicPr>
          <p:cNvPr id="6" name="Picture 5">
            <a:extLst>
              <a:ext uri="{FF2B5EF4-FFF2-40B4-BE49-F238E27FC236}">
                <a16:creationId xmlns:a16="http://schemas.microsoft.com/office/drawing/2014/main" id="{D97D1BDF-1C00-4ED2-96A3-DE6608EEC359}"/>
              </a:ext>
            </a:extLst>
          </p:cNvPr>
          <p:cNvPicPr>
            <a:picLocks noChangeAspect="1"/>
          </p:cNvPicPr>
          <p:nvPr/>
        </p:nvPicPr>
        <p:blipFill>
          <a:blip r:embed="rId3"/>
          <a:stretch>
            <a:fillRect/>
          </a:stretch>
        </p:blipFill>
        <p:spPr>
          <a:xfrm>
            <a:off x="2719111" y="1957588"/>
            <a:ext cx="685800" cy="609600"/>
          </a:xfrm>
          <a:prstGeom prst="rect">
            <a:avLst/>
          </a:prstGeom>
        </p:spPr>
      </p:pic>
      <p:sp>
        <p:nvSpPr>
          <p:cNvPr id="21" name="CasellaDiTesto 20"/>
          <p:cNvSpPr txBox="1"/>
          <p:nvPr/>
        </p:nvSpPr>
        <p:spPr>
          <a:xfrm>
            <a:off x="2070100" y="2724053"/>
            <a:ext cx="1422400" cy="276999"/>
          </a:xfrm>
          <a:prstGeom prst="rect">
            <a:avLst/>
          </a:prstGeom>
          <a:noFill/>
        </p:spPr>
        <p:txBody>
          <a:bodyPr wrap="square" rtlCol="0">
            <a:spAutoFit/>
          </a:bodyPr>
          <a:lstStyle/>
          <a:p>
            <a:r>
              <a:rPr lang="en-GB" sz="1100" i="1" dirty="0" err="1"/>
              <a:t>Tuninetti</a:t>
            </a:r>
            <a:r>
              <a:rPr lang="en-GB" sz="1100" i="1" dirty="0"/>
              <a:t> et </a:t>
            </a:r>
            <a:r>
              <a:rPr lang="en-GB" sz="1200" i="1" dirty="0"/>
              <a:t>al</a:t>
            </a:r>
            <a:r>
              <a:rPr lang="en-GB" sz="1100" i="1" dirty="0"/>
              <a:t>. (2015)</a:t>
            </a:r>
          </a:p>
        </p:txBody>
      </p:sp>
      <p:sp>
        <p:nvSpPr>
          <p:cNvPr id="17" name="Rectangle: Rounded Corners 16">
            <a:extLst>
              <a:ext uri="{FF2B5EF4-FFF2-40B4-BE49-F238E27FC236}">
                <a16:creationId xmlns:a16="http://schemas.microsoft.com/office/drawing/2014/main" id="{1B533D9B-4554-408B-9B5A-8B2199F8AB4C}"/>
              </a:ext>
            </a:extLst>
          </p:cNvPr>
          <p:cNvSpPr/>
          <p:nvPr/>
        </p:nvSpPr>
        <p:spPr>
          <a:xfrm>
            <a:off x="7826829" y="1130476"/>
            <a:ext cx="2895600" cy="1856698"/>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en-US" b="1" dirty="0"/>
              <a:t>MLED</a:t>
            </a:r>
          </a:p>
          <a:p>
            <a:r>
              <a:rPr lang="en-US" sz="1600" dirty="0"/>
              <a:t>Sectoral energy demand</a:t>
            </a:r>
          </a:p>
          <a:p>
            <a:r>
              <a:rPr lang="en-US" sz="1600" dirty="0"/>
              <a:t>Resolution: </a:t>
            </a:r>
            <a:br>
              <a:rPr lang="en-US" sz="1600" dirty="0"/>
            </a:br>
            <a:r>
              <a:rPr lang="en-US" sz="1600" dirty="0"/>
              <a:t>- settlement clusters</a:t>
            </a:r>
          </a:p>
          <a:p>
            <a:r>
              <a:rPr lang="en-US" sz="1600" dirty="0"/>
              <a:t>- months</a:t>
            </a:r>
          </a:p>
        </p:txBody>
      </p:sp>
      <p:sp>
        <p:nvSpPr>
          <p:cNvPr id="23" name="CasellaDiTesto 22"/>
          <p:cNvSpPr txBox="1"/>
          <p:nvPr/>
        </p:nvSpPr>
        <p:spPr>
          <a:xfrm>
            <a:off x="7944304" y="2676585"/>
            <a:ext cx="2041525" cy="276999"/>
          </a:xfrm>
          <a:prstGeom prst="rect">
            <a:avLst/>
          </a:prstGeom>
          <a:noFill/>
        </p:spPr>
        <p:txBody>
          <a:bodyPr wrap="square" rtlCol="0">
            <a:spAutoFit/>
          </a:bodyPr>
          <a:lstStyle/>
          <a:p>
            <a:r>
              <a:rPr lang="en-GB" sz="1200" i="1" dirty="0"/>
              <a:t>Falchetta et al. (2021)</a:t>
            </a:r>
          </a:p>
        </p:txBody>
      </p:sp>
      <p:sp>
        <p:nvSpPr>
          <p:cNvPr id="18" name="Rectangle: Rounded Corners 17">
            <a:extLst>
              <a:ext uri="{FF2B5EF4-FFF2-40B4-BE49-F238E27FC236}">
                <a16:creationId xmlns:a16="http://schemas.microsoft.com/office/drawing/2014/main" id="{414B5EE8-C86E-4E13-9DB7-084606AB6A6F}"/>
              </a:ext>
            </a:extLst>
          </p:cNvPr>
          <p:cNvSpPr/>
          <p:nvPr/>
        </p:nvSpPr>
        <p:spPr>
          <a:xfrm>
            <a:off x="710986" y="4048126"/>
            <a:ext cx="2895600" cy="1856698"/>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en-US" b="1" dirty="0"/>
              <a:t>NEST (</a:t>
            </a:r>
            <a:r>
              <a:rPr lang="en-US" b="1" dirty="0" err="1"/>
              <a:t>MESSAGEix</a:t>
            </a:r>
            <a:r>
              <a:rPr lang="en-US" b="1" dirty="0"/>
              <a:t>-Nexus)</a:t>
            </a:r>
          </a:p>
          <a:p>
            <a:r>
              <a:rPr lang="en-US" sz="1600" dirty="0"/>
              <a:t>Water-energy-land infrastructure planning</a:t>
            </a:r>
          </a:p>
          <a:p>
            <a:r>
              <a:rPr lang="en-US" sz="1600" dirty="0"/>
              <a:t>Resolution:</a:t>
            </a:r>
            <a:br>
              <a:rPr lang="en-US" sz="1600" dirty="0"/>
            </a:br>
            <a:r>
              <a:rPr lang="en-US" sz="1600" dirty="0"/>
              <a:t>- basins</a:t>
            </a:r>
            <a:br>
              <a:rPr lang="en-US" sz="1600" dirty="0"/>
            </a:br>
            <a:r>
              <a:rPr lang="en-US" sz="1600" dirty="0"/>
              <a:t>- monthly</a:t>
            </a:r>
          </a:p>
        </p:txBody>
      </p:sp>
      <p:sp>
        <p:nvSpPr>
          <p:cNvPr id="28" name="CasellaDiTesto 27"/>
          <p:cNvSpPr txBox="1"/>
          <p:nvPr/>
        </p:nvSpPr>
        <p:spPr>
          <a:xfrm>
            <a:off x="1689434" y="5443159"/>
            <a:ext cx="1772319" cy="461665"/>
          </a:xfrm>
          <a:prstGeom prst="rect">
            <a:avLst/>
          </a:prstGeom>
          <a:noFill/>
        </p:spPr>
        <p:txBody>
          <a:bodyPr wrap="square" rtlCol="0">
            <a:spAutoFit/>
          </a:bodyPr>
          <a:lstStyle/>
          <a:p>
            <a:pPr algn="r"/>
            <a:r>
              <a:rPr lang="en-GB" sz="1200" i="1" dirty="0"/>
              <a:t>Vinca et al. (2020)</a:t>
            </a:r>
          </a:p>
          <a:p>
            <a:pPr algn="r"/>
            <a:r>
              <a:rPr lang="en-GB" sz="1200" i="1" dirty="0" err="1"/>
              <a:t>Awais</a:t>
            </a:r>
            <a:r>
              <a:rPr lang="en-GB" sz="1200" i="1" dirty="0"/>
              <a:t> et al. (in Review)</a:t>
            </a:r>
          </a:p>
        </p:txBody>
      </p:sp>
      <p:sp>
        <p:nvSpPr>
          <p:cNvPr id="19" name="Rectangle: Rounded Corners 18">
            <a:extLst>
              <a:ext uri="{FF2B5EF4-FFF2-40B4-BE49-F238E27FC236}">
                <a16:creationId xmlns:a16="http://schemas.microsoft.com/office/drawing/2014/main" id="{5BCC9B2E-267B-4A86-AD19-D42D1F6E8A16}"/>
              </a:ext>
            </a:extLst>
          </p:cNvPr>
          <p:cNvSpPr/>
          <p:nvPr/>
        </p:nvSpPr>
        <p:spPr>
          <a:xfrm>
            <a:off x="7826829" y="4048126"/>
            <a:ext cx="2895600" cy="185669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err="1"/>
              <a:t>OnSSET</a:t>
            </a:r>
            <a:endParaRPr lang="en-US" b="1" dirty="0"/>
          </a:p>
          <a:p>
            <a:r>
              <a:rPr lang="en-US" sz="1600" dirty="0"/>
              <a:t>Energy access planning</a:t>
            </a:r>
          </a:p>
          <a:p>
            <a:r>
              <a:rPr lang="en-US" sz="1600" dirty="0"/>
              <a:t>Resolution: </a:t>
            </a:r>
            <a:br>
              <a:rPr lang="en-US" sz="1600" dirty="0"/>
            </a:br>
            <a:r>
              <a:rPr lang="en-US" sz="1600" dirty="0"/>
              <a:t>-settlement clusters</a:t>
            </a:r>
          </a:p>
          <a:p>
            <a:r>
              <a:rPr lang="en-US" sz="1600" dirty="0"/>
              <a:t>-yearly</a:t>
            </a:r>
          </a:p>
        </p:txBody>
      </p:sp>
      <p:sp>
        <p:nvSpPr>
          <p:cNvPr id="26" name="CasellaDiTesto 25"/>
          <p:cNvSpPr txBox="1"/>
          <p:nvPr/>
        </p:nvSpPr>
        <p:spPr>
          <a:xfrm>
            <a:off x="9274629" y="5650420"/>
            <a:ext cx="1422400" cy="276999"/>
          </a:xfrm>
          <a:prstGeom prst="rect">
            <a:avLst/>
          </a:prstGeom>
          <a:noFill/>
        </p:spPr>
        <p:txBody>
          <a:bodyPr wrap="square" rtlCol="0">
            <a:spAutoFit/>
          </a:bodyPr>
          <a:lstStyle/>
          <a:p>
            <a:r>
              <a:rPr lang="en-GB" sz="1200" i="1" dirty="0"/>
              <a:t>Mentis et al. (2017)</a:t>
            </a:r>
          </a:p>
        </p:txBody>
      </p:sp>
      <p:cxnSp>
        <p:nvCxnSpPr>
          <p:cNvPr id="10" name="Straight Arrow Connector 9">
            <a:extLst>
              <a:ext uri="{FF2B5EF4-FFF2-40B4-BE49-F238E27FC236}">
                <a16:creationId xmlns:a16="http://schemas.microsoft.com/office/drawing/2014/main" id="{6B3DF44D-E6BF-4F9D-8061-DFD418AACFD1}"/>
              </a:ext>
            </a:extLst>
          </p:cNvPr>
          <p:cNvCxnSpPr>
            <a:stCxn id="4" idx="2"/>
            <a:endCxn id="18" idx="0"/>
          </p:cNvCxnSpPr>
          <p:nvPr/>
        </p:nvCxnSpPr>
        <p:spPr>
          <a:xfrm>
            <a:off x="2158786" y="2985663"/>
            <a:ext cx="0" cy="1062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3E9214E-58AC-483D-8E5D-7975F92C2E39}"/>
              </a:ext>
            </a:extLst>
          </p:cNvPr>
          <p:cNvCxnSpPr>
            <a:stCxn id="4" idx="3"/>
            <a:endCxn id="17" idx="1"/>
          </p:cNvCxnSpPr>
          <p:nvPr/>
        </p:nvCxnSpPr>
        <p:spPr>
          <a:xfrm>
            <a:off x="3606586" y="2057314"/>
            <a:ext cx="4220243" cy="1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32FE8D0-073E-4E45-9D3C-97548A24503D}"/>
              </a:ext>
            </a:extLst>
          </p:cNvPr>
          <p:cNvCxnSpPr>
            <a:stCxn id="17" idx="2"/>
            <a:endCxn id="19" idx="0"/>
          </p:cNvCxnSpPr>
          <p:nvPr/>
        </p:nvCxnSpPr>
        <p:spPr>
          <a:xfrm>
            <a:off x="9274629" y="2987174"/>
            <a:ext cx="0" cy="1060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450E3C9-A7A7-4B6B-B028-6B466D386723}"/>
              </a:ext>
            </a:extLst>
          </p:cNvPr>
          <p:cNvCxnSpPr>
            <a:cxnSpLocks/>
          </p:cNvCxnSpPr>
          <p:nvPr/>
        </p:nvCxnSpPr>
        <p:spPr>
          <a:xfrm flipH="1">
            <a:off x="3606587" y="2905881"/>
            <a:ext cx="4327738" cy="1285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2310385-3AA3-4689-AA95-4E3C3310C820}"/>
              </a:ext>
            </a:extLst>
          </p:cNvPr>
          <p:cNvCxnSpPr>
            <a:stCxn id="19" idx="1"/>
            <a:endCxn id="18" idx="3"/>
          </p:cNvCxnSpPr>
          <p:nvPr/>
        </p:nvCxnSpPr>
        <p:spPr>
          <a:xfrm flipH="1">
            <a:off x="3606586" y="4976475"/>
            <a:ext cx="422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5D51C64-BE12-4C86-8D38-D0823B873396}"/>
              </a:ext>
            </a:extLst>
          </p:cNvPr>
          <p:cNvCxnSpPr>
            <a:cxnSpLocks/>
          </p:cNvCxnSpPr>
          <p:nvPr/>
        </p:nvCxnSpPr>
        <p:spPr>
          <a:xfrm>
            <a:off x="3606586" y="5248275"/>
            <a:ext cx="422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18C0E279-30C1-4051-A2B8-E04B0E9A540A}"/>
              </a:ext>
            </a:extLst>
          </p:cNvPr>
          <p:cNvPicPr>
            <a:picLocks noChangeAspect="1"/>
          </p:cNvPicPr>
          <p:nvPr/>
        </p:nvPicPr>
        <p:blipFill>
          <a:blip r:embed="rId4"/>
          <a:stretch>
            <a:fillRect/>
          </a:stretch>
        </p:blipFill>
        <p:spPr>
          <a:xfrm>
            <a:off x="9817100" y="2356392"/>
            <a:ext cx="609600" cy="600075"/>
          </a:xfrm>
          <a:prstGeom prst="rect">
            <a:avLst/>
          </a:prstGeom>
        </p:spPr>
      </p:pic>
      <p:pic>
        <p:nvPicPr>
          <p:cNvPr id="44" name="Picture 43">
            <a:extLst>
              <a:ext uri="{FF2B5EF4-FFF2-40B4-BE49-F238E27FC236}">
                <a16:creationId xmlns:a16="http://schemas.microsoft.com/office/drawing/2014/main" id="{A3DBB8D4-D323-40FD-B667-836B1A63185C}"/>
              </a:ext>
            </a:extLst>
          </p:cNvPr>
          <p:cNvPicPr>
            <a:picLocks noChangeAspect="1"/>
          </p:cNvPicPr>
          <p:nvPr/>
        </p:nvPicPr>
        <p:blipFill>
          <a:blip r:embed="rId5"/>
          <a:stretch>
            <a:fillRect/>
          </a:stretch>
        </p:blipFill>
        <p:spPr>
          <a:xfrm>
            <a:off x="10121900" y="4924314"/>
            <a:ext cx="552683" cy="518845"/>
          </a:xfrm>
          <a:prstGeom prst="rect">
            <a:avLst/>
          </a:prstGeom>
        </p:spPr>
      </p:pic>
      <p:pic>
        <p:nvPicPr>
          <p:cNvPr id="46" name="Picture 45">
            <a:extLst>
              <a:ext uri="{FF2B5EF4-FFF2-40B4-BE49-F238E27FC236}">
                <a16:creationId xmlns:a16="http://schemas.microsoft.com/office/drawing/2014/main" id="{6D56BA1B-ACB0-4E83-A90B-A361C6964D28}"/>
              </a:ext>
            </a:extLst>
          </p:cNvPr>
          <p:cNvPicPr>
            <a:picLocks noChangeAspect="1"/>
          </p:cNvPicPr>
          <p:nvPr/>
        </p:nvPicPr>
        <p:blipFill>
          <a:blip r:embed="rId6"/>
          <a:stretch>
            <a:fillRect/>
          </a:stretch>
        </p:blipFill>
        <p:spPr>
          <a:xfrm>
            <a:off x="2816011" y="4671634"/>
            <a:ext cx="781050" cy="771525"/>
          </a:xfrm>
          <a:prstGeom prst="rect">
            <a:avLst/>
          </a:prstGeom>
        </p:spPr>
      </p:pic>
      <p:sp>
        <p:nvSpPr>
          <p:cNvPr id="47" name="TextBox 46">
            <a:extLst>
              <a:ext uri="{FF2B5EF4-FFF2-40B4-BE49-F238E27FC236}">
                <a16:creationId xmlns:a16="http://schemas.microsoft.com/office/drawing/2014/main" id="{60828165-EB06-42E6-9DF1-E256307862FB}"/>
              </a:ext>
            </a:extLst>
          </p:cNvPr>
          <p:cNvSpPr txBox="1"/>
          <p:nvPr/>
        </p:nvSpPr>
        <p:spPr>
          <a:xfrm>
            <a:off x="4238625" y="1723931"/>
            <a:ext cx="2532128" cy="276999"/>
          </a:xfrm>
          <a:prstGeom prst="rect">
            <a:avLst/>
          </a:prstGeom>
          <a:noFill/>
        </p:spPr>
        <p:txBody>
          <a:bodyPr wrap="square" rtlCol="0">
            <a:spAutoFit/>
          </a:bodyPr>
          <a:lstStyle/>
          <a:p>
            <a:r>
              <a:rPr lang="en-US" sz="1200" i="1" dirty="0">
                <a:solidFill>
                  <a:schemeClr val="tx2"/>
                </a:solidFill>
                <a:latin typeface="+mj-lt"/>
              </a:rPr>
              <a:t>Land use, yield, water withdrawals</a:t>
            </a:r>
          </a:p>
        </p:txBody>
      </p:sp>
      <p:sp>
        <p:nvSpPr>
          <p:cNvPr id="48" name="TextBox 47">
            <a:extLst>
              <a:ext uri="{FF2B5EF4-FFF2-40B4-BE49-F238E27FC236}">
                <a16:creationId xmlns:a16="http://schemas.microsoft.com/office/drawing/2014/main" id="{97E9D818-BC79-40F3-AA09-B25A97817B86}"/>
              </a:ext>
            </a:extLst>
          </p:cNvPr>
          <p:cNvSpPr txBox="1"/>
          <p:nvPr/>
        </p:nvSpPr>
        <p:spPr>
          <a:xfrm>
            <a:off x="1087616" y="3347869"/>
            <a:ext cx="2404884" cy="276999"/>
          </a:xfrm>
          <a:prstGeom prst="rect">
            <a:avLst/>
          </a:prstGeom>
          <a:noFill/>
        </p:spPr>
        <p:txBody>
          <a:bodyPr wrap="square" rtlCol="0">
            <a:spAutoFit/>
          </a:bodyPr>
          <a:lstStyle/>
          <a:p>
            <a:r>
              <a:rPr lang="en-US" sz="1200" i="1" dirty="0">
                <a:solidFill>
                  <a:schemeClr val="tx2"/>
                </a:solidFill>
                <a:latin typeface="+mj-lt"/>
              </a:rPr>
              <a:t>Irrigation water  withdrawals</a:t>
            </a:r>
          </a:p>
        </p:txBody>
      </p:sp>
      <p:sp>
        <p:nvSpPr>
          <p:cNvPr id="49" name="TextBox 48">
            <a:extLst>
              <a:ext uri="{FF2B5EF4-FFF2-40B4-BE49-F238E27FC236}">
                <a16:creationId xmlns:a16="http://schemas.microsoft.com/office/drawing/2014/main" id="{AD29AA3E-DC84-4777-8259-C451B4B0E1B1}"/>
              </a:ext>
            </a:extLst>
          </p:cNvPr>
          <p:cNvSpPr txBox="1"/>
          <p:nvPr/>
        </p:nvSpPr>
        <p:spPr>
          <a:xfrm rot="20621262">
            <a:off x="4038600" y="3364715"/>
            <a:ext cx="2532128" cy="276999"/>
          </a:xfrm>
          <a:prstGeom prst="rect">
            <a:avLst/>
          </a:prstGeom>
          <a:noFill/>
        </p:spPr>
        <p:txBody>
          <a:bodyPr wrap="square" rtlCol="0">
            <a:spAutoFit/>
          </a:bodyPr>
          <a:lstStyle/>
          <a:p>
            <a:r>
              <a:rPr lang="en-US" sz="1200" i="1" dirty="0">
                <a:solidFill>
                  <a:schemeClr val="tx2"/>
                </a:solidFill>
                <a:latin typeface="+mj-lt"/>
              </a:rPr>
              <a:t>Sectoral monthly energy demand</a:t>
            </a:r>
          </a:p>
        </p:txBody>
      </p:sp>
      <p:sp>
        <p:nvSpPr>
          <p:cNvPr id="50" name="TextBox 49">
            <a:extLst>
              <a:ext uri="{FF2B5EF4-FFF2-40B4-BE49-F238E27FC236}">
                <a16:creationId xmlns:a16="http://schemas.microsoft.com/office/drawing/2014/main" id="{E63896D6-1158-48D1-A374-F4367EDE57B0}"/>
              </a:ext>
            </a:extLst>
          </p:cNvPr>
          <p:cNvSpPr txBox="1"/>
          <p:nvPr/>
        </p:nvSpPr>
        <p:spPr>
          <a:xfrm>
            <a:off x="8125586" y="3409940"/>
            <a:ext cx="2532128" cy="276999"/>
          </a:xfrm>
          <a:prstGeom prst="rect">
            <a:avLst/>
          </a:prstGeom>
          <a:noFill/>
        </p:spPr>
        <p:txBody>
          <a:bodyPr wrap="square" rtlCol="0">
            <a:spAutoFit/>
          </a:bodyPr>
          <a:lstStyle/>
          <a:p>
            <a:r>
              <a:rPr lang="en-US" sz="1200" i="1" dirty="0">
                <a:solidFill>
                  <a:schemeClr val="tx2"/>
                </a:solidFill>
                <a:latin typeface="+mj-lt"/>
              </a:rPr>
              <a:t>Sectoral monthly  energy demand</a:t>
            </a:r>
          </a:p>
        </p:txBody>
      </p:sp>
      <p:sp>
        <p:nvSpPr>
          <p:cNvPr id="51" name="TextBox 50">
            <a:extLst>
              <a:ext uri="{FF2B5EF4-FFF2-40B4-BE49-F238E27FC236}">
                <a16:creationId xmlns:a16="http://schemas.microsoft.com/office/drawing/2014/main" id="{1579C6FA-0970-446D-BC0B-745297DFCD67}"/>
              </a:ext>
            </a:extLst>
          </p:cNvPr>
          <p:cNvSpPr txBox="1"/>
          <p:nvPr/>
        </p:nvSpPr>
        <p:spPr>
          <a:xfrm>
            <a:off x="4504392" y="4671634"/>
            <a:ext cx="2532128" cy="276999"/>
          </a:xfrm>
          <a:prstGeom prst="rect">
            <a:avLst/>
          </a:prstGeom>
          <a:noFill/>
        </p:spPr>
        <p:txBody>
          <a:bodyPr wrap="square" rtlCol="0">
            <a:spAutoFit/>
          </a:bodyPr>
          <a:lstStyle/>
          <a:p>
            <a:r>
              <a:rPr lang="en-US" sz="1200" i="1" dirty="0">
                <a:solidFill>
                  <a:schemeClr val="tx2"/>
                </a:solidFill>
                <a:latin typeface="+mj-lt"/>
              </a:rPr>
              <a:t>Electricity access and off-grid rates</a:t>
            </a:r>
          </a:p>
        </p:txBody>
      </p:sp>
      <p:sp>
        <p:nvSpPr>
          <p:cNvPr id="52" name="TextBox 51">
            <a:extLst>
              <a:ext uri="{FF2B5EF4-FFF2-40B4-BE49-F238E27FC236}">
                <a16:creationId xmlns:a16="http://schemas.microsoft.com/office/drawing/2014/main" id="{4E290D4C-4E7A-4E9A-806F-C9C1B7CADD94}"/>
              </a:ext>
            </a:extLst>
          </p:cNvPr>
          <p:cNvSpPr txBox="1"/>
          <p:nvPr/>
        </p:nvSpPr>
        <p:spPr>
          <a:xfrm>
            <a:off x="4783351" y="5248275"/>
            <a:ext cx="1442676" cy="276999"/>
          </a:xfrm>
          <a:prstGeom prst="rect">
            <a:avLst/>
          </a:prstGeom>
          <a:noFill/>
        </p:spPr>
        <p:txBody>
          <a:bodyPr wrap="square" rtlCol="0">
            <a:spAutoFit/>
          </a:bodyPr>
          <a:lstStyle/>
          <a:p>
            <a:r>
              <a:rPr lang="en-US" sz="1200" i="1" dirty="0">
                <a:solidFill>
                  <a:schemeClr val="tx2"/>
                </a:solidFill>
                <a:latin typeface="+mj-lt"/>
              </a:rPr>
              <a:t>Electricity prices</a:t>
            </a:r>
          </a:p>
        </p:txBody>
      </p:sp>
    </p:spTree>
    <p:extLst>
      <p:ext uri="{BB962C8B-B14F-4D97-AF65-F5344CB8AC3E}">
        <p14:creationId xmlns:p14="http://schemas.microsoft.com/office/powerpoint/2010/main" val="1084890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3967-4997-4368-8D77-A90DDF3A2660}"/>
              </a:ext>
            </a:extLst>
          </p:cNvPr>
          <p:cNvSpPr>
            <a:spLocks noGrp="1"/>
          </p:cNvSpPr>
          <p:nvPr>
            <p:ph type="title"/>
          </p:nvPr>
        </p:nvSpPr>
        <p:spPr/>
        <p:txBody>
          <a:bodyPr anchor="b">
            <a:normAutofit/>
          </a:bodyPr>
          <a:lstStyle/>
          <a:p>
            <a:r>
              <a:rPr lang="it-IT" dirty="0"/>
              <a:t>Results – irrigation gap and needs</a:t>
            </a:r>
            <a:endParaRPr lang="en-GB" dirty="0"/>
          </a:p>
        </p:txBody>
      </p:sp>
      <p:pic>
        <p:nvPicPr>
          <p:cNvPr id="7" name="Picture 6">
            <a:extLst>
              <a:ext uri="{FF2B5EF4-FFF2-40B4-BE49-F238E27FC236}">
                <a16:creationId xmlns:a16="http://schemas.microsoft.com/office/drawing/2014/main" id="{AC8943F2-6DF2-0115-193A-E680F04A5C78}"/>
              </a:ext>
            </a:extLst>
          </p:cNvPr>
          <p:cNvPicPr>
            <a:picLocks noChangeAspect="1"/>
          </p:cNvPicPr>
          <p:nvPr/>
        </p:nvPicPr>
        <p:blipFill>
          <a:blip r:embed="rId3"/>
          <a:stretch>
            <a:fillRect/>
          </a:stretch>
        </p:blipFill>
        <p:spPr>
          <a:xfrm>
            <a:off x="6954309" y="115757"/>
            <a:ext cx="691147" cy="691147"/>
          </a:xfrm>
          <a:prstGeom prst="rect">
            <a:avLst/>
          </a:prstGeom>
        </p:spPr>
      </p:pic>
      <p:pic>
        <p:nvPicPr>
          <p:cNvPr id="1030" name="Picture 6" descr="2030 Agenda: Sustainable Ca' Foscari">
            <a:extLst>
              <a:ext uri="{FF2B5EF4-FFF2-40B4-BE49-F238E27FC236}">
                <a16:creationId xmlns:a16="http://schemas.microsoft.com/office/drawing/2014/main" id="{6CF3BAB3-B739-2211-9178-0E179FE373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1376" y="110850"/>
            <a:ext cx="696054" cy="696054"/>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17A7492C-60BC-D5ED-9820-3B6959F14B94}"/>
              </a:ext>
            </a:extLst>
          </p:cNvPr>
          <p:cNvPicPr>
            <a:picLocks noChangeAspect="1"/>
          </p:cNvPicPr>
          <p:nvPr/>
        </p:nvPicPr>
        <p:blipFill>
          <a:blip r:embed="rId5"/>
          <a:stretch>
            <a:fillRect/>
          </a:stretch>
        </p:blipFill>
        <p:spPr>
          <a:xfrm>
            <a:off x="355098" y="1315189"/>
            <a:ext cx="3344762" cy="1393150"/>
          </a:xfrm>
          <a:prstGeom prst="rect">
            <a:avLst/>
          </a:prstGeom>
        </p:spPr>
      </p:pic>
      <p:sp>
        <p:nvSpPr>
          <p:cNvPr id="3" name="CasellaDiTesto 2">
            <a:extLst>
              <a:ext uri="{FF2B5EF4-FFF2-40B4-BE49-F238E27FC236}">
                <a16:creationId xmlns:a16="http://schemas.microsoft.com/office/drawing/2014/main" id="{C05DE93B-140C-B891-2A29-9D82A7DCFD90}"/>
              </a:ext>
            </a:extLst>
          </p:cNvPr>
          <p:cNvSpPr txBox="1"/>
          <p:nvPr/>
        </p:nvSpPr>
        <p:spPr>
          <a:xfrm>
            <a:off x="537034" y="2723593"/>
            <a:ext cx="2513555" cy="461665"/>
          </a:xfrm>
          <a:prstGeom prst="rect">
            <a:avLst/>
          </a:prstGeom>
          <a:noFill/>
        </p:spPr>
        <p:txBody>
          <a:bodyPr wrap="square" rtlCol="0">
            <a:spAutoFit/>
          </a:bodyPr>
          <a:lstStyle/>
          <a:p>
            <a:pPr algn="ctr"/>
            <a:r>
              <a:rPr lang="en-GB" sz="1200" dirty="0" err="1"/>
              <a:t>WaterCROP</a:t>
            </a:r>
            <a:r>
              <a:rPr lang="en-GB" sz="1200" dirty="0"/>
              <a:t> evapotranspiration model</a:t>
            </a:r>
            <a:endParaRPr lang="it-IT" sz="1200" dirty="0"/>
          </a:p>
        </p:txBody>
      </p:sp>
      <p:pic>
        <p:nvPicPr>
          <p:cNvPr id="11" name="Picture 10" descr="Chart, line chart, histogram&#10;&#10;Description automatically generated">
            <a:extLst>
              <a:ext uri="{FF2B5EF4-FFF2-40B4-BE49-F238E27FC236}">
                <a16:creationId xmlns:a16="http://schemas.microsoft.com/office/drawing/2014/main" id="{488ED227-C68E-4F67-A3D3-98C1AA1F878E}"/>
              </a:ext>
            </a:extLst>
          </p:cNvPr>
          <p:cNvPicPr>
            <a:picLocks noChangeAspect="1"/>
          </p:cNvPicPr>
          <p:nvPr/>
        </p:nvPicPr>
        <p:blipFill>
          <a:blip r:embed="rId6"/>
          <a:stretch>
            <a:fillRect/>
          </a:stretch>
        </p:blipFill>
        <p:spPr>
          <a:xfrm>
            <a:off x="174166" y="3335647"/>
            <a:ext cx="4566698" cy="2738472"/>
          </a:xfrm>
          <a:prstGeom prst="rect">
            <a:avLst/>
          </a:prstGeom>
        </p:spPr>
      </p:pic>
      <p:pic>
        <p:nvPicPr>
          <p:cNvPr id="15" name="Picture 14" descr="Diagram, map&#10;&#10;Description automatically generated">
            <a:extLst>
              <a:ext uri="{FF2B5EF4-FFF2-40B4-BE49-F238E27FC236}">
                <a16:creationId xmlns:a16="http://schemas.microsoft.com/office/drawing/2014/main" id="{7FB71EEF-9D54-4F30-AA7B-727635BF4669}"/>
              </a:ext>
            </a:extLst>
          </p:cNvPr>
          <p:cNvPicPr>
            <a:picLocks noChangeAspect="1"/>
          </p:cNvPicPr>
          <p:nvPr/>
        </p:nvPicPr>
        <p:blipFill rotWithShape="1">
          <a:blip r:embed="rId7"/>
          <a:srcRect t="10787" b="7795"/>
          <a:stretch/>
        </p:blipFill>
        <p:spPr>
          <a:xfrm>
            <a:off x="5977276" y="2406135"/>
            <a:ext cx="5486411" cy="4466888"/>
          </a:xfrm>
          <a:prstGeom prst="rect">
            <a:avLst/>
          </a:prstGeom>
        </p:spPr>
      </p:pic>
      <p:sp>
        <p:nvSpPr>
          <p:cNvPr id="6" name="Oval 5">
            <a:extLst>
              <a:ext uri="{FF2B5EF4-FFF2-40B4-BE49-F238E27FC236}">
                <a16:creationId xmlns:a16="http://schemas.microsoft.com/office/drawing/2014/main" id="{80BDDF8E-4542-44E1-ACCA-25E99D888D47}"/>
              </a:ext>
            </a:extLst>
          </p:cNvPr>
          <p:cNvSpPr/>
          <p:nvPr/>
        </p:nvSpPr>
        <p:spPr>
          <a:xfrm rot="622720">
            <a:off x="8678700" y="6058960"/>
            <a:ext cx="996065" cy="549387"/>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75000"/>
                </a:schemeClr>
              </a:solidFill>
            </a:endParaRPr>
          </a:p>
        </p:txBody>
      </p:sp>
      <p:sp>
        <p:nvSpPr>
          <p:cNvPr id="5" name="TextBox 4">
            <a:extLst>
              <a:ext uri="{FF2B5EF4-FFF2-40B4-BE49-F238E27FC236}">
                <a16:creationId xmlns:a16="http://schemas.microsoft.com/office/drawing/2014/main" id="{143F6F6C-171A-4E99-8060-EF0CC93BE698}"/>
              </a:ext>
            </a:extLst>
          </p:cNvPr>
          <p:cNvSpPr txBox="1"/>
          <p:nvPr/>
        </p:nvSpPr>
        <p:spPr>
          <a:xfrm>
            <a:off x="10589342" y="3185258"/>
            <a:ext cx="1168902" cy="646331"/>
          </a:xfrm>
          <a:prstGeom prst="rect">
            <a:avLst/>
          </a:prstGeom>
          <a:noFill/>
        </p:spPr>
        <p:txBody>
          <a:bodyPr wrap="square" rtlCol="0">
            <a:spAutoFit/>
          </a:bodyPr>
          <a:lstStyle/>
          <a:p>
            <a:r>
              <a:rPr lang="en-US" dirty="0"/>
              <a:t>About 2x yield</a:t>
            </a:r>
          </a:p>
        </p:txBody>
      </p:sp>
      <p:sp>
        <p:nvSpPr>
          <p:cNvPr id="9" name="CasellaDiTesto 8">
            <a:extLst>
              <a:ext uri="{FF2B5EF4-FFF2-40B4-BE49-F238E27FC236}">
                <a16:creationId xmlns:a16="http://schemas.microsoft.com/office/drawing/2014/main" id="{0A7D77BA-6035-E107-5EFB-9FD10C43C45E}"/>
              </a:ext>
            </a:extLst>
          </p:cNvPr>
          <p:cNvSpPr txBox="1"/>
          <p:nvPr/>
        </p:nvSpPr>
        <p:spPr>
          <a:xfrm>
            <a:off x="5768028" y="976345"/>
            <a:ext cx="5695659" cy="1600438"/>
          </a:xfrm>
          <a:prstGeom prst="rect">
            <a:avLst/>
          </a:prstGeom>
          <a:noFill/>
        </p:spPr>
        <p:txBody>
          <a:bodyPr wrap="square" rtlCol="0">
            <a:spAutoFit/>
          </a:bodyPr>
          <a:lstStyle/>
          <a:p>
            <a:pPr marL="285750" indent="-285750" algn="just">
              <a:buFont typeface="Arial" panose="020B0604020202020204" pitchFamily="34" charset="0"/>
              <a:buChar char="•"/>
            </a:pPr>
            <a:r>
              <a:rPr lang="en-GB" sz="1400" dirty="0"/>
              <a:t>In Zambia, irrigation needs is likely to be marginally affected by climate change (2020-2050 in baseline scenario), with differences by crops</a:t>
            </a:r>
          </a:p>
          <a:p>
            <a:pPr marL="285750" indent="-285750" algn="just">
              <a:buFont typeface="Arial" panose="020B0604020202020204" pitchFamily="34" charset="0"/>
              <a:buChar char="•"/>
            </a:pPr>
            <a:endParaRPr lang="en-GB" sz="1400" dirty="0"/>
          </a:p>
          <a:p>
            <a:pPr marL="285750" indent="-285750" algn="just">
              <a:buFont typeface="Arial" panose="020B0604020202020204" pitchFamily="34" charset="0"/>
              <a:buChar char="•"/>
            </a:pPr>
            <a:r>
              <a:rPr lang="en-GB" sz="1400" dirty="0"/>
              <a:t>Great part of the cultivated areas are still rainfed and could be irrigated. A maximum exploitation of the irrigation potential could lead to </a:t>
            </a:r>
            <a:r>
              <a:rPr lang="en-GB" sz="1400" b="1" dirty="0"/>
              <a:t>doubling of yields</a:t>
            </a:r>
            <a:r>
              <a:rPr lang="en-GB" sz="1400" dirty="0"/>
              <a:t>, but be </a:t>
            </a:r>
            <a:r>
              <a:rPr lang="en-GB" sz="1400" b="1" dirty="0"/>
              <a:t>more largely affected by climate change </a:t>
            </a:r>
            <a:r>
              <a:rPr lang="en-GB" sz="1400" dirty="0"/>
              <a:t>in some regions.</a:t>
            </a:r>
          </a:p>
        </p:txBody>
      </p:sp>
    </p:spTree>
    <p:extLst>
      <p:ext uri="{BB962C8B-B14F-4D97-AF65-F5344CB8AC3E}">
        <p14:creationId xmlns:p14="http://schemas.microsoft.com/office/powerpoint/2010/main" val="162356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3967-4997-4368-8D77-A90DDF3A2660}"/>
              </a:ext>
            </a:extLst>
          </p:cNvPr>
          <p:cNvSpPr>
            <a:spLocks noGrp="1"/>
          </p:cNvSpPr>
          <p:nvPr>
            <p:ph type="title"/>
          </p:nvPr>
        </p:nvSpPr>
        <p:spPr/>
        <p:txBody>
          <a:bodyPr anchor="b">
            <a:normAutofit/>
          </a:bodyPr>
          <a:lstStyle/>
          <a:p>
            <a:r>
              <a:rPr lang="it-IT" dirty="0">
                <a:latin typeface="+mj-lt"/>
              </a:rPr>
              <a:t>The RE4AFAGRI </a:t>
            </a:r>
            <a:r>
              <a:rPr lang="it-IT" dirty="0" err="1">
                <a:latin typeface="+mj-lt"/>
              </a:rPr>
              <a:t>modelling</a:t>
            </a:r>
            <a:r>
              <a:rPr lang="it-IT" dirty="0">
                <a:latin typeface="+mj-lt"/>
              </a:rPr>
              <a:t> </a:t>
            </a:r>
            <a:r>
              <a:rPr lang="it-IT" dirty="0" err="1">
                <a:latin typeface="+mj-lt"/>
              </a:rPr>
              <a:t>platform</a:t>
            </a:r>
            <a:endParaRPr lang="en-GB" dirty="0">
              <a:latin typeface="+mj-lt"/>
            </a:endParaRPr>
          </a:p>
        </p:txBody>
      </p:sp>
      <p:sp>
        <p:nvSpPr>
          <p:cNvPr id="9" name="Rettangolo 8"/>
          <p:cNvSpPr/>
          <p:nvPr/>
        </p:nvSpPr>
        <p:spPr>
          <a:xfrm>
            <a:off x="4465570" y="6537756"/>
            <a:ext cx="2305183" cy="307777"/>
          </a:xfrm>
          <a:prstGeom prst="rect">
            <a:avLst/>
          </a:prstGeom>
        </p:spPr>
        <p:txBody>
          <a:bodyPr wrap="none">
            <a:spAutoFit/>
          </a:bodyPr>
          <a:lstStyle/>
          <a:p>
            <a:r>
              <a:rPr lang="en-GB" sz="1400" i="1" dirty="0"/>
              <a:t>10.1016/j.esr.2022.100922</a:t>
            </a:r>
          </a:p>
        </p:txBody>
      </p:sp>
      <p:sp>
        <p:nvSpPr>
          <p:cNvPr id="4" name="Rectangle: Rounded Corners 3">
            <a:extLst>
              <a:ext uri="{FF2B5EF4-FFF2-40B4-BE49-F238E27FC236}">
                <a16:creationId xmlns:a16="http://schemas.microsoft.com/office/drawing/2014/main" id="{6AD5A608-E493-428F-8F4B-11CBAC09D1CE}"/>
              </a:ext>
            </a:extLst>
          </p:cNvPr>
          <p:cNvSpPr/>
          <p:nvPr/>
        </p:nvSpPr>
        <p:spPr>
          <a:xfrm>
            <a:off x="710986" y="1128965"/>
            <a:ext cx="2895600" cy="1856698"/>
          </a:xfrm>
          <a:prstGeom prst="roundRect">
            <a:avLst/>
          </a:prstGeom>
          <a:ln w="12700">
            <a:solidFill>
              <a:srgbClr val="2F77AF"/>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en-US" b="1" dirty="0" err="1"/>
              <a:t>WaterCROP</a:t>
            </a:r>
            <a:endParaRPr lang="en-US" b="1" dirty="0"/>
          </a:p>
          <a:p>
            <a:r>
              <a:rPr lang="en-US" sz="1600" dirty="0"/>
              <a:t>Crop water footprint</a:t>
            </a:r>
          </a:p>
          <a:p>
            <a:r>
              <a:rPr lang="en-US" sz="1600" dirty="0"/>
              <a:t>Resolution: </a:t>
            </a:r>
          </a:p>
          <a:p>
            <a:r>
              <a:rPr lang="en-US" sz="1600" dirty="0"/>
              <a:t>- 10km</a:t>
            </a:r>
          </a:p>
          <a:p>
            <a:r>
              <a:rPr lang="en-US" sz="1600" dirty="0"/>
              <a:t>- monthly</a:t>
            </a:r>
          </a:p>
        </p:txBody>
      </p:sp>
      <p:pic>
        <p:nvPicPr>
          <p:cNvPr id="6" name="Picture 5">
            <a:extLst>
              <a:ext uri="{FF2B5EF4-FFF2-40B4-BE49-F238E27FC236}">
                <a16:creationId xmlns:a16="http://schemas.microsoft.com/office/drawing/2014/main" id="{D97D1BDF-1C00-4ED2-96A3-DE6608EEC359}"/>
              </a:ext>
            </a:extLst>
          </p:cNvPr>
          <p:cNvPicPr>
            <a:picLocks noChangeAspect="1"/>
          </p:cNvPicPr>
          <p:nvPr/>
        </p:nvPicPr>
        <p:blipFill>
          <a:blip r:embed="rId3"/>
          <a:stretch>
            <a:fillRect/>
          </a:stretch>
        </p:blipFill>
        <p:spPr>
          <a:xfrm>
            <a:off x="2719111" y="1957588"/>
            <a:ext cx="685800" cy="609600"/>
          </a:xfrm>
          <a:prstGeom prst="rect">
            <a:avLst/>
          </a:prstGeom>
        </p:spPr>
      </p:pic>
      <p:sp>
        <p:nvSpPr>
          <p:cNvPr id="21" name="CasellaDiTesto 20"/>
          <p:cNvSpPr txBox="1"/>
          <p:nvPr/>
        </p:nvSpPr>
        <p:spPr>
          <a:xfrm>
            <a:off x="2070100" y="2724053"/>
            <a:ext cx="1422400" cy="276999"/>
          </a:xfrm>
          <a:prstGeom prst="rect">
            <a:avLst/>
          </a:prstGeom>
          <a:noFill/>
        </p:spPr>
        <p:txBody>
          <a:bodyPr wrap="square" rtlCol="0">
            <a:spAutoFit/>
          </a:bodyPr>
          <a:lstStyle/>
          <a:p>
            <a:r>
              <a:rPr lang="en-GB" sz="1100" i="1" dirty="0" err="1"/>
              <a:t>Tuninetti</a:t>
            </a:r>
            <a:r>
              <a:rPr lang="en-GB" sz="1100" i="1" dirty="0"/>
              <a:t> et </a:t>
            </a:r>
            <a:r>
              <a:rPr lang="en-GB" sz="1200" i="1" dirty="0"/>
              <a:t>al</a:t>
            </a:r>
            <a:r>
              <a:rPr lang="en-GB" sz="1100" i="1" dirty="0"/>
              <a:t>. (2015)</a:t>
            </a:r>
          </a:p>
        </p:txBody>
      </p:sp>
      <p:sp>
        <p:nvSpPr>
          <p:cNvPr id="17" name="Rectangle: Rounded Corners 16">
            <a:extLst>
              <a:ext uri="{FF2B5EF4-FFF2-40B4-BE49-F238E27FC236}">
                <a16:creationId xmlns:a16="http://schemas.microsoft.com/office/drawing/2014/main" id="{1B533D9B-4554-408B-9B5A-8B2199F8AB4C}"/>
              </a:ext>
            </a:extLst>
          </p:cNvPr>
          <p:cNvSpPr/>
          <p:nvPr/>
        </p:nvSpPr>
        <p:spPr>
          <a:xfrm>
            <a:off x="7826829" y="1130476"/>
            <a:ext cx="2895600" cy="1856698"/>
          </a:xfrm>
          <a:prstGeom prst="roundRect">
            <a:avLst/>
          </a:prstGeom>
          <a:ln w="38100">
            <a:solidFill>
              <a:srgbClr val="EB9A02"/>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en-US" b="1" dirty="0"/>
              <a:t>MLED</a:t>
            </a:r>
          </a:p>
          <a:p>
            <a:r>
              <a:rPr lang="en-US" sz="1600" dirty="0"/>
              <a:t>Sectoral energy demand</a:t>
            </a:r>
          </a:p>
          <a:p>
            <a:r>
              <a:rPr lang="en-US" sz="1600" dirty="0"/>
              <a:t>Resolution: </a:t>
            </a:r>
            <a:br>
              <a:rPr lang="en-US" sz="1600" dirty="0"/>
            </a:br>
            <a:r>
              <a:rPr lang="en-US" sz="1600" dirty="0"/>
              <a:t>- settlement clusters</a:t>
            </a:r>
          </a:p>
          <a:p>
            <a:r>
              <a:rPr lang="en-US" sz="1600" dirty="0"/>
              <a:t>- months</a:t>
            </a:r>
          </a:p>
        </p:txBody>
      </p:sp>
      <p:sp>
        <p:nvSpPr>
          <p:cNvPr id="23" name="CasellaDiTesto 22"/>
          <p:cNvSpPr txBox="1"/>
          <p:nvPr/>
        </p:nvSpPr>
        <p:spPr>
          <a:xfrm>
            <a:off x="7944304" y="2676585"/>
            <a:ext cx="2041525" cy="276999"/>
          </a:xfrm>
          <a:prstGeom prst="rect">
            <a:avLst/>
          </a:prstGeom>
          <a:noFill/>
        </p:spPr>
        <p:txBody>
          <a:bodyPr wrap="square" rtlCol="0">
            <a:spAutoFit/>
          </a:bodyPr>
          <a:lstStyle/>
          <a:p>
            <a:r>
              <a:rPr lang="en-GB" sz="1200" i="1" dirty="0"/>
              <a:t>Falchetta et al. (2021)</a:t>
            </a:r>
          </a:p>
        </p:txBody>
      </p:sp>
      <p:sp>
        <p:nvSpPr>
          <p:cNvPr id="18" name="Rectangle: Rounded Corners 17">
            <a:extLst>
              <a:ext uri="{FF2B5EF4-FFF2-40B4-BE49-F238E27FC236}">
                <a16:creationId xmlns:a16="http://schemas.microsoft.com/office/drawing/2014/main" id="{414B5EE8-C86E-4E13-9DB7-084606AB6A6F}"/>
              </a:ext>
            </a:extLst>
          </p:cNvPr>
          <p:cNvSpPr/>
          <p:nvPr/>
        </p:nvSpPr>
        <p:spPr>
          <a:xfrm>
            <a:off x="710986" y="4048126"/>
            <a:ext cx="2895600" cy="1856698"/>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en-US" b="1" dirty="0"/>
              <a:t>NEST (</a:t>
            </a:r>
            <a:r>
              <a:rPr lang="en-US" b="1" dirty="0" err="1"/>
              <a:t>MESSAGEix</a:t>
            </a:r>
            <a:r>
              <a:rPr lang="en-US" b="1" dirty="0"/>
              <a:t>-Nexus)</a:t>
            </a:r>
          </a:p>
          <a:p>
            <a:r>
              <a:rPr lang="en-US" sz="1600" dirty="0"/>
              <a:t>Water-energy-land infrastructure planning</a:t>
            </a:r>
          </a:p>
          <a:p>
            <a:r>
              <a:rPr lang="en-US" sz="1600" dirty="0"/>
              <a:t>Resolution:</a:t>
            </a:r>
            <a:br>
              <a:rPr lang="en-US" sz="1600" dirty="0"/>
            </a:br>
            <a:r>
              <a:rPr lang="en-US" sz="1600" dirty="0"/>
              <a:t>- basins</a:t>
            </a:r>
            <a:br>
              <a:rPr lang="en-US" sz="1600" dirty="0"/>
            </a:br>
            <a:r>
              <a:rPr lang="en-US" sz="1600" dirty="0"/>
              <a:t>- monthly</a:t>
            </a:r>
          </a:p>
        </p:txBody>
      </p:sp>
      <p:sp>
        <p:nvSpPr>
          <p:cNvPr id="28" name="CasellaDiTesto 27"/>
          <p:cNvSpPr txBox="1"/>
          <p:nvPr/>
        </p:nvSpPr>
        <p:spPr>
          <a:xfrm>
            <a:off x="1689434" y="5443159"/>
            <a:ext cx="1772319" cy="461665"/>
          </a:xfrm>
          <a:prstGeom prst="rect">
            <a:avLst/>
          </a:prstGeom>
          <a:noFill/>
        </p:spPr>
        <p:txBody>
          <a:bodyPr wrap="square" rtlCol="0">
            <a:spAutoFit/>
          </a:bodyPr>
          <a:lstStyle/>
          <a:p>
            <a:pPr algn="r"/>
            <a:r>
              <a:rPr lang="en-GB" sz="1200" i="1" dirty="0"/>
              <a:t>Vinca et al. (2020)</a:t>
            </a:r>
          </a:p>
          <a:p>
            <a:pPr algn="r"/>
            <a:r>
              <a:rPr lang="en-GB" sz="1200" i="1" dirty="0" err="1"/>
              <a:t>Awais</a:t>
            </a:r>
            <a:r>
              <a:rPr lang="en-GB" sz="1200" i="1" dirty="0"/>
              <a:t> et al. (in Review)</a:t>
            </a:r>
          </a:p>
        </p:txBody>
      </p:sp>
      <p:sp>
        <p:nvSpPr>
          <p:cNvPr id="19" name="Rectangle: Rounded Corners 18">
            <a:extLst>
              <a:ext uri="{FF2B5EF4-FFF2-40B4-BE49-F238E27FC236}">
                <a16:creationId xmlns:a16="http://schemas.microsoft.com/office/drawing/2014/main" id="{5BCC9B2E-267B-4A86-AD19-D42D1F6E8A16}"/>
              </a:ext>
            </a:extLst>
          </p:cNvPr>
          <p:cNvSpPr/>
          <p:nvPr/>
        </p:nvSpPr>
        <p:spPr>
          <a:xfrm>
            <a:off x="7826829" y="4048126"/>
            <a:ext cx="2895600" cy="185669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err="1"/>
              <a:t>OnSSET</a:t>
            </a:r>
            <a:endParaRPr lang="en-US" b="1" dirty="0"/>
          </a:p>
          <a:p>
            <a:r>
              <a:rPr lang="en-US" sz="1600" dirty="0"/>
              <a:t>Energy access planning</a:t>
            </a:r>
          </a:p>
          <a:p>
            <a:r>
              <a:rPr lang="en-US" sz="1600" dirty="0"/>
              <a:t>Resolution: </a:t>
            </a:r>
            <a:br>
              <a:rPr lang="en-US" sz="1600" dirty="0"/>
            </a:br>
            <a:r>
              <a:rPr lang="en-US" sz="1600" dirty="0"/>
              <a:t>-settlement clusters</a:t>
            </a:r>
          </a:p>
          <a:p>
            <a:r>
              <a:rPr lang="en-US" sz="1600" dirty="0"/>
              <a:t>-yearly</a:t>
            </a:r>
          </a:p>
        </p:txBody>
      </p:sp>
      <p:sp>
        <p:nvSpPr>
          <p:cNvPr id="26" name="CasellaDiTesto 25"/>
          <p:cNvSpPr txBox="1"/>
          <p:nvPr/>
        </p:nvSpPr>
        <p:spPr>
          <a:xfrm>
            <a:off x="9274629" y="5650420"/>
            <a:ext cx="1422400" cy="276999"/>
          </a:xfrm>
          <a:prstGeom prst="rect">
            <a:avLst/>
          </a:prstGeom>
          <a:noFill/>
        </p:spPr>
        <p:txBody>
          <a:bodyPr wrap="square" rtlCol="0">
            <a:spAutoFit/>
          </a:bodyPr>
          <a:lstStyle/>
          <a:p>
            <a:r>
              <a:rPr lang="en-GB" sz="1200" i="1" dirty="0"/>
              <a:t>Mentis et al. (2017)</a:t>
            </a:r>
          </a:p>
        </p:txBody>
      </p:sp>
      <p:cxnSp>
        <p:nvCxnSpPr>
          <p:cNvPr id="10" name="Straight Arrow Connector 9">
            <a:extLst>
              <a:ext uri="{FF2B5EF4-FFF2-40B4-BE49-F238E27FC236}">
                <a16:creationId xmlns:a16="http://schemas.microsoft.com/office/drawing/2014/main" id="{6B3DF44D-E6BF-4F9D-8061-DFD418AACFD1}"/>
              </a:ext>
            </a:extLst>
          </p:cNvPr>
          <p:cNvCxnSpPr>
            <a:stCxn id="4" idx="2"/>
            <a:endCxn id="18" idx="0"/>
          </p:cNvCxnSpPr>
          <p:nvPr/>
        </p:nvCxnSpPr>
        <p:spPr>
          <a:xfrm>
            <a:off x="2158786" y="2985663"/>
            <a:ext cx="0" cy="1062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3E9214E-58AC-483D-8E5D-7975F92C2E39}"/>
              </a:ext>
            </a:extLst>
          </p:cNvPr>
          <p:cNvCxnSpPr>
            <a:stCxn id="4" idx="3"/>
            <a:endCxn id="17" idx="1"/>
          </p:cNvCxnSpPr>
          <p:nvPr/>
        </p:nvCxnSpPr>
        <p:spPr>
          <a:xfrm>
            <a:off x="3606586" y="2057314"/>
            <a:ext cx="4220243" cy="1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32FE8D0-073E-4E45-9D3C-97548A24503D}"/>
              </a:ext>
            </a:extLst>
          </p:cNvPr>
          <p:cNvCxnSpPr>
            <a:stCxn id="17" idx="2"/>
            <a:endCxn id="19" idx="0"/>
          </p:cNvCxnSpPr>
          <p:nvPr/>
        </p:nvCxnSpPr>
        <p:spPr>
          <a:xfrm>
            <a:off x="9274629" y="2987174"/>
            <a:ext cx="0" cy="1060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450E3C9-A7A7-4B6B-B028-6B466D386723}"/>
              </a:ext>
            </a:extLst>
          </p:cNvPr>
          <p:cNvCxnSpPr>
            <a:cxnSpLocks/>
          </p:cNvCxnSpPr>
          <p:nvPr/>
        </p:nvCxnSpPr>
        <p:spPr>
          <a:xfrm flipH="1">
            <a:off x="3606587" y="2905881"/>
            <a:ext cx="4327738" cy="1285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2310385-3AA3-4689-AA95-4E3C3310C820}"/>
              </a:ext>
            </a:extLst>
          </p:cNvPr>
          <p:cNvCxnSpPr>
            <a:stCxn id="19" idx="1"/>
            <a:endCxn id="18" idx="3"/>
          </p:cNvCxnSpPr>
          <p:nvPr/>
        </p:nvCxnSpPr>
        <p:spPr>
          <a:xfrm flipH="1">
            <a:off x="3606586" y="4976475"/>
            <a:ext cx="422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5D51C64-BE12-4C86-8D38-D0823B873396}"/>
              </a:ext>
            </a:extLst>
          </p:cNvPr>
          <p:cNvCxnSpPr>
            <a:cxnSpLocks/>
          </p:cNvCxnSpPr>
          <p:nvPr/>
        </p:nvCxnSpPr>
        <p:spPr>
          <a:xfrm>
            <a:off x="3606586" y="5248275"/>
            <a:ext cx="422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18C0E279-30C1-4051-A2B8-E04B0E9A540A}"/>
              </a:ext>
            </a:extLst>
          </p:cNvPr>
          <p:cNvPicPr>
            <a:picLocks noChangeAspect="1"/>
          </p:cNvPicPr>
          <p:nvPr/>
        </p:nvPicPr>
        <p:blipFill>
          <a:blip r:embed="rId4"/>
          <a:stretch>
            <a:fillRect/>
          </a:stretch>
        </p:blipFill>
        <p:spPr>
          <a:xfrm>
            <a:off x="9817100" y="2356392"/>
            <a:ext cx="609600" cy="600075"/>
          </a:xfrm>
          <a:prstGeom prst="rect">
            <a:avLst/>
          </a:prstGeom>
        </p:spPr>
      </p:pic>
      <p:pic>
        <p:nvPicPr>
          <p:cNvPr id="44" name="Picture 43">
            <a:extLst>
              <a:ext uri="{FF2B5EF4-FFF2-40B4-BE49-F238E27FC236}">
                <a16:creationId xmlns:a16="http://schemas.microsoft.com/office/drawing/2014/main" id="{A3DBB8D4-D323-40FD-B667-836B1A63185C}"/>
              </a:ext>
            </a:extLst>
          </p:cNvPr>
          <p:cNvPicPr>
            <a:picLocks noChangeAspect="1"/>
          </p:cNvPicPr>
          <p:nvPr/>
        </p:nvPicPr>
        <p:blipFill>
          <a:blip r:embed="rId5"/>
          <a:stretch>
            <a:fillRect/>
          </a:stretch>
        </p:blipFill>
        <p:spPr>
          <a:xfrm>
            <a:off x="10121900" y="4924314"/>
            <a:ext cx="552683" cy="518845"/>
          </a:xfrm>
          <a:prstGeom prst="rect">
            <a:avLst/>
          </a:prstGeom>
        </p:spPr>
      </p:pic>
      <p:pic>
        <p:nvPicPr>
          <p:cNvPr id="46" name="Picture 45">
            <a:extLst>
              <a:ext uri="{FF2B5EF4-FFF2-40B4-BE49-F238E27FC236}">
                <a16:creationId xmlns:a16="http://schemas.microsoft.com/office/drawing/2014/main" id="{6D56BA1B-ACB0-4E83-A90B-A361C6964D28}"/>
              </a:ext>
            </a:extLst>
          </p:cNvPr>
          <p:cNvPicPr>
            <a:picLocks noChangeAspect="1"/>
          </p:cNvPicPr>
          <p:nvPr/>
        </p:nvPicPr>
        <p:blipFill>
          <a:blip r:embed="rId6"/>
          <a:stretch>
            <a:fillRect/>
          </a:stretch>
        </p:blipFill>
        <p:spPr>
          <a:xfrm>
            <a:off x="2816011" y="4671634"/>
            <a:ext cx="781050" cy="771525"/>
          </a:xfrm>
          <a:prstGeom prst="rect">
            <a:avLst/>
          </a:prstGeom>
        </p:spPr>
      </p:pic>
      <p:sp>
        <p:nvSpPr>
          <p:cNvPr id="47" name="TextBox 46">
            <a:extLst>
              <a:ext uri="{FF2B5EF4-FFF2-40B4-BE49-F238E27FC236}">
                <a16:creationId xmlns:a16="http://schemas.microsoft.com/office/drawing/2014/main" id="{60828165-EB06-42E6-9DF1-E256307862FB}"/>
              </a:ext>
            </a:extLst>
          </p:cNvPr>
          <p:cNvSpPr txBox="1"/>
          <p:nvPr/>
        </p:nvSpPr>
        <p:spPr>
          <a:xfrm>
            <a:off x="4238625" y="1723931"/>
            <a:ext cx="2532128" cy="276999"/>
          </a:xfrm>
          <a:prstGeom prst="rect">
            <a:avLst/>
          </a:prstGeom>
          <a:noFill/>
        </p:spPr>
        <p:txBody>
          <a:bodyPr wrap="square" rtlCol="0">
            <a:spAutoFit/>
          </a:bodyPr>
          <a:lstStyle/>
          <a:p>
            <a:r>
              <a:rPr lang="en-US" sz="1200" i="1" dirty="0">
                <a:solidFill>
                  <a:schemeClr val="tx2"/>
                </a:solidFill>
                <a:latin typeface="+mj-lt"/>
              </a:rPr>
              <a:t>Land use, yield, water withdrawals</a:t>
            </a:r>
          </a:p>
        </p:txBody>
      </p:sp>
      <p:sp>
        <p:nvSpPr>
          <p:cNvPr id="48" name="TextBox 47">
            <a:extLst>
              <a:ext uri="{FF2B5EF4-FFF2-40B4-BE49-F238E27FC236}">
                <a16:creationId xmlns:a16="http://schemas.microsoft.com/office/drawing/2014/main" id="{97E9D818-BC79-40F3-AA09-B25A97817B86}"/>
              </a:ext>
            </a:extLst>
          </p:cNvPr>
          <p:cNvSpPr txBox="1"/>
          <p:nvPr/>
        </p:nvSpPr>
        <p:spPr>
          <a:xfrm>
            <a:off x="1087616" y="3347869"/>
            <a:ext cx="2404884" cy="276999"/>
          </a:xfrm>
          <a:prstGeom prst="rect">
            <a:avLst/>
          </a:prstGeom>
          <a:noFill/>
        </p:spPr>
        <p:txBody>
          <a:bodyPr wrap="square" rtlCol="0">
            <a:spAutoFit/>
          </a:bodyPr>
          <a:lstStyle/>
          <a:p>
            <a:r>
              <a:rPr lang="en-US" sz="1200" i="1" dirty="0">
                <a:solidFill>
                  <a:schemeClr val="tx2"/>
                </a:solidFill>
                <a:latin typeface="+mj-lt"/>
              </a:rPr>
              <a:t>Irrigation water  withdrawals</a:t>
            </a:r>
          </a:p>
        </p:txBody>
      </p:sp>
      <p:sp>
        <p:nvSpPr>
          <p:cNvPr id="49" name="TextBox 48">
            <a:extLst>
              <a:ext uri="{FF2B5EF4-FFF2-40B4-BE49-F238E27FC236}">
                <a16:creationId xmlns:a16="http://schemas.microsoft.com/office/drawing/2014/main" id="{AD29AA3E-DC84-4777-8259-C451B4B0E1B1}"/>
              </a:ext>
            </a:extLst>
          </p:cNvPr>
          <p:cNvSpPr txBox="1"/>
          <p:nvPr/>
        </p:nvSpPr>
        <p:spPr>
          <a:xfrm rot="20621262">
            <a:off x="4038600" y="3364715"/>
            <a:ext cx="2532128" cy="276999"/>
          </a:xfrm>
          <a:prstGeom prst="rect">
            <a:avLst/>
          </a:prstGeom>
          <a:noFill/>
        </p:spPr>
        <p:txBody>
          <a:bodyPr wrap="square" rtlCol="0">
            <a:spAutoFit/>
          </a:bodyPr>
          <a:lstStyle/>
          <a:p>
            <a:r>
              <a:rPr lang="en-US" sz="1200" i="1" dirty="0">
                <a:solidFill>
                  <a:schemeClr val="tx2"/>
                </a:solidFill>
                <a:latin typeface="+mj-lt"/>
              </a:rPr>
              <a:t>Sectoral monthly energy demand</a:t>
            </a:r>
          </a:p>
        </p:txBody>
      </p:sp>
      <p:sp>
        <p:nvSpPr>
          <p:cNvPr id="50" name="TextBox 49">
            <a:extLst>
              <a:ext uri="{FF2B5EF4-FFF2-40B4-BE49-F238E27FC236}">
                <a16:creationId xmlns:a16="http://schemas.microsoft.com/office/drawing/2014/main" id="{E63896D6-1158-48D1-A374-F4367EDE57B0}"/>
              </a:ext>
            </a:extLst>
          </p:cNvPr>
          <p:cNvSpPr txBox="1"/>
          <p:nvPr/>
        </p:nvSpPr>
        <p:spPr>
          <a:xfrm>
            <a:off x="8125586" y="3409940"/>
            <a:ext cx="2532128" cy="276999"/>
          </a:xfrm>
          <a:prstGeom prst="rect">
            <a:avLst/>
          </a:prstGeom>
          <a:noFill/>
        </p:spPr>
        <p:txBody>
          <a:bodyPr wrap="square" rtlCol="0">
            <a:spAutoFit/>
          </a:bodyPr>
          <a:lstStyle/>
          <a:p>
            <a:r>
              <a:rPr lang="en-US" sz="1200" i="1" dirty="0">
                <a:solidFill>
                  <a:schemeClr val="tx2"/>
                </a:solidFill>
                <a:latin typeface="+mj-lt"/>
              </a:rPr>
              <a:t>Sectoral monthly  energy demand</a:t>
            </a:r>
          </a:p>
        </p:txBody>
      </p:sp>
      <p:sp>
        <p:nvSpPr>
          <p:cNvPr id="51" name="TextBox 50">
            <a:extLst>
              <a:ext uri="{FF2B5EF4-FFF2-40B4-BE49-F238E27FC236}">
                <a16:creationId xmlns:a16="http://schemas.microsoft.com/office/drawing/2014/main" id="{1579C6FA-0970-446D-BC0B-745297DFCD67}"/>
              </a:ext>
            </a:extLst>
          </p:cNvPr>
          <p:cNvSpPr txBox="1"/>
          <p:nvPr/>
        </p:nvSpPr>
        <p:spPr>
          <a:xfrm>
            <a:off x="4504392" y="4671634"/>
            <a:ext cx="2532128" cy="276999"/>
          </a:xfrm>
          <a:prstGeom prst="rect">
            <a:avLst/>
          </a:prstGeom>
          <a:noFill/>
        </p:spPr>
        <p:txBody>
          <a:bodyPr wrap="square" rtlCol="0">
            <a:spAutoFit/>
          </a:bodyPr>
          <a:lstStyle/>
          <a:p>
            <a:r>
              <a:rPr lang="en-US" sz="1200" i="1" dirty="0">
                <a:solidFill>
                  <a:schemeClr val="tx2"/>
                </a:solidFill>
                <a:latin typeface="+mj-lt"/>
              </a:rPr>
              <a:t>Electricity access and off-grid rates</a:t>
            </a:r>
          </a:p>
        </p:txBody>
      </p:sp>
      <p:sp>
        <p:nvSpPr>
          <p:cNvPr id="52" name="TextBox 51">
            <a:extLst>
              <a:ext uri="{FF2B5EF4-FFF2-40B4-BE49-F238E27FC236}">
                <a16:creationId xmlns:a16="http://schemas.microsoft.com/office/drawing/2014/main" id="{4E290D4C-4E7A-4E9A-806F-C9C1B7CADD94}"/>
              </a:ext>
            </a:extLst>
          </p:cNvPr>
          <p:cNvSpPr txBox="1"/>
          <p:nvPr/>
        </p:nvSpPr>
        <p:spPr>
          <a:xfrm>
            <a:off x="4783351" y="5248275"/>
            <a:ext cx="1442676" cy="276999"/>
          </a:xfrm>
          <a:prstGeom prst="rect">
            <a:avLst/>
          </a:prstGeom>
          <a:noFill/>
        </p:spPr>
        <p:txBody>
          <a:bodyPr wrap="square" rtlCol="0">
            <a:spAutoFit/>
          </a:bodyPr>
          <a:lstStyle/>
          <a:p>
            <a:r>
              <a:rPr lang="en-US" sz="1200" i="1" dirty="0">
                <a:solidFill>
                  <a:schemeClr val="tx2"/>
                </a:solidFill>
                <a:latin typeface="+mj-lt"/>
              </a:rPr>
              <a:t>Electricity prices</a:t>
            </a:r>
          </a:p>
        </p:txBody>
      </p:sp>
    </p:spTree>
    <p:extLst>
      <p:ext uri="{BB962C8B-B14F-4D97-AF65-F5344CB8AC3E}">
        <p14:creationId xmlns:p14="http://schemas.microsoft.com/office/powerpoint/2010/main" val="775893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3967-4997-4368-8D77-A90DDF3A2660}"/>
              </a:ext>
            </a:extLst>
          </p:cNvPr>
          <p:cNvSpPr>
            <a:spLocks noGrp="1"/>
          </p:cNvSpPr>
          <p:nvPr>
            <p:ph type="title"/>
          </p:nvPr>
        </p:nvSpPr>
        <p:spPr/>
        <p:txBody>
          <a:bodyPr anchor="b">
            <a:normAutofit/>
          </a:bodyPr>
          <a:lstStyle/>
          <a:p>
            <a:r>
              <a:rPr lang="it-IT" dirty="0"/>
              <a:t>Results – electricity demand (total)</a:t>
            </a:r>
            <a:endParaRPr lang="en-GB" dirty="0"/>
          </a:p>
        </p:txBody>
      </p:sp>
      <p:pic>
        <p:nvPicPr>
          <p:cNvPr id="5" name="Picture 4" descr="Chart, line chart&#10;&#10;Description automatically generated">
            <a:extLst>
              <a:ext uri="{FF2B5EF4-FFF2-40B4-BE49-F238E27FC236}">
                <a16:creationId xmlns:a16="http://schemas.microsoft.com/office/drawing/2014/main" id="{47B84687-BF1F-4DF7-920C-036BA8395520}"/>
              </a:ext>
            </a:extLst>
          </p:cNvPr>
          <p:cNvPicPr>
            <a:picLocks noChangeAspect="1"/>
          </p:cNvPicPr>
          <p:nvPr/>
        </p:nvPicPr>
        <p:blipFill>
          <a:blip r:embed="rId3"/>
          <a:stretch>
            <a:fillRect/>
          </a:stretch>
        </p:blipFill>
        <p:spPr>
          <a:xfrm>
            <a:off x="2316031" y="1904860"/>
            <a:ext cx="6958598" cy="4462281"/>
          </a:xfrm>
          <a:prstGeom prst="rect">
            <a:avLst/>
          </a:prstGeom>
        </p:spPr>
      </p:pic>
      <p:sp>
        <p:nvSpPr>
          <p:cNvPr id="6" name="TextBox 5">
            <a:extLst>
              <a:ext uri="{FF2B5EF4-FFF2-40B4-BE49-F238E27FC236}">
                <a16:creationId xmlns:a16="http://schemas.microsoft.com/office/drawing/2014/main" id="{7A165604-ACE0-4221-A5B9-83FC1724B11E}"/>
              </a:ext>
            </a:extLst>
          </p:cNvPr>
          <p:cNvSpPr txBox="1"/>
          <p:nvPr/>
        </p:nvSpPr>
        <p:spPr>
          <a:xfrm>
            <a:off x="362713" y="832222"/>
            <a:ext cx="6958598" cy="646331"/>
          </a:xfrm>
          <a:prstGeom prst="rect">
            <a:avLst/>
          </a:prstGeom>
          <a:noFill/>
        </p:spPr>
        <p:txBody>
          <a:bodyPr wrap="square" rtlCol="0">
            <a:spAutoFit/>
          </a:bodyPr>
          <a:lstStyle/>
          <a:p>
            <a:r>
              <a:rPr lang="en-US" dirty="0"/>
              <a:t>MLED outputs 9 sub-sectoral demand and high-resolution cluster level. Which are then used in the other models</a:t>
            </a:r>
          </a:p>
        </p:txBody>
      </p:sp>
      <p:pic>
        <p:nvPicPr>
          <p:cNvPr id="3" name="Picture 4" descr="SDG 7: Assicurare a tutti l'accesso a sistemi di energia economici,  affidabili, sostenibili e moderni | Sapienza Università di Roma">
            <a:extLst>
              <a:ext uri="{FF2B5EF4-FFF2-40B4-BE49-F238E27FC236}">
                <a16:creationId xmlns:a16="http://schemas.microsoft.com/office/drawing/2014/main" id="{0EF199C5-DC34-330A-5AC1-7D4E9D46A9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311" y="152751"/>
            <a:ext cx="696054" cy="6960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B250E110-5E90-72D0-BFDD-41E2A508EE1B}"/>
              </a:ext>
            </a:extLst>
          </p:cNvPr>
          <p:cNvPicPr>
            <a:picLocks noChangeAspect="1"/>
          </p:cNvPicPr>
          <p:nvPr/>
        </p:nvPicPr>
        <p:blipFill>
          <a:blip r:embed="rId5"/>
          <a:stretch>
            <a:fillRect/>
          </a:stretch>
        </p:blipFill>
        <p:spPr>
          <a:xfrm>
            <a:off x="11561708" y="5990796"/>
            <a:ext cx="551990" cy="772786"/>
          </a:xfrm>
          <a:prstGeom prst="rect">
            <a:avLst/>
          </a:prstGeom>
        </p:spPr>
      </p:pic>
    </p:spTree>
    <p:extLst>
      <p:ext uri="{BB962C8B-B14F-4D97-AF65-F5344CB8AC3E}">
        <p14:creationId xmlns:p14="http://schemas.microsoft.com/office/powerpoint/2010/main" val="1487164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3967-4997-4368-8D77-A90DDF3A2660}"/>
              </a:ext>
            </a:extLst>
          </p:cNvPr>
          <p:cNvSpPr>
            <a:spLocks noGrp="1"/>
          </p:cNvSpPr>
          <p:nvPr>
            <p:ph type="title"/>
          </p:nvPr>
        </p:nvSpPr>
        <p:spPr/>
        <p:txBody>
          <a:bodyPr anchor="b">
            <a:normAutofit/>
          </a:bodyPr>
          <a:lstStyle/>
          <a:p>
            <a:r>
              <a:rPr lang="it-IT" dirty="0">
                <a:latin typeface="+mj-lt"/>
              </a:rPr>
              <a:t>The RE4AFAGRI </a:t>
            </a:r>
            <a:r>
              <a:rPr lang="it-IT" dirty="0" err="1">
                <a:latin typeface="+mj-lt"/>
              </a:rPr>
              <a:t>modelling</a:t>
            </a:r>
            <a:r>
              <a:rPr lang="it-IT" dirty="0">
                <a:latin typeface="+mj-lt"/>
              </a:rPr>
              <a:t> </a:t>
            </a:r>
            <a:r>
              <a:rPr lang="it-IT" dirty="0" err="1">
                <a:latin typeface="+mj-lt"/>
              </a:rPr>
              <a:t>platform</a:t>
            </a:r>
            <a:endParaRPr lang="en-GB" dirty="0">
              <a:latin typeface="+mj-lt"/>
            </a:endParaRPr>
          </a:p>
        </p:txBody>
      </p:sp>
      <p:sp>
        <p:nvSpPr>
          <p:cNvPr id="9" name="Rettangolo 8"/>
          <p:cNvSpPr/>
          <p:nvPr/>
        </p:nvSpPr>
        <p:spPr>
          <a:xfrm>
            <a:off x="4465570" y="6537756"/>
            <a:ext cx="2305183" cy="307777"/>
          </a:xfrm>
          <a:prstGeom prst="rect">
            <a:avLst/>
          </a:prstGeom>
        </p:spPr>
        <p:txBody>
          <a:bodyPr wrap="none">
            <a:spAutoFit/>
          </a:bodyPr>
          <a:lstStyle/>
          <a:p>
            <a:r>
              <a:rPr lang="en-GB" sz="1400" i="1" dirty="0"/>
              <a:t>10.1016/j.esr.2022.100922</a:t>
            </a:r>
          </a:p>
        </p:txBody>
      </p:sp>
      <p:sp>
        <p:nvSpPr>
          <p:cNvPr id="4" name="Rectangle: Rounded Corners 3">
            <a:extLst>
              <a:ext uri="{FF2B5EF4-FFF2-40B4-BE49-F238E27FC236}">
                <a16:creationId xmlns:a16="http://schemas.microsoft.com/office/drawing/2014/main" id="{6AD5A608-E493-428F-8F4B-11CBAC09D1CE}"/>
              </a:ext>
            </a:extLst>
          </p:cNvPr>
          <p:cNvSpPr/>
          <p:nvPr/>
        </p:nvSpPr>
        <p:spPr>
          <a:xfrm>
            <a:off x="710986" y="1128965"/>
            <a:ext cx="2895600" cy="1856698"/>
          </a:xfrm>
          <a:prstGeom prst="roundRect">
            <a:avLst/>
          </a:prstGeom>
          <a:ln w="12700">
            <a:solidFill>
              <a:srgbClr val="0E62A2"/>
            </a:solidFill>
          </a:ln>
        </p:spPr>
        <p:style>
          <a:lnRef idx="2">
            <a:schemeClr val="accent1"/>
          </a:lnRef>
          <a:fillRef idx="1">
            <a:schemeClr val="lt1"/>
          </a:fillRef>
          <a:effectRef idx="0">
            <a:schemeClr val="accent1"/>
          </a:effectRef>
          <a:fontRef idx="minor">
            <a:schemeClr val="dk1"/>
          </a:fontRef>
        </p:style>
        <p:txBody>
          <a:bodyPr rtlCol="0" anchor="t"/>
          <a:lstStyle/>
          <a:p>
            <a:pPr algn="ctr"/>
            <a:r>
              <a:rPr lang="en-US" b="1" dirty="0" err="1"/>
              <a:t>WaterCROP</a:t>
            </a:r>
            <a:endParaRPr lang="en-US" b="1" dirty="0"/>
          </a:p>
          <a:p>
            <a:r>
              <a:rPr lang="en-US" sz="1600" dirty="0"/>
              <a:t>Crop water footprint</a:t>
            </a:r>
          </a:p>
          <a:p>
            <a:r>
              <a:rPr lang="en-US" sz="1600" dirty="0"/>
              <a:t>Resolution: </a:t>
            </a:r>
          </a:p>
          <a:p>
            <a:r>
              <a:rPr lang="en-US" sz="1600" dirty="0"/>
              <a:t>- 10km</a:t>
            </a:r>
          </a:p>
          <a:p>
            <a:r>
              <a:rPr lang="en-US" sz="1600" dirty="0"/>
              <a:t>- monthly</a:t>
            </a:r>
          </a:p>
        </p:txBody>
      </p:sp>
      <p:pic>
        <p:nvPicPr>
          <p:cNvPr id="6" name="Picture 5">
            <a:extLst>
              <a:ext uri="{FF2B5EF4-FFF2-40B4-BE49-F238E27FC236}">
                <a16:creationId xmlns:a16="http://schemas.microsoft.com/office/drawing/2014/main" id="{D97D1BDF-1C00-4ED2-96A3-DE6608EEC359}"/>
              </a:ext>
            </a:extLst>
          </p:cNvPr>
          <p:cNvPicPr>
            <a:picLocks noChangeAspect="1"/>
          </p:cNvPicPr>
          <p:nvPr/>
        </p:nvPicPr>
        <p:blipFill>
          <a:blip r:embed="rId3"/>
          <a:stretch>
            <a:fillRect/>
          </a:stretch>
        </p:blipFill>
        <p:spPr>
          <a:xfrm>
            <a:off x="2719111" y="1957588"/>
            <a:ext cx="685800" cy="609600"/>
          </a:xfrm>
          <a:prstGeom prst="rect">
            <a:avLst/>
          </a:prstGeom>
        </p:spPr>
      </p:pic>
      <p:sp>
        <p:nvSpPr>
          <p:cNvPr id="21" name="CasellaDiTesto 20"/>
          <p:cNvSpPr txBox="1"/>
          <p:nvPr/>
        </p:nvSpPr>
        <p:spPr>
          <a:xfrm>
            <a:off x="2070100" y="2724053"/>
            <a:ext cx="1422400" cy="276999"/>
          </a:xfrm>
          <a:prstGeom prst="rect">
            <a:avLst/>
          </a:prstGeom>
          <a:noFill/>
        </p:spPr>
        <p:txBody>
          <a:bodyPr wrap="square" rtlCol="0">
            <a:spAutoFit/>
          </a:bodyPr>
          <a:lstStyle/>
          <a:p>
            <a:r>
              <a:rPr lang="en-GB" sz="1100" i="1" dirty="0" err="1"/>
              <a:t>Tuninetti</a:t>
            </a:r>
            <a:r>
              <a:rPr lang="en-GB" sz="1100" i="1" dirty="0"/>
              <a:t> et </a:t>
            </a:r>
            <a:r>
              <a:rPr lang="en-GB" sz="1200" i="1" dirty="0"/>
              <a:t>al</a:t>
            </a:r>
            <a:r>
              <a:rPr lang="en-GB" sz="1100" i="1" dirty="0"/>
              <a:t>. (2015)</a:t>
            </a:r>
          </a:p>
        </p:txBody>
      </p:sp>
      <p:sp>
        <p:nvSpPr>
          <p:cNvPr id="17" name="Rectangle: Rounded Corners 16">
            <a:extLst>
              <a:ext uri="{FF2B5EF4-FFF2-40B4-BE49-F238E27FC236}">
                <a16:creationId xmlns:a16="http://schemas.microsoft.com/office/drawing/2014/main" id="{1B533D9B-4554-408B-9B5A-8B2199F8AB4C}"/>
              </a:ext>
            </a:extLst>
          </p:cNvPr>
          <p:cNvSpPr/>
          <p:nvPr/>
        </p:nvSpPr>
        <p:spPr>
          <a:xfrm>
            <a:off x="7826829" y="1130476"/>
            <a:ext cx="2895600" cy="1856698"/>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en-US" b="1" dirty="0"/>
              <a:t>MLED</a:t>
            </a:r>
          </a:p>
          <a:p>
            <a:r>
              <a:rPr lang="en-US" sz="1600" dirty="0"/>
              <a:t>Sectoral energy demand</a:t>
            </a:r>
          </a:p>
          <a:p>
            <a:r>
              <a:rPr lang="en-US" sz="1600" dirty="0"/>
              <a:t>Resolution: </a:t>
            </a:r>
            <a:br>
              <a:rPr lang="en-US" sz="1600" dirty="0"/>
            </a:br>
            <a:r>
              <a:rPr lang="en-US" sz="1600" dirty="0"/>
              <a:t>- settlement clusters</a:t>
            </a:r>
          </a:p>
          <a:p>
            <a:r>
              <a:rPr lang="en-US" sz="1600" dirty="0"/>
              <a:t>- months</a:t>
            </a:r>
          </a:p>
        </p:txBody>
      </p:sp>
      <p:sp>
        <p:nvSpPr>
          <p:cNvPr id="23" name="CasellaDiTesto 22"/>
          <p:cNvSpPr txBox="1"/>
          <p:nvPr/>
        </p:nvSpPr>
        <p:spPr>
          <a:xfrm>
            <a:off x="7944304" y="2676585"/>
            <a:ext cx="2041525" cy="276999"/>
          </a:xfrm>
          <a:prstGeom prst="rect">
            <a:avLst/>
          </a:prstGeom>
          <a:noFill/>
        </p:spPr>
        <p:txBody>
          <a:bodyPr wrap="square" rtlCol="0">
            <a:spAutoFit/>
          </a:bodyPr>
          <a:lstStyle/>
          <a:p>
            <a:r>
              <a:rPr lang="en-GB" sz="1200" i="1" dirty="0"/>
              <a:t>Falchetta et al. (2021)</a:t>
            </a:r>
          </a:p>
        </p:txBody>
      </p:sp>
      <p:sp>
        <p:nvSpPr>
          <p:cNvPr id="18" name="Rectangle: Rounded Corners 17">
            <a:extLst>
              <a:ext uri="{FF2B5EF4-FFF2-40B4-BE49-F238E27FC236}">
                <a16:creationId xmlns:a16="http://schemas.microsoft.com/office/drawing/2014/main" id="{414B5EE8-C86E-4E13-9DB7-084606AB6A6F}"/>
              </a:ext>
            </a:extLst>
          </p:cNvPr>
          <p:cNvSpPr/>
          <p:nvPr/>
        </p:nvSpPr>
        <p:spPr>
          <a:xfrm>
            <a:off x="710986" y="4048126"/>
            <a:ext cx="2895600" cy="1856698"/>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en-US" b="1" dirty="0"/>
              <a:t>NEST (</a:t>
            </a:r>
            <a:r>
              <a:rPr lang="en-US" b="1" dirty="0" err="1"/>
              <a:t>MESSAGEix</a:t>
            </a:r>
            <a:r>
              <a:rPr lang="en-US" b="1" dirty="0"/>
              <a:t>-Nexus)</a:t>
            </a:r>
          </a:p>
          <a:p>
            <a:r>
              <a:rPr lang="en-US" sz="1600" dirty="0"/>
              <a:t>Water-energy-land infrastructure planning</a:t>
            </a:r>
          </a:p>
          <a:p>
            <a:r>
              <a:rPr lang="en-US" sz="1600" dirty="0"/>
              <a:t>Resolution:</a:t>
            </a:r>
            <a:br>
              <a:rPr lang="en-US" sz="1600" dirty="0"/>
            </a:br>
            <a:r>
              <a:rPr lang="en-US" sz="1600" dirty="0"/>
              <a:t>- basins</a:t>
            </a:r>
            <a:br>
              <a:rPr lang="en-US" sz="1600" dirty="0"/>
            </a:br>
            <a:r>
              <a:rPr lang="en-US" sz="1600" dirty="0"/>
              <a:t>- monthly</a:t>
            </a:r>
          </a:p>
        </p:txBody>
      </p:sp>
      <p:sp>
        <p:nvSpPr>
          <p:cNvPr id="28" name="CasellaDiTesto 27"/>
          <p:cNvSpPr txBox="1"/>
          <p:nvPr/>
        </p:nvSpPr>
        <p:spPr>
          <a:xfrm>
            <a:off x="1689434" y="5443159"/>
            <a:ext cx="1772319" cy="461665"/>
          </a:xfrm>
          <a:prstGeom prst="rect">
            <a:avLst/>
          </a:prstGeom>
          <a:noFill/>
        </p:spPr>
        <p:txBody>
          <a:bodyPr wrap="square" rtlCol="0">
            <a:spAutoFit/>
          </a:bodyPr>
          <a:lstStyle/>
          <a:p>
            <a:pPr algn="r"/>
            <a:r>
              <a:rPr lang="en-GB" sz="1200" i="1" dirty="0"/>
              <a:t>Vinca et al. (2020)</a:t>
            </a:r>
          </a:p>
          <a:p>
            <a:pPr algn="r"/>
            <a:r>
              <a:rPr lang="en-GB" sz="1200" i="1" dirty="0" err="1"/>
              <a:t>Awais</a:t>
            </a:r>
            <a:r>
              <a:rPr lang="en-GB" sz="1200" i="1" dirty="0"/>
              <a:t> et al. (in Review)</a:t>
            </a:r>
          </a:p>
        </p:txBody>
      </p:sp>
      <p:sp>
        <p:nvSpPr>
          <p:cNvPr id="19" name="Rectangle: Rounded Corners 18">
            <a:extLst>
              <a:ext uri="{FF2B5EF4-FFF2-40B4-BE49-F238E27FC236}">
                <a16:creationId xmlns:a16="http://schemas.microsoft.com/office/drawing/2014/main" id="{5BCC9B2E-267B-4A86-AD19-D42D1F6E8A16}"/>
              </a:ext>
            </a:extLst>
          </p:cNvPr>
          <p:cNvSpPr/>
          <p:nvPr/>
        </p:nvSpPr>
        <p:spPr>
          <a:xfrm>
            <a:off x="7826829" y="4048126"/>
            <a:ext cx="2895600" cy="1856698"/>
          </a:xfrm>
          <a:prstGeom prst="roundRect">
            <a:avLst/>
          </a:prstGeom>
          <a:ln w="38100">
            <a:solidFill>
              <a:srgbClr val="EB9A0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err="1"/>
              <a:t>OnSSET</a:t>
            </a:r>
            <a:endParaRPr lang="en-US" b="1" dirty="0"/>
          </a:p>
          <a:p>
            <a:r>
              <a:rPr lang="en-US" sz="1600" dirty="0"/>
              <a:t>Energy access planning</a:t>
            </a:r>
          </a:p>
          <a:p>
            <a:r>
              <a:rPr lang="en-US" sz="1600" dirty="0"/>
              <a:t>Resolution: </a:t>
            </a:r>
            <a:br>
              <a:rPr lang="en-US" sz="1600" dirty="0"/>
            </a:br>
            <a:r>
              <a:rPr lang="en-US" sz="1600" dirty="0"/>
              <a:t>-settlement clusters</a:t>
            </a:r>
          </a:p>
          <a:p>
            <a:r>
              <a:rPr lang="en-US" sz="1600" dirty="0"/>
              <a:t>-yearly</a:t>
            </a:r>
          </a:p>
        </p:txBody>
      </p:sp>
      <p:sp>
        <p:nvSpPr>
          <p:cNvPr id="26" name="CasellaDiTesto 25"/>
          <p:cNvSpPr txBox="1"/>
          <p:nvPr/>
        </p:nvSpPr>
        <p:spPr>
          <a:xfrm>
            <a:off x="9274629" y="5650420"/>
            <a:ext cx="1422400" cy="276999"/>
          </a:xfrm>
          <a:prstGeom prst="rect">
            <a:avLst/>
          </a:prstGeom>
          <a:noFill/>
        </p:spPr>
        <p:txBody>
          <a:bodyPr wrap="square" rtlCol="0">
            <a:spAutoFit/>
          </a:bodyPr>
          <a:lstStyle/>
          <a:p>
            <a:r>
              <a:rPr lang="en-GB" sz="1200" i="1" dirty="0"/>
              <a:t>Mentis et al. (2017)</a:t>
            </a:r>
          </a:p>
        </p:txBody>
      </p:sp>
      <p:cxnSp>
        <p:nvCxnSpPr>
          <p:cNvPr id="10" name="Straight Arrow Connector 9">
            <a:extLst>
              <a:ext uri="{FF2B5EF4-FFF2-40B4-BE49-F238E27FC236}">
                <a16:creationId xmlns:a16="http://schemas.microsoft.com/office/drawing/2014/main" id="{6B3DF44D-E6BF-4F9D-8061-DFD418AACFD1}"/>
              </a:ext>
            </a:extLst>
          </p:cNvPr>
          <p:cNvCxnSpPr>
            <a:stCxn id="4" idx="2"/>
            <a:endCxn id="18" idx="0"/>
          </p:cNvCxnSpPr>
          <p:nvPr/>
        </p:nvCxnSpPr>
        <p:spPr>
          <a:xfrm>
            <a:off x="2158786" y="2985663"/>
            <a:ext cx="0" cy="1062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3E9214E-58AC-483D-8E5D-7975F92C2E39}"/>
              </a:ext>
            </a:extLst>
          </p:cNvPr>
          <p:cNvCxnSpPr>
            <a:stCxn id="4" idx="3"/>
            <a:endCxn id="17" idx="1"/>
          </p:cNvCxnSpPr>
          <p:nvPr/>
        </p:nvCxnSpPr>
        <p:spPr>
          <a:xfrm>
            <a:off x="3606586" y="2057314"/>
            <a:ext cx="4220243" cy="1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32FE8D0-073E-4E45-9D3C-97548A24503D}"/>
              </a:ext>
            </a:extLst>
          </p:cNvPr>
          <p:cNvCxnSpPr>
            <a:stCxn id="17" idx="2"/>
            <a:endCxn id="19" idx="0"/>
          </p:cNvCxnSpPr>
          <p:nvPr/>
        </p:nvCxnSpPr>
        <p:spPr>
          <a:xfrm>
            <a:off x="9274629" y="2987174"/>
            <a:ext cx="0" cy="1060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450E3C9-A7A7-4B6B-B028-6B466D386723}"/>
              </a:ext>
            </a:extLst>
          </p:cNvPr>
          <p:cNvCxnSpPr>
            <a:cxnSpLocks/>
          </p:cNvCxnSpPr>
          <p:nvPr/>
        </p:nvCxnSpPr>
        <p:spPr>
          <a:xfrm flipH="1">
            <a:off x="3606587" y="2905881"/>
            <a:ext cx="4327738" cy="1285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2310385-3AA3-4689-AA95-4E3C3310C820}"/>
              </a:ext>
            </a:extLst>
          </p:cNvPr>
          <p:cNvCxnSpPr>
            <a:stCxn id="19" idx="1"/>
            <a:endCxn id="18" idx="3"/>
          </p:cNvCxnSpPr>
          <p:nvPr/>
        </p:nvCxnSpPr>
        <p:spPr>
          <a:xfrm flipH="1">
            <a:off x="3606586" y="4976475"/>
            <a:ext cx="422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5D51C64-BE12-4C86-8D38-D0823B873396}"/>
              </a:ext>
            </a:extLst>
          </p:cNvPr>
          <p:cNvCxnSpPr>
            <a:cxnSpLocks/>
          </p:cNvCxnSpPr>
          <p:nvPr/>
        </p:nvCxnSpPr>
        <p:spPr>
          <a:xfrm>
            <a:off x="3606586" y="5248275"/>
            <a:ext cx="42202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18C0E279-30C1-4051-A2B8-E04B0E9A540A}"/>
              </a:ext>
            </a:extLst>
          </p:cNvPr>
          <p:cNvPicPr>
            <a:picLocks noChangeAspect="1"/>
          </p:cNvPicPr>
          <p:nvPr/>
        </p:nvPicPr>
        <p:blipFill>
          <a:blip r:embed="rId4"/>
          <a:stretch>
            <a:fillRect/>
          </a:stretch>
        </p:blipFill>
        <p:spPr>
          <a:xfrm>
            <a:off x="9817100" y="2356392"/>
            <a:ext cx="609600" cy="600075"/>
          </a:xfrm>
          <a:prstGeom prst="rect">
            <a:avLst/>
          </a:prstGeom>
        </p:spPr>
      </p:pic>
      <p:pic>
        <p:nvPicPr>
          <p:cNvPr id="44" name="Picture 43">
            <a:extLst>
              <a:ext uri="{FF2B5EF4-FFF2-40B4-BE49-F238E27FC236}">
                <a16:creationId xmlns:a16="http://schemas.microsoft.com/office/drawing/2014/main" id="{A3DBB8D4-D323-40FD-B667-836B1A63185C}"/>
              </a:ext>
            </a:extLst>
          </p:cNvPr>
          <p:cNvPicPr>
            <a:picLocks noChangeAspect="1"/>
          </p:cNvPicPr>
          <p:nvPr/>
        </p:nvPicPr>
        <p:blipFill>
          <a:blip r:embed="rId5"/>
          <a:stretch>
            <a:fillRect/>
          </a:stretch>
        </p:blipFill>
        <p:spPr>
          <a:xfrm>
            <a:off x="10121900" y="4924314"/>
            <a:ext cx="552683" cy="518845"/>
          </a:xfrm>
          <a:prstGeom prst="rect">
            <a:avLst/>
          </a:prstGeom>
        </p:spPr>
      </p:pic>
      <p:pic>
        <p:nvPicPr>
          <p:cNvPr id="46" name="Picture 45">
            <a:extLst>
              <a:ext uri="{FF2B5EF4-FFF2-40B4-BE49-F238E27FC236}">
                <a16:creationId xmlns:a16="http://schemas.microsoft.com/office/drawing/2014/main" id="{6D56BA1B-ACB0-4E83-A90B-A361C6964D28}"/>
              </a:ext>
            </a:extLst>
          </p:cNvPr>
          <p:cNvPicPr>
            <a:picLocks noChangeAspect="1"/>
          </p:cNvPicPr>
          <p:nvPr/>
        </p:nvPicPr>
        <p:blipFill>
          <a:blip r:embed="rId6"/>
          <a:stretch>
            <a:fillRect/>
          </a:stretch>
        </p:blipFill>
        <p:spPr>
          <a:xfrm>
            <a:off x="2816011" y="4671634"/>
            <a:ext cx="781050" cy="771525"/>
          </a:xfrm>
          <a:prstGeom prst="rect">
            <a:avLst/>
          </a:prstGeom>
        </p:spPr>
      </p:pic>
      <p:sp>
        <p:nvSpPr>
          <p:cNvPr id="47" name="TextBox 46">
            <a:extLst>
              <a:ext uri="{FF2B5EF4-FFF2-40B4-BE49-F238E27FC236}">
                <a16:creationId xmlns:a16="http://schemas.microsoft.com/office/drawing/2014/main" id="{60828165-EB06-42E6-9DF1-E256307862FB}"/>
              </a:ext>
            </a:extLst>
          </p:cNvPr>
          <p:cNvSpPr txBox="1"/>
          <p:nvPr/>
        </p:nvSpPr>
        <p:spPr>
          <a:xfrm>
            <a:off x="4238625" y="1723931"/>
            <a:ext cx="2532128" cy="276999"/>
          </a:xfrm>
          <a:prstGeom prst="rect">
            <a:avLst/>
          </a:prstGeom>
          <a:noFill/>
        </p:spPr>
        <p:txBody>
          <a:bodyPr wrap="square" rtlCol="0">
            <a:spAutoFit/>
          </a:bodyPr>
          <a:lstStyle/>
          <a:p>
            <a:r>
              <a:rPr lang="en-US" sz="1200" i="1" dirty="0">
                <a:solidFill>
                  <a:schemeClr val="tx2"/>
                </a:solidFill>
                <a:latin typeface="+mj-lt"/>
              </a:rPr>
              <a:t>Land use, yield, water withdrawals</a:t>
            </a:r>
          </a:p>
        </p:txBody>
      </p:sp>
      <p:sp>
        <p:nvSpPr>
          <p:cNvPr id="48" name="TextBox 47">
            <a:extLst>
              <a:ext uri="{FF2B5EF4-FFF2-40B4-BE49-F238E27FC236}">
                <a16:creationId xmlns:a16="http://schemas.microsoft.com/office/drawing/2014/main" id="{97E9D818-BC79-40F3-AA09-B25A97817B86}"/>
              </a:ext>
            </a:extLst>
          </p:cNvPr>
          <p:cNvSpPr txBox="1"/>
          <p:nvPr/>
        </p:nvSpPr>
        <p:spPr>
          <a:xfrm>
            <a:off x="1087616" y="3347869"/>
            <a:ext cx="2404884" cy="276999"/>
          </a:xfrm>
          <a:prstGeom prst="rect">
            <a:avLst/>
          </a:prstGeom>
          <a:noFill/>
        </p:spPr>
        <p:txBody>
          <a:bodyPr wrap="square" rtlCol="0">
            <a:spAutoFit/>
          </a:bodyPr>
          <a:lstStyle/>
          <a:p>
            <a:r>
              <a:rPr lang="en-US" sz="1200" i="1" dirty="0">
                <a:solidFill>
                  <a:schemeClr val="tx2"/>
                </a:solidFill>
                <a:latin typeface="+mj-lt"/>
              </a:rPr>
              <a:t>Irrigation water  withdrawals</a:t>
            </a:r>
          </a:p>
        </p:txBody>
      </p:sp>
      <p:sp>
        <p:nvSpPr>
          <p:cNvPr id="49" name="TextBox 48">
            <a:extLst>
              <a:ext uri="{FF2B5EF4-FFF2-40B4-BE49-F238E27FC236}">
                <a16:creationId xmlns:a16="http://schemas.microsoft.com/office/drawing/2014/main" id="{AD29AA3E-DC84-4777-8259-C451B4B0E1B1}"/>
              </a:ext>
            </a:extLst>
          </p:cNvPr>
          <p:cNvSpPr txBox="1"/>
          <p:nvPr/>
        </p:nvSpPr>
        <p:spPr>
          <a:xfrm rot="20621262">
            <a:off x="4038600" y="3364715"/>
            <a:ext cx="2532128" cy="276999"/>
          </a:xfrm>
          <a:prstGeom prst="rect">
            <a:avLst/>
          </a:prstGeom>
          <a:noFill/>
        </p:spPr>
        <p:txBody>
          <a:bodyPr wrap="square" rtlCol="0">
            <a:spAutoFit/>
          </a:bodyPr>
          <a:lstStyle/>
          <a:p>
            <a:r>
              <a:rPr lang="en-US" sz="1200" i="1" dirty="0">
                <a:solidFill>
                  <a:schemeClr val="tx2"/>
                </a:solidFill>
                <a:latin typeface="+mj-lt"/>
              </a:rPr>
              <a:t>Sectoral monthly energy demand</a:t>
            </a:r>
          </a:p>
        </p:txBody>
      </p:sp>
      <p:sp>
        <p:nvSpPr>
          <p:cNvPr id="50" name="TextBox 49">
            <a:extLst>
              <a:ext uri="{FF2B5EF4-FFF2-40B4-BE49-F238E27FC236}">
                <a16:creationId xmlns:a16="http://schemas.microsoft.com/office/drawing/2014/main" id="{E63896D6-1158-48D1-A374-F4367EDE57B0}"/>
              </a:ext>
            </a:extLst>
          </p:cNvPr>
          <p:cNvSpPr txBox="1"/>
          <p:nvPr/>
        </p:nvSpPr>
        <p:spPr>
          <a:xfrm>
            <a:off x="8125586" y="3409940"/>
            <a:ext cx="2532128" cy="276999"/>
          </a:xfrm>
          <a:prstGeom prst="rect">
            <a:avLst/>
          </a:prstGeom>
          <a:noFill/>
        </p:spPr>
        <p:txBody>
          <a:bodyPr wrap="square" rtlCol="0">
            <a:spAutoFit/>
          </a:bodyPr>
          <a:lstStyle/>
          <a:p>
            <a:r>
              <a:rPr lang="en-US" sz="1200" i="1" dirty="0">
                <a:solidFill>
                  <a:schemeClr val="tx2"/>
                </a:solidFill>
                <a:latin typeface="+mj-lt"/>
              </a:rPr>
              <a:t>Sectoral monthly  energy demand</a:t>
            </a:r>
          </a:p>
        </p:txBody>
      </p:sp>
      <p:sp>
        <p:nvSpPr>
          <p:cNvPr id="51" name="TextBox 50">
            <a:extLst>
              <a:ext uri="{FF2B5EF4-FFF2-40B4-BE49-F238E27FC236}">
                <a16:creationId xmlns:a16="http://schemas.microsoft.com/office/drawing/2014/main" id="{1579C6FA-0970-446D-BC0B-745297DFCD67}"/>
              </a:ext>
            </a:extLst>
          </p:cNvPr>
          <p:cNvSpPr txBox="1"/>
          <p:nvPr/>
        </p:nvSpPr>
        <p:spPr>
          <a:xfrm>
            <a:off x="4504392" y="4671634"/>
            <a:ext cx="2532128" cy="276999"/>
          </a:xfrm>
          <a:prstGeom prst="rect">
            <a:avLst/>
          </a:prstGeom>
          <a:noFill/>
        </p:spPr>
        <p:txBody>
          <a:bodyPr wrap="square" rtlCol="0">
            <a:spAutoFit/>
          </a:bodyPr>
          <a:lstStyle/>
          <a:p>
            <a:r>
              <a:rPr lang="en-US" sz="1200" i="1" dirty="0">
                <a:solidFill>
                  <a:schemeClr val="tx2"/>
                </a:solidFill>
                <a:latin typeface="+mj-lt"/>
              </a:rPr>
              <a:t>Electricity access and off-grid rates</a:t>
            </a:r>
          </a:p>
        </p:txBody>
      </p:sp>
      <p:sp>
        <p:nvSpPr>
          <p:cNvPr id="52" name="TextBox 51">
            <a:extLst>
              <a:ext uri="{FF2B5EF4-FFF2-40B4-BE49-F238E27FC236}">
                <a16:creationId xmlns:a16="http://schemas.microsoft.com/office/drawing/2014/main" id="{4E290D4C-4E7A-4E9A-806F-C9C1B7CADD94}"/>
              </a:ext>
            </a:extLst>
          </p:cNvPr>
          <p:cNvSpPr txBox="1"/>
          <p:nvPr/>
        </p:nvSpPr>
        <p:spPr>
          <a:xfrm>
            <a:off x="4783351" y="5248275"/>
            <a:ext cx="1442676" cy="276999"/>
          </a:xfrm>
          <a:prstGeom prst="rect">
            <a:avLst/>
          </a:prstGeom>
          <a:noFill/>
        </p:spPr>
        <p:txBody>
          <a:bodyPr wrap="square" rtlCol="0">
            <a:spAutoFit/>
          </a:bodyPr>
          <a:lstStyle/>
          <a:p>
            <a:r>
              <a:rPr lang="en-US" sz="1200" i="1" dirty="0">
                <a:solidFill>
                  <a:schemeClr val="tx2"/>
                </a:solidFill>
                <a:latin typeface="+mj-lt"/>
              </a:rPr>
              <a:t>Electricity prices</a:t>
            </a:r>
          </a:p>
        </p:txBody>
      </p:sp>
    </p:spTree>
    <p:extLst>
      <p:ext uri="{BB962C8B-B14F-4D97-AF65-F5344CB8AC3E}">
        <p14:creationId xmlns:p14="http://schemas.microsoft.com/office/powerpoint/2010/main" val="2754817273"/>
      </p:ext>
    </p:extLst>
  </p:cSld>
  <p:clrMapOvr>
    <a:masterClrMapping/>
  </p:clrMapOvr>
</p:sld>
</file>

<file path=ppt/theme/theme1.xml><?xml version="1.0" encoding="utf-8"?>
<a:theme xmlns:a="http://schemas.openxmlformats.org/drawingml/2006/main" name="Office Theme">
  <a:themeElements>
    <a:clrScheme name="IIASA 1">
      <a:dk1>
        <a:srgbClr val="000000"/>
      </a:dk1>
      <a:lt1>
        <a:srgbClr val="FFFFFF"/>
      </a:lt1>
      <a:dk2>
        <a:srgbClr val="44546A"/>
      </a:dk2>
      <a:lt2>
        <a:srgbClr val="E7E6E6"/>
      </a:lt2>
      <a:accent1>
        <a:srgbClr val="4472C4"/>
      </a:accent1>
      <a:accent2>
        <a:srgbClr val="61C6C0"/>
      </a:accent2>
      <a:accent3>
        <a:srgbClr val="207F6E"/>
      </a:accent3>
      <a:accent4>
        <a:srgbClr val="FCBB40"/>
      </a:accent4>
      <a:accent5>
        <a:srgbClr val="EE696B"/>
      </a:accent5>
      <a:accent6>
        <a:srgbClr val="684C94"/>
      </a:accent6>
      <a:hlink>
        <a:srgbClr val="FCBB40"/>
      </a:hlink>
      <a:folHlink>
        <a:srgbClr val="BA8A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Presentation 16-9 (new)" id="{AC1D46E9-13DB-5049-BBE5-0BF2150BDFE6}" vid="{C0035AC8-DB04-6A40-B2E7-3C52C1A018DE}"/>
    </a:ext>
  </a:extLst>
</a:theme>
</file>

<file path=ppt/theme/theme2.xml><?xml version="1.0" encoding="utf-8"?>
<a:theme xmlns:a="http://schemas.openxmlformats.org/drawingml/2006/main" name="1_Content">
  <a:themeElements>
    <a:clrScheme name="IIASA color">
      <a:dk1>
        <a:sysClr val="windowText" lastClr="000000"/>
      </a:dk1>
      <a:lt1>
        <a:sysClr val="window" lastClr="FFFFFF"/>
      </a:lt1>
      <a:dk2>
        <a:srgbClr val="00599D"/>
      </a:dk2>
      <a:lt2>
        <a:srgbClr val="E7E6E6"/>
      </a:lt2>
      <a:accent1>
        <a:srgbClr val="00599D"/>
      </a:accent1>
      <a:accent2>
        <a:srgbClr val="09C6C0"/>
      </a:accent2>
      <a:accent3>
        <a:srgbClr val="24806E"/>
      </a:accent3>
      <a:accent4>
        <a:srgbClr val="FDBB40"/>
      </a:accent4>
      <a:accent5>
        <a:srgbClr val="EF6A6B"/>
      </a:accent5>
      <a:accent6>
        <a:srgbClr val="6A4C93"/>
      </a:accent6>
      <a:hlink>
        <a:srgbClr val="00599D"/>
      </a:hlink>
      <a:folHlink>
        <a:srgbClr val="6A4C9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iasa_dh_template_169.potx" id="{B0F2967E-95CF-4A90-A977-E2D4C086E551}" vid="{C19DDA07-5643-42C0-95C1-F793A2A292E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709E5D021178B04082DE841A61810ABC" ma:contentTypeVersion="6" ma:contentTypeDescription="Create a new document." ma:contentTypeScope="" ma:versionID="bf37d4ac1dddfc53a56261334840b7df">
  <xsd:schema xmlns:xsd="http://www.w3.org/2001/XMLSchema" xmlns:xs="http://www.w3.org/2001/XMLSchema" xmlns:p="http://schemas.microsoft.com/office/2006/metadata/properties" xmlns:ns2="0689c177-5e19-464b-8532-40aa8fde3a94" xmlns:ns3="06814371-4dd9-40ea-9cc7-40b39613c6ae" xmlns:ns4="749ef8e9-4186-4c55-b2d4-b1c3f2fa9400" targetNamespace="http://schemas.microsoft.com/office/2006/metadata/properties" ma:root="true" ma:fieldsID="382a45c066b9cd32e8d486b5ba424e80" ns2:_="" ns3:_="" ns4:_="">
    <xsd:import namespace="0689c177-5e19-464b-8532-40aa8fde3a94"/>
    <xsd:import namespace="06814371-4dd9-40ea-9cc7-40b39613c6ae"/>
    <xsd:import namespace="749ef8e9-4186-4c55-b2d4-b1c3f2fa9400"/>
    <xsd:element name="properties">
      <xsd:complexType>
        <xsd:sequence>
          <xsd:element name="documentManagement">
            <xsd:complexType>
              <xsd:all>
                <xsd:element ref="ns2:SharedWithUsers" minOccurs="0"/>
                <xsd:element ref="ns2:SharedWithDetails" minOccurs="0"/>
                <xsd:element ref="ns3:_dlc_DocId" minOccurs="0"/>
                <xsd:element ref="ns3:_dlc_DocIdUrl" minOccurs="0"/>
                <xsd:element ref="ns3:_dlc_DocIdPersistId" minOccurs="0"/>
                <xsd:element ref="ns4:MediaServiceMetadata" minOccurs="0"/>
                <xsd:element ref="ns4:MediaServiceFastMetadata" minOccurs="0"/>
                <xsd:element ref="ns4:MediaServiceDateTaken"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89c177-5e19-464b-8532-40aa8fde3a9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814371-4dd9-40ea-9cc7-40b39613c6ae"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49ef8e9-4186-4c55-b2d4-b1c3f2fa9400"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6814371-4dd9-40ea-9cc7-40b39613c6ae">T2EJA6NA5JU7-1903484182-91</_dlc_DocId>
    <_dlc_DocIdUrl xmlns="06814371-4dd9-40ea-9cc7-40b39613c6ae">
      <Url>https://iiasahub.sharepoint.com/sites/intranet/ercl/_layouts/15/DocIdRedir.aspx?ID=T2EJA6NA5JU7-1903484182-91</Url>
      <Description>T2EJA6NA5JU7-1903484182-91</Description>
    </_dlc_DocIdUrl>
  </documentManagement>
</p:properties>
</file>

<file path=customXml/itemProps1.xml><?xml version="1.0" encoding="utf-8"?>
<ds:datastoreItem xmlns:ds="http://schemas.openxmlformats.org/officeDocument/2006/customXml" ds:itemID="{B0542633-460B-4F10-AED0-D9CC98DDA495}">
  <ds:schemaRefs>
    <ds:schemaRef ds:uri="http://schemas.microsoft.com/sharepoint/events"/>
  </ds:schemaRefs>
</ds:datastoreItem>
</file>

<file path=customXml/itemProps2.xml><?xml version="1.0" encoding="utf-8"?>
<ds:datastoreItem xmlns:ds="http://schemas.openxmlformats.org/officeDocument/2006/customXml" ds:itemID="{FE961F14-CA64-4A5B-8D0E-270958149F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89c177-5e19-464b-8532-40aa8fde3a94"/>
    <ds:schemaRef ds:uri="06814371-4dd9-40ea-9cc7-40b39613c6ae"/>
    <ds:schemaRef ds:uri="749ef8e9-4186-4c55-b2d4-b1c3f2fa94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794EA7-8E28-4624-885F-9EF05194D2E6}">
  <ds:schemaRefs>
    <ds:schemaRef ds:uri="http://schemas.microsoft.com/sharepoint/v3/contenttype/forms"/>
  </ds:schemaRefs>
</ds:datastoreItem>
</file>

<file path=customXml/itemProps4.xml><?xml version="1.0" encoding="utf-8"?>
<ds:datastoreItem xmlns:ds="http://schemas.openxmlformats.org/officeDocument/2006/customXml" ds:itemID="{5AD93C57-A7ED-44E6-88BF-DA3984EE19E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49ef8e9-4186-4c55-b2d4-b1c3f2fa9400"/>
    <ds:schemaRef ds:uri="06814371-4dd9-40ea-9cc7-40b39613c6ae"/>
    <ds:schemaRef ds:uri="0689c177-5e19-464b-8532-40aa8fde3a9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 Presentation 16-9 (new)</Template>
  <TotalTime>0</TotalTime>
  <Words>1900</Words>
  <Application>Microsoft Office PowerPoint</Application>
  <PresentationFormat>Widescreen</PresentationFormat>
  <Paragraphs>287</Paragraphs>
  <Slides>20</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Bitter</vt:lpstr>
      <vt:lpstr>Calibri</vt:lpstr>
      <vt:lpstr>Calibri Light</vt:lpstr>
      <vt:lpstr>Cambria</vt:lpstr>
      <vt:lpstr>Open Sans</vt:lpstr>
      <vt:lpstr>Tahoma</vt:lpstr>
      <vt:lpstr>Office Theme</vt:lpstr>
      <vt:lpstr>1_Content</vt:lpstr>
      <vt:lpstr>The benefits of rural electrification to improve water access and irrigation in Sub-Saharan Africa, a water-energy-land assessment framework applied to Zambia.</vt:lpstr>
      <vt:lpstr>Rural SSA – WEF Nexus challenges</vt:lpstr>
      <vt:lpstr>Questions and Objectives</vt:lpstr>
      <vt:lpstr>Scenarios and data</vt:lpstr>
      <vt:lpstr>The RE4AFAGRI modelling platform</vt:lpstr>
      <vt:lpstr>Results – irrigation gap and needs</vt:lpstr>
      <vt:lpstr>The RE4AFAGRI modelling platform</vt:lpstr>
      <vt:lpstr>Results – electricity demand (total)</vt:lpstr>
      <vt:lpstr>The RE4AFAGRI modelling platform</vt:lpstr>
      <vt:lpstr>Results – energy access, OnSSET</vt:lpstr>
      <vt:lpstr>The RE4AFAGRI modelling platform</vt:lpstr>
      <vt:lpstr>Results – integrated water-energy needs </vt:lpstr>
      <vt:lpstr>Results – integrated water-energy needs </vt:lpstr>
      <vt:lpstr>Summary and conclusions</vt:lpstr>
      <vt:lpstr>Thank you!</vt:lpstr>
      <vt:lpstr>Code, data, and dashboards</vt:lpstr>
      <vt:lpstr>Forthcoming training and events </vt:lpstr>
      <vt:lpstr>Development process or MESSAGEix-Nexus (NEST) Zambia</vt:lpstr>
      <vt:lpstr>Integration with OnSSET, multiple scales</vt:lpstr>
      <vt:lpstr>Background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Potter</dc:creator>
  <cp:lastModifiedBy>VINCA Adriano</cp:lastModifiedBy>
  <cp:revision>215</cp:revision>
  <cp:lastPrinted>2018-09-04T06:30:47Z</cp:lastPrinted>
  <dcterms:created xsi:type="dcterms:W3CDTF">2018-09-11T12:13:27Z</dcterms:created>
  <dcterms:modified xsi:type="dcterms:W3CDTF">2023-04-25T16:04:46Z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0x0101040097C92BAA327FB344B60BEC1DFEEB15C4</vt:lpwstr>
  </property>
  <property fmtid="{D5CDD505-2E9C-101B-9397-08002B2CF9AE}" pid="3" name="_dlc_DocIdItemGuid">
    <vt:lpwstr>21d70297-cd61-47d2-9611-414a1fcff47b</vt:lpwstr>
  </property>
</Properties>
</file>