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5"/>
  </p:notesMasterIdLst>
  <p:sldIdLst>
    <p:sldId id="2563" r:id="rId5"/>
    <p:sldId id="2560" r:id="rId6"/>
    <p:sldId id="2554" r:id="rId7"/>
    <p:sldId id="2512" r:id="rId8"/>
    <p:sldId id="2519" r:id="rId9"/>
    <p:sldId id="2562" r:id="rId10"/>
    <p:sldId id="267" r:id="rId11"/>
    <p:sldId id="2561" r:id="rId12"/>
    <p:sldId id="2542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BFFFA-00DF-49C1-8856-45C89B9A8D9C}" v="102" dt="2023-04-26T11:56:52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0499" autoAdjust="0"/>
  </p:normalViewPr>
  <p:slideViewPr>
    <p:cSldViewPr snapToGrid="0">
      <p:cViewPr>
        <p:scale>
          <a:sx n="103" d="100"/>
          <a:sy n="103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WAIS Muhammad" userId="e2c94bc6-8722-47dd-b629-83c43fd42791" providerId="ADAL" clId="{8D5BFFFA-00DF-49C1-8856-45C89B9A8D9C}"/>
    <pc:docChg chg="undo custSel addSld delSld modSld sldOrd">
      <pc:chgData name="AWAIS Muhammad" userId="e2c94bc6-8722-47dd-b629-83c43fd42791" providerId="ADAL" clId="{8D5BFFFA-00DF-49C1-8856-45C89B9A8D9C}" dt="2023-04-26T12:01:24.218" v="1267" actId="14100"/>
      <pc:docMkLst>
        <pc:docMk/>
      </pc:docMkLst>
      <pc:sldChg chg="addSp delSp modSp del mod">
        <pc:chgData name="AWAIS Muhammad" userId="e2c94bc6-8722-47dd-b629-83c43fd42791" providerId="ADAL" clId="{8D5BFFFA-00DF-49C1-8856-45C89B9A8D9C}" dt="2023-04-26T10:54:12.699" v="481" actId="47"/>
        <pc:sldMkLst>
          <pc:docMk/>
          <pc:sldMk cId="1213858017" sldId="256"/>
        </pc:sldMkLst>
        <pc:spChg chg="mod">
          <ac:chgData name="AWAIS Muhammad" userId="e2c94bc6-8722-47dd-b629-83c43fd42791" providerId="ADAL" clId="{8D5BFFFA-00DF-49C1-8856-45C89B9A8D9C}" dt="2023-04-23T13:21:20.293" v="5" actId="26606"/>
          <ac:spMkLst>
            <pc:docMk/>
            <pc:sldMk cId="1213858017" sldId="256"/>
            <ac:spMk id="2" creationId="{5E947688-6ACB-7249-EDA2-6FAEC3A27B71}"/>
          </ac:spMkLst>
        </pc:spChg>
        <pc:spChg chg="mod">
          <ac:chgData name="AWAIS Muhammad" userId="e2c94bc6-8722-47dd-b629-83c43fd42791" providerId="ADAL" clId="{8D5BFFFA-00DF-49C1-8856-45C89B9A8D9C}" dt="2023-04-23T13:21:20.293" v="5" actId="26606"/>
          <ac:spMkLst>
            <pc:docMk/>
            <pc:sldMk cId="1213858017" sldId="256"/>
            <ac:spMk id="3" creationId="{D03A729D-F35B-0281-8252-AFC6534F0590}"/>
          </ac:spMkLst>
        </pc:spChg>
        <pc:spChg chg="ord">
          <ac:chgData name="AWAIS Muhammad" userId="e2c94bc6-8722-47dd-b629-83c43fd42791" providerId="ADAL" clId="{8D5BFFFA-00DF-49C1-8856-45C89B9A8D9C}" dt="2023-04-23T13:21:20.293" v="5" actId="26606"/>
          <ac:spMkLst>
            <pc:docMk/>
            <pc:sldMk cId="1213858017" sldId="256"/>
            <ac:spMk id="7" creationId="{9B521654-00F9-40B2-A0D5-405866786E7C}"/>
          </ac:spMkLst>
        </pc:spChg>
        <pc:spChg chg="add del">
          <ac:chgData name="AWAIS Muhammad" userId="e2c94bc6-8722-47dd-b629-83c43fd42791" providerId="ADAL" clId="{8D5BFFFA-00DF-49C1-8856-45C89B9A8D9C}" dt="2023-04-23T13:21:20.293" v="5" actId="26606"/>
          <ac:spMkLst>
            <pc:docMk/>
            <pc:sldMk cId="1213858017" sldId="256"/>
            <ac:spMk id="1083" creationId="{A3363022-C969-41E9-8EB2-E4C94908C1FA}"/>
          </ac:spMkLst>
        </pc:spChg>
        <pc:spChg chg="add del">
          <ac:chgData name="AWAIS Muhammad" userId="e2c94bc6-8722-47dd-b629-83c43fd42791" providerId="ADAL" clId="{8D5BFFFA-00DF-49C1-8856-45C89B9A8D9C}" dt="2023-04-23T13:21:20.293" v="5" actId="26606"/>
          <ac:spMkLst>
            <pc:docMk/>
            <pc:sldMk cId="1213858017" sldId="256"/>
            <ac:spMk id="1085" creationId="{8D1AD6B3-BE88-4CEB-BA17-790657CC4729}"/>
          </ac:spMkLst>
        </pc:spChg>
        <pc:spChg chg="add del">
          <ac:chgData name="AWAIS Muhammad" userId="e2c94bc6-8722-47dd-b629-83c43fd42791" providerId="ADAL" clId="{8D5BFFFA-00DF-49C1-8856-45C89B9A8D9C}" dt="2023-04-23T13:19:38.920" v="3" actId="26606"/>
          <ac:spMkLst>
            <pc:docMk/>
            <pc:sldMk cId="1213858017" sldId="256"/>
            <ac:spMk id="1092" creationId="{164E6401-ED0E-4C69-B9F2-C94D98C65445}"/>
          </ac:spMkLst>
        </pc:spChg>
        <pc:spChg chg="add del">
          <ac:chgData name="AWAIS Muhammad" userId="e2c94bc6-8722-47dd-b629-83c43fd42791" providerId="ADAL" clId="{8D5BFFFA-00DF-49C1-8856-45C89B9A8D9C}" dt="2023-04-23T13:19:38.920" v="3" actId="26606"/>
          <ac:spMkLst>
            <pc:docMk/>
            <pc:sldMk cId="1213858017" sldId="256"/>
            <ac:spMk id="1093" creationId="{CE3C5560-7A9C-489F-9148-18C5E1D0F0B2}"/>
          </ac:spMkLst>
        </pc:spChg>
        <pc:spChg chg="add del">
          <ac:chgData name="AWAIS Muhammad" userId="e2c94bc6-8722-47dd-b629-83c43fd42791" providerId="ADAL" clId="{8D5BFFFA-00DF-49C1-8856-45C89B9A8D9C}" dt="2023-04-23T13:19:33.050" v="1" actId="26606"/>
          <ac:spMkLst>
            <pc:docMk/>
            <pc:sldMk cId="1213858017" sldId="256"/>
            <ac:spMk id="1095" creationId="{164E6401-ED0E-4C69-B9F2-C94D98C65445}"/>
          </ac:spMkLst>
        </pc:spChg>
        <pc:spChg chg="add del">
          <ac:chgData name="AWAIS Muhammad" userId="e2c94bc6-8722-47dd-b629-83c43fd42791" providerId="ADAL" clId="{8D5BFFFA-00DF-49C1-8856-45C89B9A8D9C}" dt="2023-04-23T13:19:33.050" v="1" actId="26606"/>
          <ac:spMkLst>
            <pc:docMk/>
            <pc:sldMk cId="1213858017" sldId="256"/>
            <ac:spMk id="1097" creationId="{CE3C5560-7A9C-489F-9148-18C5E1D0F0B2}"/>
          </ac:spMkLst>
        </pc:spChg>
        <pc:spChg chg="add del">
          <ac:chgData name="AWAIS Muhammad" userId="e2c94bc6-8722-47dd-b629-83c43fd42791" providerId="ADAL" clId="{8D5BFFFA-00DF-49C1-8856-45C89B9A8D9C}" dt="2023-04-23T13:19:38.920" v="3" actId="26606"/>
          <ac:spMkLst>
            <pc:docMk/>
            <pc:sldMk cId="1213858017" sldId="256"/>
            <ac:spMk id="1104" creationId="{C39ADB8F-D187-49D7-BDCF-C1B6DC727068}"/>
          </ac:spMkLst>
        </pc:spChg>
        <pc:spChg chg="add del">
          <ac:chgData name="AWAIS Muhammad" userId="e2c94bc6-8722-47dd-b629-83c43fd42791" providerId="ADAL" clId="{8D5BFFFA-00DF-49C1-8856-45C89B9A8D9C}" dt="2023-04-23T13:19:33.050" v="1" actId="26606"/>
          <ac:spMkLst>
            <pc:docMk/>
            <pc:sldMk cId="1213858017" sldId="256"/>
            <ac:spMk id="1105" creationId="{C39ADB8F-D187-49D7-BDCF-C1B6DC727068}"/>
          </ac:spMkLst>
        </pc:spChg>
        <pc:spChg chg="add del">
          <ac:chgData name="AWAIS Muhammad" userId="e2c94bc6-8722-47dd-b629-83c43fd42791" providerId="ADAL" clId="{8D5BFFFA-00DF-49C1-8856-45C89B9A8D9C}" dt="2023-04-23T13:21:20.293" v="5" actId="26606"/>
          <ac:spMkLst>
            <pc:docMk/>
            <pc:sldMk cId="1213858017" sldId="256"/>
            <ac:spMk id="1106" creationId="{164E6401-ED0E-4C69-B9F2-C94D98C65445}"/>
          </ac:spMkLst>
        </pc:spChg>
        <pc:spChg chg="add del">
          <ac:chgData name="AWAIS Muhammad" userId="e2c94bc6-8722-47dd-b629-83c43fd42791" providerId="ADAL" clId="{8D5BFFFA-00DF-49C1-8856-45C89B9A8D9C}" dt="2023-04-23T13:21:20.293" v="5" actId="26606"/>
          <ac:spMkLst>
            <pc:docMk/>
            <pc:sldMk cId="1213858017" sldId="256"/>
            <ac:spMk id="1107" creationId="{CE3C5560-7A9C-489F-9148-18C5E1D0F0B2}"/>
          </ac:spMkLst>
        </pc:spChg>
        <pc:spChg chg="add del">
          <ac:chgData name="AWAIS Muhammad" userId="e2c94bc6-8722-47dd-b629-83c43fd42791" providerId="ADAL" clId="{8D5BFFFA-00DF-49C1-8856-45C89B9A8D9C}" dt="2023-04-23T13:21:20.293" v="5" actId="26606"/>
          <ac:spMkLst>
            <pc:docMk/>
            <pc:sldMk cId="1213858017" sldId="256"/>
            <ac:spMk id="1110" creationId="{C39ADB8F-D187-49D7-BDCF-C1B6DC727068}"/>
          </ac:spMkLst>
        </pc:spChg>
        <pc:grpChg chg="add del">
          <ac:chgData name="AWAIS Muhammad" userId="e2c94bc6-8722-47dd-b629-83c43fd42791" providerId="ADAL" clId="{8D5BFFFA-00DF-49C1-8856-45C89B9A8D9C}" dt="2023-04-23T13:21:20.293" v="5" actId="26606"/>
          <ac:grpSpMkLst>
            <pc:docMk/>
            <pc:sldMk cId="1213858017" sldId="256"/>
            <ac:grpSpMk id="1087" creationId="{89D1390B-7E13-4B4F-9CB2-391063412E54}"/>
          </ac:grpSpMkLst>
        </pc:grpChg>
        <pc:grpChg chg="add del">
          <ac:chgData name="AWAIS Muhammad" userId="e2c94bc6-8722-47dd-b629-83c43fd42791" providerId="ADAL" clId="{8D5BFFFA-00DF-49C1-8856-45C89B9A8D9C}" dt="2023-04-23T13:19:38.920" v="3" actId="26606"/>
          <ac:grpSpMkLst>
            <pc:docMk/>
            <pc:sldMk cId="1213858017" sldId="256"/>
            <ac:grpSpMk id="1096" creationId="{2091CF1D-1F61-41E9-95B3-739B2ACB3C2C}"/>
          </ac:grpSpMkLst>
        </pc:grpChg>
        <pc:grpChg chg="add del">
          <ac:chgData name="AWAIS Muhammad" userId="e2c94bc6-8722-47dd-b629-83c43fd42791" providerId="ADAL" clId="{8D5BFFFA-00DF-49C1-8856-45C89B9A8D9C}" dt="2023-04-23T13:19:33.050" v="1" actId="26606"/>
          <ac:grpSpMkLst>
            <pc:docMk/>
            <pc:sldMk cId="1213858017" sldId="256"/>
            <ac:grpSpMk id="1101" creationId="{2091CF1D-1F61-41E9-95B3-739B2ACB3C2C}"/>
          </ac:grpSpMkLst>
        </pc:grpChg>
        <pc:grpChg chg="add del">
          <ac:chgData name="AWAIS Muhammad" userId="e2c94bc6-8722-47dd-b629-83c43fd42791" providerId="ADAL" clId="{8D5BFFFA-00DF-49C1-8856-45C89B9A8D9C}" dt="2023-04-23T13:21:20.293" v="5" actId="26606"/>
          <ac:grpSpMkLst>
            <pc:docMk/>
            <pc:sldMk cId="1213858017" sldId="256"/>
            <ac:grpSpMk id="1109" creationId="{2091CF1D-1F61-41E9-95B3-739B2ACB3C2C}"/>
          </ac:grpSpMkLst>
        </pc:grpChg>
        <pc:graphicFrameChg chg="add mod">
          <ac:chgData name="AWAIS Muhammad" userId="e2c94bc6-8722-47dd-b629-83c43fd42791" providerId="ADAL" clId="{8D5BFFFA-00DF-49C1-8856-45C89B9A8D9C}" dt="2023-04-26T10:52:35.931" v="451"/>
          <ac:graphicFrameMkLst>
            <pc:docMk/>
            <pc:sldMk cId="1213858017" sldId="256"/>
            <ac:graphicFrameMk id="13" creationId="{BD8A3F84-14CC-D758-429B-C8CAF3EE6080}"/>
          </ac:graphicFrameMkLst>
        </pc:graphicFrameChg>
        <pc:picChg chg="mod">
          <ac:chgData name="AWAIS Muhammad" userId="e2c94bc6-8722-47dd-b629-83c43fd42791" providerId="ADAL" clId="{8D5BFFFA-00DF-49C1-8856-45C89B9A8D9C}" dt="2023-04-23T13:21:20.293" v="5" actId="26606"/>
          <ac:picMkLst>
            <pc:docMk/>
            <pc:sldMk cId="1213858017" sldId="256"/>
            <ac:picMk id="9" creationId="{BC398AA1-AAE3-4C66-B6F4-56D48CA2D0C4}"/>
          </ac:picMkLst>
        </pc:picChg>
        <pc:picChg chg="mod">
          <ac:chgData name="AWAIS Muhammad" userId="e2c94bc6-8722-47dd-b629-83c43fd42791" providerId="ADAL" clId="{8D5BFFFA-00DF-49C1-8856-45C89B9A8D9C}" dt="2023-04-23T13:21:20.293" v="5" actId="26606"/>
          <ac:picMkLst>
            <pc:docMk/>
            <pc:sldMk cId="1213858017" sldId="256"/>
            <ac:picMk id="41" creationId="{B494C5FE-3FAB-4616-BB40-ECDF163FDFC9}"/>
          </ac:picMkLst>
        </pc:picChg>
        <pc:cxnChg chg="add del">
          <ac:chgData name="AWAIS Muhammad" userId="e2c94bc6-8722-47dd-b629-83c43fd42791" providerId="ADAL" clId="{8D5BFFFA-00DF-49C1-8856-45C89B9A8D9C}" dt="2023-04-23T13:19:38.920" v="3" actId="26606"/>
          <ac:cxnSpMkLst>
            <pc:docMk/>
            <pc:sldMk cId="1213858017" sldId="256"/>
            <ac:cxnSpMk id="1094" creationId="{56020367-4FD5-4596-8E10-C5F095CD8DBF}"/>
          </ac:cxnSpMkLst>
        </pc:cxnChg>
        <pc:cxnChg chg="add del">
          <ac:chgData name="AWAIS Muhammad" userId="e2c94bc6-8722-47dd-b629-83c43fd42791" providerId="ADAL" clId="{8D5BFFFA-00DF-49C1-8856-45C89B9A8D9C}" dt="2023-04-23T13:19:33.050" v="1" actId="26606"/>
          <ac:cxnSpMkLst>
            <pc:docMk/>
            <pc:sldMk cId="1213858017" sldId="256"/>
            <ac:cxnSpMk id="1099" creationId="{56020367-4FD5-4596-8E10-C5F095CD8DBF}"/>
          </ac:cxnSpMkLst>
        </pc:cxnChg>
        <pc:cxnChg chg="add del">
          <ac:chgData name="AWAIS Muhammad" userId="e2c94bc6-8722-47dd-b629-83c43fd42791" providerId="ADAL" clId="{8D5BFFFA-00DF-49C1-8856-45C89B9A8D9C}" dt="2023-04-23T13:21:20.293" v="5" actId="26606"/>
          <ac:cxnSpMkLst>
            <pc:docMk/>
            <pc:sldMk cId="1213858017" sldId="256"/>
            <ac:cxnSpMk id="1108" creationId="{56020367-4FD5-4596-8E10-C5F095CD8DBF}"/>
          </ac:cxnSpMkLst>
        </pc:cxnChg>
      </pc:sldChg>
      <pc:sldChg chg="del">
        <pc:chgData name="AWAIS Muhammad" userId="e2c94bc6-8722-47dd-b629-83c43fd42791" providerId="ADAL" clId="{8D5BFFFA-00DF-49C1-8856-45C89B9A8D9C}" dt="2023-04-26T10:57:39.586" v="534" actId="47"/>
        <pc:sldMkLst>
          <pc:docMk/>
          <pc:sldMk cId="3808224787" sldId="265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3065325462" sldId="266"/>
        </pc:sldMkLst>
      </pc:sldChg>
      <pc:sldChg chg="addSp delSp modSp mod">
        <pc:chgData name="AWAIS Muhammad" userId="e2c94bc6-8722-47dd-b629-83c43fd42791" providerId="ADAL" clId="{8D5BFFFA-00DF-49C1-8856-45C89B9A8D9C}" dt="2023-04-26T11:51:30.243" v="1029" actId="14100"/>
        <pc:sldMkLst>
          <pc:docMk/>
          <pc:sldMk cId="1385966284" sldId="267"/>
        </pc:sldMkLst>
        <pc:spChg chg="mod">
          <ac:chgData name="AWAIS Muhammad" userId="e2c94bc6-8722-47dd-b629-83c43fd42791" providerId="ADAL" clId="{8D5BFFFA-00DF-49C1-8856-45C89B9A8D9C}" dt="2023-04-26T11:50:49.278" v="997" actId="20577"/>
          <ac:spMkLst>
            <pc:docMk/>
            <pc:sldMk cId="1385966284" sldId="267"/>
            <ac:spMk id="2" creationId="{6A690F47-E62D-4022-A2BD-7C21B6D31299}"/>
          </ac:spMkLst>
        </pc:spChg>
        <pc:spChg chg="mod">
          <ac:chgData name="AWAIS Muhammad" userId="e2c94bc6-8722-47dd-b629-83c43fd42791" providerId="ADAL" clId="{8D5BFFFA-00DF-49C1-8856-45C89B9A8D9C}" dt="2023-04-26T11:50:11.708" v="925" actId="20577"/>
          <ac:spMkLst>
            <pc:docMk/>
            <pc:sldMk cId="1385966284" sldId="267"/>
            <ac:spMk id="4" creationId="{24B20EBC-FCF6-411C-A043-C0C55B53D8AA}"/>
          </ac:spMkLst>
        </pc:spChg>
        <pc:spChg chg="mod">
          <ac:chgData name="AWAIS Muhammad" userId="e2c94bc6-8722-47dd-b629-83c43fd42791" providerId="ADAL" clId="{8D5BFFFA-00DF-49C1-8856-45C89B9A8D9C}" dt="2023-04-26T11:51:30.243" v="1029" actId="14100"/>
          <ac:spMkLst>
            <pc:docMk/>
            <pc:sldMk cId="1385966284" sldId="267"/>
            <ac:spMk id="8" creationId="{2342AA97-B12D-4EA2-B68A-11B906D4895D}"/>
          </ac:spMkLst>
        </pc:spChg>
        <pc:picChg chg="add mod">
          <ac:chgData name="AWAIS Muhammad" userId="e2c94bc6-8722-47dd-b629-83c43fd42791" providerId="ADAL" clId="{8D5BFFFA-00DF-49C1-8856-45C89B9A8D9C}" dt="2023-04-26T11:50:20.339" v="928" actId="1076"/>
          <ac:picMkLst>
            <pc:docMk/>
            <pc:sldMk cId="1385966284" sldId="267"/>
            <ac:picMk id="5" creationId="{D93D12BE-60E8-0126-6793-233C0ABD5235}"/>
          </ac:picMkLst>
        </pc:picChg>
        <pc:picChg chg="del">
          <ac:chgData name="AWAIS Muhammad" userId="e2c94bc6-8722-47dd-b629-83c43fd42791" providerId="ADAL" clId="{8D5BFFFA-00DF-49C1-8856-45C89B9A8D9C}" dt="2023-04-26T11:49:58.183" v="919" actId="478"/>
          <ac:picMkLst>
            <pc:docMk/>
            <pc:sldMk cId="1385966284" sldId="267"/>
            <ac:picMk id="10" creationId="{9D11FFCA-0869-41F0-A39B-F017C7FCFE2B}"/>
          </ac:picMkLst>
        </pc:picChg>
        <pc:picChg chg="del mod">
          <ac:chgData name="AWAIS Muhammad" userId="e2c94bc6-8722-47dd-b629-83c43fd42791" providerId="ADAL" clId="{8D5BFFFA-00DF-49C1-8856-45C89B9A8D9C}" dt="2023-04-26T11:49:56.198" v="918" actId="478"/>
          <ac:picMkLst>
            <pc:docMk/>
            <pc:sldMk cId="1385966284" sldId="267"/>
            <ac:picMk id="11" creationId="{B1EB80CF-2414-4E91-9CDF-ACB4DAA8B0C4}"/>
          </ac:picMkLst>
        </pc:picChg>
      </pc:sldChg>
      <pc:sldChg chg="modSp mod">
        <pc:chgData name="AWAIS Muhammad" userId="e2c94bc6-8722-47dd-b629-83c43fd42791" providerId="ADAL" clId="{8D5BFFFA-00DF-49C1-8856-45C89B9A8D9C}" dt="2023-04-26T11:57:32.156" v="1264" actId="14100"/>
        <pc:sldMkLst>
          <pc:docMk/>
          <pc:sldMk cId="3532068792" sldId="352"/>
        </pc:sldMkLst>
        <pc:spChg chg="mod">
          <ac:chgData name="AWAIS Muhammad" userId="e2c94bc6-8722-47dd-b629-83c43fd42791" providerId="ADAL" clId="{8D5BFFFA-00DF-49C1-8856-45C89B9A8D9C}" dt="2023-04-26T11:57:29.981" v="1263" actId="1076"/>
          <ac:spMkLst>
            <pc:docMk/>
            <pc:sldMk cId="3532068792" sldId="352"/>
            <ac:spMk id="2" creationId="{9969B904-C736-0E4E-ACBC-6C4DEF861274}"/>
          </ac:spMkLst>
        </pc:spChg>
        <pc:spChg chg="mod">
          <ac:chgData name="AWAIS Muhammad" userId="e2c94bc6-8722-47dd-b629-83c43fd42791" providerId="ADAL" clId="{8D5BFFFA-00DF-49C1-8856-45C89B9A8D9C}" dt="2023-04-26T06:59:29.168" v="32" actId="1076"/>
          <ac:spMkLst>
            <pc:docMk/>
            <pc:sldMk cId="3532068792" sldId="352"/>
            <ac:spMk id="3" creationId="{83BC9104-F80E-204D-B43E-91D7D0C154AB}"/>
          </ac:spMkLst>
        </pc:spChg>
        <pc:spChg chg="mod">
          <ac:chgData name="AWAIS Muhammad" userId="e2c94bc6-8722-47dd-b629-83c43fd42791" providerId="ADAL" clId="{8D5BFFFA-00DF-49C1-8856-45C89B9A8D9C}" dt="2023-04-26T11:57:32.156" v="1264" actId="14100"/>
          <ac:spMkLst>
            <pc:docMk/>
            <pc:sldMk cId="3532068792" sldId="352"/>
            <ac:spMk id="14" creationId="{351ADB47-83E0-4CDD-899A-4ED2248E0884}"/>
          </ac:spMkLst>
        </pc:spChg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0" sldId="374"/>
        </pc:sldMkLst>
      </pc:sldChg>
      <pc:sldChg chg="addSp delSp modSp mod modAnim">
        <pc:chgData name="AWAIS Muhammad" userId="e2c94bc6-8722-47dd-b629-83c43fd42791" providerId="ADAL" clId="{8D5BFFFA-00DF-49C1-8856-45C89B9A8D9C}" dt="2023-04-26T11:56:52.455" v="1226"/>
        <pc:sldMkLst>
          <pc:docMk/>
          <pc:sldMk cId="3075449244" sldId="2512"/>
        </pc:sldMkLst>
        <pc:spChg chg="mod">
          <ac:chgData name="AWAIS Muhammad" userId="e2c94bc6-8722-47dd-b629-83c43fd42791" providerId="ADAL" clId="{8D5BFFFA-00DF-49C1-8856-45C89B9A8D9C}" dt="2023-04-26T10:25:21.272" v="318" actId="20577"/>
          <ac:spMkLst>
            <pc:docMk/>
            <pc:sldMk cId="3075449244" sldId="2512"/>
            <ac:spMk id="2" creationId="{D2A8F705-47CE-3DF1-C949-4EBD19CC7718}"/>
          </ac:spMkLst>
        </pc:spChg>
        <pc:spChg chg="mod">
          <ac:chgData name="AWAIS Muhammad" userId="e2c94bc6-8722-47dd-b629-83c43fd42791" providerId="ADAL" clId="{8D5BFFFA-00DF-49C1-8856-45C89B9A8D9C}" dt="2023-04-26T10:25:33.121" v="335" actId="20577"/>
          <ac:spMkLst>
            <pc:docMk/>
            <pc:sldMk cId="3075449244" sldId="2512"/>
            <ac:spMk id="3" creationId="{1CBD3813-4836-4022-A433-4360096CA889}"/>
          </ac:spMkLst>
        </pc:spChg>
        <pc:spChg chg="mod">
          <ac:chgData name="AWAIS Muhammad" userId="e2c94bc6-8722-47dd-b629-83c43fd42791" providerId="ADAL" clId="{8D5BFFFA-00DF-49C1-8856-45C89B9A8D9C}" dt="2023-04-26T09:44:19.686" v="94" actId="1076"/>
          <ac:spMkLst>
            <pc:docMk/>
            <pc:sldMk cId="3075449244" sldId="2512"/>
            <ac:spMk id="12" creationId="{3CE4383F-F33D-45B1-8F2D-9149B0B5C0E0}"/>
          </ac:spMkLst>
        </pc:spChg>
        <pc:spChg chg="del">
          <ac:chgData name="AWAIS Muhammad" userId="e2c94bc6-8722-47dd-b629-83c43fd42791" providerId="ADAL" clId="{8D5BFFFA-00DF-49C1-8856-45C89B9A8D9C}" dt="2023-04-26T07:31:09.100" v="49" actId="478"/>
          <ac:spMkLst>
            <pc:docMk/>
            <pc:sldMk cId="3075449244" sldId="2512"/>
            <ac:spMk id="13" creationId="{7F99343B-72D9-4EF8-8C95-B832B62614D2}"/>
          </ac:spMkLst>
        </pc:spChg>
        <pc:spChg chg="mod">
          <ac:chgData name="AWAIS Muhammad" userId="e2c94bc6-8722-47dd-b629-83c43fd42791" providerId="ADAL" clId="{8D5BFFFA-00DF-49C1-8856-45C89B9A8D9C}" dt="2023-04-26T07:38:52.306" v="68" actId="207"/>
          <ac:spMkLst>
            <pc:docMk/>
            <pc:sldMk cId="3075449244" sldId="2512"/>
            <ac:spMk id="14" creationId="{D2A4C281-52D4-4A1C-A4E3-E713E6C41E15}"/>
          </ac:spMkLst>
        </pc:spChg>
        <pc:spChg chg="mod">
          <ac:chgData name="AWAIS Muhammad" userId="e2c94bc6-8722-47dd-b629-83c43fd42791" providerId="ADAL" clId="{8D5BFFFA-00DF-49C1-8856-45C89B9A8D9C}" dt="2023-04-26T07:39:16.141" v="73" actId="1076"/>
          <ac:spMkLst>
            <pc:docMk/>
            <pc:sldMk cId="3075449244" sldId="2512"/>
            <ac:spMk id="15" creationId="{33871C40-D33E-42DC-B939-6D66784D61FC}"/>
          </ac:spMkLst>
        </pc:spChg>
        <pc:spChg chg="add mod">
          <ac:chgData name="AWAIS Muhammad" userId="e2c94bc6-8722-47dd-b629-83c43fd42791" providerId="ADAL" clId="{8D5BFFFA-00DF-49C1-8856-45C89B9A8D9C}" dt="2023-04-26T09:44:14.267" v="93" actId="1076"/>
          <ac:spMkLst>
            <pc:docMk/>
            <pc:sldMk cId="3075449244" sldId="2512"/>
            <ac:spMk id="16" creationId="{6A1540FE-B996-4511-E0C7-23BCEF45F7EF}"/>
          </ac:spMkLst>
        </pc:spChg>
        <pc:spChg chg="add del mod">
          <ac:chgData name="AWAIS Muhammad" userId="e2c94bc6-8722-47dd-b629-83c43fd42791" providerId="ADAL" clId="{8D5BFFFA-00DF-49C1-8856-45C89B9A8D9C}" dt="2023-04-26T07:38:48.870" v="67"/>
          <ac:spMkLst>
            <pc:docMk/>
            <pc:sldMk cId="3075449244" sldId="2512"/>
            <ac:spMk id="17" creationId="{44C765B6-991A-D4F7-5734-C6B437FA6F06}"/>
          </ac:spMkLst>
        </pc:spChg>
        <pc:picChg chg="add mod ord">
          <ac:chgData name="AWAIS Muhammad" userId="e2c94bc6-8722-47dd-b629-83c43fd42791" providerId="ADAL" clId="{8D5BFFFA-00DF-49C1-8856-45C89B9A8D9C}" dt="2023-04-26T07:14:04.690" v="39" actId="1076"/>
          <ac:picMkLst>
            <pc:docMk/>
            <pc:sldMk cId="3075449244" sldId="2512"/>
            <ac:picMk id="5" creationId="{9029A68A-57EE-4546-9BE0-5709FEBCA944}"/>
          </ac:picMkLst>
        </pc:picChg>
        <pc:picChg chg="del">
          <ac:chgData name="AWAIS Muhammad" userId="e2c94bc6-8722-47dd-b629-83c43fd42791" providerId="ADAL" clId="{8D5BFFFA-00DF-49C1-8856-45C89B9A8D9C}" dt="2023-04-26T07:13:52.108" v="35" actId="478"/>
          <ac:picMkLst>
            <pc:docMk/>
            <pc:sldMk cId="3075449244" sldId="2512"/>
            <ac:picMk id="7" creationId="{22B562DB-B90A-4401-A9F7-FB6B10C88210}"/>
          </ac:picMkLst>
        </pc:picChg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4145204506" sldId="2515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1991367319" sldId="2517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3096911040" sldId="2518"/>
        </pc:sldMkLst>
      </pc:sldChg>
      <pc:sldChg chg="addSp delSp modSp add del mod">
        <pc:chgData name="AWAIS Muhammad" userId="e2c94bc6-8722-47dd-b629-83c43fd42791" providerId="ADAL" clId="{8D5BFFFA-00DF-49C1-8856-45C89B9A8D9C}" dt="2023-04-26T10:58:22.053" v="537" actId="47"/>
        <pc:sldMkLst>
          <pc:docMk/>
          <pc:sldMk cId="16122617" sldId="2519"/>
        </pc:sldMkLst>
        <pc:spChg chg="mod">
          <ac:chgData name="AWAIS Muhammad" userId="e2c94bc6-8722-47dd-b629-83c43fd42791" providerId="ADAL" clId="{8D5BFFFA-00DF-49C1-8856-45C89B9A8D9C}" dt="2023-04-26T09:15:48.778" v="90" actId="1076"/>
          <ac:spMkLst>
            <pc:docMk/>
            <pc:sldMk cId="16122617" sldId="2519"/>
            <ac:spMk id="2" creationId="{095314C3-0DCF-45CA-A691-90524E406668}"/>
          </ac:spMkLst>
        </pc:spChg>
        <pc:spChg chg="mod">
          <ac:chgData name="AWAIS Muhammad" userId="e2c94bc6-8722-47dd-b629-83c43fd42791" providerId="ADAL" clId="{8D5BFFFA-00DF-49C1-8856-45C89B9A8D9C}" dt="2023-04-26T10:41:42.885" v="399" actId="20577"/>
          <ac:spMkLst>
            <pc:docMk/>
            <pc:sldMk cId="16122617" sldId="2519"/>
            <ac:spMk id="3" creationId="{481CDDF6-76FD-4CA5-917A-16393C50F671}"/>
          </ac:spMkLst>
        </pc:spChg>
        <pc:spChg chg="mod">
          <ac:chgData name="AWAIS Muhammad" userId="e2c94bc6-8722-47dd-b629-83c43fd42791" providerId="ADAL" clId="{8D5BFFFA-00DF-49C1-8856-45C89B9A8D9C}" dt="2023-04-26T10:38:58.199" v="380" actId="20577"/>
          <ac:spMkLst>
            <pc:docMk/>
            <pc:sldMk cId="16122617" sldId="2519"/>
            <ac:spMk id="19" creationId="{8C408688-ECBA-44CA-BAF1-4B1EEF2156D5}"/>
          </ac:spMkLst>
        </pc:spChg>
        <pc:picChg chg="add mod">
          <ac:chgData name="AWAIS Muhammad" userId="e2c94bc6-8722-47dd-b629-83c43fd42791" providerId="ADAL" clId="{8D5BFFFA-00DF-49C1-8856-45C89B9A8D9C}" dt="2023-04-26T10:41:32.455" v="393" actId="1076"/>
          <ac:picMkLst>
            <pc:docMk/>
            <pc:sldMk cId="16122617" sldId="2519"/>
            <ac:picMk id="5" creationId="{872E4747-CE26-2B27-F501-B94F7E674869}"/>
          </ac:picMkLst>
        </pc:picChg>
        <pc:picChg chg="add mod">
          <ac:chgData name="AWAIS Muhammad" userId="e2c94bc6-8722-47dd-b629-83c43fd42791" providerId="ADAL" clId="{8D5BFFFA-00DF-49C1-8856-45C89B9A8D9C}" dt="2023-04-26T10:41:34.986" v="394" actId="14100"/>
          <ac:picMkLst>
            <pc:docMk/>
            <pc:sldMk cId="16122617" sldId="2519"/>
            <ac:picMk id="7" creationId="{37B52A7D-9548-94B7-82C3-2D6988A78AF5}"/>
          </ac:picMkLst>
        </pc:picChg>
        <pc:picChg chg="del">
          <ac:chgData name="AWAIS Muhammad" userId="e2c94bc6-8722-47dd-b629-83c43fd42791" providerId="ADAL" clId="{8D5BFFFA-00DF-49C1-8856-45C89B9A8D9C}" dt="2023-04-26T10:40:48.639" v="381" actId="478"/>
          <ac:picMkLst>
            <pc:docMk/>
            <pc:sldMk cId="16122617" sldId="2519"/>
            <ac:picMk id="9" creationId="{D3FF3A17-E09C-4FDE-9C26-38D7BA24E58E}"/>
          </ac:picMkLst>
        </pc:picChg>
        <pc:picChg chg="del">
          <ac:chgData name="AWAIS Muhammad" userId="e2c94bc6-8722-47dd-b629-83c43fd42791" providerId="ADAL" clId="{8D5BFFFA-00DF-49C1-8856-45C89B9A8D9C}" dt="2023-04-26T10:38:34.777" v="336" actId="478"/>
          <ac:picMkLst>
            <pc:docMk/>
            <pc:sldMk cId="16122617" sldId="2519"/>
            <ac:picMk id="17" creationId="{5E45B43C-CF78-4637-B874-B147AF194F86}"/>
          </ac:picMkLst>
        </pc:picChg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0" sldId="2526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871803814" sldId="2528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3095559803" sldId="2536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246883618" sldId="2537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2761178232" sldId="2540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1825020414" sldId="2541"/>
        </pc:sldMkLst>
      </pc:sldChg>
      <pc:sldChg chg="modSp mod">
        <pc:chgData name="AWAIS Muhammad" userId="e2c94bc6-8722-47dd-b629-83c43fd42791" providerId="ADAL" clId="{8D5BFFFA-00DF-49C1-8856-45C89B9A8D9C}" dt="2023-04-26T11:57:08.507" v="1227" actId="113"/>
        <pc:sldMkLst>
          <pc:docMk/>
          <pc:sldMk cId="1554756671" sldId="2542"/>
        </pc:sldMkLst>
        <pc:spChg chg="mod">
          <ac:chgData name="AWAIS Muhammad" userId="e2c94bc6-8722-47dd-b629-83c43fd42791" providerId="ADAL" clId="{8D5BFFFA-00DF-49C1-8856-45C89B9A8D9C}" dt="2023-04-26T11:57:08.507" v="1227" actId="113"/>
          <ac:spMkLst>
            <pc:docMk/>
            <pc:sldMk cId="1554756671" sldId="2542"/>
            <ac:spMk id="2" creationId="{CE46C773-8517-4533-BB98-3798C2295B8D}"/>
          </ac:spMkLst>
        </pc:spChg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1503394379" sldId="2544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4294246681" sldId="2545"/>
        </pc:sldMkLst>
      </pc:sldChg>
      <pc:sldChg chg="del">
        <pc:chgData name="AWAIS Muhammad" userId="e2c94bc6-8722-47dd-b629-83c43fd42791" providerId="ADAL" clId="{8D5BFFFA-00DF-49C1-8856-45C89B9A8D9C}" dt="2023-04-26T10:57:37.761" v="532" actId="47"/>
        <pc:sldMkLst>
          <pc:docMk/>
          <pc:sldMk cId="2725536600" sldId="2547"/>
        </pc:sldMkLst>
      </pc:sldChg>
      <pc:sldChg chg="del">
        <pc:chgData name="AWAIS Muhammad" userId="e2c94bc6-8722-47dd-b629-83c43fd42791" providerId="ADAL" clId="{8D5BFFFA-00DF-49C1-8856-45C89B9A8D9C}" dt="2023-04-26T10:57:38.726" v="533" actId="47"/>
        <pc:sldMkLst>
          <pc:docMk/>
          <pc:sldMk cId="4129206569" sldId="2548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2233948537" sldId="2549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1057988963" sldId="2550"/>
        </pc:sldMkLst>
      </pc:sldChg>
      <pc:sldChg chg="modSp mod">
        <pc:chgData name="AWAIS Muhammad" userId="e2c94bc6-8722-47dd-b629-83c43fd42791" providerId="ADAL" clId="{8D5BFFFA-00DF-49C1-8856-45C89B9A8D9C}" dt="2023-04-26T10:24:32.486" v="264" actId="27636"/>
        <pc:sldMkLst>
          <pc:docMk/>
          <pc:sldMk cId="168970275" sldId="2554"/>
        </pc:sldMkLst>
        <pc:spChg chg="mod">
          <ac:chgData name="AWAIS Muhammad" userId="e2c94bc6-8722-47dd-b629-83c43fd42791" providerId="ADAL" clId="{8D5BFFFA-00DF-49C1-8856-45C89B9A8D9C}" dt="2023-04-26T10:24:32.486" v="264" actId="27636"/>
          <ac:spMkLst>
            <pc:docMk/>
            <pc:sldMk cId="168970275" sldId="2554"/>
            <ac:spMk id="4" creationId="{1308AB55-4609-46F4-8D9D-0576768E40B5}"/>
          </ac:spMkLst>
        </pc:spChg>
        <pc:spChg chg="mod">
          <ac:chgData name="AWAIS Muhammad" userId="e2c94bc6-8722-47dd-b629-83c43fd42791" providerId="ADAL" clId="{8D5BFFFA-00DF-49C1-8856-45C89B9A8D9C}" dt="2023-04-26T06:32:38.764" v="6" actId="20577"/>
          <ac:spMkLst>
            <pc:docMk/>
            <pc:sldMk cId="168970275" sldId="2554"/>
            <ac:spMk id="21" creationId="{6A315BE0-08DC-4B6F-A7FD-2CBEC119105C}"/>
          </ac:spMkLst>
        </pc:spChg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3293790480" sldId="2555"/>
        </pc:sldMkLst>
      </pc:sldChg>
      <pc:sldChg chg="del">
        <pc:chgData name="AWAIS Muhammad" userId="e2c94bc6-8722-47dd-b629-83c43fd42791" providerId="ADAL" clId="{8D5BFFFA-00DF-49C1-8856-45C89B9A8D9C}" dt="2023-04-26T10:58:03.479" v="535" actId="47"/>
        <pc:sldMkLst>
          <pc:docMk/>
          <pc:sldMk cId="4170255283" sldId="2556"/>
        </pc:sldMkLst>
      </pc:sldChg>
      <pc:sldChg chg="del">
        <pc:chgData name="AWAIS Muhammad" userId="e2c94bc6-8722-47dd-b629-83c43fd42791" providerId="ADAL" clId="{8D5BFFFA-00DF-49C1-8856-45C89B9A8D9C}" dt="2023-04-26T11:53:08.615" v="1033" actId="47"/>
        <pc:sldMkLst>
          <pc:docMk/>
          <pc:sldMk cId="482406520" sldId="2559"/>
        </pc:sldMkLst>
      </pc:sldChg>
      <pc:sldChg chg="addSp delSp modSp mod setBg modNotesTx">
        <pc:chgData name="AWAIS Muhammad" userId="e2c94bc6-8722-47dd-b629-83c43fd42791" providerId="ADAL" clId="{8D5BFFFA-00DF-49C1-8856-45C89B9A8D9C}" dt="2023-04-26T11:56:24.490" v="1225" actId="20577"/>
        <pc:sldMkLst>
          <pc:docMk/>
          <pc:sldMk cId="3590166022" sldId="2560"/>
        </pc:sldMkLst>
        <pc:spChg chg="mod">
          <ac:chgData name="AWAIS Muhammad" userId="e2c94bc6-8722-47dd-b629-83c43fd42791" providerId="ADAL" clId="{8D5BFFFA-00DF-49C1-8856-45C89B9A8D9C}" dt="2023-04-26T10:24:45.225" v="266" actId="255"/>
          <ac:spMkLst>
            <pc:docMk/>
            <pc:sldMk cId="3590166022" sldId="2560"/>
            <ac:spMk id="2" creationId="{D032DA4C-EDA4-4C71-9442-B25F3EFC129B}"/>
          </ac:spMkLst>
        </pc:spChg>
        <pc:spChg chg="mod">
          <ac:chgData name="AWAIS Muhammad" userId="e2c94bc6-8722-47dd-b629-83c43fd42791" providerId="ADAL" clId="{8D5BFFFA-00DF-49C1-8856-45C89B9A8D9C}" dt="2023-04-26T11:56:24.490" v="1225" actId="20577"/>
          <ac:spMkLst>
            <pc:docMk/>
            <pc:sldMk cId="3590166022" sldId="2560"/>
            <ac:spMk id="3" creationId="{335A190B-BC32-4C32-B50A-F7654F3FA8BD}"/>
          </ac:spMkLst>
        </pc:spChg>
        <pc:spChg chg="mod ord">
          <ac:chgData name="AWAIS Muhammad" userId="e2c94bc6-8722-47dd-b629-83c43fd42791" providerId="ADAL" clId="{8D5BFFFA-00DF-49C1-8856-45C89B9A8D9C}" dt="2023-04-26T10:02:42.464" v="233" actId="26606"/>
          <ac:spMkLst>
            <pc:docMk/>
            <pc:sldMk cId="3590166022" sldId="2560"/>
            <ac:spMk id="4" creationId="{660A790B-49B7-4CC3-83B6-238820033CCD}"/>
          </ac:spMkLst>
        </pc:spChg>
        <pc:spChg chg="add del">
          <ac:chgData name="AWAIS Muhammad" userId="e2c94bc6-8722-47dd-b629-83c43fd42791" providerId="ADAL" clId="{8D5BFFFA-00DF-49C1-8856-45C89B9A8D9C}" dt="2023-04-26T09:56:52.865" v="112" actId="26606"/>
          <ac:spMkLst>
            <pc:docMk/>
            <pc:sldMk cId="3590166022" sldId="2560"/>
            <ac:spMk id="10" creationId="{1CD81A2A-6ED4-4EF4-A14C-912D31E14800}"/>
          </ac:spMkLst>
        </pc:spChg>
        <pc:spChg chg="add del">
          <ac:chgData name="AWAIS Muhammad" userId="e2c94bc6-8722-47dd-b629-83c43fd42791" providerId="ADAL" clId="{8D5BFFFA-00DF-49C1-8856-45C89B9A8D9C}" dt="2023-04-26T09:56:52.865" v="112" actId="26606"/>
          <ac:spMkLst>
            <pc:docMk/>
            <pc:sldMk cId="3590166022" sldId="2560"/>
            <ac:spMk id="12" creationId="{1661932C-CA15-4E17-B115-FAE7CBEE4789}"/>
          </ac:spMkLst>
        </pc:spChg>
        <pc:spChg chg="add del">
          <ac:chgData name="AWAIS Muhammad" userId="e2c94bc6-8722-47dd-b629-83c43fd42791" providerId="ADAL" clId="{8D5BFFFA-00DF-49C1-8856-45C89B9A8D9C}" dt="2023-04-26T09:56:52.865" v="112" actId="26606"/>
          <ac:spMkLst>
            <pc:docMk/>
            <pc:sldMk cId="3590166022" sldId="2560"/>
            <ac:spMk id="14" creationId="{8590ADD5-9383-4D3D-9047-3DA2593CCB5D}"/>
          </ac:spMkLst>
        </pc:spChg>
        <pc:spChg chg="add del">
          <ac:chgData name="AWAIS Muhammad" userId="e2c94bc6-8722-47dd-b629-83c43fd42791" providerId="ADAL" clId="{8D5BFFFA-00DF-49C1-8856-45C89B9A8D9C}" dt="2023-04-26T09:56:52.865" v="112" actId="26606"/>
          <ac:spMkLst>
            <pc:docMk/>
            <pc:sldMk cId="3590166022" sldId="2560"/>
            <ac:spMk id="16" creationId="{DABE3E45-88CF-45D8-8D40-C773324D93F6}"/>
          </ac:spMkLst>
        </pc:spChg>
        <pc:spChg chg="add del">
          <ac:chgData name="AWAIS Muhammad" userId="e2c94bc6-8722-47dd-b629-83c43fd42791" providerId="ADAL" clId="{8D5BFFFA-00DF-49C1-8856-45C89B9A8D9C}" dt="2023-04-26T09:56:52.865" v="112" actId="26606"/>
          <ac:spMkLst>
            <pc:docMk/>
            <pc:sldMk cId="3590166022" sldId="2560"/>
            <ac:spMk id="20" creationId="{B91ECDA9-56DC-4270-8F33-01C5637B8CEB}"/>
          </ac:spMkLst>
        </pc:spChg>
        <pc:spChg chg="add del">
          <ac:chgData name="AWAIS Muhammad" userId="e2c94bc6-8722-47dd-b629-83c43fd42791" providerId="ADAL" clId="{8D5BFFFA-00DF-49C1-8856-45C89B9A8D9C}" dt="2023-04-26T09:56:52.865" v="112" actId="26606"/>
          <ac:spMkLst>
            <pc:docMk/>
            <pc:sldMk cId="3590166022" sldId="2560"/>
            <ac:spMk id="22" creationId="{75F47824-961D-465D-84F9-EAE11BC6173B}"/>
          </ac:spMkLst>
        </pc:spChg>
        <pc:spChg chg="add del">
          <ac:chgData name="AWAIS Muhammad" userId="e2c94bc6-8722-47dd-b629-83c43fd42791" providerId="ADAL" clId="{8D5BFFFA-00DF-49C1-8856-45C89B9A8D9C}" dt="2023-04-26T09:56:52.865" v="112" actId="26606"/>
          <ac:spMkLst>
            <pc:docMk/>
            <pc:sldMk cId="3590166022" sldId="2560"/>
            <ac:spMk id="24" creationId="{FEC9DA3E-C1D7-472D-B7C0-F71AE41FBA23}"/>
          </ac:spMkLst>
        </pc:spChg>
        <pc:spChg chg="add del">
          <ac:chgData name="AWAIS Muhammad" userId="e2c94bc6-8722-47dd-b629-83c43fd42791" providerId="ADAL" clId="{8D5BFFFA-00DF-49C1-8856-45C89B9A8D9C}" dt="2023-04-26T10:02:01.203" v="224" actId="26606"/>
          <ac:spMkLst>
            <pc:docMk/>
            <pc:sldMk cId="3590166022" sldId="2560"/>
            <ac:spMk id="29" creationId="{4F7EBAE4-9945-4473-9E34-B2C66EA0F03D}"/>
          </ac:spMkLst>
        </pc:spChg>
        <pc:spChg chg="add del">
          <ac:chgData name="AWAIS Muhammad" userId="e2c94bc6-8722-47dd-b629-83c43fd42791" providerId="ADAL" clId="{8D5BFFFA-00DF-49C1-8856-45C89B9A8D9C}" dt="2023-04-26T10:02:01.203" v="224" actId="26606"/>
          <ac:spMkLst>
            <pc:docMk/>
            <pc:sldMk cId="3590166022" sldId="2560"/>
            <ac:spMk id="31" creationId="{70BEB1E7-2F88-40BC-B73D-42E5B6F80BFC}"/>
          </ac:spMkLst>
        </pc:spChg>
        <pc:spChg chg="add del">
          <ac:chgData name="AWAIS Muhammad" userId="e2c94bc6-8722-47dd-b629-83c43fd42791" providerId="ADAL" clId="{8D5BFFFA-00DF-49C1-8856-45C89B9A8D9C}" dt="2023-04-26T10:02:01.203" v="224" actId="26606"/>
          <ac:spMkLst>
            <pc:docMk/>
            <pc:sldMk cId="3590166022" sldId="2560"/>
            <ac:spMk id="33" creationId="{A7B99495-F43F-4D80-A44F-2CB4764EB90B}"/>
          </ac:spMkLst>
        </pc:spChg>
        <pc:spChg chg="add del">
          <ac:chgData name="AWAIS Muhammad" userId="e2c94bc6-8722-47dd-b629-83c43fd42791" providerId="ADAL" clId="{8D5BFFFA-00DF-49C1-8856-45C89B9A8D9C}" dt="2023-04-26T10:02:01.196" v="223" actId="26606"/>
          <ac:spMkLst>
            <pc:docMk/>
            <pc:sldMk cId="3590166022" sldId="2560"/>
            <ac:spMk id="38" creationId="{637B2035-1FCB-439A-B421-095E136C7E07}"/>
          </ac:spMkLst>
        </pc:spChg>
        <pc:spChg chg="add del">
          <ac:chgData name="AWAIS Muhammad" userId="e2c94bc6-8722-47dd-b629-83c43fd42791" providerId="ADAL" clId="{8D5BFFFA-00DF-49C1-8856-45C89B9A8D9C}" dt="2023-04-26T10:02:01.196" v="223" actId="26606"/>
          <ac:spMkLst>
            <pc:docMk/>
            <pc:sldMk cId="3590166022" sldId="2560"/>
            <ac:spMk id="40" creationId="{676D6CDF-C512-4739-B158-55EE955EFA39}"/>
          </ac:spMkLst>
        </pc:spChg>
        <pc:spChg chg="add del">
          <ac:chgData name="AWAIS Muhammad" userId="e2c94bc6-8722-47dd-b629-83c43fd42791" providerId="ADAL" clId="{8D5BFFFA-00DF-49C1-8856-45C89B9A8D9C}" dt="2023-04-26T10:02:42.464" v="233" actId="26606"/>
          <ac:spMkLst>
            <pc:docMk/>
            <pc:sldMk cId="3590166022" sldId="2560"/>
            <ac:spMk id="42" creationId="{04812C46-200A-4DEB-A05E-3ED6C68C2387}"/>
          </ac:spMkLst>
        </pc:spChg>
        <pc:spChg chg="add del">
          <ac:chgData name="AWAIS Muhammad" userId="e2c94bc6-8722-47dd-b629-83c43fd42791" providerId="ADAL" clId="{8D5BFFFA-00DF-49C1-8856-45C89B9A8D9C}" dt="2023-04-26T10:02:42.464" v="233" actId="26606"/>
          <ac:spMkLst>
            <pc:docMk/>
            <pc:sldMk cId="3590166022" sldId="2560"/>
            <ac:spMk id="43" creationId="{D1EA859B-E555-4109-94F3-6700E046E008}"/>
          </ac:spMkLst>
        </pc:spChg>
        <pc:spChg chg="add">
          <ac:chgData name="AWAIS Muhammad" userId="e2c94bc6-8722-47dd-b629-83c43fd42791" providerId="ADAL" clId="{8D5BFFFA-00DF-49C1-8856-45C89B9A8D9C}" dt="2023-04-26T10:02:42.464" v="233" actId="26606"/>
          <ac:spMkLst>
            <pc:docMk/>
            <pc:sldMk cId="3590166022" sldId="2560"/>
            <ac:spMk id="48" creationId="{04812C46-200A-4DEB-A05E-3ED6C68C2387}"/>
          </ac:spMkLst>
        </pc:spChg>
        <pc:spChg chg="add">
          <ac:chgData name="AWAIS Muhammad" userId="e2c94bc6-8722-47dd-b629-83c43fd42791" providerId="ADAL" clId="{8D5BFFFA-00DF-49C1-8856-45C89B9A8D9C}" dt="2023-04-26T10:02:42.464" v="233" actId="26606"/>
          <ac:spMkLst>
            <pc:docMk/>
            <pc:sldMk cId="3590166022" sldId="2560"/>
            <ac:spMk id="50" creationId="{D1EA859B-E555-4109-94F3-6700E046E008}"/>
          </ac:spMkLst>
        </pc:spChg>
        <pc:picChg chg="add mod ord">
          <ac:chgData name="AWAIS Muhammad" userId="e2c94bc6-8722-47dd-b629-83c43fd42791" providerId="ADAL" clId="{8D5BFFFA-00DF-49C1-8856-45C89B9A8D9C}" dt="2023-04-26T10:02:49.561" v="234" actId="1076"/>
          <ac:picMkLst>
            <pc:docMk/>
            <pc:sldMk cId="3590166022" sldId="2560"/>
            <ac:picMk id="5" creationId="{347570E3-247C-1E49-4908-B7F06377F7D6}"/>
          </ac:picMkLst>
        </pc:picChg>
        <pc:cxnChg chg="add del">
          <ac:chgData name="AWAIS Muhammad" userId="e2c94bc6-8722-47dd-b629-83c43fd42791" providerId="ADAL" clId="{8D5BFFFA-00DF-49C1-8856-45C89B9A8D9C}" dt="2023-04-26T09:56:52.865" v="112" actId="26606"/>
          <ac:cxnSpMkLst>
            <pc:docMk/>
            <pc:sldMk cId="3590166022" sldId="2560"/>
            <ac:cxnSpMk id="18" creationId="{49CD1692-827B-4C8D-B4A1-134FD04CF45C}"/>
          </ac:cxnSpMkLst>
        </pc:cxnChg>
      </pc:sldChg>
      <pc:sldChg chg="modSp mod">
        <pc:chgData name="AWAIS Muhammad" userId="e2c94bc6-8722-47dd-b629-83c43fd42791" providerId="ADAL" clId="{8D5BFFFA-00DF-49C1-8856-45C89B9A8D9C}" dt="2023-04-26T10:59:37.228" v="604" actId="20577"/>
        <pc:sldMkLst>
          <pc:docMk/>
          <pc:sldMk cId="327484884" sldId="2561"/>
        </pc:sldMkLst>
        <pc:spChg chg="mod">
          <ac:chgData name="AWAIS Muhammad" userId="e2c94bc6-8722-47dd-b629-83c43fd42791" providerId="ADAL" clId="{8D5BFFFA-00DF-49C1-8856-45C89B9A8D9C}" dt="2023-04-26T10:59:37.228" v="604" actId="20577"/>
          <ac:spMkLst>
            <pc:docMk/>
            <pc:sldMk cId="327484884" sldId="2561"/>
            <ac:spMk id="2" creationId="{E54C6669-9302-4A51-A98C-BDA17CCB5B22}"/>
          </ac:spMkLst>
        </pc:spChg>
      </pc:sldChg>
      <pc:sldChg chg="addSp delSp modSp add mod ord setBg modAnim setClrOvrMap">
        <pc:chgData name="AWAIS Muhammad" userId="e2c94bc6-8722-47dd-b629-83c43fd42791" providerId="ADAL" clId="{8D5BFFFA-00DF-49C1-8856-45C89B9A8D9C}" dt="2023-04-26T11:52:29.299" v="1032"/>
        <pc:sldMkLst>
          <pc:docMk/>
          <pc:sldMk cId="1260157719" sldId="2562"/>
        </pc:sldMkLst>
        <pc:spChg chg="mod">
          <ac:chgData name="AWAIS Muhammad" userId="e2c94bc6-8722-47dd-b629-83c43fd42791" providerId="ADAL" clId="{8D5BFFFA-00DF-49C1-8856-45C89B9A8D9C}" dt="2023-04-26T10:45:08.213" v="427" actId="26606"/>
          <ac:spMkLst>
            <pc:docMk/>
            <pc:sldMk cId="1260157719" sldId="2562"/>
            <ac:spMk id="2" creationId="{6A690F47-E62D-4022-A2BD-7C21B6D31299}"/>
          </ac:spMkLst>
        </pc:spChg>
        <pc:spChg chg="del mod">
          <ac:chgData name="AWAIS Muhammad" userId="e2c94bc6-8722-47dd-b629-83c43fd42791" providerId="ADAL" clId="{8D5BFFFA-00DF-49C1-8856-45C89B9A8D9C}" dt="2023-04-26T10:45:22.772" v="431" actId="478"/>
          <ac:spMkLst>
            <pc:docMk/>
            <pc:sldMk cId="1260157719" sldId="2562"/>
            <ac:spMk id="4" creationId="{24B20EBC-FCF6-411C-A043-C0C55B53D8AA}"/>
          </ac:spMkLst>
        </pc:spChg>
        <pc:spChg chg="del">
          <ac:chgData name="AWAIS Muhammad" userId="e2c94bc6-8722-47dd-b629-83c43fd42791" providerId="ADAL" clId="{8D5BFFFA-00DF-49C1-8856-45C89B9A8D9C}" dt="2023-04-26T10:42:10.701" v="404" actId="478"/>
          <ac:spMkLst>
            <pc:docMk/>
            <pc:sldMk cId="1260157719" sldId="2562"/>
            <ac:spMk id="8" creationId="{2342AA97-B12D-4EA2-B68A-11B906D4895D}"/>
          </ac:spMkLst>
        </pc:spChg>
        <pc:spChg chg="add del">
          <ac:chgData name="AWAIS Muhammad" userId="e2c94bc6-8722-47dd-b629-83c43fd42791" providerId="ADAL" clId="{8D5BFFFA-00DF-49C1-8856-45C89B9A8D9C}" dt="2023-04-26T10:45:07.397" v="426" actId="26606"/>
          <ac:spMkLst>
            <pc:docMk/>
            <pc:sldMk cId="1260157719" sldId="2562"/>
            <ac:spMk id="12" creationId="{9228552E-C8B1-4A80-8448-0787CE0FC704}"/>
          </ac:spMkLst>
        </pc:spChg>
        <pc:spChg chg="add">
          <ac:chgData name="AWAIS Muhammad" userId="e2c94bc6-8722-47dd-b629-83c43fd42791" providerId="ADAL" clId="{8D5BFFFA-00DF-49C1-8856-45C89B9A8D9C}" dt="2023-04-26T10:45:08.213" v="427" actId="26606"/>
          <ac:spMkLst>
            <pc:docMk/>
            <pc:sldMk cId="1260157719" sldId="2562"/>
            <ac:spMk id="14" creationId="{CD9FE4EF-C4D8-49A0-B2FF-81D8DB7D8A24}"/>
          </ac:spMkLst>
        </pc:spChg>
        <pc:spChg chg="add">
          <ac:chgData name="AWAIS Muhammad" userId="e2c94bc6-8722-47dd-b629-83c43fd42791" providerId="ADAL" clId="{8D5BFFFA-00DF-49C1-8856-45C89B9A8D9C}" dt="2023-04-26T10:45:08.213" v="427" actId="26606"/>
          <ac:spMkLst>
            <pc:docMk/>
            <pc:sldMk cId="1260157719" sldId="2562"/>
            <ac:spMk id="15" creationId="{C4285719-470E-454C-AF62-8323075F1F5B}"/>
          </ac:spMkLst>
        </pc:spChg>
        <pc:spChg chg="add">
          <ac:chgData name="AWAIS Muhammad" userId="e2c94bc6-8722-47dd-b629-83c43fd42791" providerId="ADAL" clId="{8D5BFFFA-00DF-49C1-8856-45C89B9A8D9C}" dt="2023-04-26T10:45:08.213" v="427" actId="26606"/>
          <ac:spMkLst>
            <pc:docMk/>
            <pc:sldMk cId="1260157719" sldId="2562"/>
            <ac:spMk id="16" creationId="{4300840D-0A0B-4512-BACA-B439D5B9C57C}"/>
          </ac:spMkLst>
        </pc:spChg>
        <pc:spChg chg="add">
          <ac:chgData name="AWAIS Muhammad" userId="e2c94bc6-8722-47dd-b629-83c43fd42791" providerId="ADAL" clId="{8D5BFFFA-00DF-49C1-8856-45C89B9A8D9C}" dt="2023-04-26T10:45:08.213" v="427" actId="26606"/>
          <ac:spMkLst>
            <pc:docMk/>
            <pc:sldMk cId="1260157719" sldId="2562"/>
            <ac:spMk id="18" creationId="{D2B78728-A580-49A7-84F9-6EF6F583ADE0}"/>
          </ac:spMkLst>
        </pc:spChg>
        <pc:spChg chg="add">
          <ac:chgData name="AWAIS Muhammad" userId="e2c94bc6-8722-47dd-b629-83c43fd42791" providerId="ADAL" clId="{8D5BFFFA-00DF-49C1-8856-45C89B9A8D9C}" dt="2023-04-26T10:45:08.213" v="427" actId="26606"/>
          <ac:spMkLst>
            <pc:docMk/>
            <pc:sldMk cId="1260157719" sldId="2562"/>
            <ac:spMk id="20" creationId="{38FAA1A1-D861-433F-88FA-1E9D6FD31D11}"/>
          </ac:spMkLst>
        </pc:spChg>
        <pc:spChg chg="add">
          <ac:chgData name="AWAIS Muhammad" userId="e2c94bc6-8722-47dd-b629-83c43fd42791" providerId="ADAL" clId="{8D5BFFFA-00DF-49C1-8856-45C89B9A8D9C}" dt="2023-04-26T10:45:08.213" v="427" actId="26606"/>
          <ac:spMkLst>
            <pc:docMk/>
            <pc:sldMk cId="1260157719" sldId="2562"/>
            <ac:spMk id="22" creationId="{8D71EDA1-87BF-4D5D-AB79-F346FD19278A}"/>
          </ac:spMkLst>
        </pc:spChg>
        <pc:graphicFrameChg chg="add mod modGraphic">
          <ac:chgData name="AWAIS Muhammad" userId="e2c94bc6-8722-47dd-b629-83c43fd42791" providerId="ADAL" clId="{8D5BFFFA-00DF-49C1-8856-45C89B9A8D9C}" dt="2023-04-26T10:56:42.489" v="530" actId="207"/>
          <ac:graphicFrameMkLst>
            <pc:docMk/>
            <pc:sldMk cId="1260157719" sldId="2562"/>
            <ac:graphicFrameMk id="7" creationId="{BD8A3F84-14CC-D758-429B-C8CAF3EE6080}"/>
          </ac:graphicFrameMkLst>
        </pc:graphicFrameChg>
        <pc:picChg chg="del">
          <ac:chgData name="AWAIS Muhammad" userId="e2c94bc6-8722-47dd-b629-83c43fd42791" providerId="ADAL" clId="{8D5BFFFA-00DF-49C1-8856-45C89B9A8D9C}" dt="2023-04-26T10:42:04.219" v="401" actId="478"/>
          <ac:picMkLst>
            <pc:docMk/>
            <pc:sldMk cId="1260157719" sldId="2562"/>
            <ac:picMk id="10" creationId="{9D11FFCA-0869-41F0-A39B-F017C7FCFE2B}"/>
          </ac:picMkLst>
        </pc:picChg>
        <pc:picChg chg="del">
          <ac:chgData name="AWAIS Muhammad" userId="e2c94bc6-8722-47dd-b629-83c43fd42791" providerId="ADAL" clId="{8D5BFFFA-00DF-49C1-8856-45C89B9A8D9C}" dt="2023-04-26T10:42:05.821" v="402" actId="478"/>
          <ac:picMkLst>
            <pc:docMk/>
            <pc:sldMk cId="1260157719" sldId="2562"/>
            <ac:picMk id="11" creationId="{B1EB80CF-2414-4E91-9CDF-ACB4DAA8B0C4}"/>
          </ac:picMkLst>
        </pc:picChg>
      </pc:sldChg>
      <pc:sldChg chg="addSp delSp modSp add mod setBg delDesignElem">
        <pc:chgData name="AWAIS Muhammad" userId="e2c94bc6-8722-47dd-b629-83c43fd42791" providerId="ADAL" clId="{8D5BFFFA-00DF-49C1-8856-45C89B9A8D9C}" dt="2023-04-26T12:01:24.218" v="1267" actId="14100"/>
        <pc:sldMkLst>
          <pc:docMk/>
          <pc:sldMk cId="1118178529" sldId="2563"/>
        </pc:sldMkLst>
        <pc:spChg chg="mod">
          <ac:chgData name="AWAIS Muhammad" userId="e2c94bc6-8722-47dd-b629-83c43fd42791" providerId="ADAL" clId="{8D5BFFFA-00DF-49C1-8856-45C89B9A8D9C}" dt="2023-04-26T11:53:29.863" v="1035" actId="1076"/>
          <ac:spMkLst>
            <pc:docMk/>
            <pc:sldMk cId="1118178529" sldId="2563"/>
            <ac:spMk id="2" creationId="{5E947688-6ACB-7249-EDA2-6FAEC3A27B71}"/>
          </ac:spMkLst>
        </pc:spChg>
        <pc:spChg chg="mod">
          <ac:chgData name="AWAIS Muhammad" userId="e2c94bc6-8722-47dd-b629-83c43fd42791" providerId="ADAL" clId="{8D5BFFFA-00DF-49C1-8856-45C89B9A8D9C}" dt="2023-04-26T12:01:24.218" v="1267" actId="14100"/>
          <ac:spMkLst>
            <pc:docMk/>
            <pc:sldMk cId="1118178529" sldId="2563"/>
            <ac:spMk id="3" creationId="{D03A729D-F35B-0281-8252-AFC6534F0590}"/>
          </ac:spMkLst>
        </pc:spChg>
        <pc:spChg chg="ord">
          <ac:chgData name="AWAIS Muhammad" userId="e2c94bc6-8722-47dd-b629-83c43fd42791" providerId="ADAL" clId="{8D5BFFFA-00DF-49C1-8856-45C89B9A8D9C}" dt="2023-04-26T10:55:07.093" v="495" actId="26606"/>
          <ac:spMkLst>
            <pc:docMk/>
            <pc:sldMk cId="1118178529" sldId="2563"/>
            <ac:spMk id="7" creationId="{9B521654-00F9-40B2-A0D5-405866786E7C}"/>
          </ac:spMkLst>
        </pc:spChg>
        <pc:spChg chg="add mod">
          <ac:chgData name="AWAIS Muhammad" userId="e2c94bc6-8722-47dd-b629-83c43fd42791" providerId="ADAL" clId="{8D5BFFFA-00DF-49C1-8856-45C89B9A8D9C}" dt="2023-04-26T10:56:00.849" v="523" actId="1076"/>
          <ac:spMkLst>
            <pc:docMk/>
            <pc:sldMk cId="1118178529" sldId="2563"/>
            <ac:spMk id="15" creationId="{E3381419-A60E-DEF9-A5B5-2210AA5AB597}"/>
          </ac:spMkLst>
        </pc:spChg>
        <pc:spChg chg="add">
          <ac:chgData name="AWAIS Muhammad" userId="e2c94bc6-8722-47dd-b629-83c43fd42791" providerId="ADAL" clId="{8D5BFFFA-00DF-49C1-8856-45C89B9A8D9C}" dt="2023-04-26T10:55:07.093" v="495" actId="26606"/>
          <ac:spMkLst>
            <pc:docMk/>
            <pc:sldMk cId="1118178529" sldId="2563"/>
            <ac:spMk id="1033" creationId="{BACC6370-2D7E-4714-9D71-7542949D7D5D}"/>
          </ac:spMkLst>
        </pc:spChg>
        <pc:spChg chg="add">
          <ac:chgData name="AWAIS Muhammad" userId="e2c94bc6-8722-47dd-b629-83c43fd42791" providerId="ADAL" clId="{8D5BFFFA-00DF-49C1-8856-45C89B9A8D9C}" dt="2023-04-26T10:55:07.093" v="495" actId="26606"/>
          <ac:spMkLst>
            <pc:docMk/>
            <pc:sldMk cId="1118178529" sldId="2563"/>
            <ac:spMk id="1035" creationId="{B444D337-4D9F-40A8-BA84-C0BFA7A8AD66}"/>
          </ac:spMkLst>
        </pc:spChg>
        <pc:spChg chg="add">
          <ac:chgData name="AWAIS Muhammad" userId="e2c94bc6-8722-47dd-b629-83c43fd42791" providerId="ADAL" clId="{8D5BFFFA-00DF-49C1-8856-45C89B9A8D9C}" dt="2023-04-26T10:55:07.093" v="495" actId="26606"/>
          <ac:spMkLst>
            <pc:docMk/>
            <pc:sldMk cId="1118178529" sldId="2563"/>
            <ac:spMk id="1037" creationId="{70478D1D-B50E-41C8-8A55-36A53D449402}"/>
          </ac:spMkLst>
        </pc:spChg>
        <pc:spChg chg="del">
          <ac:chgData name="AWAIS Muhammad" userId="e2c94bc6-8722-47dd-b629-83c43fd42791" providerId="ADAL" clId="{8D5BFFFA-00DF-49C1-8856-45C89B9A8D9C}" dt="2023-04-26T10:52:48.870" v="453"/>
          <ac:spMkLst>
            <pc:docMk/>
            <pc:sldMk cId="1118178529" sldId="2563"/>
            <ac:spMk id="1083" creationId="{A3363022-C969-41E9-8EB2-E4C94908C1FA}"/>
          </ac:spMkLst>
        </pc:spChg>
        <pc:spChg chg="del">
          <ac:chgData name="AWAIS Muhammad" userId="e2c94bc6-8722-47dd-b629-83c43fd42791" providerId="ADAL" clId="{8D5BFFFA-00DF-49C1-8856-45C89B9A8D9C}" dt="2023-04-26T10:52:48.870" v="453"/>
          <ac:spMkLst>
            <pc:docMk/>
            <pc:sldMk cId="1118178529" sldId="2563"/>
            <ac:spMk id="1085" creationId="{8D1AD6B3-BE88-4CEB-BA17-790657CC4729}"/>
          </ac:spMkLst>
        </pc:spChg>
        <pc:grpChg chg="del">
          <ac:chgData name="AWAIS Muhammad" userId="e2c94bc6-8722-47dd-b629-83c43fd42791" providerId="ADAL" clId="{8D5BFFFA-00DF-49C1-8856-45C89B9A8D9C}" dt="2023-04-26T10:52:48.870" v="453"/>
          <ac:grpSpMkLst>
            <pc:docMk/>
            <pc:sldMk cId="1118178529" sldId="2563"/>
            <ac:grpSpMk id="1087" creationId="{89D1390B-7E13-4B4F-9CB2-391063412E54}"/>
          </ac:grpSpMkLst>
        </pc:grpChg>
        <pc:picChg chg="mod">
          <ac:chgData name="AWAIS Muhammad" userId="e2c94bc6-8722-47dd-b629-83c43fd42791" providerId="ADAL" clId="{8D5BFFFA-00DF-49C1-8856-45C89B9A8D9C}" dt="2023-04-26T10:56:17.363" v="526" actId="1076"/>
          <ac:picMkLst>
            <pc:docMk/>
            <pc:sldMk cId="1118178529" sldId="2563"/>
            <ac:picMk id="9" creationId="{BC398AA1-AAE3-4C66-B6F4-56D48CA2D0C4}"/>
          </ac:picMkLst>
        </pc:picChg>
        <pc:picChg chg="mod">
          <ac:chgData name="AWAIS Muhammad" userId="e2c94bc6-8722-47dd-b629-83c43fd42791" providerId="ADAL" clId="{8D5BFFFA-00DF-49C1-8856-45C89B9A8D9C}" dt="2023-04-26T10:56:15.483" v="525" actId="1076"/>
          <ac:picMkLst>
            <pc:docMk/>
            <pc:sldMk cId="1118178529" sldId="2563"/>
            <ac:picMk id="41" creationId="{B494C5FE-3FAB-4616-BB40-ECDF163FDFC9}"/>
          </ac:picMkLst>
        </pc:picChg>
        <pc:picChg chg="mod">
          <ac:chgData name="AWAIS Muhammad" userId="e2c94bc6-8722-47dd-b629-83c43fd42791" providerId="ADAL" clId="{8D5BFFFA-00DF-49C1-8856-45C89B9A8D9C}" dt="2023-04-26T10:56:18.771" v="527" actId="1076"/>
          <ac:picMkLst>
            <pc:docMk/>
            <pc:sldMk cId="1118178529" sldId="2563"/>
            <ac:picMk id="1026" creationId="{AA919DE2-DF71-0BF6-F306-149E46F081B0}"/>
          </ac:picMkLst>
        </pc:picChg>
        <pc:picChg chg="mod">
          <ac:chgData name="AWAIS Muhammad" userId="e2c94bc6-8722-47dd-b629-83c43fd42791" providerId="ADAL" clId="{8D5BFFFA-00DF-49C1-8856-45C89B9A8D9C}" dt="2023-04-26T10:55:47.764" v="519" actId="1076"/>
          <ac:picMkLst>
            <pc:docMk/>
            <pc:sldMk cId="1118178529" sldId="2563"/>
            <ac:picMk id="1028" creationId="{B24DD0B5-3A6C-A2B8-CCA1-2006CEFD6980}"/>
          </ac:picMkLst>
        </pc:picChg>
      </pc:sldChg>
      <pc:sldChg chg="addSp delSp modSp add del mod">
        <pc:chgData name="AWAIS Muhammad" userId="e2c94bc6-8722-47dd-b629-83c43fd42791" providerId="ADAL" clId="{8D5BFFFA-00DF-49C1-8856-45C89B9A8D9C}" dt="2023-04-26T11:51:33.055" v="1030" actId="47"/>
        <pc:sldMkLst>
          <pc:docMk/>
          <pc:sldMk cId="2805622928" sldId="2564"/>
        </pc:sldMkLst>
        <pc:spChg chg="mod">
          <ac:chgData name="AWAIS Muhammad" userId="e2c94bc6-8722-47dd-b629-83c43fd42791" providerId="ADAL" clId="{8D5BFFFA-00DF-49C1-8856-45C89B9A8D9C}" dt="2023-04-26T11:03:06.126" v="904" actId="20577"/>
          <ac:spMkLst>
            <pc:docMk/>
            <pc:sldMk cId="2805622928" sldId="2564"/>
            <ac:spMk id="2" creationId="{6A690F47-E62D-4022-A2BD-7C21B6D31299}"/>
          </ac:spMkLst>
        </pc:spChg>
        <pc:spChg chg="add mod">
          <ac:chgData name="AWAIS Muhammad" userId="e2c94bc6-8722-47dd-b629-83c43fd42791" providerId="ADAL" clId="{8D5BFFFA-00DF-49C1-8856-45C89B9A8D9C}" dt="2023-04-26T11:04:15.193" v="917" actId="14100"/>
          <ac:spMkLst>
            <pc:docMk/>
            <pc:sldMk cId="2805622928" sldId="2564"/>
            <ac:spMk id="3" creationId="{005AA8F2-DB72-94B0-2C31-B95844894C6C}"/>
          </ac:spMkLst>
        </pc:spChg>
        <pc:spChg chg="del">
          <ac:chgData name="AWAIS Muhammad" userId="e2c94bc6-8722-47dd-b629-83c43fd42791" providerId="ADAL" clId="{8D5BFFFA-00DF-49C1-8856-45C89B9A8D9C}" dt="2023-04-26T11:02:09.256" v="851" actId="478"/>
          <ac:spMkLst>
            <pc:docMk/>
            <pc:sldMk cId="2805622928" sldId="2564"/>
            <ac:spMk id="8" creationId="{2342AA97-B12D-4EA2-B68A-11B906D4895D}"/>
          </ac:spMkLst>
        </pc:spChg>
        <pc:picChg chg="mod">
          <ac:chgData name="AWAIS Muhammad" userId="e2c94bc6-8722-47dd-b629-83c43fd42791" providerId="ADAL" clId="{8D5BFFFA-00DF-49C1-8856-45C89B9A8D9C}" dt="2023-04-26T11:03:20.082" v="907" actId="14100"/>
          <ac:picMkLst>
            <pc:docMk/>
            <pc:sldMk cId="2805622928" sldId="2564"/>
            <ac:picMk id="10" creationId="{9D11FFCA-0869-41F0-A39B-F017C7FCFE2B}"/>
          </ac:picMkLst>
        </pc:picChg>
        <pc:picChg chg="mod">
          <ac:chgData name="AWAIS Muhammad" userId="e2c94bc6-8722-47dd-b629-83c43fd42791" providerId="ADAL" clId="{8D5BFFFA-00DF-49C1-8856-45C89B9A8D9C}" dt="2023-04-26T11:03:22.681" v="908" actId="14100"/>
          <ac:picMkLst>
            <pc:docMk/>
            <pc:sldMk cId="2805622928" sldId="2564"/>
            <ac:picMk id="11" creationId="{B1EB80CF-2414-4E91-9CDF-ACB4DAA8B0C4}"/>
          </ac:picMkLst>
        </pc:picChg>
      </pc:sldChg>
    </pc:docChg>
  </pc:docChgLst>
  <pc:docChgLst>
    <pc:chgData name="AWAIS Muhammad" userId="e2c94bc6-8722-47dd-b629-83c43fd42791" providerId="ADAL" clId="{88E22F4C-1B64-4AAD-A34C-34E5A5D6EE2D}"/>
    <pc:docChg chg="undo custSel delSld modSld">
      <pc:chgData name="AWAIS Muhammad" userId="e2c94bc6-8722-47dd-b629-83c43fd42791" providerId="ADAL" clId="{88E22F4C-1B64-4AAD-A34C-34E5A5D6EE2D}" dt="2023-04-13T15:24:32.515" v="485" actId="14100"/>
      <pc:docMkLst>
        <pc:docMk/>
      </pc:docMkLst>
      <pc:sldChg chg="addSp delSp modSp mod modAnim">
        <pc:chgData name="AWAIS Muhammad" userId="e2c94bc6-8722-47dd-b629-83c43fd42791" providerId="ADAL" clId="{88E22F4C-1B64-4AAD-A34C-34E5A5D6EE2D}" dt="2023-04-13T15:24:32.515" v="485" actId="14100"/>
        <pc:sldMkLst>
          <pc:docMk/>
          <pc:sldMk cId="3075449244" sldId="2512"/>
        </pc:sldMkLst>
        <pc:spChg chg="mod">
          <ac:chgData name="AWAIS Muhammad" userId="e2c94bc6-8722-47dd-b629-83c43fd42791" providerId="ADAL" clId="{88E22F4C-1B64-4AAD-A34C-34E5A5D6EE2D}" dt="2023-04-13T14:47:23.549" v="72" actId="20577"/>
          <ac:spMkLst>
            <pc:docMk/>
            <pc:sldMk cId="3075449244" sldId="2512"/>
            <ac:spMk id="2" creationId="{D2A8F705-47CE-3DF1-C949-4EBD19CC7718}"/>
          </ac:spMkLst>
        </pc:spChg>
        <pc:spChg chg="mod">
          <ac:chgData name="AWAIS Muhammad" userId="e2c94bc6-8722-47dd-b629-83c43fd42791" providerId="ADAL" clId="{88E22F4C-1B64-4AAD-A34C-34E5A5D6EE2D}" dt="2023-04-13T15:24:32.515" v="485" actId="14100"/>
          <ac:spMkLst>
            <pc:docMk/>
            <pc:sldMk cId="3075449244" sldId="2512"/>
            <ac:spMk id="3" creationId="{1CBD3813-4836-4022-A433-4360096CA889}"/>
          </ac:spMkLst>
        </pc:spChg>
        <pc:spChg chg="del">
          <ac:chgData name="AWAIS Muhammad" userId="e2c94bc6-8722-47dd-b629-83c43fd42791" providerId="ADAL" clId="{88E22F4C-1B64-4AAD-A34C-34E5A5D6EE2D}" dt="2023-04-13T14:44:13.188" v="9" actId="478"/>
          <ac:spMkLst>
            <pc:docMk/>
            <pc:sldMk cId="3075449244" sldId="2512"/>
            <ac:spMk id="4" creationId="{767BACAA-9151-4D76-9AFF-7EB03435C426}"/>
          </ac:spMkLst>
        </pc:spChg>
        <pc:spChg chg="add mod">
          <ac:chgData name="AWAIS Muhammad" userId="e2c94bc6-8722-47dd-b629-83c43fd42791" providerId="ADAL" clId="{88E22F4C-1B64-4AAD-A34C-34E5A5D6EE2D}" dt="2023-04-13T14:57:39.784" v="314" actId="122"/>
          <ac:spMkLst>
            <pc:docMk/>
            <pc:sldMk cId="3075449244" sldId="2512"/>
            <ac:spMk id="11" creationId="{5AD09578-B21B-4C52-B79D-B5AA528977DB}"/>
          </ac:spMkLst>
        </pc:spChg>
        <pc:spChg chg="add mod">
          <ac:chgData name="AWAIS Muhammad" userId="e2c94bc6-8722-47dd-b629-83c43fd42791" providerId="ADAL" clId="{88E22F4C-1B64-4AAD-A34C-34E5A5D6EE2D}" dt="2023-04-13T15:12:15.924" v="438" actId="1076"/>
          <ac:spMkLst>
            <pc:docMk/>
            <pc:sldMk cId="3075449244" sldId="2512"/>
            <ac:spMk id="12" creationId="{3CE4383F-F33D-45B1-8F2D-9149B0B5C0E0}"/>
          </ac:spMkLst>
        </pc:spChg>
        <pc:spChg chg="add mod">
          <ac:chgData name="AWAIS Muhammad" userId="e2c94bc6-8722-47dd-b629-83c43fd42791" providerId="ADAL" clId="{88E22F4C-1B64-4AAD-A34C-34E5A5D6EE2D}" dt="2023-04-13T15:18:40.839" v="480"/>
          <ac:spMkLst>
            <pc:docMk/>
            <pc:sldMk cId="3075449244" sldId="2512"/>
            <ac:spMk id="13" creationId="{7F99343B-72D9-4EF8-8C95-B832B62614D2}"/>
          </ac:spMkLst>
        </pc:spChg>
        <pc:spChg chg="add mod">
          <ac:chgData name="AWAIS Muhammad" userId="e2c94bc6-8722-47dd-b629-83c43fd42791" providerId="ADAL" clId="{88E22F4C-1B64-4AAD-A34C-34E5A5D6EE2D}" dt="2023-04-13T15:13:24.712" v="461" actId="1076"/>
          <ac:spMkLst>
            <pc:docMk/>
            <pc:sldMk cId="3075449244" sldId="2512"/>
            <ac:spMk id="14" creationId="{D2A4C281-52D4-4A1C-A4E3-E713E6C41E15}"/>
          </ac:spMkLst>
        </pc:spChg>
        <pc:spChg chg="add mod">
          <ac:chgData name="AWAIS Muhammad" userId="e2c94bc6-8722-47dd-b629-83c43fd42791" providerId="ADAL" clId="{88E22F4C-1B64-4AAD-A34C-34E5A5D6EE2D}" dt="2023-04-13T15:16:04.431" v="469" actId="1076"/>
          <ac:spMkLst>
            <pc:docMk/>
            <pc:sldMk cId="3075449244" sldId="2512"/>
            <ac:spMk id="15" creationId="{33871C40-D33E-42DC-B939-6D66784D61FC}"/>
          </ac:spMkLst>
        </pc:spChg>
        <pc:picChg chg="add mod">
          <ac:chgData name="AWAIS Muhammad" userId="e2c94bc6-8722-47dd-b629-83c43fd42791" providerId="ADAL" clId="{88E22F4C-1B64-4AAD-A34C-34E5A5D6EE2D}" dt="2023-04-13T14:56:28.613" v="205" actId="1076"/>
          <ac:picMkLst>
            <pc:docMk/>
            <pc:sldMk cId="3075449244" sldId="2512"/>
            <ac:picMk id="7" creationId="{22B562DB-B90A-4401-A9F7-FB6B10C88210}"/>
          </ac:picMkLst>
        </pc:picChg>
        <pc:picChg chg="del">
          <ac:chgData name="AWAIS Muhammad" userId="e2c94bc6-8722-47dd-b629-83c43fd42791" providerId="ADAL" clId="{88E22F4C-1B64-4AAD-A34C-34E5A5D6EE2D}" dt="2023-04-13T14:44:09.790" v="8" actId="478"/>
          <ac:picMkLst>
            <pc:docMk/>
            <pc:sldMk cId="3075449244" sldId="2512"/>
            <ac:picMk id="8" creationId="{699D1FA8-B449-898D-78B6-01B24E22B523}"/>
          </ac:picMkLst>
        </pc:picChg>
        <pc:picChg chg="add del mod">
          <ac:chgData name="AWAIS Muhammad" userId="e2c94bc6-8722-47dd-b629-83c43fd42791" providerId="ADAL" clId="{88E22F4C-1B64-4AAD-A34C-34E5A5D6EE2D}" dt="2023-04-13T14:50:37.151" v="81" actId="478"/>
          <ac:picMkLst>
            <pc:docMk/>
            <pc:sldMk cId="3075449244" sldId="2512"/>
            <ac:picMk id="10" creationId="{510E0F78-6A60-4E04-BBED-5B8851666085}"/>
          </ac:picMkLst>
        </pc:picChg>
      </pc:sldChg>
      <pc:sldChg chg="modSp mod">
        <pc:chgData name="AWAIS Muhammad" userId="e2c94bc6-8722-47dd-b629-83c43fd42791" providerId="ADAL" clId="{88E22F4C-1B64-4AAD-A34C-34E5A5D6EE2D}" dt="2023-04-13T15:20:18.240" v="482" actId="14100"/>
        <pc:sldMkLst>
          <pc:docMk/>
          <pc:sldMk cId="16122617" sldId="2519"/>
        </pc:sldMkLst>
        <pc:picChg chg="mod">
          <ac:chgData name="AWAIS Muhammad" userId="e2c94bc6-8722-47dd-b629-83c43fd42791" providerId="ADAL" clId="{88E22F4C-1B64-4AAD-A34C-34E5A5D6EE2D}" dt="2023-04-12T14:31:44.255" v="1" actId="1076"/>
          <ac:picMkLst>
            <pc:docMk/>
            <pc:sldMk cId="16122617" sldId="2519"/>
            <ac:picMk id="9" creationId="{D3FF3A17-E09C-4FDE-9C26-38D7BA24E58E}"/>
          </ac:picMkLst>
        </pc:picChg>
        <pc:picChg chg="mod">
          <ac:chgData name="AWAIS Muhammad" userId="e2c94bc6-8722-47dd-b629-83c43fd42791" providerId="ADAL" clId="{88E22F4C-1B64-4AAD-A34C-34E5A5D6EE2D}" dt="2023-04-13T15:20:18.240" v="482" actId="14100"/>
          <ac:picMkLst>
            <pc:docMk/>
            <pc:sldMk cId="16122617" sldId="2519"/>
            <ac:picMk id="17" creationId="{5E45B43C-CF78-4637-B874-B147AF194F86}"/>
          </ac:picMkLst>
        </pc:picChg>
      </pc:sldChg>
      <pc:sldChg chg="del">
        <pc:chgData name="AWAIS Muhammad" userId="e2c94bc6-8722-47dd-b629-83c43fd42791" providerId="ADAL" clId="{88E22F4C-1B64-4AAD-A34C-34E5A5D6EE2D}" dt="2023-04-12T14:47:45.175" v="3" actId="47"/>
        <pc:sldMkLst>
          <pc:docMk/>
          <pc:sldMk cId="3927699487" sldId="2552"/>
        </pc:sldMkLst>
      </pc:sldChg>
      <pc:sldChg chg="modSp">
        <pc:chgData name="AWAIS Muhammad" userId="e2c94bc6-8722-47dd-b629-83c43fd42791" providerId="ADAL" clId="{88E22F4C-1B64-4AAD-A34C-34E5A5D6EE2D}" dt="2023-04-12T14:31:23.409" v="0" actId="20577"/>
        <pc:sldMkLst>
          <pc:docMk/>
          <pc:sldMk cId="168970275" sldId="2554"/>
        </pc:sldMkLst>
        <pc:graphicFrameChg chg="mod">
          <ac:chgData name="AWAIS Muhammad" userId="e2c94bc6-8722-47dd-b629-83c43fd42791" providerId="ADAL" clId="{88E22F4C-1B64-4AAD-A34C-34E5A5D6EE2D}" dt="2023-04-12T14:31:23.409" v="0" actId="20577"/>
          <ac:graphicFrameMkLst>
            <pc:docMk/>
            <pc:sldMk cId="168970275" sldId="2554"/>
            <ac:graphicFrameMk id="23" creationId="{04CE9A45-67F9-DC42-9D31-3F1305AFDC64}"/>
          </ac:graphicFrameMkLst>
        </pc:graphicFrameChg>
      </pc:sldChg>
      <pc:sldChg chg="addSp delSp modSp mod setBg">
        <pc:chgData name="AWAIS Muhammad" userId="e2c94bc6-8722-47dd-b629-83c43fd42791" providerId="ADAL" clId="{88E22F4C-1B64-4AAD-A34C-34E5A5D6EE2D}" dt="2023-04-13T14:56:54.332" v="211" actId="26606"/>
        <pc:sldMkLst>
          <pc:docMk/>
          <pc:sldMk cId="3590166022" sldId="2560"/>
        </pc:sldMkLst>
        <pc:spChg chg="mod">
          <ac:chgData name="AWAIS Muhammad" userId="e2c94bc6-8722-47dd-b629-83c43fd42791" providerId="ADAL" clId="{88E22F4C-1B64-4AAD-A34C-34E5A5D6EE2D}" dt="2023-04-13T14:56:54.332" v="211" actId="26606"/>
          <ac:spMkLst>
            <pc:docMk/>
            <pc:sldMk cId="3590166022" sldId="2560"/>
            <ac:spMk id="2" creationId="{D032DA4C-EDA4-4C71-9442-B25F3EFC129B}"/>
          </ac:spMkLst>
        </pc:spChg>
        <pc:spChg chg="mod">
          <ac:chgData name="AWAIS Muhammad" userId="e2c94bc6-8722-47dd-b629-83c43fd42791" providerId="ADAL" clId="{88E22F4C-1B64-4AAD-A34C-34E5A5D6EE2D}" dt="2023-04-13T14:56:54.332" v="211" actId="26606"/>
          <ac:spMkLst>
            <pc:docMk/>
            <pc:sldMk cId="3590166022" sldId="2560"/>
            <ac:spMk id="3" creationId="{335A190B-BC32-4C32-B50A-F7654F3FA8BD}"/>
          </ac:spMkLst>
        </pc:spChg>
        <pc:spChg chg="mod">
          <ac:chgData name="AWAIS Muhammad" userId="e2c94bc6-8722-47dd-b629-83c43fd42791" providerId="ADAL" clId="{88E22F4C-1B64-4AAD-A34C-34E5A5D6EE2D}" dt="2023-04-13T14:56:54.332" v="211" actId="26606"/>
          <ac:spMkLst>
            <pc:docMk/>
            <pc:sldMk cId="3590166022" sldId="2560"/>
            <ac:spMk id="4" creationId="{660A790B-49B7-4CC3-83B6-238820033CCD}"/>
          </ac:spMkLst>
        </pc:spChg>
        <pc:spChg chg="del">
          <ac:chgData name="AWAIS Muhammad" userId="e2c94bc6-8722-47dd-b629-83c43fd42791" providerId="ADAL" clId="{88E22F4C-1B64-4AAD-A34C-34E5A5D6EE2D}" dt="2023-04-13T14:56:35.516" v="207" actId="478"/>
          <ac:spMkLst>
            <pc:docMk/>
            <pc:sldMk cId="3590166022" sldId="2560"/>
            <ac:spMk id="6" creationId="{8B46AC14-01BE-4794-855F-5C268C647B4D}"/>
          </ac:spMkLst>
        </pc:spChg>
        <pc:spChg chg="add del">
          <ac:chgData name="AWAIS Muhammad" userId="e2c94bc6-8722-47dd-b629-83c43fd42791" providerId="ADAL" clId="{88E22F4C-1B64-4AAD-A34C-34E5A5D6EE2D}" dt="2023-04-13T14:56:54.332" v="211" actId="26606"/>
          <ac:spMkLst>
            <pc:docMk/>
            <pc:sldMk cId="3590166022" sldId="2560"/>
            <ac:spMk id="9" creationId="{09588DA8-065E-4F6F-8EFD-43104AB2E0CF}"/>
          </ac:spMkLst>
        </pc:spChg>
        <pc:spChg chg="add del">
          <ac:chgData name="AWAIS Muhammad" userId="e2c94bc6-8722-47dd-b629-83c43fd42791" providerId="ADAL" clId="{88E22F4C-1B64-4AAD-A34C-34E5A5D6EE2D}" dt="2023-04-13T14:56:54.332" v="211" actId="26606"/>
          <ac:spMkLst>
            <pc:docMk/>
            <pc:sldMk cId="3590166022" sldId="2560"/>
            <ac:spMk id="11" creationId="{C4285719-470E-454C-AF62-8323075F1F5B}"/>
          </ac:spMkLst>
        </pc:spChg>
        <pc:spChg chg="add del">
          <ac:chgData name="AWAIS Muhammad" userId="e2c94bc6-8722-47dd-b629-83c43fd42791" providerId="ADAL" clId="{88E22F4C-1B64-4AAD-A34C-34E5A5D6EE2D}" dt="2023-04-13T14:56:54.332" v="211" actId="26606"/>
          <ac:spMkLst>
            <pc:docMk/>
            <pc:sldMk cId="3590166022" sldId="2560"/>
            <ac:spMk id="13" creationId="{CD9FE4EF-C4D8-49A0-B2FF-81D8DB7D8A24}"/>
          </ac:spMkLst>
        </pc:spChg>
        <pc:spChg chg="add del">
          <ac:chgData name="AWAIS Muhammad" userId="e2c94bc6-8722-47dd-b629-83c43fd42791" providerId="ADAL" clId="{88E22F4C-1B64-4AAD-A34C-34E5A5D6EE2D}" dt="2023-04-13T14:56:54.332" v="211" actId="26606"/>
          <ac:spMkLst>
            <pc:docMk/>
            <pc:sldMk cId="3590166022" sldId="2560"/>
            <ac:spMk id="15" creationId="{4300840D-0A0B-4512-BACA-B439D5B9C57C}"/>
          </ac:spMkLst>
        </pc:spChg>
        <pc:spChg chg="add del">
          <ac:chgData name="AWAIS Muhammad" userId="e2c94bc6-8722-47dd-b629-83c43fd42791" providerId="ADAL" clId="{88E22F4C-1B64-4AAD-A34C-34E5A5D6EE2D}" dt="2023-04-13T14:56:54.332" v="211" actId="26606"/>
          <ac:spMkLst>
            <pc:docMk/>
            <pc:sldMk cId="3590166022" sldId="2560"/>
            <ac:spMk id="17" creationId="{D2B78728-A580-49A7-84F9-6EF6F583ADE0}"/>
          </ac:spMkLst>
        </pc:spChg>
        <pc:spChg chg="add del">
          <ac:chgData name="AWAIS Muhammad" userId="e2c94bc6-8722-47dd-b629-83c43fd42791" providerId="ADAL" clId="{88E22F4C-1B64-4AAD-A34C-34E5A5D6EE2D}" dt="2023-04-13T14:56:54.332" v="211" actId="26606"/>
          <ac:spMkLst>
            <pc:docMk/>
            <pc:sldMk cId="3590166022" sldId="2560"/>
            <ac:spMk id="19" creationId="{38FAA1A1-D861-433F-88FA-1E9D6FD31D11}"/>
          </ac:spMkLst>
        </pc:spChg>
        <pc:spChg chg="add del">
          <ac:chgData name="AWAIS Muhammad" userId="e2c94bc6-8722-47dd-b629-83c43fd42791" providerId="ADAL" clId="{88E22F4C-1B64-4AAD-A34C-34E5A5D6EE2D}" dt="2023-04-13T14:56:54.332" v="211" actId="26606"/>
          <ac:spMkLst>
            <pc:docMk/>
            <pc:sldMk cId="3590166022" sldId="2560"/>
            <ac:spMk id="21" creationId="{8D71EDA1-87BF-4D5D-AB79-F346FD19278A}"/>
          </ac:spMkLst>
        </pc:spChg>
        <pc:picChg chg="del">
          <ac:chgData name="AWAIS Muhammad" userId="e2c94bc6-8722-47dd-b629-83c43fd42791" providerId="ADAL" clId="{88E22F4C-1B64-4AAD-A34C-34E5A5D6EE2D}" dt="2023-04-13T14:56:34.114" v="206" actId="478"/>
          <ac:picMkLst>
            <pc:docMk/>
            <pc:sldMk cId="3590166022" sldId="2560"/>
            <ac:picMk id="5" creationId="{C43AD7D1-1F2C-431E-845C-0EE9DA659879}"/>
          </ac:picMkLst>
        </pc:picChg>
      </pc:sldChg>
      <pc:sldChg chg="del">
        <pc:chgData name="AWAIS Muhammad" userId="e2c94bc6-8722-47dd-b629-83c43fd42791" providerId="ADAL" clId="{88E22F4C-1B64-4AAD-A34C-34E5A5D6EE2D}" dt="2023-04-12T14:47:51.163" v="7" actId="47"/>
        <pc:sldMkLst>
          <pc:docMk/>
          <pc:sldMk cId="860753457" sldId="2562"/>
        </pc:sldMkLst>
      </pc:sldChg>
      <pc:sldChg chg="del">
        <pc:chgData name="AWAIS Muhammad" userId="e2c94bc6-8722-47dd-b629-83c43fd42791" providerId="ADAL" clId="{88E22F4C-1B64-4AAD-A34C-34E5A5D6EE2D}" dt="2023-04-12T14:47:46.784" v="4" actId="47"/>
        <pc:sldMkLst>
          <pc:docMk/>
          <pc:sldMk cId="534608419" sldId="2563"/>
        </pc:sldMkLst>
      </pc:sldChg>
      <pc:sldChg chg="del">
        <pc:chgData name="AWAIS Muhammad" userId="e2c94bc6-8722-47dd-b629-83c43fd42791" providerId="ADAL" clId="{88E22F4C-1B64-4AAD-A34C-34E5A5D6EE2D}" dt="2023-04-12T14:47:47.589" v="5" actId="47"/>
        <pc:sldMkLst>
          <pc:docMk/>
          <pc:sldMk cId="3735700632" sldId="2564"/>
        </pc:sldMkLst>
      </pc:sldChg>
      <pc:sldChg chg="del">
        <pc:chgData name="AWAIS Muhammad" userId="e2c94bc6-8722-47dd-b629-83c43fd42791" providerId="ADAL" clId="{88E22F4C-1B64-4AAD-A34C-34E5A5D6EE2D}" dt="2023-04-12T14:47:48.546" v="6" actId="47"/>
        <pc:sldMkLst>
          <pc:docMk/>
          <pc:sldMk cId="2694225038" sldId="256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1C15C-A298-4ED7-8CB5-151032216BA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F21221D-D25B-408B-9A17-48750286EAEA}">
      <dgm:prSet custT="1"/>
      <dgm:spPr/>
      <dgm:t>
        <a:bodyPr/>
        <a:lstStyle/>
        <a:p>
          <a:r>
            <a:rPr lang="en-US" sz="2400"/>
            <a:t>Reference scenario</a:t>
          </a:r>
        </a:p>
      </dgm:t>
    </dgm:pt>
    <dgm:pt modelId="{97CEF7E6-AD3B-4C86-9354-D6BD0FCA881C}" type="parTrans" cxnId="{F2BD329D-52B0-4364-8424-3A10575493CB}">
      <dgm:prSet/>
      <dgm:spPr/>
      <dgm:t>
        <a:bodyPr/>
        <a:lstStyle/>
        <a:p>
          <a:endParaRPr lang="en-US"/>
        </a:p>
      </dgm:t>
    </dgm:pt>
    <dgm:pt modelId="{85CCF9BC-B061-453F-9D3C-DA69E2A4F42F}" type="sibTrans" cxnId="{F2BD329D-52B0-4364-8424-3A10575493CB}">
      <dgm:prSet/>
      <dgm:spPr/>
      <dgm:t>
        <a:bodyPr/>
        <a:lstStyle/>
        <a:p>
          <a:endParaRPr lang="en-US"/>
        </a:p>
      </dgm:t>
    </dgm:pt>
    <dgm:pt modelId="{D982D0FD-DFCF-4315-8CAB-615EAC669877}">
      <dgm:prSet custT="1"/>
      <dgm:spPr/>
      <dgm:t>
        <a:bodyPr/>
        <a:lstStyle/>
        <a:p>
          <a:r>
            <a:rPr lang="en-US" sz="2400"/>
            <a:t>No Climate Impacts</a:t>
          </a:r>
        </a:p>
      </dgm:t>
    </dgm:pt>
    <dgm:pt modelId="{B0AB3955-8E75-4284-A932-376575B98AFE}" type="parTrans" cxnId="{C9BBC719-1E6D-49CA-83ED-B8915A47702C}">
      <dgm:prSet/>
      <dgm:spPr/>
      <dgm:t>
        <a:bodyPr/>
        <a:lstStyle/>
        <a:p>
          <a:endParaRPr lang="en-US"/>
        </a:p>
      </dgm:t>
    </dgm:pt>
    <dgm:pt modelId="{15FFC8B8-8DDF-4F0D-8283-7FED9A1CDA9C}" type="sibTrans" cxnId="{C9BBC719-1E6D-49CA-83ED-B8915A47702C}">
      <dgm:prSet/>
      <dgm:spPr/>
      <dgm:t>
        <a:bodyPr/>
        <a:lstStyle/>
        <a:p>
          <a:endParaRPr lang="en-US"/>
        </a:p>
      </dgm:t>
    </dgm:pt>
    <dgm:pt modelId="{58D4D0AA-31B0-49D2-AFBC-B63AB0DA13D2}">
      <dgm:prSet custT="1"/>
      <dgm:spPr/>
      <dgm:t>
        <a:bodyPr/>
        <a:lstStyle/>
        <a:p>
          <a:r>
            <a:rPr lang="en-US" sz="2400"/>
            <a:t>No SDGs</a:t>
          </a:r>
        </a:p>
      </dgm:t>
    </dgm:pt>
    <dgm:pt modelId="{5DEE68B1-4105-4609-B16C-B563441E6344}" type="parTrans" cxnId="{684E3631-12F7-4D1F-9E0C-4B85529223A4}">
      <dgm:prSet/>
      <dgm:spPr/>
      <dgm:t>
        <a:bodyPr/>
        <a:lstStyle/>
        <a:p>
          <a:endParaRPr lang="en-US"/>
        </a:p>
      </dgm:t>
    </dgm:pt>
    <dgm:pt modelId="{7097FF8E-8956-4826-A35F-808DD917759A}" type="sibTrans" cxnId="{684E3631-12F7-4D1F-9E0C-4B85529223A4}">
      <dgm:prSet/>
      <dgm:spPr/>
      <dgm:t>
        <a:bodyPr/>
        <a:lstStyle/>
        <a:p>
          <a:endParaRPr lang="en-US"/>
        </a:p>
      </dgm:t>
    </dgm:pt>
    <dgm:pt modelId="{ED18BE25-25FF-43EA-830A-3AD2CD9A45E1}">
      <dgm:prSet custT="1"/>
      <dgm:spPr/>
      <dgm:t>
        <a:bodyPr/>
        <a:lstStyle/>
        <a:p>
          <a:r>
            <a:rPr lang="en-US" sz="2400"/>
            <a:t>Impacts</a:t>
          </a:r>
        </a:p>
      </dgm:t>
    </dgm:pt>
    <dgm:pt modelId="{1D34F172-0ADD-4928-A0A7-5C1772C0E387}" type="parTrans" cxnId="{246A2FD5-930D-4CB2-B418-3E8893A9AE8A}">
      <dgm:prSet/>
      <dgm:spPr/>
      <dgm:t>
        <a:bodyPr/>
        <a:lstStyle/>
        <a:p>
          <a:endParaRPr lang="en-US"/>
        </a:p>
      </dgm:t>
    </dgm:pt>
    <dgm:pt modelId="{061DCEA1-ACBF-4455-905B-C2B2EB962B98}" type="sibTrans" cxnId="{246A2FD5-930D-4CB2-B418-3E8893A9AE8A}">
      <dgm:prSet/>
      <dgm:spPr/>
      <dgm:t>
        <a:bodyPr/>
        <a:lstStyle/>
        <a:p>
          <a:endParaRPr lang="en-US"/>
        </a:p>
      </dgm:t>
    </dgm:pt>
    <dgm:pt modelId="{4777FB17-2352-4E8A-8510-3BE85670596C}">
      <dgm:prSet custT="1"/>
      <dgm:spPr/>
      <dgm:t>
        <a:bodyPr/>
        <a:lstStyle/>
        <a:p>
          <a:r>
            <a:rPr lang="en-US" sz="2400"/>
            <a:t>Climate impacts (RCP 6.0) </a:t>
          </a:r>
        </a:p>
      </dgm:t>
    </dgm:pt>
    <dgm:pt modelId="{665F739C-C230-41B9-B7BA-A2CE82AE4331}" type="parTrans" cxnId="{0B758DB8-3362-4CA6-A8FE-4DEBB5F5BCDD}">
      <dgm:prSet/>
      <dgm:spPr/>
      <dgm:t>
        <a:bodyPr/>
        <a:lstStyle/>
        <a:p>
          <a:endParaRPr lang="en-US"/>
        </a:p>
      </dgm:t>
    </dgm:pt>
    <dgm:pt modelId="{DEA26C34-6C7D-49FA-B52C-15E67DFF6ABE}" type="sibTrans" cxnId="{0B758DB8-3362-4CA6-A8FE-4DEBB5F5BCDD}">
      <dgm:prSet/>
      <dgm:spPr/>
      <dgm:t>
        <a:bodyPr/>
        <a:lstStyle/>
        <a:p>
          <a:endParaRPr lang="en-US"/>
        </a:p>
      </dgm:t>
    </dgm:pt>
    <dgm:pt modelId="{7AED0CAC-9E86-48A8-8C39-3B61B501BDE2}">
      <dgm:prSet custT="1"/>
      <dgm:spPr/>
      <dgm:t>
        <a:bodyPr/>
        <a:lstStyle/>
        <a:p>
          <a:r>
            <a:rPr lang="en-US" sz="2400"/>
            <a:t>SDGs, Impacts &amp; Adaptation</a:t>
          </a:r>
        </a:p>
      </dgm:t>
    </dgm:pt>
    <dgm:pt modelId="{24A2B468-0425-4048-A50A-5FD4B4AECD4D}" type="parTrans" cxnId="{BC5D981D-EE59-489A-93F4-C73243696EEC}">
      <dgm:prSet/>
      <dgm:spPr/>
      <dgm:t>
        <a:bodyPr/>
        <a:lstStyle/>
        <a:p>
          <a:endParaRPr lang="en-US"/>
        </a:p>
      </dgm:t>
    </dgm:pt>
    <dgm:pt modelId="{D7A8DA5E-DA16-48B9-AC23-3E179DDA6504}" type="sibTrans" cxnId="{BC5D981D-EE59-489A-93F4-C73243696EEC}">
      <dgm:prSet/>
      <dgm:spPr/>
      <dgm:t>
        <a:bodyPr/>
        <a:lstStyle/>
        <a:p>
          <a:endParaRPr lang="en-US"/>
        </a:p>
      </dgm:t>
    </dgm:pt>
    <dgm:pt modelId="{AF26B898-3DB0-4D45-833F-C4F16991C950}">
      <dgm:prSet custT="1"/>
      <dgm:spPr/>
      <dgm:t>
        <a:bodyPr/>
        <a:lstStyle/>
        <a:p>
          <a:r>
            <a:rPr lang="en-US" sz="2400"/>
            <a:t>SDGs</a:t>
          </a:r>
        </a:p>
      </dgm:t>
    </dgm:pt>
    <dgm:pt modelId="{75C50952-DC3E-4D0A-9EED-7BC07C2E32E3}" type="parTrans" cxnId="{D8BE6385-A858-4C8D-8CC2-B4F88AED08ED}">
      <dgm:prSet/>
      <dgm:spPr/>
      <dgm:t>
        <a:bodyPr/>
        <a:lstStyle/>
        <a:p>
          <a:endParaRPr lang="en-US"/>
        </a:p>
      </dgm:t>
    </dgm:pt>
    <dgm:pt modelId="{C2A749A3-4A71-446B-A5F4-47AC67065DE3}" type="sibTrans" cxnId="{D8BE6385-A858-4C8D-8CC2-B4F88AED08ED}">
      <dgm:prSet/>
      <dgm:spPr/>
      <dgm:t>
        <a:bodyPr/>
        <a:lstStyle/>
        <a:p>
          <a:endParaRPr lang="en-US"/>
        </a:p>
      </dgm:t>
    </dgm:pt>
    <dgm:pt modelId="{3110C169-EF7B-4F49-B11A-AFED4A173862}">
      <dgm:prSet custT="1"/>
      <dgm:spPr/>
      <dgm:t>
        <a:bodyPr/>
        <a:lstStyle/>
        <a:p>
          <a:r>
            <a:rPr lang="en-US" sz="2400" dirty="0"/>
            <a:t>Climate impacts (RCP 6.0)</a:t>
          </a:r>
        </a:p>
      </dgm:t>
    </dgm:pt>
    <dgm:pt modelId="{330BC1CA-3FDC-43E4-94B3-B7DCD250C495}" type="parTrans" cxnId="{7CA4A108-4844-47EA-ABE2-4CB3D86AFEB9}">
      <dgm:prSet/>
      <dgm:spPr/>
      <dgm:t>
        <a:bodyPr/>
        <a:lstStyle/>
        <a:p>
          <a:endParaRPr lang="en-US"/>
        </a:p>
      </dgm:t>
    </dgm:pt>
    <dgm:pt modelId="{790886C2-69B6-4659-9F11-32A766265D90}" type="sibTrans" cxnId="{7CA4A108-4844-47EA-ABE2-4CB3D86AFEB9}">
      <dgm:prSet/>
      <dgm:spPr/>
      <dgm:t>
        <a:bodyPr/>
        <a:lstStyle/>
        <a:p>
          <a:endParaRPr lang="en-US"/>
        </a:p>
      </dgm:t>
    </dgm:pt>
    <dgm:pt modelId="{807E004B-3952-488F-9FE3-3260D58BD804}" type="pres">
      <dgm:prSet presAssocID="{8F11C15C-A298-4ED7-8CB5-151032216BA1}" presName="linear" presStyleCnt="0">
        <dgm:presLayoutVars>
          <dgm:animLvl val="lvl"/>
          <dgm:resizeHandles val="exact"/>
        </dgm:presLayoutVars>
      </dgm:prSet>
      <dgm:spPr/>
    </dgm:pt>
    <dgm:pt modelId="{9833EFB0-03FC-44DE-9304-2767B32FEC3D}" type="pres">
      <dgm:prSet presAssocID="{FF21221D-D25B-408B-9A17-48750286EA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C811C6-4B8B-4B7C-81E6-B262DA43A195}" type="pres">
      <dgm:prSet presAssocID="{FF21221D-D25B-408B-9A17-48750286EAEA}" presName="childText" presStyleLbl="revTx" presStyleIdx="0" presStyleCnt="3">
        <dgm:presLayoutVars>
          <dgm:bulletEnabled val="1"/>
        </dgm:presLayoutVars>
      </dgm:prSet>
      <dgm:spPr/>
    </dgm:pt>
    <dgm:pt modelId="{AE330320-8214-4251-BD6A-861178A3F2AB}" type="pres">
      <dgm:prSet presAssocID="{ED18BE25-25FF-43EA-830A-3AD2CD9A45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CD7A1D-9B96-4FA9-9746-39558C510403}" type="pres">
      <dgm:prSet presAssocID="{ED18BE25-25FF-43EA-830A-3AD2CD9A45E1}" presName="childText" presStyleLbl="revTx" presStyleIdx="1" presStyleCnt="3">
        <dgm:presLayoutVars>
          <dgm:bulletEnabled val="1"/>
        </dgm:presLayoutVars>
      </dgm:prSet>
      <dgm:spPr/>
    </dgm:pt>
    <dgm:pt modelId="{342B35F9-CE74-41B1-8E58-19BCCE451FA9}" type="pres">
      <dgm:prSet presAssocID="{7AED0CAC-9E86-48A8-8C39-3B61B501BDE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E7F306-8370-422C-BD03-7EDCFB794863}" type="pres">
      <dgm:prSet presAssocID="{7AED0CAC-9E86-48A8-8C39-3B61B501BDE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CA4A108-4844-47EA-ABE2-4CB3D86AFEB9}" srcId="{7AED0CAC-9E86-48A8-8C39-3B61B501BDE2}" destId="{3110C169-EF7B-4F49-B11A-AFED4A173862}" srcOrd="1" destOrd="0" parTransId="{330BC1CA-3FDC-43E4-94B3-B7DCD250C495}" sibTransId="{790886C2-69B6-4659-9F11-32A766265D90}"/>
    <dgm:cxn modelId="{9822C70D-3606-4656-B7B8-3EE824F510BA}" type="presOf" srcId="{AF26B898-3DB0-4D45-833F-C4F16991C950}" destId="{2FE7F306-8370-422C-BD03-7EDCFB794863}" srcOrd="0" destOrd="0" presId="urn:microsoft.com/office/officeart/2005/8/layout/vList2"/>
    <dgm:cxn modelId="{C9BBC719-1E6D-49CA-83ED-B8915A47702C}" srcId="{FF21221D-D25B-408B-9A17-48750286EAEA}" destId="{D982D0FD-DFCF-4315-8CAB-615EAC669877}" srcOrd="0" destOrd="0" parTransId="{B0AB3955-8E75-4284-A932-376575B98AFE}" sibTransId="{15FFC8B8-8DDF-4F0D-8283-7FED9A1CDA9C}"/>
    <dgm:cxn modelId="{BC5D981D-EE59-489A-93F4-C73243696EEC}" srcId="{8F11C15C-A298-4ED7-8CB5-151032216BA1}" destId="{7AED0CAC-9E86-48A8-8C39-3B61B501BDE2}" srcOrd="2" destOrd="0" parTransId="{24A2B468-0425-4048-A50A-5FD4B4AECD4D}" sibTransId="{D7A8DA5E-DA16-48B9-AC23-3E179DDA6504}"/>
    <dgm:cxn modelId="{95A7952D-6F4A-4D69-BC14-4887893297BD}" type="presOf" srcId="{4777FB17-2352-4E8A-8510-3BE85670596C}" destId="{4ACD7A1D-9B96-4FA9-9746-39558C510403}" srcOrd="0" destOrd="0" presId="urn:microsoft.com/office/officeart/2005/8/layout/vList2"/>
    <dgm:cxn modelId="{684E3631-12F7-4D1F-9E0C-4B85529223A4}" srcId="{FF21221D-D25B-408B-9A17-48750286EAEA}" destId="{58D4D0AA-31B0-49D2-AFBC-B63AB0DA13D2}" srcOrd="1" destOrd="0" parTransId="{5DEE68B1-4105-4609-B16C-B563441E6344}" sibTransId="{7097FF8E-8956-4826-A35F-808DD917759A}"/>
    <dgm:cxn modelId="{1DAD7D47-A40E-4E96-903D-DD7C06648E6F}" type="presOf" srcId="{ED18BE25-25FF-43EA-830A-3AD2CD9A45E1}" destId="{AE330320-8214-4251-BD6A-861178A3F2AB}" srcOrd="0" destOrd="0" presId="urn:microsoft.com/office/officeart/2005/8/layout/vList2"/>
    <dgm:cxn modelId="{D8BE6385-A858-4C8D-8CC2-B4F88AED08ED}" srcId="{7AED0CAC-9E86-48A8-8C39-3B61B501BDE2}" destId="{AF26B898-3DB0-4D45-833F-C4F16991C950}" srcOrd="0" destOrd="0" parTransId="{75C50952-DC3E-4D0A-9EED-7BC07C2E32E3}" sibTransId="{C2A749A3-4A71-446B-A5F4-47AC67065DE3}"/>
    <dgm:cxn modelId="{5B03D986-C664-484C-9B53-691B283FAC69}" type="presOf" srcId="{D982D0FD-DFCF-4315-8CAB-615EAC669877}" destId="{66C811C6-4B8B-4B7C-81E6-B262DA43A195}" srcOrd="0" destOrd="0" presId="urn:microsoft.com/office/officeart/2005/8/layout/vList2"/>
    <dgm:cxn modelId="{7B86C588-0579-4B9A-B3E5-04962C72774E}" type="presOf" srcId="{58D4D0AA-31B0-49D2-AFBC-B63AB0DA13D2}" destId="{66C811C6-4B8B-4B7C-81E6-B262DA43A195}" srcOrd="0" destOrd="1" presId="urn:microsoft.com/office/officeart/2005/8/layout/vList2"/>
    <dgm:cxn modelId="{9626448E-0649-4872-8216-F1469F74DFEC}" type="presOf" srcId="{FF21221D-D25B-408B-9A17-48750286EAEA}" destId="{9833EFB0-03FC-44DE-9304-2767B32FEC3D}" srcOrd="0" destOrd="0" presId="urn:microsoft.com/office/officeart/2005/8/layout/vList2"/>
    <dgm:cxn modelId="{8B7D2C92-89D7-4027-8AC6-D79DBF783E33}" type="presOf" srcId="{8F11C15C-A298-4ED7-8CB5-151032216BA1}" destId="{807E004B-3952-488F-9FE3-3260D58BD804}" srcOrd="0" destOrd="0" presId="urn:microsoft.com/office/officeart/2005/8/layout/vList2"/>
    <dgm:cxn modelId="{F2BD329D-52B0-4364-8424-3A10575493CB}" srcId="{8F11C15C-A298-4ED7-8CB5-151032216BA1}" destId="{FF21221D-D25B-408B-9A17-48750286EAEA}" srcOrd="0" destOrd="0" parTransId="{97CEF7E6-AD3B-4C86-9354-D6BD0FCA881C}" sibTransId="{85CCF9BC-B061-453F-9D3C-DA69E2A4F42F}"/>
    <dgm:cxn modelId="{FA6DE59D-5D11-4194-9A01-812659400E84}" type="presOf" srcId="{3110C169-EF7B-4F49-B11A-AFED4A173862}" destId="{2FE7F306-8370-422C-BD03-7EDCFB794863}" srcOrd="0" destOrd="1" presId="urn:microsoft.com/office/officeart/2005/8/layout/vList2"/>
    <dgm:cxn modelId="{0B758DB8-3362-4CA6-A8FE-4DEBB5F5BCDD}" srcId="{ED18BE25-25FF-43EA-830A-3AD2CD9A45E1}" destId="{4777FB17-2352-4E8A-8510-3BE85670596C}" srcOrd="0" destOrd="0" parTransId="{665F739C-C230-41B9-B7BA-A2CE82AE4331}" sibTransId="{DEA26C34-6C7D-49FA-B52C-15E67DFF6ABE}"/>
    <dgm:cxn modelId="{5216C7D4-BDE3-4C68-AEA9-6EADE6EE389C}" type="presOf" srcId="{7AED0CAC-9E86-48A8-8C39-3B61B501BDE2}" destId="{342B35F9-CE74-41B1-8E58-19BCCE451FA9}" srcOrd="0" destOrd="0" presId="urn:microsoft.com/office/officeart/2005/8/layout/vList2"/>
    <dgm:cxn modelId="{246A2FD5-930D-4CB2-B418-3E8893A9AE8A}" srcId="{8F11C15C-A298-4ED7-8CB5-151032216BA1}" destId="{ED18BE25-25FF-43EA-830A-3AD2CD9A45E1}" srcOrd="1" destOrd="0" parTransId="{1D34F172-0ADD-4928-A0A7-5C1772C0E387}" sibTransId="{061DCEA1-ACBF-4455-905B-C2B2EB962B98}"/>
    <dgm:cxn modelId="{BEE49738-D116-48A6-B86F-2DF380F54B93}" type="presParOf" srcId="{807E004B-3952-488F-9FE3-3260D58BD804}" destId="{9833EFB0-03FC-44DE-9304-2767B32FEC3D}" srcOrd="0" destOrd="0" presId="urn:microsoft.com/office/officeart/2005/8/layout/vList2"/>
    <dgm:cxn modelId="{6D556BCF-8855-41BD-A628-ED5696FF2DFB}" type="presParOf" srcId="{807E004B-3952-488F-9FE3-3260D58BD804}" destId="{66C811C6-4B8B-4B7C-81E6-B262DA43A195}" srcOrd="1" destOrd="0" presId="urn:microsoft.com/office/officeart/2005/8/layout/vList2"/>
    <dgm:cxn modelId="{DB959638-5DFC-4ABC-937C-0D099B8F150A}" type="presParOf" srcId="{807E004B-3952-488F-9FE3-3260D58BD804}" destId="{AE330320-8214-4251-BD6A-861178A3F2AB}" srcOrd="2" destOrd="0" presId="urn:microsoft.com/office/officeart/2005/8/layout/vList2"/>
    <dgm:cxn modelId="{C2E8B193-3F7D-47E8-B55D-64B1B2E9C013}" type="presParOf" srcId="{807E004B-3952-488F-9FE3-3260D58BD804}" destId="{4ACD7A1D-9B96-4FA9-9746-39558C510403}" srcOrd="3" destOrd="0" presId="urn:microsoft.com/office/officeart/2005/8/layout/vList2"/>
    <dgm:cxn modelId="{E5DBC5F6-E2D3-49EF-9C80-7E698CD59C29}" type="presParOf" srcId="{807E004B-3952-488F-9FE3-3260D58BD804}" destId="{342B35F9-CE74-41B1-8E58-19BCCE451FA9}" srcOrd="4" destOrd="0" presId="urn:microsoft.com/office/officeart/2005/8/layout/vList2"/>
    <dgm:cxn modelId="{0B192E74-8EC9-4BD9-BE59-A02D2F42C675}" type="presParOf" srcId="{807E004B-3952-488F-9FE3-3260D58BD804}" destId="{2FE7F306-8370-422C-BD03-7EDCFB79486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5B9FB-C98E-47DB-B488-543EA5DC633C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36B9A6-D879-4E90-B312-85B9151BB7B3}">
      <dgm:prSet custT="1"/>
      <dgm:spPr>
        <a:blipFill dpi="0" rotWithShape="1">
          <a:blip xmlns:r="http://schemas.openxmlformats.org/officeDocument/2006/relationships" r:embed="rId1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Energy</a:t>
          </a:r>
        </a:p>
      </dgm:t>
      <dgm:extLst>
        <a:ext uri="{E40237B7-FDA0-4F09-8148-C483321AD2D9}">
          <dgm14:cNvPr xmlns:dgm14="http://schemas.microsoft.com/office/drawing/2010/diagram" id="0" name="" descr="Hanging light bulbs with only one light bulb turned on"/>
        </a:ext>
      </dgm:extLst>
    </dgm:pt>
    <dgm:pt modelId="{4249E092-64C7-4FE9-88B3-B5C80C360BA1}" type="parTrans" cxnId="{C87E1CA4-7F4E-4B0A-8BBE-36F7AD274383}">
      <dgm:prSet/>
      <dgm:spPr/>
      <dgm:t>
        <a:bodyPr/>
        <a:lstStyle/>
        <a:p>
          <a:endParaRPr lang="en-US"/>
        </a:p>
      </dgm:t>
    </dgm:pt>
    <dgm:pt modelId="{5ABE991B-53E1-4DCA-9899-469A5BF3D3E7}" type="sibTrans" cxnId="{C87E1CA4-7F4E-4B0A-8BBE-36F7AD274383}">
      <dgm:prSet/>
      <dgm:spPr/>
      <dgm:t>
        <a:bodyPr/>
        <a:lstStyle/>
        <a:p>
          <a:endParaRPr lang="en-US"/>
        </a:p>
      </dgm:t>
    </dgm:pt>
    <dgm:pt modelId="{ED502A06-211B-40AB-9B56-ACBDC0780C7B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Energy use (Primary, Secondary, Final)</a:t>
          </a:r>
          <a:endParaRPr lang="en-US" sz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0F221F7-AC7C-404F-83CC-A4858DA295C3}" type="parTrans" cxnId="{72AD21CD-E86D-4379-8162-4D2FC95F7528}">
      <dgm:prSet/>
      <dgm:spPr/>
      <dgm:t>
        <a:bodyPr/>
        <a:lstStyle/>
        <a:p>
          <a:endParaRPr lang="en-US"/>
        </a:p>
      </dgm:t>
    </dgm:pt>
    <dgm:pt modelId="{7134E9D9-1405-4D2B-AB69-597D5AC4FDBB}" type="sibTrans" cxnId="{72AD21CD-E86D-4379-8162-4D2FC95F7528}">
      <dgm:prSet/>
      <dgm:spPr/>
      <dgm:t>
        <a:bodyPr/>
        <a:lstStyle/>
        <a:p>
          <a:endParaRPr lang="en-US"/>
        </a:p>
      </dgm:t>
    </dgm:pt>
    <dgm:pt modelId="{693F452C-CBF6-4588-B99E-D64D9D50C9B7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Energy prices</a:t>
          </a:r>
          <a:endParaRPr lang="en-US" sz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0C9D5EB-68FE-4C80-A5FE-93EF205E0A54}" type="parTrans" cxnId="{9180CA73-5281-4A64-8CEB-D6A86D3EB2B6}">
      <dgm:prSet/>
      <dgm:spPr/>
      <dgm:t>
        <a:bodyPr/>
        <a:lstStyle/>
        <a:p>
          <a:endParaRPr lang="en-US"/>
        </a:p>
      </dgm:t>
    </dgm:pt>
    <dgm:pt modelId="{93310BAC-0741-4C02-8F87-422F5DAA1550}" type="sibTrans" cxnId="{9180CA73-5281-4A64-8CEB-D6A86D3EB2B6}">
      <dgm:prSet/>
      <dgm:spPr/>
      <dgm:t>
        <a:bodyPr/>
        <a:lstStyle/>
        <a:p>
          <a:endParaRPr lang="en-US"/>
        </a:p>
      </dgm:t>
    </dgm:pt>
    <dgm:pt modelId="{C8520EC5-AD2D-4938-8D1E-9DF80B7D21FD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CO</a:t>
          </a:r>
          <a:r>
            <a:rPr lang="en-GB" sz="1200" baseline="-25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2</a:t>
          </a:r>
          <a:r>
            <a:rPr lang="en-GB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emissions pathways</a:t>
          </a:r>
          <a:endParaRPr lang="en-US" sz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F49AB6C-BE92-4A42-9222-15D6A78E8B9B}" type="parTrans" cxnId="{EC5E57CD-C019-4D89-ACFA-B42EE29D9F81}">
      <dgm:prSet/>
      <dgm:spPr/>
      <dgm:t>
        <a:bodyPr/>
        <a:lstStyle/>
        <a:p>
          <a:endParaRPr lang="en-US"/>
        </a:p>
      </dgm:t>
    </dgm:pt>
    <dgm:pt modelId="{5EBC6B5C-7986-4EF8-A89D-DF76AC704AD6}" type="sibTrans" cxnId="{EC5E57CD-C019-4D89-ACFA-B42EE29D9F81}">
      <dgm:prSet/>
      <dgm:spPr/>
      <dgm:t>
        <a:bodyPr/>
        <a:lstStyle/>
        <a:p>
          <a:endParaRPr lang="en-US"/>
        </a:p>
      </dgm:t>
    </dgm:pt>
    <dgm:pt modelId="{AA026B62-F1B4-4ED2-A51A-EBB4B6542196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Capacity requirements </a:t>
          </a:r>
          <a:endParaRPr lang="en-US" sz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786BB9A-B4A4-4419-B680-6597C8ED4339}" type="parTrans" cxnId="{9517C550-CD63-4B81-98B9-21776CC37207}">
      <dgm:prSet/>
      <dgm:spPr/>
      <dgm:t>
        <a:bodyPr/>
        <a:lstStyle/>
        <a:p>
          <a:endParaRPr lang="en-US"/>
        </a:p>
      </dgm:t>
    </dgm:pt>
    <dgm:pt modelId="{A6137CFB-D4B8-431B-9D8B-C27F184F8918}" type="sibTrans" cxnId="{9517C550-CD63-4B81-98B9-21776CC37207}">
      <dgm:prSet/>
      <dgm:spPr/>
      <dgm:t>
        <a:bodyPr/>
        <a:lstStyle/>
        <a:p>
          <a:endParaRPr lang="en-US"/>
        </a:p>
      </dgm:t>
    </dgm:pt>
    <dgm:pt modelId="{97E694C0-3884-4BDC-9373-F254C0516916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Investment pathways</a:t>
          </a:r>
          <a:endParaRPr lang="en-US" sz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6A05E1C-75F7-4532-BDD9-BAB03360C992}" type="parTrans" cxnId="{36ADF810-8C83-4FA5-B839-DA5663B46BA4}">
      <dgm:prSet/>
      <dgm:spPr/>
      <dgm:t>
        <a:bodyPr/>
        <a:lstStyle/>
        <a:p>
          <a:endParaRPr lang="en-US"/>
        </a:p>
      </dgm:t>
    </dgm:pt>
    <dgm:pt modelId="{FC38A439-466A-45C7-ADCB-8C3FACD2561F}" type="sibTrans" cxnId="{36ADF810-8C83-4FA5-B839-DA5663B46BA4}">
      <dgm:prSet/>
      <dgm:spPr/>
      <dgm:t>
        <a:bodyPr/>
        <a:lstStyle/>
        <a:p>
          <a:endParaRPr lang="en-US"/>
        </a:p>
      </dgm:t>
    </dgm:pt>
    <dgm:pt modelId="{F7F57194-745B-41DE-B765-BDA5E318A294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Energy use of water commodities)</a:t>
          </a:r>
        </a:p>
      </dgm:t>
    </dgm:pt>
    <dgm:pt modelId="{58D159BB-9E0B-4A48-AF5E-077D69FD46E3}" type="parTrans" cxnId="{9372F0B8-B631-4CCB-ABD2-15085F5656E0}">
      <dgm:prSet/>
      <dgm:spPr/>
      <dgm:t>
        <a:bodyPr/>
        <a:lstStyle/>
        <a:p>
          <a:endParaRPr lang="en-US"/>
        </a:p>
      </dgm:t>
    </dgm:pt>
    <dgm:pt modelId="{C4A116BA-F31D-431A-BAC5-732DD86B9897}" type="sibTrans" cxnId="{9372F0B8-B631-4CCB-ABD2-15085F5656E0}">
      <dgm:prSet/>
      <dgm:spPr/>
      <dgm:t>
        <a:bodyPr/>
        <a:lstStyle/>
        <a:p>
          <a:endParaRPr lang="en-US"/>
        </a:p>
      </dgm:t>
    </dgm:pt>
    <dgm:pt modelId="{FDD4B06B-C59E-4448-80BB-70D0A8E23FC5}">
      <dgm:prSet custT="1"/>
      <dgm:spPr>
        <a:blipFill dpi="0" rotWithShape="0">
          <a:blip xmlns:r="http://schemas.openxmlformats.org/officeDocument/2006/relationships"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600" b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Water</a:t>
          </a:r>
        </a:p>
      </dgm:t>
    </dgm:pt>
    <dgm:pt modelId="{484D81B9-A4AC-43FC-A183-6E9152F1D096}" type="parTrans" cxnId="{22DA6F21-4C89-46BB-8C9A-E331D4FC8E45}">
      <dgm:prSet/>
      <dgm:spPr/>
      <dgm:t>
        <a:bodyPr/>
        <a:lstStyle/>
        <a:p>
          <a:endParaRPr lang="en-US"/>
        </a:p>
      </dgm:t>
    </dgm:pt>
    <dgm:pt modelId="{493B8BF3-AC30-4842-BE39-939309E97FF8}" type="sibTrans" cxnId="{22DA6F21-4C89-46BB-8C9A-E331D4FC8E45}">
      <dgm:prSet/>
      <dgm:spPr/>
      <dgm:t>
        <a:bodyPr/>
        <a:lstStyle/>
        <a:p>
          <a:endParaRPr lang="en-US"/>
        </a:p>
      </dgm:t>
    </dgm:pt>
    <dgm:pt modelId="{B3F84A60-6AC2-4880-9859-61968FA8589F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Water withdrawals based on constraints</a:t>
          </a:r>
          <a:endParaRPr lang="en-US" sz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F23D062-25BF-49F9-862E-CD9D2B7D5E04}" type="parTrans" cxnId="{D29DD30B-886C-44D3-B869-9DA0653E7F49}">
      <dgm:prSet/>
      <dgm:spPr/>
      <dgm:t>
        <a:bodyPr/>
        <a:lstStyle/>
        <a:p>
          <a:endParaRPr lang="en-US"/>
        </a:p>
      </dgm:t>
    </dgm:pt>
    <dgm:pt modelId="{7907D806-2D82-4C54-B474-6108A4DE5743}" type="sibTrans" cxnId="{D29DD30B-886C-44D3-B869-9DA0653E7F49}">
      <dgm:prSet/>
      <dgm:spPr/>
      <dgm:t>
        <a:bodyPr/>
        <a:lstStyle/>
        <a:p>
          <a:endParaRPr lang="en-US"/>
        </a:p>
      </dgm:t>
    </dgm:pt>
    <dgm:pt modelId="{C7CA9B98-DDD7-4EAB-BFD6-6FA3A4456BBA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Water supply outlook (combination of different sources)</a:t>
          </a:r>
        </a:p>
      </dgm:t>
    </dgm:pt>
    <dgm:pt modelId="{557EF265-DFEA-46D9-8924-67D7AC47CA9A}" type="parTrans" cxnId="{24D3FB01-D949-475F-9B2D-718172AC8BD5}">
      <dgm:prSet/>
      <dgm:spPr/>
      <dgm:t>
        <a:bodyPr/>
        <a:lstStyle/>
        <a:p>
          <a:endParaRPr lang="en-US"/>
        </a:p>
      </dgm:t>
    </dgm:pt>
    <dgm:pt modelId="{24591D9E-C42A-4A4F-9BFC-B29256E3AD30}" type="sibTrans" cxnId="{24D3FB01-D949-475F-9B2D-718172AC8BD5}">
      <dgm:prSet/>
      <dgm:spPr/>
      <dgm:t>
        <a:bodyPr/>
        <a:lstStyle/>
        <a:p>
          <a:endParaRPr lang="en-US"/>
        </a:p>
      </dgm:t>
    </dgm:pt>
    <dgm:pt modelId="{AC526576-48E5-4B65-AB03-25191402944B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Capacity requirements of </a:t>
          </a:r>
          <a:r>
            <a:rPr lang="en-GB" sz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of</a:t>
          </a:r>
          <a:r>
            <a:rPr lang="en-GB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water infrastructure technologies (wastewater, water distribution)</a:t>
          </a:r>
          <a:endParaRPr lang="en-US" sz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769AA2B-A042-4BFD-9BC1-4875C77C6601}" type="parTrans" cxnId="{39614E1B-BF2C-4B93-A8A5-B74C5F955C69}">
      <dgm:prSet/>
      <dgm:spPr/>
      <dgm:t>
        <a:bodyPr/>
        <a:lstStyle/>
        <a:p>
          <a:endParaRPr lang="en-US"/>
        </a:p>
      </dgm:t>
    </dgm:pt>
    <dgm:pt modelId="{BC5F4BE6-CB38-4665-B923-80F7D79755AC}" type="sibTrans" cxnId="{39614E1B-BF2C-4B93-A8A5-B74C5F955C69}">
      <dgm:prSet/>
      <dgm:spPr/>
      <dgm:t>
        <a:bodyPr/>
        <a:lstStyle/>
        <a:p>
          <a:endParaRPr lang="en-US"/>
        </a:p>
      </dgm:t>
    </dgm:pt>
    <dgm:pt modelId="{F0A9A35E-0059-4CC4-AF7D-93F753BE78CE}">
      <dgm:prSet custT="1"/>
      <dgm:spPr/>
      <dgm:t>
        <a:bodyPr/>
        <a:lstStyle/>
        <a:p>
          <a:r>
            <a:rPr lang="en-GB" sz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Investment in the water infrastructure sector</a:t>
          </a:r>
          <a:endParaRPr lang="en-US" sz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63536C3-134B-4492-97BE-DEDF0E22AC74}" type="parTrans" cxnId="{B6821DBA-8F7B-4687-9F9A-EC4A59CAFF3F}">
      <dgm:prSet/>
      <dgm:spPr/>
      <dgm:t>
        <a:bodyPr/>
        <a:lstStyle/>
        <a:p>
          <a:endParaRPr lang="en-US"/>
        </a:p>
      </dgm:t>
    </dgm:pt>
    <dgm:pt modelId="{5585487E-2AEE-4C6E-A78F-BEB36EEAD0FC}" type="sibTrans" cxnId="{B6821DBA-8F7B-4687-9F9A-EC4A59CAFF3F}">
      <dgm:prSet/>
      <dgm:spPr/>
      <dgm:t>
        <a:bodyPr/>
        <a:lstStyle/>
        <a:p>
          <a:endParaRPr lang="en-US"/>
        </a:p>
      </dgm:t>
    </dgm:pt>
    <dgm:pt modelId="{775BDFFB-C1D7-4D89-9D7C-59811C6CBADA}">
      <dgm:prSet custT="1"/>
      <dgm:spPr/>
      <dgm:t>
        <a:bodyPr/>
        <a:lstStyle/>
        <a:p>
          <a:r>
            <a:rPr lang="en-US" sz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Drinking &amp; irrigation water marginal prices</a:t>
          </a:r>
        </a:p>
      </dgm:t>
    </dgm:pt>
    <dgm:pt modelId="{FCED7F96-D4B7-4315-90B9-9BFD93435529}" type="parTrans" cxnId="{82FFCD83-B434-4708-ACE6-C1B4E2CD2CD5}">
      <dgm:prSet/>
      <dgm:spPr/>
      <dgm:t>
        <a:bodyPr/>
        <a:lstStyle/>
        <a:p>
          <a:endParaRPr lang="en-US"/>
        </a:p>
      </dgm:t>
    </dgm:pt>
    <dgm:pt modelId="{63B8C0CA-2EDE-408F-97FE-1362FE255EC7}" type="sibTrans" cxnId="{82FFCD83-B434-4708-ACE6-C1B4E2CD2CD5}">
      <dgm:prSet/>
      <dgm:spPr/>
      <dgm:t>
        <a:bodyPr/>
        <a:lstStyle/>
        <a:p>
          <a:endParaRPr lang="en-US"/>
        </a:p>
      </dgm:t>
    </dgm:pt>
    <dgm:pt modelId="{BF47C8A5-4BF9-405E-8622-EE1B2163AE0F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Water footprint of energy sector</a:t>
          </a:r>
        </a:p>
      </dgm:t>
    </dgm:pt>
    <dgm:pt modelId="{1880AE21-8C9A-455F-8EF2-FE1650D33C4C}" type="parTrans" cxnId="{9D33310C-771B-428E-A105-9A1E666D9FBB}">
      <dgm:prSet/>
      <dgm:spPr/>
      <dgm:t>
        <a:bodyPr/>
        <a:lstStyle/>
        <a:p>
          <a:endParaRPr lang="en-US"/>
        </a:p>
      </dgm:t>
    </dgm:pt>
    <dgm:pt modelId="{77ECEA26-0C3C-4F7E-BB95-EFD8A321FA6B}" type="sibTrans" cxnId="{9D33310C-771B-428E-A105-9A1E666D9FBB}">
      <dgm:prSet/>
      <dgm:spPr/>
      <dgm:t>
        <a:bodyPr/>
        <a:lstStyle/>
        <a:p>
          <a:endParaRPr lang="en-US"/>
        </a:p>
      </dgm:t>
    </dgm:pt>
    <dgm:pt modelId="{709658EA-9021-465D-A064-29719983F8F0}">
      <dgm:prSet custT="1"/>
      <dgm:spPr>
        <a:blipFill dpi="0" rotWithShape="0">
          <a:blip xmlns:r="http://schemas.openxmlformats.org/officeDocument/2006/relationships"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Land</a:t>
          </a:r>
        </a:p>
      </dgm:t>
    </dgm:pt>
    <dgm:pt modelId="{8CA56D29-82EC-4776-A02D-23E7F37D2961}" type="parTrans" cxnId="{CA1D774B-F268-453A-B99B-B4326EB22355}">
      <dgm:prSet/>
      <dgm:spPr/>
      <dgm:t>
        <a:bodyPr/>
        <a:lstStyle/>
        <a:p>
          <a:endParaRPr lang="en-US"/>
        </a:p>
      </dgm:t>
    </dgm:pt>
    <dgm:pt modelId="{F9C4FEC7-1EEA-4540-AAA0-04FA3C2ED524}" type="sibTrans" cxnId="{CA1D774B-F268-453A-B99B-B4326EB22355}">
      <dgm:prSet/>
      <dgm:spPr/>
      <dgm:t>
        <a:bodyPr/>
        <a:lstStyle/>
        <a:p>
          <a:endParaRPr lang="en-US"/>
        </a:p>
      </dgm:t>
    </dgm:pt>
    <dgm:pt modelId="{A81F28AC-4983-4A1A-A2ED-932751A7772D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Water Withdrawals for Irrigation </a:t>
          </a:r>
        </a:p>
      </dgm:t>
    </dgm:pt>
    <dgm:pt modelId="{0D80589B-82BA-4246-B6EB-C25111150AED}" type="parTrans" cxnId="{5D7C0588-7F07-471D-AE2F-66302E22EE81}">
      <dgm:prSet/>
      <dgm:spPr/>
      <dgm:t>
        <a:bodyPr/>
        <a:lstStyle/>
        <a:p>
          <a:endParaRPr lang="en-US"/>
        </a:p>
      </dgm:t>
    </dgm:pt>
    <dgm:pt modelId="{BD0D3314-7C54-4128-9477-54A4C2EF7E39}" type="sibTrans" cxnId="{5D7C0588-7F07-471D-AE2F-66302E22EE81}">
      <dgm:prSet/>
      <dgm:spPr/>
      <dgm:t>
        <a:bodyPr/>
        <a:lstStyle/>
        <a:p>
          <a:endParaRPr lang="en-US"/>
        </a:p>
      </dgm:t>
    </dgm:pt>
    <dgm:pt modelId="{35ED135F-50CD-4E4D-B4F4-DE7E0C7238A6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Crop Yields</a:t>
          </a:r>
        </a:p>
      </dgm:t>
    </dgm:pt>
    <dgm:pt modelId="{D61F07DA-3C74-465A-B840-DDE1968B5D65}" type="parTrans" cxnId="{3E5C1FC1-BC12-486A-9CBE-022234857056}">
      <dgm:prSet/>
      <dgm:spPr/>
      <dgm:t>
        <a:bodyPr/>
        <a:lstStyle/>
        <a:p>
          <a:endParaRPr lang="en-US"/>
        </a:p>
      </dgm:t>
    </dgm:pt>
    <dgm:pt modelId="{3E3EE14A-6FB8-449A-80AF-C6FED73027B2}" type="sibTrans" cxnId="{3E5C1FC1-BC12-486A-9CBE-022234857056}">
      <dgm:prSet/>
      <dgm:spPr/>
      <dgm:t>
        <a:bodyPr/>
        <a:lstStyle/>
        <a:p>
          <a:endParaRPr lang="en-US"/>
        </a:p>
      </dgm:t>
    </dgm:pt>
    <dgm:pt modelId="{6177E5BF-B524-4F21-87D6-51EE4588C570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Land Cover (different categories) </a:t>
          </a:r>
        </a:p>
      </dgm:t>
    </dgm:pt>
    <dgm:pt modelId="{3EF7CC7E-B9C9-4DBE-A12C-4EE2DE413723}" type="parTrans" cxnId="{FFF11C54-6154-4AA5-AA61-3B4672F51525}">
      <dgm:prSet/>
      <dgm:spPr/>
      <dgm:t>
        <a:bodyPr/>
        <a:lstStyle/>
        <a:p>
          <a:endParaRPr lang="en-US"/>
        </a:p>
      </dgm:t>
    </dgm:pt>
    <dgm:pt modelId="{89330275-D26B-4F12-BED3-EBFC66245398}" type="sibTrans" cxnId="{FFF11C54-6154-4AA5-AA61-3B4672F51525}">
      <dgm:prSet/>
      <dgm:spPr/>
      <dgm:t>
        <a:bodyPr/>
        <a:lstStyle/>
        <a:p>
          <a:endParaRPr lang="en-US"/>
        </a:p>
      </dgm:t>
    </dgm:pt>
    <dgm:pt modelId="{E8804CF7-2DBC-4AF7-BDCF-710512C9C585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Agriculture production &amp; demand </a:t>
          </a:r>
        </a:p>
      </dgm:t>
    </dgm:pt>
    <dgm:pt modelId="{6816B751-B65D-46EA-9A3E-0AB80E4E83AC}" type="parTrans" cxnId="{B272A05E-74EB-4C61-9F0D-27216F62DB09}">
      <dgm:prSet/>
      <dgm:spPr/>
      <dgm:t>
        <a:bodyPr/>
        <a:lstStyle/>
        <a:p>
          <a:endParaRPr lang="en-US"/>
        </a:p>
      </dgm:t>
    </dgm:pt>
    <dgm:pt modelId="{47F0EF1B-7D35-464C-82BD-0FBAC2FE6BBB}" type="sibTrans" cxnId="{B272A05E-74EB-4C61-9F0D-27216F62DB09}">
      <dgm:prSet/>
      <dgm:spPr/>
      <dgm:t>
        <a:bodyPr/>
        <a:lstStyle/>
        <a:p>
          <a:endParaRPr lang="en-US"/>
        </a:p>
      </dgm:t>
    </dgm:pt>
    <dgm:pt modelId="{CBB7B3C4-CFFA-40B2-A18D-466AEBC04044}">
      <dgm:prSet custT="1"/>
      <dgm:spPr/>
      <dgm:t>
        <a:bodyPr/>
        <a:lstStyle/>
        <a:p>
          <a:r>
            <a:rPr lang="en-US" sz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Fertilizer use &amp; intensity </a:t>
          </a:r>
        </a:p>
      </dgm:t>
    </dgm:pt>
    <dgm:pt modelId="{B9B034AA-F9CB-43E6-A7B9-AE0BB445AD2F}" type="parTrans" cxnId="{C655117E-E13D-4A2E-A2FF-4E22A76898FE}">
      <dgm:prSet/>
      <dgm:spPr/>
      <dgm:t>
        <a:bodyPr/>
        <a:lstStyle/>
        <a:p>
          <a:endParaRPr lang="en-US"/>
        </a:p>
      </dgm:t>
    </dgm:pt>
    <dgm:pt modelId="{F98D11CE-2F4C-4F3A-934F-C4CC5255F63E}" type="sibTrans" cxnId="{C655117E-E13D-4A2E-A2FF-4E22A76898FE}">
      <dgm:prSet/>
      <dgm:spPr/>
      <dgm:t>
        <a:bodyPr/>
        <a:lstStyle/>
        <a:p>
          <a:endParaRPr lang="en-US"/>
        </a:p>
      </dgm:t>
    </dgm:pt>
    <dgm:pt modelId="{EAADA148-4166-4283-9764-AA466B4992BA}">
      <dgm:prSet custT="1"/>
      <dgm:spPr/>
      <dgm:t>
        <a:bodyPr/>
        <a:lstStyle/>
        <a:p>
          <a:r>
            <a:rPr lang="en-US" sz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Land use </a:t>
          </a:r>
          <a:r>
            <a:rPr lang="en-GB" sz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CO2 emissions </a:t>
          </a:r>
          <a:endParaRPr lang="en-US" sz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266FCCF-67E9-4969-BED6-3FED17C0C11B}" type="parTrans" cxnId="{AEA49736-3687-40CF-A44F-1C35528F3D2C}">
      <dgm:prSet/>
      <dgm:spPr/>
      <dgm:t>
        <a:bodyPr/>
        <a:lstStyle/>
        <a:p>
          <a:endParaRPr lang="en-US"/>
        </a:p>
      </dgm:t>
    </dgm:pt>
    <dgm:pt modelId="{9B85EE77-9B9B-4128-9F9B-4D2901C7A5C7}" type="sibTrans" cxnId="{AEA49736-3687-40CF-A44F-1C35528F3D2C}">
      <dgm:prSet/>
      <dgm:spPr/>
      <dgm:t>
        <a:bodyPr/>
        <a:lstStyle/>
        <a:p>
          <a:endParaRPr lang="en-US"/>
        </a:p>
      </dgm:t>
    </dgm:pt>
    <dgm:pt modelId="{15A05E9B-C5E7-43E6-8D27-85B4E3C71622}">
      <dgm:prSet custT="1"/>
      <dgm:spPr>
        <a:blipFill dpi="0" rotWithShape="1">
          <a:blip xmlns:r="http://schemas.openxmlformats.org/officeDocument/2006/relationships"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Socio-economics</a:t>
          </a:r>
        </a:p>
      </dgm:t>
      <dgm:extLst>
        <a:ext uri="{E40237B7-FDA0-4F09-8148-C483321AD2D9}">
          <dgm14:cNvPr xmlns:dgm14="http://schemas.microsoft.com/office/drawing/2010/diagram" id="0" name="" descr="Agriculture with solid fill"/>
        </a:ext>
      </dgm:extLst>
    </dgm:pt>
    <dgm:pt modelId="{CA43B2D2-7D07-4254-912D-B511895BF458}" type="parTrans" cxnId="{779861B4-CB30-4FFE-A997-DA12C5AA58C9}">
      <dgm:prSet/>
      <dgm:spPr/>
      <dgm:t>
        <a:bodyPr/>
        <a:lstStyle/>
        <a:p>
          <a:endParaRPr lang="en-US"/>
        </a:p>
      </dgm:t>
    </dgm:pt>
    <dgm:pt modelId="{C38952D3-6E32-449F-B584-63F4138E536F}" type="sibTrans" cxnId="{779861B4-CB30-4FFE-A997-DA12C5AA58C9}">
      <dgm:prSet/>
      <dgm:spPr/>
      <dgm:t>
        <a:bodyPr/>
        <a:lstStyle/>
        <a:p>
          <a:endParaRPr lang="en-US"/>
        </a:p>
      </dgm:t>
    </dgm:pt>
    <dgm:pt modelId="{9D509B15-453C-4B10-8489-F13DFACECFFE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Population with access to drinking water, sanitation</a:t>
          </a:r>
        </a:p>
      </dgm:t>
    </dgm:pt>
    <dgm:pt modelId="{B800B2A6-4562-43EA-842C-E8D4E5522325}" type="parTrans" cxnId="{8CAE1294-EBA0-4649-8245-CCF55A7AD548}">
      <dgm:prSet/>
      <dgm:spPr/>
      <dgm:t>
        <a:bodyPr/>
        <a:lstStyle/>
        <a:p>
          <a:endParaRPr lang="en-US"/>
        </a:p>
      </dgm:t>
    </dgm:pt>
    <dgm:pt modelId="{04E0D443-45E1-40B4-B0C5-99C90272250C}" type="sibTrans" cxnId="{8CAE1294-EBA0-4649-8245-CCF55A7AD548}">
      <dgm:prSet/>
      <dgm:spPr/>
      <dgm:t>
        <a:bodyPr/>
        <a:lstStyle/>
        <a:p>
          <a:endParaRPr lang="en-US"/>
        </a:p>
      </dgm:t>
    </dgm:pt>
    <dgm:pt modelId="{6ADEE9F4-978A-4940-87D4-31DD3908FB40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Urban &amp; rural municipal demands</a:t>
          </a:r>
        </a:p>
      </dgm:t>
    </dgm:pt>
    <dgm:pt modelId="{761E73D1-43EA-44AB-A85E-6562209ED5DD}" type="parTrans" cxnId="{7CEF521C-7C6C-467C-AAA8-CDB8C036F64F}">
      <dgm:prSet/>
      <dgm:spPr/>
      <dgm:t>
        <a:bodyPr/>
        <a:lstStyle/>
        <a:p>
          <a:endParaRPr lang="en-US"/>
        </a:p>
      </dgm:t>
    </dgm:pt>
    <dgm:pt modelId="{EB5CFD4C-0A96-4F2B-9C87-33C029B7741B}" type="sibTrans" cxnId="{7CEF521C-7C6C-467C-AAA8-CDB8C036F64F}">
      <dgm:prSet/>
      <dgm:spPr/>
      <dgm:t>
        <a:bodyPr/>
        <a:lstStyle/>
        <a:p>
          <a:endParaRPr lang="en-US"/>
        </a:p>
      </dgm:t>
    </dgm:pt>
    <dgm:pt modelId="{DCD17D37-9E7A-43CF-B07E-3692B5523194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Population with access to electricity, clean-cooking fuels </a:t>
          </a:r>
        </a:p>
      </dgm:t>
    </dgm:pt>
    <dgm:pt modelId="{B6A0FC13-561D-4C73-8AF1-AE9FCF110A42}" type="parTrans" cxnId="{B1866C58-8640-4158-A29C-F2BF18DCD4C5}">
      <dgm:prSet/>
      <dgm:spPr/>
      <dgm:t>
        <a:bodyPr/>
        <a:lstStyle/>
        <a:p>
          <a:endParaRPr lang="en-US"/>
        </a:p>
      </dgm:t>
    </dgm:pt>
    <dgm:pt modelId="{C80F2B90-176D-4C34-BB70-F115B09F4D70}" type="sibTrans" cxnId="{B1866C58-8640-4158-A29C-F2BF18DCD4C5}">
      <dgm:prSet/>
      <dgm:spPr/>
      <dgm:t>
        <a:bodyPr/>
        <a:lstStyle/>
        <a:p>
          <a:endParaRPr lang="en-US"/>
        </a:p>
      </dgm:t>
    </dgm:pt>
    <dgm:pt modelId="{A7CCC2BF-9F62-4B06-89B0-19B52D5E2EB7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Population with risk of hunger </a:t>
          </a:r>
        </a:p>
      </dgm:t>
    </dgm:pt>
    <dgm:pt modelId="{2BF18474-1B53-4363-A8C7-1B7FB4F95AFF}" type="parTrans" cxnId="{9C219CA6-0FEE-45E7-842F-594740DCC235}">
      <dgm:prSet/>
      <dgm:spPr/>
      <dgm:t>
        <a:bodyPr/>
        <a:lstStyle/>
        <a:p>
          <a:endParaRPr lang="en-US"/>
        </a:p>
      </dgm:t>
    </dgm:pt>
    <dgm:pt modelId="{3A5B5321-E4C8-4859-8AD6-42E217ADF7D5}" type="sibTrans" cxnId="{9C219CA6-0FEE-45E7-842F-594740DCC235}">
      <dgm:prSet/>
      <dgm:spPr/>
      <dgm:t>
        <a:bodyPr/>
        <a:lstStyle/>
        <a:p>
          <a:endParaRPr lang="en-US"/>
        </a:p>
      </dgm:t>
    </dgm:pt>
    <dgm:pt modelId="{B8EA5B3E-49DE-4C89-88F8-B079F9FF8166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Energy supply portfolio</a:t>
          </a:r>
        </a:p>
      </dgm:t>
    </dgm:pt>
    <dgm:pt modelId="{AEF1AB3B-8461-4718-95CD-6CE42231466C}" type="parTrans" cxnId="{99F255D7-AA45-4EBA-9A13-51A44196B776}">
      <dgm:prSet/>
      <dgm:spPr/>
      <dgm:t>
        <a:bodyPr/>
        <a:lstStyle/>
        <a:p>
          <a:endParaRPr lang="en-US"/>
        </a:p>
      </dgm:t>
    </dgm:pt>
    <dgm:pt modelId="{5C614CB3-A269-4AB6-A4FF-3993CE7BE534}" type="sibTrans" cxnId="{99F255D7-AA45-4EBA-9A13-51A44196B776}">
      <dgm:prSet/>
      <dgm:spPr/>
      <dgm:t>
        <a:bodyPr/>
        <a:lstStyle/>
        <a:p>
          <a:endParaRPr lang="en-US"/>
        </a:p>
      </dgm:t>
    </dgm:pt>
    <dgm:pt modelId="{B8356D72-F8AF-4FCF-9203-239BBB086178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A/C cooling gap</a:t>
          </a:r>
        </a:p>
      </dgm:t>
    </dgm:pt>
    <dgm:pt modelId="{BA7539F1-4116-47A5-9F9D-59ADF5532110}" type="parTrans" cxnId="{F1DF03D4-E54C-4574-98AA-A7D7A1AEF5E1}">
      <dgm:prSet/>
      <dgm:spPr/>
      <dgm:t>
        <a:bodyPr/>
        <a:lstStyle/>
        <a:p>
          <a:endParaRPr lang="en-US"/>
        </a:p>
      </dgm:t>
    </dgm:pt>
    <dgm:pt modelId="{2BB501AC-C3E3-4E55-8EB0-6D7C9F482D83}" type="sibTrans" cxnId="{F1DF03D4-E54C-4574-98AA-A7D7A1AEF5E1}">
      <dgm:prSet/>
      <dgm:spPr/>
      <dgm:t>
        <a:bodyPr/>
        <a:lstStyle/>
        <a:p>
          <a:endParaRPr lang="en-US"/>
        </a:p>
      </dgm:t>
    </dgm:pt>
    <dgm:pt modelId="{A430B3B5-2C66-4C72-9CC6-3236A47D05B5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Adjusted residential demands with increased access to electricity</a:t>
          </a:r>
        </a:p>
      </dgm:t>
    </dgm:pt>
    <dgm:pt modelId="{51318AE7-0FD4-473B-9557-53AD32E29038}" type="parTrans" cxnId="{9C3061E2-926C-4027-B7AF-8A0C42E8EBA2}">
      <dgm:prSet/>
      <dgm:spPr/>
      <dgm:t>
        <a:bodyPr/>
        <a:lstStyle/>
        <a:p>
          <a:endParaRPr lang="en-US"/>
        </a:p>
      </dgm:t>
    </dgm:pt>
    <dgm:pt modelId="{962AE145-CBEE-4EBA-9EC3-6B8A1BF1539F}" type="sibTrans" cxnId="{9C3061E2-926C-4027-B7AF-8A0C42E8EBA2}">
      <dgm:prSet/>
      <dgm:spPr/>
      <dgm:t>
        <a:bodyPr/>
        <a:lstStyle/>
        <a:p>
          <a:endParaRPr lang="en-US"/>
        </a:p>
      </dgm:t>
    </dgm:pt>
    <dgm:pt modelId="{7DE829B1-56CD-4FE1-B321-40752D5265EC}" type="pres">
      <dgm:prSet presAssocID="{9B45B9FB-C98E-47DB-B488-543EA5DC633C}" presName="diagram" presStyleCnt="0">
        <dgm:presLayoutVars>
          <dgm:dir/>
          <dgm:resizeHandles val="exact"/>
        </dgm:presLayoutVars>
      </dgm:prSet>
      <dgm:spPr/>
    </dgm:pt>
    <dgm:pt modelId="{EE2BB285-01A0-4207-AFC3-235B02470C98}" type="pres">
      <dgm:prSet presAssocID="{C136B9A6-D879-4E90-B312-85B9151BB7B3}" presName="node" presStyleLbl="node1" presStyleIdx="0" presStyleCnt="4">
        <dgm:presLayoutVars>
          <dgm:bulletEnabled val="1"/>
        </dgm:presLayoutVars>
      </dgm:prSet>
      <dgm:spPr/>
    </dgm:pt>
    <dgm:pt modelId="{3F593391-593A-41A3-8DF3-CBBC45FCD981}" type="pres">
      <dgm:prSet presAssocID="{5ABE991B-53E1-4DCA-9899-469A5BF3D3E7}" presName="sibTrans" presStyleCnt="0"/>
      <dgm:spPr/>
    </dgm:pt>
    <dgm:pt modelId="{34FE5CDD-4F60-4883-B194-5EBECA0C17FF}" type="pres">
      <dgm:prSet presAssocID="{FDD4B06B-C59E-4448-80BB-70D0A8E23FC5}" presName="node" presStyleLbl="node1" presStyleIdx="1" presStyleCnt="4">
        <dgm:presLayoutVars>
          <dgm:bulletEnabled val="1"/>
        </dgm:presLayoutVars>
      </dgm:prSet>
      <dgm:spPr/>
    </dgm:pt>
    <dgm:pt modelId="{B03C7616-8326-48CA-A682-3F947743B7B5}" type="pres">
      <dgm:prSet presAssocID="{493B8BF3-AC30-4842-BE39-939309E97FF8}" presName="sibTrans" presStyleCnt="0"/>
      <dgm:spPr/>
    </dgm:pt>
    <dgm:pt modelId="{4FEC11EB-55C2-485A-A64F-3C51236D12E2}" type="pres">
      <dgm:prSet presAssocID="{709658EA-9021-465D-A064-29719983F8F0}" presName="node" presStyleLbl="node1" presStyleIdx="2" presStyleCnt="4">
        <dgm:presLayoutVars>
          <dgm:bulletEnabled val="1"/>
        </dgm:presLayoutVars>
      </dgm:prSet>
      <dgm:spPr/>
    </dgm:pt>
    <dgm:pt modelId="{F9A59B69-C2C2-46EC-B51E-5678AFEDD391}" type="pres">
      <dgm:prSet presAssocID="{F9C4FEC7-1EEA-4540-AAA0-04FA3C2ED524}" presName="sibTrans" presStyleCnt="0"/>
      <dgm:spPr/>
    </dgm:pt>
    <dgm:pt modelId="{4B29200C-C2ED-4B96-B409-8C7F1DC4FED7}" type="pres">
      <dgm:prSet presAssocID="{15A05E9B-C5E7-43E6-8D27-85B4E3C71622}" presName="node" presStyleLbl="node1" presStyleIdx="3" presStyleCnt="4">
        <dgm:presLayoutVars>
          <dgm:bulletEnabled val="1"/>
        </dgm:presLayoutVars>
      </dgm:prSet>
      <dgm:spPr/>
    </dgm:pt>
  </dgm:ptLst>
  <dgm:cxnLst>
    <dgm:cxn modelId="{24D3FB01-D949-475F-9B2D-718172AC8BD5}" srcId="{FDD4B06B-C59E-4448-80BB-70D0A8E23FC5}" destId="{C7CA9B98-DDD7-4EAB-BFD6-6FA3A4456BBA}" srcOrd="1" destOrd="0" parTransId="{557EF265-DFEA-46D9-8924-67D7AC47CA9A}" sibTransId="{24591D9E-C42A-4A4F-9BFC-B29256E3AD30}"/>
    <dgm:cxn modelId="{D29DD30B-886C-44D3-B869-9DA0653E7F49}" srcId="{FDD4B06B-C59E-4448-80BB-70D0A8E23FC5}" destId="{B3F84A60-6AC2-4880-9859-61968FA8589F}" srcOrd="0" destOrd="0" parTransId="{CF23D062-25BF-49F9-862E-CD9D2B7D5E04}" sibTransId="{7907D806-2D82-4C54-B474-6108A4DE5743}"/>
    <dgm:cxn modelId="{9D33310C-771B-428E-A105-9A1E666D9FBB}" srcId="{FDD4B06B-C59E-4448-80BB-70D0A8E23FC5}" destId="{BF47C8A5-4BF9-405E-8622-EE1B2163AE0F}" srcOrd="5" destOrd="0" parTransId="{1880AE21-8C9A-455F-8EF2-FE1650D33C4C}" sibTransId="{77ECEA26-0C3C-4F7E-BB95-EFD8A321FA6B}"/>
    <dgm:cxn modelId="{36ADF810-8C83-4FA5-B839-DA5663B46BA4}" srcId="{C136B9A6-D879-4E90-B312-85B9151BB7B3}" destId="{97E694C0-3884-4BDC-9373-F254C0516916}" srcOrd="6" destOrd="0" parTransId="{36A05E1C-75F7-4532-BDD9-BAB03360C992}" sibTransId="{FC38A439-466A-45C7-ADCB-8C3FACD2561F}"/>
    <dgm:cxn modelId="{E2E51F14-2C30-4834-9FA0-E0B426D192AC}" type="presOf" srcId="{AA026B62-F1B4-4ED2-A51A-EBB4B6542196}" destId="{EE2BB285-01A0-4207-AFC3-235B02470C98}" srcOrd="0" destOrd="4" presId="urn:microsoft.com/office/officeart/2005/8/layout/default"/>
    <dgm:cxn modelId="{39614E1B-BF2C-4B93-A8A5-B74C5F955C69}" srcId="{FDD4B06B-C59E-4448-80BB-70D0A8E23FC5}" destId="{AC526576-48E5-4B65-AB03-25191402944B}" srcOrd="2" destOrd="0" parTransId="{E769AA2B-A042-4BFD-9BC1-4875C77C6601}" sibTransId="{BC5F4BE6-CB38-4665-B923-80F7D79755AC}"/>
    <dgm:cxn modelId="{7CEF521C-7C6C-467C-AAA8-CDB8C036F64F}" srcId="{15A05E9B-C5E7-43E6-8D27-85B4E3C71622}" destId="{6ADEE9F4-978A-4940-87D4-31DD3908FB40}" srcOrd="1" destOrd="0" parTransId="{761E73D1-43EA-44AB-A85E-6562209ED5DD}" sibTransId="{EB5CFD4C-0A96-4F2B-9C87-33C029B7741B}"/>
    <dgm:cxn modelId="{22DA6F21-4C89-46BB-8C9A-E331D4FC8E45}" srcId="{9B45B9FB-C98E-47DB-B488-543EA5DC633C}" destId="{FDD4B06B-C59E-4448-80BB-70D0A8E23FC5}" srcOrd="1" destOrd="0" parTransId="{484D81B9-A4AC-43FC-A183-6E9152F1D096}" sibTransId="{493B8BF3-AC30-4842-BE39-939309E97FF8}"/>
    <dgm:cxn modelId="{6D9BFB22-CCC8-4C37-B1CC-58E9DDB22E89}" type="presOf" srcId="{AC526576-48E5-4B65-AB03-25191402944B}" destId="{34FE5CDD-4F60-4883-B194-5EBECA0C17FF}" srcOrd="0" destOrd="3" presId="urn:microsoft.com/office/officeart/2005/8/layout/default"/>
    <dgm:cxn modelId="{AA8FCA23-A73E-44BA-8F4D-33A26C049A82}" type="presOf" srcId="{709658EA-9021-465D-A064-29719983F8F0}" destId="{4FEC11EB-55C2-485A-A64F-3C51236D12E2}" srcOrd="0" destOrd="0" presId="urn:microsoft.com/office/officeart/2005/8/layout/default"/>
    <dgm:cxn modelId="{83C52124-3604-4800-B5C8-44686E909903}" type="presOf" srcId="{775BDFFB-C1D7-4D89-9D7C-59811C6CBADA}" destId="{34FE5CDD-4F60-4883-B194-5EBECA0C17FF}" srcOrd="0" destOrd="5" presId="urn:microsoft.com/office/officeart/2005/8/layout/default"/>
    <dgm:cxn modelId="{B33D3F2D-D355-40C0-BDC4-6CB86D860FAA}" type="presOf" srcId="{FDD4B06B-C59E-4448-80BB-70D0A8E23FC5}" destId="{34FE5CDD-4F60-4883-B194-5EBECA0C17FF}" srcOrd="0" destOrd="0" presId="urn:microsoft.com/office/officeart/2005/8/layout/default"/>
    <dgm:cxn modelId="{AEA49736-3687-40CF-A44F-1C35528F3D2C}" srcId="{709658EA-9021-465D-A064-29719983F8F0}" destId="{EAADA148-4166-4283-9764-AA466B4992BA}" srcOrd="5" destOrd="0" parTransId="{4266FCCF-67E9-4969-BED6-3FED17C0C11B}" sibTransId="{9B85EE77-9B9B-4128-9F9B-4D2901C7A5C7}"/>
    <dgm:cxn modelId="{1867F737-9177-4E84-B086-0638C05B0CCA}" type="presOf" srcId="{A430B3B5-2C66-4C72-9CC6-3236A47D05B5}" destId="{EE2BB285-01A0-4207-AFC3-235B02470C98}" srcOrd="0" destOrd="9" presId="urn:microsoft.com/office/officeart/2005/8/layout/default"/>
    <dgm:cxn modelId="{85DB203C-01D0-4EED-A403-3ED1DA9B49E2}" type="presOf" srcId="{97E694C0-3884-4BDC-9373-F254C0516916}" destId="{EE2BB285-01A0-4207-AFC3-235B02470C98}" srcOrd="0" destOrd="7" presId="urn:microsoft.com/office/officeart/2005/8/layout/default"/>
    <dgm:cxn modelId="{2006833C-415E-4773-80B8-778054F8B6F3}" type="presOf" srcId="{6177E5BF-B524-4F21-87D6-51EE4588C570}" destId="{4FEC11EB-55C2-485A-A64F-3C51236D12E2}" srcOrd="0" destOrd="3" presId="urn:microsoft.com/office/officeart/2005/8/layout/default"/>
    <dgm:cxn modelId="{B272A05E-74EB-4C61-9F0D-27216F62DB09}" srcId="{709658EA-9021-465D-A064-29719983F8F0}" destId="{E8804CF7-2DBC-4AF7-BDCF-710512C9C585}" srcOrd="3" destOrd="0" parTransId="{6816B751-B65D-46EA-9A3E-0AB80E4E83AC}" sibTransId="{47F0EF1B-7D35-464C-82BD-0FBAC2FE6BBB}"/>
    <dgm:cxn modelId="{17549744-DE2A-4F58-B4FB-BCDAC9E2A685}" type="presOf" srcId="{693F452C-CBF6-4588-B99E-D64D9D50C9B7}" destId="{EE2BB285-01A0-4207-AFC3-235B02470C98}" srcOrd="0" destOrd="2" presId="urn:microsoft.com/office/officeart/2005/8/layout/default"/>
    <dgm:cxn modelId="{3171624A-8773-4B8F-8BE3-935B067F065E}" type="presOf" srcId="{6ADEE9F4-978A-4940-87D4-31DD3908FB40}" destId="{4B29200C-C2ED-4B96-B409-8C7F1DC4FED7}" srcOrd="0" destOrd="2" presId="urn:microsoft.com/office/officeart/2005/8/layout/default"/>
    <dgm:cxn modelId="{AFBF7F4A-0AB0-41AA-95ED-482822E1D4FF}" type="presOf" srcId="{DCD17D37-9E7A-43CF-B07E-3692B5523194}" destId="{4B29200C-C2ED-4B96-B409-8C7F1DC4FED7}" srcOrd="0" destOrd="3" presId="urn:microsoft.com/office/officeart/2005/8/layout/default"/>
    <dgm:cxn modelId="{CA1D774B-F268-453A-B99B-B4326EB22355}" srcId="{9B45B9FB-C98E-47DB-B488-543EA5DC633C}" destId="{709658EA-9021-465D-A064-29719983F8F0}" srcOrd="2" destOrd="0" parTransId="{8CA56D29-82EC-4776-A02D-23E7F37D2961}" sibTransId="{F9C4FEC7-1EEA-4540-AAA0-04FA3C2ED524}"/>
    <dgm:cxn modelId="{5B34D16D-7602-41A5-8A2D-68AF80F3F5F8}" type="presOf" srcId="{BF47C8A5-4BF9-405E-8622-EE1B2163AE0F}" destId="{34FE5CDD-4F60-4883-B194-5EBECA0C17FF}" srcOrd="0" destOrd="6" presId="urn:microsoft.com/office/officeart/2005/8/layout/default"/>
    <dgm:cxn modelId="{03762570-00B5-4A51-A094-2050086FA019}" type="presOf" srcId="{CBB7B3C4-CFFA-40B2-A18D-466AEBC04044}" destId="{4FEC11EB-55C2-485A-A64F-3C51236D12E2}" srcOrd="0" destOrd="5" presId="urn:microsoft.com/office/officeart/2005/8/layout/default"/>
    <dgm:cxn modelId="{9517C550-CD63-4B81-98B9-21776CC37207}" srcId="{C136B9A6-D879-4E90-B312-85B9151BB7B3}" destId="{AA026B62-F1B4-4ED2-A51A-EBB4B6542196}" srcOrd="3" destOrd="0" parTransId="{B786BB9A-B4A4-4419-B680-6597C8ED4339}" sibTransId="{A6137CFB-D4B8-431B-9D8B-C27F184F8918}"/>
    <dgm:cxn modelId="{5C55C552-0FB2-4B01-B909-B5E1FAB073B6}" type="presOf" srcId="{E8804CF7-2DBC-4AF7-BDCF-710512C9C585}" destId="{4FEC11EB-55C2-485A-A64F-3C51236D12E2}" srcOrd="0" destOrd="4" presId="urn:microsoft.com/office/officeart/2005/8/layout/default"/>
    <dgm:cxn modelId="{9180CA73-5281-4A64-8CEB-D6A86D3EB2B6}" srcId="{C136B9A6-D879-4E90-B312-85B9151BB7B3}" destId="{693F452C-CBF6-4588-B99E-D64D9D50C9B7}" srcOrd="1" destOrd="0" parTransId="{50C9D5EB-68FE-4C80-A5FE-93EF205E0A54}" sibTransId="{93310BAC-0741-4C02-8F87-422F5DAA1550}"/>
    <dgm:cxn modelId="{FFF11C54-6154-4AA5-AA61-3B4672F51525}" srcId="{709658EA-9021-465D-A064-29719983F8F0}" destId="{6177E5BF-B524-4F21-87D6-51EE4588C570}" srcOrd="2" destOrd="0" parTransId="{3EF7CC7E-B9C9-4DBE-A12C-4EE2DE413723}" sibTransId="{89330275-D26B-4F12-BED3-EBFC66245398}"/>
    <dgm:cxn modelId="{B1866C58-8640-4158-A29C-F2BF18DCD4C5}" srcId="{15A05E9B-C5E7-43E6-8D27-85B4E3C71622}" destId="{DCD17D37-9E7A-43CF-B07E-3692B5523194}" srcOrd="2" destOrd="0" parTransId="{B6A0FC13-561D-4C73-8AF1-AE9FCF110A42}" sibTransId="{C80F2B90-176D-4C34-BB70-F115B09F4D70}"/>
    <dgm:cxn modelId="{B42DB37A-A699-48AC-B65D-272EDA2DBEAD}" type="presOf" srcId="{A7CCC2BF-9F62-4B06-89B0-19B52D5E2EB7}" destId="{4B29200C-C2ED-4B96-B409-8C7F1DC4FED7}" srcOrd="0" destOrd="4" presId="urn:microsoft.com/office/officeart/2005/8/layout/default"/>
    <dgm:cxn modelId="{C655117E-E13D-4A2E-A2FF-4E22A76898FE}" srcId="{709658EA-9021-465D-A064-29719983F8F0}" destId="{CBB7B3C4-CFFA-40B2-A18D-466AEBC04044}" srcOrd="4" destOrd="0" parTransId="{B9B034AA-F9CB-43E6-A7B9-AE0BB445AD2F}" sibTransId="{F98D11CE-2F4C-4F3A-934F-C4CC5255F63E}"/>
    <dgm:cxn modelId="{82FFCD83-B434-4708-ACE6-C1B4E2CD2CD5}" srcId="{FDD4B06B-C59E-4448-80BB-70D0A8E23FC5}" destId="{775BDFFB-C1D7-4D89-9D7C-59811C6CBADA}" srcOrd="4" destOrd="0" parTransId="{FCED7F96-D4B7-4315-90B9-9BFD93435529}" sibTransId="{63B8C0CA-2EDE-408F-97FE-1362FE255EC7}"/>
    <dgm:cxn modelId="{055E3C87-3086-4FE7-AC9C-1431FBFE0DBE}" type="presOf" srcId="{EAADA148-4166-4283-9764-AA466B4992BA}" destId="{4FEC11EB-55C2-485A-A64F-3C51236D12E2}" srcOrd="0" destOrd="6" presId="urn:microsoft.com/office/officeart/2005/8/layout/default"/>
    <dgm:cxn modelId="{5D7C0588-7F07-471D-AE2F-66302E22EE81}" srcId="{709658EA-9021-465D-A064-29719983F8F0}" destId="{A81F28AC-4983-4A1A-A2ED-932751A7772D}" srcOrd="0" destOrd="0" parTransId="{0D80589B-82BA-4246-B6EB-C25111150AED}" sibTransId="{BD0D3314-7C54-4128-9477-54A4C2EF7E39}"/>
    <dgm:cxn modelId="{27AF698A-C42A-4CD3-94BE-AAF5AA51E3A5}" type="presOf" srcId="{35ED135F-50CD-4E4D-B4F4-DE7E0C7238A6}" destId="{4FEC11EB-55C2-485A-A64F-3C51236D12E2}" srcOrd="0" destOrd="2" presId="urn:microsoft.com/office/officeart/2005/8/layout/default"/>
    <dgm:cxn modelId="{36B40691-D6F2-486A-8B89-6D3119B13412}" type="presOf" srcId="{C8520EC5-AD2D-4938-8D1E-9DF80B7D21FD}" destId="{EE2BB285-01A0-4207-AFC3-235B02470C98}" srcOrd="0" destOrd="3" presId="urn:microsoft.com/office/officeart/2005/8/layout/default"/>
    <dgm:cxn modelId="{8CAE1294-EBA0-4649-8245-CCF55A7AD548}" srcId="{15A05E9B-C5E7-43E6-8D27-85B4E3C71622}" destId="{9D509B15-453C-4B10-8489-F13DFACECFFE}" srcOrd="0" destOrd="0" parTransId="{B800B2A6-4562-43EA-842C-E8D4E5522325}" sibTransId="{04E0D443-45E1-40B4-B0C5-99C90272250C}"/>
    <dgm:cxn modelId="{BECD3D9D-9D1E-4E7E-AF37-519F176C609F}" type="presOf" srcId="{ED502A06-211B-40AB-9B56-ACBDC0780C7B}" destId="{EE2BB285-01A0-4207-AFC3-235B02470C98}" srcOrd="0" destOrd="1" presId="urn:microsoft.com/office/officeart/2005/8/layout/default"/>
    <dgm:cxn modelId="{C601389F-0E79-4BD1-9F5C-9E750B6CF133}" type="presOf" srcId="{15A05E9B-C5E7-43E6-8D27-85B4E3C71622}" destId="{4B29200C-C2ED-4B96-B409-8C7F1DC4FED7}" srcOrd="0" destOrd="0" presId="urn:microsoft.com/office/officeart/2005/8/layout/default"/>
    <dgm:cxn modelId="{C87E1CA4-7F4E-4B0A-8BBE-36F7AD274383}" srcId="{9B45B9FB-C98E-47DB-B488-543EA5DC633C}" destId="{C136B9A6-D879-4E90-B312-85B9151BB7B3}" srcOrd="0" destOrd="0" parTransId="{4249E092-64C7-4FE9-88B3-B5C80C360BA1}" sibTransId="{5ABE991B-53E1-4DCA-9899-469A5BF3D3E7}"/>
    <dgm:cxn modelId="{9C219CA6-0FEE-45E7-842F-594740DCC235}" srcId="{15A05E9B-C5E7-43E6-8D27-85B4E3C71622}" destId="{A7CCC2BF-9F62-4B06-89B0-19B52D5E2EB7}" srcOrd="3" destOrd="0" parTransId="{2BF18474-1B53-4363-A8C7-1B7FB4F95AFF}" sibTransId="{3A5B5321-E4C8-4859-8AD6-42E217ADF7D5}"/>
    <dgm:cxn modelId="{779861B4-CB30-4FFE-A997-DA12C5AA58C9}" srcId="{9B45B9FB-C98E-47DB-B488-543EA5DC633C}" destId="{15A05E9B-C5E7-43E6-8D27-85B4E3C71622}" srcOrd="3" destOrd="0" parTransId="{CA43B2D2-7D07-4254-912D-B511895BF458}" sibTransId="{C38952D3-6E32-449F-B584-63F4138E536F}"/>
    <dgm:cxn modelId="{9372F0B8-B631-4CCB-ABD2-15085F5656E0}" srcId="{C136B9A6-D879-4E90-B312-85B9151BB7B3}" destId="{F7F57194-745B-41DE-B765-BDA5E318A294}" srcOrd="7" destOrd="0" parTransId="{58D159BB-9E0B-4A48-AF5E-077D69FD46E3}" sibTransId="{C4A116BA-F31D-431A-BAC5-732DD86B9897}"/>
    <dgm:cxn modelId="{B6821DBA-8F7B-4687-9F9A-EC4A59CAFF3F}" srcId="{FDD4B06B-C59E-4448-80BB-70D0A8E23FC5}" destId="{F0A9A35E-0059-4CC4-AF7D-93F753BE78CE}" srcOrd="3" destOrd="0" parTransId="{363536C3-134B-4492-97BE-DEDF0E22AC74}" sibTransId="{5585487E-2AEE-4C6E-A78F-BEB36EEAD0FC}"/>
    <dgm:cxn modelId="{37C4F1BB-6C20-4899-9412-7714CCA374D8}" type="presOf" srcId="{C136B9A6-D879-4E90-B312-85B9151BB7B3}" destId="{EE2BB285-01A0-4207-AFC3-235B02470C98}" srcOrd="0" destOrd="0" presId="urn:microsoft.com/office/officeart/2005/8/layout/default"/>
    <dgm:cxn modelId="{3E5C1FC1-BC12-486A-9CBE-022234857056}" srcId="{709658EA-9021-465D-A064-29719983F8F0}" destId="{35ED135F-50CD-4E4D-B4F4-DE7E0C7238A6}" srcOrd="1" destOrd="0" parTransId="{D61F07DA-3C74-465A-B840-DDE1968B5D65}" sibTransId="{3E3EE14A-6FB8-449A-80AF-C6FED73027B2}"/>
    <dgm:cxn modelId="{00C2FFC2-BFF0-4792-A285-EEAFE672A929}" type="presOf" srcId="{F7F57194-745B-41DE-B765-BDA5E318A294}" destId="{EE2BB285-01A0-4207-AFC3-235B02470C98}" srcOrd="0" destOrd="8" presId="urn:microsoft.com/office/officeart/2005/8/layout/default"/>
    <dgm:cxn modelId="{72AD21CD-E86D-4379-8162-4D2FC95F7528}" srcId="{C136B9A6-D879-4E90-B312-85B9151BB7B3}" destId="{ED502A06-211B-40AB-9B56-ACBDC0780C7B}" srcOrd="0" destOrd="0" parTransId="{C0F221F7-AC7C-404F-83CC-A4858DA295C3}" sibTransId="{7134E9D9-1405-4D2B-AB69-597D5AC4FDBB}"/>
    <dgm:cxn modelId="{EC5E57CD-C019-4D89-ACFA-B42EE29D9F81}" srcId="{C136B9A6-D879-4E90-B312-85B9151BB7B3}" destId="{C8520EC5-AD2D-4938-8D1E-9DF80B7D21FD}" srcOrd="2" destOrd="0" parTransId="{8F49AB6C-BE92-4A42-9222-15D6A78E8B9B}" sibTransId="{5EBC6B5C-7986-4EF8-A89D-DF76AC704AD6}"/>
    <dgm:cxn modelId="{F1DF03D4-E54C-4574-98AA-A7D7A1AEF5E1}" srcId="{C136B9A6-D879-4E90-B312-85B9151BB7B3}" destId="{B8356D72-F8AF-4FCF-9203-239BBB086178}" srcOrd="5" destOrd="0" parTransId="{BA7539F1-4116-47A5-9F9D-59ADF5532110}" sibTransId="{2BB501AC-C3E3-4E55-8EB0-6D7C9F482D83}"/>
    <dgm:cxn modelId="{99F255D7-AA45-4EBA-9A13-51A44196B776}" srcId="{C136B9A6-D879-4E90-B312-85B9151BB7B3}" destId="{B8EA5B3E-49DE-4C89-88F8-B079F9FF8166}" srcOrd="4" destOrd="0" parTransId="{AEF1AB3B-8461-4718-95CD-6CE42231466C}" sibTransId="{5C614CB3-A269-4AB6-A4FF-3993CE7BE534}"/>
    <dgm:cxn modelId="{8A48E4DC-9F77-46DA-8CC0-6F862CFF5511}" type="presOf" srcId="{9B45B9FB-C98E-47DB-B488-543EA5DC633C}" destId="{7DE829B1-56CD-4FE1-B321-40752D5265EC}" srcOrd="0" destOrd="0" presId="urn:microsoft.com/office/officeart/2005/8/layout/default"/>
    <dgm:cxn modelId="{71BB4FE1-D2A9-4DA4-9F0B-3226FBA6C617}" type="presOf" srcId="{B3F84A60-6AC2-4880-9859-61968FA8589F}" destId="{34FE5CDD-4F60-4883-B194-5EBECA0C17FF}" srcOrd="0" destOrd="1" presId="urn:microsoft.com/office/officeart/2005/8/layout/default"/>
    <dgm:cxn modelId="{9C3061E2-926C-4027-B7AF-8A0C42E8EBA2}" srcId="{C136B9A6-D879-4E90-B312-85B9151BB7B3}" destId="{A430B3B5-2C66-4C72-9CC6-3236A47D05B5}" srcOrd="8" destOrd="0" parTransId="{51318AE7-0FD4-473B-9557-53AD32E29038}" sibTransId="{962AE145-CBEE-4EBA-9EC3-6B8A1BF1539F}"/>
    <dgm:cxn modelId="{84984CE2-28B1-435D-856E-93E111C79E3B}" type="presOf" srcId="{A81F28AC-4983-4A1A-A2ED-932751A7772D}" destId="{4FEC11EB-55C2-485A-A64F-3C51236D12E2}" srcOrd="0" destOrd="1" presId="urn:microsoft.com/office/officeart/2005/8/layout/default"/>
    <dgm:cxn modelId="{C6A75AE7-B72C-4183-80B0-084B4E07B9DF}" type="presOf" srcId="{F0A9A35E-0059-4CC4-AF7D-93F753BE78CE}" destId="{34FE5CDD-4F60-4883-B194-5EBECA0C17FF}" srcOrd="0" destOrd="4" presId="urn:microsoft.com/office/officeart/2005/8/layout/default"/>
    <dgm:cxn modelId="{AFE2EEEE-BDA2-4EAF-8946-ABAEFDE5DB42}" type="presOf" srcId="{C7CA9B98-DDD7-4EAB-BFD6-6FA3A4456BBA}" destId="{34FE5CDD-4F60-4883-B194-5EBECA0C17FF}" srcOrd="0" destOrd="2" presId="urn:microsoft.com/office/officeart/2005/8/layout/default"/>
    <dgm:cxn modelId="{5CE9DFF1-29BB-4085-8AAE-8BE2377628FD}" type="presOf" srcId="{B8EA5B3E-49DE-4C89-88F8-B079F9FF8166}" destId="{EE2BB285-01A0-4207-AFC3-235B02470C98}" srcOrd="0" destOrd="5" presId="urn:microsoft.com/office/officeart/2005/8/layout/default"/>
    <dgm:cxn modelId="{3D1F3EF2-4FE3-4B49-B72C-235E18BB533D}" type="presOf" srcId="{9D509B15-453C-4B10-8489-F13DFACECFFE}" destId="{4B29200C-C2ED-4B96-B409-8C7F1DC4FED7}" srcOrd="0" destOrd="1" presId="urn:microsoft.com/office/officeart/2005/8/layout/default"/>
    <dgm:cxn modelId="{949FE2FF-4545-4FC8-A1CA-1E00CCEE358A}" type="presOf" srcId="{B8356D72-F8AF-4FCF-9203-239BBB086178}" destId="{EE2BB285-01A0-4207-AFC3-235B02470C98}" srcOrd="0" destOrd="6" presId="urn:microsoft.com/office/officeart/2005/8/layout/default"/>
    <dgm:cxn modelId="{B8DC5B41-DC46-4342-A846-A67F4EC73ABA}" type="presParOf" srcId="{7DE829B1-56CD-4FE1-B321-40752D5265EC}" destId="{EE2BB285-01A0-4207-AFC3-235B02470C98}" srcOrd="0" destOrd="0" presId="urn:microsoft.com/office/officeart/2005/8/layout/default"/>
    <dgm:cxn modelId="{E34DC987-C7BA-49EE-8FD8-7F82BA96EBBA}" type="presParOf" srcId="{7DE829B1-56CD-4FE1-B321-40752D5265EC}" destId="{3F593391-593A-41A3-8DF3-CBBC45FCD981}" srcOrd="1" destOrd="0" presId="urn:microsoft.com/office/officeart/2005/8/layout/default"/>
    <dgm:cxn modelId="{5C40609B-2177-4B59-87CE-171C902FBE5C}" type="presParOf" srcId="{7DE829B1-56CD-4FE1-B321-40752D5265EC}" destId="{34FE5CDD-4F60-4883-B194-5EBECA0C17FF}" srcOrd="2" destOrd="0" presId="urn:microsoft.com/office/officeart/2005/8/layout/default"/>
    <dgm:cxn modelId="{21A53BFE-CEF0-413B-BA47-52BB4F7C799A}" type="presParOf" srcId="{7DE829B1-56CD-4FE1-B321-40752D5265EC}" destId="{B03C7616-8326-48CA-A682-3F947743B7B5}" srcOrd="3" destOrd="0" presId="urn:microsoft.com/office/officeart/2005/8/layout/default"/>
    <dgm:cxn modelId="{350EA8A3-F1E3-41E1-A8C6-99AE55F049AF}" type="presParOf" srcId="{7DE829B1-56CD-4FE1-B321-40752D5265EC}" destId="{4FEC11EB-55C2-485A-A64F-3C51236D12E2}" srcOrd="4" destOrd="0" presId="urn:microsoft.com/office/officeart/2005/8/layout/default"/>
    <dgm:cxn modelId="{B4192E83-206E-41C6-8AC0-97D51997035D}" type="presParOf" srcId="{7DE829B1-56CD-4FE1-B321-40752D5265EC}" destId="{F9A59B69-C2C2-46EC-B51E-5678AFEDD391}" srcOrd="5" destOrd="0" presId="urn:microsoft.com/office/officeart/2005/8/layout/default"/>
    <dgm:cxn modelId="{4884D797-86DF-40B6-97BC-C77A9436AE1F}" type="presParOf" srcId="{7DE829B1-56CD-4FE1-B321-40752D5265EC}" destId="{4B29200C-C2ED-4B96-B409-8C7F1DC4FED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3EFB0-03FC-44DE-9304-2767B32FEC3D}">
      <dsp:nvSpPr>
        <dsp:cNvPr id="0" name=""/>
        <dsp:cNvSpPr/>
      </dsp:nvSpPr>
      <dsp:spPr>
        <a:xfrm>
          <a:off x="0" y="45931"/>
          <a:ext cx="4663440" cy="9360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Reference scenario</a:t>
          </a:r>
        </a:p>
      </dsp:txBody>
      <dsp:txXfrm>
        <a:off x="45692" y="91623"/>
        <a:ext cx="4572056" cy="844616"/>
      </dsp:txXfrm>
    </dsp:sp>
    <dsp:sp modelId="{66C811C6-4B8B-4B7C-81E6-B262DA43A195}">
      <dsp:nvSpPr>
        <dsp:cNvPr id="0" name=""/>
        <dsp:cNvSpPr/>
      </dsp:nvSpPr>
      <dsp:spPr>
        <a:xfrm>
          <a:off x="0" y="981931"/>
          <a:ext cx="466344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6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No Climate Impacts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No SDGs</a:t>
          </a:r>
        </a:p>
      </dsp:txBody>
      <dsp:txXfrm>
        <a:off x="0" y="981931"/>
        <a:ext cx="4663440" cy="828000"/>
      </dsp:txXfrm>
    </dsp:sp>
    <dsp:sp modelId="{AE330320-8214-4251-BD6A-861178A3F2AB}">
      <dsp:nvSpPr>
        <dsp:cNvPr id="0" name=""/>
        <dsp:cNvSpPr/>
      </dsp:nvSpPr>
      <dsp:spPr>
        <a:xfrm>
          <a:off x="0" y="1809932"/>
          <a:ext cx="4663440" cy="9360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Impacts</a:t>
          </a:r>
        </a:p>
      </dsp:txBody>
      <dsp:txXfrm>
        <a:off x="45692" y="1855624"/>
        <a:ext cx="4572056" cy="844616"/>
      </dsp:txXfrm>
    </dsp:sp>
    <dsp:sp modelId="{4ACD7A1D-9B96-4FA9-9746-39558C510403}">
      <dsp:nvSpPr>
        <dsp:cNvPr id="0" name=""/>
        <dsp:cNvSpPr/>
      </dsp:nvSpPr>
      <dsp:spPr>
        <a:xfrm>
          <a:off x="0" y="2745932"/>
          <a:ext cx="466344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6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Climate impacts (RCP 6.0) </a:t>
          </a:r>
        </a:p>
      </dsp:txBody>
      <dsp:txXfrm>
        <a:off x="0" y="2745932"/>
        <a:ext cx="4663440" cy="828000"/>
      </dsp:txXfrm>
    </dsp:sp>
    <dsp:sp modelId="{342B35F9-CE74-41B1-8E58-19BCCE451FA9}">
      <dsp:nvSpPr>
        <dsp:cNvPr id="0" name=""/>
        <dsp:cNvSpPr/>
      </dsp:nvSpPr>
      <dsp:spPr>
        <a:xfrm>
          <a:off x="0" y="3573932"/>
          <a:ext cx="4663440" cy="9360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SDGs, Impacts &amp; Adaptation</a:t>
          </a:r>
        </a:p>
      </dsp:txBody>
      <dsp:txXfrm>
        <a:off x="45692" y="3619624"/>
        <a:ext cx="4572056" cy="844616"/>
      </dsp:txXfrm>
    </dsp:sp>
    <dsp:sp modelId="{2FE7F306-8370-422C-BD03-7EDCFB794863}">
      <dsp:nvSpPr>
        <dsp:cNvPr id="0" name=""/>
        <dsp:cNvSpPr/>
      </dsp:nvSpPr>
      <dsp:spPr>
        <a:xfrm>
          <a:off x="0" y="4509932"/>
          <a:ext cx="466344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6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SDGs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Climate impacts (RCP 6.0)</a:t>
          </a:r>
        </a:p>
      </dsp:txBody>
      <dsp:txXfrm>
        <a:off x="0" y="4509932"/>
        <a:ext cx="4663440" cy="82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BB285-01A0-4207-AFC3-235B02470C98}">
      <dsp:nvSpPr>
        <dsp:cNvPr id="0" name=""/>
        <dsp:cNvSpPr/>
      </dsp:nvSpPr>
      <dsp:spPr>
        <a:xfrm>
          <a:off x="980" y="318128"/>
          <a:ext cx="3823173" cy="2293904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Energy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Energy use (Primary, Secondary, Final)</a:t>
          </a:r>
          <a:endParaRPr lang="en-US" sz="12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Energy prices</a:t>
          </a:r>
          <a:endParaRPr lang="en-US" sz="12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CO</a:t>
          </a:r>
          <a:r>
            <a:rPr lang="en-GB" sz="1200" kern="1200" baseline="-25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2</a:t>
          </a:r>
          <a:r>
            <a:rPr lang="en-GB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emissions pathways</a:t>
          </a:r>
          <a:endParaRPr lang="en-US" sz="12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Capacity requirements </a:t>
          </a:r>
          <a:endParaRPr lang="en-US" sz="12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Energy supply portfolio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A/C cooling gap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Investment pathways</a:t>
          </a:r>
          <a:endParaRPr lang="en-US" sz="12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Energy use of water commodities)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Adjusted residential demands with increased access to electricity</a:t>
          </a:r>
        </a:p>
      </dsp:txBody>
      <dsp:txXfrm>
        <a:off x="980" y="318128"/>
        <a:ext cx="3823173" cy="2293904"/>
      </dsp:txXfrm>
    </dsp:sp>
    <dsp:sp modelId="{34FE5CDD-4F60-4883-B194-5EBECA0C17FF}">
      <dsp:nvSpPr>
        <dsp:cNvPr id="0" name=""/>
        <dsp:cNvSpPr/>
      </dsp:nvSpPr>
      <dsp:spPr>
        <a:xfrm>
          <a:off x="4206471" y="318128"/>
          <a:ext cx="3823173" cy="2293904"/>
        </a:xfrm>
        <a:prstGeom prst="rect">
          <a:avLst/>
        </a:prstGeom>
        <a:blipFill dpi="0" rotWithShape="0">
          <a:blip xmlns:r="http://schemas.openxmlformats.org/officeDocument/2006/relationships"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Water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Water withdrawals based on constraints</a:t>
          </a:r>
          <a:endParaRPr lang="en-US" sz="12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Water supply outlook (combination of different sources)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Capacity requirements of </a:t>
          </a:r>
          <a:r>
            <a:rPr lang="en-GB" sz="1200" kern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of</a:t>
          </a:r>
          <a:r>
            <a:rPr lang="en-GB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water infrastructure technologies (wastewater, water distribution)</a:t>
          </a:r>
          <a:endParaRPr lang="en-US" sz="12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Investment in the water infrastructure sector</a:t>
          </a:r>
          <a:endParaRPr lang="en-US" sz="12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Drinking &amp; irrigation water marginal prices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Water footprint of energy sector</a:t>
          </a:r>
        </a:p>
      </dsp:txBody>
      <dsp:txXfrm>
        <a:off x="4206471" y="318128"/>
        <a:ext cx="3823173" cy="2293904"/>
      </dsp:txXfrm>
    </dsp:sp>
    <dsp:sp modelId="{4FEC11EB-55C2-485A-A64F-3C51236D12E2}">
      <dsp:nvSpPr>
        <dsp:cNvPr id="0" name=""/>
        <dsp:cNvSpPr/>
      </dsp:nvSpPr>
      <dsp:spPr>
        <a:xfrm>
          <a:off x="980" y="2994350"/>
          <a:ext cx="3823173" cy="2293904"/>
        </a:xfrm>
        <a:prstGeom prst="rect">
          <a:avLst/>
        </a:prstGeom>
        <a:blipFill dpi="0" rotWithShape="0">
          <a:blip xmlns:r="http://schemas.openxmlformats.org/officeDocument/2006/relationships"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Water Withdrawals for Irrigation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Crop Yields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Land Cover (different categories)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Agriculture production &amp; demand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Fertilizer use &amp; intensity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Land use </a:t>
          </a:r>
          <a:r>
            <a:rPr lang="en-GB" sz="1200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CO2 emissions </a:t>
          </a:r>
          <a:endParaRPr lang="en-US" sz="12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980" y="2994350"/>
        <a:ext cx="3823173" cy="2293904"/>
      </dsp:txXfrm>
    </dsp:sp>
    <dsp:sp modelId="{4B29200C-C2ED-4B96-B409-8C7F1DC4FED7}">
      <dsp:nvSpPr>
        <dsp:cNvPr id="0" name=""/>
        <dsp:cNvSpPr/>
      </dsp:nvSpPr>
      <dsp:spPr>
        <a:xfrm>
          <a:off x="4206471" y="2994350"/>
          <a:ext cx="3823173" cy="2293904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Socio-economics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Population with access to drinking water, sanitation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Urban &amp; rural municipal demands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Population with access to electricity, clean-cooking fuels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Population with risk of hunger </a:t>
          </a:r>
        </a:p>
      </dsp:txBody>
      <dsp:txXfrm>
        <a:off x="4206471" y="2994350"/>
        <a:ext cx="3823173" cy="2293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9040-9688-40AC-8B0B-A5226803DCA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4647F-EC7E-4EBD-BFF5-A3511460B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5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IAMs are useful tool widely used in cutting edge climate assessments. </a:t>
            </a:r>
            <a:br>
              <a:rPr lang="en-US" dirty="0"/>
            </a:br>
            <a:r>
              <a:rPr lang="en-US" dirty="0"/>
              <a:t>Current scenarios don’t include climate impacts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4647F-EC7E-4EBD-BFF5-A3511460BA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0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0E77-C7C0-4083-A532-A22316F9E05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59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C7C1D-9973-4202-89C6-8E05D968E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FF314-3C2B-4263-83FA-0B2C697DA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69990-4B68-4D7C-ACF7-B50E80E0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A17E-B7AE-47CC-9206-E737AA877A4B}" type="datetime1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406D7-E092-4A04-B29E-ADC71655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62CB2-0887-4355-99DF-42070F2D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60E5-4AAB-4EF9-ACB2-95498565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8597A-E556-4AC7-9016-F388ADDD5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3C522-4E3A-476E-B144-C7EAE393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9287-2604-407A-99D3-C7A5D816E4C0}" type="datetime1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27CF0-2398-40A2-B212-17F71DF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5F91-A121-4FB9-A5D1-FA3FFF72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2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04E11-B6BA-4B1B-85C9-53B46C4CA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8A98A-6C37-4E42-9C11-3672ECB6C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76CF8-0D8E-4321-BED8-785ED3DD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A5-FD5D-4823-94C5-5058226B9AED}" type="datetime1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85F42-CFF2-492B-AD9C-A9FCC4BC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BF81-5A71-49B9-BF7C-293EA095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0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226" y="1198690"/>
            <a:ext cx="11504084" cy="49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86C0FB-7E95-4E3F-99D6-569F4E8A1047}" type="datetime1">
              <a:rPr lang="en-US" noProof="0" smtClean="0"/>
              <a:t>26-Apr-23</a:t>
            </a:fld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GB" noProof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84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5C7D-39B3-438D-8C1E-33C61CDAF387}" type="datetime1">
              <a:rPr lang="en-US" smtClean="0">
                <a:solidFill>
                  <a:srgbClr val="1F497D">
                    <a:lumMod val="50000"/>
                  </a:srgbClr>
                </a:solidFill>
              </a:rPr>
              <a:t>26-Apr-23</a:t>
            </a:fld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499-EFCE-46EC-85C0-6CFE8073815D}" type="slidenum">
              <a:rPr lang="fr-FR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911424" y="1340768"/>
            <a:ext cx="10753527" cy="4968552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12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70AA-9DC9-4273-AF1B-2F6D26AC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3657D-ECB4-4EA3-8258-60368CA5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773B3-970D-461D-8372-30C16C8E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8FBB-3EBE-41D4-9D44-79A913F52804}" type="datetime1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EEBC8-DF12-4740-B5E9-441709F9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67749-6215-48D8-9F23-5F74DA28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FA52-395E-4D14-9368-03F311C0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D3F9B-EBD5-4D00-89EE-F50934A75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9743A-FB91-465F-807A-A02A39DC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FDDC-5AF9-4567-A8A5-4A79E8EFB1AB}" type="datetime1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0185E-8C8D-4009-B83A-08FA56A0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6FDDB-6703-4A4A-B06A-6116AA98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E4EA-4659-486E-868C-CB9EE3BE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95DC2-EFAC-492B-8147-B96EC0D89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7BFEE-6315-41D9-B760-750541A7A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0385F-F702-4690-8B42-FDDFDF85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161-6F87-4965-BC1C-7CD14029CA42}" type="datetime1">
              <a:rPr lang="en-US" smtClean="0"/>
              <a:t>26-Apr-23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FC63B-DD4B-4ABA-89A7-45A09A0F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D9BC5-7F24-41C3-A6F3-1CCB1E3A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DD6D-08A9-4B69-BFAF-E837B774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45156-AF5D-42DD-89BC-3EB8ECE17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9AC85-8832-4859-9C89-77224650B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0971A-08EB-4B6A-970A-D695FA953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2C39D-F46C-4EF3-B3D0-C4A335E2A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E01A28-1EB5-46FA-A78C-C78528DE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456A-C8F6-42B2-8547-4DA8641C48B7}" type="datetime1">
              <a:rPr lang="en-US" smtClean="0"/>
              <a:t>26-Apr-23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AA4D3-A634-49D5-B1CA-C35C61CC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EDEC5-3D60-4F92-976F-9507C8C3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7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E7D1-405D-45F1-9E36-1E117C017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9D0C0-A3E5-43E9-A1EE-E6AD452A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67CB-E490-4F99-9D2C-32F99E434050}" type="datetime1">
              <a:rPr lang="en-US" smtClean="0"/>
              <a:t>26-Apr-23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85F0F-DB56-4FE3-B0D8-D0546294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C1784-E6B2-43A9-A7BB-FB2EBD82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8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24AB0-9DF5-4F0E-8AB9-8142045E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DB80-2175-4FE3-B722-E1FFFB2AA873}" type="datetime1">
              <a:rPr lang="en-US" smtClean="0"/>
              <a:t>26-Apr-23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BE905-096D-42C7-9F71-5F4F2261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22993-EEB0-438C-91B2-47F8F145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AAAD-8AF2-4413-B6F0-5887A5DB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1C3B9-6C13-4642-A346-48C91EC71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A25BD-F1A3-4812-B174-3B1B07F72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EB0CD-CDB0-4359-BB04-BC407BFB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4263-17CC-4A06-864C-1E8AD33AA800}" type="datetime1">
              <a:rPr lang="en-US" smtClean="0"/>
              <a:t>26-Apr-23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08BE0-8A74-47BE-A89D-CF901C2A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56802-F6BF-4F20-9203-8CE9E0E0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8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4C88-71C6-4560-B080-5DC1925E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F3865-540E-466C-A12F-BAD6B2BD7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573DC-6CAC-45EE-A4FB-61CBEBDB9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0B2A0-86A2-451D-B1EF-32BDD64B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0A-86D1-42A0-A110-2C99E3BB1B17}" type="datetime1">
              <a:rPr lang="en-US" smtClean="0"/>
              <a:t>26-Apr-23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43483-FFBC-4101-A9D2-9BB6022A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ED303-DDE2-4DC2-87DA-8594E5D7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3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BF2F3-1CB3-4B20-B7C7-DEEA13C2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32EA7-5808-4B71-B909-3399EFA09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5E47B-7D4A-49B2-9CA1-514BF9374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46-F519-4794-A21B-753AD0C99CC4}" type="datetime1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6C32-E8D1-412A-B191-7DF38DDC5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63120-C9D5-4E9E-8CDD-5C15A77B9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95A4-3443-40C5-8711-C6CAF523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5" r:id="rId12"/>
    <p:sldLayoutId id="214748369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awais@iiasa.ac.a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gusphere.copernicus.org/preprints/2023/egusphere-2023-258/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47688-6ACB-7249-EDA2-6FAEC3A27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27" y="977880"/>
            <a:ext cx="10246856" cy="14835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fontAlgn="base"/>
            <a:r>
              <a:rPr lang="en-US" sz="40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Leveraging Integrated Assessment Model to Assess Climate Feedbacks on Energy, Water, and Land Systems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9B521654-00F9-40B2-A0D5-405866786E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A729D-F35B-0281-8252-AFC6534F0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670" y="3439294"/>
            <a:ext cx="10023105" cy="745261"/>
          </a:xfrm>
        </p:spPr>
        <p:txBody>
          <a:bodyPr anchor="b">
            <a:normAutofit/>
          </a:bodyPr>
          <a:lstStyle/>
          <a:p>
            <a:pPr algn="l" defTabSz="804672">
              <a:spcBef>
                <a:spcPts val="880"/>
              </a:spcBef>
            </a:pPr>
            <a:r>
              <a:rPr lang="en-US" sz="20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Muhammad Awais</a:t>
            </a:r>
            <a:r>
              <a:rPr lang="en-US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, Adriano Vinca, Edward Byers, Oliver </a:t>
            </a:r>
            <a:r>
              <a:rPr lang="en-US" sz="2000" kern="1200" dirty="0" err="1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Fricko</a:t>
            </a:r>
            <a:r>
              <a:rPr lang="en-US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 ,Stefan Frank, Volker </a:t>
            </a:r>
            <a:r>
              <a:rPr lang="en-US" sz="2000" kern="1200" dirty="0" err="1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Krey</a:t>
            </a:r>
            <a:r>
              <a:rPr lang="en-US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, Keywan </a:t>
            </a:r>
            <a:r>
              <a:rPr lang="en-US" sz="2000" kern="1200" dirty="0" err="1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Riahi</a:t>
            </a:r>
            <a:r>
              <a:rPr lang="en-US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   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C398AA1-AAE3-4C66-B6F4-56D48CA2D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t="4574" r="-514" b="-1212"/>
          <a:stretch/>
        </p:blipFill>
        <p:spPr>
          <a:xfrm>
            <a:off x="3388700" y="5741261"/>
            <a:ext cx="2150605" cy="58192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41" name="Picture 2" descr="Navigate">
            <a:extLst>
              <a:ext uri="{FF2B5EF4-FFF2-40B4-BE49-F238E27FC236}">
                <a16:creationId xmlns:a16="http://schemas.microsoft.com/office/drawing/2014/main" id="{B494C5FE-3FAB-4616-BB40-ECDF163FD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29" y="5772425"/>
            <a:ext cx="1925698" cy="47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Vic mark - University of Victoria">
            <a:extLst>
              <a:ext uri="{FF2B5EF4-FFF2-40B4-BE49-F238E27FC236}">
                <a16:creationId xmlns:a16="http://schemas.microsoft.com/office/drawing/2014/main" id="{AA919DE2-DF71-0BF6-F306-149E46F0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9" y="5657833"/>
            <a:ext cx="1760200" cy="71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GU22 - EGU General Assembly rules of conduct">
            <a:extLst>
              <a:ext uri="{FF2B5EF4-FFF2-40B4-BE49-F238E27FC236}">
                <a16:creationId xmlns:a16="http://schemas.microsoft.com/office/drawing/2014/main" id="{B24DD0B5-3A6C-A2B8-CCA1-2006CEFD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444" y="5630821"/>
            <a:ext cx="8765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E3381419-A60E-DEF9-A5B5-2210AA5AB597}"/>
              </a:ext>
            </a:extLst>
          </p:cNvPr>
          <p:cNvSpPr txBox="1">
            <a:spLocks/>
          </p:cNvSpPr>
          <p:nvPr/>
        </p:nvSpPr>
        <p:spPr>
          <a:xfrm>
            <a:off x="972572" y="2362242"/>
            <a:ext cx="9403886" cy="745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04672">
              <a:spcBef>
                <a:spcPts val="880"/>
              </a:spcBef>
            </a:pPr>
            <a:r>
              <a:rPr lang="en-US" sz="1496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April 26, 2023</a:t>
            </a:r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7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B904-C736-0E4E-ACBC-6C4DEF86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03" y="111415"/>
            <a:ext cx="10515600" cy="654865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Comments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C9104-F80E-204D-B43E-91D7D0C15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5907543"/>
            <a:ext cx="5600843" cy="774397"/>
          </a:xfrm>
        </p:spPr>
        <p:txBody>
          <a:bodyPr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queries: </a:t>
            </a:r>
            <a:r>
              <a:rPr lang="en-US" dirty="0">
                <a:hlinkClick r:id="rId2"/>
              </a:rPr>
              <a:t>awais@iiasa.ac.at</a:t>
            </a:r>
            <a:r>
              <a:rPr lang="en-US" dirty="0"/>
              <a:t> 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CB063-8BC3-4E6A-B41A-18BB0EC1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95A4-3443-40C5-8711-C6CAF523649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6980079C-0C5C-406B-BC20-A32DB14E6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34" y="4756577"/>
            <a:ext cx="1873690" cy="1873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9D07F7-FCC5-4A95-89EB-08AA919EC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550" y="5055409"/>
            <a:ext cx="4224950" cy="1079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E4E04C-9549-4B1C-BC10-270C918EBA2E}"/>
              </a:ext>
            </a:extLst>
          </p:cNvPr>
          <p:cNvSpPr txBox="1"/>
          <p:nvPr/>
        </p:nvSpPr>
        <p:spPr>
          <a:xfrm>
            <a:off x="7776550" y="4716855"/>
            <a:ext cx="433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Model Description Paper Open for discussion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6BFCC3-4E36-4DF5-9D5E-3328D1B0CF48}"/>
              </a:ext>
            </a:extLst>
          </p:cNvPr>
          <p:cNvSpPr txBox="1"/>
          <p:nvPr/>
        </p:nvSpPr>
        <p:spPr>
          <a:xfrm>
            <a:off x="7659148" y="6156243"/>
            <a:ext cx="50068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https://egusphere.copernicus.org/preprints/2023/egusphere-2023-258/</a:t>
            </a:r>
            <a:r>
              <a:rPr lang="en-US" sz="1200" dirty="0"/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1ADB47-83E0-4CDD-899A-4ED2248E0884}"/>
              </a:ext>
            </a:extLst>
          </p:cNvPr>
          <p:cNvSpPr txBox="1">
            <a:spLocks/>
          </p:cNvSpPr>
          <p:nvPr/>
        </p:nvSpPr>
        <p:spPr>
          <a:xfrm>
            <a:off x="874203" y="966387"/>
            <a:ext cx="10515600" cy="3881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 first step towards better integration of biophysical climate impacts in a process based IAM. 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Scenarios inform regional pathways addressing trade-offs between climate impacts and sustainable development objectives. 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Vulnerable regions have the challenge of adapting and achieving SDGs simultaneously thus increased investment needs.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Improved representation of climate extremes and temporal granularity to better track the model responses. 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More model sensitivity to understand hydrological uncertainties and responses</a:t>
            </a:r>
          </a:p>
        </p:txBody>
      </p:sp>
    </p:spTree>
    <p:extLst>
      <p:ext uri="{BB962C8B-B14F-4D97-AF65-F5344CB8AC3E}">
        <p14:creationId xmlns:p14="http://schemas.microsoft.com/office/powerpoint/2010/main" val="353206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47570E3-247C-1E49-4908-B7F06377F7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r="15963"/>
          <a:stretch/>
        </p:blipFill>
        <p:spPr bwMode="auto">
          <a:xfrm>
            <a:off x="2519309" y="10"/>
            <a:ext cx="9669642" cy="6857990"/>
          </a:xfrm>
          <a:prstGeom prst="rect">
            <a:avLst/>
          </a:prstGeom>
          <a:noFill/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2DA4C-EDA4-4C71-9442-B25F3EFC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42" y="131073"/>
            <a:ext cx="6936072" cy="956582"/>
          </a:xfrm>
        </p:spPr>
        <p:txBody>
          <a:bodyPr>
            <a:normAutofit/>
          </a:bodyPr>
          <a:lstStyle/>
          <a:p>
            <a:r>
              <a:rPr lang="en-US" sz="3200" b="1" dirty="0"/>
              <a:t>Understanding Climate Resilient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A190B-BC32-4C32-B50A-F7654F3FA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42" y="1382920"/>
            <a:ext cx="5436954" cy="5167170"/>
          </a:xfrm>
        </p:spPr>
        <p:txBody>
          <a:bodyPr>
            <a:noAutofit/>
          </a:bodyPr>
          <a:lstStyle/>
          <a:p>
            <a:r>
              <a:rPr lang="en-US" sz="1600" dirty="0"/>
              <a:t>Better representation of adaptation in quantitative climate assessments [van </a:t>
            </a:r>
            <a:r>
              <a:rPr lang="en-US" sz="1600" dirty="0" err="1"/>
              <a:t>Mannen</a:t>
            </a:r>
            <a:r>
              <a:rPr lang="en-US" sz="1600" dirty="0"/>
              <a:t> et al. 2023 (Nature Climate Change)]</a:t>
            </a:r>
          </a:p>
          <a:p>
            <a:r>
              <a:rPr lang="en-US" sz="1600" i="1" u="none" strike="noStrike" baseline="0" dirty="0"/>
              <a:t>Current development pathways, combined with the observed impacts of climate change, are leading away from, rather than towards, sustainable development, as reported in recent literature </a:t>
            </a:r>
            <a:r>
              <a:rPr lang="en-US" sz="1600" i="0" u="none" strike="noStrike" baseline="0" dirty="0"/>
              <a:t>[AR6, WGII, Chapter 18]</a:t>
            </a:r>
          </a:p>
          <a:p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Previous Approaches:</a:t>
            </a:r>
          </a:p>
          <a:p>
            <a:pPr lvl="1"/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Top-down macro-economic assessment (damage functions, Social cost of carbon etc.)  </a:t>
            </a:r>
          </a:p>
          <a:p>
            <a:r>
              <a:rPr lang="en-US" sz="1600" b="1" dirty="0">
                <a:ea typeface="Tahoma" panose="020B0604030504040204" pitchFamily="34" charset="0"/>
                <a:cs typeface="Tahoma" panose="020B0604030504040204" pitchFamily="34" charset="0"/>
              </a:rPr>
              <a:t>Multi-sectoral approach assessing economic implications and feedbacks across sectors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: water, energy, land policy analysis with Integrated Assessment Model (MESSAGEix-GLOBIOM).</a:t>
            </a:r>
          </a:p>
          <a:p>
            <a:pPr lvl="1"/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Enhanced water sector representation</a:t>
            </a:r>
          </a:p>
          <a:p>
            <a:pPr lvl="1"/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Biophysical Impacts across sectors</a:t>
            </a:r>
          </a:p>
          <a:p>
            <a:pPr lvl="1"/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Scenarios considering climate impacts &amp; SDGs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A790B-49B7-4CC3-83B6-23882003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AA95A4-3443-40C5-8711-C6CAF523649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6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1">
            <a:extLst>
              <a:ext uri="{FF2B5EF4-FFF2-40B4-BE49-F238E27FC236}">
                <a16:creationId xmlns:a16="http://schemas.microsoft.com/office/drawing/2014/main" id="{04CE9A45-67F9-DC42-9D31-3F1305AFDC6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9603887"/>
              </p:ext>
            </p:extLst>
          </p:nvPr>
        </p:nvGraphicFramePr>
        <p:xfrm>
          <a:off x="533985" y="1059256"/>
          <a:ext cx="4663440" cy="53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825B7-BED9-4F1B-B74F-8C5EF4143B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08AB55-4609-46F4-8D9D-0576768E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97" y="200955"/>
            <a:ext cx="10515600" cy="593659"/>
          </a:xfrm>
        </p:spPr>
        <p:txBody>
          <a:bodyPr>
            <a:normAutofit/>
          </a:bodyPr>
          <a:lstStyle/>
          <a:p>
            <a:r>
              <a:rPr lang="en-US" sz="3200" b="1" dirty="0"/>
              <a:t>Scenarios</a:t>
            </a:r>
          </a:p>
        </p:txBody>
      </p:sp>
      <p:pic>
        <p:nvPicPr>
          <p:cNvPr id="12" name="Google Shape;69;p8">
            <a:extLst>
              <a:ext uri="{FF2B5EF4-FFF2-40B4-BE49-F238E27FC236}">
                <a16:creationId xmlns:a16="http://schemas.microsoft.com/office/drawing/2014/main" id="{680CA611-B271-40E9-9489-FE9F908E7BD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5949" y="868529"/>
            <a:ext cx="943784" cy="93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0;p8">
            <a:extLst>
              <a:ext uri="{FF2B5EF4-FFF2-40B4-BE49-F238E27FC236}">
                <a16:creationId xmlns:a16="http://schemas.microsoft.com/office/drawing/2014/main" id="{9F7ED4C3-AEEF-4465-99B5-FD0F50367DD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32646" y="894173"/>
            <a:ext cx="1005759" cy="93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2;p8">
            <a:extLst>
              <a:ext uri="{FF2B5EF4-FFF2-40B4-BE49-F238E27FC236}">
                <a16:creationId xmlns:a16="http://schemas.microsoft.com/office/drawing/2014/main" id="{DA2B34A1-BBD9-4B35-A5AD-E66199EF0C1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17204" y="3055615"/>
            <a:ext cx="914380" cy="94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3;p8">
            <a:extLst>
              <a:ext uri="{FF2B5EF4-FFF2-40B4-BE49-F238E27FC236}">
                <a16:creationId xmlns:a16="http://schemas.microsoft.com/office/drawing/2014/main" id="{C66F8CDA-AB44-41F1-9460-93208C16C1B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78637" y="3079400"/>
            <a:ext cx="1001096" cy="8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77;p8">
            <a:extLst>
              <a:ext uri="{FF2B5EF4-FFF2-40B4-BE49-F238E27FC236}">
                <a16:creationId xmlns:a16="http://schemas.microsoft.com/office/drawing/2014/main" id="{766FD477-5876-41E3-93DA-894B73757DB2}"/>
              </a:ext>
            </a:extLst>
          </p:cNvPr>
          <p:cNvSpPr txBox="1"/>
          <p:nvPr/>
        </p:nvSpPr>
        <p:spPr>
          <a:xfrm>
            <a:off x="6096000" y="249901"/>
            <a:ext cx="2129895" cy="32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measures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79;p8">
            <a:extLst>
              <a:ext uri="{FF2B5EF4-FFF2-40B4-BE49-F238E27FC236}">
                <a16:creationId xmlns:a16="http://schemas.microsoft.com/office/drawing/2014/main" id="{0B1AF4D2-C11B-48A5-B93A-0E33D2105625}"/>
              </a:ext>
            </a:extLst>
          </p:cNvPr>
          <p:cNvSpPr txBox="1"/>
          <p:nvPr/>
        </p:nvSpPr>
        <p:spPr>
          <a:xfrm>
            <a:off x="7273255" y="4184102"/>
            <a:ext cx="15614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Protected natural land (&gt;30%)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C73D5-FDBF-4BF9-8A34-721217C44E12}"/>
              </a:ext>
            </a:extLst>
          </p:cNvPr>
          <p:cNvSpPr txBox="1"/>
          <p:nvPr/>
        </p:nvSpPr>
        <p:spPr>
          <a:xfrm>
            <a:off x="5234630" y="5819143"/>
            <a:ext cx="375912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100" i="1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100" i="1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i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Based on: Doelman et al. 2022, MESSAGE-ACCESS, Van Vuuren et al., 2019, Parkinson et al., 2019, Frank et al., 2021, Hasegawa et al., 2015, Pastor et al., 2019</a:t>
            </a:r>
          </a:p>
        </p:txBody>
      </p:sp>
      <p:pic>
        <p:nvPicPr>
          <p:cNvPr id="20" name="Google Shape;74;p8">
            <a:extLst>
              <a:ext uri="{FF2B5EF4-FFF2-40B4-BE49-F238E27FC236}">
                <a16:creationId xmlns:a16="http://schemas.microsoft.com/office/drawing/2014/main" id="{07591382-11F5-402D-A0BA-522008A8C62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30959" y="914624"/>
            <a:ext cx="2885812" cy="206369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80;p8">
            <a:extLst>
              <a:ext uri="{FF2B5EF4-FFF2-40B4-BE49-F238E27FC236}">
                <a16:creationId xmlns:a16="http://schemas.microsoft.com/office/drawing/2014/main" id="{6A315BE0-08DC-4B6F-A7FD-2CBEC119105C}"/>
              </a:ext>
            </a:extLst>
          </p:cNvPr>
          <p:cNvSpPr txBox="1"/>
          <p:nvPr/>
        </p:nvSpPr>
        <p:spPr>
          <a:xfrm>
            <a:off x="8851392" y="3379542"/>
            <a:ext cx="3340608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Hydrology: Precipitation pattern/runoff, groundwater intensity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Crop Yield changes 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Renewable energy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Cooling/heating demand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Desalination potential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Power plant cooling capacity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on: </a:t>
            </a:r>
            <a:r>
              <a:rPr lang="en-US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ISIMIP 3b data, Byers et al., 2018, </a:t>
            </a:r>
            <a:r>
              <a:rPr lang="en-US" sz="1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Gernaat</a:t>
            </a:r>
            <a:r>
              <a:rPr lang="en-US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et al., 2021 etc.)</a:t>
            </a:r>
            <a:endParaRPr sz="11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77;p8">
            <a:extLst>
              <a:ext uri="{FF2B5EF4-FFF2-40B4-BE49-F238E27FC236}">
                <a16:creationId xmlns:a16="http://schemas.microsoft.com/office/drawing/2014/main" id="{52227624-7B50-4A21-A77F-6C32B9C9F4FC}"/>
              </a:ext>
            </a:extLst>
          </p:cNvPr>
          <p:cNvSpPr txBox="1"/>
          <p:nvPr/>
        </p:nvSpPr>
        <p:spPr>
          <a:xfrm>
            <a:off x="9560458" y="258871"/>
            <a:ext cx="21298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Impacts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79;p8">
            <a:extLst>
              <a:ext uri="{FF2B5EF4-FFF2-40B4-BE49-F238E27FC236}">
                <a16:creationId xmlns:a16="http://schemas.microsoft.com/office/drawing/2014/main" id="{58D808BD-F7E7-4FF9-9A1A-738D160D5461}"/>
              </a:ext>
            </a:extLst>
          </p:cNvPr>
          <p:cNvSpPr txBox="1"/>
          <p:nvPr/>
        </p:nvSpPr>
        <p:spPr>
          <a:xfrm>
            <a:off x="7160946" y="2021747"/>
            <a:ext cx="176897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Efficiency improvements, environmental flow constraints, piped water access, wastewater treatment</a:t>
            </a:r>
            <a:endParaRPr sz="120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79;p8">
            <a:extLst>
              <a:ext uri="{FF2B5EF4-FFF2-40B4-BE49-F238E27FC236}">
                <a16:creationId xmlns:a16="http://schemas.microsoft.com/office/drawing/2014/main" id="{4BD47284-D90A-4F46-80AE-89CBBE066607}"/>
              </a:ext>
            </a:extLst>
          </p:cNvPr>
          <p:cNvSpPr txBox="1"/>
          <p:nvPr/>
        </p:nvSpPr>
        <p:spPr>
          <a:xfrm>
            <a:off x="5392693" y="2097727"/>
            <a:ext cx="17689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Heathy (EAT-Lancet) diet, reduce food waste</a:t>
            </a:r>
            <a:endParaRPr lang="en-US"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79;p8">
            <a:extLst>
              <a:ext uri="{FF2B5EF4-FFF2-40B4-BE49-F238E27FC236}">
                <a16:creationId xmlns:a16="http://schemas.microsoft.com/office/drawing/2014/main" id="{749FCC41-68FC-44A2-8AF4-7BE4E43765E7}"/>
              </a:ext>
            </a:extLst>
          </p:cNvPr>
          <p:cNvSpPr txBox="1"/>
          <p:nvPr/>
        </p:nvSpPr>
        <p:spPr>
          <a:xfrm>
            <a:off x="5335972" y="4156429"/>
            <a:ext cx="20192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Maximized electrification, phase-out traditional bio, cooling gap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71;p8">
            <a:extLst>
              <a:ext uri="{FF2B5EF4-FFF2-40B4-BE49-F238E27FC236}">
                <a16:creationId xmlns:a16="http://schemas.microsoft.com/office/drawing/2014/main" id="{04043BBF-D996-493A-988F-1371BAACB7B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33920" y="4936717"/>
            <a:ext cx="1086449" cy="99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78;p8">
            <a:extLst>
              <a:ext uri="{FF2B5EF4-FFF2-40B4-BE49-F238E27FC236}">
                <a16:creationId xmlns:a16="http://schemas.microsoft.com/office/drawing/2014/main" id="{CAF56F7E-5956-4A6B-B012-53EBFAF7D807}"/>
              </a:ext>
            </a:extLst>
          </p:cNvPr>
          <p:cNvSpPr txBox="1"/>
          <p:nvPr/>
        </p:nvSpPr>
        <p:spPr>
          <a:xfrm>
            <a:off x="7074605" y="5235527"/>
            <a:ext cx="1363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2.6 W/m</a:t>
            </a:r>
            <a:r>
              <a:rPr lang="en-US" sz="1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target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9A68A-57EE-4546-9BE0-5709FEBC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486" y="740351"/>
            <a:ext cx="7056777" cy="50293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8F705-47CE-3DF1-C949-4EBD19CC7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38" y="218100"/>
            <a:ext cx="10714862" cy="522251"/>
          </a:xfrm>
        </p:spPr>
        <p:txBody>
          <a:bodyPr anchor="b">
            <a:noAutofit/>
          </a:bodyPr>
          <a:lstStyle/>
          <a:p>
            <a:r>
              <a:rPr lang="en-US" sz="3200" b="1" dirty="0"/>
              <a:t>Climate Impacts: Hydrology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D3813-4836-4022-A433-4360096CA889}"/>
              </a:ext>
            </a:extLst>
          </p:cNvPr>
          <p:cNvSpPr txBox="1"/>
          <p:nvPr/>
        </p:nvSpPr>
        <p:spPr>
          <a:xfrm>
            <a:off x="311737" y="985421"/>
            <a:ext cx="4320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hydrological uncertainties with pronounced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differences</a:t>
            </a: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Whiplashing - Impacts implies wetter and dryer basins based on geophysical conditions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 &amp;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Non-sustainable </a:t>
            </a:r>
            <a:r>
              <a:rPr lang="en-US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adaptation options: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recycling/treatment,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Desalination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Unsustainable groundwater extraction  (depletion)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year annual time step in IAM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Aggregation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0CF1-6E19-4B99-89C2-0B29917F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499-EFCE-46EC-85C0-6CFE8073815D}" type="slidenum">
              <a:rPr lang="fr-FR" smtClean="0">
                <a:solidFill>
                  <a:srgbClr val="1F497D">
                    <a:lumMod val="50000"/>
                  </a:srgbClr>
                </a:solidFill>
              </a:rPr>
              <a:pPr/>
              <a:t>4</a:t>
            </a:fld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09578-B21B-4C52-B79D-B5AA528977DB}"/>
              </a:ext>
            </a:extLst>
          </p:cNvPr>
          <p:cNvSpPr txBox="1"/>
          <p:nvPr/>
        </p:nvSpPr>
        <p:spPr>
          <a:xfrm>
            <a:off x="5318449" y="6049273"/>
            <a:ext cx="63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Regional variation of wet and dry runoff for the basins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4383F-F33D-45B1-8F2D-9149B0B5C0E0}"/>
              </a:ext>
            </a:extLst>
          </p:cNvPr>
          <p:cNvSpPr txBox="1"/>
          <p:nvPr/>
        </p:nvSpPr>
        <p:spPr>
          <a:xfrm>
            <a:off x="5906358" y="2079474"/>
            <a:ext cx="1382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FF0000"/>
                </a:solidFill>
                <a:effectLst/>
                <a:latin typeface="Söhne"/>
              </a:rPr>
              <a:t>0.18 billion people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A4C281-52D4-4A1C-A4E3-E713E6C41E15}"/>
              </a:ext>
            </a:extLst>
          </p:cNvPr>
          <p:cNvSpPr txBox="1"/>
          <p:nvPr/>
        </p:nvSpPr>
        <p:spPr>
          <a:xfrm>
            <a:off x="7345371" y="1454631"/>
            <a:ext cx="1427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FF0000"/>
                </a:solidFill>
                <a:effectLst/>
                <a:latin typeface="Söhne"/>
              </a:rPr>
              <a:t>8.40 billion people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871C40-D33E-42DC-B939-6D66784D61FC}"/>
              </a:ext>
            </a:extLst>
          </p:cNvPr>
          <p:cNvSpPr txBox="1"/>
          <p:nvPr/>
        </p:nvSpPr>
        <p:spPr>
          <a:xfrm>
            <a:off x="10397810" y="1454631"/>
            <a:ext cx="153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FF0000"/>
                </a:solidFill>
                <a:effectLst/>
                <a:latin typeface="Söhne"/>
              </a:rPr>
              <a:t>8.41 billion people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1540FE-B996-4511-E0C7-23BCEF45F7EF}"/>
              </a:ext>
            </a:extLst>
          </p:cNvPr>
          <p:cNvSpPr txBox="1"/>
          <p:nvPr/>
        </p:nvSpPr>
        <p:spPr>
          <a:xfrm>
            <a:off x="8853272" y="2081399"/>
            <a:ext cx="1382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FF0000"/>
                </a:solidFill>
                <a:effectLst/>
                <a:latin typeface="Söhne"/>
              </a:rPr>
              <a:t>0.24 billion people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4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314C3-0DCF-45CA-A691-90524E40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07" y="108408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Climate Impact: Crop yields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CDDF6-76FD-4CA5-917A-16393C50F671}"/>
              </a:ext>
            </a:extLst>
          </p:cNvPr>
          <p:cNvSpPr txBox="1"/>
          <p:nvPr/>
        </p:nvSpPr>
        <p:spPr>
          <a:xfrm>
            <a:off x="5522974" y="279173"/>
            <a:ext cx="6296660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Some regions will gain yield, other will have yield losses.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EPIC crop model (ISIMIP, CWatM input) → MESSAGEix-GLOBIOM</a:t>
            </a: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Adaptation options include crop shift, irrigation vs rainfed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CO2 fertilization of crops have impacts in climate scenarios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Responses to meet SDG 2 (diet), 15 crop choices and SDG6 (env flow)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Yield also significantly impact water withdrawals and significantly water investments across scenarios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08688-ECBA-44CA-BAF1-4B1EEF2156D5}"/>
              </a:ext>
            </a:extLst>
          </p:cNvPr>
          <p:cNvSpPr txBox="1"/>
          <p:nvPr/>
        </p:nvSpPr>
        <p:spPr>
          <a:xfrm>
            <a:off x="366607" y="6175294"/>
            <a:ext cx="112395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Percentage difference of Crop Yields of a </a:t>
            </a:r>
            <a:r>
              <a:rPr lang="en-US" sz="1600" b="1" dirty="0"/>
              <a:t>climate impact scenario from historical climate</a:t>
            </a:r>
            <a:endParaRPr lang="en-US" sz="1600" dirty="0"/>
          </a:p>
          <a:p>
            <a:r>
              <a:rPr lang="en-US" sz="1200" dirty="0"/>
              <a:t>Adaptation – Yields of land use output after land allocation and water constraints </a:t>
            </a:r>
          </a:p>
          <a:p>
            <a:r>
              <a:rPr lang="en-US" sz="1200" dirty="0"/>
              <a:t>Impacts – Yields calculated from crop models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E789CFF-DC9B-4B3E-A920-B9522EEA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499-EFCE-46EC-85C0-6CFE8073815D}" type="slidenum">
              <a:rPr lang="fr-FR" smtClean="0">
                <a:solidFill>
                  <a:srgbClr val="1F497D">
                    <a:lumMod val="50000"/>
                  </a:srgbClr>
                </a:solidFill>
              </a:rPr>
              <a:pPr/>
              <a:t>5</a:t>
            </a:fld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E4747-CE26-2B27-F501-B94F7E67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828" y="2280329"/>
            <a:ext cx="4012001" cy="3869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52A7D-9548-94B7-82C3-2D6988A78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44" y="2244435"/>
            <a:ext cx="3925778" cy="37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90F47-E62D-4022-A2BD-7C21B6D3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Indicators from Scenarios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D8A3F84-14CC-D758-429B-C8CAF3EE6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825498"/>
              </p:ext>
            </p:extLst>
          </p:nvPr>
        </p:nvGraphicFramePr>
        <p:xfrm>
          <a:off x="4098072" y="511388"/>
          <a:ext cx="8030626" cy="560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1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BB285-01A0-4207-AFC3-235B02470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FE5CDD-4F60-4883-B194-5EBECA0C1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EC11EB-55C2-485A-A64F-3C51236D1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29200C-C2ED-4B96-B409-8C7F1DC4F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0F47-E62D-4022-A2BD-7C21B6D3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134224"/>
            <a:ext cx="11127297" cy="546814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Energy, Water, Land (Brief Outlook)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20EBC-FCF6-411C-A043-C0C55B53D8AA}"/>
              </a:ext>
            </a:extLst>
          </p:cNvPr>
          <p:cNvSpPr txBox="1"/>
          <p:nvPr/>
        </p:nvSpPr>
        <p:spPr>
          <a:xfrm>
            <a:off x="68109" y="6087927"/>
            <a:ext cx="817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 values represent percentage change of the indicator value from the reference (no climate , no SDG scenario)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2AA97-B12D-4EA2-B68A-11B906D4895D}"/>
              </a:ext>
            </a:extLst>
          </p:cNvPr>
          <p:cNvSpPr txBox="1"/>
          <p:nvPr/>
        </p:nvSpPr>
        <p:spPr>
          <a:xfrm>
            <a:off x="7847045" y="681039"/>
            <a:ext cx="4195203" cy="603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Some regions show increase/decrease in CO2 emissions due to climate feedbacks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Increased food prices globally due to impacts whereas SDGs with Impacts reduce food price.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Water Resources vary mostly due to geophysical and hydrological conditions.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Electricity withdrawals decrease due to climate impacts on cooling water for power plants.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Yield &amp; Irrigation withdrawals changes are due to endogenous adaptation and water constraints.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Overall SDGs in combination with Impacts and adaptation  have some co-benefits in land sector (yields, food prices).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D12BE-60E8-0126-6793-233C0ABD5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2" y="1554367"/>
            <a:ext cx="7575995" cy="37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6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6669-9302-4A51-A98C-BDA17CCB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6" y="75414"/>
            <a:ext cx="6842134" cy="1325563"/>
          </a:xfrm>
        </p:spPr>
        <p:txBody>
          <a:bodyPr/>
          <a:lstStyle/>
          <a:p>
            <a:r>
              <a:rPr lang="en-US" dirty="0"/>
              <a:t>Investments Needs (Water)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108860-F11C-4138-BF7C-5ADAC883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499-EFCE-46EC-85C0-6CFE8073815D}" type="slidenum">
              <a:rPr lang="fr-FR" smtClean="0">
                <a:solidFill>
                  <a:srgbClr val="1F497D">
                    <a:lumMod val="50000"/>
                  </a:srgbClr>
                </a:solidFill>
              </a:rPr>
              <a:pPr/>
              <a:t>8</a:t>
            </a:fld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14A3-67B0-464A-9E05-7B0E906AF5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257" y="1400977"/>
            <a:ext cx="7166287" cy="49685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Withdrawals are mostly affected by land sector changes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Increased water Infrastructure investments are due to increased access to piped connection in SDGs.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Wastewater, desalination and fossil groundwater can be tracked as ‘Adaptation Investments’ with fossil groundwater as ‘maladaptation’.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Alternative water adaptation investments are higher in South Asia due to limited freshwater availability, lesser access to piped connection of water infrastructure.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 terms of investments difference, renewable water changes are lesser compared to other 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C8B42E-5B0C-4372-960E-CAA98F031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912" y="279949"/>
            <a:ext cx="3984617" cy="3545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0BC467-8BC8-4D09-AF02-F7CCF293A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234" y="2741368"/>
            <a:ext cx="4255975" cy="3797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68BC2-6DB4-46B4-9E22-23D46CFD0330}"/>
              </a:ext>
            </a:extLst>
          </p:cNvPr>
          <p:cNvSpPr txBox="1"/>
          <p:nvPr/>
        </p:nvSpPr>
        <p:spPr>
          <a:xfrm>
            <a:off x="7962234" y="6270967"/>
            <a:ext cx="425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The values represent average annual change from 2025-2100 of investments from the reference mitigation scenario (no climate , no SDG scenario)</a:t>
            </a:r>
          </a:p>
        </p:txBody>
      </p:sp>
    </p:spTree>
    <p:extLst>
      <p:ext uri="{BB962C8B-B14F-4D97-AF65-F5344CB8AC3E}">
        <p14:creationId xmlns:p14="http://schemas.microsoft.com/office/powerpoint/2010/main" val="32748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C773-8517-4533-BB98-3798C229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" y="166984"/>
            <a:ext cx="6238875" cy="1325563"/>
          </a:xfrm>
        </p:spPr>
        <p:txBody>
          <a:bodyPr>
            <a:normAutofit/>
          </a:bodyPr>
          <a:lstStyle/>
          <a:p>
            <a:r>
              <a:rPr lang="en-US" dirty="0"/>
              <a:t>Understanding the Water Sector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9801-32FD-4586-9597-17872091E0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803400"/>
            <a:ext cx="6134100" cy="450591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Water Supply quantiles to see the reliability of monthly flow averaged over the year </a:t>
            </a:r>
          </a:p>
          <a:p>
            <a:pPr algn="just"/>
            <a:r>
              <a:rPr lang="en-US" sz="2400" dirty="0"/>
              <a:t>This in combination with SDGs could help understand the response on system due to sustainable extraction of surface water</a:t>
            </a:r>
          </a:p>
          <a:p>
            <a:pPr algn="just"/>
            <a:r>
              <a:rPr lang="en-US" sz="2400" dirty="0"/>
              <a:t>Scenarios with Q90, Q70, Q50 (flow exceeded 90%, 70%, 50% of the time) helps to see the renewable water supply portfolio</a:t>
            </a:r>
          </a:p>
          <a:p>
            <a:pPr lvl="1" algn="just"/>
            <a:r>
              <a:rPr lang="en-US" dirty="0"/>
              <a:t>A higher reliability scenario results in significant investments on alternative water (non-renewable fossil)</a:t>
            </a:r>
          </a:p>
          <a:p>
            <a:pPr marL="457200" lvl="1" indent="0" algn="just">
              <a:buNone/>
            </a:pPr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9102F32-097C-4ECF-AF16-86878E9ECA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2948670"/>
            <a:ext cx="4851600" cy="3413720"/>
          </a:xfrm>
          <a:prstGeom prst="rect">
            <a:avLst/>
          </a:prstGeom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D124C589-CBE1-4021-85A3-D35FBC41EC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88" y="0"/>
            <a:ext cx="4851600" cy="2985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76228-BAFD-4BB0-B27C-786B5F80B574}"/>
              </a:ext>
            </a:extLst>
          </p:cNvPr>
          <p:cNvSpPr txBox="1"/>
          <p:nvPr/>
        </p:nvSpPr>
        <p:spPr>
          <a:xfrm>
            <a:off x="6948488" y="6221788"/>
            <a:ext cx="505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Change in average annual costs from the low-reliability scenario to see how the sectoral outlook changes when the water system changes from low to medium and low to high reliability.</a:t>
            </a:r>
            <a:endParaRPr lang="en-US" sz="120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DA1A36-5787-467E-A10F-F28D2409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538" y="6362390"/>
            <a:ext cx="2743200" cy="365125"/>
          </a:xfrm>
        </p:spPr>
        <p:txBody>
          <a:bodyPr/>
          <a:lstStyle/>
          <a:p>
            <a:fld id="{540F3499-EFCE-46EC-85C0-6CFE8073815D}" type="slidenum">
              <a:rPr lang="fr-FR" smtClean="0">
                <a:solidFill>
                  <a:srgbClr val="1F497D">
                    <a:lumMod val="50000"/>
                  </a:srgbClr>
                </a:solidFill>
              </a:rPr>
              <a:pPr/>
              <a:t>9</a:t>
            </a:fld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5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141701BBDA64EA48BCC1D7E8C3725" ma:contentTypeVersion="20" ma:contentTypeDescription="Create a new document." ma:contentTypeScope="" ma:versionID="0bd0dad6082bb286561c9648976112ee">
  <xsd:schema xmlns:xsd="http://www.w3.org/2001/XMLSchema" xmlns:xs="http://www.w3.org/2001/XMLSchema" xmlns:p="http://schemas.microsoft.com/office/2006/metadata/properties" xmlns:ns1="http://schemas.microsoft.com/sharepoint/v3" xmlns:ns2="9c70d178-d21c-48a3-aa0e-ddb58e3b7295" xmlns:ns3="35922add-c285-48fc-9477-020deb2509eb" targetNamespace="http://schemas.microsoft.com/office/2006/metadata/properties" ma:root="true" ma:fieldsID="885bec9a4e91eaf2ea51eb54693005a1" ns1:_="" ns2:_="" ns3:_="">
    <xsd:import namespace="http://schemas.microsoft.com/sharepoint/v3"/>
    <xsd:import namespace="9c70d178-d21c-48a3-aa0e-ddb58e3b7295"/>
    <xsd:import namespace="35922add-c285-48fc-9477-020deb2509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0d178-d21c-48a3-aa0e-ddb58e3b7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22add-c285-48fc-9477-020deb2509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042e1a2-bc8c-43c6-9db9-6a29d676d996}" ma:internalName="TaxCatchAll" ma:showField="CatchAllData" ma:web="35922add-c285-48fc-9477-020deb2509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922add-c285-48fc-9477-020deb2509eb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9c70d178-d21c-48a3-aa0e-ddb58e3b72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5ABA10-F492-4999-927A-F69CD965617E}"/>
</file>

<file path=customXml/itemProps2.xml><?xml version="1.0" encoding="utf-8"?>
<ds:datastoreItem xmlns:ds="http://schemas.openxmlformats.org/officeDocument/2006/customXml" ds:itemID="{8B67C54C-3204-4A81-A5D4-A6060E442C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279FE2-0EF0-4607-AE75-CA4DA5ECC0FA}">
  <ds:schemaRefs>
    <ds:schemaRef ds:uri="http://purl.org/dc/elements/1.1/"/>
    <ds:schemaRef ds:uri="http://www.w3.org/XML/1998/namespace"/>
    <ds:schemaRef ds:uri="http://schemas.microsoft.com/sharepoint/v3"/>
    <ds:schemaRef ds:uri="http://schemas.openxmlformats.org/package/2006/metadata/core-properties"/>
    <ds:schemaRef ds:uri="35922add-c285-48fc-9477-020deb2509eb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9c70d178-d21c-48a3-aa0e-ddb58e3b729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1108</Words>
  <Application>Microsoft Office PowerPoint</Application>
  <PresentationFormat>Widescreen</PresentationFormat>
  <Paragraphs>140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Söhne</vt:lpstr>
      <vt:lpstr>Tahoma</vt:lpstr>
      <vt:lpstr>Times New Roman</vt:lpstr>
      <vt:lpstr>Office Theme</vt:lpstr>
      <vt:lpstr>Leveraging Integrated Assessment Model to Assess Climate Feedbacks on Energy, Water, and Land Systems</vt:lpstr>
      <vt:lpstr>Understanding Climate Resilient Pathways</vt:lpstr>
      <vt:lpstr>Scenarios</vt:lpstr>
      <vt:lpstr>Climate Impacts: Hydrology</vt:lpstr>
      <vt:lpstr>Climate Impact: Crop yields</vt:lpstr>
      <vt:lpstr>Key Indicators from Scenarios</vt:lpstr>
      <vt:lpstr>Energy, Water, Land (Brief Outlook)</vt:lpstr>
      <vt:lpstr>Investments Needs (Water)</vt:lpstr>
      <vt:lpstr>Understanding the Water Sector Constraints</vt:lpstr>
      <vt:lpstr>Final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AWAIS Muhammad</dc:creator>
  <cp:lastModifiedBy>AWAIS Muhammad</cp:lastModifiedBy>
  <cp:revision>1</cp:revision>
  <dcterms:created xsi:type="dcterms:W3CDTF">2023-02-16T17:00:59Z</dcterms:created>
  <dcterms:modified xsi:type="dcterms:W3CDTF">2023-04-26T12:01:29Z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0x01010018C141701BBDA64EA48BCC1D7E8C3725</vt:lpwstr>
  </property>
  <property fmtid="{D5CDD505-2E9C-101B-9397-08002B2CF9AE}" pid="3" name="MediaServiceImageTags">
    <vt:lpwstr/>
  </property>
</Properties>
</file>