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4"/>
  </p:sldMasterIdLst>
  <p:notesMasterIdLst>
    <p:notesMasterId r:id="rId46"/>
  </p:notesMasterIdLst>
  <p:sldIdLst>
    <p:sldId id="273" r:id="rId5"/>
    <p:sldId id="291" r:id="rId6"/>
    <p:sldId id="277" r:id="rId7"/>
    <p:sldId id="276" r:id="rId8"/>
    <p:sldId id="351" r:id="rId9"/>
    <p:sldId id="350" r:id="rId10"/>
    <p:sldId id="349" r:id="rId11"/>
    <p:sldId id="348" r:id="rId12"/>
    <p:sldId id="347" r:id="rId13"/>
    <p:sldId id="346" r:id="rId14"/>
    <p:sldId id="345" r:id="rId15"/>
    <p:sldId id="271" r:id="rId16"/>
    <p:sldId id="292" r:id="rId17"/>
    <p:sldId id="326" r:id="rId18"/>
    <p:sldId id="268" r:id="rId19"/>
    <p:sldId id="281" r:id="rId20"/>
    <p:sldId id="304" r:id="rId21"/>
    <p:sldId id="256" r:id="rId22"/>
    <p:sldId id="283" r:id="rId23"/>
    <p:sldId id="306" r:id="rId24"/>
    <p:sldId id="307" r:id="rId25"/>
    <p:sldId id="309" r:id="rId26"/>
    <p:sldId id="288" r:id="rId27"/>
    <p:sldId id="356" r:id="rId28"/>
    <p:sldId id="355" r:id="rId29"/>
    <p:sldId id="354" r:id="rId30"/>
    <p:sldId id="353" r:id="rId31"/>
    <p:sldId id="352" r:id="rId32"/>
    <p:sldId id="332" r:id="rId33"/>
    <p:sldId id="331" r:id="rId34"/>
    <p:sldId id="330" r:id="rId35"/>
    <p:sldId id="329" r:id="rId36"/>
    <p:sldId id="328" r:id="rId37"/>
    <p:sldId id="289" r:id="rId38"/>
    <p:sldId id="290" r:id="rId39"/>
    <p:sldId id="319" r:id="rId40"/>
    <p:sldId id="320" r:id="rId41"/>
    <p:sldId id="321" r:id="rId42"/>
    <p:sldId id="322" r:id="rId43"/>
    <p:sldId id="327" r:id="rId44"/>
    <p:sldId id="265" r:id="rId45"/>
  </p:sldIdLst>
  <p:sldSz cx="9144000" cy="5143500" type="screen16x9"/>
  <p:notesSz cx="6858000" cy="9144000"/>
  <p:embeddedFontLst>
    <p:embeddedFont>
      <p:font typeface="Public Sans" charset="0"/>
      <p:regular r:id="rId47"/>
      <p:bold r:id="rId48"/>
      <p:italic r:id="rId49"/>
      <p:boldItalic r:id="rId50"/>
    </p:embeddedFont>
    <p:embeddedFont>
      <p:font typeface="Public Sans Black" charset="0"/>
      <p:regular r:id="rId51"/>
      <p:bold r:id="rId52"/>
      <p:italic r:id="rId53"/>
      <p:boldItalic r:id="rId54"/>
    </p:embeddedFont>
    <p:embeddedFont>
      <p:font typeface="Public Sans ExtraBold"/>
      <p:bold r:id="rId55"/>
      <p:boldItalic r:id="rId56"/>
    </p:embeddedFont>
    <p:embeddedFont>
      <p:font typeface="Public Sans ExtraLight" charset="0"/>
      <p:regular r:id="rId57"/>
      <p:bold r:id="rId58"/>
      <p:italic r:id="rId59"/>
      <p:boldItalic r:id="rId60"/>
    </p:embeddedFont>
    <p:embeddedFont>
      <p:font typeface="Public Sans Light" charset="0"/>
      <p:regular r:id="rId61"/>
      <p:bold r:id="rId62"/>
      <p:italic r:id="rId63"/>
      <p:boldItalic r:id="rId64"/>
    </p:embeddedFont>
    <p:embeddedFont>
      <p:font typeface="Public Sans Medium" charset="0"/>
      <p:regular r:id="rId65"/>
      <p:bold r:id="rId66"/>
      <p:italic r:id="rId67"/>
      <p:boldItalic r:id="rId68"/>
    </p:embeddedFont>
    <p:embeddedFont>
      <p:font typeface="Public Sans SemiBold" charset="0"/>
      <p:regular r:id="rId69"/>
      <p:bold r:id="rId70"/>
      <p:italic r:id="rId71"/>
      <p:boldItalic r:id="rId72"/>
    </p:embeddedFont>
    <p:embeddedFont>
      <p:font typeface="Public Sans Thin"/>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1A471-856F-FDA0-6510-1A728AFBD546}" name="karen.naciph" initials="ka" userId="S::karen.naciph_iclei-europe.org#ext#@iiasahub.onmicrosoft.com::63459214-b0ef-4ae6-9023-3a1c6dd08826" providerId="AD"/>
  <p188:author id="{68F58475-2933-C5AF-0807-52D0FB4B1385}" name="Sophie Callahan" initials="SC" userId="S::sophie.callahan_iclei-europe.org#ext#@iiasahub.onmicrosoft.com::62334360-e7f2-4e0b-b883-c1e0cb67ef2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33"/>
    <a:srgbClr val="99FFFF"/>
    <a:srgbClr val="FB98FC"/>
    <a:srgbClr val="CCFF33"/>
    <a:srgbClr val="33CC99"/>
    <a:srgbClr val="02401E"/>
    <a:srgbClr val="FFFFFF"/>
    <a:srgbClr val="CC33CC"/>
    <a:srgbClr val="FF99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F5CB6-33F8-4B4A-A0EA-6F4E43282455}" v="493" dt="2023-12-04T11:09:52.030"/>
  </p1510:revLst>
</p1510:revInfo>
</file>

<file path=ppt/tableStyles.xml><?xml version="1.0" encoding="utf-8"?>
<a:tblStyleLst xmlns:a="http://schemas.openxmlformats.org/drawingml/2006/main" def="{7A853611-DAAF-46BB-A7C7-7B076ABF0D52}">
  <a:tblStyle styleId="{7A853611-DAAF-46BB-A7C7-7B076ABF0D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59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27F28-479C-41F2-B66F-4F2FDECD8B49}" type="doc">
      <dgm:prSet loTypeId="urn:microsoft.com/office/officeart/2016/7/layout/BasicTimeline" loCatId="timeline" qsTypeId="urn:microsoft.com/office/officeart/2005/8/quickstyle/simple2" qsCatId="simple" csTypeId="urn:microsoft.com/office/officeart/2005/8/colors/accent0_1" csCatId="mainScheme" phldr="1"/>
      <dgm:spPr/>
      <dgm:t>
        <a:bodyPr/>
        <a:lstStyle/>
        <a:p>
          <a:endParaRPr lang="en-US"/>
        </a:p>
      </dgm:t>
    </dgm:pt>
    <dgm:pt modelId="{CC3BFC06-2162-4B8D-9BC5-EC78BE611A15}">
      <dgm:prSet phldrT="[Text]" phldr="0"/>
      <dgm:spPr/>
      <dgm:t>
        <a:bodyPr/>
        <a:lstStyle/>
        <a:p>
          <a:pPr>
            <a:defRPr b="1"/>
          </a:pPr>
          <a:r>
            <a:rPr lang="en-US">
              <a:latin typeface="Public Sans"/>
            </a:rPr>
            <a:t> </a:t>
          </a:r>
          <a:r>
            <a:rPr lang="en-US" b="0">
              <a:latin typeface="Public Sans"/>
              <a:ea typeface="Calibri"/>
              <a:cs typeface="Calibri"/>
            </a:rPr>
            <a:t>– </a:t>
          </a:r>
          <a:r>
            <a:rPr lang="en-US">
              <a:latin typeface="Public Sans"/>
            </a:rPr>
            <a:t>Nov 2023</a:t>
          </a:r>
        </a:p>
      </dgm:t>
    </dgm:pt>
    <dgm:pt modelId="{98A8ED18-7771-4339-823A-61BB78DD11EC}" type="parTrans" cxnId="{39348713-C2B4-451D-9C68-5BDBC3552139}">
      <dgm:prSet/>
      <dgm:spPr/>
      <dgm:t>
        <a:bodyPr/>
        <a:lstStyle/>
        <a:p>
          <a:endParaRPr lang="en-US"/>
        </a:p>
      </dgm:t>
    </dgm:pt>
    <dgm:pt modelId="{8A6C4302-7D69-43F6-9426-F6363F1F0043}" type="sibTrans" cxnId="{39348713-C2B4-451D-9C68-5BDBC3552139}">
      <dgm:prSet/>
      <dgm:spPr/>
      <dgm:t>
        <a:bodyPr/>
        <a:lstStyle/>
        <a:p>
          <a:endParaRPr lang="en-US"/>
        </a:p>
      </dgm:t>
    </dgm:pt>
    <dgm:pt modelId="{159BF8AA-3B49-4DDF-AD89-A1946FA3A788}">
      <dgm:prSet phldrT="[Text]" phldr="0"/>
      <dgm:spPr/>
      <dgm:t>
        <a:bodyPr/>
        <a:lstStyle/>
        <a:p>
          <a:r>
            <a:rPr lang="en-US" b="0">
              <a:solidFill>
                <a:schemeClr val="bg1"/>
              </a:solidFill>
              <a:latin typeface="Public Sans"/>
            </a:rPr>
            <a:t>  1) Ideation</a:t>
          </a:r>
        </a:p>
      </dgm:t>
    </dgm:pt>
    <dgm:pt modelId="{8D8831B4-17DB-4095-9D54-37F22D804D75}" type="parTrans" cxnId="{58E42862-9E17-4801-B5D3-60B71E33F698}">
      <dgm:prSet/>
      <dgm:spPr/>
      <dgm:t>
        <a:bodyPr/>
        <a:lstStyle/>
        <a:p>
          <a:endParaRPr lang="en-US"/>
        </a:p>
      </dgm:t>
    </dgm:pt>
    <dgm:pt modelId="{F937227C-5004-4043-9376-3A7224BBA37F}" type="sibTrans" cxnId="{58E42862-9E17-4801-B5D3-60B71E33F698}">
      <dgm:prSet/>
      <dgm:spPr/>
      <dgm:t>
        <a:bodyPr/>
        <a:lstStyle/>
        <a:p>
          <a:endParaRPr lang="en-US"/>
        </a:p>
      </dgm:t>
    </dgm:pt>
    <dgm:pt modelId="{8DA6377D-1AFC-4FC1-8521-3FF3F9B203C1}">
      <dgm:prSet phldrT="[Text]" phldr="0"/>
      <dgm:spPr/>
      <dgm:t>
        <a:bodyPr/>
        <a:lstStyle/>
        <a:p>
          <a:pPr>
            <a:defRPr b="1"/>
          </a:pPr>
          <a:r>
            <a:rPr lang="en-US" b="1">
              <a:latin typeface="Public Sans"/>
            </a:rPr>
            <a:t>Oct 2023 – Feb 2024</a:t>
          </a:r>
        </a:p>
      </dgm:t>
    </dgm:pt>
    <dgm:pt modelId="{AE3613E7-0652-4804-A2D2-816BC668EE71}" type="parTrans" cxnId="{FAEEDBE8-05C3-4A20-9A55-9ED25A6E7534}">
      <dgm:prSet/>
      <dgm:spPr/>
      <dgm:t>
        <a:bodyPr/>
        <a:lstStyle/>
        <a:p>
          <a:endParaRPr lang="en-US"/>
        </a:p>
      </dgm:t>
    </dgm:pt>
    <dgm:pt modelId="{05FBCBB8-42AA-424F-B952-808CC4B2BF6C}" type="sibTrans" cxnId="{FAEEDBE8-05C3-4A20-9A55-9ED25A6E7534}">
      <dgm:prSet/>
      <dgm:spPr/>
      <dgm:t>
        <a:bodyPr/>
        <a:lstStyle/>
        <a:p>
          <a:endParaRPr lang="en-US"/>
        </a:p>
      </dgm:t>
    </dgm:pt>
    <dgm:pt modelId="{E7616BFA-F8EE-4244-8D6C-30BF7D865893}">
      <dgm:prSet phldrT="[Text]" phldr="0"/>
      <dgm:spPr/>
      <dgm:t>
        <a:bodyPr/>
        <a:lstStyle/>
        <a:p>
          <a:r>
            <a:rPr lang="en-US">
              <a:latin typeface="Public Sans"/>
            </a:rPr>
            <a:t>2) First open call application and selection process</a:t>
          </a:r>
          <a:endParaRPr lang="en-US" b="0">
            <a:latin typeface="Public Sans"/>
          </a:endParaRPr>
        </a:p>
      </dgm:t>
    </dgm:pt>
    <dgm:pt modelId="{25A09C86-3089-4F4F-B0E4-5E4B9618774C}" type="parTrans" cxnId="{91125DD6-4F79-455C-978D-088F005D3127}">
      <dgm:prSet/>
      <dgm:spPr/>
      <dgm:t>
        <a:bodyPr/>
        <a:lstStyle/>
        <a:p>
          <a:endParaRPr lang="en-US"/>
        </a:p>
      </dgm:t>
    </dgm:pt>
    <dgm:pt modelId="{55891FC7-32C6-40DC-A8E9-D7451D7274FA}" type="sibTrans" cxnId="{91125DD6-4F79-455C-978D-088F005D3127}">
      <dgm:prSet/>
      <dgm:spPr/>
      <dgm:t>
        <a:bodyPr/>
        <a:lstStyle/>
        <a:p>
          <a:endParaRPr lang="en-US"/>
        </a:p>
      </dgm:t>
    </dgm:pt>
    <dgm:pt modelId="{0A6DBCD7-2079-47E3-8C5E-A9110FBACCC5}">
      <dgm:prSet phldr="0"/>
      <dgm:spPr/>
      <dgm:t>
        <a:bodyPr/>
        <a:lstStyle/>
        <a:p>
          <a:pPr>
            <a:defRPr b="1"/>
          </a:pPr>
          <a:r>
            <a:rPr lang="en-US" b="1">
              <a:latin typeface="Public Sans"/>
            </a:rPr>
            <a:t> Feb </a:t>
          </a:r>
          <a:r>
            <a:rPr lang="en-US" b="1">
              <a:latin typeface="Public Sans"/>
              <a:ea typeface="Calibri"/>
              <a:cs typeface="Calibri"/>
            </a:rPr>
            <a:t>– </a:t>
          </a:r>
          <a:r>
            <a:rPr lang="en-US" b="1">
              <a:latin typeface="Public Sans"/>
            </a:rPr>
            <a:t>Mar 2024</a:t>
          </a:r>
        </a:p>
      </dgm:t>
    </dgm:pt>
    <dgm:pt modelId="{CBF56EF1-D0D3-43D7-A478-1D4BD5D7ED7B}" type="parTrans" cxnId="{8A44F2D0-188D-4036-9F30-E017441E028A}">
      <dgm:prSet/>
      <dgm:spPr/>
    </dgm:pt>
    <dgm:pt modelId="{6AF07AAC-4054-42C8-9CE9-8AB4EE127FB8}" type="sibTrans" cxnId="{8A44F2D0-188D-4036-9F30-E017441E028A}">
      <dgm:prSet/>
      <dgm:spPr/>
    </dgm:pt>
    <dgm:pt modelId="{45761A78-52CD-45B3-B570-3FFC6E87329E}">
      <dgm:prSet phldr="0"/>
      <dgm:spPr/>
      <dgm:t>
        <a:bodyPr/>
        <a:lstStyle/>
        <a:p>
          <a:r>
            <a:rPr lang="en-US">
              <a:latin typeface="Public Sans"/>
            </a:rPr>
            <a:t> 3) </a:t>
          </a:r>
          <a:r>
            <a:rPr lang="en-US" err="1">
              <a:latin typeface="Public Sans"/>
            </a:rPr>
            <a:t>Programme</a:t>
          </a:r>
          <a:r>
            <a:rPr lang="en-US">
              <a:latin typeface="Public Sans"/>
            </a:rPr>
            <a:t> launch</a:t>
          </a:r>
        </a:p>
      </dgm:t>
    </dgm:pt>
    <dgm:pt modelId="{50CB804D-F0F3-46A7-A850-27EC7AEF3BA6}" type="parTrans" cxnId="{867E4082-3E08-4EA3-BA73-2170B95825BD}">
      <dgm:prSet/>
      <dgm:spPr/>
    </dgm:pt>
    <dgm:pt modelId="{FC7C6F56-A40D-4315-A7CC-D76EEC134A7B}" type="sibTrans" cxnId="{867E4082-3E08-4EA3-BA73-2170B95825BD}">
      <dgm:prSet/>
      <dgm:spPr/>
    </dgm:pt>
    <dgm:pt modelId="{E08DA2F4-81A9-4003-8DE0-A6624AC8C05D}">
      <dgm:prSet phldr="0"/>
      <dgm:spPr/>
      <dgm:t>
        <a:bodyPr/>
        <a:lstStyle/>
        <a:p>
          <a:r>
            <a:rPr lang="en-US">
              <a:solidFill>
                <a:schemeClr val="bg1"/>
              </a:solidFill>
              <a:latin typeface="Public Sans"/>
            </a:rPr>
            <a:t>4) </a:t>
          </a:r>
          <a:r>
            <a:rPr lang="en-US">
              <a:solidFill>
                <a:schemeClr val="bg1"/>
              </a:solidFill>
              <a:latin typeface="Public Sans"/>
              <a:ea typeface="Calibri"/>
              <a:cs typeface="Calibri"/>
            </a:rPr>
            <a:t>First wave of regular programming</a:t>
          </a:r>
        </a:p>
      </dgm:t>
    </dgm:pt>
    <dgm:pt modelId="{7EECF9C5-50A2-4318-B62B-62FD4FCE0B9F}" type="parTrans" cxnId="{95DC1248-7E53-44E1-A6A2-25D9B5173CE2}">
      <dgm:prSet/>
      <dgm:spPr/>
    </dgm:pt>
    <dgm:pt modelId="{215D20A7-A74F-46C3-A909-AF1C85A21095}" type="sibTrans" cxnId="{95DC1248-7E53-44E1-A6A2-25D9B5173CE2}">
      <dgm:prSet/>
      <dgm:spPr/>
    </dgm:pt>
    <dgm:pt modelId="{D346D6E8-27BC-4024-8A19-D84B23E8E0BB}">
      <dgm:prSet phldr="0"/>
      <dgm:spPr/>
      <dgm:t>
        <a:bodyPr/>
        <a:lstStyle/>
        <a:p>
          <a:pPr>
            <a:defRPr b="1"/>
          </a:pPr>
          <a:r>
            <a:rPr lang="en-US" b="1">
              <a:latin typeface="Public Sans"/>
            </a:rPr>
            <a:t>Mar </a:t>
          </a:r>
          <a:r>
            <a:rPr lang="en-US" b="1">
              <a:latin typeface="Public Sans"/>
              <a:ea typeface="Calibri"/>
              <a:cs typeface="Calibri"/>
            </a:rPr>
            <a:t>– Nov 2024 </a:t>
          </a:r>
          <a:endParaRPr lang="en-US" b="1">
            <a:latin typeface="Public Sans"/>
          </a:endParaRPr>
        </a:p>
      </dgm:t>
    </dgm:pt>
    <dgm:pt modelId="{69256EFB-F3BB-400C-B7B0-23CED21BCB3C}" type="parTrans" cxnId="{1FD5C352-F844-4AE9-B26F-3C30D25E3D33}">
      <dgm:prSet/>
      <dgm:spPr/>
    </dgm:pt>
    <dgm:pt modelId="{E975204C-23C5-456B-A6C7-93B40D23E3ED}" type="sibTrans" cxnId="{1FD5C352-F844-4AE9-B26F-3C30D25E3D33}">
      <dgm:prSet/>
      <dgm:spPr/>
    </dgm:pt>
    <dgm:pt modelId="{A7EE8228-C1F8-4E83-A86C-0701D6B9FEF5}">
      <dgm:prSet phldr="0"/>
      <dgm:spPr/>
      <dgm:t>
        <a:bodyPr/>
        <a:lstStyle/>
        <a:p>
          <a:pPr>
            <a:defRPr b="1"/>
          </a:pPr>
          <a:r>
            <a:rPr lang="en-US" b="1">
              <a:latin typeface="Public Sans"/>
              <a:ea typeface="Calibri"/>
              <a:cs typeface="Calibri"/>
            </a:rPr>
            <a:t> Oct – Nov 2024 </a:t>
          </a:r>
        </a:p>
      </dgm:t>
    </dgm:pt>
    <dgm:pt modelId="{DBDECACB-4230-4165-9554-C0B5EF7C5A3A}" type="parTrans" cxnId="{CFFBBCB2-DB6A-4867-AD80-4CF42F709BA8}">
      <dgm:prSet/>
      <dgm:spPr/>
    </dgm:pt>
    <dgm:pt modelId="{5B1DBD13-C0AF-4AE4-A4D7-E93C1F3D9BBC}" type="sibTrans" cxnId="{CFFBBCB2-DB6A-4867-AD80-4CF42F709BA8}">
      <dgm:prSet/>
      <dgm:spPr/>
    </dgm:pt>
    <dgm:pt modelId="{FC654804-D7EA-4C9C-A9C6-1FE9C78B9A5B}">
      <dgm:prSet phldr="0"/>
      <dgm:spPr/>
      <dgm:t>
        <a:bodyPr/>
        <a:lstStyle/>
        <a:p>
          <a:r>
            <a:rPr lang="en-US" b="0">
              <a:latin typeface="Public Sans"/>
              <a:ea typeface="Calibri"/>
              <a:cs typeface="Calibri"/>
            </a:rPr>
            <a:t>5) Second open call application &amp; selection process </a:t>
          </a:r>
        </a:p>
      </dgm:t>
    </dgm:pt>
    <dgm:pt modelId="{59EF835F-E7BE-4CD5-8C6B-CAAF3E692F23}" type="parTrans" cxnId="{884A6356-1C78-496A-A0B8-226E6A4C31EE}">
      <dgm:prSet/>
      <dgm:spPr/>
    </dgm:pt>
    <dgm:pt modelId="{899736EB-9BAD-44BF-8C8A-73AEE9E49676}" type="sibTrans" cxnId="{884A6356-1C78-496A-A0B8-226E6A4C31EE}">
      <dgm:prSet/>
      <dgm:spPr/>
    </dgm:pt>
    <dgm:pt modelId="{16355419-F16F-4CE6-AC1D-46871BBE4A0B}">
      <dgm:prSet phldr="0"/>
      <dgm:spPr/>
      <dgm:t>
        <a:bodyPr/>
        <a:lstStyle/>
        <a:p>
          <a:pPr>
            <a:defRPr b="1"/>
          </a:pPr>
          <a:r>
            <a:rPr lang="en-US" b="1">
              <a:latin typeface="Public Sans"/>
              <a:ea typeface="Calibri"/>
              <a:cs typeface="Calibri"/>
            </a:rPr>
            <a:t> Jan 2025 – Dec 2026</a:t>
          </a:r>
        </a:p>
      </dgm:t>
    </dgm:pt>
    <dgm:pt modelId="{A1D40818-4158-47DD-A278-28571E709AF5}" type="parTrans" cxnId="{71427226-762D-4A11-ADD9-9C8FC764324E}">
      <dgm:prSet/>
      <dgm:spPr/>
    </dgm:pt>
    <dgm:pt modelId="{73C2AA28-7B1A-4FD6-A9E0-81095A390BCE}" type="sibTrans" cxnId="{71427226-762D-4A11-ADD9-9C8FC764324E}">
      <dgm:prSet/>
      <dgm:spPr/>
    </dgm:pt>
    <dgm:pt modelId="{2E535723-B398-4ED1-B34D-AAE0FA9F7A3E}">
      <dgm:prSet phldr="0"/>
      <dgm:spPr/>
      <dgm:t>
        <a:bodyPr/>
        <a:lstStyle/>
        <a:p>
          <a:r>
            <a:rPr lang="en-US">
              <a:latin typeface="Public Sans"/>
              <a:ea typeface="Calibri"/>
              <a:cs typeface="Calibri"/>
            </a:rPr>
            <a:t>6) Second wave of regular programming</a:t>
          </a:r>
        </a:p>
      </dgm:t>
    </dgm:pt>
    <dgm:pt modelId="{D4A320E1-1E8C-456B-BBA1-EC65501466FF}" type="parTrans" cxnId="{AD6A2906-B2D8-4DF8-A95D-CA92AA0D6701}">
      <dgm:prSet/>
      <dgm:spPr/>
    </dgm:pt>
    <dgm:pt modelId="{E30A0D55-26AB-44BF-85BC-81EFFDC37DB7}" type="sibTrans" cxnId="{AD6A2906-B2D8-4DF8-A95D-CA92AA0D6701}">
      <dgm:prSet/>
      <dgm:spPr/>
    </dgm:pt>
    <dgm:pt modelId="{5601F4C0-D15C-4533-B667-886278CBD7F1}">
      <dgm:prSet phldr="0"/>
      <dgm:spPr/>
      <dgm:t>
        <a:bodyPr/>
        <a:lstStyle/>
        <a:p>
          <a:pPr>
            <a:defRPr b="1"/>
          </a:pPr>
          <a:r>
            <a:rPr lang="en-US" b="1">
              <a:latin typeface="Public Sans"/>
              <a:ea typeface="Calibri"/>
              <a:cs typeface="Calibri"/>
            </a:rPr>
            <a:t>Late 2026 – </a:t>
          </a:r>
        </a:p>
      </dgm:t>
    </dgm:pt>
    <dgm:pt modelId="{12060955-148E-49A6-8145-65E0DCB5E2D5}" type="parTrans" cxnId="{423D284D-CA1F-437A-9647-05A5F7F4F9C4}">
      <dgm:prSet/>
      <dgm:spPr/>
    </dgm:pt>
    <dgm:pt modelId="{A5C25C7E-39AD-4338-881F-81D12312C53B}" type="sibTrans" cxnId="{423D284D-CA1F-437A-9647-05A5F7F4F9C4}">
      <dgm:prSet/>
      <dgm:spPr/>
    </dgm:pt>
    <dgm:pt modelId="{9AEA8861-3F75-4796-8E0A-E1EB0A4EFA79}">
      <dgm:prSet phldr="0"/>
      <dgm:spPr/>
      <dgm:t>
        <a:bodyPr/>
        <a:lstStyle/>
        <a:p>
          <a:r>
            <a:rPr lang="en-US">
              <a:latin typeface="Public Sans"/>
              <a:ea typeface="Calibri"/>
              <a:cs typeface="Calibri"/>
            </a:rPr>
            <a:t>7) Life and impact beyond the Urban ReLeaf project</a:t>
          </a:r>
          <a:endParaRPr lang="en-US"/>
        </a:p>
      </dgm:t>
    </dgm:pt>
    <dgm:pt modelId="{A61107CF-CBF7-423F-A78E-09C53840AE09}" type="parTrans" cxnId="{C25D0775-D52E-49DF-9613-A98C0662FEE3}">
      <dgm:prSet/>
      <dgm:spPr/>
    </dgm:pt>
    <dgm:pt modelId="{905F0C26-94F0-49BB-A188-36E498B7C4BA}" type="sibTrans" cxnId="{C25D0775-D52E-49DF-9613-A98C0662FEE3}">
      <dgm:prSet/>
      <dgm:spPr/>
    </dgm:pt>
    <dgm:pt modelId="{A4BAA826-CAD1-4630-80A3-D01D7621FD51}" type="pres">
      <dgm:prSet presAssocID="{4C627F28-479C-41F2-B66F-4F2FDECD8B49}" presName="root" presStyleCnt="0">
        <dgm:presLayoutVars>
          <dgm:chMax/>
          <dgm:chPref/>
          <dgm:animLvl val="lvl"/>
        </dgm:presLayoutVars>
      </dgm:prSet>
      <dgm:spPr/>
    </dgm:pt>
    <dgm:pt modelId="{57EA1A99-16EF-472A-9DBE-706F97EAD71A}" type="pres">
      <dgm:prSet presAssocID="{4C627F28-479C-41F2-B66F-4F2FDECD8B49}" presName="divider" presStyleLbl="fgAccFollowNode1" presStyleIdx="0" presStyleCnt="1"/>
      <dgm:spPr>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gm:spPr>
    </dgm:pt>
    <dgm:pt modelId="{BE999A62-1DB4-42C0-9C04-2E10B05566B0}" type="pres">
      <dgm:prSet presAssocID="{4C627F28-479C-41F2-B66F-4F2FDECD8B49}" presName="nodes" presStyleCnt="0">
        <dgm:presLayoutVars>
          <dgm:chMax/>
          <dgm:chPref/>
          <dgm:animLvl val="lvl"/>
        </dgm:presLayoutVars>
      </dgm:prSet>
      <dgm:spPr/>
    </dgm:pt>
    <dgm:pt modelId="{7EEE9855-2468-461F-A10F-3E162608A4B9}" type="pres">
      <dgm:prSet presAssocID="{CC3BFC06-2162-4B8D-9BC5-EC78BE611A15}" presName="composite" presStyleCnt="0"/>
      <dgm:spPr/>
    </dgm:pt>
    <dgm:pt modelId="{A795D343-3509-480A-AB99-4A8B6FF610F6}" type="pres">
      <dgm:prSet presAssocID="{CC3BFC06-2162-4B8D-9BC5-EC78BE611A15}" presName="L1TextContainer" presStyleLbl="revTx" presStyleIdx="0" presStyleCnt="7">
        <dgm:presLayoutVars>
          <dgm:chMax val="1"/>
          <dgm:chPref val="1"/>
          <dgm:bulletEnabled val="1"/>
        </dgm:presLayoutVars>
      </dgm:prSet>
      <dgm:spPr/>
    </dgm:pt>
    <dgm:pt modelId="{6A9CE0A9-236A-4072-AED5-0F7375B0D5A3}" type="pres">
      <dgm:prSet presAssocID="{CC3BFC06-2162-4B8D-9BC5-EC78BE611A15}" presName="L2TextContainerWrapper" presStyleCnt="0">
        <dgm:presLayoutVars>
          <dgm:chMax val="0"/>
          <dgm:chPref val="0"/>
          <dgm:bulletEnabled val="1"/>
        </dgm:presLayoutVars>
      </dgm:prSet>
      <dgm:spPr/>
    </dgm:pt>
    <dgm:pt modelId="{D32461D2-4702-46E6-88A0-3FDFED7EBDD0}" type="pres">
      <dgm:prSet presAssocID="{CC3BFC06-2162-4B8D-9BC5-EC78BE611A15}" presName="L2TextContainer" presStyleLbl="bgAcc1" presStyleIdx="0" presStyleCnt="7"/>
      <dgm:spPr>
        <a:solidFill>
          <a:srgbClr val="003333"/>
        </a:solidFill>
      </dgm:spPr>
    </dgm:pt>
    <dgm:pt modelId="{3ADA39AA-65BA-42B9-8E16-60C2779846C3}" type="pres">
      <dgm:prSet presAssocID="{CC3BFC06-2162-4B8D-9BC5-EC78BE611A15}" presName="FlexibleEmptyPlaceHolder" presStyleCnt="0"/>
      <dgm:spPr/>
    </dgm:pt>
    <dgm:pt modelId="{C9E72C93-6316-47E0-87D0-E66555611F71}" type="pres">
      <dgm:prSet presAssocID="{CC3BFC06-2162-4B8D-9BC5-EC78BE611A15}" presName="ConnectLine" presStyleLbl="sibTrans1D1" presStyleIdx="0" presStyleCnt="7"/>
      <dgm:spPr>
        <a:noFill/>
        <a:ln w="9525" cap="flat" cmpd="sng" algn="ctr">
          <a:solidFill>
            <a:schemeClr val="dk1">
              <a:hueOff val="0"/>
              <a:satOff val="0"/>
              <a:lumOff val="0"/>
              <a:alphaOff val="0"/>
            </a:schemeClr>
          </a:solidFill>
          <a:prstDash val="dash"/>
        </a:ln>
        <a:effectLst/>
      </dgm:spPr>
    </dgm:pt>
    <dgm:pt modelId="{668541F2-80A7-4E60-8C39-FA27CD5016BD}" type="pres">
      <dgm:prSet presAssocID="{CC3BFC06-2162-4B8D-9BC5-EC78BE611A15}" presName="ConnectorPoint" presStyleLbl="alignNode1" presStyleIdx="0" presStyleCnt="7"/>
      <dgm:spPr/>
    </dgm:pt>
    <dgm:pt modelId="{82B8A504-E45F-40CC-83BA-B2C3B3F5406C}" type="pres">
      <dgm:prSet presAssocID="{CC3BFC06-2162-4B8D-9BC5-EC78BE611A15}" presName="EmptyPlaceHolder" presStyleCnt="0"/>
      <dgm:spPr/>
    </dgm:pt>
    <dgm:pt modelId="{98B0A5E4-0928-4317-BAED-381F400162F0}" type="pres">
      <dgm:prSet presAssocID="{8A6C4302-7D69-43F6-9426-F6363F1F0043}" presName="spaceBetweenRectangles" presStyleCnt="0"/>
      <dgm:spPr/>
    </dgm:pt>
    <dgm:pt modelId="{1DAAFB50-AFBB-4521-9220-92A885C38B0F}" type="pres">
      <dgm:prSet presAssocID="{8DA6377D-1AFC-4FC1-8521-3FF3F9B203C1}" presName="composite" presStyleCnt="0"/>
      <dgm:spPr/>
    </dgm:pt>
    <dgm:pt modelId="{580CC02B-D53E-4AA7-9D5B-496453A471EF}" type="pres">
      <dgm:prSet presAssocID="{8DA6377D-1AFC-4FC1-8521-3FF3F9B203C1}" presName="L1TextContainer" presStyleLbl="revTx" presStyleIdx="1" presStyleCnt="7">
        <dgm:presLayoutVars>
          <dgm:chMax val="1"/>
          <dgm:chPref val="1"/>
          <dgm:bulletEnabled val="1"/>
        </dgm:presLayoutVars>
      </dgm:prSet>
      <dgm:spPr/>
    </dgm:pt>
    <dgm:pt modelId="{12CDBBF7-D8A0-4D09-8B68-FA0C8E563D6C}" type="pres">
      <dgm:prSet presAssocID="{8DA6377D-1AFC-4FC1-8521-3FF3F9B203C1}" presName="L2TextContainerWrapper" presStyleCnt="0">
        <dgm:presLayoutVars>
          <dgm:chMax val="0"/>
          <dgm:chPref val="0"/>
          <dgm:bulletEnabled val="1"/>
        </dgm:presLayoutVars>
      </dgm:prSet>
      <dgm:spPr/>
    </dgm:pt>
    <dgm:pt modelId="{D410A879-6873-426C-AC8B-9FB32F14891F}" type="pres">
      <dgm:prSet presAssocID="{8DA6377D-1AFC-4FC1-8521-3FF3F9B203C1}" presName="L2TextContainer" presStyleLbl="bgAcc1" presStyleIdx="1" presStyleCnt="7"/>
      <dgm:spPr>
        <a:solidFill>
          <a:srgbClr val="CCFF33"/>
        </a:solidFill>
      </dgm:spPr>
    </dgm:pt>
    <dgm:pt modelId="{2ED1D513-E49E-469E-BB47-C406F393EE3B}" type="pres">
      <dgm:prSet presAssocID="{8DA6377D-1AFC-4FC1-8521-3FF3F9B203C1}" presName="FlexibleEmptyPlaceHolder" presStyleCnt="0"/>
      <dgm:spPr/>
    </dgm:pt>
    <dgm:pt modelId="{C1787F67-391E-48EA-81C7-ED40C62A43A3}" type="pres">
      <dgm:prSet presAssocID="{8DA6377D-1AFC-4FC1-8521-3FF3F9B203C1}" presName="ConnectLine" presStyleLbl="sibTrans1D1" presStyleIdx="1" presStyleCnt="7"/>
      <dgm:spPr>
        <a:noFill/>
        <a:ln w="9525" cap="flat" cmpd="sng" algn="ctr">
          <a:solidFill>
            <a:schemeClr val="dk1">
              <a:hueOff val="0"/>
              <a:satOff val="0"/>
              <a:lumOff val="0"/>
              <a:alphaOff val="0"/>
            </a:schemeClr>
          </a:solidFill>
          <a:prstDash val="dash"/>
        </a:ln>
        <a:effectLst/>
      </dgm:spPr>
    </dgm:pt>
    <dgm:pt modelId="{9B94008C-25DC-4810-BC9E-6B9BD72A808C}" type="pres">
      <dgm:prSet presAssocID="{8DA6377D-1AFC-4FC1-8521-3FF3F9B203C1}" presName="ConnectorPoint" presStyleLbl="alignNode1" presStyleIdx="1" presStyleCnt="7"/>
      <dgm:spPr/>
    </dgm:pt>
    <dgm:pt modelId="{C4590082-57CA-462D-9F90-FC00048EEFC4}" type="pres">
      <dgm:prSet presAssocID="{8DA6377D-1AFC-4FC1-8521-3FF3F9B203C1}" presName="EmptyPlaceHolder" presStyleCnt="0"/>
      <dgm:spPr/>
    </dgm:pt>
    <dgm:pt modelId="{95A7FB6F-961C-4590-99DC-E7C7037446A9}" type="pres">
      <dgm:prSet presAssocID="{05FBCBB8-42AA-424F-B952-808CC4B2BF6C}" presName="spaceBetweenRectangles" presStyleCnt="0"/>
      <dgm:spPr/>
    </dgm:pt>
    <dgm:pt modelId="{2A1E2FA9-3892-444F-88E0-AB22D63C5671}" type="pres">
      <dgm:prSet presAssocID="{0A6DBCD7-2079-47E3-8C5E-A9110FBACCC5}" presName="composite" presStyleCnt="0"/>
      <dgm:spPr/>
    </dgm:pt>
    <dgm:pt modelId="{ED6BA3EC-89A6-47EE-8DC1-82E84B7DB9FB}" type="pres">
      <dgm:prSet presAssocID="{0A6DBCD7-2079-47E3-8C5E-A9110FBACCC5}" presName="L1TextContainer" presStyleLbl="revTx" presStyleIdx="2" presStyleCnt="7">
        <dgm:presLayoutVars>
          <dgm:chMax val="1"/>
          <dgm:chPref val="1"/>
          <dgm:bulletEnabled val="1"/>
        </dgm:presLayoutVars>
      </dgm:prSet>
      <dgm:spPr/>
    </dgm:pt>
    <dgm:pt modelId="{C016FB2A-D5E8-4040-87E2-B8D173BFF41B}" type="pres">
      <dgm:prSet presAssocID="{0A6DBCD7-2079-47E3-8C5E-A9110FBACCC5}" presName="L2TextContainerWrapper" presStyleCnt="0">
        <dgm:presLayoutVars>
          <dgm:chMax val="0"/>
          <dgm:chPref val="0"/>
          <dgm:bulletEnabled val="1"/>
        </dgm:presLayoutVars>
      </dgm:prSet>
      <dgm:spPr/>
    </dgm:pt>
    <dgm:pt modelId="{0980D686-207A-43F8-B682-6348CE7F9A71}" type="pres">
      <dgm:prSet presAssocID="{0A6DBCD7-2079-47E3-8C5E-A9110FBACCC5}" presName="L2TextContainer" presStyleLbl="bgAcc1" presStyleIdx="2" presStyleCnt="7"/>
      <dgm:spPr>
        <a:solidFill>
          <a:srgbClr val="99FFFF"/>
        </a:solidFill>
      </dgm:spPr>
    </dgm:pt>
    <dgm:pt modelId="{FBD04A6F-9351-4A1D-81F9-036044BB5C85}" type="pres">
      <dgm:prSet presAssocID="{0A6DBCD7-2079-47E3-8C5E-A9110FBACCC5}" presName="FlexibleEmptyPlaceHolder" presStyleCnt="0"/>
      <dgm:spPr/>
    </dgm:pt>
    <dgm:pt modelId="{A47951FE-8B37-4B51-B19C-AAE481A30685}" type="pres">
      <dgm:prSet presAssocID="{0A6DBCD7-2079-47E3-8C5E-A9110FBACCC5}" presName="ConnectLine" presStyleLbl="sibTrans1D1" presStyleIdx="2" presStyleCnt="7"/>
      <dgm:spPr>
        <a:noFill/>
        <a:ln w="9525" cap="flat" cmpd="sng" algn="ctr">
          <a:solidFill>
            <a:schemeClr val="dk1">
              <a:hueOff val="0"/>
              <a:satOff val="0"/>
              <a:lumOff val="0"/>
              <a:alphaOff val="0"/>
            </a:schemeClr>
          </a:solidFill>
          <a:prstDash val="dash"/>
        </a:ln>
        <a:effectLst/>
      </dgm:spPr>
    </dgm:pt>
    <dgm:pt modelId="{2C4C8765-4EF4-4242-A443-CBEC5EBCAA55}" type="pres">
      <dgm:prSet presAssocID="{0A6DBCD7-2079-47E3-8C5E-A9110FBACCC5}" presName="ConnectorPoint" presStyleLbl="alignNode1" presStyleIdx="2" presStyleCnt="7"/>
      <dgm:spPr/>
    </dgm:pt>
    <dgm:pt modelId="{D8A46B24-3C2B-4234-BD83-A96CB2A30A28}" type="pres">
      <dgm:prSet presAssocID="{0A6DBCD7-2079-47E3-8C5E-A9110FBACCC5}" presName="EmptyPlaceHolder" presStyleCnt="0"/>
      <dgm:spPr/>
    </dgm:pt>
    <dgm:pt modelId="{F1F475E9-7E05-45A4-8208-10CD30D4EC52}" type="pres">
      <dgm:prSet presAssocID="{6AF07AAC-4054-42C8-9CE9-8AB4EE127FB8}" presName="spaceBetweenRectangles" presStyleCnt="0"/>
      <dgm:spPr/>
    </dgm:pt>
    <dgm:pt modelId="{5DD92CDD-3EAA-4E65-9B99-C3545FCBFDDE}" type="pres">
      <dgm:prSet presAssocID="{D346D6E8-27BC-4024-8A19-D84B23E8E0BB}" presName="composite" presStyleCnt="0"/>
      <dgm:spPr/>
    </dgm:pt>
    <dgm:pt modelId="{541F78DD-32CE-4A54-97E7-8175AF2BF64E}" type="pres">
      <dgm:prSet presAssocID="{D346D6E8-27BC-4024-8A19-D84B23E8E0BB}" presName="L1TextContainer" presStyleLbl="revTx" presStyleIdx="3" presStyleCnt="7">
        <dgm:presLayoutVars>
          <dgm:chMax val="1"/>
          <dgm:chPref val="1"/>
          <dgm:bulletEnabled val="1"/>
        </dgm:presLayoutVars>
      </dgm:prSet>
      <dgm:spPr/>
    </dgm:pt>
    <dgm:pt modelId="{FA05D0B5-783E-47CA-B790-1D5027D7A03B}" type="pres">
      <dgm:prSet presAssocID="{D346D6E8-27BC-4024-8A19-D84B23E8E0BB}" presName="L2TextContainerWrapper" presStyleCnt="0">
        <dgm:presLayoutVars>
          <dgm:chMax val="0"/>
          <dgm:chPref val="0"/>
          <dgm:bulletEnabled val="1"/>
        </dgm:presLayoutVars>
      </dgm:prSet>
      <dgm:spPr/>
    </dgm:pt>
    <dgm:pt modelId="{52DE7F1C-01A9-40BC-A947-31A3D4700585}" type="pres">
      <dgm:prSet presAssocID="{D346D6E8-27BC-4024-8A19-D84B23E8E0BB}" presName="L2TextContainer" presStyleLbl="bgAcc1" presStyleIdx="3" presStyleCnt="7"/>
      <dgm:spPr>
        <a:solidFill>
          <a:srgbClr val="FF6600"/>
        </a:solidFill>
      </dgm:spPr>
    </dgm:pt>
    <dgm:pt modelId="{3B86542A-2BFC-4FEE-A00B-D2D65E3C681B}" type="pres">
      <dgm:prSet presAssocID="{D346D6E8-27BC-4024-8A19-D84B23E8E0BB}" presName="FlexibleEmptyPlaceHolder" presStyleCnt="0"/>
      <dgm:spPr/>
    </dgm:pt>
    <dgm:pt modelId="{5CD3C51B-35B3-4A0C-8717-FDD05E56D944}" type="pres">
      <dgm:prSet presAssocID="{D346D6E8-27BC-4024-8A19-D84B23E8E0BB}" presName="ConnectLine" presStyleLbl="sibTrans1D1" presStyleIdx="3" presStyleCnt="7"/>
      <dgm:spPr>
        <a:noFill/>
        <a:ln w="9525" cap="flat" cmpd="sng" algn="ctr">
          <a:solidFill>
            <a:schemeClr val="dk1">
              <a:hueOff val="0"/>
              <a:satOff val="0"/>
              <a:lumOff val="0"/>
              <a:alphaOff val="0"/>
            </a:schemeClr>
          </a:solidFill>
          <a:prstDash val="dash"/>
        </a:ln>
        <a:effectLst/>
      </dgm:spPr>
    </dgm:pt>
    <dgm:pt modelId="{93531286-6178-4B77-85B5-4E60EBC7996E}" type="pres">
      <dgm:prSet presAssocID="{D346D6E8-27BC-4024-8A19-D84B23E8E0BB}" presName="ConnectorPoint" presStyleLbl="alignNode1" presStyleIdx="3" presStyleCnt="7"/>
      <dgm:spPr/>
    </dgm:pt>
    <dgm:pt modelId="{17CBB0F5-94BE-448D-9DB0-D517DC9AB3D0}" type="pres">
      <dgm:prSet presAssocID="{D346D6E8-27BC-4024-8A19-D84B23E8E0BB}" presName="EmptyPlaceHolder" presStyleCnt="0"/>
      <dgm:spPr/>
    </dgm:pt>
    <dgm:pt modelId="{B2B542B8-B3FA-4C1B-9812-4B3B3C74F6B1}" type="pres">
      <dgm:prSet presAssocID="{E975204C-23C5-456B-A6C7-93B40D23E3ED}" presName="spaceBetweenRectangles" presStyleCnt="0"/>
      <dgm:spPr/>
    </dgm:pt>
    <dgm:pt modelId="{D575EEC3-587D-4653-985A-2FE20C061B8E}" type="pres">
      <dgm:prSet presAssocID="{A7EE8228-C1F8-4E83-A86C-0701D6B9FEF5}" presName="composite" presStyleCnt="0"/>
      <dgm:spPr/>
    </dgm:pt>
    <dgm:pt modelId="{E5E7BEF1-781B-4F08-821F-2522A519A847}" type="pres">
      <dgm:prSet presAssocID="{A7EE8228-C1F8-4E83-A86C-0701D6B9FEF5}" presName="L1TextContainer" presStyleLbl="revTx" presStyleIdx="4" presStyleCnt="7">
        <dgm:presLayoutVars>
          <dgm:chMax val="1"/>
          <dgm:chPref val="1"/>
          <dgm:bulletEnabled val="1"/>
        </dgm:presLayoutVars>
      </dgm:prSet>
      <dgm:spPr/>
    </dgm:pt>
    <dgm:pt modelId="{4F1384E0-06D2-49DC-88A4-C5C6B985E567}" type="pres">
      <dgm:prSet presAssocID="{A7EE8228-C1F8-4E83-A86C-0701D6B9FEF5}" presName="L2TextContainerWrapper" presStyleCnt="0">
        <dgm:presLayoutVars>
          <dgm:chMax val="0"/>
          <dgm:chPref val="0"/>
          <dgm:bulletEnabled val="1"/>
        </dgm:presLayoutVars>
      </dgm:prSet>
      <dgm:spPr/>
    </dgm:pt>
    <dgm:pt modelId="{F5575F58-A01A-408B-A078-D0F85BA8AE1A}" type="pres">
      <dgm:prSet presAssocID="{A7EE8228-C1F8-4E83-A86C-0701D6B9FEF5}" presName="L2TextContainer" presStyleLbl="bgAcc1" presStyleIdx="4" presStyleCnt="7"/>
      <dgm:spPr>
        <a:solidFill>
          <a:srgbClr val="FF99FF"/>
        </a:solidFill>
      </dgm:spPr>
    </dgm:pt>
    <dgm:pt modelId="{A9627073-0EC0-4BB8-B46B-0D94543CB09E}" type="pres">
      <dgm:prSet presAssocID="{A7EE8228-C1F8-4E83-A86C-0701D6B9FEF5}" presName="FlexibleEmptyPlaceHolder" presStyleCnt="0"/>
      <dgm:spPr/>
    </dgm:pt>
    <dgm:pt modelId="{0D16292D-3145-44C1-8125-0F3A29F1B09A}" type="pres">
      <dgm:prSet presAssocID="{A7EE8228-C1F8-4E83-A86C-0701D6B9FEF5}" presName="ConnectLine" presStyleLbl="sibTrans1D1" presStyleIdx="4" presStyleCnt="7"/>
      <dgm:spPr>
        <a:noFill/>
        <a:ln w="9525" cap="flat" cmpd="sng" algn="ctr">
          <a:solidFill>
            <a:schemeClr val="dk1">
              <a:hueOff val="0"/>
              <a:satOff val="0"/>
              <a:lumOff val="0"/>
              <a:alphaOff val="0"/>
            </a:schemeClr>
          </a:solidFill>
          <a:prstDash val="dash"/>
        </a:ln>
        <a:effectLst/>
      </dgm:spPr>
    </dgm:pt>
    <dgm:pt modelId="{849CD11C-8B7B-4F6B-873A-01D1B5A1763B}" type="pres">
      <dgm:prSet presAssocID="{A7EE8228-C1F8-4E83-A86C-0701D6B9FEF5}" presName="ConnectorPoint" presStyleLbl="alignNode1" presStyleIdx="4" presStyleCnt="7"/>
      <dgm:spPr/>
    </dgm:pt>
    <dgm:pt modelId="{3F24161D-4F0E-4091-9846-F3494D86956C}" type="pres">
      <dgm:prSet presAssocID="{A7EE8228-C1F8-4E83-A86C-0701D6B9FEF5}" presName="EmptyPlaceHolder" presStyleCnt="0"/>
      <dgm:spPr/>
    </dgm:pt>
    <dgm:pt modelId="{68587DAC-EE46-44F3-AE83-644942B94BA4}" type="pres">
      <dgm:prSet presAssocID="{5B1DBD13-C0AF-4AE4-A4D7-E93C1F3D9BBC}" presName="spaceBetweenRectangles" presStyleCnt="0"/>
      <dgm:spPr/>
    </dgm:pt>
    <dgm:pt modelId="{317B616B-0045-4E35-88E5-24AD2D2CAE12}" type="pres">
      <dgm:prSet presAssocID="{16355419-F16F-4CE6-AC1D-46871BBE4A0B}" presName="composite" presStyleCnt="0"/>
      <dgm:spPr/>
    </dgm:pt>
    <dgm:pt modelId="{37BEFB86-1ECA-4D98-952A-85FEE2FDE795}" type="pres">
      <dgm:prSet presAssocID="{16355419-F16F-4CE6-AC1D-46871BBE4A0B}" presName="L1TextContainer" presStyleLbl="revTx" presStyleIdx="5" presStyleCnt="7">
        <dgm:presLayoutVars>
          <dgm:chMax val="1"/>
          <dgm:chPref val="1"/>
          <dgm:bulletEnabled val="1"/>
        </dgm:presLayoutVars>
      </dgm:prSet>
      <dgm:spPr/>
    </dgm:pt>
    <dgm:pt modelId="{E2D505D2-EF7B-4D6F-892A-688E29E6A1E8}" type="pres">
      <dgm:prSet presAssocID="{16355419-F16F-4CE6-AC1D-46871BBE4A0B}" presName="L2TextContainerWrapper" presStyleCnt="0">
        <dgm:presLayoutVars>
          <dgm:chMax val="0"/>
          <dgm:chPref val="0"/>
          <dgm:bulletEnabled val="1"/>
        </dgm:presLayoutVars>
      </dgm:prSet>
      <dgm:spPr/>
    </dgm:pt>
    <dgm:pt modelId="{872BFDAF-6223-43B2-A983-3FFF26D6A389}" type="pres">
      <dgm:prSet presAssocID="{16355419-F16F-4CE6-AC1D-46871BBE4A0B}" presName="L2TextContainer" presStyleLbl="bgAcc1" presStyleIdx="5" presStyleCnt="7"/>
      <dgm:spPr>
        <a:solidFill>
          <a:srgbClr val="FF9999"/>
        </a:solidFill>
      </dgm:spPr>
    </dgm:pt>
    <dgm:pt modelId="{D7C29334-C264-4C0D-AEE6-CA0339E05FDC}" type="pres">
      <dgm:prSet presAssocID="{16355419-F16F-4CE6-AC1D-46871BBE4A0B}" presName="FlexibleEmptyPlaceHolder" presStyleCnt="0"/>
      <dgm:spPr/>
    </dgm:pt>
    <dgm:pt modelId="{6676386C-56E9-4031-8889-65A3ED85F091}" type="pres">
      <dgm:prSet presAssocID="{16355419-F16F-4CE6-AC1D-46871BBE4A0B}" presName="ConnectLine" presStyleLbl="sibTrans1D1" presStyleIdx="5" presStyleCnt="7"/>
      <dgm:spPr>
        <a:noFill/>
        <a:ln w="9525" cap="flat" cmpd="sng" algn="ctr">
          <a:solidFill>
            <a:schemeClr val="dk1">
              <a:hueOff val="0"/>
              <a:satOff val="0"/>
              <a:lumOff val="0"/>
              <a:alphaOff val="0"/>
            </a:schemeClr>
          </a:solidFill>
          <a:prstDash val="dash"/>
        </a:ln>
        <a:effectLst/>
      </dgm:spPr>
    </dgm:pt>
    <dgm:pt modelId="{51307A07-F120-41B9-A375-80797CDBA189}" type="pres">
      <dgm:prSet presAssocID="{16355419-F16F-4CE6-AC1D-46871BBE4A0B}" presName="ConnectorPoint" presStyleLbl="alignNode1" presStyleIdx="5" presStyleCnt="7"/>
      <dgm:spPr/>
    </dgm:pt>
    <dgm:pt modelId="{0F5F3489-CD7A-4DAD-90CE-5AD3283C8B39}" type="pres">
      <dgm:prSet presAssocID="{16355419-F16F-4CE6-AC1D-46871BBE4A0B}" presName="EmptyPlaceHolder" presStyleCnt="0"/>
      <dgm:spPr/>
    </dgm:pt>
    <dgm:pt modelId="{949A421F-49E9-4813-8448-6A82F49E0C92}" type="pres">
      <dgm:prSet presAssocID="{73C2AA28-7B1A-4FD6-A9E0-81095A390BCE}" presName="spaceBetweenRectangles" presStyleCnt="0"/>
      <dgm:spPr/>
    </dgm:pt>
    <dgm:pt modelId="{B246C57F-F4FB-4514-AAC0-4E63456E1BF0}" type="pres">
      <dgm:prSet presAssocID="{5601F4C0-D15C-4533-B667-886278CBD7F1}" presName="composite" presStyleCnt="0"/>
      <dgm:spPr/>
    </dgm:pt>
    <dgm:pt modelId="{838229C8-2038-4DAE-B278-18EC9D26B5E7}" type="pres">
      <dgm:prSet presAssocID="{5601F4C0-D15C-4533-B667-886278CBD7F1}" presName="L1TextContainer" presStyleLbl="revTx" presStyleIdx="6" presStyleCnt="7">
        <dgm:presLayoutVars>
          <dgm:chMax val="1"/>
          <dgm:chPref val="1"/>
          <dgm:bulletEnabled val="1"/>
        </dgm:presLayoutVars>
      </dgm:prSet>
      <dgm:spPr/>
    </dgm:pt>
    <dgm:pt modelId="{41527993-9CEA-4391-B699-373C07ED5001}" type="pres">
      <dgm:prSet presAssocID="{5601F4C0-D15C-4533-B667-886278CBD7F1}" presName="L2TextContainerWrapper" presStyleCnt="0">
        <dgm:presLayoutVars>
          <dgm:chMax val="0"/>
          <dgm:chPref val="0"/>
          <dgm:bulletEnabled val="1"/>
        </dgm:presLayoutVars>
      </dgm:prSet>
      <dgm:spPr/>
    </dgm:pt>
    <dgm:pt modelId="{9231742D-67CC-47D5-A355-571EF51C78C8}" type="pres">
      <dgm:prSet presAssocID="{5601F4C0-D15C-4533-B667-886278CBD7F1}" presName="L2TextContainer" presStyleLbl="bgAcc1" presStyleIdx="6" presStyleCnt="7"/>
      <dgm:spPr>
        <a:solidFill>
          <a:srgbClr val="52C3A9"/>
        </a:solidFill>
      </dgm:spPr>
    </dgm:pt>
    <dgm:pt modelId="{41692F4C-808D-4D72-AFE7-10A07039D558}" type="pres">
      <dgm:prSet presAssocID="{5601F4C0-D15C-4533-B667-886278CBD7F1}" presName="FlexibleEmptyPlaceHolder" presStyleCnt="0"/>
      <dgm:spPr/>
    </dgm:pt>
    <dgm:pt modelId="{AD12E8B6-19C8-4411-80FC-653A17EA19CE}" type="pres">
      <dgm:prSet presAssocID="{5601F4C0-D15C-4533-B667-886278CBD7F1}" presName="ConnectLine" presStyleLbl="sibTrans1D1" presStyleIdx="6" presStyleCnt="7"/>
      <dgm:spPr>
        <a:noFill/>
        <a:ln w="9525" cap="flat" cmpd="sng" algn="ctr">
          <a:solidFill>
            <a:schemeClr val="dk1">
              <a:hueOff val="0"/>
              <a:satOff val="0"/>
              <a:lumOff val="0"/>
              <a:alphaOff val="0"/>
            </a:schemeClr>
          </a:solidFill>
          <a:prstDash val="dash"/>
        </a:ln>
        <a:effectLst/>
      </dgm:spPr>
    </dgm:pt>
    <dgm:pt modelId="{67736396-A8B9-4EA2-B811-13F525935824}" type="pres">
      <dgm:prSet presAssocID="{5601F4C0-D15C-4533-B667-886278CBD7F1}" presName="ConnectorPoint" presStyleLbl="alignNode1" presStyleIdx="6" presStyleCnt="7"/>
      <dgm:spPr/>
    </dgm:pt>
    <dgm:pt modelId="{CCF12DDC-70F1-4716-A5C6-A044C38253CB}" type="pres">
      <dgm:prSet presAssocID="{5601F4C0-D15C-4533-B667-886278CBD7F1}" presName="EmptyPlaceHolder" presStyleCnt="0"/>
      <dgm:spPr/>
    </dgm:pt>
  </dgm:ptLst>
  <dgm:cxnLst>
    <dgm:cxn modelId="{AD6A2906-B2D8-4DF8-A95D-CA92AA0D6701}" srcId="{16355419-F16F-4CE6-AC1D-46871BBE4A0B}" destId="{2E535723-B398-4ED1-B34D-AAE0FA9F7A3E}" srcOrd="0" destOrd="0" parTransId="{D4A320E1-1E8C-456B-BBA1-EC65501466FF}" sibTransId="{E30A0D55-26AB-44BF-85BC-81EFFDC37DB7}"/>
    <dgm:cxn modelId="{989A3D06-D869-4B4A-89C1-1B60B39B4BF1}" type="presOf" srcId="{FC654804-D7EA-4C9C-A9C6-1FE9C78B9A5B}" destId="{F5575F58-A01A-408B-A078-D0F85BA8AE1A}" srcOrd="0" destOrd="0" presId="urn:microsoft.com/office/officeart/2016/7/layout/BasicTimeline"/>
    <dgm:cxn modelId="{39348713-C2B4-451D-9C68-5BDBC3552139}" srcId="{4C627F28-479C-41F2-B66F-4F2FDECD8B49}" destId="{CC3BFC06-2162-4B8D-9BC5-EC78BE611A15}" srcOrd="0" destOrd="0" parTransId="{98A8ED18-7771-4339-823A-61BB78DD11EC}" sibTransId="{8A6C4302-7D69-43F6-9426-F6363F1F0043}"/>
    <dgm:cxn modelId="{71427226-762D-4A11-ADD9-9C8FC764324E}" srcId="{4C627F28-479C-41F2-B66F-4F2FDECD8B49}" destId="{16355419-F16F-4CE6-AC1D-46871BBE4A0B}" srcOrd="5" destOrd="0" parTransId="{A1D40818-4158-47DD-A278-28571E709AF5}" sibTransId="{73C2AA28-7B1A-4FD6-A9E0-81095A390BCE}"/>
    <dgm:cxn modelId="{09BCA02A-B0C8-41A0-8982-A308AFA2A940}" type="presOf" srcId="{8DA6377D-1AFC-4FC1-8521-3FF3F9B203C1}" destId="{580CC02B-D53E-4AA7-9D5B-496453A471EF}" srcOrd="0" destOrd="0" presId="urn:microsoft.com/office/officeart/2016/7/layout/BasicTimeline"/>
    <dgm:cxn modelId="{C5A20533-93F5-4284-A2FE-A3CFB99CB6BA}" type="presOf" srcId="{45761A78-52CD-45B3-B570-3FFC6E87329E}" destId="{0980D686-207A-43F8-B682-6348CE7F9A71}" srcOrd="0" destOrd="0" presId="urn:microsoft.com/office/officeart/2016/7/layout/BasicTimeline"/>
    <dgm:cxn modelId="{58E42862-9E17-4801-B5D3-60B71E33F698}" srcId="{CC3BFC06-2162-4B8D-9BC5-EC78BE611A15}" destId="{159BF8AA-3B49-4DDF-AD89-A1946FA3A788}" srcOrd="0" destOrd="0" parTransId="{8D8831B4-17DB-4095-9D54-37F22D804D75}" sibTransId="{F937227C-5004-4043-9376-3A7224BBA37F}"/>
    <dgm:cxn modelId="{99BBDB65-9FD9-4608-BE82-8341F88CBDA3}" type="presOf" srcId="{5601F4C0-D15C-4533-B667-886278CBD7F1}" destId="{838229C8-2038-4DAE-B278-18EC9D26B5E7}" srcOrd="0" destOrd="0" presId="urn:microsoft.com/office/officeart/2016/7/layout/BasicTimeline"/>
    <dgm:cxn modelId="{95DC1248-7E53-44E1-A6A2-25D9B5173CE2}" srcId="{D346D6E8-27BC-4024-8A19-D84B23E8E0BB}" destId="{E08DA2F4-81A9-4003-8DE0-A6624AC8C05D}" srcOrd="0" destOrd="0" parTransId="{7EECF9C5-50A2-4318-B62B-62FD4FCE0B9F}" sibTransId="{215D20A7-A74F-46C3-A909-AF1C85A21095}"/>
    <dgm:cxn modelId="{423D284D-CA1F-437A-9647-05A5F7F4F9C4}" srcId="{4C627F28-479C-41F2-B66F-4F2FDECD8B49}" destId="{5601F4C0-D15C-4533-B667-886278CBD7F1}" srcOrd="6" destOrd="0" parTransId="{12060955-148E-49A6-8145-65E0DCB5E2D5}" sibTransId="{A5C25C7E-39AD-4338-881F-81D12312C53B}"/>
    <dgm:cxn modelId="{1FD5C352-F844-4AE9-B26F-3C30D25E3D33}" srcId="{4C627F28-479C-41F2-B66F-4F2FDECD8B49}" destId="{D346D6E8-27BC-4024-8A19-D84B23E8E0BB}" srcOrd="3" destOrd="0" parTransId="{69256EFB-F3BB-400C-B7B0-23CED21BCB3C}" sibTransId="{E975204C-23C5-456B-A6C7-93B40D23E3ED}"/>
    <dgm:cxn modelId="{C25D0775-D52E-49DF-9613-A98C0662FEE3}" srcId="{5601F4C0-D15C-4533-B667-886278CBD7F1}" destId="{9AEA8861-3F75-4796-8E0A-E1EB0A4EFA79}" srcOrd="0" destOrd="0" parTransId="{A61107CF-CBF7-423F-A78E-09C53840AE09}" sibTransId="{905F0C26-94F0-49BB-A188-36E498B7C4BA}"/>
    <dgm:cxn modelId="{884A6356-1C78-496A-A0B8-226E6A4C31EE}" srcId="{A7EE8228-C1F8-4E83-A86C-0701D6B9FEF5}" destId="{FC654804-D7EA-4C9C-A9C6-1FE9C78B9A5B}" srcOrd="0" destOrd="0" parTransId="{59EF835F-E7BE-4CD5-8C6B-CAAF3E692F23}" sibTransId="{899736EB-9BAD-44BF-8C8A-73AEE9E49676}"/>
    <dgm:cxn modelId="{78458C79-35CF-49F7-AFAA-A466A42BAA52}" type="presOf" srcId="{16355419-F16F-4CE6-AC1D-46871BBE4A0B}" destId="{37BEFB86-1ECA-4D98-952A-85FEE2FDE795}" srcOrd="0" destOrd="0" presId="urn:microsoft.com/office/officeart/2016/7/layout/BasicTimeline"/>
    <dgm:cxn modelId="{BD36F47F-5142-4FD9-848F-1A513E8C5C61}" type="presOf" srcId="{D346D6E8-27BC-4024-8A19-D84B23E8E0BB}" destId="{541F78DD-32CE-4A54-97E7-8175AF2BF64E}" srcOrd="0" destOrd="0" presId="urn:microsoft.com/office/officeart/2016/7/layout/BasicTimeline"/>
    <dgm:cxn modelId="{867E4082-3E08-4EA3-BA73-2170B95825BD}" srcId="{0A6DBCD7-2079-47E3-8C5E-A9110FBACCC5}" destId="{45761A78-52CD-45B3-B570-3FFC6E87329E}" srcOrd="0" destOrd="0" parTransId="{50CB804D-F0F3-46A7-A850-27EC7AEF3BA6}" sibTransId="{FC7C6F56-A40D-4315-A7CC-D76EEC134A7B}"/>
    <dgm:cxn modelId="{59E9E594-DBF4-4C65-833E-E2CB5B6641D9}" type="presOf" srcId="{2E535723-B398-4ED1-B34D-AAE0FA9F7A3E}" destId="{872BFDAF-6223-43B2-A983-3FFF26D6A389}" srcOrd="0" destOrd="0" presId="urn:microsoft.com/office/officeart/2016/7/layout/BasicTimeline"/>
    <dgm:cxn modelId="{F1FDF3B0-57F1-44F3-B782-C440E4117221}" type="presOf" srcId="{E08DA2F4-81A9-4003-8DE0-A6624AC8C05D}" destId="{52DE7F1C-01A9-40BC-A947-31A3D4700585}" srcOrd="0" destOrd="0" presId="urn:microsoft.com/office/officeart/2016/7/layout/BasicTimeline"/>
    <dgm:cxn modelId="{CFFBBCB2-DB6A-4867-AD80-4CF42F709BA8}" srcId="{4C627F28-479C-41F2-B66F-4F2FDECD8B49}" destId="{A7EE8228-C1F8-4E83-A86C-0701D6B9FEF5}" srcOrd="4" destOrd="0" parTransId="{DBDECACB-4230-4165-9554-C0B5EF7C5A3A}" sibTransId="{5B1DBD13-C0AF-4AE4-A4D7-E93C1F3D9BBC}"/>
    <dgm:cxn modelId="{41ACECB6-51D5-4A37-8DFC-12778F6D8C37}" type="presOf" srcId="{9AEA8861-3F75-4796-8E0A-E1EB0A4EFA79}" destId="{9231742D-67CC-47D5-A355-571EF51C78C8}" srcOrd="0" destOrd="0" presId="urn:microsoft.com/office/officeart/2016/7/layout/BasicTimeline"/>
    <dgm:cxn modelId="{D944C8B7-E827-4DD3-989F-AAC6BB297C3D}" type="presOf" srcId="{159BF8AA-3B49-4DDF-AD89-A1946FA3A788}" destId="{D32461D2-4702-46E6-88A0-3FDFED7EBDD0}" srcOrd="0" destOrd="0" presId="urn:microsoft.com/office/officeart/2016/7/layout/BasicTimeline"/>
    <dgm:cxn modelId="{EED577C0-B327-497C-8445-D509B1DAF0CE}" type="presOf" srcId="{0A6DBCD7-2079-47E3-8C5E-A9110FBACCC5}" destId="{ED6BA3EC-89A6-47EE-8DC1-82E84B7DB9FB}" srcOrd="0" destOrd="0" presId="urn:microsoft.com/office/officeart/2016/7/layout/BasicTimeline"/>
    <dgm:cxn modelId="{83952BCD-A2F2-4E33-B5AD-A07F2FCB152A}" type="presOf" srcId="{E7616BFA-F8EE-4244-8D6C-30BF7D865893}" destId="{D410A879-6873-426C-AC8B-9FB32F14891F}" srcOrd="0" destOrd="0" presId="urn:microsoft.com/office/officeart/2016/7/layout/BasicTimeline"/>
    <dgm:cxn modelId="{8A44F2D0-188D-4036-9F30-E017441E028A}" srcId="{4C627F28-479C-41F2-B66F-4F2FDECD8B49}" destId="{0A6DBCD7-2079-47E3-8C5E-A9110FBACCC5}" srcOrd="2" destOrd="0" parTransId="{CBF56EF1-D0D3-43D7-A478-1D4BD5D7ED7B}" sibTransId="{6AF07AAC-4054-42C8-9CE9-8AB4EE127FB8}"/>
    <dgm:cxn modelId="{91125DD6-4F79-455C-978D-088F005D3127}" srcId="{8DA6377D-1AFC-4FC1-8521-3FF3F9B203C1}" destId="{E7616BFA-F8EE-4244-8D6C-30BF7D865893}" srcOrd="0" destOrd="0" parTransId="{25A09C86-3089-4F4F-B0E4-5E4B9618774C}" sibTransId="{55891FC7-32C6-40DC-A8E9-D7451D7274FA}"/>
    <dgm:cxn modelId="{92A1E9DB-CCB4-490F-84B5-C83BB669F2D5}" type="presOf" srcId="{CC3BFC06-2162-4B8D-9BC5-EC78BE611A15}" destId="{A795D343-3509-480A-AB99-4A8B6FF610F6}" srcOrd="0" destOrd="0" presId="urn:microsoft.com/office/officeart/2016/7/layout/BasicTimeline"/>
    <dgm:cxn modelId="{FAEEDBE8-05C3-4A20-9A55-9ED25A6E7534}" srcId="{4C627F28-479C-41F2-B66F-4F2FDECD8B49}" destId="{8DA6377D-1AFC-4FC1-8521-3FF3F9B203C1}" srcOrd="1" destOrd="0" parTransId="{AE3613E7-0652-4804-A2D2-816BC668EE71}" sibTransId="{05FBCBB8-42AA-424F-B952-808CC4B2BF6C}"/>
    <dgm:cxn modelId="{018EEDEA-3588-4951-939D-0E627407D75F}" type="presOf" srcId="{A7EE8228-C1F8-4E83-A86C-0701D6B9FEF5}" destId="{E5E7BEF1-781B-4F08-821F-2522A519A847}" srcOrd="0" destOrd="0" presId="urn:microsoft.com/office/officeart/2016/7/layout/BasicTimeline"/>
    <dgm:cxn modelId="{95DDEEF6-97B9-4A80-96CC-F6B64B90CFAB}" type="presOf" srcId="{4C627F28-479C-41F2-B66F-4F2FDECD8B49}" destId="{A4BAA826-CAD1-4630-80A3-D01D7621FD51}" srcOrd="0" destOrd="0" presId="urn:microsoft.com/office/officeart/2016/7/layout/BasicTimeline"/>
    <dgm:cxn modelId="{9C3942E9-9BA2-4D6C-A1CD-2B0C3CD4A3F6}" type="presParOf" srcId="{A4BAA826-CAD1-4630-80A3-D01D7621FD51}" destId="{57EA1A99-16EF-472A-9DBE-706F97EAD71A}" srcOrd="0" destOrd="0" presId="urn:microsoft.com/office/officeart/2016/7/layout/BasicTimeline"/>
    <dgm:cxn modelId="{4E452FEE-E9FE-4359-9B42-690227818E65}" type="presParOf" srcId="{A4BAA826-CAD1-4630-80A3-D01D7621FD51}" destId="{BE999A62-1DB4-42C0-9C04-2E10B05566B0}" srcOrd="1" destOrd="0" presId="urn:microsoft.com/office/officeart/2016/7/layout/BasicTimeline"/>
    <dgm:cxn modelId="{AF4D12BA-720A-471C-AC86-479EB3610D8D}" type="presParOf" srcId="{BE999A62-1DB4-42C0-9C04-2E10B05566B0}" destId="{7EEE9855-2468-461F-A10F-3E162608A4B9}" srcOrd="0" destOrd="0" presId="urn:microsoft.com/office/officeart/2016/7/layout/BasicTimeline"/>
    <dgm:cxn modelId="{DD5C58CA-CB41-46D8-B801-51C640748D4B}" type="presParOf" srcId="{7EEE9855-2468-461F-A10F-3E162608A4B9}" destId="{A795D343-3509-480A-AB99-4A8B6FF610F6}" srcOrd="0" destOrd="0" presId="urn:microsoft.com/office/officeart/2016/7/layout/BasicTimeline"/>
    <dgm:cxn modelId="{A20D24AF-6229-4AA9-96AD-D7A54258D71F}" type="presParOf" srcId="{7EEE9855-2468-461F-A10F-3E162608A4B9}" destId="{6A9CE0A9-236A-4072-AED5-0F7375B0D5A3}" srcOrd="1" destOrd="0" presId="urn:microsoft.com/office/officeart/2016/7/layout/BasicTimeline"/>
    <dgm:cxn modelId="{5FCBAC32-DE26-435D-878F-FCD7F7B6E511}" type="presParOf" srcId="{6A9CE0A9-236A-4072-AED5-0F7375B0D5A3}" destId="{D32461D2-4702-46E6-88A0-3FDFED7EBDD0}" srcOrd="0" destOrd="0" presId="urn:microsoft.com/office/officeart/2016/7/layout/BasicTimeline"/>
    <dgm:cxn modelId="{A2504DCE-4376-4E26-BA96-7E54E4AF3F4D}" type="presParOf" srcId="{6A9CE0A9-236A-4072-AED5-0F7375B0D5A3}" destId="{3ADA39AA-65BA-42B9-8E16-60C2779846C3}" srcOrd="1" destOrd="0" presId="urn:microsoft.com/office/officeart/2016/7/layout/BasicTimeline"/>
    <dgm:cxn modelId="{DD1FD289-BECD-47A9-A9CE-DFEFBB1896C4}" type="presParOf" srcId="{7EEE9855-2468-461F-A10F-3E162608A4B9}" destId="{C9E72C93-6316-47E0-87D0-E66555611F71}" srcOrd="2" destOrd="0" presId="urn:microsoft.com/office/officeart/2016/7/layout/BasicTimeline"/>
    <dgm:cxn modelId="{CEA71C8F-01BC-425F-86C1-6654E568848A}" type="presParOf" srcId="{7EEE9855-2468-461F-A10F-3E162608A4B9}" destId="{668541F2-80A7-4E60-8C39-FA27CD5016BD}" srcOrd="3" destOrd="0" presId="urn:microsoft.com/office/officeart/2016/7/layout/BasicTimeline"/>
    <dgm:cxn modelId="{87823A0A-BBE2-4852-9009-F7E9397774DA}" type="presParOf" srcId="{7EEE9855-2468-461F-A10F-3E162608A4B9}" destId="{82B8A504-E45F-40CC-83BA-B2C3B3F5406C}" srcOrd="4" destOrd="0" presId="urn:microsoft.com/office/officeart/2016/7/layout/BasicTimeline"/>
    <dgm:cxn modelId="{4E825CEC-E294-4209-AF22-3D88A6112139}" type="presParOf" srcId="{BE999A62-1DB4-42C0-9C04-2E10B05566B0}" destId="{98B0A5E4-0928-4317-BAED-381F400162F0}" srcOrd="1" destOrd="0" presId="urn:microsoft.com/office/officeart/2016/7/layout/BasicTimeline"/>
    <dgm:cxn modelId="{DD95CED3-6E82-4090-A2F2-934EA5B375CC}" type="presParOf" srcId="{BE999A62-1DB4-42C0-9C04-2E10B05566B0}" destId="{1DAAFB50-AFBB-4521-9220-92A885C38B0F}" srcOrd="2" destOrd="0" presId="urn:microsoft.com/office/officeart/2016/7/layout/BasicTimeline"/>
    <dgm:cxn modelId="{B545FE0F-7D8E-4CC8-9E1B-442FB8C6CC2F}" type="presParOf" srcId="{1DAAFB50-AFBB-4521-9220-92A885C38B0F}" destId="{580CC02B-D53E-4AA7-9D5B-496453A471EF}" srcOrd="0" destOrd="0" presId="urn:microsoft.com/office/officeart/2016/7/layout/BasicTimeline"/>
    <dgm:cxn modelId="{BC22BDF0-4551-4656-B78B-8BFC9841D3DF}" type="presParOf" srcId="{1DAAFB50-AFBB-4521-9220-92A885C38B0F}" destId="{12CDBBF7-D8A0-4D09-8B68-FA0C8E563D6C}" srcOrd="1" destOrd="0" presId="urn:microsoft.com/office/officeart/2016/7/layout/BasicTimeline"/>
    <dgm:cxn modelId="{82F7C4B1-45E9-4D39-AE14-F9AB1FDFC167}" type="presParOf" srcId="{12CDBBF7-D8A0-4D09-8B68-FA0C8E563D6C}" destId="{D410A879-6873-426C-AC8B-9FB32F14891F}" srcOrd="0" destOrd="0" presId="urn:microsoft.com/office/officeart/2016/7/layout/BasicTimeline"/>
    <dgm:cxn modelId="{D415CEF1-F143-48AF-9344-98900EEE1DA1}" type="presParOf" srcId="{12CDBBF7-D8A0-4D09-8B68-FA0C8E563D6C}" destId="{2ED1D513-E49E-469E-BB47-C406F393EE3B}" srcOrd="1" destOrd="0" presId="urn:microsoft.com/office/officeart/2016/7/layout/BasicTimeline"/>
    <dgm:cxn modelId="{150A9AD2-3D54-4489-A228-F9229B68C4CC}" type="presParOf" srcId="{1DAAFB50-AFBB-4521-9220-92A885C38B0F}" destId="{C1787F67-391E-48EA-81C7-ED40C62A43A3}" srcOrd="2" destOrd="0" presId="urn:microsoft.com/office/officeart/2016/7/layout/BasicTimeline"/>
    <dgm:cxn modelId="{65305BEC-2C73-4934-97B2-B7FC3CAD8160}" type="presParOf" srcId="{1DAAFB50-AFBB-4521-9220-92A885C38B0F}" destId="{9B94008C-25DC-4810-BC9E-6B9BD72A808C}" srcOrd="3" destOrd="0" presId="urn:microsoft.com/office/officeart/2016/7/layout/BasicTimeline"/>
    <dgm:cxn modelId="{AED17D58-E9EB-4F32-803F-36C42D5E296A}" type="presParOf" srcId="{1DAAFB50-AFBB-4521-9220-92A885C38B0F}" destId="{C4590082-57CA-462D-9F90-FC00048EEFC4}" srcOrd="4" destOrd="0" presId="urn:microsoft.com/office/officeart/2016/7/layout/BasicTimeline"/>
    <dgm:cxn modelId="{6A0EEADA-9239-4889-B9D7-403FDFA9F75F}" type="presParOf" srcId="{BE999A62-1DB4-42C0-9C04-2E10B05566B0}" destId="{95A7FB6F-961C-4590-99DC-E7C7037446A9}" srcOrd="3" destOrd="0" presId="urn:microsoft.com/office/officeart/2016/7/layout/BasicTimeline"/>
    <dgm:cxn modelId="{81E54A0A-BBF6-450E-82A3-7717010A093B}" type="presParOf" srcId="{BE999A62-1DB4-42C0-9C04-2E10B05566B0}" destId="{2A1E2FA9-3892-444F-88E0-AB22D63C5671}" srcOrd="4" destOrd="0" presId="urn:microsoft.com/office/officeart/2016/7/layout/BasicTimeline"/>
    <dgm:cxn modelId="{AAC3C9D1-1991-4976-87C2-A0B4870E9C78}" type="presParOf" srcId="{2A1E2FA9-3892-444F-88E0-AB22D63C5671}" destId="{ED6BA3EC-89A6-47EE-8DC1-82E84B7DB9FB}" srcOrd="0" destOrd="0" presId="urn:microsoft.com/office/officeart/2016/7/layout/BasicTimeline"/>
    <dgm:cxn modelId="{EA0B6301-37F1-4EE0-9268-A5C3247ACE7F}" type="presParOf" srcId="{2A1E2FA9-3892-444F-88E0-AB22D63C5671}" destId="{C016FB2A-D5E8-4040-87E2-B8D173BFF41B}" srcOrd="1" destOrd="0" presId="urn:microsoft.com/office/officeart/2016/7/layout/BasicTimeline"/>
    <dgm:cxn modelId="{4BC8F908-DA30-4B52-BEED-F4C914A80C3D}" type="presParOf" srcId="{C016FB2A-D5E8-4040-87E2-B8D173BFF41B}" destId="{0980D686-207A-43F8-B682-6348CE7F9A71}" srcOrd="0" destOrd="0" presId="urn:microsoft.com/office/officeart/2016/7/layout/BasicTimeline"/>
    <dgm:cxn modelId="{F42FE88C-D48C-44B7-9295-22C92F337DC9}" type="presParOf" srcId="{C016FB2A-D5E8-4040-87E2-B8D173BFF41B}" destId="{FBD04A6F-9351-4A1D-81F9-036044BB5C85}" srcOrd="1" destOrd="0" presId="urn:microsoft.com/office/officeart/2016/7/layout/BasicTimeline"/>
    <dgm:cxn modelId="{F408AA09-94F0-4742-A940-BAE110194E5A}" type="presParOf" srcId="{2A1E2FA9-3892-444F-88E0-AB22D63C5671}" destId="{A47951FE-8B37-4B51-B19C-AAE481A30685}" srcOrd="2" destOrd="0" presId="urn:microsoft.com/office/officeart/2016/7/layout/BasicTimeline"/>
    <dgm:cxn modelId="{D5CB9387-F09B-4D2A-A8FA-0BFE7111082D}" type="presParOf" srcId="{2A1E2FA9-3892-444F-88E0-AB22D63C5671}" destId="{2C4C8765-4EF4-4242-A443-CBEC5EBCAA55}" srcOrd="3" destOrd="0" presId="urn:microsoft.com/office/officeart/2016/7/layout/BasicTimeline"/>
    <dgm:cxn modelId="{9B39DC4E-4FD1-44AF-AB8A-D25A16313669}" type="presParOf" srcId="{2A1E2FA9-3892-444F-88E0-AB22D63C5671}" destId="{D8A46B24-3C2B-4234-BD83-A96CB2A30A28}" srcOrd="4" destOrd="0" presId="urn:microsoft.com/office/officeart/2016/7/layout/BasicTimeline"/>
    <dgm:cxn modelId="{4D7B4942-3618-49EE-801F-E33B0AB58580}" type="presParOf" srcId="{BE999A62-1DB4-42C0-9C04-2E10B05566B0}" destId="{F1F475E9-7E05-45A4-8208-10CD30D4EC52}" srcOrd="5" destOrd="0" presId="urn:microsoft.com/office/officeart/2016/7/layout/BasicTimeline"/>
    <dgm:cxn modelId="{1709686C-7328-4BE7-8DF2-EBB151C75300}" type="presParOf" srcId="{BE999A62-1DB4-42C0-9C04-2E10B05566B0}" destId="{5DD92CDD-3EAA-4E65-9B99-C3545FCBFDDE}" srcOrd="6" destOrd="0" presId="urn:microsoft.com/office/officeart/2016/7/layout/BasicTimeline"/>
    <dgm:cxn modelId="{45871E67-29F5-4A7E-9821-F236C7EB08D4}" type="presParOf" srcId="{5DD92CDD-3EAA-4E65-9B99-C3545FCBFDDE}" destId="{541F78DD-32CE-4A54-97E7-8175AF2BF64E}" srcOrd="0" destOrd="0" presId="urn:microsoft.com/office/officeart/2016/7/layout/BasicTimeline"/>
    <dgm:cxn modelId="{991FF32D-A376-4E06-B7D1-AD67CD052470}" type="presParOf" srcId="{5DD92CDD-3EAA-4E65-9B99-C3545FCBFDDE}" destId="{FA05D0B5-783E-47CA-B790-1D5027D7A03B}" srcOrd="1" destOrd="0" presId="urn:microsoft.com/office/officeart/2016/7/layout/BasicTimeline"/>
    <dgm:cxn modelId="{A72208CE-584B-4125-84F3-88E0B86A300B}" type="presParOf" srcId="{FA05D0B5-783E-47CA-B790-1D5027D7A03B}" destId="{52DE7F1C-01A9-40BC-A947-31A3D4700585}" srcOrd="0" destOrd="0" presId="urn:microsoft.com/office/officeart/2016/7/layout/BasicTimeline"/>
    <dgm:cxn modelId="{E6427F29-D1D6-49CE-A247-262120CA3F4A}" type="presParOf" srcId="{FA05D0B5-783E-47CA-B790-1D5027D7A03B}" destId="{3B86542A-2BFC-4FEE-A00B-D2D65E3C681B}" srcOrd="1" destOrd="0" presId="urn:microsoft.com/office/officeart/2016/7/layout/BasicTimeline"/>
    <dgm:cxn modelId="{1E805966-35C9-418D-8FE7-508FCAD897A0}" type="presParOf" srcId="{5DD92CDD-3EAA-4E65-9B99-C3545FCBFDDE}" destId="{5CD3C51B-35B3-4A0C-8717-FDD05E56D944}" srcOrd="2" destOrd="0" presId="urn:microsoft.com/office/officeart/2016/7/layout/BasicTimeline"/>
    <dgm:cxn modelId="{42C515F1-C74D-4D02-8556-09776714526F}" type="presParOf" srcId="{5DD92CDD-3EAA-4E65-9B99-C3545FCBFDDE}" destId="{93531286-6178-4B77-85B5-4E60EBC7996E}" srcOrd="3" destOrd="0" presId="urn:microsoft.com/office/officeart/2016/7/layout/BasicTimeline"/>
    <dgm:cxn modelId="{11F0ED35-CA0B-4B68-8C2C-C5B4F24E7A97}" type="presParOf" srcId="{5DD92CDD-3EAA-4E65-9B99-C3545FCBFDDE}" destId="{17CBB0F5-94BE-448D-9DB0-D517DC9AB3D0}" srcOrd="4" destOrd="0" presId="urn:microsoft.com/office/officeart/2016/7/layout/BasicTimeline"/>
    <dgm:cxn modelId="{110F19D1-6DB5-430D-B8E1-3C4D2E5EC5D6}" type="presParOf" srcId="{BE999A62-1DB4-42C0-9C04-2E10B05566B0}" destId="{B2B542B8-B3FA-4C1B-9812-4B3B3C74F6B1}" srcOrd="7" destOrd="0" presId="urn:microsoft.com/office/officeart/2016/7/layout/BasicTimeline"/>
    <dgm:cxn modelId="{07A3A434-01A4-4B09-A10F-D8B3F4834C80}" type="presParOf" srcId="{BE999A62-1DB4-42C0-9C04-2E10B05566B0}" destId="{D575EEC3-587D-4653-985A-2FE20C061B8E}" srcOrd="8" destOrd="0" presId="urn:microsoft.com/office/officeart/2016/7/layout/BasicTimeline"/>
    <dgm:cxn modelId="{E0223A30-2C9C-498D-A8DD-CEE3890AC253}" type="presParOf" srcId="{D575EEC3-587D-4653-985A-2FE20C061B8E}" destId="{E5E7BEF1-781B-4F08-821F-2522A519A847}" srcOrd="0" destOrd="0" presId="urn:microsoft.com/office/officeart/2016/7/layout/BasicTimeline"/>
    <dgm:cxn modelId="{B61C4915-B3CE-44C1-9566-86CCACA08F45}" type="presParOf" srcId="{D575EEC3-587D-4653-985A-2FE20C061B8E}" destId="{4F1384E0-06D2-49DC-88A4-C5C6B985E567}" srcOrd="1" destOrd="0" presId="urn:microsoft.com/office/officeart/2016/7/layout/BasicTimeline"/>
    <dgm:cxn modelId="{4CD08BFC-3673-48FD-81D0-AFE8179797FE}" type="presParOf" srcId="{4F1384E0-06D2-49DC-88A4-C5C6B985E567}" destId="{F5575F58-A01A-408B-A078-D0F85BA8AE1A}" srcOrd="0" destOrd="0" presId="urn:microsoft.com/office/officeart/2016/7/layout/BasicTimeline"/>
    <dgm:cxn modelId="{5C659D64-21C7-4E1A-82D6-5B30B3839DE9}" type="presParOf" srcId="{4F1384E0-06D2-49DC-88A4-C5C6B985E567}" destId="{A9627073-0EC0-4BB8-B46B-0D94543CB09E}" srcOrd="1" destOrd="0" presId="urn:microsoft.com/office/officeart/2016/7/layout/BasicTimeline"/>
    <dgm:cxn modelId="{B0B7F020-4F3C-429A-8649-A5CBAE67C1A4}" type="presParOf" srcId="{D575EEC3-587D-4653-985A-2FE20C061B8E}" destId="{0D16292D-3145-44C1-8125-0F3A29F1B09A}" srcOrd="2" destOrd="0" presId="urn:microsoft.com/office/officeart/2016/7/layout/BasicTimeline"/>
    <dgm:cxn modelId="{1F702131-E722-4ABA-BCF2-6D62C924DE09}" type="presParOf" srcId="{D575EEC3-587D-4653-985A-2FE20C061B8E}" destId="{849CD11C-8B7B-4F6B-873A-01D1B5A1763B}" srcOrd="3" destOrd="0" presId="urn:microsoft.com/office/officeart/2016/7/layout/BasicTimeline"/>
    <dgm:cxn modelId="{43E7C904-4D33-46D4-9214-87D21FE2A541}" type="presParOf" srcId="{D575EEC3-587D-4653-985A-2FE20C061B8E}" destId="{3F24161D-4F0E-4091-9846-F3494D86956C}" srcOrd="4" destOrd="0" presId="urn:microsoft.com/office/officeart/2016/7/layout/BasicTimeline"/>
    <dgm:cxn modelId="{24CC6703-4DEA-46D4-89C1-7CC1D63E8D27}" type="presParOf" srcId="{BE999A62-1DB4-42C0-9C04-2E10B05566B0}" destId="{68587DAC-EE46-44F3-AE83-644942B94BA4}" srcOrd="9" destOrd="0" presId="urn:microsoft.com/office/officeart/2016/7/layout/BasicTimeline"/>
    <dgm:cxn modelId="{71877B6D-EF75-4845-85ED-4216C57434CB}" type="presParOf" srcId="{BE999A62-1DB4-42C0-9C04-2E10B05566B0}" destId="{317B616B-0045-4E35-88E5-24AD2D2CAE12}" srcOrd="10" destOrd="0" presId="urn:microsoft.com/office/officeart/2016/7/layout/BasicTimeline"/>
    <dgm:cxn modelId="{DC857B9E-E19D-4A54-9F25-1193F70F9517}" type="presParOf" srcId="{317B616B-0045-4E35-88E5-24AD2D2CAE12}" destId="{37BEFB86-1ECA-4D98-952A-85FEE2FDE795}" srcOrd="0" destOrd="0" presId="urn:microsoft.com/office/officeart/2016/7/layout/BasicTimeline"/>
    <dgm:cxn modelId="{AAE45C93-D066-4AC6-A09C-4B5F7CE07029}" type="presParOf" srcId="{317B616B-0045-4E35-88E5-24AD2D2CAE12}" destId="{E2D505D2-EF7B-4D6F-892A-688E29E6A1E8}" srcOrd="1" destOrd="0" presId="urn:microsoft.com/office/officeart/2016/7/layout/BasicTimeline"/>
    <dgm:cxn modelId="{C0239493-B152-4CB6-A5CF-45F17B2B7445}" type="presParOf" srcId="{E2D505D2-EF7B-4D6F-892A-688E29E6A1E8}" destId="{872BFDAF-6223-43B2-A983-3FFF26D6A389}" srcOrd="0" destOrd="0" presId="urn:microsoft.com/office/officeart/2016/7/layout/BasicTimeline"/>
    <dgm:cxn modelId="{2BB0FDF3-CA3D-41BC-938F-DD39DBE89D87}" type="presParOf" srcId="{E2D505D2-EF7B-4D6F-892A-688E29E6A1E8}" destId="{D7C29334-C264-4C0D-AEE6-CA0339E05FDC}" srcOrd="1" destOrd="0" presId="urn:microsoft.com/office/officeart/2016/7/layout/BasicTimeline"/>
    <dgm:cxn modelId="{3D697AA8-B912-40C3-BE02-3B26161F6349}" type="presParOf" srcId="{317B616B-0045-4E35-88E5-24AD2D2CAE12}" destId="{6676386C-56E9-4031-8889-65A3ED85F091}" srcOrd="2" destOrd="0" presId="urn:microsoft.com/office/officeart/2016/7/layout/BasicTimeline"/>
    <dgm:cxn modelId="{9731921D-68D2-4169-991C-ECA07A7A04D1}" type="presParOf" srcId="{317B616B-0045-4E35-88E5-24AD2D2CAE12}" destId="{51307A07-F120-41B9-A375-80797CDBA189}" srcOrd="3" destOrd="0" presId="urn:microsoft.com/office/officeart/2016/7/layout/BasicTimeline"/>
    <dgm:cxn modelId="{422FE8CE-BC91-4101-9717-FD100C8D4B48}" type="presParOf" srcId="{317B616B-0045-4E35-88E5-24AD2D2CAE12}" destId="{0F5F3489-CD7A-4DAD-90CE-5AD3283C8B39}" srcOrd="4" destOrd="0" presId="urn:microsoft.com/office/officeart/2016/7/layout/BasicTimeline"/>
    <dgm:cxn modelId="{8E6C7551-1E3B-4817-B98D-FECCBF482B88}" type="presParOf" srcId="{BE999A62-1DB4-42C0-9C04-2E10B05566B0}" destId="{949A421F-49E9-4813-8448-6A82F49E0C92}" srcOrd="11" destOrd="0" presId="urn:microsoft.com/office/officeart/2016/7/layout/BasicTimeline"/>
    <dgm:cxn modelId="{712A1228-8B6F-4BDB-BAE7-F325CF53CC83}" type="presParOf" srcId="{BE999A62-1DB4-42C0-9C04-2E10B05566B0}" destId="{B246C57F-F4FB-4514-AAC0-4E63456E1BF0}" srcOrd="12" destOrd="0" presId="urn:microsoft.com/office/officeart/2016/7/layout/BasicTimeline"/>
    <dgm:cxn modelId="{4A969474-A0B1-4A43-B50B-C6A95A9C9422}" type="presParOf" srcId="{B246C57F-F4FB-4514-AAC0-4E63456E1BF0}" destId="{838229C8-2038-4DAE-B278-18EC9D26B5E7}" srcOrd="0" destOrd="0" presId="urn:microsoft.com/office/officeart/2016/7/layout/BasicTimeline"/>
    <dgm:cxn modelId="{F1807309-7371-46CB-9768-6432D68EE6FA}" type="presParOf" srcId="{B246C57F-F4FB-4514-AAC0-4E63456E1BF0}" destId="{41527993-9CEA-4391-B699-373C07ED5001}" srcOrd="1" destOrd="0" presId="urn:microsoft.com/office/officeart/2016/7/layout/BasicTimeline"/>
    <dgm:cxn modelId="{762D6E52-BB31-405A-9DB3-D499FF452024}" type="presParOf" srcId="{41527993-9CEA-4391-B699-373C07ED5001}" destId="{9231742D-67CC-47D5-A355-571EF51C78C8}" srcOrd="0" destOrd="0" presId="urn:microsoft.com/office/officeart/2016/7/layout/BasicTimeline"/>
    <dgm:cxn modelId="{186099F3-7DAD-4542-B2AC-248FF99ABB95}" type="presParOf" srcId="{41527993-9CEA-4391-B699-373C07ED5001}" destId="{41692F4C-808D-4D72-AFE7-10A07039D558}" srcOrd="1" destOrd="0" presId="urn:microsoft.com/office/officeart/2016/7/layout/BasicTimeline"/>
    <dgm:cxn modelId="{2352684A-CC61-4A66-B659-E949FF164771}" type="presParOf" srcId="{B246C57F-F4FB-4514-AAC0-4E63456E1BF0}" destId="{AD12E8B6-19C8-4411-80FC-653A17EA19CE}" srcOrd="2" destOrd="0" presId="urn:microsoft.com/office/officeart/2016/7/layout/BasicTimeline"/>
    <dgm:cxn modelId="{44DC067C-6D2C-41C0-B5EB-D2870A7CF06E}" type="presParOf" srcId="{B246C57F-F4FB-4514-AAC0-4E63456E1BF0}" destId="{67736396-A8B9-4EA2-B811-13F525935824}" srcOrd="3" destOrd="0" presId="urn:microsoft.com/office/officeart/2016/7/layout/BasicTimeline"/>
    <dgm:cxn modelId="{F3936526-9EF9-49E0-812E-17AAB3EBAACE}" type="presParOf" srcId="{B246C57F-F4FB-4514-AAC0-4E63456E1BF0}" destId="{CCF12DDC-70F1-4716-A5C6-A044C38253CB}"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A1A99-16EF-472A-9DBE-706F97EAD71A}">
      <dsp:nvSpPr>
        <dsp:cNvPr id="0" name=""/>
        <dsp:cNvSpPr/>
      </dsp:nvSpPr>
      <dsp:spPr>
        <a:xfrm>
          <a:off x="0" y="1787236"/>
          <a:ext cx="8239990" cy="0"/>
        </a:xfrm>
        <a:prstGeom prst="lin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A795D343-3509-480A-AB99-4A8B6FF610F6}">
      <dsp:nvSpPr>
        <dsp:cNvPr id="0" name=""/>
        <dsp:cNvSpPr/>
      </dsp:nvSpPr>
      <dsp:spPr>
        <a:xfrm>
          <a:off x="111610" y="1919492"/>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latin typeface="Public Sans"/>
            </a:rPr>
            <a:t> </a:t>
          </a:r>
          <a:r>
            <a:rPr lang="en-US" sz="1400" b="0" kern="1200">
              <a:latin typeface="Public Sans"/>
              <a:ea typeface="Calibri"/>
              <a:cs typeface="Calibri"/>
            </a:rPr>
            <a:t>– </a:t>
          </a:r>
          <a:r>
            <a:rPr lang="en-US" sz="1400" kern="1200">
              <a:latin typeface="Public Sans"/>
            </a:rPr>
            <a:t>Nov 2023</a:t>
          </a:r>
        </a:p>
      </dsp:txBody>
      <dsp:txXfrm>
        <a:off x="111610" y="1919492"/>
        <a:ext cx="1618063" cy="403915"/>
      </dsp:txXfrm>
    </dsp:sp>
    <dsp:sp modelId="{D32461D2-4702-46E6-88A0-3FDFED7EBDD0}">
      <dsp:nvSpPr>
        <dsp:cNvPr id="0" name=""/>
        <dsp:cNvSpPr/>
      </dsp:nvSpPr>
      <dsp:spPr>
        <a:xfrm>
          <a:off x="1287" y="498638"/>
          <a:ext cx="1838708" cy="609447"/>
        </a:xfrm>
        <a:prstGeom prst="roundRect">
          <a:avLst/>
        </a:prstGeom>
        <a:solidFill>
          <a:srgbClr val="003333"/>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solidFill>
                <a:schemeClr val="bg1"/>
              </a:solidFill>
              <a:latin typeface="Public Sans"/>
            </a:rPr>
            <a:t>  1) Ideation</a:t>
          </a:r>
        </a:p>
      </dsp:txBody>
      <dsp:txXfrm>
        <a:off x="31038" y="528389"/>
        <a:ext cx="1779206" cy="549945"/>
      </dsp:txXfrm>
    </dsp:sp>
    <dsp:sp modelId="{C9E72C93-6316-47E0-87D0-E66555611F71}">
      <dsp:nvSpPr>
        <dsp:cNvPr id="0" name=""/>
        <dsp:cNvSpPr/>
      </dsp:nvSpPr>
      <dsp:spPr>
        <a:xfrm>
          <a:off x="920641" y="110808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80CC02B-D53E-4AA7-9D5B-496453A471EF}">
      <dsp:nvSpPr>
        <dsp:cNvPr id="0" name=""/>
        <dsp:cNvSpPr/>
      </dsp:nvSpPr>
      <dsp:spPr>
        <a:xfrm>
          <a:off x="1178061" y="1251065"/>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Public Sans"/>
            </a:rPr>
            <a:t>Oct 2023 – Feb 2024</a:t>
          </a:r>
        </a:p>
      </dsp:txBody>
      <dsp:txXfrm>
        <a:off x="1178061" y="1251065"/>
        <a:ext cx="1618063" cy="403915"/>
      </dsp:txXfrm>
    </dsp:sp>
    <dsp:sp modelId="{668541F2-80A7-4E60-8C39-FA27CD5016BD}">
      <dsp:nvSpPr>
        <dsp:cNvPr id="0" name=""/>
        <dsp:cNvSpPr/>
      </dsp:nvSpPr>
      <dsp:spPr>
        <a:xfrm>
          <a:off x="893833"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10A879-6873-426C-AC8B-9FB32F14891F}">
      <dsp:nvSpPr>
        <dsp:cNvPr id="0" name=""/>
        <dsp:cNvSpPr/>
      </dsp:nvSpPr>
      <dsp:spPr>
        <a:xfrm>
          <a:off x="1067738" y="2466386"/>
          <a:ext cx="1838708" cy="780854"/>
        </a:xfrm>
        <a:prstGeom prst="roundRect">
          <a:avLst/>
        </a:prstGeom>
        <a:solidFill>
          <a:srgbClr val="CCFF33"/>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Public Sans"/>
            </a:rPr>
            <a:t>2) First open call application and selection process</a:t>
          </a:r>
          <a:endParaRPr lang="en-US" sz="1200" b="0" kern="1200">
            <a:latin typeface="Public Sans"/>
          </a:endParaRPr>
        </a:p>
      </dsp:txBody>
      <dsp:txXfrm>
        <a:off x="1105856" y="2504504"/>
        <a:ext cx="1762472" cy="704618"/>
      </dsp:txXfrm>
    </dsp:sp>
    <dsp:sp modelId="{C1787F67-391E-48EA-81C7-ED40C62A43A3}">
      <dsp:nvSpPr>
        <dsp:cNvPr id="0" name=""/>
        <dsp:cNvSpPr/>
      </dsp:nvSpPr>
      <dsp:spPr>
        <a:xfrm>
          <a:off x="1987092" y="178723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6BA3EC-89A6-47EE-8DC1-82E84B7DB9FB}">
      <dsp:nvSpPr>
        <dsp:cNvPr id="0" name=""/>
        <dsp:cNvSpPr/>
      </dsp:nvSpPr>
      <dsp:spPr>
        <a:xfrm>
          <a:off x="2244512" y="1919492"/>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Public Sans"/>
            </a:rPr>
            <a:t> Feb </a:t>
          </a:r>
          <a:r>
            <a:rPr lang="en-US" sz="1400" b="1" kern="1200">
              <a:latin typeface="Public Sans"/>
              <a:ea typeface="Calibri"/>
              <a:cs typeface="Calibri"/>
            </a:rPr>
            <a:t>– </a:t>
          </a:r>
          <a:r>
            <a:rPr lang="en-US" sz="1400" b="1" kern="1200">
              <a:latin typeface="Public Sans"/>
            </a:rPr>
            <a:t>Mar 2024</a:t>
          </a:r>
        </a:p>
      </dsp:txBody>
      <dsp:txXfrm>
        <a:off x="2244512" y="1919492"/>
        <a:ext cx="1618063" cy="403915"/>
      </dsp:txXfrm>
    </dsp:sp>
    <dsp:sp modelId="{9B94008C-25DC-4810-BC9E-6B9BD72A808C}">
      <dsp:nvSpPr>
        <dsp:cNvPr id="0" name=""/>
        <dsp:cNvSpPr/>
      </dsp:nvSpPr>
      <dsp:spPr>
        <a:xfrm>
          <a:off x="1960284"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980D686-207A-43F8-B682-6348CE7F9A71}">
      <dsp:nvSpPr>
        <dsp:cNvPr id="0" name=""/>
        <dsp:cNvSpPr/>
      </dsp:nvSpPr>
      <dsp:spPr>
        <a:xfrm>
          <a:off x="2134189" y="498638"/>
          <a:ext cx="1838708" cy="609447"/>
        </a:xfrm>
        <a:prstGeom prst="roundRect">
          <a:avLst/>
        </a:prstGeom>
        <a:solidFill>
          <a:srgbClr val="99FFFF"/>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Public Sans"/>
            </a:rPr>
            <a:t> 3) </a:t>
          </a:r>
          <a:r>
            <a:rPr lang="en-US" sz="1200" kern="1200" err="1">
              <a:latin typeface="Public Sans"/>
            </a:rPr>
            <a:t>Programme</a:t>
          </a:r>
          <a:r>
            <a:rPr lang="en-US" sz="1200" kern="1200">
              <a:latin typeface="Public Sans"/>
            </a:rPr>
            <a:t> launch</a:t>
          </a:r>
        </a:p>
      </dsp:txBody>
      <dsp:txXfrm>
        <a:off x="2163940" y="528389"/>
        <a:ext cx="1779206" cy="549945"/>
      </dsp:txXfrm>
    </dsp:sp>
    <dsp:sp modelId="{A47951FE-8B37-4B51-B19C-AAE481A30685}">
      <dsp:nvSpPr>
        <dsp:cNvPr id="0" name=""/>
        <dsp:cNvSpPr/>
      </dsp:nvSpPr>
      <dsp:spPr>
        <a:xfrm>
          <a:off x="3053543" y="110808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41F78DD-32CE-4A54-97E7-8175AF2BF64E}">
      <dsp:nvSpPr>
        <dsp:cNvPr id="0" name=""/>
        <dsp:cNvSpPr/>
      </dsp:nvSpPr>
      <dsp:spPr>
        <a:xfrm>
          <a:off x="3310963" y="1251065"/>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Public Sans"/>
            </a:rPr>
            <a:t>Mar </a:t>
          </a:r>
          <a:r>
            <a:rPr lang="en-US" sz="1400" b="1" kern="1200">
              <a:latin typeface="Public Sans"/>
              <a:ea typeface="Calibri"/>
              <a:cs typeface="Calibri"/>
            </a:rPr>
            <a:t>– Nov 2024 </a:t>
          </a:r>
          <a:endParaRPr lang="en-US" sz="1400" b="1" kern="1200">
            <a:latin typeface="Public Sans"/>
          </a:endParaRPr>
        </a:p>
      </dsp:txBody>
      <dsp:txXfrm>
        <a:off x="3310963" y="1251065"/>
        <a:ext cx="1618063" cy="403915"/>
      </dsp:txXfrm>
    </dsp:sp>
    <dsp:sp modelId="{2C4C8765-4EF4-4242-A443-CBEC5EBCAA55}">
      <dsp:nvSpPr>
        <dsp:cNvPr id="0" name=""/>
        <dsp:cNvSpPr/>
      </dsp:nvSpPr>
      <dsp:spPr>
        <a:xfrm>
          <a:off x="3026735"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2DE7F1C-01A9-40BC-A947-31A3D4700585}">
      <dsp:nvSpPr>
        <dsp:cNvPr id="0" name=""/>
        <dsp:cNvSpPr/>
      </dsp:nvSpPr>
      <dsp:spPr>
        <a:xfrm>
          <a:off x="3200640" y="2466386"/>
          <a:ext cx="1838708" cy="609447"/>
        </a:xfrm>
        <a:prstGeom prst="roundRect">
          <a:avLst/>
        </a:prstGeom>
        <a:solidFill>
          <a:srgbClr val="FF6600"/>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bg1"/>
              </a:solidFill>
              <a:latin typeface="Public Sans"/>
            </a:rPr>
            <a:t>4) </a:t>
          </a:r>
          <a:r>
            <a:rPr lang="en-US" sz="1200" kern="1200">
              <a:solidFill>
                <a:schemeClr val="bg1"/>
              </a:solidFill>
              <a:latin typeface="Public Sans"/>
              <a:ea typeface="Calibri"/>
              <a:cs typeface="Calibri"/>
            </a:rPr>
            <a:t>First wave of regular programming</a:t>
          </a:r>
        </a:p>
      </dsp:txBody>
      <dsp:txXfrm>
        <a:off x="3230391" y="2496137"/>
        <a:ext cx="1779206" cy="549945"/>
      </dsp:txXfrm>
    </dsp:sp>
    <dsp:sp modelId="{5CD3C51B-35B3-4A0C-8717-FDD05E56D944}">
      <dsp:nvSpPr>
        <dsp:cNvPr id="0" name=""/>
        <dsp:cNvSpPr/>
      </dsp:nvSpPr>
      <dsp:spPr>
        <a:xfrm>
          <a:off x="4119995" y="178723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5E7BEF1-781B-4F08-821F-2522A519A847}">
      <dsp:nvSpPr>
        <dsp:cNvPr id="0" name=""/>
        <dsp:cNvSpPr/>
      </dsp:nvSpPr>
      <dsp:spPr>
        <a:xfrm>
          <a:off x="4377414" y="1919492"/>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Public Sans"/>
              <a:ea typeface="Calibri"/>
              <a:cs typeface="Calibri"/>
            </a:rPr>
            <a:t> Oct – Nov 2024 </a:t>
          </a:r>
        </a:p>
      </dsp:txBody>
      <dsp:txXfrm>
        <a:off x="4377414" y="1919492"/>
        <a:ext cx="1618063" cy="403915"/>
      </dsp:txXfrm>
    </dsp:sp>
    <dsp:sp modelId="{93531286-6178-4B77-85B5-4E60EBC7996E}">
      <dsp:nvSpPr>
        <dsp:cNvPr id="0" name=""/>
        <dsp:cNvSpPr/>
      </dsp:nvSpPr>
      <dsp:spPr>
        <a:xfrm>
          <a:off x="4093186"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5575F58-A01A-408B-A078-D0F85BA8AE1A}">
      <dsp:nvSpPr>
        <dsp:cNvPr id="0" name=""/>
        <dsp:cNvSpPr/>
      </dsp:nvSpPr>
      <dsp:spPr>
        <a:xfrm>
          <a:off x="4267091" y="327231"/>
          <a:ext cx="1838708" cy="780854"/>
        </a:xfrm>
        <a:prstGeom prst="roundRect">
          <a:avLst/>
        </a:prstGeom>
        <a:solidFill>
          <a:srgbClr val="FF99FF"/>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latin typeface="Public Sans"/>
              <a:ea typeface="Calibri"/>
              <a:cs typeface="Calibri"/>
            </a:rPr>
            <a:t>5) Second open call application &amp; selection process </a:t>
          </a:r>
        </a:p>
      </dsp:txBody>
      <dsp:txXfrm>
        <a:off x="4305209" y="365349"/>
        <a:ext cx="1762472" cy="704618"/>
      </dsp:txXfrm>
    </dsp:sp>
    <dsp:sp modelId="{0D16292D-3145-44C1-8125-0F3A29F1B09A}">
      <dsp:nvSpPr>
        <dsp:cNvPr id="0" name=""/>
        <dsp:cNvSpPr/>
      </dsp:nvSpPr>
      <dsp:spPr>
        <a:xfrm>
          <a:off x="5186446" y="110808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7BEFB86-1ECA-4D98-952A-85FEE2FDE795}">
      <dsp:nvSpPr>
        <dsp:cNvPr id="0" name=""/>
        <dsp:cNvSpPr/>
      </dsp:nvSpPr>
      <dsp:spPr>
        <a:xfrm>
          <a:off x="5443865" y="1251065"/>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Public Sans"/>
              <a:ea typeface="Calibri"/>
              <a:cs typeface="Calibri"/>
            </a:rPr>
            <a:t> Jan 2025 – Dec 2026</a:t>
          </a:r>
        </a:p>
      </dsp:txBody>
      <dsp:txXfrm>
        <a:off x="5443865" y="1251065"/>
        <a:ext cx="1618063" cy="403915"/>
      </dsp:txXfrm>
    </dsp:sp>
    <dsp:sp modelId="{849CD11C-8B7B-4F6B-873A-01D1B5A1763B}">
      <dsp:nvSpPr>
        <dsp:cNvPr id="0" name=""/>
        <dsp:cNvSpPr/>
      </dsp:nvSpPr>
      <dsp:spPr>
        <a:xfrm>
          <a:off x="5159637"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2BFDAF-6223-43B2-A983-3FFF26D6A389}">
      <dsp:nvSpPr>
        <dsp:cNvPr id="0" name=""/>
        <dsp:cNvSpPr/>
      </dsp:nvSpPr>
      <dsp:spPr>
        <a:xfrm>
          <a:off x="5333542" y="2466386"/>
          <a:ext cx="1838708" cy="609447"/>
        </a:xfrm>
        <a:prstGeom prst="roundRect">
          <a:avLst/>
        </a:prstGeom>
        <a:solidFill>
          <a:srgbClr val="FF9999"/>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Public Sans"/>
              <a:ea typeface="Calibri"/>
              <a:cs typeface="Calibri"/>
            </a:rPr>
            <a:t>6) Second wave of regular programming</a:t>
          </a:r>
        </a:p>
      </dsp:txBody>
      <dsp:txXfrm>
        <a:off x="5363293" y="2496137"/>
        <a:ext cx="1779206" cy="549945"/>
      </dsp:txXfrm>
    </dsp:sp>
    <dsp:sp modelId="{6676386C-56E9-4031-8889-65A3ED85F091}">
      <dsp:nvSpPr>
        <dsp:cNvPr id="0" name=""/>
        <dsp:cNvSpPr/>
      </dsp:nvSpPr>
      <dsp:spPr>
        <a:xfrm>
          <a:off x="6252897" y="178723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38229C8-2038-4DAE-B278-18EC9D26B5E7}">
      <dsp:nvSpPr>
        <dsp:cNvPr id="0" name=""/>
        <dsp:cNvSpPr/>
      </dsp:nvSpPr>
      <dsp:spPr>
        <a:xfrm>
          <a:off x="6510316" y="1919492"/>
          <a:ext cx="1618063" cy="40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Public Sans"/>
              <a:ea typeface="Calibri"/>
              <a:cs typeface="Calibri"/>
            </a:rPr>
            <a:t>Late 2026 – </a:t>
          </a:r>
        </a:p>
      </dsp:txBody>
      <dsp:txXfrm>
        <a:off x="6510316" y="1919492"/>
        <a:ext cx="1618063" cy="403915"/>
      </dsp:txXfrm>
    </dsp:sp>
    <dsp:sp modelId="{51307A07-F120-41B9-A375-80797CDBA189}">
      <dsp:nvSpPr>
        <dsp:cNvPr id="0" name=""/>
        <dsp:cNvSpPr/>
      </dsp:nvSpPr>
      <dsp:spPr>
        <a:xfrm>
          <a:off x="6226088"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231742D-67CC-47D5-A355-571EF51C78C8}">
      <dsp:nvSpPr>
        <dsp:cNvPr id="0" name=""/>
        <dsp:cNvSpPr/>
      </dsp:nvSpPr>
      <dsp:spPr>
        <a:xfrm>
          <a:off x="6399993" y="327231"/>
          <a:ext cx="1838708" cy="780854"/>
        </a:xfrm>
        <a:prstGeom prst="roundRect">
          <a:avLst/>
        </a:prstGeom>
        <a:solidFill>
          <a:srgbClr val="52C3A9"/>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Public Sans"/>
              <a:ea typeface="Calibri"/>
              <a:cs typeface="Calibri"/>
            </a:rPr>
            <a:t>7) Life and impact beyond the Urban ReLeaf project</a:t>
          </a:r>
          <a:endParaRPr lang="en-US" sz="1200" kern="1200"/>
        </a:p>
      </dsp:txBody>
      <dsp:txXfrm>
        <a:off x="6438111" y="365349"/>
        <a:ext cx="1762472" cy="704618"/>
      </dsp:txXfrm>
    </dsp:sp>
    <dsp:sp modelId="{AD12E8B6-19C8-4411-80FC-653A17EA19CE}">
      <dsp:nvSpPr>
        <dsp:cNvPr id="0" name=""/>
        <dsp:cNvSpPr/>
      </dsp:nvSpPr>
      <dsp:spPr>
        <a:xfrm>
          <a:off x="7319348" y="1108086"/>
          <a:ext cx="0" cy="679149"/>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7736396-A8B9-4EA2-B811-13F525935824}">
      <dsp:nvSpPr>
        <dsp:cNvPr id="0" name=""/>
        <dsp:cNvSpPr/>
      </dsp:nvSpPr>
      <dsp:spPr>
        <a:xfrm>
          <a:off x="7292539" y="1760427"/>
          <a:ext cx="53617" cy="5361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extLst>
      <p:ext uri="{BB962C8B-B14F-4D97-AF65-F5344CB8AC3E}">
        <p14:creationId xmlns:p14="http://schemas.microsoft.com/office/powerpoint/2010/main" val="2613512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a:t>Sophie</a:t>
            </a:r>
          </a:p>
        </p:txBody>
      </p:sp>
    </p:spTree>
    <p:extLst>
      <p:ext uri="{BB962C8B-B14F-4D97-AF65-F5344CB8AC3E}">
        <p14:creationId xmlns:p14="http://schemas.microsoft.com/office/powerpoint/2010/main" val="363145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51807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78375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extLst>
      <p:ext uri="{BB962C8B-B14F-4D97-AF65-F5344CB8AC3E}">
        <p14:creationId xmlns:p14="http://schemas.microsoft.com/office/powerpoint/2010/main" val="122091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103283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106926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163478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2093241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err="1"/>
              <a:t>Gerid</a:t>
            </a:r>
            <a:endParaRPr/>
          </a:p>
        </p:txBody>
      </p:sp>
    </p:spTree>
    <p:extLst>
      <p:ext uri="{BB962C8B-B14F-4D97-AF65-F5344CB8AC3E}">
        <p14:creationId xmlns:p14="http://schemas.microsoft.com/office/powerpoint/2010/main" val="58680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223606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ea typeface="Calibri"/>
                <a:cs typeface="Calibri"/>
              </a:rPr>
              <a:t>Gerid</a:t>
            </a:r>
            <a:endParaRPr lang="en-US">
              <a:latin typeface="Calibri"/>
              <a:ea typeface="Calibri"/>
              <a:cs typeface="Calibri"/>
            </a:endParaRPr>
          </a:p>
        </p:txBody>
      </p:sp>
    </p:spTree>
    <p:extLst>
      <p:ext uri="{BB962C8B-B14F-4D97-AF65-F5344CB8AC3E}">
        <p14:creationId xmlns:p14="http://schemas.microsoft.com/office/powerpoint/2010/main" val="2733953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ea typeface="Calibri"/>
                <a:cs typeface="Calibri"/>
              </a:rPr>
              <a:t>Gerid</a:t>
            </a:r>
            <a:endParaRPr lang="en-US">
              <a:latin typeface="Calibri"/>
              <a:ea typeface="Calibri"/>
              <a:cs typeface="Calibri"/>
            </a:endParaRPr>
          </a:p>
        </p:txBody>
      </p:sp>
    </p:spTree>
    <p:extLst>
      <p:ext uri="{BB962C8B-B14F-4D97-AF65-F5344CB8AC3E}">
        <p14:creationId xmlns:p14="http://schemas.microsoft.com/office/powerpoint/2010/main" val="228614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Inian</a:t>
            </a:r>
          </a:p>
        </p:txBody>
      </p:sp>
    </p:spTree>
    <p:extLst>
      <p:ext uri="{BB962C8B-B14F-4D97-AF65-F5344CB8AC3E}">
        <p14:creationId xmlns:p14="http://schemas.microsoft.com/office/powerpoint/2010/main" val="1210098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Inian</a:t>
            </a:r>
          </a:p>
        </p:txBody>
      </p:sp>
    </p:spTree>
    <p:extLst>
      <p:ext uri="{BB962C8B-B14F-4D97-AF65-F5344CB8AC3E}">
        <p14:creationId xmlns:p14="http://schemas.microsoft.com/office/powerpoint/2010/main" val="5705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Mel</a:t>
            </a:r>
            <a:endParaRPr/>
          </a:p>
        </p:txBody>
      </p:sp>
    </p:spTree>
    <p:extLst>
      <p:ext uri="{BB962C8B-B14F-4D97-AF65-F5344CB8AC3E}">
        <p14:creationId xmlns:p14="http://schemas.microsoft.com/office/powerpoint/2010/main" val="3861633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Mel</a:t>
            </a:r>
          </a:p>
        </p:txBody>
      </p:sp>
    </p:spTree>
    <p:extLst>
      <p:ext uri="{BB962C8B-B14F-4D97-AF65-F5344CB8AC3E}">
        <p14:creationId xmlns:p14="http://schemas.microsoft.com/office/powerpoint/2010/main" val="3667056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Mel</a:t>
            </a:r>
          </a:p>
        </p:txBody>
      </p:sp>
    </p:spTree>
    <p:extLst>
      <p:ext uri="{BB962C8B-B14F-4D97-AF65-F5344CB8AC3E}">
        <p14:creationId xmlns:p14="http://schemas.microsoft.com/office/powerpoint/2010/main" val="2532643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Mel</a:t>
            </a:r>
          </a:p>
        </p:txBody>
      </p:sp>
    </p:spTree>
    <p:extLst>
      <p:ext uri="{BB962C8B-B14F-4D97-AF65-F5344CB8AC3E}">
        <p14:creationId xmlns:p14="http://schemas.microsoft.com/office/powerpoint/2010/main" val="1575126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Mel</a:t>
            </a:r>
          </a:p>
        </p:txBody>
      </p:sp>
    </p:spTree>
    <p:extLst>
      <p:ext uri="{BB962C8B-B14F-4D97-AF65-F5344CB8AC3E}">
        <p14:creationId xmlns:p14="http://schemas.microsoft.com/office/powerpoint/2010/main" val="3519524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extLst>
      <p:ext uri="{BB962C8B-B14F-4D97-AF65-F5344CB8AC3E}">
        <p14:creationId xmlns:p14="http://schemas.microsoft.com/office/powerpoint/2010/main" val="274916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181623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extLst>
      <p:ext uri="{BB962C8B-B14F-4D97-AF65-F5344CB8AC3E}">
        <p14:creationId xmlns:p14="http://schemas.microsoft.com/office/powerpoint/2010/main" val="317048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4028338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a:p>
            <a:pPr>
              <a:buNone/>
            </a:pPr>
            <a:endParaRPr lang="en-US">
              <a:latin typeface="Calibri"/>
              <a:ea typeface="Calibri"/>
              <a:cs typeface="Calibri"/>
            </a:endParaRPr>
          </a:p>
          <a:p>
            <a:pPr>
              <a:buNone/>
            </a:pPr>
            <a:r>
              <a:rPr lang="en-US">
                <a:latin typeface="Calibri"/>
                <a:ea typeface="Calibri"/>
                <a:cs typeface="Calibri"/>
              </a:rPr>
              <a:t>Either flipchart or tape A1 paper to the walls</a:t>
            </a:r>
          </a:p>
          <a:p>
            <a:pPr>
              <a:buNone/>
            </a:pPr>
            <a:r>
              <a:rPr lang="en-US">
                <a:latin typeface="Calibri"/>
                <a:ea typeface="Calibri"/>
                <a:cs typeface="Calibri"/>
              </a:rPr>
              <a:t>A1 sheets will have answers to five questions total :</a:t>
            </a:r>
          </a:p>
          <a:p>
            <a:pPr>
              <a:buFont typeface="Calibri"/>
              <a:buChar char="-"/>
            </a:pPr>
            <a:r>
              <a:rPr lang="en-US">
                <a:latin typeface="Calibri"/>
                <a:ea typeface="Calibri"/>
                <a:cs typeface="Calibri"/>
              </a:rPr>
              <a:t>Section for drivers (from the motivations) - one color or cluster </a:t>
            </a:r>
          </a:p>
          <a:p>
            <a:pPr>
              <a:buFont typeface="Calibri"/>
              <a:buChar char="-"/>
            </a:pPr>
            <a:r>
              <a:rPr lang="en-US">
                <a:latin typeface="Calibri"/>
                <a:ea typeface="Calibri"/>
                <a:cs typeface="Calibri"/>
              </a:rPr>
              <a:t>Section for each of the four guiding questions </a:t>
            </a:r>
          </a:p>
          <a:p>
            <a:pPr>
              <a:buFont typeface="Calibri"/>
              <a:buChar char="-"/>
            </a:pPr>
            <a:endParaRPr lang="en-US">
              <a:latin typeface="Calibri"/>
              <a:ea typeface="Calibri"/>
              <a:cs typeface="Calibri"/>
            </a:endParaRPr>
          </a:p>
          <a:p>
            <a:pPr>
              <a:buFont typeface="Calibri"/>
              <a:buChar char="-"/>
            </a:pPr>
            <a:endParaRPr lang="en-US">
              <a:latin typeface="Calibri"/>
              <a:ea typeface="Calibri"/>
              <a:cs typeface="Calibri"/>
            </a:endParaRPr>
          </a:p>
        </p:txBody>
      </p:sp>
    </p:spTree>
    <p:extLst>
      <p:ext uri="{BB962C8B-B14F-4D97-AF65-F5344CB8AC3E}">
        <p14:creationId xmlns:p14="http://schemas.microsoft.com/office/powerpoint/2010/main" val="1446724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260374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a:p>
            <a:pPr>
              <a:buNone/>
            </a:pPr>
            <a:endParaRPr lang="en-US">
              <a:latin typeface="Calibri"/>
              <a:ea typeface="Calibri"/>
              <a:cs typeface="Calibri"/>
            </a:endParaRPr>
          </a:p>
          <a:p>
            <a:pPr>
              <a:buNone/>
            </a:pPr>
            <a:endParaRPr lang="en-US">
              <a:latin typeface="Calibri"/>
              <a:ea typeface="Calibri"/>
              <a:cs typeface="Calibri"/>
            </a:endParaRPr>
          </a:p>
          <a:p>
            <a:pPr marL="342900" indent="-228600">
              <a:lnSpc>
                <a:spcPct val="150000"/>
              </a:lnSpc>
            </a:pPr>
            <a:r>
              <a:rPr lang="en-US"/>
              <a:t>If you were leading a project with this Working Group's title, what is one value that should define your mission? </a:t>
            </a:r>
            <a:r>
              <a:rPr lang="en-US" i="1"/>
              <a:t>E.g., accessibility, democracy, transparency</a:t>
            </a:r>
            <a:endParaRPr lang="en-US"/>
          </a:p>
          <a:p>
            <a:pPr marL="342900" indent="-228600">
              <a:lnSpc>
                <a:spcPct val="150000"/>
              </a:lnSpc>
            </a:pPr>
            <a:r>
              <a:rPr lang="en-US"/>
              <a:t>What is one central value the members of your Working Group should prioritize to guide their collaboration? </a:t>
            </a:r>
            <a:r>
              <a:rPr lang="en-US" i="1"/>
              <a:t>E.g., co-creation, reciprocity, creativity</a:t>
            </a:r>
            <a:r>
              <a:rPr lang="en-US"/>
              <a:t> </a:t>
            </a:r>
          </a:p>
        </p:txBody>
      </p:sp>
    </p:spTree>
    <p:extLst>
      <p:ext uri="{BB962C8B-B14F-4D97-AF65-F5344CB8AC3E}">
        <p14:creationId xmlns:p14="http://schemas.microsoft.com/office/powerpoint/2010/main" val="330906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239dbd38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239dbd38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Sophie</a:t>
            </a:r>
            <a:endParaRPr/>
          </a:p>
        </p:txBody>
      </p:sp>
    </p:spTree>
    <p:extLst>
      <p:ext uri="{BB962C8B-B14F-4D97-AF65-F5344CB8AC3E}">
        <p14:creationId xmlns:p14="http://schemas.microsoft.com/office/powerpoint/2010/main" val="2954027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7c0f8e65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7c0f8e65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002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a:p>
        </p:txBody>
      </p:sp>
    </p:spTree>
    <p:extLst>
      <p:ext uri="{BB962C8B-B14F-4D97-AF65-F5344CB8AC3E}">
        <p14:creationId xmlns:p14="http://schemas.microsoft.com/office/powerpoint/2010/main" val="424777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Together with 5 other cities Dundee is participating in a </a:t>
            </a:r>
            <a:r>
              <a:rPr lang="en-GB" sz="1100" b="1"/>
              <a:t>European (Horizon Europe) 4-year project. </a:t>
            </a:r>
          </a:p>
          <a:p>
            <a:r>
              <a:rPr lang="en-GB" sz="1100" b="1"/>
              <a:t>The project aims to deliver </a:t>
            </a:r>
            <a:r>
              <a:rPr lang="en-GB" sz="1100" b="1">
                <a:highlight>
                  <a:srgbClr val="CCFF33"/>
                </a:highlight>
              </a:rPr>
              <a:t>citizen-powered data ecosystems </a:t>
            </a:r>
            <a:r>
              <a:rPr lang="en-GB" sz="1100" b="1"/>
              <a:t>to support cross-sectoral innovation and political agenda setting for </a:t>
            </a:r>
            <a:r>
              <a:rPr lang="en-GB" sz="1100" b="1">
                <a:highlight>
                  <a:srgbClr val="CCFF33"/>
                </a:highlight>
              </a:rPr>
              <a:t>climate change adaptation and green infrastructure planning </a:t>
            </a:r>
            <a:r>
              <a:rPr lang="en-GB" sz="1100" b="1"/>
              <a:t>in urban environments, for an inclusive and green transition.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1">
                <a:solidFill>
                  <a:srgbClr val="EA148E"/>
                </a:solidFill>
                <a:effectLst/>
                <a:latin typeface="HelveticaWorld"/>
              </a:rPr>
              <a:t>The projects Mission is to</a:t>
            </a:r>
            <a:r>
              <a:rPr lang="en-GB" sz="1100">
                <a:solidFill>
                  <a:srgbClr val="EA148E"/>
                </a:solidFill>
                <a:effectLst/>
                <a:latin typeface="HelveticaWorld"/>
              </a:rPr>
              <a:t>: Advance citizen-powered science to be a central resource for inclusive urban green planning and policy in support of the European Green Deal and SDG 11.7 target.</a:t>
            </a:r>
            <a:endParaRPr lang="en-GB">
              <a:effectLst/>
            </a:endParaRPr>
          </a:p>
          <a:p>
            <a:endParaRPr lang="en-US"/>
          </a:p>
        </p:txBody>
      </p:sp>
    </p:spTree>
    <p:extLst>
      <p:ext uri="{BB962C8B-B14F-4D97-AF65-F5344CB8AC3E}">
        <p14:creationId xmlns:p14="http://schemas.microsoft.com/office/powerpoint/2010/main" val="155130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63194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420531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Sophie</a:t>
            </a:r>
          </a:p>
        </p:txBody>
      </p:sp>
    </p:spTree>
    <p:extLst>
      <p:ext uri="{BB962C8B-B14F-4D97-AF65-F5344CB8AC3E}">
        <p14:creationId xmlns:p14="http://schemas.microsoft.com/office/powerpoint/2010/main" val="3526994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7.png"/><Relationship Id="rId2" Type="http://schemas.openxmlformats.org/officeDocument/2006/relationships/image" Target="../media/image15.png"/><Relationship Id="rId16"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7.png"/><Relationship Id="rId2" Type="http://schemas.openxmlformats.org/officeDocument/2006/relationships/image" Target="../media/image15.png"/><Relationship Id="rId16"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RESENTATION_TITLE_OPTION1" type="title">
  <p:cSld name="TITLE">
    <p:spTree>
      <p:nvGrpSpPr>
        <p:cNvPr id="1" name="Shape 9"/>
        <p:cNvGrpSpPr/>
        <p:nvPr/>
      </p:nvGrpSpPr>
      <p:grpSpPr>
        <a:xfrm>
          <a:off x="0" y="0"/>
          <a:ext cx="0" cy="0"/>
          <a:chOff x="0" y="0"/>
          <a:chExt cx="0" cy="0"/>
        </a:xfrm>
      </p:grpSpPr>
      <p:pic>
        <p:nvPicPr>
          <p:cNvPr id="10" name="Google Shape;10;p2" descr="Google Shape;10;p2"/>
          <p:cNvPicPr preferRelativeResize="0"/>
          <p:nvPr/>
        </p:nvPicPr>
        <p:blipFill rotWithShape="1">
          <a:blip r:embed="rId2">
            <a:alphaModFix/>
          </a:blip>
          <a:srcRect/>
          <a:stretch/>
        </p:blipFill>
        <p:spPr>
          <a:xfrm flipH="1">
            <a:off x="13" y="1338"/>
            <a:ext cx="9143998" cy="5140824"/>
          </a:xfrm>
          <a:prstGeom prst="rect">
            <a:avLst/>
          </a:prstGeom>
          <a:noFill/>
          <a:ln>
            <a:noFill/>
          </a:ln>
        </p:spPr>
      </p:pic>
      <p:sp>
        <p:nvSpPr>
          <p:cNvPr id="11" name="Google Shape;11;p2"/>
          <p:cNvSpPr txBox="1">
            <a:spLocks noGrp="1"/>
          </p:cNvSpPr>
          <p:nvPr>
            <p:ph type="title"/>
          </p:nvPr>
        </p:nvSpPr>
        <p:spPr>
          <a:xfrm>
            <a:off x="1365475" y="1044903"/>
            <a:ext cx="6400800" cy="16770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EEEFE5"/>
              </a:buClr>
              <a:buSzPts val="5600"/>
              <a:buFont typeface="Public Sans Black"/>
              <a:buNone/>
              <a:defRPr sz="5600" b="0">
                <a:solidFill>
                  <a:srgbClr val="EEEFE5"/>
                </a:solidFill>
                <a:latin typeface="Public Sans Black"/>
                <a:ea typeface="Public Sans Black"/>
                <a:cs typeface="Public Sans Black"/>
                <a:sym typeface="Public Sans Black"/>
              </a:defRPr>
            </a:lvl1pPr>
            <a:lvl2pPr lvl="1" algn="l">
              <a:lnSpc>
                <a:spcPct val="100000"/>
              </a:lnSpc>
              <a:spcBef>
                <a:spcPts val="0"/>
              </a:spcBef>
              <a:spcAft>
                <a:spcPts val="0"/>
              </a:spcAft>
              <a:buClr>
                <a:srgbClr val="003333"/>
              </a:buClr>
              <a:buSzPts val="1800"/>
              <a:buNone/>
              <a:defRPr/>
            </a:lvl2pPr>
            <a:lvl3pPr lvl="2" algn="l">
              <a:lnSpc>
                <a:spcPct val="100000"/>
              </a:lnSpc>
              <a:spcBef>
                <a:spcPts val="0"/>
              </a:spcBef>
              <a:spcAft>
                <a:spcPts val="0"/>
              </a:spcAft>
              <a:buClr>
                <a:srgbClr val="003333"/>
              </a:buClr>
              <a:buSzPts val="1800"/>
              <a:buNone/>
              <a:defRPr/>
            </a:lvl3pPr>
            <a:lvl4pPr lvl="3" algn="l">
              <a:lnSpc>
                <a:spcPct val="100000"/>
              </a:lnSpc>
              <a:spcBef>
                <a:spcPts val="0"/>
              </a:spcBef>
              <a:spcAft>
                <a:spcPts val="0"/>
              </a:spcAft>
              <a:buClr>
                <a:srgbClr val="003333"/>
              </a:buClr>
              <a:buSzPts val="1800"/>
              <a:buNone/>
              <a:defRPr/>
            </a:lvl4pPr>
            <a:lvl5pPr lvl="4" algn="l">
              <a:lnSpc>
                <a:spcPct val="100000"/>
              </a:lnSpc>
              <a:spcBef>
                <a:spcPts val="0"/>
              </a:spcBef>
              <a:spcAft>
                <a:spcPts val="0"/>
              </a:spcAft>
              <a:buClr>
                <a:srgbClr val="003333"/>
              </a:buClr>
              <a:buSzPts val="1800"/>
              <a:buNone/>
              <a:defRPr/>
            </a:lvl5pPr>
            <a:lvl6pPr lvl="5" algn="l">
              <a:lnSpc>
                <a:spcPct val="100000"/>
              </a:lnSpc>
              <a:spcBef>
                <a:spcPts val="0"/>
              </a:spcBef>
              <a:spcAft>
                <a:spcPts val="0"/>
              </a:spcAft>
              <a:buClr>
                <a:srgbClr val="003333"/>
              </a:buClr>
              <a:buSzPts val="1800"/>
              <a:buNone/>
              <a:defRPr/>
            </a:lvl6pPr>
            <a:lvl7pPr lvl="6" algn="l">
              <a:lnSpc>
                <a:spcPct val="100000"/>
              </a:lnSpc>
              <a:spcBef>
                <a:spcPts val="0"/>
              </a:spcBef>
              <a:spcAft>
                <a:spcPts val="0"/>
              </a:spcAft>
              <a:buClr>
                <a:srgbClr val="003333"/>
              </a:buClr>
              <a:buSzPts val="1800"/>
              <a:buNone/>
              <a:defRPr/>
            </a:lvl7pPr>
            <a:lvl8pPr lvl="7" algn="l">
              <a:lnSpc>
                <a:spcPct val="100000"/>
              </a:lnSpc>
              <a:spcBef>
                <a:spcPts val="0"/>
              </a:spcBef>
              <a:spcAft>
                <a:spcPts val="0"/>
              </a:spcAft>
              <a:buClr>
                <a:srgbClr val="003333"/>
              </a:buClr>
              <a:buSzPts val="1800"/>
              <a:buNone/>
              <a:defRPr/>
            </a:lvl8pPr>
            <a:lvl9pPr lvl="8" algn="l">
              <a:lnSpc>
                <a:spcPct val="100000"/>
              </a:lnSpc>
              <a:spcBef>
                <a:spcPts val="0"/>
              </a:spcBef>
              <a:spcAft>
                <a:spcPts val="0"/>
              </a:spcAft>
              <a:buClr>
                <a:srgbClr val="003333"/>
              </a:buClr>
              <a:buSzPts val="1800"/>
              <a:buNone/>
              <a:defRPr/>
            </a:lvl9pPr>
          </a:lstStyle>
          <a:p>
            <a:endParaRPr/>
          </a:p>
        </p:txBody>
      </p:sp>
      <p:sp>
        <p:nvSpPr>
          <p:cNvPr id="12" name="Google Shape;12;p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3" name="Google Shape;13;p2"/>
          <p:cNvPicPr preferRelativeResize="0"/>
          <p:nvPr/>
        </p:nvPicPr>
        <p:blipFill>
          <a:blip r:embed="rId3">
            <a:alphaModFix/>
          </a:blip>
          <a:stretch>
            <a:fillRect/>
          </a:stretch>
        </p:blipFill>
        <p:spPr>
          <a:xfrm>
            <a:off x="3471925" y="643930"/>
            <a:ext cx="2175850" cy="255550"/>
          </a:xfrm>
          <a:prstGeom prst="rect">
            <a:avLst/>
          </a:prstGeom>
          <a:noFill/>
          <a:ln>
            <a:noFill/>
          </a:ln>
        </p:spPr>
      </p:pic>
      <p:sp>
        <p:nvSpPr>
          <p:cNvPr id="14" name="Google Shape;14;p2"/>
          <p:cNvSpPr txBox="1">
            <a:spLocks noGrp="1"/>
          </p:cNvSpPr>
          <p:nvPr>
            <p:ph type="subTitle" idx="1"/>
          </p:nvPr>
        </p:nvSpPr>
        <p:spPr>
          <a:xfrm>
            <a:off x="1776000" y="3979670"/>
            <a:ext cx="5592000" cy="519900"/>
          </a:xfrm>
          <a:prstGeom prst="rect">
            <a:avLst/>
          </a:prstGeom>
        </p:spPr>
        <p:txBody>
          <a:bodyPr spcFirstLastPara="1" wrap="square" lIns="91400" tIns="91400" rIns="91400" bIns="91400" anchor="t" anchorCtr="0">
            <a:normAutofit/>
          </a:bodyPr>
          <a:lstStyle>
            <a:lvl1pPr lvl="0" algn="ctr">
              <a:spcBef>
                <a:spcPts val="0"/>
              </a:spcBef>
              <a:spcAft>
                <a:spcPts val="0"/>
              </a:spcAft>
              <a:buSzPts val="1400"/>
              <a:buFont typeface="Public Sans ExtraLight"/>
              <a:buNone/>
              <a:defRPr sz="1400">
                <a:latin typeface="Public Sans ExtraLight"/>
                <a:ea typeface="Public Sans ExtraLight"/>
                <a:cs typeface="Public Sans ExtraLight"/>
                <a:sym typeface="Public Sans ExtraLight"/>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5" name="Google Shape;15;p2"/>
          <p:cNvSpPr txBox="1">
            <a:spLocks noGrp="1"/>
          </p:cNvSpPr>
          <p:nvPr>
            <p:ph type="title" idx="2"/>
          </p:nvPr>
        </p:nvSpPr>
        <p:spPr>
          <a:xfrm>
            <a:off x="1778425" y="2750199"/>
            <a:ext cx="5631600" cy="1093500"/>
          </a:xfrm>
          <a:prstGeom prst="rect">
            <a:avLst/>
          </a:prstGeom>
        </p:spPr>
        <p:txBody>
          <a:bodyPr spcFirstLastPara="1" wrap="square" lIns="91400" tIns="91400" rIns="91400" bIns="91400" anchor="t" anchorCtr="0">
            <a:normAutofit/>
          </a:bodyPr>
          <a:lstStyle>
            <a:lvl1pPr lvl="0" algn="ctr">
              <a:lnSpc>
                <a:spcPct val="115000"/>
              </a:lnSpc>
              <a:spcBef>
                <a:spcPts val="0"/>
              </a:spcBef>
              <a:spcAft>
                <a:spcPts val="0"/>
              </a:spcAft>
              <a:buSzPts val="2500"/>
              <a:buFont typeface="Public Sans Light"/>
              <a:buNone/>
              <a:defRPr sz="2500" b="0">
                <a:latin typeface="Public Sans Light"/>
                <a:ea typeface="Public Sans Light"/>
                <a:cs typeface="Public Sans Light"/>
                <a:sym typeface="Public Sans Light"/>
              </a:defRPr>
            </a:lvl1pPr>
            <a:lvl2pPr lvl="1">
              <a:lnSpc>
                <a:spcPct val="115000"/>
              </a:lnSpc>
              <a:spcBef>
                <a:spcPts val="0"/>
              </a:spcBef>
              <a:spcAft>
                <a:spcPts val="0"/>
              </a:spcAft>
              <a:buSzPts val="2800"/>
              <a:buNone/>
              <a:defRPr>
                <a:latin typeface="Public Sans"/>
                <a:ea typeface="Public Sans"/>
                <a:cs typeface="Public Sans"/>
                <a:sym typeface="Public Sans"/>
              </a:defRPr>
            </a:lvl2pPr>
            <a:lvl3pPr lvl="2">
              <a:lnSpc>
                <a:spcPct val="115000"/>
              </a:lnSpc>
              <a:spcBef>
                <a:spcPts val="0"/>
              </a:spcBef>
              <a:spcAft>
                <a:spcPts val="0"/>
              </a:spcAft>
              <a:buSzPts val="2800"/>
              <a:buNone/>
              <a:defRPr>
                <a:latin typeface="Public Sans"/>
                <a:ea typeface="Public Sans"/>
                <a:cs typeface="Public Sans"/>
                <a:sym typeface="Public Sans"/>
              </a:defRPr>
            </a:lvl3pPr>
            <a:lvl4pPr lvl="3">
              <a:lnSpc>
                <a:spcPct val="115000"/>
              </a:lnSpc>
              <a:spcBef>
                <a:spcPts val="0"/>
              </a:spcBef>
              <a:spcAft>
                <a:spcPts val="0"/>
              </a:spcAft>
              <a:buSzPts val="2800"/>
              <a:buNone/>
              <a:defRPr>
                <a:latin typeface="Public Sans"/>
                <a:ea typeface="Public Sans"/>
                <a:cs typeface="Public Sans"/>
                <a:sym typeface="Public Sans"/>
              </a:defRPr>
            </a:lvl4pPr>
            <a:lvl5pPr lvl="4">
              <a:lnSpc>
                <a:spcPct val="115000"/>
              </a:lnSpc>
              <a:spcBef>
                <a:spcPts val="0"/>
              </a:spcBef>
              <a:spcAft>
                <a:spcPts val="0"/>
              </a:spcAft>
              <a:buSzPts val="2800"/>
              <a:buNone/>
              <a:defRPr>
                <a:latin typeface="Public Sans"/>
                <a:ea typeface="Public Sans"/>
                <a:cs typeface="Public Sans"/>
                <a:sym typeface="Public Sans"/>
              </a:defRPr>
            </a:lvl5pPr>
            <a:lvl6pPr lvl="5">
              <a:lnSpc>
                <a:spcPct val="115000"/>
              </a:lnSpc>
              <a:spcBef>
                <a:spcPts val="0"/>
              </a:spcBef>
              <a:spcAft>
                <a:spcPts val="0"/>
              </a:spcAft>
              <a:buSzPts val="2800"/>
              <a:buNone/>
              <a:defRPr>
                <a:latin typeface="Public Sans"/>
                <a:ea typeface="Public Sans"/>
                <a:cs typeface="Public Sans"/>
                <a:sym typeface="Public Sans"/>
              </a:defRPr>
            </a:lvl6pPr>
            <a:lvl7pPr lvl="6">
              <a:lnSpc>
                <a:spcPct val="115000"/>
              </a:lnSpc>
              <a:spcBef>
                <a:spcPts val="0"/>
              </a:spcBef>
              <a:spcAft>
                <a:spcPts val="0"/>
              </a:spcAft>
              <a:buSzPts val="2800"/>
              <a:buNone/>
              <a:defRPr>
                <a:latin typeface="Public Sans"/>
                <a:ea typeface="Public Sans"/>
                <a:cs typeface="Public Sans"/>
                <a:sym typeface="Public Sans"/>
              </a:defRPr>
            </a:lvl7pPr>
            <a:lvl8pPr lvl="7">
              <a:lnSpc>
                <a:spcPct val="115000"/>
              </a:lnSpc>
              <a:spcBef>
                <a:spcPts val="0"/>
              </a:spcBef>
              <a:spcAft>
                <a:spcPts val="0"/>
              </a:spcAft>
              <a:buSzPts val="2800"/>
              <a:buNone/>
              <a:defRPr>
                <a:latin typeface="Public Sans"/>
                <a:ea typeface="Public Sans"/>
                <a:cs typeface="Public Sans"/>
                <a:sym typeface="Public Sans"/>
              </a:defRPr>
            </a:lvl8pPr>
            <a:lvl9pPr lvl="8">
              <a:lnSpc>
                <a:spcPct val="115000"/>
              </a:lnSpc>
              <a:spcBef>
                <a:spcPts val="0"/>
              </a:spcBef>
              <a:spcAft>
                <a:spcPts val="0"/>
              </a:spcAft>
              <a:buSzPts val="2800"/>
              <a:buNone/>
              <a:defRPr>
                <a:latin typeface="Public Sans"/>
                <a:ea typeface="Public Sans"/>
                <a:cs typeface="Public Sans"/>
                <a:sym typeface="Public Sans"/>
              </a:defRPr>
            </a:lvl9pPr>
          </a:lstStyle>
          <a:p>
            <a:endParaRPr/>
          </a:p>
        </p:txBody>
      </p:sp>
      <p:sp>
        <p:nvSpPr>
          <p:cNvPr id="26" name="Google Shape;174;p30">
            <a:extLst>
              <a:ext uri="{FF2B5EF4-FFF2-40B4-BE49-F238E27FC236}">
                <a16:creationId xmlns:a16="http://schemas.microsoft.com/office/drawing/2014/main" id="{9D3D036F-159C-4849-9E4D-5436DF3091C7}"/>
              </a:ext>
            </a:extLst>
          </p:cNvPr>
          <p:cNvSpPr/>
          <p:nvPr userDrawn="1"/>
        </p:nvSpPr>
        <p:spPr>
          <a:xfrm>
            <a:off x="1830861" y="4650561"/>
            <a:ext cx="1480750" cy="3623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75;p30">
            <a:extLst>
              <a:ext uri="{FF2B5EF4-FFF2-40B4-BE49-F238E27FC236}">
                <a16:creationId xmlns:a16="http://schemas.microsoft.com/office/drawing/2014/main" id="{25A539F8-AD2F-4A4C-93FD-B21988D45E55}"/>
              </a:ext>
            </a:extLst>
          </p:cNvPr>
          <p:cNvPicPr preferRelativeResize="0"/>
          <p:nvPr userDrawn="1"/>
        </p:nvPicPr>
        <p:blipFill>
          <a:blip r:embed="rId4">
            <a:alphaModFix/>
          </a:blip>
          <a:stretch>
            <a:fillRect/>
          </a:stretch>
        </p:blipFill>
        <p:spPr>
          <a:xfrm>
            <a:off x="133360" y="4643247"/>
            <a:ext cx="1738157" cy="375872"/>
          </a:xfrm>
          <a:prstGeom prst="rect">
            <a:avLst/>
          </a:prstGeom>
          <a:noFill/>
          <a:ln>
            <a:noFill/>
          </a:ln>
        </p:spPr>
      </p:pic>
      <p:pic>
        <p:nvPicPr>
          <p:cNvPr id="28" name="Picture 27" descr="A black background with blue text&#10;&#10;Description automatically generated">
            <a:extLst>
              <a:ext uri="{FF2B5EF4-FFF2-40B4-BE49-F238E27FC236}">
                <a16:creationId xmlns:a16="http://schemas.microsoft.com/office/drawing/2014/main" id="{B882CD82-9CEA-6A4B-8F73-2411850E37DB}"/>
              </a:ext>
            </a:extLst>
          </p:cNvPr>
          <p:cNvPicPr>
            <a:picLocks noChangeAspect="1"/>
          </p:cNvPicPr>
          <p:nvPr userDrawn="1"/>
        </p:nvPicPr>
        <p:blipFill>
          <a:blip r:embed="rId5"/>
          <a:stretch>
            <a:fillRect/>
          </a:stretch>
        </p:blipFill>
        <p:spPr>
          <a:xfrm>
            <a:off x="1933967" y="4653060"/>
            <a:ext cx="1215691" cy="3578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_NUMBER_OPTION2">
  <p:cSld name="BIG_NUMBER_2_1">
    <p:bg>
      <p:bgPr>
        <a:solidFill>
          <a:srgbClr val="003333"/>
        </a:solidFill>
        <a:effectLst/>
      </p:bgPr>
    </p:bg>
    <p:spTree>
      <p:nvGrpSpPr>
        <p:cNvPr id="1" name="Shape 51"/>
        <p:cNvGrpSpPr/>
        <p:nvPr/>
      </p:nvGrpSpPr>
      <p:grpSpPr>
        <a:xfrm>
          <a:off x="0" y="0"/>
          <a:ext cx="0" cy="0"/>
          <a:chOff x="0" y="0"/>
          <a:chExt cx="0" cy="0"/>
        </a:xfrm>
      </p:grpSpPr>
      <p:sp>
        <p:nvSpPr>
          <p:cNvPr id="52" name="Google Shape;52;p10"/>
          <p:cNvSpPr txBox="1">
            <a:spLocks noGrp="1"/>
          </p:cNvSpPr>
          <p:nvPr>
            <p:ph type="title" hasCustomPrompt="1"/>
          </p:nvPr>
        </p:nvSpPr>
        <p:spPr>
          <a:xfrm>
            <a:off x="311699" y="1123125"/>
            <a:ext cx="8520600" cy="19635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Clr>
                <a:srgbClr val="EEEFE5"/>
              </a:buClr>
              <a:buSzPts val="13500"/>
              <a:buFont typeface="Public Sans Black"/>
              <a:buNone/>
              <a:defRPr sz="13500" b="0">
                <a:solidFill>
                  <a:srgbClr val="EEEFE5"/>
                </a:solidFill>
                <a:latin typeface="Public Sans Black"/>
                <a:ea typeface="Public Sans Black"/>
                <a:cs typeface="Public Sans Black"/>
                <a:sym typeface="Public Sans Black"/>
              </a:defRPr>
            </a:lvl1pPr>
            <a:lvl2pPr lvl="1" algn="l" rtl="0">
              <a:lnSpc>
                <a:spcPct val="100000"/>
              </a:lnSpc>
              <a:spcBef>
                <a:spcPts val="0"/>
              </a:spcBef>
              <a:spcAft>
                <a:spcPts val="0"/>
              </a:spcAft>
              <a:buClr>
                <a:srgbClr val="003333"/>
              </a:buClr>
              <a:buSzPts val="1800"/>
              <a:buNone/>
              <a:defRPr>
                <a:solidFill>
                  <a:srgbClr val="003333"/>
                </a:solidFill>
              </a:defRPr>
            </a:lvl2pPr>
            <a:lvl3pPr lvl="2" algn="l" rtl="0">
              <a:lnSpc>
                <a:spcPct val="100000"/>
              </a:lnSpc>
              <a:spcBef>
                <a:spcPts val="0"/>
              </a:spcBef>
              <a:spcAft>
                <a:spcPts val="0"/>
              </a:spcAft>
              <a:buClr>
                <a:srgbClr val="003333"/>
              </a:buClr>
              <a:buSzPts val="1800"/>
              <a:buNone/>
              <a:defRPr>
                <a:solidFill>
                  <a:srgbClr val="003333"/>
                </a:solidFill>
              </a:defRPr>
            </a:lvl3pPr>
            <a:lvl4pPr lvl="3" algn="l" rtl="0">
              <a:lnSpc>
                <a:spcPct val="100000"/>
              </a:lnSpc>
              <a:spcBef>
                <a:spcPts val="0"/>
              </a:spcBef>
              <a:spcAft>
                <a:spcPts val="0"/>
              </a:spcAft>
              <a:buClr>
                <a:srgbClr val="003333"/>
              </a:buClr>
              <a:buSzPts val="1800"/>
              <a:buNone/>
              <a:defRPr>
                <a:solidFill>
                  <a:srgbClr val="003333"/>
                </a:solidFill>
              </a:defRPr>
            </a:lvl4pPr>
            <a:lvl5pPr lvl="4" algn="l" rtl="0">
              <a:lnSpc>
                <a:spcPct val="100000"/>
              </a:lnSpc>
              <a:spcBef>
                <a:spcPts val="0"/>
              </a:spcBef>
              <a:spcAft>
                <a:spcPts val="0"/>
              </a:spcAft>
              <a:buClr>
                <a:srgbClr val="003333"/>
              </a:buClr>
              <a:buSzPts val="1800"/>
              <a:buNone/>
              <a:defRPr>
                <a:solidFill>
                  <a:srgbClr val="003333"/>
                </a:solidFill>
              </a:defRPr>
            </a:lvl5pPr>
            <a:lvl6pPr lvl="5" algn="l" rtl="0">
              <a:lnSpc>
                <a:spcPct val="100000"/>
              </a:lnSpc>
              <a:spcBef>
                <a:spcPts val="0"/>
              </a:spcBef>
              <a:spcAft>
                <a:spcPts val="0"/>
              </a:spcAft>
              <a:buClr>
                <a:srgbClr val="003333"/>
              </a:buClr>
              <a:buSzPts val="1800"/>
              <a:buNone/>
              <a:defRPr>
                <a:solidFill>
                  <a:srgbClr val="003333"/>
                </a:solidFill>
              </a:defRPr>
            </a:lvl6pPr>
            <a:lvl7pPr lvl="6" algn="l" rtl="0">
              <a:lnSpc>
                <a:spcPct val="100000"/>
              </a:lnSpc>
              <a:spcBef>
                <a:spcPts val="0"/>
              </a:spcBef>
              <a:spcAft>
                <a:spcPts val="0"/>
              </a:spcAft>
              <a:buClr>
                <a:srgbClr val="003333"/>
              </a:buClr>
              <a:buSzPts val="1800"/>
              <a:buNone/>
              <a:defRPr>
                <a:solidFill>
                  <a:srgbClr val="003333"/>
                </a:solidFill>
              </a:defRPr>
            </a:lvl7pPr>
            <a:lvl8pPr lvl="7" algn="l" rtl="0">
              <a:lnSpc>
                <a:spcPct val="100000"/>
              </a:lnSpc>
              <a:spcBef>
                <a:spcPts val="0"/>
              </a:spcBef>
              <a:spcAft>
                <a:spcPts val="0"/>
              </a:spcAft>
              <a:buClr>
                <a:srgbClr val="003333"/>
              </a:buClr>
              <a:buSzPts val="1800"/>
              <a:buNone/>
              <a:defRPr>
                <a:solidFill>
                  <a:srgbClr val="003333"/>
                </a:solidFill>
              </a:defRPr>
            </a:lvl8pPr>
            <a:lvl9pPr lvl="8" algn="l" rtl="0">
              <a:lnSpc>
                <a:spcPct val="100000"/>
              </a:lnSpc>
              <a:spcBef>
                <a:spcPts val="0"/>
              </a:spcBef>
              <a:spcAft>
                <a:spcPts val="0"/>
              </a:spcAft>
              <a:buClr>
                <a:srgbClr val="003333"/>
              </a:buClr>
              <a:buSzPts val="1800"/>
              <a:buNone/>
              <a:defRPr>
                <a:solidFill>
                  <a:srgbClr val="003333"/>
                </a:solidFill>
              </a:defRPr>
            </a:lvl9pPr>
          </a:lstStyle>
          <a:p>
            <a:r>
              <a:t>xx%</a:t>
            </a:r>
          </a:p>
        </p:txBody>
      </p:sp>
      <p:sp>
        <p:nvSpPr>
          <p:cNvPr id="53" name="Google Shape;53;p10"/>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10"/>
          <p:cNvSpPr txBox="1">
            <a:spLocks noGrp="1"/>
          </p:cNvSpPr>
          <p:nvPr>
            <p:ph type="subTitle" idx="1"/>
          </p:nvPr>
        </p:nvSpPr>
        <p:spPr>
          <a:xfrm>
            <a:off x="2124600" y="3110350"/>
            <a:ext cx="4906200" cy="390900"/>
          </a:xfrm>
          <a:prstGeom prst="rect">
            <a:avLst/>
          </a:prstGeom>
        </p:spPr>
        <p:txBody>
          <a:bodyPr spcFirstLastPara="1" wrap="square" lIns="91400" tIns="91400" rIns="91400" bIns="91400" anchor="b" anchorCtr="0">
            <a:normAutofit/>
          </a:bodyPr>
          <a:lstStyle>
            <a:lvl1pPr lvl="0" algn="ctr" rtl="0">
              <a:spcBef>
                <a:spcPts val="0"/>
              </a:spcBef>
              <a:spcAft>
                <a:spcPts val="0"/>
              </a:spcAft>
              <a:buClr>
                <a:srgbClr val="CCFF33"/>
              </a:buClr>
              <a:buSzPts val="1800"/>
              <a:buNone/>
              <a:defRPr>
                <a:solidFill>
                  <a:srgbClr val="CCFF33"/>
                </a:solidFill>
              </a:defRPr>
            </a:lvl1pPr>
            <a:lvl2pPr lvl="1" algn="ctr" rtl="0">
              <a:spcBef>
                <a:spcPts val="0"/>
              </a:spcBef>
              <a:spcAft>
                <a:spcPts val="0"/>
              </a:spcAft>
              <a:buClr>
                <a:srgbClr val="003333"/>
              </a:buClr>
              <a:buSzPts val="1800"/>
              <a:buNone/>
              <a:defRPr>
                <a:solidFill>
                  <a:srgbClr val="003333"/>
                </a:solidFill>
              </a:defRPr>
            </a:lvl2pPr>
            <a:lvl3pPr lvl="2" algn="ctr" rtl="0">
              <a:spcBef>
                <a:spcPts val="0"/>
              </a:spcBef>
              <a:spcAft>
                <a:spcPts val="0"/>
              </a:spcAft>
              <a:buClr>
                <a:srgbClr val="003333"/>
              </a:buClr>
              <a:buSzPts val="1800"/>
              <a:buNone/>
              <a:defRPr>
                <a:solidFill>
                  <a:srgbClr val="003333"/>
                </a:solidFill>
              </a:defRPr>
            </a:lvl3pPr>
            <a:lvl4pPr lvl="3" algn="ctr" rtl="0">
              <a:spcBef>
                <a:spcPts val="0"/>
              </a:spcBef>
              <a:spcAft>
                <a:spcPts val="0"/>
              </a:spcAft>
              <a:buClr>
                <a:srgbClr val="003333"/>
              </a:buClr>
              <a:buSzPts val="1800"/>
              <a:buNone/>
              <a:defRPr>
                <a:solidFill>
                  <a:srgbClr val="003333"/>
                </a:solidFill>
              </a:defRPr>
            </a:lvl4pPr>
            <a:lvl5pPr lvl="4" algn="ctr" rtl="0">
              <a:spcBef>
                <a:spcPts val="0"/>
              </a:spcBef>
              <a:spcAft>
                <a:spcPts val="0"/>
              </a:spcAft>
              <a:buClr>
                <a:srgbClr val="003333"/>
              </a:buClr>
              <a:buSzPts val="1800"/>
              <a:buNone/>
              <a:defRPr>
                <a:solidFill>
                  <a:srgbClr val="003333"/>
                </a:solidFill>
              </a:defRPr>
            </a:lvl5pPr>
            <a:lvl6pPr lvl="5" algn="ctr" rtl="0">
              <a:spcBef>
                <a:spcPts val="0"/>
              </a:spcBef>
              <a:spcAft>
                <a:spcPts val="0"/>
              </a:spcAft>
              <a:buClr>
                <a:srgbClr val="003333"/>
              </a:buClr>
              <a:buSzPts val="1800"/>
              <a:buNone/>
              <a:defRPr>
                <a:solidFill>
                  <a:srgbClr val="003333"/>
                </a:solidFill>
              </a:defRPr>
            </a:lvl6pPr>
            <a:lvl7pPr lvl="6" algn="ctr" rtl="0">
              <a:spcBef>
                <a:spcPts val="0"/>
              </a:spcBef>
              <a:spcAft>
                <a:spcPts val="0"/>
              </a:spcAft>
              <a:buClr>
                <a:srgbClr val="003333"/>
              </a:buClr>
              <a:buSzPts val="1800"/>
              <a:buNone/>
              <a:defRPr>
                <a:solidFill>
                  <a:srgbClr val="003333"/>
                </a:solidFill>
              </a:defRPr>
            </a:lvl7pPr>
            <a:lvl8pPr lvl="7" algn="ctr" rtl="0">
              <a:spcBef>
                <a:spcPts val="0"/>
              </a:spcBef>
              <a:spcAft>
                <a:spcPts val="0"/>
              </a:spcAft>
              <a:buClr>
                <a:srgbClr val="003333"/>
              </a:buClr>
              <a:buSzPts val="1800"/>
              <a:buNone/>
              <a:defRPr>
                <a:solidFill>
                  <a:srgbClr val="003333"/>
                </a:solidFill>
              </a:defRPr>
            </a:lvl8pPr>
            <a:lvl9pPr lvl="8" algn="ctr" rtl="0">
              <a:spcBef>
                <a:spcPts val="0"/>
              </a:spcBef>
              <a:spcAft>
                <a:spcPts val="0"/>
              </a:spcAft>
              <a:buSzPts val="1800"/>
              <a:buNone/>
              <a:defRPr/>
            </a:lvl9pPr>
          </a:lstStyle>
          <a:p>
            <a:endParaRPr/>
          </a:p>
        </p:txBody>
      </p:sp>
      <p:pic>
        <p:nvPicPr>
          <p:cNvPr id="55" name="Google Shape;55;p10"/>
          <p:cNvPicPr preferRelativeResize="0"/>
          <p:nvPr/>
        </p:nvPicPr>
        <p:blipFill>
          <a:blip r:embed="rId2">
            <a:alphaModFix/>
          </a:blip>
          <a:stretch>
            <a:fillRect/>
          </a:stretch>
        </p:blipFill>
        <p:spPr>
          <a:xfrm>
            <a:off x="418500" y="324263"/>
            <a:ext cx="1310400" cy="48412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E46962"/>
          </p15:clr>
        </p15:guide>
        <p15:guide id="2" orient="horz" pos="1959">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p:cSld name="BIG_NUMBER_4">
    <p:bg>
      <p:bgPr>
        <a:solidFill>
          <a:srgbClr val="EEEFE5"/>
        </a:solidFill>
        <a:effectLst/>
      </p:bgPr>
    </p:bg>
    <p:spTree>
      <p:nvGrpSpPr>
        <p:cNvPr id="1" name="Shape 56"/>
        <p:cNvGrpSpPr/>
        <p:nvPr/>
      </p:nvGrpSpPr>
      <p:grpSpPr>
        <a:xfrm>
          <a:off x="0" y="0"/>
          <a:ext cx="0" cy="0"/>
          <a:chOff x="0" y="0"/>
          <a:chExt cx="0" cy="0"/>
        </a:xfrm>
      </p:grpSpPr>
      <p:pic>
        <p:nvPicPr>
          <p:cNvPr id="57" name="Google Shape;57;p11" descr="Google Shape;18;p3"/>
          <p:cNvPicPr preferRelativeResize="0"/>
          <p:nvPr/>
        </p:nvPicPr>
        <p:blipFill rotWithShape="1">
          <a:blip r:embed="rId2">
            <a:alphaModFix/>
          </a:blip>
          <a:srcRect/>
          <a:stretch/>
        </p:blipFill>
        <p:spPr>
          <a:xfrm>
            <a:off x="-10862" y="0"/>
            <a:ext cx="9179998" cy="5162832"/>
          </a:xfrm>
          <a:prstGeom prst="rect">
            <a:avLst/>
          </a:prstGeom>
          <a:noFill/>
          <a:ln>
            <a:noFill/>
          </a:ln>
        </p:spPr>
      </p:pic>
      <p:sp>
        <p:nvSpPr>
          <p:cNvPr id="58" name="Google Shape;58;p11"/>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11"/>
          <p:cNvSpPr txBox="1">
            <a:spLocks noGrp="1"/>
          </p:cNvSpPr>
          <p:nvPr>
            <p:ph type="subTitle" idx="1"/>
          </p:nvPr>
        </p:nvSpPr>
        <p:spPr>
          <a:xfrm>
            <a:off x="2124600" y="3110350"/>
            <a:ext cx="4906200" cy="390900"/>
          </a:xfrm>
          <a:prstGeom prst="rect">
            <a:avLst/>
          </a:prstGeom>
        </p:spPr>
        <p:txBody>
          <a:bodyPr spcFirstLastPara="1" wrap="square" lIns="91400" tIns="91400" rIns="91400" bIns="91400" anchor="b" anchorCtr="0">
            <a:normAutofit/>
          </a:bodyPr>
          <a:lstStyle>
            <a:lvl1pPr lvl="0" algn="ctr" rtl="0">
              <a:spcBef>
                <a:spcPts val="0"/>
              </a:spcBef>
              <a:spcAft>
                <a:spcPts val="0"/>
              </a:spcAft>
              <a:buClr>
                <a:srgbClr val="FF6600"/>
              </a:buClr>
              <a:buSzPts val="1800"/>
              <a:buNone/>
              <a:defRPr>
                <a:solidFill>
                  <a:srgbClr val="FF6600"/>
                </a:solidFill>
              </a:defRPr>
            </a:lvl1pPr>
            <a:lvl2pPr lvl="1" algn="ctr" rtl="0">
              <a:spcBef>
                <a:spcPts val="0"/>
              </a:spcBef>
              <a:spcAft>
                <a:spcPts val="0"/>
              </a:spcAft>
              <a:buClr>
                <a:srgbClr val="003333"/>
              </a:buClr>
              <a:buSzPts val="1800"/>
              <a:buNone/>
              <a:defRPr>
                <a:solidFill>
                  <a:srgbClr val="003333"/>
                </a:solidFill>
              </a:defRPr>
            </a:lvl2pPr>
            <a:lvl3pPr lvl="2" algn="ctr" rtl="0">
              <a:spcBef>
                <a:spcPts val="0"/>
              </a:spcBef>
              <a:spcAft>
                <a:spcPts val="0"/>
              </a:spcAft>
              <a:buClr>
                <a:srgbClr val="003333"/>
              </a:buClr>
              <a:buSzPts val="1800"/>
              <a:buNone/>
              <a:defRPr>
                <a:solidFill>
                  <a:srgbClr val="003333"/>
                </a:solidFill>
              </a:defRPr>
            </a:lvl3pPr>
            <a:lvl4pPr lvl="3" algn="ctr" rtl="0">
              <a:spcBef>
                <a:spcPts val="0"/>
              </a:spcBef>
              <a:spcAft>
                <a:spcPts val="0"/>
              </a:spcAft>
              <a:buClr>
                <a:srgbClr val="003333"/>
              </a:buClr>
              <a:buSzPts val="1800"/>
              <a:buNone/>
              <a:defRPr>
                <a:solidFill>
                  <a:srgbClr val="003333"/>
                </a:solidFill>
              </a:defRPr>
            </a:lvl4pPr>
            <a:lvl5pPr lvl="4" algn="ctr" rtl="0">
              <a:spcBef>
                <a:spcPts val="0"/>
              </a:spcBef>
              <a:spcAft>
                <a:spcPts val="0"/>
              </a:spcAft>
              <a:buClr>
                <a:srgbClr val="003333"/>
              </a:buClr>
              <a:buSzPts val="1800"/>
              <a:buNone/>
              <a:defRPr>
                <a:solidFill>
                  <a:srgbClr val="003333"/>
                </a:solidFill>
              </a:defRPr>
            </a:lvl5pPr>
            <a:lvl6pPr lvl="5" algn="ctr" rtl="0">
              <a:spcBef>
                <a:spcPts val="0"/>
              </a:spcBef>
              <a:spcAft>
                <a:spcPts val="0"/>
              </a:spcAft>
              <a:buClr>
                <a:srgbClr val="003333"/>
              </a:buClr>
              <a:buSzPts val="1800"/>
              <a:buNone/>
              <a:defRPr>
                <a:solidFill>
                  <a:srgbClr val="003333"/>
                </a:solidFill>
              </a:defRPr>
            </a:lvl6pPr>
            <a:lvl7pPr lvl="6" algn="ctr" rtl="0">
              <a:spcBef>
                <a:spcPts val="0"/>
              </a:spcBef>
              <a:spcAft>
                <a:spcPts val="0"/>
              </a:spcAft>
              <a:buClr>
                <a:srgbClr val="003333"/>
              </a:buClr>
              <a:buSzPts val="1800"/>
              <a:buNone/>
              <a:defRPr>
                <a:solidFill>
                  <a:srgbClr val="003333"/>
                </a:solidFill>
              </a:defRPr>
            </a:lvl7pPr>
            <a:lvl8pPr lvl="7" algn="ctr" rtl="0">
              <a:spcBef>
                <a:spcPts val="0"/>
              </a:spcBef>
              <a:spcAft>
                <a:spcPts val="0"/>
              </a:spcAft>
              <a:buClr>
                <a:srgbClr val="003333"/>
              </a:buClr>
              <a:buSzPts val="1800"/>
              <a:buNone/>
              <a:defRPr>
                <a:solidFill>
                  <a:srgbClr val="003333"/>
                </a:solidFill>
              </a:defRPr>
            </a:lvl8pPr>
            <a:lvl9pPr lvl="8" algn="ctr" rtl="0">
              <a:spcBef>
                <a:spcPts val="0"/>
              </a:spcBef>
              <a:spcAft>
                <a:spcPts val="0"/>
              </a:spcAft>
              <a:buSzPts val="1800"/>
              <a:buNone/>
              <a:defRPr/>
            </a:lvl9pPr>
          </a:lstStyle>
          <a:p>
            <a:endParaRPr/>
          </a:p>
        </p:txBody>
      </p:sp>
      <p:sp>
        <p:nvSpPr>
          <p:cNvPr id="60" name="Google Shape;60;p11"/>
          <p:cNvSpPr txBox="1">
            <a:spLocks noGrp="1"/>
          </p:cNvSpPr>
          <p:nvPr>
            <p:ph type="title"/>
          </p:nvPr>
        </p:nvSpPr>
        <p:spPr>
          <a:xfrm>
            <a:off x="1155800" y="1705300"/>
            <a:ext cx="6815400" cy="1229400"/>
          </a:xfrm>
          <a:prstGeom prst="rect">
            <a:avLst/>
          </a:prstGeom>
        </p:spPr>
        <p:txBody>
          <a:bodyPr spcFirstLastPara="1" wrap="square" lIns="0" tIns="0" rIns="0" bIns="0" anchor="ctr" anchorCtr="0">
            <a:normAutofit/>
          </a:bodyPr>
          <a:lstStyle>
            <a:lvl1pPr lvl="0" algn="ctr">
              <a:spcBef>
                <a:spcPts val="0"/>
              </a:spcBef>
              <a:spcAft>
                <a:spcPts val="0"/>
              </a:spcAft>
              <a:buClr>
                <a:srgbClr val="003333"/>
              </a:buClr>
              <a:buSzPts val="3600"/>
              <a:buFont typeface="Public Sans"/>
              <a:buNone/>
              <a:defRPr sz="3600">
                <a:solidFill>
                  <a:srgbClr val="003333"/>
                </a:solidFill>
                <a:latin typeface="Public Sans"/>
                <a:ea typeface="Public Sans"/>
                <a:cs typeface="Public Sans"/>
                <a:sym typeface="Public Sans"/>
              </a:defRPr>
            </a:lvl1pPr>
            <a:lvl2pPr lvl="1">
              <a:spcBef>
                <a:spcPts val="0"/>
              </a:spcBef>
              <a:spcAft>
                <a:spcPts val="0"/>
              </a:spcAft>
              <a:buSzPts val="2800"/>
              <a:buNone/>
              <a:defRPr>
                <a:latin typeface="Public Sans"/>
                <a:ea typeface="Public Sans"/>
                <a:cs typeface="Public Sans"/>
                <a:sym typeface="Public Sans"/>
              </a:defRPr>
            </a:lvl2pPr>
            <a:lvl3pPr lvl="2">
              <a:spcBef>
                <a:spcPts val="0"/>
              </a:spcBef>
              <a:spcAft>
                <a:spcPts val="0"/>
              </a:spcAft>
              <a:buSzPts val="2800"/>
              <a:buNone/>
              <a:defRPr>
                <a:latin typeface="Public Sans"/>
                <a:ea typeface="Public Sans"/>
                <a:cs typeface="Public Sans"/>
                <a:sym typeface="Public Sans"/>
              </a:defRPr>
            </a:lvl3pPr>
            <a:lvl4pPr lvl="3">
              <a:spcBef>
                <a:spcPts val="0"/>
              </a:spcBef>
              <a:spcAft>
                <a:spcPts val="0"/>
              </a:spcAft>
              <a:buSzPts val="2800"/>
              <a:buNone/>
              <a:defRPr>
                <a:latin typeface="Public Sans"/>
                <a:ea typeface="Public Sans"/>
                <a:cs typeface="Public Sans"/>
                <a:sym typeface="Public Sans"/>
              </a:defRPr>
            </a:lvl4pPr>
            <a:lvl5pPr lvl="4">
              <a:spcBef>
                <a:spcPts val="0"/>
              </a:spcBef>
              <a:spcAft>
                <a:spcPts val="0"/>
              </a:spcAft>
              <a:buSzPts val="2800"/>
              <a:buNone/>
              <a:defRPr>
                <a:latin typeface="Public Sans"/>
                <a:ea typeface="Public Sans"/>
                <a:cs typeface="Public Sans"/>
                <a:sym typeface="Public Sans"/>
              </a:defRPr>
            </a:lvl5pPr>
            <a:lvl6pPr lvl="5">
              <a:spcBef>
                <a:spcPts val="0"/>
              </a:spcBef>
              <a:spcAft>
                <a:spcPts val="0"/>
              </a:spcAft>
              <a:buSzPts val="2800"/>
              <a:buNone/>
              <a:defRPr>
                <a:latin typeface="Public Sans"/>
                <a:ea typeface="Public Sans"/>
                <a:cs typeface="Public Sans"/>
                <a:sym typeface="Public Sans"/>
              </a:defRPr>
            </a:lvl6pPr>
            <a:lvl7pPr lvl="6">
              <a:spcBef>
                <a:spcPts val="0"/>
              </a:spcBef>
              <a:spcAft>
                <a:spcPts val="0"/>
              </a:spcAft>
              <a:buSzPts val="2800"/>
              <a:buNone/>
              <a:defRPr>
                <a:latin typeface="Public Sans"/>
                <a:ea typeface="Public Sans"/>
                <a:cs typeface="Public Sans"/>
                <a:sym typeface="Public Sans"/>
              </a:defRPr>
            </a:lvl7pPr>
            <a:lvl8pPr lvl="7">
              <a:spcBef>
                <a:spcPts val="0"/>
              </a:spcBef>
              <a:spcAft>
                <a:spcPts val="0"/>
              </a:spcAft>
              <a:buSzPts val="2800"/>
              <a:buNone/>
              <a:defRPr>
                <a:latin typeface="Public Sans"/>
                <a:ea typeface="Public Sans"/>
                <a:cs typeface="Public Sans"/>
                <a:sym typeface="Public Sans"/>
              </a:defRPr>
            </a:lvl8pPr>
            <a:lvl9pPr lvl="8">
              <a:spcBef>
                <a:spcPts val="0"/>
              </a:spcBef>
              <a:spcAft>
                <a:spcPts val="0"/>
              </a:spcAft>
              <a:buSzPts val="2800"/>
              <a:buNone/>
              <a:defRPr>
                <a:latin typeface="Public Sans"/>
                <a:ea typeface="Public Sans"/>
                <a:cs typeface="Public Sans"/>
                <a:sym typeface="Public Sans"/>
              </a:defRPr>
            </a:lvl9pPr>
          </a:lstStyle>
          <a:p>
            <a:endParaRPr/>
          </a:p>
        </p:txBody>
      </p:sp>
      <p:pic>
        <p:nvPicPr>
          <p:cNvPr id="61" name="Google Shape;61;p11"/>
          <p:cNvPicPr preferRelativeResize="0"/>
          <p:nvPr/>
        </p:nvPicPr>
        <p:blipFill>
          <a:blip r:embed="rId3">
            <a:alphaModFix/>
          </a:blip>
          <a:stretch>
            <a:fillRect/>
          </a:stretch>
        </p:blipFill>
        <p:spPr>
          <a:xfrm>
            <a:off x="419075" y="370700"/>
            <a:ext cx="720000" cy="351897"/>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E46962"/>
          </p15:clr>
        </p15:guide>
        <p15:guide id="2" orient="horz" pos="1959">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_OPTION3">
  <p:cSld name="BIG_NUMBER_4_2">
    <p:bg>
      <p:bgPr>
        <a:solidFill>
          <a:srgbClr val="003333"/>
        </a:solidFill>
        <a:effectLst/>
      </p:bgPr>
    </p:bg>
    <p:spTree>
      <p:nvGrpSpPr>
        <p:cNvPr id="1" name="Shape 67"/>
        <p:cNvGrpSpPr/>
        <p:nvPr/>
      </p:nvGrpSpPr>
      <p:grpSpPr>
        <a:xfrm>
          <a:off x="0" y="0"/>
          <a:ext cx="0" cy="0"/>
          <a:chOff x="0" y="0"/>
          <a:chExt cx="0" cy="0"/>
        </a:xfrm>
      </p:grpSpPr>
      <p:pic>
        <p:nvPicPr>
          <p:cNvPr id="68" name="Google Shape;68;p13"/>
          <p:cNvPicPr preferRelativeResize="0"/>
          <p:nvPr/>
        </p:nvPicPr>
        <p:blipFill>
          <a:blip r:embed="rId2">
            <a:alphaModFix/>
          </a:blip>
          <a:stretch>
            <a:fillRect/>
          </a:stretch>
        </p:blipFill>
        <p:spPr>
          <a:xfrm>
            <a:off x="-26500" y="-8774"/>
            <a:ext cx="9179998" cy="5161039"/>
          </a:xfrm>
          <a:prstGeom prst="rect">
            <a:avLst/>
          </a:prstGeom>
          <a:noFill/>
          <a:ln>
            <a:noFill/>
          </a:ln>
        </p:spPr>
      </p:pic>
      <p:sp>
        <p:nvSpPr>
          <p:cNvPr id="69" name="Google Shape;69;p13"/>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70" name="Google Shape;70;p13"/>
          <p:cNvSpPr txBox="1">
            <a:spLocks noGrp="1"/>
          </p:cNvSpPr>
          <p:nvPr>
            <p:ph type="subTitle" idx="1"/>
          </p:nvPr>
        </p:nvSpPr>
        <p:spPr>
          <a:xfrm>
            <a:off x="2124600" y="3110350"/>
            <a:ext cx="4906200" cy="390900"/>
          </a:xfrm>
          <a:prstGeom prst="rect">
            <a:avLst/>
          </a:prstGeom>
        </p:spPr>
        <p:txBody>
          <a:bodyPr spcFirstLastPara="1" wrap="square" lIns="91400" tIns="91400" rIns="91400" bIns="91400" anchor="b" anchorCtr="0">
            <a:normAutofit/>
          </a:bodyPr>
          <a:lstStyle>
            <a:lvl1pPr lvl="0" algn="ctr" rtl="0">
              <a:spcBef>
                <a:spcPts val="0"/>
              </a:spcBef>
              <a:spcAft>
                <a:spcPts val="0"/>
              </a:spcAft>
              <a:buClr>
                <a:srgbClr val="FF6600"/>
              </a:buClr>
              <a:buSzPts val="1800"/>
              <a:buNone/>
              <a:defRPr>
                <a:solidFill>
                  <a:srgbClr val="FF6600"/>
                </a:solidFill>
              </a:defRPr>
            </a:lvl1pPr>
            <a:lvl2pPr lvl="1" algn="ctr" rtl="0">
              <a:spcBef>
                <a:spcPts val="0"/>
              </a:spcBef>
              <a:spcAft>
                <a:spcPts val="0"/>
              </a:spcAft>
              <a:buClr>
                <a:srgbClr val="003333"/>
              </a:buClr>
              <a:buSzPts val="1800"/>
              <a:buNone/>
              <a:defRPr>
                <a:solidFill>
                  <a:srgbClr val="003333"/>
                </a:solidFill>
              </a:defRPr>
            </a:lvl2pPr>
            <a:lvl3pPr lvl="2" algn="ctr" rtl="0">
              <a:spcBef>
                <a:spcPts val="0"/>
              </a:spcBef>
              <a:spcAft>
                <a:spcPts val="0"/>
              </a:spcAft>
              <a:buClr>
                <a:srgbClr val="003333"/>
              </a:buClr>
              <a:buSzPts val="1800"/>
              <a:buNone/>
              <a:defRPr>
                <a:solidFill>
                  <a:srgbClr val="003333"/>
                </a:solidFill>
              </a:defRPr>
            </a:lvl3pPr>
            <a:lvl4pPr lvl="3" algn="ctr" rtl="0">
              <a:spcBef>
                <a:spcPts val="0"/>
              </a:spcBef>
              <a:spcAft>
                <a:spcPts val="0"/>
              </a:spcAft>
              <a:buClr>
                <a:srgbClr val="003333"/>
              </a:buClr>
              <a:buSzPts val="1800"/>
              <a:buNone/>
              <a:defRPr>
                <a:solidFill>
                  <a:srgbClr val="003333"/>
                </a:solidFill>
              </a:defRPr>
            </a:lvl4pPr>
            <a:lvl5pPr lvl="4" algn="ctr" rtl="0">
              <a:spcBef>
                <a:spcPts val="0"/>
              </a:spcBef>
              <a:spcAft>
                <a:spcPts val="0"/>
              </a:spcAft>
              <a:buClr>
                <a:srgbClr val="003333"/>
              </a:buClr>
              <a:buSzPts val="1800"/>
              <a:buNone/>
              <a:defRPr>
                <a:solidFill>
                  <a:srgbClr val="003333"/>
                </a:solidFill>
              </a:defRPr>
            </a:lvl5pPr>
            <a:lvl6pPr lvl="5" algn="ctr" rtl="0">
              <a:spcBef>
                <a:spcPts val="0"/>
              </a:spcBef>
              <a:spcAft>
                <a:spcPts val="0"/>
              </a:spcAft>
              <a:buClr>
                <a:srgbClr val="003333"/>
              </a:buClr>
              <a:buSzPts val="1800"/>
              <a:buNone/>
              <a:defRPr>
                <a:solidFill>
                  <a:srgbClr val="003333"/>
                </a:solidFill>
              </a:defRPr>
            </a:lvl6pPr>
            <a:lvl7pPr lvl="6" algn="ctr" rtl="0">
              <a:spcBef>
                <a:spcPts val="0"/>
              </a:spcBef>
              <a:spcAft>
                <a:spcPts val="0"/>
              </a:spcAft>
              <a:buClr>
                <a:srgbClr val="003333"/>
              </a:buClr>
              <a:buSzPts val="1800"/>
              <a:buNone/>
              <a:defRPr>
                <a:solidFill>
                  <a:srgbClr val="003333"/>
                </a:solidFill>
              </a:defRPr>
            </a:lvl7pPr>
            <a:lvl8pPr lvl="7" algn="ctr" rtl="0">
              <a:spcBef>
                <a:spcPts val="0"/>
              </a:spcBef>
              <a:spcAft>
                <a:spcPts val="0"/>
              </a:spcAft>
              <a:buClr>
                <a:srgbClr val="003333"/>
              </a:buClr>
              <a:buSzPts val="1800"/>
              <a:buNone/>
              <a:defRPr>
                <a:solidFill>
                  <a:srgbClr val="003333"/>
                </a:solidFill>
              </a:defRPr>
            </a:lvl8pPr>
            <a:lvl9pPr lvl="8" algn="ctr" rtl="0">
              <a:spcBef>
                <a:spcPts val="0"/>
              </a:spcBef>
              <a:spcAft>
                <a:spcPts val="0"/>
              </a:spcAft>
              <a:buSzPts val="1800"/>
              <a:buNone/>
              <a:defRPr/>
            </a:lvl9pPr>
          </a:lstStyle>
          <a:p>
            <a:endParaRPr/>
          </a:p>
        </p:txBody>
      </p:sp>
      <p:sp>
        <p:nvSpPr>
          <p:cNvPr id="71" name="Google Shape;71;p13"/>
          <p:cNvSpPr txBox="1">
            <a:spLocks noGrp="1"/>
          </p:cNvSpPr>
          <p:nvPr>
            <p:ph type="title"/>
          </p:nvPr>
        </p:nvSpPr>
        <p:spPr>
          <a:xfrm>
            <a:off x="1155800" y="1705300"/>
            <a:ext cx="6815400" cy="1229400"/>
          </a:xfrm>
          <a:prstGeom prst="rect">
            <a:avLst/>
          </a:prstGeom>
        </p:spPr>
        <p:txBody>
          <a:bodyPr spcFirstLastPara="1" wrap="square" lIns="0" tIns="0" rIns="0" bIns="0" anchor="ctr" anchorCtr="0">
            <a:normAutofit/>
          </a:bodyPr>
          <a:lstStyle>
            <a:lvl1pPr lvl="0" algn="ctr" rtl="0">
              <a:spcBef>
                <a:spcPts val="0"/>
              </a:spcBef>
              <a:spcAft>
                <a:spcPts val="0"/>
              </a:spcAft>
              <a:buClr>
                <a:srgbClr val="EEEFE5"/>
              </a:buClr>
              <a:buSzPts val="3600"/>
              <a:buFont typeface="Public Sans"/>
              <a:buNone/>
              <a:defRPr sz="3600">
                <a:solidFill>
                  <a:srgbClr val="EEEFE5"/>
                </a:solidFill>
                <a:latin typeface="Public Sans"/>
                <a:ea typeface="Public Sans"/>
                <a:cs typeface="Public Sans"/>
                <a:sym typeface="Public Sans"/>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pic>
        <p:nvPicPr>
          <p:cNvPr id="72" name="Google Shape;72;p13"/>
          <p:cNvPicPr preferRelativeResize="0"/>
          <p:nvPr/>
        </p:nvPicPr>
        <p:blipFill>
          <a:blip r:embed="rId3">
            <a:alphaModFix/>
          </a:blip>
          <a:stretch>
            <a:fillRect/>
          </a:stretch>
        </p:blipFill>
        <p:spPr>
          <a:xfrm>
            <a:off x="419075" y="370700"/>
            <a:ext cx="720000" cy="351897"/>
          </a:xfrm>
          <a:prstGeom prst="rect">
            <a:avLst/>
          </a:prstGeom>
          <a:noFill/>
          <a:ln>
            <a:noFill/>
          </a:ln>
        </p:spPr>
      </p:pic>
      <p:pic>
        <p:nvPicPr>
          <p:cNvPr id="73" name="Google Shape;73;p13"/>
          <p:cNvPicPr preferRelativeResize="0"/>
          <p:nvPr/>
        </p:nvPicPr>
        <p:blipFill>
          <a:blip r:embed="rId4">
            <a:alphaModFix/>
          </a:blip>
          <a:stretch>
            <a:fillRect/>
          </a:stretch>
        </p:blipFill>
        <p:spPr>
          <a:xfrm>
            <a:off x="417600" y="370800"/>
            <a:ext cx="720000" cy="35424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E46962"/>
          </p15:clr>
        </p15:guide>
        <p15:guide id="2" orient="horz" pos="1959">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_OPTION4">
  <p:cSld name="BIG_NUMBER_4_2_1">
    <p:bg>
      <p:bgPr>
        <a:solidFill>
          <a:srgbClr val="003333"/>
        </a:solidFill>
        <a:effectLst/>
      </p:bgPr>
    </p:bg>
    <p:spTree>
      <p:nvGrpSpPr>
        <p:cNvPr id="1" name="Shape 74"/>
        <p:cNvGrpSpPr/>
        <p:nvPr/>
      </p:nvGrpSpPr>
      <p:grpSpPr>
        <a:xfrm>
          <a:off x="0" y="0"/>
          <a:ext cx="0" cy="0"/>
          <a:chOff x="0" y="0"/>
          <a:chExt cx="0" cy="0"/>
        </a:xfrm>
      </p:grpSpPr>
      <p:sp>
        <p:nvSpPr>
          <p:cNvPr id="75" name="Google Shape;75;p14"/>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76" name="Google Shape;76;p14"/>
          <p:cNvSpPr txBox="1">
            <a:spLocks noGrp="1"/>
          </p:cNvSpPr>
          <p:nvPr>
            <p:ph type="subTitle" idx="1"/>
          </p:nvPr>
        </p:nvSpPr>
        <p:spPr>
          <a:xfrm>
            <a:off x="2124600" y="3110350"/>
            <a:ext cx="4906200" cy="390900"/>
          </a:xfrm>
          <a:prstGeom prst="rect">
            <a:avLst/>
          </a:prstGeom>
        </p:spPr>
        <p:txBody>
          <a:bodyPr spcFirstLastPara="1" wrap="square" lIns="91400" tIns="91400" rIns="91400" bIns="91400" anchor="b" anchorCtr="0">
            <a:normAutofit/>
          </a:bodyPr>
          <a:lstStyle>
            <a:lvl1pPr lvl="0" algn="ctr" rtl="0">
              <a:spcBef>
                <a:spcPts val="0"/>
              </a:spcBef>
              <a:spcAft>
                <a:spcPts val="0"/>
              </a:spcAft>
              <a:buClr>
                <a:srgbClr val="FF6600"/>
              </a:buClr>
              <a:buSzPts val="1800"/>
              <a:buNone/>
              <a:defRPr>
                <a:solidFill>
                  <a:srgbClr val="FF6600"/>
                </a:solidFill>
              </a:defRPr>
            </a:lvl1pPr>
            <a:lvl2pPr lvl="1" algn="ctr" rtl="0">
              <a:spcBef>
                <a:spcPts val="0"/>
              </a:spcBef>
              <a:spcAft>
                <a:spcPts val="0"/>
              </a:spcAft>
              <a:buClr>
                <a:srgbClr val="003333"/>
              </a:buClr>
              <a:buSzPts val="1800"/>
              <a:buNone/>
              <a:defRPr>
                <a:solidFill>
                  <a:srgbClr val="003333"/>
                </a:solidFill>
              </a:defRPr>
            </a:lvl2pPr>
            <a:lvl3pPr lvl="2" algn="ctr" rtl="0">
              <a:spcBef>
                <a:spcPts val="0"/>
              </a:spcBef>
              <a:spcAft>
                <a:spcPts val="0"/>
              </a:spcAft>
              <a:buClr>
                <a:srgbClr val="003333"/>
              </a:buClr>
              <a:buSzPts val="1800"/>
              <a:buNone/>
              <a:defRPr>
                <a:solidFill>
                  <a:srgbClr val="003333"/>
                </a:solidFill>
              </a:defRPr>
            </a:lvl3pPr>
            <a:lvl4pPr lvl="3" algn="ctr" rtl="0">
              <a:spcBef>
                <a:spcPts val="0"/>
              </a:spcBef>
              <a:spcAft>
                <a:spcPts val="0"/>
              </a:spcAft>
              <a:buClr>
                <a:srgbClr val="003333"/>
              </a:buClr>
              <a:buSzPts val="1800"/>
              <a:buNone/>
              <a:defRPr>
                <a:solidFill>
                  <a:srgbClr val="003333"/>
                </a:solidFill>
              </a:defRPr>
            </a:lvl4pPr>
            <a:lvl5pPr lvl="4" algn="ctr" rtl="0">
              <a:spcBef>
                <a:spcPts val="0"/>
              </a:spcBef>
              <a:spcAft>
                <a:spcPts val="0"/>
              </a:spcAft>
              <a:buClr>
                <a:srgbClr val="003333"/>
              </a:buClr>
              <a:buSzPts val="1800"/>
              <a:buNone/>
              <a:defRPr>
                <a:solidFill>
                  <a:srgbClr val="003333"/>
                </a:solidFill>
              </a:defRPr>
            </a:lvl5pPr>
            <a:lvl6pPr lvl="5" algn="ctr" rtl="0">
              <a:spcBef>
                <a:spcPts val="0"/>
              </a:spcBef>
              <a:spcAft>
                <a:spcPts val="0"/>
              </a:spcAft>
              <a:buClr>
                <a:srgbClr val="003333"/>
              </a:buClr>
              <a:buSzPts val="1800"/>
              <a:buNone/>
              <a:defRPr>
                <a:solidFill>
                  <a:srgbClr val="003333"/>
                </a:solidFill>
              </a:defRPr>
            </a:lvl6pPr>
            <a:lvl7pPr lvl="6" algn="ctr" rtl="0">
              <a:spcBef>
                <a:spcPts val="0"/>
              </a:spcBef>
              <a:spcAft>
                <a:spcPts val="0"/>
              </a:spcAft>
              <a:buClr>
                <a:srgbClr val="003333"/>
              </a:buClr>
              <a:buSzPts val="1800"/>
              <a:buNone/>
              <a:defRPr>
                <a:solidFill>
                  <a:srgbClr val="003333"/>
                </a:solidFill>
              </a:defRPr>
            </a:lvl7pPr>
            <a:lvl8pPr lvl="7" algn="ctr" rtl="0">
              <a:spcBef>
                <a:spcPts val="0"/>
              </a:spcBef>
              <a:spcAft>
                <a:spcPts val="0"/>
              </a:spcAft>
              <a:buClr>
                <a:srgbClr val="003333"/>
              </a:buClr>
              <a:buSzPts val="1800"/>
              <a:buNone/>
              <a:defRPr>
                <a:solidFill>
                  <a:srgbClr val="003333"/>
                </a:solidFill>
              </a:defRPr>
            </a:lvl8pPr>
            <a:lvl9pPr lvl="8" algn="ctr" rtl="0">
              <a:spcBef>
                <a:spcPts val="0"/>
              </a:spcBef>
              <a:spcAft>
                <a:spcPts val="0"/>
              </a:spcAft>
              <a:buSzPts val="1800"/>
              <a:buNone/>
              <a:defRPr/>
            </a:lvl9pPr>
          </a:lstStyle>
          <a:p>
            <a:endParaRPr/>
          </a:p>
        </p:txBody>
      </p:sp>
      <p:sp>
        <p:nvSpPr>
          <p:cNvPr id="77" name="Google Shape;77;p14"/>
          <p:cNvSpPr txBox="1">
            <a:spLocks noGrp="1"/>
          </p:cNvSpPr>
          <p:nvPr>
            <p:ph type="title"/>
          </p:nvPr>
        </p:nvSpPr>
        <p:spPr>
          <a:xfrm>
            <a:off x="1155800" y="1705300"/>
            <a:ext cx="6815400" cy="1229400"/>
          </a:xfrm>
          <a:prstGeom prst="rect">
            <a:avLst/>
          </a:prstGeom>
        </p:spPr>
        <p:txBody>
          <a:bodyPr spcFirstLastPara="1" wrap="square" lIns="0" tIns="0" rIns="0" bIns="0" anchor="ctr" anchorCtr="0">
            <a:normAutofit/>
          </a:bodyPr>
          <a:lstStyle>
            <a:lvl1pPr lvl="0" algn="ctr" rtl="0">
              <a:spcBef>
                <a:spcPts val="0"/>
              </a:spcBef>
              <a:spcAft>
                <a:spcPts val="0"/>
              </a:spcAft>
              <a:buClr>
                <a:srgbClr val="EEEFE5"/>
              </a:buClr>
              <a:buSzPts val="3600"/>
              <a:buFont typeface="Public Sans"/>
              <a:buNone/>
              <a:defRPr sz="3600">
                <a:solidFill>
                  <a:srgbClr val="EEEFE5"/>
                </a:solidFill>
                <a:latin typeface="Public Sans"/>
                <a:ea typeface="Public Sans"/>
                <a:cs typeface="Public Sans"/>
                <a:sym typeface="Public Sans"/>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pic>
        <p:nvPicPr>
          <p:cNvPr id="78" name="Google Shape;78;p14"/>
          <p:cNvPicPr preferRelativeResize="0"/>
          <p:nvPr/>
        </p:nvPicPr>
        <p:blipFill>
          <a:blip r:embed="rId2">
            <a:alphaModFix/>
          </a:blip>
          <a:stretch>
            <a:fillRect/>
          </a:stretch>
        </p:blipFill>
        <p:spPr>
          <a:xfrm>
            <a:off x="419075" y="370700"/>
            <a:ext cx="720000" cy="351897"/>
          </a:xfrm>
          <a:prstGeom prst="rect">
            <a:avLst/>
          </a:prstGeom>
          <a:noFill/>
          <a:ln>
            <a:noFill/>
          </a:ln>
        </p:spPr>
      </p:pic>
      <p:pic>
        <p:nvPicPr>
          <p:cNvPr id="79" name="Google Shape;79;p14"/>
          <p:cNvPicPr preferRelativeResize="0"/>
          <p:nvPr/>
        </p:nvPicPr>
        <p:blipFill>
          <a:blip r:embed="rId3">
            <a:alphaModFix/>
          </a:blip>
          <a:stretch>
            <a:fillRect/>
          </a:stretch>
        </p:blipFill>
        <p:spPr>
          <a:xfrm>
            <a:off x="418500" y="324263"/>
            <a:ext cx="1310400" cy="48412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E46962"/>
          </p15:clr>
        </p15:guide>
        <p15:guide id="2" orient="horz" pos="1959">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ONE_COLUMN_IMAGE_FRAME" preserve="1" userDrawn="1">
  <p:cSld name="1_ONE_COLUMN_IMAGE_FRAME">
    <p:bg>
      <p:bgPr>
        <a:solidFill>
          <a:srgbClr val="EEEFE5"/>
        </a:solidFill>
        <a:effectLst/>
      </p:bgPr>
    </p:bg>
    <p:spTree>
      <p:nvGrpSpPr>
        <p:cNvPr id="1" name="Shape 80"/>
        <p:cNvGrpSpPr/>
        <p:nvPr/>
      </p:nvGrpSpPr>
      <p:grpSpPr>
        <a:xfrm>
          <a:off x="0" y="0"/>
          <a:ext cx="0" cy="0"/>
          <a:chOff x="0" y="0"/>
          <a:chExt cx="0" cy="0"/>
        </a:xfrm>
      </p:grpSpPr>
      <p:pic>
        <p:nvPicPr>
          <p:cNvPr id="81" name="Google Shape;81;p15" descr="shape1.png"/>
          <p:cNvPicPr preferRelativeResize="0"/>
          <p:nvPr/>
        </p:nvPicPr>
        <p:blipFill rotWithShape="1">
          <a:blip r:embed="rId2">
            <a:alphaModFix/>
          </a:blip>
          <a:srcRect/>
          <a:stretch/>
        </p:blipFill>
        <p:spPr>
          <a:xfrm>
            <a:off x="502504" y="1425246"/>
            <a:ext cx="2580107" cy="2961401"/>
          </a:xfrm>
          <a:prstGeom prst="rect">
            <a:avLst/>
          </a:prstGeom>
          <a:noFill/>
          <a:ln>
            <a:noFill/>
          </a:ln>
        </p:spPr>
      </p:pic>
      <p:sp>
        <p:nvSpPr>
          <p:cNvPr id="83" name="Google Shape;83;p1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86" name="Google Shape;86;p15"/>
          <p:cNvPicPr preferRelativeResize="0"/>
          <p:nvPr/>
        </p:nvPicPr>
        <p:blipFill>
          <a:blip r:embed="rId3">
            <a:alphaModFix/>
          </a:blip>
          <a:stretch>
            <a:fillRect/>
          </a:stretch>
        </p:blipFill>
        <p:spPr>
          <a:xfrm>
            <a:off x="419075" y="323450"/>
            <a:ext cx="1309250" cy="485750"/>
          </a:xfrm>
          <a:prstGeom prst="rect">
            <a:avLst/>
          </a:prstGeom>
          <a:noFill/>
          <a:ln>
            <a:noFill/>
          </a:ln>
        </p:spPr>
      </p:pic>
      <p:pic>
        <p:nvPicPr>
          <p:cNvPr id="8" name="Google Shape;81;p15" descr="shape1.png">
            <a:extLst>
              <a:ext uri="{FF2B5EF4-FFF2-40B4-BE49-F238E27FC236}">
                <a16:creationId xmlns:a16="http://schemas.microsoft.com/office/drawing/2014/main" id="{B208D92B-D4EF-FC40-8789-5255170EAF57}"/>
              </a:ext>
            </a:extLst>
          </p:cNvPr>
          <p:cNvPicPr preferRelativeResize="0"/>
          <p:nvPr userDrawn="1"/>
        </p:nvPicPr>
        <p:blipFill rotWithShape="1">
          <a:blip r:embed="rId2">
            <a:alphaModFix/>
          </a:blip>
          <a:srcRect/>
          <a:stretch/>
        </p:blipFill>
        <p:spPr>
          <a:xfrm>
            <a:off x="3241588" y="1425246"/>
            <a:ext cx="2580107" cy="2961401"/>
          </a:xfrm>
          <a:prstGeom prst="rect">
            <a:avLst/>
          </a:prstGeom>
          <a:noFill/>
          <a:ln>
            <a:noFill/>
          </a:ln>
        </p:spPr>
      </p:pic>
      <p:pic>
        <p:nvPicPr>
          <p:cNvPr id="9" name="Google Shape;81;p15" descr="shape1.png">
            <a:extLst>
              <a:ext uri="{FF2B5EF4-FFF2-40B4-BE49-F238E27FC236}">
                <a16:creationId xmlns:a16="http://schemas.microsoft.com/office/drawing/2014/main" id="{DF6FB8CF-1939-D44C-90BD-8DAD16019B74}"/>
              </a:ext>
            </a:extLst>
          </p:cNvPr>
          <p:cNvPicPr preferRelativeResize="0"/>
          <p:nvPr userDrawn="1"/>
        </p:nvPicPr>
        <p:blipFill rotWithShape="1">
          <a:blip r:embed="rId2">
            <a:alphaModFix/>
          </a:blip>
          <a:srcRect/>
          <a:stretch/>
        </p:blipFill>
        <p:spPr>
          <a:xfrm>
            <a:off x="5980672" y="1425246"/>
            <a:ext cx="2580107" cy="2961401"/>
          </a:xfrm>
          <a:prstGeom prst="rect">
            <a:avLst/>
          </a:prstGeom>
          <a:noFill/>
          <a:ln>
            <a:noFill/>
          </a:ln>
        </p:spPr>
      </p:pic>
      <p:sp>
        <p:nvSpPr>
          <p:cNvPr id="11" name="Text Placeholder 16">
            <a:extLst>
              <a:ext uri="{FF2B5EF4-FFF2-40B4-BE49-F238E27FC236}">
                <a16:creationId xmlns:a16="http://schemas.microsoft.com/office/drawing/2014/main" id="{E80A6FCE-9E15-E047-8971-C05E74F6895A}"/>
              </a:ext>
            </a:extLst>
          </p:cNvPr>
          <p:cNvSpPr>
            <a:spLocks noGrp="1"/>
          </p:cNvSpPr>
          <p:nvPr>
            <p:ph type="body" sz="quarter" idx="14" hasCustomPrompt="1"/>
          </p:nvPr>
        </p:nvSpPr>
        <p:spPr>
          <a:xfrm>
            <a:off x="1433619"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1.</a:t>
            </a:r>
          </a:p>
        </p:txBody>
      </p:sp>
      <p:sp>
        <p:nvSpPr>
          <p:cNvPr id="12" name="Text Placeholder 16">
            <a:extLst>
              <a:ext uri="{FF2B5EF4-FFF2-40B4-BE49-F238E27FC236}">
                <a16:creationId xmlns:a16="http://schemas.microsoft.com/office/drawing/2014/main" id="{132966E5-9EA3-C248-9022-A8DBF48D4F59}"/>
              </a:ext>
            </a:extLst>
          </p:cNvPr>
          <p:cNvSpPr>
            <a:spLocks noGrp="1"/>
          </p:cNvSpPr>
          <p:nvPr>
            <p:ph type="body" sz="quarter" idx="15" hasCustomPrompt="1"/>
          </p:nvPr>
        </p:nvSpPr>
        <p:spPr>
          <a:xfrm>
            <a:off x="4133661"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2.</a:t>
            </a:r>
          </a:p>
        </p:txBody>
      </p:sp>
      <p:sp>
        <p:nvSpPr>
          <p:cNvPr id="13" name="Text Placeholder 16">
            <a:extLst>
              <a:ext uri="{FF2B5EF4-FFF2-40B4-BE49-F238E27FC236}">
                <a16:creationId xmlns:a16="http://schemas.microsoft.com/office/drawing/2014/main" id="{28863D63-B9FF-CB4E-9142-FEF33BC88B8C}"/>
              </a:ext>
            </a:extLst>
          </p:cNvPr>
          <p:cNvSpPr>
            <a:spLocks noGrp="1"/>
          </p:cNvSpPr>
          <p:nvPr>
            <p:ph type="body" sz="quarter" idx="16" hasCustomPrompt="1"/>
          </p:nvPr>
        </p:nvSpPr>
        <p:spPr>
          <a:xfrm>
            <a:off x="6872745"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3.</a:t>
            </a:r>
          </a:p>
        </p:txBody>
      </p:sp>
      <p:sp>
        <p:nvSpPr>
          <p:cNvPr id="14" name="Text Placeholder 12">
            <a:extLst>
              <a:ext uri="{FF2B5EF4-FFF2-40B4-BE49-F238E27FC236}">
                <a16:creationId xmlns:a16="http://schemas.microsoft.com/office/drawing/2014/main" id="{FDD4276E-892D-014E-969A-D55D99E54AAF}"/>
              </a:ext>
            </a:extLst>
          </p:cNvPr>
          <p:cNvSpPr>
            <a:spLocks noGrp="1"/>
          </p:cNvSpPr>
          <p:nvPr>
            <p:ph type="body" sz="quarter" idx="17"/>
          </p:nvPr>
        </p:nvSpPr>
        <p:spPr>
          <a:xfrm>
            <a:off x="3241588" y="2020329"/>
            <a:ext cx="2454877"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
        <p:nvSpPr>
          <p:cNvPr id="16" name="Text Placeholder 12">
            <a:extLst>
              <a:ext uri="{FF2B5EF4-FFF2-40B4-BE49-F238E27FC236}">
                <a16:creationId xmlns:a16="http://schemas.microsoft.com/office/drawing/2014/main" id="{7EEF277C-EF77-8445-BA3B-80B5F5D45DEC}"/>
              </a:ext>
            </a:extLst>
          </p:cNvPr>
          <p:cNvSpPr>
            <a:spLocks noGrp="1"/>
          </p:cNvSpPr>
          <p:nvPr>
            <p:ph type="body" sz="quarter" idx="18"/>
          </p:nvPr>
        </p:nvSpPr>
        <p:spPr>
          <a:xfrm>
            <a:off x="5980672" y="2020329"/>
            <a:ext cx="2454877"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
        <p:nvSpPr>
          <p:cNvPr id="17" name="Text Placeholder 12">
            <a:extLst>
              <a:ext uri="{FF2B5EF4-FFF2-40B4-BE49-F238E27FC236}">
                <a16:creationId xmlns:a16="http://schemas.microsoft.com/office/drawing/2014/main" id="{78762D9A-D5B5-8744-841E-6A88CADCB119}"/>
              </a:ext>
            </a:extLst>
          </p:cNvPr>
          <p:cNvSpPr>
            <a:spLocks noGrp="1"/>
          </p:cNvSpPr>
          <p:nvPr>
            <p:ph type="body" sz="quarter" idx="19"/>
          </p:nvPr>
        </p:nvSpPr>
        <p:spPr>
          <a:xfrm>
            <a:off x="500886" y="2020329"/>
            <a:ext cx="2454877"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Tree>
    <p:extLst>
      <p:ext uri="{BB962C8B-B14F-4D97-AF65-F5344CB8AC3E}">
        <p14:creationId xmlns:p14="http://schemas.microsoft.com/office/powerpoint/2010/main" val="3622564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NE_COLUMN_IMAGE_FRAME" preserve="1" userDrawn="1">
  <p:cSld name="1_ONE_COLUMN_IMAGE_FRAME">
    <p:bg>
      <p:bgPr>
        <a:solidFill>
          <a:srgbClr val="EEEFE5"/>
        </a:solidFill>
        <a:effectLst/>
      </p:bgPr>
    </p:bg>
    <p:spTree>
      <p:nvGrpSpPr>
        <p:cNvPr id="1" name="Shape 80"/>
        <p:cNvGrpSpPr/>
        <p:nvPr/>
      </p:nvGrpSpPr>
      <p:grpSpPr>
        <a:xfrm>
          <a:off x="0" y="0"/>
          <a:ext cx="0" cy="0"/>
          <a:chOff x="0" y="0"/>
          <a:chExt cx="0" cy="0"/>
        </a:xfrm>
      </p:grpSpPr>
      <p:pic>
        <p:nvPicPr>
          <p:cNvPr id="81" name="Google Shape;81;p15" descr="shape1.png"/>
          <p:cNvPicPr preferRelativeResize="0"/>
          <p:nvPr/>
        </p:nvPicPr>
        <p:blipFill rotWithShape="1">
          <a:blip r:embed="rId2">
            <a:alphaModFix/>
            <a:lum bright="70000" contrast="-70000"/>
          </a:blip>
          <a:srcRect/>
          <a:stretch/>
        </p:blipFill>
        <p:spPr>
          <a:xfrm>
            <a:off x="502504" y="1425246"/>
            <a:ext cx="2580107" cy="2961401"/>
          </a:xfrm>
          <a:prstGeom prst="rect">
            <a:avLst/>
          </a:prstGeom>
          <a:noFill/>
          <a:ln>
            <a:noFill/>
          </a:ln>
        </p:spPr>
      </p:pic>
      <p:sp>
        <p:nvSpPr>
          <p:cNvPr id="83" name="Google Shape;83;p1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86" name="Google Shape;86;p15"/>
          <p:cNvPicPr preferRelativeResize="0"/>
          <p:nvPr/>
        </p:nvPicPr>
        <p:blipFill>
          <a:blip r:embed="rId3">
            <a:alphaModFix/>
          </a:blip>
          <a:stretch>
            <a:fillRect/>
          </a:stretch>
        </p:blipFill>
        <p:spPr>
          <a:xfrm>
            <a:off x="419075" y="323450"/>
            <a:ext cx="1309250" cy="485750"/>
          </a:xfrm>
          <a:prstGeom prst="rect">
            <a:avLst/>
          </a:prstGeom>
          <a:noFill/>
          <a:ln>
            <a:noFill/>
          </a:ln>
        </p:spPr>
      </p:pic>
      <p:pic>
        <p:nvPicPr>
          <p:cNvPr id="8" name="Google Shape;81;p15" descr="shape1.png">
            <a:extLst>
              <a:ext uri="{FF2B5EF4-FFF2-40B4-BE49-F238E27FC236}">
                <a16:creationId xmlns:a16="http://schemas.microsoft.com/office/drawing/2014/main" id="{B208D92B-D4EF-FC40-8789-5255170EAF57}"/>
              </a:ext>
            </a:extLst>
          </p:cNvPr>
          <p:cNvPicPr preferRelativeResize="0"/>
          <p:nvPr userDrawn="1"/>
        </p:nvPicPr>
        <p:blipFill rotWithShape="1">
          <a:blip r:embed="rId2">
            <a:alphaModFix/>
            <a:lum bright="70000" contrast="-70000"/>
          </a:blip>
          <a:srcRect/>
          <a:stretch/>
        </p:blipFill>
        <p:spPr>
          <a:xfrm>
            <a:off x="3241588" y="1425246"/>
            <a:ext cx="2580107" cy="2961401"/>
          </a:xfrm>
          <a:prstGeom prst="rect">
            <a:avLst/>
          </a:prstGeom>
          <a:noFill/>
          <a:ln>
            <a:noFill/>
          </a:ln>
        </p:spPr>
      </p:pic>
      <p:pic>
        <p:nvPicPr>
          <p:cNvPr id="9" name="Google Shape;81;p15" descr="shape1.png">
            <a:extLst>
              <a:ext uri="{FF2B5EF4-FFF2-40B4-BE49-F238E27FC236}">
                <a16:creationId xmlns:a16="http://schemas.microsoft.com/office/drawing/2014/main" id="{DF6FB8CF-1939-D44C-90BD-8DAD16019B74}"/>
              </a:ext>
            </a:extLst>
          </p:cNvPr>
          <p:cNvPicPr preferRelativeResize="0"/>
          <p:nvPr userDrawn="1"/>
        </p:nvPicPr>
        <p:blipFill rotWithShape="1">
          <a:blip r:embed="rId2">
            <a:alphaModFix/>
            <a:lum bright="70000" contrast="-70000"/>
          </a:blip>
          <a:srcRect/>
          <a:stretch/>
        </p:blipFill>
        <p:spPr>
          <a:xfrm>
            <a:off x="5980672" y="1425246"/>
            <a:ext cx="2580107" cy="2961401"/>
          </a:xfrm>
          <a:prstGeom prst="rect">
            <a:avLst/>
          </a:prstGeom>
          <a:noFill/>
          <a:ln>
            <a:noFill/>
          </a:ln>
        </p:spPr>
      </p:pic>
      <p:sp>
        <p:nvSpPr>
          <p:cNvPr id="10" name="Text Placeholder 12">
            <a:extLst>
              <a:ext uri="{FF2B5EF4-FFF2-40B4-BE49-F238E27FC236}">
                <a16:creationId xmlns:a16="http://schemas.microsoft.com/office/drawing/2014/main" id="{D37DBC2F-871C-6B40-A921-7DA930555698}"/>
              </a:ext>
            </a:extLst>
          </p:cNvPr>
          <p:cNvSpPr>
            <a:spLocks noGrp="1"/>
          </p:cNvSpPr>
          <p:nvPr>
            <p:ph type="body" sz="quarter" idx="13"/>
          </p:nvPr>
        </p:nvSpPr>
        <p:spPr>
          <a:xfrm>
            <a:off x="508515" y="2026507"/>
            <a:ext cx="2421130"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
        <p:nvSpPr>
          <p:cNvPr id="11" name="Text Placeholder 16">
            <a:extLst>
              <a:ext uri="{FF2B5EF4-FFF2-40B4-BE49-F238E27FC236}">
                <a16:creationId xmlns:a16="http://schemas.microsoft.com/office/drawing/2014/main" id="{E80A6FCE-9E15-E047-8971-C05E74F6895A}"/>
              </a:ext>
            </a:extLst>
          </p:cNvPr>
          <p:cNvSpPr>
            <a:spLocks noGrp="1"/>
          </p:cNvSpPr>
          <p:nvPr>
            <p:ph type="body" sz="quarter" idx="14" hasCustomPrompt="1"/>
          </p:nvPr>
        </p:nvSpPr>
        <p:spPr>
          <a:xfrm>
            <a:off x="1433619"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1.</a:t>
            </a:r>
          </a:p>
        </p:txBody>
      </p:sp>
      <p:sp>
        <p:nvSpPr>
          <p:cNvPr id="12" name="Text Placeholder 16">
            <a:extLst>
              <a:ext uri="{FF2B5EF4-FFF2-40B4-BE49-F238E27FC236}">
                <a16:creationId xmlns:a16="http://schemas.microsoft.com/office/drawing/2014/main" id="{132966E5-9EA3-C248-9022-A8DBF48D4F59}"/>
              </a:ext>
            </a:extLst>
          </p:cNvPr>
          <p:cNvSpPr>
            <a:spLocks noGrp="1"/>
          </p:cNvSpPr>
          <p:nvPr>
            <p:ph type="body" sz="quarter" idx="15" hasCustomPrompt="1"/>
          </p:nvPr>
        </p:nvSpPr>
        <p:spPr>
          <a:xfrm>
            <a:off x="4133661"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2.</a:t>
            </a:r>
          </a:p>
        </p:txBody>
      </p:sp>
      <p:sp>
        <p:nvSpPr>
          <p:cNvPr id="13" name="Text Placeholder 16">
            <a:extLst>
              <a:ext uri="{FF2B5EF4-FFF2-40B4-BE49-F238E27FC236}">
                <a16:creationId xmlns:a16="http://schemas.microsoft.com/office/drawing/2014/main" id="{28863D63-B9FF-CB4E-9142-FEF33BC88B8C}"/>
              </a:ext>
            </a:extLst>
          </p:cNvPr>
          <p:cNvSpPr>
            <a:spLocks noGrp="1"/>
          </p:cNvSpPr>
          <p:nvPr>
            <p:ph type="body" sz="quarter" idx="16" hasCustomPrompt="1"/>
          </p:nvPr>
        </p:nvSpPr>
        <p:spPr>
          <a:xfrm>
            <a:off x="6872745" y="1037423"/>
            <a:ext cx="717875" cy="914400"/>
          </a:xfrm>
          <a:noFill/>
          <a:ln>
            <a:noFill/>
          </a:ln>
        </p:spPr>
        <p:txBody>
          <a:bodyPr>
            <a:normAutofit/>
          </a:bodyPr>
          <a:lstStyle>
            <a:lvl1pPr marL="114300" indent="0">
              <a:buNone/>
              <a:defRPr sz="3200" b="1" i="0">
                <a:solidFill>
                  <a:schemeClr val="tx2">
                    <a:lumMod val="75000"/>
                  </a:schemeClr>
                </a:solidFill>
                <a:latin typeface="Public Sans ExtraBold" pitchFamily="2" charset="77"/>
              </a:defRPr>
            </a:lvl1pPr>
          </a:lstStyle>
          <a:p>
            <a:pPr lvl="0"/>
            <a:r>
              <a:rPr lang="en-US"/>
              <a:t>3.</a:t>
            </a:r>
          </a:p>
        </p:txBody>
      </p:sp>
      <p:sp>
        <p:nvSpPr>
          <p:cNvPr id="14" name="Text Placeholder 12">
            <a:extLst>
              <a:ext uri="{FF2B5EF4-FFF2-40B4-BE49-F238E27FC236}">
                <a16:creationId xmlns:a16="http://schemas.microsoft.com/office/drawing/2014/main" id="{FDD4276E-892D-014E-969A-D55D99E54AAF}"/>
              </a:ext>
            </a:extLst>
          </p:cNvPr>
          <p:cNvSpPr>
            <a:spLocks noGrp="1"/>
          </p:cNvSpPr>
          <p:nvPr>
            <p:ph type="body" sz="quarter" idx="17"/>
          </p:nvPr>
        </p:nvSpPr>
        <p:spPr>
          <a:xfrm>
            <a:off x="3241587" y="2026507"/>
            <a:ext cx="2580107"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
        <p:nvSpPr>
          <p:cNvPr id="15" name="Text Placeholder 12">
            <a:extLst>
              <a:ext uri="{FF2B5EF4-FFF2-40B4-BE49-F238E27FC236}">
                <a16:creationId xmlns:a16="http://schemas.microsoft.com/office/drawing/2014/main" id="{B04C74F9-2031-3245-9B5C-F1163232178C}"/>
              </a:ext>
            </a:extLst>
          </p:cNvPr>
          <p:cNvSpPr>
            <a:spLocks noGrp="1"/>
          </p:cNvSpPr>
          <p:nvPr>
            <p:ph type="body" sz="quarter" idx="18"/>
          </p:nvPr>
        </p:nvSpPr>
        <p:spPr>
          <a:xfrm>
            <a:off x="5980211" y="2020329"/>
            <a:ext cx="2499388" cy="914400"/>
          </a:xfrm>
        </p:spPr>
        <p:txBody>
          <a:bodyPr/>
          <a:lstStyle>
            <a:lvl1pPr marL="114300" indent="0">
              <a:buNone/>
              <a:defRPr>
                <a:solidFill>
                  <a:schemeClr val="tx2">
                    <a:lumMod val="75000"/>
                  </a:schemeClr>
                </a:solidFill>
              </a:defRPr>
            </a:lvl1pPr>
            <a:lvl4pPr marL="1485900" indent="0">
              <a:buNone/>
              <a:defRPr/>
            </a:lvl4pPr>
          </a:lstStyle>
          <a:p>
            <a:pPr lvl="0"/>
            <a:r>
              <a:rPr lang="en-GB"/>
              <a:t>Click to edit Master text styles</a:t>
            </a:r>
          </a:p>
        </p:txBody>
      </p:sp>
    </p:spTree>
    <p:extLst>
      <p:ext uri="{BB962C8B-B14F-4D97-AF65-F5344CB8AC3E}">
        <p14:creationId xmlns:p14="http://schemas.microsoft.com/office/powerpoint/2010/main" val="52197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NE_COLUMN_IMAGE_FRAME">
  <p:cSld name="TITLE_AND_BODY_1">
    <p:bg>
      <p:bgPr>
        <a:solidFill>
          <a:srgbClr val="EEEFE5"/>
        </a:solidFill>
        <a:effectLst/>
      </p:bgPr>
    </p:bg>
    <p:spTree>
      <p:nvGrpSpPr>
        <p:cNvPr id="1" name="Shape 80"/>
        <p:cNvGrpSpPr/>
        <p:nvPr/>
      </p:nvGrpSpPr>
      <p:grpSpPr>
        <a:xfrm>
          <a:off x="0" y="0"/>
          <a:ext cx="0" cy="0"/>
          <a:chOff x="0" y="0"/>
          <a:chExt cx="0" cy="0"/>
        </a:xfrm>
      </p:grpSpPr>
      <p:pic>
        <p:nvPicPr>
          <p:cNvPr id="81" name="Google Shape;81;p15" descr="shape1.png"/>
          <p:cNvPicPr preferRelativeResize="0"/>
          <p:nvPr/>
        </p:nvPicPr>
        <p:blipFill rotWithShape="1">
          <a:blip r:embed="rId2">
            <a:alphaModFix/>
          </a:blip>
          <a:srcRect/>
          <a:stretch/>
        </p:blipFill>
        <p:spPr>
          <a:xfrm>
            <a:off x="4324919" y="253203"/>
            <a:ext cx="4606917" cy="4637093"/>
          </a:xfrm>
          <a:prstGeom prst="rect">
            <a:avLst/>
          </a:prstGeom>
          <a:noFill/>
          <a:ln>
            <a:noFill/>
          </a:ln>
        </p:spPr>
      </p:pic>
      <p:pic>
        <p:nvPicPr>
          <p:cNvPr id="82" name="Google Shape;82;p15" descr="image5.jpeg"/>
          <p:cNvPicPr preferRelativeResize="0"/>
          <p:nvPr/>
        </p:nvPicPr>
        <p:blipFill rotWithShape="1">
          <a:blip r:embed="rId3">
            <a:alphaModFix/>
          </a:blip>
          <a:srcRect l="29189" t="10583" r="12313" b="9899"/>
          <a:stretch/>
        </p:blipFill>
        <p:spPr>
          <a:xfrm>
            <a:off x="4855000" y="427923"/>
            <a:ext cx="4022314" cy="4089937"/>
          </a:xfrm>
          <a:custGeom>
            <a:avLst/>
            <a:gdLst/>
            <a:ahLst/>
            <a:cxnLst/>
            <a:rect l="l" t="t" r="r" b="b"/>
            <a:pathLst>
              <a:path w="21485" h="21524" extrusionOk="0">
                <a:moveTo>
                  <a:pt x="11973" y="5"/>
                </a:moveTo>
                <a:cubicBezTo>
                  <a:pt x="11286" y="45"/>
                  <a:pt x="10626" y="294"/>
                  <a:pt x="10088" y="718"/>
                </a:cubicBezTo>
                <a:cubicBezTo>
                  <a:pt x="6789" y="2824"/>
                  <a:pt x="3767" y="5321"/>
                  <a:pt x="1087" y="8155"/>
                </a:cubicBezTo>
                <a:cubicBezTo>
                  <a:pt x="732" y="8532"/>
                  <a:pt x="377" y="8923"/>
                  <a:pt x="182" y="9400"/>
                </a:cubicBezTo>
                <a:cubicBezTo>
                  <a:pt x="-69" y="10016"/>
                  <a:pt x="-29" y="10696"/>
                  <a:pt x="114" y="11347"/>
                </a:cubicBezTo>
                <a:cubicBezTo>
                  <a:pt x="502" y="13103"/>
                  <a:pt x="1561" y="14588"/>
                  <a:pt x="2610" y="16017"/>
                </a:cubicBezTo>
                <a:cubicBezTo>
                  <a:pt x="3614" y="17386"/>
                  <a:pt x="4642" y="18750"/>
                  <a:pt x="5694" y="20115"/>
                </a:cubicBezTo>
                <a:cubicBezTo>
                  <a:pt x="6168" y="20535"/>
                  <a:pt x="6711" y="20872"/>
                  <a:pt x="7301" y="21111"/>
                </a:cubicBezTo>
                <a:cubicBezTo>
                  <a:pt x="8088" y="21430"/>
                  <a:pt x="8940" y="21567"/>
                  <a:pt x="9789" y="21512"/>
                </a:cubicBezTo>
                <a:lnTo>
                  <a:pt x="14907" y="21483"/>
                </a:lnTo>
                <a:cubicBezTo>
                  <a:pt x="15580" y="21449"/>
                  <a:pt x="16226" y="21213"/>
                  <a:pt x="16759" y="20808"/>
                </a:cubicBezTo>
                <a:cubicBezTo>
                  <a:pt x="17104" y="20546"/>
                  <a:pt x="17388" y="20223"/>
                  <a:pt x="17624" y="19870"/>
                </a:cubicBezTo>
                <a:cubicBezTo>
                  <a:pt x="17859" y="19520"/>
                  <a:pt x="18046" y="19139"/>
                  <a:pt x="18180" y="18734"/>
                </a:cubicBezTo>
                <a:cubicBezTo>
                  <a:pt x="18716" y="17357"/>
                  <a:pt x="19221" y="15967"/>
                  <a:pt x="19693" y="14567"/>
                </a:cubicBezTo>
                <a:cubicBezTo>
                  <a:pt x="20197" y="13077"/>
                  <a:pt x="20664" y="11574"/>
                  <a:pt x="21095" y="10062"/>
                </a:cubicBezTo>
                <a:cubicBezTo>
                  <a:pt x="21404" y="9332"/>
                  <a:pt x="21531" y="8545"/>
                  <a:pt x="21470" y="7767"/>
                </a:cubicBezTo>
                <a:cubicBezTo>
                  <a:pt x="21436" y="7343"/>
                  <a:pt x="21348" y="6924"/>
                  <a:pt x="21201" y="6518"/>
                </a:cubicBezTo>
                <a:cubicBezTo>
                  <a:pt x="20956" y="5843"/>
                  <a:pt x="20558" y="5233"/>
                  <a:pt x="20037" y="4734"/>
                </a:cubicBezTo>
                <a:cubicBezTo>
                  <a:pt x="19079" y="3936"/>
                  <a:pt x="18085" y="3179"/>
                  <a:pt x="17058" y="2468"/>
                </a:cubicBezTo>
                <a:cubicBezTo>
                  <a:pt x="16027" y="1753"/>
                  <a:pt x="14964" y="1084"/>
                  <a:pt x="13872" y="463"/>
                </a:cubicBezTo>
                <a:cubicBezTo>
                  <a:pt x="13300" y="125"/>
                  <a:pt x="12639" y="-33"/>
                  <a:pt x="11973" y="5"/>
                </a:cubicBezTo>
                <a:close/>
              </a:path>
            </a:pathLst>
          </a:custGeom>
          <a:noFill/>
          <a:ln>
            <a:noFill/>
          </a:ln>
        </p:spPr>
      </p:pic>
      <p:sp>
        <p:nvSpPr>
          <p:cNvPr id="83" name="Google Shape;83;p1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5"/>
          <p:cNvSpPr txBox="1">
            <a:spLocks noGrp="1"/>
          </p:cNvSpPr>
          <p:nvPr>
            <p:ph type="title"/>
          </p:nvPr>
        </p:nvSpPr>
        <p:spPr>
          <a:xfrm>
            <a:off x="413587" y="1119029"/>
            <a:ext cx="2713800" cy="7557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003333"/>
              </a:buClr>
              <a:buSzPts val="2400"/>
              <a:buFont typeface="Public Sans SemiBold"/>
              <a:buNone/>
              <a:defRPr sz="2400">
                <a:solidFill>
                  <a:srgbClr val="003333"/>
                </a:solidFill>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85" name="Google Shape;85;p15"/>
          <p:cNvSpPr txBox="1">
            <a:spLocks noGrp="1"/>
          </p:cNvSpPr>
          <p:nvPr>
            <p:ph type="body" idx="1"/>
          </p:nvPr>
        </p:nvSpPr>
        <p:spPr>
          <a:xfrm>
            <a:off x="413587" y="2029861"/>
            <a:ext cx="3792600" cy="2732400"/>
          </a:xfrm>
          <a:prstGeom prst="rect">
            <a:avLst/>
          </a:prstGeom>
          <a:noFill/>
          <a:ln>
            <a:noFill/>
          </a:ln>
        </p:spPr>
        <p:txBody>
          <a:bodyPr spcFirstLastPara="1" wrap="square" lIns="0" tIns="0" rIns="0" bIns="0" anchor="t" anchorCtr="0">
            <a:normAutofit/>
          </a:bodyPr>
          <a:lstStyle>
            <a:lvl1pPr marL="457200" lvl="0" indent="-342900" algn="l" rtl="0">
              <a:lnSpc>
                <a:spcPct val="150000"/>
              </a:lnSpc>
              <a:spcBef>
                <a:spcPts val="0"/>
              </a:spcBef>
              <a:spcAft>
                <a:spcPts val="0"/>
              </a:spcAft>
              <a:buClr>
                <a:srgbClr val="003333"/>
              </a:buClr>
              <a:buSzPts val="1800"/>
              <a:buChar char="●"/>
              <a:defRPr>
                <a:solidFill>
                  <a:srgbClr val="003333"/>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pic>
        <p:nvPicPr>
          <p:cNvPr id="86" name="Google Shape;86;p15"/>
          <p:cNvPicPr preferRelativeResize="0"/>
          <p:nvPr/>
        </p:nvPicPr>
        <p:blipFill>
          <a:blip r:embed="rId4">
            <a:alphaModFix/>
          </a:blip>
          <a:stretch>
            <a:fillRect/>
          </a:stretch>
        </p:blipFill>
        <p:spPr>
          <a:xfrm>
            <a:off x="419075" y="323450"/>
            <a:ext cx="1309250" cy="485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_COLUMN_IMAGE_FRAME" preserve="1">
  <p:cSld name="1_ONE_COLUMN_IMAGE_FRAME">
    <p:bg>
      <p:bgPr>
        <a:solidFill>
          <a:srgbClr val="EEEFE5"/>
        </a:solidFill>
        <a:effectLst/>
      </p:bgPr>
    </p:bg>
    <p:spTree>
      <p:nvGrpSpPr>
        <p:cNvPr id="1" name="Shape 80"/>
        <p:cNvGrpSpPr/>
        <p:nvPr/>
      </p:nvGrpSpPr>
      <p:grpSpPr>
        <a:xfrm>
          <a:off x="0" y="0"/>
          <a:ext cx="0" cy="0"/>
          <a:chOff x="0" y="0"/>
          <a:chExt cx="0" cy="0"/>
        </a:xfrm>
      </p:grpSpPr>
      <p:pic>
        <p:nvPicPr>
          <p:cNvPr id="81" name="Google Shape;81;p15" descr="shape1.png"/>
          <p:cNvPicPr preferRelativeResize="0"/>
          <p:nvPr/>
        </p:nvPicPr>
        <p:blipFill rotWithShape="1">
          <a:blip r:embed="rId2">
            <a:alphaModFix/>
          </a:blip>
          <a:srcRect/>
          <a:stretch/>
        </p:blipFill>
        <p:spPr>
          <a:xfrm>
            <a:off x="4324919" y="253203"/>
            <a:ext cx="4606917" cy="4637093"/>
          </a:xfrm>
          <a:prstGeom prst="rect">
            <a:avLst/>
          </a:prstGeom>
          <a:noFill/>
          <a:ln>
            <a:noFill/>
          </a:ln>
        </p:spPr>
      </p:pic>
      <p:pic>
        <p:nvPicPr>
          <p:cNvPr id="82" name="Google Shape;82;p15"/>
          <p:cNvPicPr preferRelativeResize="0"/>
          <p:nvPr userDrawn="1"/>
        </p:nvPicPr>
        <p:blipFill>
          <a:blip r:embed="rId3"/>
          <a:srcRect t="11870" b="11870"/>
          <a:stretch/>
        </p:blipFill>
        <p:spPr>
          <a:xfrm>
            <a:off x="4855000" y="427923"/>
            <a:ext cx="4022314" cy="4089937"/>
          </a:xfrm>
          <a:custGeom>
            <a:avLst/>
            <a:gdLst/>
            <a:ahLst/>
            <a:cxnLst/>
            <a:rect l="l" t="t" r="r" b="b"/>
            <a:pathLst>
              <a:path w="21485" h="21524" extrusionOk="0">
                <a:moveTo>
                  <a:pt x="11973" y="5"/>
                </a:moveTo>
                <a:cubicBezTo>
                  <a:pt x="11286" y="45"/>
                  <a:pt x="10626" y="294"/>
                  <a:pt x="10088" y="718"/>
                </a:cubicBezTo>
                <a:cubicBezTo>
                  <a:pt x="6789" y="2824"/>
                  <a:pt x="3767" y="5321"/>
                  <a:pt x="1087" y="8155"/>
                </a:cubicBezTo>
                <a:cubicBezTo>
                  <a:pt x="732" y="8532"/>
                  <a:pt x="377" y="8923"/>
                  <a:pt x="182" y="9400"/>
                </a:cubicBezTo>
                <a:cubicBezTo>
                  <a:pt x="-69" y="10016"/>
                  <a:pt x="-29" y="10696"/>
                  <a:pt x="114" y="11347"/>
                </a:cubicBezTo>
                <a:cubicBezTo>
                  <a:pt x="502" y="13103"/>
                  <a:pt x="1561" y="14588"/>
                  <a:pt x="2610" y="16017"/>
                </a:cubicBezTo>
                <a:cubicBezTo>
                  <a:pt x="3614" y="17386"/>
                  <a:pt x="4642" y="18750"/>
                  <a:pt x="5694" y="20115"/>
                </a:cubicBezTo>
                <a:cubicBezTo>
                  <a:pt x="6168" y="20535"/>
                  <a:pt x="6711" y="20872"/>
                  <a:pt x="7301" y="21111"/>
                </a:cubicBezTo>
                <a:cubicBezTo>
                  <a:pt x="8088" y="21430"/>
                  <a:pt x="8940" y="21567"/>
                  <a:pt x="9789" y="21512"/>
                </a:cubicBezTo>
                <a:lnTo>
                  <a:pt x="14907" y="21483"/>
                </a:lnTo>
                <a:cubicBezTo>
                  <a:pt x="15580" y="21449"/>
                  <a:pt x="16226" y="21213"/>
                  <a:pt x="16759" y="20808"/>
                </a:cubicBezTo>
                <a:cubicBezTo>
                  <a:pt x="17104" y="20546"/>
                  <a:pt x="17388" y="20223"/>
                  <a:pt x="17624" y="19870"/>
                </a:cubicBezTo>
                <a:cubicBezTo>
                  <a:pt x="17859" y="19520"/>
                  <a:pt x="18046" y="19139"/>
                  <a:pt x="18180" y="18734"/>
                </a:cubicBezTo>
                <a:cubicBezTo>
                  <a:pt x="18716" y="17357"/>
                  <a:pt x="19221" y="15967"/>
                  <a:pt x="19693" y="14567"/>
                </a:cubicBezTo>
                <a:cubicBezTo>
                  <a:pt x="20197" y="13077"/>
                  <a:pt x="20664" y="11574"/>
                  <a:pt x="21095" y="10062"/>
                </a:cubicBezTo>
                <a:cubicBezTo>
                  <a:pt x="21404" y="9332"/>
                  <a:pt x="21531" y="8545"/>
                  <a:pt x="21470" y="7767"/>
                </a:cubicBezTo>
                <a:cubicBezTo>
                  <a:pt x="21436" y="7343"/>
                  <a:pt x="21348" y="6924"/>
                  <a:pt x="21201" y="6518"/>
                </a:cubicBezTo>
                <a:cubicBezTo>
                  <a:pt x="20956" y="5843"/>
                  <a:pt x="20558" y="5233"/>
                  <a:pt x="20037" y="4734"/>
                </a:cubicBezTo>
                <a:cubicBezTo>
                  <a:pt x="19079" y="3936"/>
                  <a:pt x="18085" y="3179"/>
                  <a:pt x="17058" y="2468"/>
                </a:cubicBezTo>
                <a:cubicBezTo>
                  <a:pt x="16027" y="1753"/>
                  <a:pt x="14964" y="1084"/>
                  <a:pt x="13872" y="463"/>
                </a:cubicBezTo>
                <a:cubicBezTo>
                  <a:pt x="13300" y="125"/>
                  <a:pt x="12639" y="-33"/>
                  <a:pt x="11973" y="5"/>
                </a:cubicBezTo>
                <a:close/>
              </a:path>
            </a:pathLst>
          </a:custGeom>
          <a:noFill/>
          <a:ln>
            <a:noFill/>
          </a:ln>
        </p:spPr>
      </p:pic>
      <p:sp>
        <p:nvSpPr>
          <p:cNvPr id="83" name="Google Shape;83;p1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5"/>
          <p:cNvSpPr txBox="1">
            <a:spLocks noGrp="1"/>
          </p:cNvSpPr>
          <p:nvPr>
            <p:ph type="title"/>
          </p:nvPr>
        </p:nvSpPr>
        <p:spPr>
          <a:xfrm>
            <a:off x="413587" y="1119029"/>
            <a:ext cx="2713800" cy="7557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003333"/>
              </a:buClr>
              <a:buSzPts val="2400"/>
              <a:buFont typeface="Public Sans SemiBold"/>
              <a:buNone/>
              <a:defRPr sz="2400">
                <a:solidFill>
                  <a:srgbClr val="003333"/>
                </a:solidFill>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85" name="Google Shape;85;p15"/>
          <p:cNvSpPr txBox="1">
            <a:spLocks noGrp="1"/>
          </p:cNvSpPr>
          <p:nvPr>
            <p:ph type="body" idx="1"/>
          </p:nvPr>
        </p:nvSpPr>
        <p:spPr>
          <a:xfrm>
            <a:off x="413587" y="2029861"/>
            <a:ext cx="3792600" cy="2732400"/>
          </a:xfrm>
          <a:prstGeom prst="rect">
            <a:avLst/>
          </a:prstGeom>
          <a:noFill/>
          <a:ln>
            <a:noFill/>
          </a:ln>
        </p:spPr>
        <p:txBody>
          <a:bodyPr spcFirstLastPara="1" wrap="square" lIns="0" tIns="0" rIns="0" bIns="0" anchor="t" anchorCtr="0">
            <a:normAutofit/>
          </a:bodyPr>
          <a:lstStyle>
            <a:lvl1pPr marL="457200" lvl="0" indent="-342900" algn="l" rtl="0">
              <a:lnSpc>
                <a:spcPct val="150000"/>
              </a:lnSpc>
              <a:spcBef>
                <a:spcPts val="0"/>
              </a:spcBef>
              <a:spcAft>
                <a:spcPts val="0"/>
              </a:spcAft>
              <a:buClr>
                <a:srgbClr val="003333"/>
              </a:buClr>
              <a:buSzPts val="1800"/>
              <a:buChar char="●"/>
              <a:defRPr>
                <a:solidFill>
                  <a:srgbClr val="003333"/>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pic>
        <p:nvPicPr>
          <p:cNvPr id="86" name="Google Shape;86;p15"/>
          <p:cNvPicPr preferRelativeResize="0"/>
          <p:nvPr/>
        </p:nvPicPr>
        <p:blipFill>
          <a:blip r:embed="rId4">
            <a:alphaModFix/>
          </a:blip>
          <a:stretch>
            <a:fillRect/>
          </a:stretch>
        </p:blipFill>
        <p:spPr>
          <a:xfrm>
            <a:off x="419075" y="323450"/>
            <a:ext cx="1309250" cy="485750"/>
          </a:xfrm>
          <a:prstGeom prst="rect">
            <a:avLst/>
          </a:prstGeom>
          <a:noFill/>
          <a:ln>
            <a:noFill/>
          </a:ln>
        </p:spPr>
      </p:pic>
    </p:spTree>
    <p:extLst>
      <p:ext uri="{BB962C8B-B14F-4D97-AF65-F5344CB8AC3E}">
        <p14:creationId xmlns:p14="http://schemas.microsoft.com/office/powerpoint/2010/main" val="2449045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NE_COLUMN_IMAGE_FRAME" preserve="1">
  <p:cSld name="1_ONE_COLUMN_IMAGE_FRAME">
    <p:bg>
      <p:bgPr>
        <a:solidFill>
          <a:srgbClr val="EEEFE5"/>
        </a:solidFill>
        <a:effectLst/>
      </p:bgPr>
    </p:bg>
    <p:spTree>
      <p:nvGrpSpPr>
        <p:cNvPr id="1" name="Shape 80"/>
        <p:cNvGrpSpPr/>
        <p:nvPr/>
      </p:nvGrpSpPr>
      <p:grpSpPr>
        <a:xfrm>
          <a:off x="0" y="0"/>
          <a:ext cx="0" cy="0"/>
          <a:chOff x="0" y="0"/>
          <a:chExt cx="0" cy="0"/>
        </a:xfrm>
      </p:grpSpPr>
      <p:pic>
        <p:nvPicPr>
          <p:cNvPr id="81" name="Google Shape;81;p15" descr="shape1.png"/>
          <p:cNvPicPr preferRelativeResize="0"/>
          <p:nvPr/>
        </p:nvPicPr>
        <p:blipFill rotWithShape="1">
          <a:blip r:embed="rId2">
            <a:alphaModFix/>
          </a:blip>
          <a:srcRect/>
          <a:stretch/>
        </p:blipFill>
        <p:spPr>
          <a:xfrm>
            <a:off x="4324919" y="253203"/>
            <a:ext cx="4606917" cy="4637093"/>
          </a:xfrm>
          <a:prstGeom prst="rect">
            <a:avLst/>
          </a:prstGeom>
          <a:noFill/>
          <a:ln>
            <a:noFill/>
          </a:ln>
        </p:spPr>
      </p:pic>
      <p:pic>
        <p:nvPicPr>
          <p:cNvPr id="82" name="Google Shape;82;p15"/>
          <p:cNvPicPr preferRelativeResize="0"/>
          <p:nvPr userDrawn="1"/>
        </p:nvPicPr>
        <p:blipFill rotWithShape="1">
          <a:blip r:embed="rId3"/>
          <a:srcRect l="-104" t="-102" r="39768" b="102"/>
          <a:stretch/>
        </p:blipFill>
        <p:spPr>
          <a:xfrm>
            <a:off x="4855000" y="427923"/>
            <a:ext cx="4022314" cy="4089937"/>
          </a:xfrm>
          <a:custGeom>
            <a:avLst/>
            <a:gdLst/>
            <a:ahLst/>
            <a:cxnLst/>
            <a:rect l="l" t="t" r="r" b="b"/>
            <a:pathLst>
              <a:path w="21485" h="21524" extrusionOk="0">
                <a:moveTo>
                  <a:pt x="11973" y="5"/>
                </a:moveTo>
                <a:cubicBezTo>
                  <a:pt x="11286" y="45"/>
                  <a:pt x="10626" y="294"/>
                  <a:pt x="10088" y="718"/>
                </a:cubicBezTo>
                <a:cubicBezTo>
                  <a:pt x="6789" y="2824"/>
                  <a:pt x="3767" y="5321"/>
                  <a:pt x="1087" y="8155"/>
                </a:cubicBezTo>
                <a:cubicBezTo>
                  <a:pt x="732" y="8532"/>
                  <a:pt x="377" y="8923"/>
                  <a:pt x="182" y="9400"/>
                </a:cubicBezTo>
                <a:cubicBezTo>
                  <a:pt x="-69" y="10016"/>
                  <a:pt x="-29" y="10696"/>
                  <a:pt x="114" y="11347"/>
                </a:cubicBezTo>
                <a:cubicBezTo>
                  <a:pt x="502" y="13103"/>
                  <a:pt x="1561" y="14588"/>
                  <a:pt x="2610" y="16017"/>
                </a:cubicBezTo>
                <a:cubicBezTo>
                  <a:pt x="3614" y="17386"/>
                  <a:pt x="4642" y="18750"/>
                  <a:pt x="5694" y="20115"/>
                </a:cubicBezTo>
                <a:cubicBezTo>
                  <a:pt x="6168" y="20535"/>
                  <a:pt x="6711" y="20872"/>
                  <a:pt x="7301" y="21111"/>
                </a:cubicBezTo>
                <a:cubicBezTo>
                  <a:pt x="8088" y="21430"/>
                  <a:pt x="8940" y="21567"/>
                  <a:pt x="9789" y="21512"/>
                </a:cubicBezTo>
                <a:lnTo>
                  <a:pt x="14907" y="21483"/>
                </a:lnTo>
                <a:cubicBezTo>
                  <a:pt x="15580" y="21449"/>
                  <a:pt x="16226" y="21213"/>
                  <a:pt x="16759" y="20808"/>
                </a:cubicBezTo>
                <a:cubicBezTo>
                  <a:pt x="17104" y="20546"/>
                  <a:pt x="17388" y="20223"/>
                  <a:pt x="17624" y="19870"/>
                </a:cubicBezTo>
                <a:cubicBezTo>
                  <a:pt x="17859" y="19520"/>
                  <a:pt x="18046" y="19139"/>
                  <a:pt x="18180" y="18734"/>
                </a:cubicBezTo>
                <a:cubicBezTo>
                  <a:pt x="18716" y="17357"/>
                  <a:pt x="19221" y="15967"/>
                  <a:pt x="19693" y="14567"/>
                </a:cubicBezTo>
                <a:cubicBezTo>
                  <a:pt x="20197" y="13077"/>
                  <a:pt x="20664" y="11574"/>
                  <a:pt x="21095" y="10062"/>
                </a:cubicBezTo>
                <a:cubicBezTo>
                  <a:pt x="21404" y="9332"/>
                  <a:pt x="21531" y="8545"/>
                  <a:pt x="21470" y="7767"/>
                </a:cubicBezTo>
                <a:cubicBezTo>
                  <a:pt x="21436" y="7343"/>
                  <a:pt x="21348" y="6924"/>
                  <a:pt x="21201" y="6518"/>
                </a:cubicBezTo>
                <a:cubicBezTo>
                  <a:pt x="20956" y="5843"/>
                  <a:pt x="20558" y="5233"/>
                  <a:pt x="20037" y="4734"/>
                </a:cubicBezTo>
                <a:cubicBezTo>
                  <a:pt x="19079" y="3936"/>
                  <a:pt x="18085" y="3179"/>
                  <a:pt x="17058" y="2468"/>
                </a:cubicBezTo>
                <a:cubicBezTo>
                  <a:pt x="16027" y="1753"/>
                  <a:pt x="14964" y="1084"/>
                  <a:pt x="13872" y="463"/>
                </a:cubicBezTo>
                <a:cubicBezTo>
                  <a:pt x="13300" y="125"/>
                  <a:pt x="12639" y="-33"/>
                  <a:pt x="11973" y="5"/>
                </a:cubicBezTo>
                <a:close/>
              </a:path>
            </a:pathLst>
          </a:custGeom>
          <a:noFill/>
          <a:ln>
            <a:noFill/>
          </a:ln>
        </p:spPr>
      </p:pic>
      <p:sp>
        <p:nvSpPr>
          <p:cNvPr id="83" name="Google Shape;83;p1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5"/>
          <p:cNvSpPr txBox="1">
            <a:spLocks noGrp="1"/>
          </p:cNvSpPr>
          <p:nvPr>
            <p:ph type="title"/>
          </p:nvPr>
        </p:nvSpPr>
        <p:spPr>
          <a:xfrm>
            <a:off x="413587" y="1119029"/>
            <a:ext cx="2713800" cy="7557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003333"/>
              </a:buClr>
              <a:buSzPts val="2400"/>
              <a:buFont typeface="Public Sans SemiBold"/>
              <a:buNone/>
              <a:defRPr sz="2400">
                <a:solidFill>
                  <a:srgbClr val="003333"/>
                </a:solidFill>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85" name="Google Shape;85;p15"/>
          <p:cNvSpPr txBox="1">
            <a:spLocks noGrp="1"/>
          </p:cNvSpPr>
          <p:nvPr>
            <p:ph type="body" idx="1"/>
          </p:nvPr>
        </p:nvSpPr>
        <p:spPr>
          <a:xfrm>
            <a:off x="413587" y="2029861"/>
            <a:ext cx="3792600" cy="2732400"/>
          </a:xfrm>
          <a:prstGeom prst="rect">
            <a:avLst/>
          </a:prstGeom>
          <a:noFill/>
          <a:ln>
            <a:noFill/>
          </a:ln>
        </p:spPr>
        <p:txBody>
          <a:bodyPr spcFirstLastPara="1" wrap="square" lIns="0" tIns="0" rIns="0" bIns="0" anchor="t" anchorCtr="0">
            <a:normAutofit/>
          </a:bodyPr>
          <a:lstStyle>
            <a:lvl1pPr marL="457200" lvl="0" indent="-342900" algn="l" rtl="0">
              <a:lnSpc>
                <a:spcPct val="150000"/>
              </a:lnSpc>
              <a:spcBef>
                <a:spcPts val="0"/>
              </a:spcBef>
              <a:spcAft>
                <a:spcPts val="0"/>
              </a:spcAft>
              <a:buClr>
                <a:srgbClr val="003333"/>
              </a:buClr>
              <a:buSzPts val="1800"/>
              <a:buChar char="●"/>
              <a:defRPr>
                <a:solidFill>
                  <a:srgbClr val="003333"/>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pic>
        <p:nvPicPr>
          <p:cNvPr id="86" name="Google Shape;86;p15"/>
          <p:cNvPicPr preferRelativeResize="0"/>
          <p:nvPr/>
        </p:nvPicPr>
        <p:blipFill>
          <a:blip r:embed="rId4">
            <a:alphaModFix/>
          </a:blip>
          <a:stretch>
            <a:fillRect/>
          </a:stretch>
        </p:blipFill>
        <p:spPr>
          <a:xfrm>
            <a:off x="419075" y="323450"/>
            <a:ext cx="1309250" cy="485750"/>
          </a:xfrm>
          <a:prstGeom prst="rect">
            <a:avLst/>
          </a:prstGeom>
          <a:noFill/>
          <a:ln>
            <a:noFill/>
          </a:ln>
        </p:spPr>
      </p:pic>
    </p:spTree>
    <p:extLst>
      <p:ext uri="{BB962C8B-B14F-4D97-AF65-F5344CB8AC3E}">
        <p14:creationId xmlns:p14="http://schemas.microsoft.com/office/powerpoint/2010/main" val="423673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NE_COLUMN_TEXT_IMAGE_TITLE" userDrawn="1">
  <p:cSld name="TITLE_AND_BODY_1_1">
    <p:bg>
      <p:bgPr>
        <a:solidFill>
          <a:srgbClr val="EEEFE5"/>
        </a:solidFill>
        <a:effectLst/>
      </p:bgPr>
    </p:bg>
    <p:spTree>
      <p:nvGrpSpPr>
        <p:cNvPr id="1" name="Shape 87"/>
        <p:cNvGrpSpPr/>
        <p:nvPr/>
      </p:nvGrpSpPr>
      <p:grpSpPr>
        <a:xfrm>
          <a:off x="0" y="0"/>
          <a:ext cx="0" cy="0"/>
          <a:chOff x="0" y="0"/>
          <a:chExt cx="0" cy="0"/>
        </a:xfrm>
      </p:grpSpPr>
      <p:sp>
        <p:nvSpPr>
          <p:cNvPr id="90" name="Google Shape;90;p16"/>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p16"/>
          <p:cNvSpPr>
            <a:spLocks noGrp="1"/>
          </p:cNvSpPr>
          <p:nvPr>
            <p:ph type="pic" idx="2"/>
          </p:nvPr>
        </p:nvSpPr>
        <p:spPr>
          <a:xfrm>
            <a:off x="4787275" y="138775"/>
            <a:ext cx="4179300" cy="4872600"/>
          </a:xfrm>
          <a:prstGeom prst="rect">
            <a:avLst/>
          </a:prstGeom>
          <a:noFill/>
          <a:ln>
            <a:noFill/>
          </a:ln>
        </p:spPr>
      </p:sp>
      <p:pic>
        <p:nvPicPr>
          <p:cNvPr id="92" name="Google Shape;92;p16"/>
          <p:cNvPicPr preferRelativeResize="0"/>
          <p:nvPr/>
        </p:nvPicPr>
        <p:blipFill>
          <a:blip r:embed="rId2">
            <a:alphaModFix/>
          </a:blip>
          <a:stretch>
            <a:fillRect/>
          </a:stretch>
        </p:blipFill>
        <p:spPr>
          <a:xfrm>
            <a:off x="419075" y="323450"/>
            <a:ext cx="1309250" cy="485750"/>
          </a:xfrm>
          <a:prstGeom prst="rect">
            <a:avLst/>
          </a:prstGeom>
          <a:noFill/>
          <a:ln>
            <a:noFill/>
          </a:ln>
        </p:spPr>
      </p:pic>
      <p:sp>
        <p:nvSpPr>
          <p:cNvPr id="7" name="Google Shape;84;p15">
            <a:extLst>
              <a:ext uri="{FF2B5EF4-FFF2-40B4-BE49-F238E27FC236}">
                <a16:creationId xmlns:a16="http://schemas.microsoft.com/office/drawing/2014/main" id="{E471E7F7-71C4-3C4B-9600-EFD4E9BEC79C}"/>
              </a:ext>
            </a:extLst>
          </p:cNvPr>
          <p:cNvSpPr txBox="1">
            <a:spLocks noGrp="1"/>
          </p:cNvSpPr>
          <p:nvPr>
            <p:ph type="title"/>
          </p:nvPr>
        </p:nvSpPr>
        <p:spPr>
          <a:xfrm>
            <a:off x="413587" y="1119029"/>
            <a:ext cx="2713800" cy="7557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003333"/>
              </a:buClr>
              <a:buSzPts val="2400"/>
              <a:buFont typeface="Public Sans SemiBold"/>
              <a:buNone/>
              <a:defRPr sz="2400">
                <a:solidFill>
                  <a:srgbClr val="003333"/>
                </a:solidFill>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8" name="Google Shape;85;p15">
            <a:extLst>
              <a:ext uri="{FF2B5EF4-FFF2-40B4-BE49-F238E27FC236}">
                <a16:creationId xmlns:a16="http://schemas.microsoft.com/office/drawing/2014/main" id="{90CBAB2A-A24F-C142-A77B-048114876F2C}"/>
              </a:ext>
            </a:extLst>
          </p:cNvPr>
          <p:cNvSpPr txBox="1">
            <a:spLocks noGrp="1"/>
          </p:cNvSpPr>
          <p:nvPr>
            <p:ph type="body" idx="1"/>
          </p:nvPr>
        </p:nvSpPr>
        <p:spPr>
          <a:xfrm>
            <a:off x="413587" y="2029861"/>
            <a:ext cx="3792600" cy="2732400"/>
          </a:xfrm>
          <a:prstGeom prst="rect">
            <a:avLst/>
          </a:prstGeom>
          <a:noFill/>
          <a:ln>
            <a:noFill/>
          </a:ln>
        </p:spPr>
        <p:txBody>
          <a:bodyPr spcFirstLastPara="1" wrap="square" lIns="0" tIns="0" rIns="0" bIns="0" anchor="t" anchorCtr="0">
            <a:normAutofit/>
          </a:bodyPr>
          <a:lstStyle>
            <a:lvl1pPr marL="457200" lvl="0" indent="-342900" algn="l" rtl="0">
              <a:lnSpc>
                <a:spcPct val="150000"/>
              </a:lnSpc>
              <a:spcBef>
                <a:spcPts val="0"/>
              </a:spcBef>
              <a:spcAft>
                <a:spcPts val="0"/>
              </a:spcAft>
              <a:buClr>
                <a:srgbClr val="003333"/>
              </a:buClr>
              <a:buSzPts val="1800"/>
              <a:buChar char="●"/>
              <a:defRPr>
                <a:solidFill>
                  <a:srgbClr val="003333"/>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RESENTATION_TITLE_OPTION2">
  <p:cSld name="TITLE_5">
    <p:spTree>
      <p:nvGrpSpPr>
        <p:cNvPr id="1" name="Shape 16"/>
        <p:cNvGrpSpPr/>
        <p:nvPr/>
      </p:nvGrpSpPr>
      <p:grpSpPr>
        <a:xfrm>
          <a:off x="0" y="0"/>
          <a:ext cx="0" cy="0"/>
          <a:chOff x="0" y="0"/>
          <a:chExt cx="0" cy="0"/>
        </a:xfrm>
      </p:grpSpPr>
      <p:pic>
        <p:nvPicPr>
          <p:cNvPr id="17" name="Google Shape;17;p3" descr="Google Shape;10;p2"/>
          <p:cNvPicPr preferRelativeResize="0"/>
          <p:nvPr/>
        </p:nvPicPr>
        <p:blipFill rotWithShape="1">
          <a:blip r:embed="rId2">
            <a:alphaModFix/>
          </a:blip>
          <a:srcRect/>
          <a:stretch/>
        </p:blipFill>
        <p:spPr>
          <a:xfrm flipH="1">
            <a:off x="2" y="0"/>
            <a:ext cx="9143998" cy="5140824"/>
          </a:xfrm>
          <a:prstGeom prst="rect">
            <a:avLst/>
          </a:prstGeom>
          <a:noFill/>
          <a:ln>
            <a:noFill/>
          </a:ln>
        </p:spPr>
      </p:pic>
      <p:sp>
        <p:nvSpPr>
          <p:cNvPr id="18" name="Google Shape;18;p3"/>
          <p:cNvSpPr txBox="1">
            <a:spLocks noGrp="1"/>
          </p:cNvSpPr>
          <p:nvPr>
            <p:ph type="title"/>
          </p:nvPr>
        </p:nvSpPr>
        <p:spPr>
          <a:xfrm>
            <a:off x="1560625" y="1387725"/>
            <a:ext cx="6022800" cy="2887200"/>
          </a:xfrm>
          <a:prstGeom prst="rect">
            <a:avLst/>
          </a:prstGeom>
          <a:noFill/>
          <a:ln>
            <a:noFill/>
          </a:ln>
        </p:spPr>
        <p:txBody>
          <a:bodyPr spcFirstLastPara="1" wrap="square" lIns="91400" tIns="91400" rIns="91400" bIns="91400" anchor="b" anchorCtr="0">
            <a:normAutofit/>
          </a:bodyPr>
          <a:lstStyle>
            <a:lvl1pPr lvl="0" algn="ctr" rtl="0">
              <a:lnSpc>
                <a:spcPct val="100000"/>
              </a:lnSpc>
              <a:spcBef>
                <a:spcPts val="0"/>
              </a:spcBef>
              <a:spcAft>
                <a:spcPts val="0"/>
              </a:spcAft>
              <a:buClr>
                <a:srgbClr val="EEEFE5"/>
              </a:buClr>
              <a:buSzPts val="5600"/>
              <a:buFont typeface="Public Sans Black"/>
              <a:buNone/>
              <a:defRPr sz="5600" b="0">
                <a:solidFill>
                  <a:srgbClr val="EEEFE5"/>
                </a:solidFill>
                <a:latin typeface="Public Sans Black"/>
                <a:ea typeface="Public Sans Black"/>
                <a:cs typeface="Public Sans Black"/>
                <a:sym typeface="Public Sans Black"/>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19" name="Google Shape;19;p3"/>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20" name="Google Shape;20;p3"/>
          <p:cNvPicPr preferRelativeResize="0"/>
          <p:nvPr/>
        </p:nvPicPr>
        <p:blipFill>
          <a:blip r:embed="rId3">
            <a:alphaModFix/>
          </a:blip>
          <a:stretch>
            <a:fillRect/>
          </a:stretch>
        </p:blipFill>
        <p:spPr>
          <a:xfrm>
            <a:off x="3471925" y="643930"/>
            <a:ext cx="2175850" cy="255550"/>
          </a:xfrm>
          <a:prstGeom prst="rect">
            <a:avLst/>
          </a:prstGeom>
          <a:noFill/>
          <a:ln>
            <a:noFill/>
          </a:ln>
        </p:spPr>
      </p:pic>
      <p:sp>
        <p:nvSpPr>
          <p:cNvPr id="24" name="Google Shape;174;p30">
            <a:extLst>
              <a:ext uri="{FF2B5EF4-FFF2-40B4-BE49-F238E27FC236}">
                <a16:creationId xmlns:a16="http://schemas.microsoft.com/office/drawing/2014/main" id="{316D355B-B74E-0942-B925-8B050A8D0F66}"/>
              </a:ext>
            </a:extLst>
          </p:cNvPr>
          <p:cNvSpPr/>
          <p:nvPr userDrawn="1"/>
        </p:nvSpPr>
        <p:spPr>
          <a:xfrm>
            <a:off x="1830861" y="4650561"/>
            <a:ext cx="1480750" cy="3623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75;p30">
            <a:extLst>
              <a:ext uri="{FF2B5EF4-FFF2-40B4-BE49-F238E27FC236}">
                <a16:creationId xmlns:a16="http://schemas.microsoft.com/office/drawing/2014/main" id="{498A5B93-F226-8B4C-8409-193E07ED01D5}"/>
              </a:ext>
            </a:extLst>
          </p:cNvPr>
          <p:cNvPicPr preferRelativeResize="0"/>
          <p:nvPr userDrawn="1"/>
        </p:nvPicPr>
        <p:blipFill>
          <a:blip r:embed="rId4">
            <a:alphaModFix/>
          </a:blip>
          <a:stretch>
            <a:fillRect/>
          </a:stretch>
        </p:blipFill>
        <p:spPr>
          <a:xfrm>
            <a:off x="133360" y="4643247"/>
            <a:ext cx="1738157" cy="375872"/>
          </a:xfrm>
          <a:prstGeom prst="rect">
            <a:avLst/>
          </a:prstGeom>
          <a:noFill/>
          <a:ln>
            <a:noFill/>
          </a:ln>
        </p:spPr>
      </p:pic>
      <p:pic>
        <p:nvPicPr>
          <p:cNvPr id="26" name="Picture 25" descr="A black background with blue text&#10;&#10;Description automatically generated">
            <a:extLst>
              <a:ext uri="{FF2B5EF4-FFF2-40B4-BE49-F238E27FC236}">
                <a16:creationId xmlns:a16="http://schemas.microsoft.com/office/drawing/2014/main" id="{0940F1C5-E195-5B46-81D3-ABBC02181AFB}"/>
              </a:ext>
            </a:extLst>
          </p:cNvPr>
          <p:cNvPicPr>
            <a:picLocks noChangeAspect="1"/>
          </p:cNvPicPr>
          <p:nvPr userDrawn="1"/>
        </p:nvPicPr>
        <p:blipFill>
          <a:blip r:embed="rId5"/>
          <a:stretch>
            <a:fillRect/>
          </a:stretch>
        </p:blipFill>
        <p:spPr>
          <a:xfrm>
            <a:off x="1933967" y="4653060"/>
            <a:ext cx="1215691" cy="357851"/>
          </a:xfrm>
          <a:prstGeom prst="rect">
            <a:avLst/>
          </a:prstGeom>
        </p:spPr>
      </p:pic>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NE_COLUMN_TEXT">
  <p:cSld name="TITLE_AND_BODY_1_1_1">
    <p:bg>
      <p:bgPr>
        <a:solidFill>
          <a:srgbClr val="EEEFE5"/>
        </a:solid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419075" y="1119027"/>
            <a:ext cx="3977400" cy="3653700"/>
          </a:xfrm>
          <a:prstGeom prst="rect">
            <a:avLst/>
          </a:prstGeom>
          <a:noFill/>
          <a:ln>
            <a:noFill/>
          </a:ln>
        </p:spPr>
        <p:txBody>
          <a:bodyPr spcFirstLastPara="1" wrap="square" lIns="0" tIns="0" rIns="0" bIns="0" numCol="1" anchor="t" anchorCtr="0">
            <a:normAutofit/>
          </a:bodyPr>
          <a:lstStyle>
            <a:lvl1pPr marL="457200" lvl="0" indent="-342900" algn="l" rtl="0">
              <a:lnSpc>
                <a:spcPct val="150000"/>
              </a:lnSpc>
              <a:spcBef>
                <a:spcPts val="0"/>
              </a:spcBef>
              <a:spcAft>
                <a:spcPts val="0"/>
              </a:spcAft>
              <a:buClr>
                <a:srgbClr val="003333"/>
              </a:buClr>
              <a:buSzPts val="1800"/>
              <a:buChar char="●"/>
              <a:defRPr>
                <a:solidFill>
                  <a:srgbClr val="003333"/>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sp>
        <p:nvSpPr>
          <p:cNvPr id="95" name="Google Shape;95;p17"/>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96" name="Google Shape;96;p17"/>
          <p:cNvSpPr>
            <a:spLocks noGrp="1"/>
          </p:cNvSpPr>
          <p:nvPr>
            <p:ph type="pic" idx="2"/>
          </p:nvPr>
        </p:nvSpPr>
        <p:spPr>
          <a:xfrm>
            <a:off x="4787275" y="138775"/>
            <a:ext cx="4179300" cy="4872600"/>
          </a:xfrm>
          <a:prstGeom prst="rect">
            <a:avLst/>
          </a:prstGeom>
          <a:noFill/>
          <a:ln>
            <a:noFill/>
          </a:ln>
        </p:spPr>
      </p:sp>
      <p:pic>
        <p:nvPicPr>
          <p:cNvPr id="97" name="Google Shape;97;p17"/>
          <p:cNvPicPr preferRelativeResize="0"/>
          <p:nvPr/>
        </p:nvPicPr>
        <p:blipFill>
          <a:blip r:embed="rId2">
            <a:alphaModFix/>
          </a:blip>
          <a:stretch>
            <a:fillRect/>
          </a:stretch>
        </p:blipFill>
        <p:spPr>
          <a:xfrm>
            <a:off x="419075" y="323450"/>
            <a:ext cx="1309250" cy="485750"/>
          </a:xfrm>
          <a:prstGeom prst="rect">
            <a:avLst/>
          </a:prstGeom>
          <a:noFill/>
          <a:ln>
            <a:noFill/>
          </a:ln>
        </p:spPr>
      </p:pic>
    </p:spTree>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guide id="4" orient="horz" pos="7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NE_COLUMN_TEXT_IMAGE_TITLE_OPTION2" userDrawn="1">
  <p:cSld name="TITLE_AND_BODY_1_1_3">
    <p:bg>
      <p:bgPr>
        <a:solidFill>
          <a:srgbClr val="003333"/>
        </a:solidFill>
        <a:effectLst/>
      </p:bgPr>
    </p:bg>
    <p:spTree>
      <p:nvGrpSpPr>
        <p:cNvPr id="1" name="Shape 98"/>
        <p:cNvGrpSpPr/>
        <p:nvPr/>
      </p:nvGrpSpPr>
      <p:grpSpPr>
        <a:xfrm>
          <a:off x="0" y="0"/>
          <a:ext cx="0" cy="0"/>
          <a:chOff x="0" y="0"/>
          <a:chExt cx="0" cy="0"/>
        </a:xfrm>
      </p:grpSpPr>
      <p:sp>
        <p:nvSpPr>
          <p:cNvPr id="101" name="Google Shape;101;p18"/>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p18"/>
          <p:cNvSpPr>
            <a:spLocks noGrp="1"/>
          </p:cNvSpPr>
          <p:nvPr>
            <p:ph type="pic" idx="2"/>
          </p:nvPr>
        </p:nvSpPr>
        <p:spPr>
          <a:xfrm>
            <a:off x="4787275" y="138775"/>
            <a:ext cx="4179300" cy="4872600"/>
          </a:xfrm>
          <a:prstGeom prst="rect">
            <a:avLst/>
          </a:prstGeom>
          <a:noFill/>
          <a:ln>
            <a:noFill/>
          </a:ln>
        </p:spPr>
      </p:sp>
      <p:pic>
        <p:nvPicPr>
          <p:cNvPr id="103" name="Google Shape;103;p18"/>
          <p:cNvPicPr preferRelativeResize="0"/>
          <p:nvPr/>
        </p:nvPicPr>
        <p:blipFill>
          <a:blip r:embed="rId2">
            <a:alphaModFix/>
          </a:blip>
          <a:stretch>
            <a:fillRect/>
          </a:stretch>
        </p:blipFill>
        <p:spPr>
          <a:xfrm>
            <a:off x="418500" y="324263"/>
            <a:ext cx="1310400" cy="484120"/>
          </a:xfrm>
          <a:prstGeom prst="rect">
            <a:avLst/>
          </a:prstGeom>
          <a:noFill/>
          <a:ln>
            <a:noFill/>
          </a:ln>
        </p:spPr>
      </p:pic>
      <p:sp>
        <p:nvSpPr>
          <p:cNvPr id="7" name="Google Shape;84;p15">
            <a:extLst>
              <a:ext uri="{FF2B5EF4-FFF2-40B4-BE49-F238E27FC236}">
                <a16:creationId xmlns:a16="http://schemas.microsoft.com/office/drawing/2014/main" id="{F8B21FA0-B67B-9D44-919B-2AF48231B894}"/>
              </a:ext>
            </a:extLst>
          </p:cNvPr>
          <p:cNvSpPr txBox="1">
            <a:spLocks noGrp="1"/>
          </p:cNvSpPr>
          <p:nvPr>
            <p:ph type="title"/>
          </p:nvPr>
        </p:nvSpPr>
        <p:spPr>
          <a:xfrm>
            <a:off x="413587" y="1119029"/>
            <a:ext cx="2713800" cy="7557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003333"/>
              </a:buClr>
              <a:buSzPts val="2400"/>
              <a:buFont typeface="Public Sans SemiBold"/>
              <a:buNone/>
              <a:defRPr sz="2400">
                <a:solidFill>
                  <a:schemeClr val="bg1"/>
                </a:solidFill>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8" name="Google Shape;85;p15">
            <a:extLst>
              <a:ext uri="{FF2B5EF4-FFF2-40B4-BE49-F238E27FC236}">
                <a16:creationId xmlns:a16="http://schemas.microsoft.com/office/drawing/2014/main" id="{EF9BE591-1386-4046-9648-B91966C7E03F}"/>
              </a:ext>
            </a:extLst>
          </p:cNvPr>
          <p:cNvSpPr txBox="1">
            <a:spLocks noGrp="1"/>
          </p:cNvSpPr>
          <p:nvPr>
            <p:ph type="body" idx="1"/>
          </p:nvPr>
        </p:nvSpPr>
        <p:spPr>
          <a:xfrm>
            <a:off x="413587" y="2029861"/>
            <a:ext cx="3792600" cy="2732400"/>
          </a:xfrm>
          <a:prstGeom prst="rect">
            <a:avLst/>
          </a:prstGeom>
          <a:noFill/>
          <a:ln>
            <a:noFill/>
          </a:ln>
        </p:spPr>
        <p:txBody>
          <a:bodyPr spcFirstLastPara="1" wrap="square" lIns="0" tIns="0" rIns="0" bIns="0" anchor="t" anchorCtr="0">
            <a:normAutofit/>
          </a:bodyPr>
          <a:lstStyle>
            <a:lvl1pPr marL="400050" lvl="0" indent="-285750" algn="l" rtl="0">
              <a:lnSpc>
                <a:spcPct val="150000"/>
              </a:lnSpc>
              <a:spcBef>
                <a:spcPts val="0"/>
              </a:spcBef>
              <a:spcAft>
                <a:spcPts val="0"/>
              </a:spcAft>
              <a:buClr>
                <a:srgbClr val="003333"/>
              </a:buClr>
              <a:buSzPts val="1800"/>
              <a:buFont typeface="Arial" panose="020B0604020202020204" pitchFamily="34" charset="0"/>
              <a:buChar char="•"/>
              <a:defRPr>
                <a:solidFill>
                  <a:schemeClr val="bg1"/>
                </a:solidFill>
              </a:defRPr>
            </a:lvl1pPr>
            <a:lvl2pPr marL="914400" lvl="1" indent="-304800" algn="l" rtl="0">
              <a:lnSpc>
                <a:spcPct val="115000"/>
              </a:lnSpc>
              <a:spcBef>
                <a:spcPts val="0"/>
              </a:spcBef>
              <a:spcAft>
                <a:spcPts val="0"/>
              </a:spcAft>
              <a:buClr>
                <a:srgbClr val="003333"/>
              </a:buClr>
              <a:buSzPts val="1200"/>
              <a:buChar char="○"/>
              <a:defRPr sz="1200">
                <a:solidFill>
                  <a:srgbClr val="003333"/>
                </a:solidFill>
              </a:defRPr>
            </a:lvl2pPr>
            <a:lvl3pPr marL="1371600" lvl="2" indent="-304800" algn="l" rtl="0">
              <a:lnSpc>
                <a:spcPct val="115000"/>
              </a:lnSpc>
              <a:spcBef>
                <a:spcPts val="0"/>
              </a:spcBef>
              <a:spcAft>
                <a:spcPts val="0"/>
              </a:spcAft>
              <a:buClr>
                <a:srgbClr val="003333"/>
              </a:buClr>
              <a:buSzPts val="1200"/>
              <a:buChar char="■"/>
              <a:defRPr sz="1200">
                <a:solidFill>
                  <a:srgbClr val="003333"/>
                </a:solidFill>
              </a:defRPr>
            </a:lvl3pPr>
            <a:lvl4pPr marL="1828800" lvl="3" indent="-304800" algn="l" rtl="0">
              <a:lnSpc>
                <a:spcPct val="115000"/>
              </a:lnSpc>
              <a:spcBef>
                <a:spcPts val="0"/>
              </a:spcBef>
              <a:spcAft>
                <a:spcPts val="0"/>
              </a:spcAft>
              <a:buClr>
                <a:srgbClr val="003333"/>
              </a:buClr>
              <a:buSzPts val="1200"/>
              <a:buChar char="●"/>
              <a:defRPr sz="1200">
                <a:solidFill>
                  <a:srgbClr val="003333"/>
                </a:solidFill>
              </a:defRPr>
            </a:lvl4pPr>
            <a:lvl5pPr marL="2286000" lvl="4" indent="-304800" algn="l" rtl="0">
              <a:lnSpc>
                <a:spcPct val="115000"/>
              </a:lnSpc>
              <a:spcBef>
                <a:spcPts val="0"/>
              </a:spcBef>
              <a:spcAft>
                <a:spcPts val="0"/>
              </a:spcAft>
              <a:buClr>
                <a:srgbClr val="003333"/>
              </a:buClr>
              <a:buSzPts val="1200"/>
              <a:buChar char="○"/>
              <a:defRPr sz="1200">
                <a:solidFill>
                  <a:srgbClr val="003333"/>
                </a:solidFill>
              </a:defRPr>
            </a:lvl5pPr>
            <a:lvl6pPr marL="2743200" lvl="5" indent="-342900" algn="l" rtl="0">
              <a:lnSpc>
                <a:spcPct val="115000"/>
              </a:lnSpc>
              <a:spcBef>
                <a:spcPts val="0"/>
              </a:spcBef>
              <a:spcAft>
                <a:spcPts val="0"/>
              </a:spcAft>
              <a:buClr>
                <a:srgbClr val="003333"/>
              </a:buClr>
              <a:buSzPts val="1800"/>
              <a:buChar char="■"/>
              <a:defRPr>
                <a:solidFill>
                  <a:srgbClr val="003333"/>
                </a:solidFill>
              </a:defRPr>
            </a:lvl6pPr>
            <a:lvl7pPr marL="3200400" lvl="6" indent="-342900" algn="l" rtl="0">
              <a:lnSpc>
                <a:spcPct val="115000"/>
              </a:lnSpc>
              <a:spcBef>
                <a:spcPts val="0"/>
              </a:spcBef>
              <a:spcAft>
                <a:spcPts val="0"/>
              </a:spcAft>
              <a:buClr>
                <a:srgbClr val="003333"/>
              </a:buClr>
              <a:buSzPts val="1800"/>
              <a:buChar char="●"/>
              <a:defRPr>
                <a:solidFill>
                  <a:srgbClr val="003333"/>
                </a:solidFill>
              </a:defRPr>
            </a:lvl7pPr>
            <a:lvl8pPr marL="3657600" lvl="7" indent="-342900" algn="l" rtl="0">
              <a:lnSpc>
                <a:spcPct val="115000"/>
              </a:lnSpc>
              <a:spcBef>
                <a:spcPts val="0"/>
              </a:spcBef>
              <a:spcAft>
                <a:spcPts val="0"/>
              </a:spcAft>
              <a:buClr>
                <a:srgbClr val="003333"/>
              </a:buClr>
              <a:buSzPts val="1800"/>
              <a:buChar char="○"/>
              <a:defRPr>
                <a:solidFill>
                  <a:srgbClr val="003333"/>
                </a:solidFill>
              </a:defRPr>
            </a:lvl8pPr>
            <a:lvl9pPr marL="4114800" lvl="8" indent="-342900" algn="l" rtl="0">
              <a:lnSpc>
                <a:spcPct val="115000"/>
              </a:lnSpc>
              <a:spcBef>
                <a:spcPts val="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NE_COLUMN_TEXT_IMAGE_OPTION2">
  <p:cSld name="TITLE_AND_BODY_1_1_3_1">
    <p:bg>
      <p:bgPr>
        <a:solidFill>
          <a:srgbClr val="003333"/>
        </a:soli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106" name="Google Shape;106;p19"/>
          <p:cNvSpPr>
            <a:spLocks noGrp="1"/>
          </p:cNvSpPr>
          <p:nvPr>
            <p:ph type="pic" idx="2"/>
          </p:nvPr>
        </p:nvSpPr>
        <p:spPr>
          <a:xfrm>
            <a:off x="4787275" y="138775"/>
            <a:ext cx="4179300" cy="4872600"/>
          </a:xfrm>
          <a:prstGeom prst="rect">
            <a:avLst/>
          </a:prstGeom>
          <a:noFill/>
          <a:ln>
            <a:noFill/>
          </a:ln>
        </p:spPr>
      </p:sp>
      <p:sp>
        <p:nvSpPr>
          <p:cNvPr id="107" name="Google Shape;107;p19"/>
          <p:cNvSpPr txBox="1">
            <a:spLocks noGrp="1"/>
          </p:cNvSpPr>
          <p:nvPr>
            <p:ph type="body" idx="1"/>
          </p:nvPr>
        </p:nvSpPr>
        <p:spPr>
          <a:xfrm>
            <a:off x="419075" y="1289700"/>
            <a:ext cx="3989700" cy="3483000"/>
          </a:xfrm>
          <a:prstGeom prst="rect">
            <a:avLst/>
          </a:prstGeom>
          <a:noFill/>
          <a:ln>
            <a:noFill/>
          </a:ln>
        </p:spPr>
        <p:txBody>
          <a:bodyPr spcFirstLastPara="1" wrap="square" lIns="0" tIns="0" rIns="0" bIns="0" anchor="t" anchorCtr="0">
            <a:normAutofit/>
          </a:bodyPr>
          <a:lstStyle>
            <a:lvl1pPr marL="457200" lvl="0" indent="-342900" algn="l" rtl="0">
              <a:lnSpc>
                <a:spcPct val="150000"/>
              </a:lnSpc>
              <a:spcBef>
                <a:spcPts val="0"/>
              </a:spcBef>
              <a:spcAft>
                <a:spcPts val="0"/>
              </a:spcAft>
              <a:buSzPts val="1800"/>
              <a:buChar char="●"/>
              <a:defRPr/>
            </a:lvl1pPr>
            <a:lvl2pPr marL="914400" lvl="1" indent="-304800" algn="l" rtl="0">
              <a:lnSpc>
                <a:spcPct val="115000"/>
              </a:lnSpc>
              <a:spcBef>
                <a:spcPts val="0"/>
              </a:spcBef>
              <a:spcAft>
                <a:spcPts val="0"/>
              </a:spcAft>
              <a:buClr>
                <a:srgbClr val="EEEFE5"/>
              </a:buClr>
              <a:buSzPts val="1200"/>
              <a:buChar char="○"/>
              <a:defRPr sz="1200">
                <a:solidFill>
                  <a:srgbClr val="EEEFE5"/>
                </a:solidFill>
              </a:defRPr>
            </a:lvl2pPr>
            <a:lvl3pPr marL="1371600" lvl="2" indent="-304800" algn="l" rtl="0">
              <a:lnSpc>
                <a:spcPct val="115000"/>
              </a:lnSpc>
              <a:spcBef>
                <a:spcPts val="0"/>
              </a:spcBef>
              <a:spcAft>
                <a:spcPts val="0"/>
              </a:spcAft>
              <a:buClr>
                <a:srgbClr val="EEEFE5"/>
              </a:buClr>
              <a:buSzPts val="1200"/>
              <a:buChar char="■"/>
              <a:defRPr sz="1200">
                <a:solidFill>
                  <a:srgbClr val="EEEFE5"/>
                </a:solidFill>
              </a:defRPr>
            </a:lvl3pPr>
            <a:lvl4pPr marL="1828800" lvl="3" indent="-304800" algn="l" rtl="0">
              <a:lnSpc>
                <a:spcPct val="115000"/>
              </a:lnSpc>
              <a:spcBef>
                <a:spcPts val="0"/>
              </a:spcBef>
              <a:spcAft>
                <a:spcPts val="0"/>
              </a:spcAft>
              <a:buClr>
                <a:srgbClr val="EEEFE5"/>
              </a:buClr>
              <a:buSzPts val="1200"/>
              <a:buChar char="●"/>
              <a:defRPr sz="1200">
                <a:solidFill>
                  <a:srgbClr val="EEEFE5"/>
                </a:solidFill>
              </a:defRPr>
            </a:lvl4pPr>
            <a:lvl5pPr marL="2286000" lvl="4" indent="-304800" algn="l" rtl="0">
              <a:lnSpc>
                <a:spcPct val="115000"/>
              </a:lnSpc>
              <a:spcBef>
                <a:spcPts val="0"/>
              </a:spcBef>
              <a:spcAft>
                <a:spcPts val="0"/>
              </a:spcAft>
              <a:buClr>
                <a:srgbClr val="EEEFE5"/>
              </a:buClr>
              <a:buSzPts val="1200"/>
              <a:buChar char="○"/>
              <a:defRPr sz="1200">
                <a:solidFill>
                  <a:srgbClr val="EEEFE5"/>
                </a:solidFill>
              </a:defRPr>
            </a:lvl5pPr>
            <a:lvl6pPr marL="2743200" lvl="5" indent="-342900" algn="l" rtl="0">
              <a:lnSpc>
                <a:spcPct val="115000"/>
              </a:lnSpc>
              <a:spcBef>
                <a:spcPts val="0"/>
              </a:spcBef>
              <a:spcAft>
                <a:spcPts val="0"/>
              </a:spcAft>
              <a:buClr>
                <a:srgbClr val="EEEFE5"/>
              </a:buClr>
              <a:buSzPts val="1800"/>
              <a:buChar char="■"/>
              <a:defRPr>
                <a:solidFill>
                  <a:srgbClr val="EEEFE5"/>
                </a:solidFill>
              </a:defRPr>
            </a:lvl6pPr>
            <a:lvl7pPr marL="3200400" lvl="6" indent="-342900" algn="l" rtl="0">
              <a:lnSpc>
                <a:spcPct val="115000"/>
              </a:lnSpc>
              <a:spcBef>
                <a:spcPts val="0"/>
              </a:spcBef>
              <a:spcAft>
                <a:spcPts val="0"/>
              </a:spcAft>
              <a:buClr>
                <a:srgbClr val="EEEFE5"/>
              </a:buClr>
              <a:buSzPts val="1800"/>
              <a:buChar char="●"/>
              <a:defRPr>
                <a:solidFill>
                  <a:srgbClr val="EEEFE5"/>
                </a:solidFill>
              </a:defRPr>
            </a:lvl7pPr>
            <a:lvl8pPr marL="3657600" lvl="7" indent="-342900" algn="l" rtl="0">
              <a:lnSpc>
                <a:spcPct val="115000"/>
              </a:lnSpc>
              <a:spcBef>
                <a:spcPts val="0"/>
              </a:spcBef>
              <a:spcAft>
                <a:spcPts val="0"/>
              </a:spcAft>
              <a:buClr>
                <a:srgbClr val="EEEFE5"/>
              </a:buClr>
              <a:buSzPts val="1800"/>
              <a:buChar char="○"/>
              <a:defRPr>
                <a:solidFill>
                  <a:srgbClr val="EEEFE5"/>
                </a:solidFill>
              </a:defRPr>
            </a:lvl8pPr>
            <a:lvl9pPr marL="4114800" lvl="8" indent="-342900" algn="l" rtl="0">
              <a:lnSpc>
                <a:spcPct val="115000"/>
              </a:lnSpc>
              <a:spcBef>
                <a:spcPts val="0"/>
              </a:spcBef>
              <a:spcAft>
                <a:spcPts val="0"/>
              </a:spcAft>
              <a:buClr>
                <a:srgbClr val="EEEFE5"/>
              </a:buClr>
              <a:buSzPts val="1800"/>
              <a:buChar char="■"/>
              <a:defRPr>
                <a:solidFill>
                  <a:srgbClr val="EEEFE5"/>
                </a:solidFill>
              </a:defRPr>
            </a:lvl9pPr>
          </a:lstStyle>
          <a:p>
            <a:endParaRPr/>
          </a:p>
        </p:txBody>
      </p:sp>
      <p:pic>
        <p:nvPicPr>
          <p:cNvPr id="108" name="Google Shape;108;p19"/>
          <p:cNvPicPr preferRelativeResize="0"/>
          <p:nvPr/>
        </p:nvPicPr>
        <p:blipFill>
          <a:blip r:embed="rId2">
            <a:alphaModFix/>
          </a:blip>
          <a:stretch>
            <a:fillRect/>
          </a:stretch>
        </p:blipFill>
        <p:spPr>
          <a:xfrm>
            <a:off x="418500" y="324263"/>
            <a:ext cx="1310400" cy="484120"/>
          </a:xfrm>
          <a:prstGeom prst="rect">
            <a:avLst/>
          </a:prstGeom>
          <a:noFill/>
          <a:ln>
            <a:noFill/>
          </a:ln>
        </p:spPr>
      </p:pic>
    </p:spTree>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preserve="1">
  <p:cSld name="1_BLANK">
    <p:bg>
      <p:bgPr>
        <a:solidFill>
          <a:srgbClr val="EEEFE5"/>
        </a:solidFill>
        <a:effectLst/>
      </p:bgPr>
    </p:bg>
    <p:spTree>
      <p:nvGrpSpPr>
        <p:cNvPr id="1" name="Shape 109"/>
        <p:cNvGrpSpPr/>
        <p:nvPr/>
      </p:nvGrpSpPr>
      <p:grpSpPr>
        <a:xfrm>
          <a:off x="0" y="0"/>
          <a:ext cx="0" cy="0"/>
          <a:chOff x="0" y="0"/>
          <a:chExt cx="0" cy="0"/>
        </a:xfrm>
      </p:grpSpPr>
      <p:pic>
        <p:nvPicPr>
          <p:cNvPr id="110" name="Google Shape;110;p20" descr="Google Shape;18;p3"/>
          <p:cNvPicPr preferRelativeResize="0"/>
          <p:nvPr/>
        </p:nvPicPr>
        <p:blipFill rotWithShape="1">
          <a:blip r:embed="rId2">
            <a:alphaModFix/>
          </a:blip>
          <a:srcRect/>
          <a:stretch/>
        </p:blipFill>
        <p:spPr>
          <a:xfrm>
            <a:off x="0" y="229928"/>
            <a:ext cx="9143998" cy="5140824"/>
          </a:xfrm>
          <a:prstGeom prst="rect">
            <a:avLst/>
          </a:prstGeom>
          <a:noFill/>
          <a:ln>
            <a:noFill/>
          </a:ln>
        </p:spPr>
      </p:pic>
      <p:sp>
        <p:nvSpPr>
          <p:cNvPr id="111" name="Google Shape;111;p20"/>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12" name="Google Shape;112;p20"/>
          <p:cNvPicPr preferRelativeResize="0"/>
          <p:nvPr/>
        </p:nvPicPr>
        <p:blipFill>
          <a:blip r:embed="rId3">
            <a:alphaModFix/>
          </a:blip>
          <a:stretch>
            <a:fillRect/>
          </a:stretch>
        </p:blipFill>
        <p:spPr>
          <a:xfrm>
            <a:off x="419075" y="370700"/>
            <a:ext cx="720000" cy="351897"/>
          </a:xfrm>
          <a:prstGeom prst="rect">
            <a:avLst/>
          </a:prstGeom>
          <a:noFill/>
          <a:ln>
            <a:noFill/>
          </a:ln>
        </p:spPr>
      </p:pic>
      <p:sp>
        <p:nvSpPr>
          <p:cNvPr id="2" name="TextBox 1">
            <a:extLst>
              <a:ext uri="{FF2B5EF4-FFF2-40B4-BE49-F238E27FC236}">
                <a16:creationId xmlns:a16="http://schemas.microsoft.com/office/drawing/2014/main" id="{11D7CDDF-BF42-534D-9544-2A695AAE32BC}"/>
              </a:ext>
            </a:extLst>
          </p:cNvPr>
          <p:cNvSpPr txBox="1"/>
          <p:nvPr userDrawn="1"/>
        </p:nvSpPr>
        <p:spPr>
          <a:xfrm>
            <a:off x="1243013" y="1364456"/>
            <a:ext cx="1221581" cy="2100263"/>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6185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WORDMARK">
  <p:cSld name="TITLE_3_1">
    <p:bg>
      <p:bgPr>
        <a:solidFill>
          <a:srgbClr val="EEEFE5"/>
        </a:solidFill>
        <a:effectLst/>
      </p:bgPr>
    </p:bg>
    <p:spTree>
      <p:nvGrpSpPr>
        <p:cNvPr id="1" name="Shape 113"/>
        <p:cNvGrpSpPr/>
        <p:nvPr/>
      </p:nvGrpSpPr>
      <p:grpSpPr>
        <a:xfrm>
          <a:off x="0" y="0"/>
          <a:ext cx="0" cy="0"/>
          <a:chOff x="0" y="0"/>
          <a:chExt cx="0" cy="0"/>
        </a:xfrm>
      </p:grpSpPr>
      <p:pic>
        <p:nvPicPr>
          <p:cNvPr id="114" name="Google Shape;114;p21" descr="Google Shape;18;p3"/>
          <p:cNvPicPr preferRelativeResize="0"/>
          <p:nvPr/>
        </p:nvPicPr>
        <p:blipFill rotWithShape="1">
          <a:blip r:embed="rId2">
            <a:alphaModFix/>
          </a:blip>
          <a:srcRect/>
          <a:stretch/>
        </p:blipFill>
        <p:spPr>
          <a:xfrm flipH="1">
            <a:off x="-12150" y="1328"/>
            <a:ext cx="9143998" cy="5140824"/>
          </a:xfrm>
          <a:prstGeom prst="rect">
            <a:avLst/>
          </a:prstGeom>
          <a:noFill/>
          <a:ln>
            <a:noFill/>
          </a:ln>
        </p:spPr>
      </p:pic>
      <p:sp>
        <p:nvSpPr>
          <p:cNvPr id="115" name="Google Shape;115;p21"/>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16" name="Google Shape;116;p21"/>
          <p:cNvPicPr preferRelativeResize="0"/>
          <p:nvPr/>
        </p:nvPicPr>
        <p:blipFill>
          <a:blip r:embed="rId3">
            <a:alphaModFix/>
          </a:blip>
          <a:stretch>
            <a:fillRect/>
          </a:stretch>
        </p:blipFill>
        <p:spPr>
          <a:xfrm>
            <a:off x="3402000" y="1998000"/>
            <a:ext cx="2347200" cy="114471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_OPTION2">
  <p:cSld name="TITLE_4_1">
    <p:bg>
      <p:bgPr>
        <a:solidFill>
          <a:srgbClr val="003333"/>
        </a:solidFill>
        <a:effectLst/>
      </p:bgPr>
    </p:bg>
    <p:spTree>
      <p:nvGrpSpPr>
        <p:cNvPr id="1" name="Shape 117"/>
        <p:cNvGrpSpPr/>
        <p:nvPr/>
      </p:nvGrpSpPr>
      <p:grpSpPr>
        <a:xfrm>
          <a:off x="0" y="0"/>
          <a:ext cx="0" cy="0"/>
          <a:chOff x="0" y="0"/>
          <a:chExt cx="0" cy="0"/>
        </a:xfrm>
      </p:grpSpPr>
      <p:pic>
        <p:nvPicPr>
          <p:cNvPr id="118" name="Google Shape;118;p22"/>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119" name="Google Shape;119;p22"/>
          <p:cNvSpPr txBox="1">
            <a:spLocks noGrp="1"/>
          </p:cNvSpPr>
          <p:nvPr>
            <p:ph type="sldNum" idx="12"/>
          </p:nvPr>
        </p:nvSpPr>
        <p:spPr>
          <a:xfrm>
            <a:off x="8472458" y="4663217"/>
            <a:ext cx="548700" cy="393600"/>
          </a:xfrm>
          <a:prstGeom prst="rect">
            <a:avLst/>
          </a:prstGeom>
        </p:spPr>
        <p:txBody>
          <a:bodyPr spcFirstLastPara="1" wrap="square" lIns="91400" tIns="91400" rIns="91400" bIns="914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0" name="Google Shape;120;p22"/>
          <p:cNvPicPr preferRelativeResize="0"/>
          <p:nvPr/>
        </p:nvPicPr>
        <p:blipFill>
          <a:blip r:embed="rId3">
            <a:alphaModFix/>
          </a:blip>
          <a:stretch>
            <a:fillRect/>
          </a:stretch>
        </p:blipFill>
        <p:spPr>
          <a:xfrm>
            <a:off x="417600" y="370800"/>
            <a:ext cx="720000" cy="351897"/>
          </a:xfrm>
          <a:prstGeom prst="rect">
            <a:avLst/>
          </a:prstGeom>
          <a:noFill/>
          <a:ln>
            <a:noFill/>
          </a:ln>
        </p:spPr>
      </p:pic>
    </p:spTree>
  </p:cSld>
  <p:clrMapOvr>
    <a:masterClrMapping/>
  </p:clrMapOvr>
  <p:extLst>
    <p:ext uri="{DCECCB84-F9BA-43D5-87BE-67443E8EF086}">
      <p15:sldGuideLst xmlns:p15="http://schemas.microsoft.com/office/powerpoint/2012/main">
        <p15:guide id="1" pos="2872">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ORDMARK_OPTION2">
  <p:cSld name="TITLE_4_1_1">
    <p:bg>
      <p:bgPr>
        <a:solidFill>
          <a:srgbClr val="003333"/>
        </a:solidFill>
        <a:effectLst/>
      </p:bgPr>
    </p:bg>
    <p:spTree>
      <p:nvGrpSpPr>
        <p:cNvPr id="1" name="Shape 121"/>
        <p:cNvGrpSpPr/>
        <p:nvPr/>
      </p:nvGrpSpPr>
      <p:grpSpPr>
        <a:xfrm>
          <a:off x="0" y="0"/>
          <a:ext cx="0" cy="0"/>
          <a:chOff x="0" y="0"/>
          <a:chExt cx="0" cy="0"/>
        </a:xfrm>
      </p:grpSpPr>
      <p:pic>
        <p:nvPicPr>
          <p:cNvPr id="122" name="Google Shape;122;p23"/>
          <p:cNvPicPr preferRelativeResize="0"/>
          <p:nvPr/>
        </p:nvPicPr>
        <p:blipFill>
          <a:blip r:embed="rId2">
            <a:alphaModFix/>
          </a:blip>
          <a:stretch>
            <a:fillRect/>
          </a:stretch>
        </p:blipFill>
        <p:spPr>
          <a:xfrm flipH="1">
            <a:off x="0" y="1339"/>
            <a:ext cx="9143998" cy="5140822"/>
          </a:xfrm>
          <a:prstGeom prst="rect">
            <a:avLst/>
          </a:prstGeom>
          <a:noFill/>
          <a:ln>
            <a:noFill/>
          </a:ln>
        </p:spPr>
      </p:pic>
      <p:sp>
        <p:nvSpPr>
          <p:cNvPr id="123" name="Google Shape;123;p23"/>
          <p:cNvSpPr txBox="1">
            <a:spLocks noGrp="1"/>
          </p:cNvSpPr>
          <p:nvPr>
            <p:ph type="sldNum" idx="12"/>
          </p:nvPr>
        </p:nvSpPr>
        <p:spPr>
          <a:xfrm>
            <a:off x="8472458" y="4663217"/>
            <a:ext cx="548700" cy="393600"/>
          </a:xfrm>
          <a:prstGeom prst="rect">
            <a:avLst/>
          </a:prstGeom>
        </p:spPr>
        <p:txBody>
          <a:bodyPr spcFirstLastPara="1" wrap="square" lIns="91400" tIns="91400" rIns="91400" bIns="914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4" name="Google Shape;124;p23"/>
          <p:cNvPicPr preferRelativeResize="0"/>
          <p:nvPr/>
        </p:nvPicPr>
        <p:blipFill>
          <a:blip r:embed="rId3">
            <a:alphaModFix/>
          </a:blip>
          <a:stretch>
            <a:fillRect/>
          </a:stretch>
        </p:blipFill>
        <p:spPr>
          <a:xfrm>
            <a:off x="3400452" y="1997763"/>
            <a:ext cx="2348800" cy="1147975"/>
          </a:xfrm>
          <a:prstGeom prst="rect">
            <a:avLst/>
          </a:prstGeom>
          <a:noFill/>
          <a:ln>
            <a:noFill/>
          </a:ln>
        </p:spPr>
      </p:pic>
    </p:spTree>
  </p:cSld>
  <p:clrMapOvr>
    <a:masterClrMapping/>
  </p:clrMapOvr>
  <p:extLst>
    <p:ext uri="{DCECCB84-F9BA-43D5-87BE-67443E8EF086}">
      <p15:sldGuideLst xmlns:p15="http://schemas.microsoft.com/office/powerpoint/2012/main">
        <p15:guide id="1" pos="2872">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LOGO">
  <p:cSld name="TITLE_2_1">
    <p:bg>
      <p:bgPr>
        <a:solidFill>
          <a:srgbClr val="EEEFE5"/>
        </a:solidFill>
        <a:effectLst/>
      </p:bgPr>
    </p:bg>
    <p:spTree>
      <p:nvGrpSpPr>
        <p:cNvPr id="1" name="Shape 125"/>
        <p:cNvGrpSpPr/>
        <p:nvPr/>
      </p:nvGrpSpPr>
      <p:grpSpPr>
        <a:xfrm>
          <a:off x="0" y="0"/>
          <a:ext cx="0" cy="0"/>
          <a:chOff x="0" y="0"/>
          <a:chExt cx="0" cy="0"/>
        </a:xfrm>
      </p:grpSpPr>
      <p:pic>
        <p:nvPicPr>
          <p:cNvPr id="126" name="Google Shape;126;p24" descr="Google Shape;24;p5"/>
          <p:cNvPicPr preferRelativeResize="0"/>
          <p:nvPr/>
        </p:nvPicPr>
        <p:blipFill rotWithShape="1">
          <a:blip r:embed="rId2">
            <a:alphaModFix/>
          </a:blip>
          <a:srcRect t="268" b="267"/>
          <a:stretch/>
        </p:blipFill>
        <p:spPr>
          <a:xfrm>
            <a:off x="2474524" y="1797674"/>
            <a:ext cx="4194950" cy="1548151"/>
          </a:xfrm>
          <a:prstGeom prst="rect">
            <a:avLst/>
          </a:prstGeom>
          <a:noFill/>
          <a:ln>
            <a:noFill/>
          </a:ln>
        </p:spPr>
      </p:pic>
      <p:sp>
        <p:nvSpPr>
          <p:cNvPr id="127" name="Google Shape;127;p2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LOGO_OPTION2">
  <p:cSld name="TITLE_2_1_2">
    <p:bg>
      <p:bgPr>
        <a:solidFill>
          <a:srgbClr val="003333"/>
        </a:solidFill>
        <a:effectLst/>
      </p:bgPr>
    </p:bg>
    <p:spTree>
      <p:nvGrpSpPr>
        <p:cNvPr id="1" name="Shape 128"/>
        <p:cNvGrpSpPr/>
        <p:nvPr/>
      </p:nvGrpSpPr>
      <p:grpSpPr>
        <a:xfrm>
          <a:off x="0" y="0"/>
          <a:ext cx="0" cy="0"/>
          <a:chOff x="0" y="0"/>
          <a:chExt cx="0" cy="0"/>
        </a:xfrm>
      </p:grpSpPr>
      <p:sp>
        <p:nvSpPr>
          <p:cNvPr id="129" name="Google Shape;129;p2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30" name="Google Shape;130;p25"/>
          <p:cNvPicPr preferRelativeResize="0"/>
          <p:nvPr/>
        </p:nvPicPr>
        <p:blipFill>
          <a:blip r:embed="rId2">
            <a:alphaModFix/>
          </a:blip>
          <a:stretch>
            <a:fillRect/>
          </a:stretch>
        </p:blipFill>
        <p:spPr>
          <a:xfrm>
            <a:off x="2474514" y="1811500"/>
            <a:ext cx="4120161" cy="1520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ULL_IMAGE">
  <p:cSld name="TITLE_2_1_1">
    <p:bg>
      <p:bgPr>
        <a:solidFill>
          <a:srgbClr val="EEEFE5"/>
        </a:solidFill>
        <a:effectLst/>
      </p:bgPr>
    </p:bg>
    <p:spTree>
      <p:nvGrpSpPr>
        <p:cNvPr id="1" name="Shape 131"/>
        <p:cNvGrpSpPr/>
        <p:nvPr/>
      </p:nvGrpSpPr>
      <p:grpSpPr>
        <a:xfrm>
          <a:off x="0" y="0"/>
          <a:ext cx="0" cy="0"/>
          <a:chOff x="0" y="0"/>
          <a:chExt cx="0" cy="0"/>
        </a:xfrm>
      </p:grpSpPr>
      <p:sp>
        <p:nvSpPr>
          <p:cNvPr id="132" name="Google Shape;132;p26"/>
          <p:cNvSpPr>
            <a:spLocks noGrp="1"/>
          </p:cNvSpPr>
          <p:nvPr>
            <p:ph type="pic" idx="2"/>
          </p:nvPr>
        </p:nvSpPr>
        <p:spPr>
          <a:xfrm>
            <a:off x="177325" y="138774"/>
            <a:ext cx="8789400" cy="4872602"/>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_TITLE_OPTION3">
  <p:cSld name="TITLE_5_1">
    <p:bg>
      <p:bgPr>
        <a:solidFill>
          <a:srgbClr val="EEEFE5"/>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560625" y="1387725"/>
            <a:ext cx="6022800" cy="2887200"/>
          </a:xfrm>
          <a:prstGeom prst="rect">
            <a:avLst/>
          </a:prstGeom>
          <a:noFill/>
          <a:ln>
            <a:noFill/>
          </a:ln>
        </p:spPr>
        <p:txBody>
          <a:bodyPr spcFirstLastPara="1" wrap="square" lIns="91400" tIns="91400" rIns="91400" bIns="91400" anchor="b" anchorCtr="0">
            <a:normAutofit/>
          </a:bodyPr>
          <a:lstStyle>
            <a:lvl1pPr lvl="0" algn="ctr" rtl="0">
              <a:lnSpc>
                <a:spcPct val="100000"/>
              </a:lnSpc>
              <a:spcBef>
                <a:spcPts val="0"/>
              </a:spcBef>
              <a:spcAft>
                <a:spcPts val="0"/>
              </a:spcAft>
              <a:buClr>
                <a:srgbClr val="003333"/>
              </a:buClr>
              <a:buSzPts val="5600"/>
              <a:buFont typeface="Public Sans Black"/>
              <a:buNone/>
              <a:defRPr sz="5600" b="0">
                <a:solidFill>
                  <a:srgbClr val="003333"/>
                </a:solidFill>
                <a:latin typeface="Public Sans Black"/>
                <a:ea typeface="Public Sans Black"/>
                <a:cs typeface="Public Sans Black"/>
                <a:sym typeface="Public Sans Black"/>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23" name="Google Shape;23;p4"/>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24" name="Google Shape;24;p4"/>
          <p:cNvPicPr preferRelativeResize="0"/>
          <p:nvPr/>
        </p:nvPicPr>
        <p:blipFill>
          <a:blip r:embed="rId2">
            <a:alphaModFix/>
          </a:blip>
          <a:stretch>
            <a:fillRect/>
          </a:stretch>
        </p:blipFill>
        <p:spPr>
          <a:xfrm>
            <a:off x="3471925" y="643930"/>
            <a:ext cx="2175850" cy="255550"/>
          </a:xfrm>
          <a:prstGeom prst="rect">
            <a:avLst/>
          </a:prstGeom>
          <a:noFill/>
          <a:ln>
            <a:noFill/>
          </a:ln>
        </p:spPr>
      </p:pic>
      <p:pic>
        <p:nvPicPr>
          <p:cNvPr id="26" name="Google Shape;26;p4"/>
          <p:cNvPicPr preferRelativeResize="0"/>
          <p:nvPr/>
        </p:nvPicPr>
        <p:blipFill>
          <a:blip r:embed="rId3">
            <a:alphaModFix/>
          </a:blip>
          <a:stretch>
            <a:fillRect/>
          </a:stretch>
        </p:blipFill>
        <p:spPr>
          <a:xfrm>
            <a:off x="3407850" y="644400"/>
            <a:ext cx="2304001" cy="272640"/>
          </a:xfrm>
          <a:prstGeom prst="rect">
            <a:avLst/>
          </a:prstGeom>
          <a:noFill/>
          <a:ln>
            <a:noFill/>
          </a:ln>
        </p:spPr>
      </p:pic>
      <p:pic>
        <p:nvPicPr>
          <p:cNvPr id="15" name="Google Shape;10;p2" descr="Google Shape;10;p2">
            <a:extLst>
              <a:ext uri="{FF2B5EF4-FFF2-40B4-BE49-F238E27FC236}">
                <a16:creationId xmlns:a16="http://schemas.microsoft.com/office/drawing/2014/main" id="{3BE469F6-19D9-064E-B7D8-4DFA539E898A}"/>
              </a:ext>
            </a:extLst>
          </p:cNvPr>
          <p:cNvPicPr preferRelativeResize="0"/>
          <p:nvPr userDrawn="1"/>
        </p:nvPicPr>
        <p:blipFill rotWithShape="1">
          <a:blip r:embed="rId4">
            <a:alphaModFix/>
          </a:blip>
          <a:srcRect/>
          <a:stretch/>
        </p:blipFill>
        <p:spPr>
          <a:xfrm flipH="1">
            <a:off x="5800" y="-1146"/>
            <a:ext cx="9143998" cy="5140824"/>
          </a:xfrm>
          <a:prstGeom prst="rect">
            <a:avLst/>
          </a:prstGeom>
          <a:noFill/>
          <a:ln>
            <a:noFill/>
          </a:ln>
        </p:spPr>
      </p:pic>
      <p:sp>
        <p:nvSpPr>
          <p:cNvPr id="16" name="Google Shape;174;p30">
            <a:extLst>
              <a:ext uri="{FF2B5EF4-FFF2-40B4-BE49-F238E27FC236}">
                <a16:creationId xmlns:a16="http://schemas.microsoft.com/office/drawing/2014/main" id="{F69B9163-EF54-574B-A416-77463A7DA384}"/>
              </a:ext>
            </a:extLst>
          </p:cNvPr>
          <p:cNvSpPr/>
          <p:nvPr userDrawn="1"/>
        </p:nvSpPr>
        <p:spPr>
          <a:xfrm>
            <a:off x="1830861" y="4650561"/>
            <a:ext cx="1480750" cy="3623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5;p30">
            <a:extLst>
              <a:ext uri="{FF2B5EF4-FFF2-40B4-BE49-F238E27FC236}">
                <a16:creationId xmlns:a16="http://schemas.microsoft.com/office/drawing/2014/main" id="{529B90EE-AB54-FB40-B2DB-B3294B0C2239}"/>
              </a:ext>
            </a:extLst>
          </p:cNvPr>
          <p:cNvPicPr preferRelativeResize="0"/>
          <p:nvPr userDrawn="1"/>
        </p:nvPicPr>
        <p:blipFill>
          <a:blip r:embed="rId5">
            <a:alphaModFix/>
          </a:blip>
          <a:stretch>
            <a:fillRect/>
          </a:stretch>
        </p:blipFill>
        <p:spPr>
          <a:xfrm>
            <a:off x="133360" y="4643247"/>
            <a:ext cx="1738157" cy="375872"/>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7F6B9B04-E35D-EC45-8722-53D42AAD685D}"/>
              </a:ext>
            </a:extLst>
          </p:cNvPr>
          <p:cNvPicPr>
            <a:picLocks noChangeAspect="1"/>
          </p:cNvPicPr>
          <p:nvPr userDrawn="1"/>
        </p:nvPicPr>
        <p:blipFill>
          <a:blip r:embed="rId6"/>
          <a:stretch>
            <a:fillRect/>
          </a:stretch>
        </p:blipFill>
        <p:spPr>
          <a:xfrm>
            <a:off x="1933967" y="4653060"/>
            <a:ext cx="1215691" cy="357851"/>
          </a:xfrm>
          <a:prstGeom prst="rect">
            <a:avLst/>
          </a:prstGeom>
        </p:spPr>
      </p:pic>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FULL_IMAGE_OPTION2">
  <p:cSld name="TITLE_2_1_1_1">
    <p:spTree>
      <p:nvGrpSpPr>
        <p:cNvPr id="1" name="Shape 133"/>
        <p:cNvGrpSpPr/>
        <p:nvPr/>
      </p:nvGrpSpPr>
      <p:grpSpPr>
        <a:xfrm>
          <a:off x="0" y="0"/>
          <a:ext cx="0" cy="0"/>
          <a:chOff x="0" y="0"/>
          <a:chExt cx="0" cy="0"/>
        </a:xfrm>
      </p:grpSpPr>
      <p:sp>
        <p:nvSpPr>
          <p:cNvPr id="134" name="Google Shape;134;p27"/>
          <p:cNvSpPr>
            <a:spLocks noGrp="1"/>
          </p:cNvSpPr>
          <p:nvPr>
            <p:ph type="pic" idx="2"/>
          </p:nvPr>
        </p:nvSpPr>
        <p:spPr>
          <a:xfrm>
            <a:off x="177325" y="138774"/>
            <a:ext cx="8789400" cy="4872602"/>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S" userDrawn="1">
  <p:cSld name="BLANK">
    <p:bg>
      <p:bgPr>
        <a:solidFill>
          <a:srgbClr val="EEEFE5"/>
        </a:solidFill>
        <a:effectLst/>
      </p:bgPr>
    </p:bg>
    <p:spTree>
      <p:nvGrpSpPr>
        <p:cNvPr id="1" name="Shape 135"/>
        <p:cNvGrpSpPr/>
        <p:nvPr/>
      </p:nvGrpSpPr>
      <p:grpSpPr>
        <a:xfrm>
          <a:off x="0" y="0"/>
          <a:ext cx="0" cy="0"/>
          <a:chOff x="0" y="0"/>
          <a:chExt cx="0" cy="0"/>
        </a:xfrm>
      </p:grpSpPr>
      <p:sp>
        <p:nvSpPr>
          <p:cNvPr id="136" name="Google Shape;136;p28"/>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37" name="Google Shape;137;p28"/>
          <p:cNvPicPr preferRelativeResize="0"/>
          <p:nvPr/>
        </p:nvPicPr>
        <p:blipFill>
          <a:blip r:embed="rId2">
            <a:alphaModFix/>
          </a:blip>
          <a:stretch>
            <a:fillRect/>
          </a:stretch>
        </p:blipFill>
        <p:spPr>
          <a:xfrm>
            <a:off x="1401351" y="1345308"/>
            <a:ext cx="438750" cy="627900"/>
          </a:xfrm>
          <a:prstGeom prst="rect">
            <a:avLst/>
          </a:prstGeom>
          <a:noFill/>
          <a:ln>
            <a:noFill/>
          </a:ln>
        </p:spPr>
      </p:pic>
      <p:pic>
        <p:nvPicPr>
          <p:cNvPr id="138" name="Google Shape;138;p28"/>
          <p:cNvPicPr preferRelativeResize="0"/>
          <p:nvPr/>
        </p:nvPicPr>
        <p:blipFill>
          <a:blip r:embed="rId3">
            <a:alphaModFix/>
          </a:blip>
          <a:stretch>
            <a:fillRect/>
          </a:stretch>
        </p:blipFill>
        <p:spPr>
          <a:xfrm>
            <a:off x="1232563" y="2559239"/>
            <a:ext cx="807125" cy="791875"/>
          </a:xfrm>
          <a:prstGeom prst="rect">
            <a:avLst/>
          </a:prstGeom>
          <a:noFill/>
          <a:ln>
            <a:noFill/>
          </a:ln>
        </p:spPr>
      </p:pic>
      <p:pic>
        <p:nvPicPr>
          <p:cNvPr id="139" name="Google Shape;139;p28"/>
          <p:cNvPicPr preferRelativeResize="0"/>
          <p:nvPr/>
        </p:nvPicPr>
        <p:blipFill>
          <a:blip r:embed="rId4">
            <a:alphaModFix/>
          </a:blip>
          <a:stretch>
            <a:fillRect/>
          </a:stretch>
        </p:blipFill>
        <p:spPr>
          <a:xfrm>
            <a:off x="2429551" y="4077777"/>
            <a:ext cx="1061649" cy="163800"/>
          </a:xfrm>
          <a:prstGeom prst="rect">
            <a:avLst/>
          </a:prstGeom>
          <a:noFill/>
          <a:ln>
            <a:noFill/>
          </a:ln>
        </p:spPr>
      </p:pic>
      <p:pic>
        <p:nvPicPr>
          <p:cNvPr id="140" name="Google Shape;140;p28"/>
          <p:cNvPicPr preferRelativeResize="0"/>
          <p:nvPr/>
        </p:nvPicPr>
        <p:blipFill>
          <a:blip r:embed="rId5">
            <a:alphaModFix/>
          </a:blip>
          <a:stretch>
            <a:fillRect/>
          </a:stretch>
        </p:blipFill>
        <p:spPr>
          <a:xfrm>
            <a:off x="3853425" y="3966001"/>
            <a:ext cx="941677" cy="430475"/>
          </a:xfrm>
          <a:prstGeom prst="rect">
            <a:avLst/>
          </a:prstGeom>
          <a:noFill/>
          <a:ln>
            <a:noFill/>
          </a:ln>
        </p:spPr>
      </p:pic>
      <p:pic>
        <p:nvPicPr>
          <p:cNvPr id="141" name="Google Shape;141;p28"/>
          <p:cNvPicPr preferRelativeResize="0"/>
          <p:nvPr/>
        </p:nvPicPr>
        <p:blipFill>
          <a:blip r:embed="rId6">
            <a:alphaModFix/>
          </a:blip>
          <a:stretch>
            <a:fillRect/>
          </a:stretch>
        </p:blipFill>
        <p:spPr>
          <a:xfrm>
            <a:off x="1204933" y="4126396"/>
            <a:ext cx="862401" cy="141843"/>
          </a:xfrm>
          <a:prstGeom prst="rect">
            <a:avLst/>
          </a:prstGeom>
          <a:noFill/>
          <a:ln>
            <a:noFill/>
          </a:ln>
        </p:spPr>
      </p:pic>
      <p:pic>
        <p:nvPicPr>
          <p:cNvPr id="142" name="Google Shape;142;p28"/>
          <p:cNvPicPr preferRelativeResize="0"/>
          <p:nvPr/>
        </p:nvPicPr>
        <p:blipFill>
          <a:blip r:embed="rId7">
            <a:alphaModFix/>
          </a:blip>
          <a:stretch>
            <a:fillRect/>
          </a:stretch>
        </p:blipFill>
        <p:spPr>
          <a:xfrm>
            <a:off x="5214001" y="4002414"/>
            <a:ext cx="941675" cy="314525"/>
          </a:xfrm>
          <a:prstGeom prst="rect">
            <a:avLst/>
          </a:prstGeom>
          <a:noFill/>
          <a:ln>
            <a:noFill/>
          </a:ln>
        </p:spPr>
      </p:pic>
      <p:pic>
        <p:nvPicPr>
          <p:cNvPr id="143" name="Google Shape;143;p28"/>
          <p:cNvPicPr preferRelativeResize="0"/>
          <p:nvPr/>
        </p:nvPicPr>
        <p:blipFill>
          <a:blip r:embed="rId8">
            <a:alphaModFix/>
          </a:blip>
          <a:stretch>
            <a:fillRect/>
          </a:stretch>
        </p:blipFill>
        <p:spPr>
          <a:xfrm>
            <a:off x="2459351" y="1506921"/>
            <a:ext cx="987151" cy="348000"/>
          </a:xfrm>
          <a:prstGeom prst="rect">
            <a:avLst/>
          </a:prstGeom>
          <a:noFill/>
          <a:ln>
            <a:noFill/>
          </a:ln>
        </p:spPr>
      </p:pic>
      <p:pic>
        <p:nvPicPr>
          <p:cNvPr id="144" name="Google Shape;144;p28"/>
          <p:cNvPicPr preferRelativeResize="0"/>
          <p:nvPr/>
        </p:nvPicPr>
        <p:blipFill>
          <a:blip r:embed="rId9">
            <a:alphaModFix/>
          </a:blip>
          <a:stretch>
            <a:fillRect/>
          </a:stretch>
        </p:blipFill>
        <p:spPr>
          <a:xfrm>
            <a:off x="2564576" y="2707703"/>
            <a:ext cx="664150" cy="544375"/>
          </a:xfrm>
          <a:prstGeom prst="rect">
            <a:avLst/>
          </a:prstGeom>
          <a:noFill/>
          <a:ln>
            <a:noFill/>
          </a:ln>
        </p:spPr>
      </p:pic>
      <p:pic>
        <p:nvPicPr>
          <p:cNvPr id="145" name="Google Shape;145;p28"/>
          <p:cNvPicPr preferRelativeResize="0"/>
          <p:nvPr/>
        </p:nvPicPr>
        <p:blipFill>
          <a:blip r:embed="rId10">
            <a:alphaModFix/>
          </a:blip>
          <a:stretch>
            <a:fillRect/>
          </a:stretch>
        </p:blipFill>
        <p:spPr>
          <a:xfrm>
            <a:off x="5173542" y="2654093"/>
            <a:ext cx="1158520" cy="627900"/>
          </a:xfrm>
          <a:prstGeom prst="rect">
            <a:avLst/>
          </a:prstGeom>
          <a:noFill/>
          <a:ln>
            <a:noFill/>
          </a:ln>
        </p:spPr>
      </p:pic>
      <p:pic>
        <p:nvPicPr>
          <p:cNvPr id="146" name="Google Shape;146;p28"/>
          <p:cNvPicPr preferRelativeResize="0"/>
          <p:nvPr/>
        </p:nvPicPr>
        <p:blipFill>
          <a:blip r:embed="rId11">
            <a:alphaModFix/>
          </a:blip>
          <a:stretch>
            <a:fillRect/>
          </a:stretch>
        </p:blipFill>
        <p:spPr>
          <a:xfrm>
            <a:off x="6522834" y="2859389"/>
            <a:ext cx="1170403" cy="141825"/>
          </a:xfrm>
          <a:prstGeom prst="rect">
            <a:avLst/>
          </a:prstGeom>
          <a:noFill/>
          <a:ln>
            <a:noFill/>
          </a:ln>
        </p:spPr>
      </p:pic>
      <p:pic>
        <p:nvPicPr>
          <p:cNvPr id="147" name="Google Shape;147;p28"/>
          <p:cNvPicPr preferRelativeResize="0"/>
          <p:nvPr/>
        </p:nvPicPr>
        <p:blipFill>
          <a:blip r:embed="rId12">
            <a:alphaModFix/>
          </a:blip>
          <a:stretch>
            <a:fillRect/>
          </a:stretch>
        </p:blipFill>
        <p:spPr>
          <a:xfrm>
            <a:off x="6823427" y="3787752"/>
            <a:ext cx="542925" cy="574575"/>
          </a:xfrm>
          <a:prstGeom prst="rect">
            <a:avLst/>
          </a:prstGeom>
          <a:noFill/>
          <a:ln>
            <a:noFill/>
          </a:ln>
        </p:spPr>
      </p:pic>
      <p:pic>
        <p:nvPicPr>
          <p:cNvPr id="148" name="Google Shape;148;p28"/>
          <p:cNvPicPr preferRelativeResize="0"/>
          <p:nvPr/>
        </p:nvPicPr>
        <p:blipFill>
          <a:blip r:embed="rId13">
            <a:alphaModFix/>
          </a:blip>
          <a:stretch>
            <a:fillRect/>
          </a:stretch>
        </p:blipFill>
        <p:spPr>
          <a:xfrm>
            <a:off x="3845325" y="1226760"/>
            <a:ext cx="908276" cy="908300"/>
          </a:xfrm>
          <a:prstGeom prst="rect">
            <a:avLst/>
          </a:prstGeom>
          <a:noFill/>
          <a:ln>
            <a:noFill/>
          </a:ln>
        </p:spPr>
      </p:pic>
      <p:pic>
        <p:nvPicPr>
          <p:cNvPr id="149" name="Google Shape;149;p28"/>
          <p:cNvPicPr preferRelativeResize="0"/>
          <p:nvPr/>
        </p:nvPicPr>
        <p:blipFill>
          <a:blip r:embed="rId14">
            <a:alphaModFix/>
          </a:blip>
          <a:stretch>
            <a:fillRect/>
          </a:stretch>
        </p:blipFill>
        <p:spPr>
          <a:xfrm>
            <a:off x="5216538" y="1226758"/>
            <a:ext cx="908288" cy="908288"/>
          </a:xfrm>
          <a:prstGeom prst="rect">
            <a:avLst/>
          </a:prstGeom>
          <a:noFill/>
          <a:ln>
            <a:noFill/>
          </a:ln>
        </p:spPr>
      </p:pic>
      <p:pic>
        <p:nvPicPr>
          <p:cNvPr id="150" name="Google Shape;150;p28"/>
          <p:cNvPicPr preferRelativeResize="0"/>
          <p:nvPr/>
        </p:nvPicPr>
        <p:blipFill>
          <a:blip r:embed="rId15">
            <a:alphaModFix/>
          </a:blip>
          <a:stretch>
            <a:fillRect/>
          </a:stretch>
        </p:blipFill>
        <p:spPr>
          <a:xfrm>
            <a:off x="6522826" y="1446288"/>
            <a:ext cx="1144126" cy="491983"/>
          </a:xfrm>
          <a:prstGeom prst="rect">
            <a:avLst/>
          </a:prstGeom>
          <a:noFill/>
          <a:ln>
            <a:noFill/>
          </a:ln>
        </p:spPr>
      </p:pic>
      <p:pic>
        <p:nvPicPr>
          <p:cNvPr id="151" name="Google Shape;151;p28"/>
          <p:cNvPicPr preferRelativeResize="0"/>
          <p:nvPr/>
        </p:nvPicPr>
        <p:blipFill>
          <a:blip r:embed="rId16">
            <a:alphaModFix/>
          </a:blip>
          <a:stretch>
            <a:fillRect/>
          </a:stretch>
        </p:blipFill>
        <p:spPr>
          <a:xfrm>
            <a:off x="3713301" y="2616357"/>
            <a:ext cx="1144125" cy="677645"/>
          </a:xfrm>
          <a:prstGeom prst="rect">
            <a:avLst/>
          </a:prstGeom>
          <a:noFill/>
          <a:ln>
            <a:noFill/>
          </a:ln>
        </p:spPr>
      </p:pic>
      <p:pic>
        <p:nvPicPr>
          <p:cNvPr id="152" name="Google Shape;152;p28"/>
          <p:cNvPicPr preferRelativeResize="0"/>
          <p:nvPr/>
        </p:nvPicPr>
        <p:blipFill>
          <a:blip r:embed="rId17">
            <a:alphaModFix/>
          </a:blip>
          <a:stretch>
            <a:fillRect/>
          </a:stretch>
        </p:blipFill>
        <p:spPr>
          <a:xfrm>
            <a:off x="419075" y="323450"/>
            <a:ext cx="1309250" cy="485750"/>
          </a:xfrm>
          <a:prstGeom prst="rect">
            <a:avLst/>
          </a:prstGeom>
          <a:noFill/>
          <a:ln>
            <a:noFill/>
          </a:ln>
        </p:spPr>
      </p:pic>
      <p:sp>
        <p:nvSpPr>
          <p:cNvPr id="19" name="Google Shape;35;p6">
            <a:extLst>
              <a:ext uri="{FF2B5EF4-FFF2-40B4-BE49-F238E27FC236}">
                <a16:creationId xmlns:a16="http://schemas.microsoft.com/office/drawing/2014/main" id="{18E36E8B-EAE7-3F40-B9DE-6E1EFE474C62}"/>
              </a:ext>
            </a:extLst>
          </p:cNvPr>
          <p:cNvSpPr txBox="1">
            <a:spLocks noGrp="1"/>
          </p:cNvSpPr>
          <p:nvPr>
            <p:ph type="title"/>
          </p:nvPr>
        </p:nvSpPr>
        <p:spPr>
          <a:xfrm>
            <a:off x="1791995" y="294120"/>
            <a:ext cx="6892350" cy="507600"/>
          </a:xfrm>
          <a:prstGeom prst="rect">
            <a:avLst/>
          </a:prstGeom>
          <a:noFill/>
          <a:ln>
            <a:noFill/>
          </a:ln>
        </p:spPr>
        <p:txBody>
          <a:bodyPr spcFirstLastPara="1" wrap="square" lIns="0" tIns="0" rIns="0" bIns="0" anchor="b" anchorCtr="0">
            <a:normAutofit/>
          </a:bodyPr>
          <a:lstStyle>
            <a:lvl1pPr lvl="0" algn="r" rtl="0">
              <a:lnSpc>
                <a:spcPct val="100000"/>
              </a:lnSpc>
              <a:spcBef>
                <a:spcPts val="0"/>
              </a:spcBef>
              <a:spcAft>
                <a:spcPts val="0"/>
              </a:spcAft>
              <a:buClr>
                <a:srgbClr val="EEEFE5"/>
              </a:buClr>
              <a:buSzPts val="3000"/>
              <a:buFont typeface="Public Sans Medium"/>
              <a:buNone/>
              <a:defRPr sz="3000" b="0">
                <a:solidFill>
                  <a:schemeClr val="tx1">
                    <a:lumMod val="85000"/>
                    <a:lumOff val="15000"/>
                  </a:schemeClr>
                </a:solidFill>
                <a:latin typeface="Public Sans Medium"/>
                <a:ea typeface="Public Sans Medium"/>
                <a:cs typeface="Public Sans Medium"/>
                <a:sym typeface="Public Sans Medium"/>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S_OPTION2" userDrawn="1">
  <p:cSld name="BLANK_4">
    <p:bg>
      <p:bgPr>
        <a:solidFill>
          <a:srgbClr val="FFFFFF"/>
        </a:solidFill>
        <a:effectLst/>
      </p:bgPr>
    </p:bg>
    <p:spTree>
      <p:nvGrpSpPr>
        <p:cNvPr id="1" name="Shape 153"/>
        <p:cNvGrpSpPr/>
        <p:nvPr/>
      </p:nvGrpSpPr>
      <p:grpSpPr>
        <a:xfrm>
          <a:off x="0" y="0"/>
          <a:ext cx="0" cy="0"/>
          <a:chOff x="0" y="0"/>
          <a:chExt cx="0" cy="0"/>
        </a:xfrm>
      </p:grpSpPr>
      <p:sp>
        <p:nvSpPr>
          <p:cNvPr id="154" name="Google Shape;154;p29"/>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55" name="Google Shape;155;p29"/>
          <p:cNvPicPr preferRelativeResize="0"/>
          <p:nvPr/>
        </p:nvPicPr>
        <p:blipFill>
          <a:blip r:embed="rId2">
            <a:alphaModFix/>
          </a:blip>
          <a:stretch>
            <a:fillRect/>
          </a:stretch>
        </p:blipFill>
        <p:spPr>
          <a:xfrm>
            <a:off x="1401351" y="1334157"/>
            <a:ext cx="438750" cy="627900"/>
          </a:xfrm>
          <a:prstGeom prst="rect">
            <a:avLst/>
          </a:prstGeom>
          <a:noFill/>
          <a:ln>
            <a:noFill/>
          </a:ln>
        </p:spPr>
      </p:pic>
      <p:pic>
        <p:nvPicPr>
          <p:cNvPr id="156" name="Google Shape;156;p29"/>
          <p:cNvPicPr preferRelativeResize="0"/>
          <p:nvPr/>
        </p:nvPicPr>
        <p:blipFill>
          <a:blip r:embed="rId3">
            <a:alphaModFix/>
          </a:blip>
          <a:stretch>
            <a:fillRect/>
          </a:stretch>
        </p:blipFill>
        <p:spPr>
          <a:xfrm>
            <a:off x="1232563" y="2548088"/>
            <a:ext cx="807125" cy="791875"/>
          </a:xfrm>
          <a:prstGeom prst="rect">
            <a:avLst/>
          </a:prstGeom>
          <a:noFill/>
          <a:ln>
            <a:noFill/>
          </a:ln>
        </p:spPr>
      </p:pic>
      <p:pic>
        <p:nvPicPr>
          <p:cNvPr id="157" name="Google Shape;157;p29"/>
          <p:cNvPicPr preferRelativeResize="0"/>
          <p:nvPr/>
        </p:nvPicPr>
        <p:blipFill>
          <a:blip r:embed="rId4">
            <a:alphaModFix/>
          </a:blip>
          <a:stretch>
            <a:fillRect/>
          </a:stretch>
        </p:blipFill>
        <p:spPr>
          <a:xfrm>
            <a:off x="2429551" y="4066626"/>
            <a:ext cx="1061649" cy="163800"/>
          </a:xfrm>
          <a:prstGeom prst="rect">
            <a:avLst/>
          </a:prstGeom>
          <a:noFill/>
          <a:ln>
            <a:noFill/>
          </a:ln>
        </p:spPr>
      </p:pic>
      <p:pic>
        <p:nvPicPr>
          <p:cNvPr id="158" name="Google Shape;158;p29"/>
          <p:cNvPicPr preferRelativeResize="0"/>
          <p:nvPr/>
        </p:nvPicPr>
        <p:blipFill>
          <a:blip r:embed="rId5">
            <a:alphaModFix/>
          </a:blip>
          <a:stretch>
            <a:fillRect/>
          </a:stretch>
        </p:blipFill>
        <p:spPr>
          <a:xfrm>
            <a:off x="3853425" y="3954850"/>
            <a:ext cx="941677" cy="430475"/>
          </a:xfrm>
          <a:prstGeom prst="rect">
            <a:avLst/>
          </a:prstGeom>
          <a:noFill/>
          <a:ln>
            <a:noFill/>
          </a:ln>
        </p:spPr>
      </p:pic>
      <p:pic>
        <p:nvPicPr>
          <p:cNvPr id="159" name="Google Shape;159;p29"/>
          <p:cNvPicPr preferRelativeResize="0"/>
          <p:nvPr/>
        </p:nvPicPr>
        <p:blipFill>
          <a:blip r:embed="rId6">
            <a:alphaModFix/>
          </a:blip>
          <a:stretch>
            <a:fillRect/>
          </a:stretch>
        </p:blipFill>
        <p:spPr>
          <a:xfrm>
            <a:off x="1204933" y="4115245"/>
            <a:ext cx="862401" cy="141843"/>
          </a:xfrm>
          <a:prstGeom prst="rect">
            <a:avLst/>
          </a:prstGeom>
          <a:noFill/>
          <a:ln>
            <a:noFill/>
          </a:ln>
        </p:spPr>
      </p:pic>
      <p:pic>
        <p:nvPicPr>
          <p:cNvPr id="160" name="Google Shape;160;p29"/>
          <p:cNvPicPr preferRelativeResize="0"/>
          <p:nvPr/>
        </p:nvPicPr>
        <p:blipFill>
          <a:blip r:embed="rId7">
            <a:alphaModFix/>
          </a:blip>
          <a:stretch>
            <a:fillRect/>
          </a:stretch>
        </p:blipFill>
        <p:spPr>
          <a:xfrm>
            <a:off x="5214001" y="3991263"/>
            <a:ext cx="941675" cy="314525"/>
          </a:xfrm>
          <a:prstGeom prst="rect">
            <a:avLst/>
          </a:prstGeom>
          <a:noFill/>
          <a:ln>
            <a:noFill/>
          </a:ln>
        </p:spPr>
      </p:pic>
      <p:pic>
        <p:nvPicPr>
          <p:cNvPr id="161" name="Google Shape;161;p29"/>
          <p:cNvPicPr preferRelativeResize="0"/>
          <p:nvPr/>
        </p:nvPicPr>
        <p:blipFill>
          <a:blip r:embed="rId8">
            <a:alphaModFix/>
          </a:blip>
          <a:stretch>
            <a:fillRect/>
          </a:stretch>
        </p:blipFill>
        <p:spPr>
          <a:xfrm>
            <a:off x="2459351" y="1495770"/>
            <a:ext cx="987151" cy="348000"/>
          </a:xfrm>
          <a:prstGeom prst="rect">
            <a:avLst/>
          </a:prstGeom>
          <a:noFill/>
          <a:ln>
            <a:noFill/>
          </a:ln>
        </p:spPr>
      </p:pic>
      <p:pic>
        <p:nvPicPr>
          <p:cNvPr id="162" name="Google Shape;162;p29"/>
          <p:cNvPicPr preferRelativeResize="0"/>
          <p:nvPr/>
        </p:nvPicPr>
        <p:blipFill>
          <a:blip r:embed="rId9">
            <a:alphaModFix/>
          </a:blip>
          <a:stretch>
            <a:fillRect/>
          </a:stretch>
        </p:blipFill>
        <p:spPr>
          <a:xfrm>
            <a:off x="2564576" y="2696552"/>
            <a:ext cx="664150" cy="544375"/>
          </a:xfrm>
          <a:prstGeom prst="rect">
            <a:avLst/>
          </a:prstGeom>
          <a:noFill/>
          <a:ln>
            <a:noFill/>
          </a:ln>
        </p:spPr>
      </p:pic>
      <p:pic>
        <p:nvPicPr>
          <p:cNvPr id="163" name="Google Shape;163;p29"/>
          <p:cNvPicPr preferRelativeResize="0"/>
          <p:nvPr/>
        </p:nvPicPr>
        <p:blipFill>
          <a:blip r:embed="rId10">
            <a:alphaModFix/>
          </a:blip>
          <a:stretch>
            <a:fillRect/>
          </a:stretch>
        </p:blipFill>
        <p:spPr>
          <a:xfrm>
            <a:off x="5173542" y="2642942"/>
            <a:ext cx="1158520" cy="627900"/>
          </a:xfrm>
          <a:prstGeom prst="rect">
            <a:avLst/>
          </a:prstGeom>
          <a:noFill/>
          <a:ln>
            <a:noFill/>
          </a:ln>
        </p:spPr>
      </p:pic>
      <p:pic>
        <p:nvPicPr>
          <p:cNvPr id="164" name="Google Shape;164;p29"/>
          <p:cNvPicPr preferRelativeResize="0"/>
          <p:nvPr/>
        </p:nvPicPr>
        <p:blipFill>
          <a:blip r:embed="rId11">
            <a:alphaModFix/>
          </a:blip>
          <a:stretch>
            <a:fillRect/>
          </a:stretch>
        </p:blipFill>
        <p:spPr>
          <a:xfrm>
            <a:off x="6522834" y="2848238"/>
            <a:ext cx="1170403" cy="141825"/>
          </a:xfrm>
          <a:prstGeom prst="rect">
            <a:avLst/>
          </a:prstGeom>
          <a:noFill/>
          <a:ln>
            <a:noFill/>
          </a:ln>
        </p:spPr>
      </p:pic>
      <p:pic>
        <p:nvPicPr>
          <p:cNvPr id="165" name="Google Shape;165;p29"/>
          <p:cNvPicPr preferRelativeResize="0"/>
          <p:nvPr/>
        </p:nvPicPr>
        <p:blipFill>
          <a:blip r:embed="rId12">
            <a:alphaModFix/>
          </a:blip>
          <a:stretch>
            <a:fillRect/>
          </a:stretch>
        </p:blipFill>
        <p:spPr>
          <a:xfrm>
            <a:off x="6823427" y="3776601"/>
            <a:ext cx="542925" cy="574575"/>
          </a:xfrm>
          <a:prstGeom prst="rect">
            <a:avLst/>
          </a:prstGeom>
          <a:noFill/>
          <a:ln>
            <a:noFill/>
          </a:ln>
        </p:spPr>
      </p:pic>
      <p:pic>
        <p:nvPicPr>
          <p:cNvPr id="166" name="Google Shape;166;p29"/>
          <p:cNvPicPr preferRelativeResize="0"/>
          <p:nvPr/>
        </p:nvPicPr>
        <p:blipFill>
          <a:blip r:embed="rId13">
            <a:alphaModFix/>
          </a:blip>
          <a:stretch>
            <a:fillRect/>
          </a:stretch>
        </p:blipFill>
        <p:spPr>
          <a:xfrm>
            <a:off x="3845325" y="1215608"/>
            <a:ext cx="908276" cy="908300"/>
          </a:xfrm>
          <a:prstGeom prst="rect">
            <a:avLst/>
          </a:prstGeom>
          <a:noFill/>
          <a:ln>
            <a:noFill/>
          </a:ln>
        </p:spPr>
      </p:pic>
      <p:pic>
        <p:nvPicPr>
          <p:cNvPr id="167" name="Google Shape;167;p29"/>
          <p:cNvPicPr preferRelativeResize="0"/>
          <p:nvPr/>
        </p:nvPicPr>
        <p:blipFill>
          <a:blip r:embed="rId14">
            <a:alphaModFix/>
          </a:blip>
          <a:stretch>
            <a:fillRect/>
          </a:stretch>
        </p:blipFill>
        <p:spPr>
          <a:xfrm>
            <a:off x="5216538" y="1215607"/>
            <a:ext cx="908288" cy="908288"/>
          </a:xfrm>
          <a:prstGeom prst="rect">
            <a:avLst/>
          </a:prstGeom>
          <a:noFill/>
          <a:ln>
            <a:noFill/>
          </a:ln>
        </p:spPr>
      </p:pic>
      <p:pic>
        <p:nvPicPr>
          <p:cNvPr id="168" name="Google Shape;168;p29"/>
          <p:cNvPicPr preferRelativeResize="0"/>
          <p:nvPr/>
        </p:nvPicPr>
        <p:blipFill>
          <a:blip r:embed="rId15">
            <a:alphaModFix/>
          </a:blip>
          <a:stretch>
            <a:fillRect/>
          </a:stretch>
        </p:blipFill>
        <p:spPr>
          <a:xfrm>
            <a:off x="6522826" y="1435137"/>
            <a:ext cx="1144126" cy="491983"/>
          </a:xfrm>
          <a:prstGeom prst="rect">
            <a:avLst/>
          </a:prstGeom>
          <a:noFill/>
          <a:ln>
            <a:noFill/>
          </a:ln>
        </p:spPr>
      </p:pic>
      <p:pic>
        <p:nvPicPr>
          <p:cNvPr id="169" name="Google Shape;169;p29"/>
          <p:cNvPicPr preferRelativeResize="0"/>
          <p:nvPr/>
        </p:nvPicPr>
        <p:blipFill>
          <a:blip r:embed="rId16">
            <a:alphaModFix/>
          </a:blip>
          <a:stretch>
            <a:fillRect/>
          </a:stretch>
        </p:blipFill>
        <p:spPr>
          <a:xfrm>
            <a:off x="3713301" y="2605205"/>
            <a:ext cx="1144125" cy="677645"/>
          </a:xfrm>
          <a:prstGeom prst="rect">
            <a:avLst/>
          </a:prstGeom>
          <a:noFill/>
          <a:ln>
            <a:noFill/>
          </a:ln>
        </p:spPr>
      </p:pic>
      <p:pic>
        <p:nvPicPr>
          <p:cNvPr id="170" name="Google Shape;170;p29"/>
          <p:cNvPicPr preferRelativeResize="0"/>
          <p:nvPr/>
        </p:nvPicPr>
        <p:blipFill>
          <a:blip r:embed="rId17">
            <a:alphaModFix/>
          </a:blip>
          <a:stretch>
            <a:fillRect/>
          </a:stretch>
        </p:blipFill>
        <p:spPr>
          <a:xfrm>
            <a:off x="419075" y="323450"/>
            <a:ext cx="1309250" cy="485750"/>
          </a:xfrm>
          <a:prstGeom prst="rect">
            <a:avLst/>
          </a:prstGeom>
          <a:noFill/>
          <a:ln>
            <a:noFill/>
          </a:ln>
        </p:spPr>
      </p:pic>
      <p:sp>
        <p:nvSpPr>
          <p:cNvPr id="19" name="Google Shape;35;p6">
            <a:extLst>
              <a:ext uri="{FF2B5EF4-FFF2-40B4-BE49-F238E27FC236}">
                <a16:creationId xmlns:a16="http://schemas.microsoft.com/office/drawing/2014/main" id="{00A0EFD3-71BB-1E4B-8260-7752450D4CF6}"/>
              </a:ext>
            </a:extLst>
          </p:cNvPr>
          <p:cNvSpPr txBox="1">
            <a:spLocks noGrp="1"/>
          </p:cNvSpPr>
          <p:nvPr>
            <p:ph type="title"/>
          </p:nvPr>
        </p:nvSpPr>
        <p:spPr>
          <a:xfrm>
            <a:off x="1791995" y="294120"/>
            <a:ext cx="6892350" cy="507600"/>
          </a:xfrm>
          <a:prstGeom prst="rect">
            <a:avLst/>
          </a:prstGeom>
          <a:noFill/>
          <a:ln>
            <a:noFill/>
          </a:ln>
        </p:spPr>
        <p:txBody>
          <a:bodyPr spcFirstLastPara="1" wrap="square" lIns="0" tIns="0" rIns="0" bIns="0" anchor="b" anchorCtr="0">
            <a:normAutofit/>
          </a:bodyPr>
          <a:lstStyle>
            <a:lvl1pPr lvl="0" algn="r" rtl="0">
              <a:lnSpc>
                <a:spcPct val="100000"/>
              </a:lnSpc>
              <a:spcBef>
                <a:spcPts val="0"/>
              </a:spcBef>
              <a:spcAft>
                <a:spcPts val="0"/>
              </a:spcAft>
              <a:buClr>
                <a:srgbClr val="EEEFE5"/>
              </a:buClr>
              <a:buSzPts val="3000"/>
              <a:buFont typeface="Public Sans Medium"/>
              <a:buNone/>
              <a:defRPr sz="3000" b="0">
                <a:solidFill>
                  <a:schemeClr val="tx1">
                    <a:lumMod val="85000"/>
                    <a:lumOff val="15000"/>
                  </a:schemeClr>
                </a:solidFill>
                <a:latin typeface="Public Sans Medium"/>
                <a:ea typeface="Public Sans Medium"/>
                <a:cs typeface="Public Sans Medium"/>
                <a:sym typeface="Public Sans Medium"/>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ATA_BLANK">
  <p:cSld name="BLANK_3">
    <p:bg>
      <p:bgPr>
        <a:solidFill>
          <a:srgbClr val="EEEFE5"/>
        </a:solidFill>
        <a:effectLst/>
      </p:bgPr>
    </p:bg>
    <p:spTree>
      <p:nvGrpSpPr>
        <p:cNvPr id="1" name="Shape 171"/>
        <p:cNvGrpSpPr/>
        <p:nvPr/>
      </p:nvGrpSpPr>
      <p:grpSpPr>
        <a:xfrm>
          <a:off x="0" y="0"/>
          <a:ext cx="0" cy="0"/>
          <a:chOff x="0" y="0"/>
          <a:chExt cx="0" cy="0"/>
        </a:xfrm>
      </p:grpSpPr>
      <p:sp>
        <p:nvSpPr>
          <p:cNvPr id="172" name="Google Shape;172;p30"/>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73" name="Google Shape;173;p30"/>
          <p:cNvPicPr preferRelativeResize="0"/>
          <p:nvPr/>
        </p:nvPicPr>
        <p:blipFill>
          <a:blip r:embed="rId2">
            <a:alphaModFix/>
          </a:blip>
          <a:stretch>
            <a:fillRect/>
          </a:stretch>
        </p:blipFill>
        <p:spPr>
          <a:xfrm>
            <a:off x="419075" y="323450"/>
            <a:ext cx="1309250" cy="485750"/>
          </a:xfrm>
          <a:prstGeom prst="rect">
            <a:avLst/>
          </a:prstGeom>
          <a:noFill/>
          <a:ln>
            <a:noFill/>
          </a:ln>
        </p:spPr>
      </p:pic>
      <p:sp>
        <p:nvSpPr>
          <p:cNvPr id="21" name="Google Shape;174;p30">
            <a:extLst>
              <a:ext uri="{FF2B5EF4-FFF2-40B4-BE49-F238E27FC236}">
                <a16:creationId xmlns:a16="http://schemas.microsoft.com/office/drawing/2014/main" id="{327CE082-9CCB-1B46-AA81-BA2A0C1985C5}"/>
              </a:ext>
            </a:extLst>
          </p:cNvPr>
          <p:cNvSpPr/>
          <p:nvPr userDrawn="1"/>
        </p:nvSpPr>
        <p:spPr>
          <a:xfrm>
            <a:off x="1830861" y="4650561"/>
            <a:ext cx="1480750" cy="3623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75;p30">
            <a:extLst>
              <a:ext uri="{FF2B5EF4-FFF2-40B4-BE49-F238E27FC236}">
                <a16:creationId xmlns:a16="http://schemas.microsoft.com/office/drawing/2014/main" id="{86B8F2A2-06D7-0C42-A376-740592BFAA8D}"/>
              </a:ext>
            </a:extLst>
          </p:cNvPr>
          <p:cNvPicPr preferRelativeResize="0"/>
          <p:nvPr userDrawn="1"/>
        </p:nvPicPr>
        <p:blipFill>
          <a:blip r:embed="rId3">
            <a:alphaModFix/>
          </a:blip>
          <a:stretch>
            <a:fillRect/>
          </a:stretch>
        </p:blipFill>
        <p:spPr>
          <a:xfrm>
            <a:off x="133360" y="4643247"/>
            <a:ext cx="1738157" cy="375872"/>
          </a:xfrm>
          <a:prstGeom prst="rect">
            <a:avLst/>
          </a:prstGeom>
          <a:noFill/>
          <a:ln>
            <a:noFill/>
          </a:ln>
        </p:spPr>
      </p:pic>
      <p:pic>
        <p:nvPicPr>
          <p:cNvPr id="23" name="Picture 22" descr="A black background with blue text&#10;&#10;Description automatically generated">
            <a:extLst>
              <a:ext uri="{FF2B5EF4-FFF2-40B4-BE49-F238E27FC236}">
                <a16:creationId xmlns:a16="http://schemas.microsoft.com/office/drawing/2014/main" id="{00364783-F230-4542-AD0B-64DF768D4581}"/>
              </a:ext>
            </a:extLst>
          </p:cNvPr>
          <p:cNvPicPr>
            <a:picLocks noChangeAspect="1"/>
          </p:cNvPicPr>
          <p:nvPr userDrawn="1"/>
        </p:nvPicPr>
        <p:blipFill>
          <a:blip r:embed="rId4"/>
          <a:stretch>
            <a:fillRect/>
          </a:stretch>
        </p:blipFill>
        <p:spPr>
          <a:xfrm>
            <a:off x="1933967" y="4653060"/>
            <a:ext cx="1215691" cy="357851"/>
          </a:xfrm>
          <a:prstGeom prst="rect">
            <a:avLst/>
          </a:prstGeom>
        </p:spPr>
      </p:pic>
    </p:spTree>
  </p:cSld>
  <p:clrMapOvr>
    <a:masterClrMapping/>
  </p:clrMapOvr>
  <p:extLst>
    <p:ext uri="{DCECCB84-F9BA-43D5-87BE-67443E8EF086}">
      <p15:sldGuideLst xmlns:p15="http://schemas.microsoft.com/office/powerpoint/2012/main">
        <p15:guide id="1" pos="264">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ATA_BLANK_OPTION2">
  <p:cSld name="BLANK_3_1">
    <p:bg>
      <p:bgPr>
        <a:solidFill>
          <a:srgbClr val="003333"/>
        </a:solidFill>
        <a:effectLst/>
      </p:bgPr>
    </p:bg>
    <p:spTree>
      <p:nvGrpSpPr>
        <p:cNvPr id="1" name="Shape 177"/>
        <p:cNvGrpSpPr/>
        <p:nvPr/>
      </p:nvGrpSpPr>
      <p:grpSpPr>
        <a:xfrm>
          <a:off x="0" y="0"/>
          <a:ext cx="0" cy="0"/>
          <a:chOff x="0" y="0"/>
          <a:chExt cx="0" cy="0"/>
        </a:xfrm>
      </p:grpSpPr>
      <p:sp>
        <p:nvSpPr>
          <p:cNvPr id="178" name="Google Shape;178;p31"/>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182" name="Google Shape;182;p31"/>
          <p:cNvPicPr preferRelativeResize="0"/>
          <p:nvPr/>
        </p:nvPicPr>
        <p:blipFill>
          <a:blip r:embed="rId2">
            <a:alphaModFix/>
          </a:blip>
          <a:stretch>
            <a:fillRect/>
          </a:stretch>
        </p:blipFill>
        <p:spPr>
          <a:xfrm>
            <a:off x="418500" y="324263"/>
            <a:ext cx="1310400" cy="484120"/>
          </a:xfrm>
          <a:prstGeom prst="rect">
            <a:avLst/>
          </a:prstGeom>
          <a:noFill/>
          <a:ln>
            <a:noFill/>
          </a:ln>
        </p:spPr>
      </p:pic>
      <p:sp>
        <p:nvSpPr>
          <p:cNvPr id="14" name="Google Shape;174;p30">
            <a:extLst>
              <a:ext uri="{FF2B5EF4-FFF2-40B4-BE49-F238E27FC236}">
                <a16:creationId xmlns:a16="http://schemas.microsoft.com/office/drawing/2014/main" id="{12E86223-4026-954D-AA86-0D5745FD3B91}"/>
              </a:ext>
            </a:extLst>
          </p:cNvPr>
          <p:cNvSpPr/>
          <p:nvPr userDrawn="1"/>
        </p:nvSpPr>
        <p:spPr>
          <a:xfrm>
            <a:off x="1830861" y="4650561"/>
            <a:ext cx="1480750" cy="3623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75;p30">
            <a:extLst>
              <a:ext uri="{FF2B5EF4-FFF2-40B4-BE49-F238E27FC236}">
                <a16:creationId xmlns:a16="http://schemas.microsoft.com/office/drawing/2014/main" id="{47148D38-13EB-5641-9812-DE263DB98791}"/>
              </a:ext>
            </a:extLst>
          </p:cNvPr>
          <p:cNvPicPr preferRelativeResize="0"/>
          <p:nvPr userDrawn="1"/>
        </p:nvPicPr>
        <p:blipFill>
          <a:blip r:embed="rId3">
            <a:alphaModFix/>
          </a:blip>
          <a:stretch>
            <a:fillRect/>
          </a:stretch>
        </p:blipFill>
        <p:spPr>
          <a:xfrm>
            <a:off x="133360" y="4643247"/>
            <a:ext cx="1738157" cy="375872"/>
          </a:xfrm>
          <a:prstGeom prst="rect">
            <a:avLst/>
          </a:prstGeom>
          <a:noFill/>
          <a:ln>
            <a:noFill/>
          </a:ln>
        </p:spPr>
      </p:pic>
      <p:pic>
        <p:nvPicPr>
          <p:cNvPr id="16" name="Picture 15" descr="A black background with blue text&#10;&#10;Description automatically generated">
            <a:extLst>
              <a:ext uri="{FF2B5EF4-FFF2-40B4-BE49-F238E27FC236}">
                <a16:creationId xmlns:a16="http://schemas.microsoft.com/office/drawing/2014/main" id="{5B3D4805-E6C4-FC43-A58D-3F24D5DE1290}"/>
              </a:ext>
            </a:extLst>
          </p:cNvPr>
          <p:cNvPicPr>
            <a:picLocks noChangeAspect="1"/>
          </p:cNvPicPr>
          <p:nvPr userDrawn="1"/>
        </p:nvPicPr>
        <p:blipFill>
          <a:blip r:embed="rId4"/>
          <a:stretch>
            <a:fillRect/>
          </a:stretch>
        </p:blipFill>
        <p:spPr>
          <a:xfrm>
            <a:off x="1933967" y="4653060"/>
            <a:ext cx="1215691" cy="357851"/>
          </a:xfrm>
          <a:prstGeom prst="rect">
            <a:avLst/>
          </a:prstGeom>
        </p:spPr>
      </p:pic>
    </p:spTree>
  </p:cSld>
  <p:clrMapOvr>
    <a:masterClrMapping/>
  </p:clrMapOvr>
  <p:extLst>
    <p:ext uri="{DCECCB84-F9BA-43D5-87BE-67443E8EF086}">
      <p15:sldGuideLst xmlns:p15="http://schemas.microsoft.com/office/powerpoint/2012/main">
        <p15:guide id="1" pos="264">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EXT_OPTION2" preserve="1">
  <p:cSld name="1_TEXT_OPTION2">
    <p:bg>
      <p:bgPr>
        <a:solidFill>
          <a:srgbClr val="003333"/>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34" name="Google Shape;34;p6"/>
          <p:cNvPicPr preferRelativeResize="0"/>
          <p:nvPr/>
        </p:nvPicPr>
        <p:blipFill>
          <a:blip r:embed="rId2">
            <a:alphaModFix/>
          </a:blip>
          <a:stretch>
            <a:fillRect/>
          </a:stretch>
        </p:blipFill>
        <p:spPr>
          <a:xfrm>
            <a:off x="417600" y="370800"/>
            <a:ext cx="720000" cy="354240"/>
          </a:xfrm>
          <a:prstGeom prst="rect">
            <a:avLst/>
          </a:prstGeom>
          <a:noFill/>
          <a:ln>
            <a:noFill/>
          </a:ln>
        </p:spPr>
      </p:pic>
      <p:sp>
        <p:nvSpPr>
          <p:cNvPr id="35" name="Google Shape;35;p6"/>
          <p:cNvSpPr txBox="1">
            <a:spLocks noGrp="1"/>
          </p:cNvSpPr>
          <p:nvPr>
            <p:ph type="title"/>
          </p:nvPr>
        </p:nvSpPr>
        <p:spPr>
          <a:xfrm>
            <a:off x="1967593" y="294120"/>
            <a:ext cx="6716752" cy="507600"/>
          </a:xfrm>
          <a:prstGeom prst="rect">
            <a:avLst/>
          </a:prstGeom>
          <a:noFill/>
          <a:ln>
            <a:noFill/>
          </a:ln>
        </p:spPr>
        <p:txBody>
          <a:bodyPr spcFirstLastPara="1" wrap="square" lIns="0" tIns="0" rIns="0" bIns="0" anchor="b" anchorCtr="0">
            <a:normAutofit/>
          </a:bodyPr>
          <a:lstStyle>
            <a:lvl1pPr lvl="0" algn="r" rtl="0">
              <a:lnSpc>
                <a:spcPct val="100000"/>
              </a:lnSpc>
              <a:spcBef>
                <a:spcPts val="0"/>
              </a:spcBef>
              <a:spcAft>
                <a:spcPts val="0"/>
              </a:spcAft>
              <a:buClr>
                <a:srgbClr val="EEEFE5"/>
              </a:buClr>
              <a:buSzPts val="3000"/>
              <a:buFont typeface="Public Sans Medium"/>
              <a:buNone/>
              <a:defRPr sz="3000" b="0">
                <a:solidFill>
                  <a:srgbClr val="EEEFE5"/>
                </a:solidFill>
                <a:latin typeface="Public Sans Medium"/>
                <a:ea typeface="Public Sans Medium"/>
                <a:cs typeface="Public Sans Medium"/>
                <a:sym typeface="Public Sans Medium"/>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36" name="Google Shape;36;p6"/>
          <p:cNvSpPr txBox="1">
            <a:spLocks noGrp="1"/>
          </p:cNvSpPr>
          <p:nvPr>
            <p:ph type="body" idx="1"/>
          </p:nvPr>
        </p:nvSpPr>
        <p:spPr>
          <a:xfrm>
            <a:off x="417599" y="1254282"/>
            <a:ext cx="8326351" cy="3089118"/>
          </a:xfrm>
          <a:prstGeom prst="rect">
            <a:avLst/>
          </a:prstGeom>
          <a:noFill/>
          <a:ln>
            <a:noFill/>
          </a:ln>
        </p:spPr>
        <p:txBody>
          <a:bodyPr spcFirstLastPara="1" wrap="square" lIns="0" tIns="0" rIns="0" bIns="0" anchor="t" anchorCtr="0">
            <a:normAutofit/>
          </a:bodyPr>
          <a:lstStyle>
            <a:lvl1pPr marL="457200" lvl="0" indent="-342900" rtl="0">
              <a:lnSpc>
                <a:spcPct val="150000"/>
              </a:lnSpc>
              <a:spcBef>
                <a:spcPts val="0"/>
              </a:spcBef>
              <a:spcAft>
                <a:spcPts val="0"/>
              </a:spcAft>
              <a:buSzPts val="1800"/>
              <a:buFont typeface="+mj-lt"/>
              <a:buAutoNum type="arabicPeriod"/>
              <a:defRPr>
                <a:latin typeface="Public Sans Light"/>
                <a:ea typeface="Public Sans Light"/>
                <a:cs typeface="Public Sans Light"/>
                <a:sym typeface="Public Sans Light"/>
              </a:defRPr>
            </a:lvl1pPr>
            <a:lvl2pPr marL="914400" lvl="1"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2pPr>
            <a:lvl3pPr marL="1371600" lvl="2"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3pPr>
            <a:lvl4pPr marL="1828800" lvl="3"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4pPr>
            <a:lvl5pPr marL="2286000" lvl="4"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5pPr>
            <a:lvl6pPr marL="2743200" lvl="5"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6pPr>
            <a:lvl7pPr marL="3200400" lvl="6"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7pPr>
            <a:lvl8pPr marL="3657600" lvl="7"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8pPr>
            <a:lvl9pPr marL="4114800" lvl="8"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9pPr>
          </a:lstStyle>
          <a:p>
            <a:endParaRPr/>
          </a:p>
        </p:txBody>
      </p:sp>
    </p:spTree>
    <p:extLst>
      <p:ext uri="{BB962C8B-B14F-4D97-AF65-F5344CB8AC3E}">
        <p14:creationId xmlns:p14="http://schemas.microsoft.com/office/powerpoint/2010/main" val="195287017"/>
      </p:ext>
    </p:extLst>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EXT_OPTION1" preserve="1">
  <p:cSld name="1_TEXT_OPTION1">
    <p:bg>
      <p:bgPr>
        <a:solidFill>
          <a:srgbClr val="EEEFE5"/>
        </a:solid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2057399" y="290314"/>
            <a:ext cx="6626946" cy="507600"/>
          </a:xfrm>
          <a:prstGeom prst="rect">
            <a:avLst/>
          </a:prstGeom>
          <a:noFill/>
          <a:ln>
            <a:noFill/>
          </a:ln>
        </p:spPr>
        <p:txBody>
          <a:bodyPr spcFirstLastPara="1" wrap="square" lIns="0" tIns="0" rIns="0" bIns="0" anchor="b" anchorCtr="0">
            <a:normAutofit/>
          </a:bodyPr>
          <a:lstStyle>
            <a:lvl1pPr lvl="0" algn="r" rtl="0">
              <a:lnSpc>
                <a:spcPct val="100000"/>
              </a:lnSpc>
              <a:spcBef>
                <a:spcPts val="0"/>
              </a:spcBef>
              <a:spcAft>
                <a:spcPts val="0"/>
              </a:spcAft>
              <a:buClr>
                <a:srgbClr val="003333"/>
              </a:buClr>
              <a:buSzPts val="3000"/>
              <a:buFont typeface="Public Sans Medium"/>
              <a:buNone/>
              <a:defRPr sz="3000" b="0">
                <a:solidFill>
                  <a:srgbClr val="003333"/>
                </a:solidFill>
                <a:latin typeface="Public Sans Medium"/>
                <a:ea typeface="Public Sans Medium"/>
                <a:cs typeface="Public Sans Medium"/>
                <a:sym typeface="Public Sans Medium"/>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29" name="Google Shape;29;p5"/>
          <p:cNvSpPr txBox="1">
            <a:spLocks noGrp="1"/>
          </p:cNvSpPr>
          <p:nvPr>
            <p:ph type="body" idx="1"/>
          </p:nvPr>
        </p:nvSpPr>
        <p:spPr>
          <a:xfrm>
            <a:off x="419075" y="1270611"/>
            <a:ext cx="8341204" cy="3325882"/>
          </a:xfrm>
          <a:prstGeom prst="rect">
            <a:avLst/>
          </a:prstGeom>
          <a:noFill/>
          <a:ln>
            <a:noFill/>
          </a:ln>
        </p:spPr>
        <p:txBody>
          <a:bodyPr spcFirstLastPara="1" wrap="square" lIns="0" tIns="0" rIns="0" bIns="0" anchor="t" anchorCtr="0">
            <a:normAutofit/>
          </a:bodyPr>
          <a:lstStyle>
            <a:lvl1pPr marL="457200" lvl="0" indent="-342900" rtl="0">
              <a:lnSpc>
                <a:spcPct val="150000"/>
              </a:lnSpc>
              <a:spcBef>
                <a:spcPts val="0"/>
              </a:spcBef>
              <a:spcAft>
                <a:spcPts val="0"/>
              </a:spcAft>
              <a:buClr>
                <a:srgbClr val="003333"/>
              </a:buClr>
              <a:buSzPts val="1800"/>
              <a:buFont typeface="+mj-lt"/>
              <a:buAutoNum type="arabicPeriod"/>
              <a:defRPr>
                <a:solidFill>
                  <a:srgbClr val="003333"/>
                </a:solidFill>
                <a:latin typeface="Public Sans Light"/>
                <a:ea typeface="Public Sans Light"/>
                <a:cs typeface="Public Sans Light"/>
                <a:sym typeface="Public Sans Light"/>
              </a:defRPr>
            </a:lvl1pPr>
            <a:lvl2pPr marL="914400" lvl="1" indent="-304800" rtl="0">
              <a:lnSpc>
                <a:spcPct val="115000"/>
              </a:lnSpc>
              <a:spcBef>
                <a:spcPts val="0"/>
              </a:spcBef>
              <a:spcAft>
                <a:spcPts val="0"/>
              </a:spcAft>
              <a:buClr>
                <a:srgbClr val="003333"/>
              </a:buClr>
              <a:buSzPts val="1200"/>
              <a:buFont typeface="Public Sans Light"/>
              <a:buChar char="○"/>
              <a:defRPr sz="1200">
                <a:solidFill>
                  <a:srgbClr val="003333"/>
                </a:solidFill>
                <a:latin typeface="Public Sans Light"/>
                <a:ea typeface="Public Sans Light"/>
                <a:cs typeface="Public Sans Light"/>
                <a:sym typeface="Public Sans Light"/>
              </a:defRPr>
            </a:lvl2pPr>
            <a:lvl3pPr marL="1371600" lvl="2" indent="-304800" rtl="0">
              <a:lnSpc>
                <a:spcPct val="115000"/>
              </a:lnSpc>
              <a:spcBef>
                <a:spcPts val="0"/>
              </a:spcBef>
              <a:spcAft>
                <a:spcPts val="0"/>
              </a:spcAft>
              <a:buClr>
                <a:srgbClr val="003333"/>
              </a:buClr>
              <a:buSzPts val="1200"/>
              <a:buFont typeface="Public Sans Light"/>
              <a:buChar char="■"/>
              <a:defRPr sz="1200">
                <a:solidFill>
                  <a:srgbClr val="003333"/>
                </a:solidFill>
                <a:latin typeface="Public Sans Light"/>
                <a:ea typeface="Public Sans Light"/>
                <a:cs typeface="Public Sans Light"/>
                <a:sym typeface="Public Sans Light"/>
              </a:defRPr>
            </a:lvl3pPr>
            <a:lvl4pPr marL="1828800" lvl="3" indent="-304800" rtl="0">
              <a:lnSpc>
                <a:spcPct val="115000"/>
              </a:lnSpc>
              <a:spcBef>
                <a:spcPts val="0"/>
              </a:spcBef>
              <a:spcAft>
                <a:spcPts val="0"/>
              </a:spcAft>
              <a:buClr>
                <a:srgbClr val="003333"/>
              </a:buClr>
              <a:buSzPts val="1200"/>
              <a:buFont typeface="Public Sans Light"/>
              <a:buChar char="●"/>
              <a:defRPr sz="1200">
                <a:solidFill>
                  <a:srgbClr val="003333"/>
                </a:solidFill>
                <a:latin typeface="Public Sans Light"/>
                <a:ea typeface="Public Sans Light"/>
                <a:cs typeface="Public Sans Light"/>
                <a:sym typeface="Public Sans Light"/>
              </a:defRPr>
            </a:lvl4pPr>
            <a:lvl5pPr marL="2286000" lvl="4" indent="-304800" rtl="0">
              <a:lnSpc>
                <a:spcPct val="115000"/>
              </a:lnSpc>
              <a:spcBef>
                <a:spcPts val="0"/>
              </a:spcBef>
              <a:spcAft>
                <a:spcPts val="0"/>
              </a:spcAft>
              <a:buClr>
                <a:srgbClr val="003333"/>
              </a:buClr>
              <a:buSzPts val="1200"/>
              <a:buFont typeface="Public Sans Light"/>
              <a:buChar char="○"/>
              <a:defRPr sz="1200">
                <a:solidFill>
                  <a:srgbClr val="003333"/>
                </a:solidFill>
                <a:latin typeface="Public Sans Light"/>
                <a:ea typeface="Public Sans Light"/>
                <a:cs typeface="Public Sans Light"/>
                <a:sym typeface="Public Sans Light"/>
              </a:defRPr>
            </a:lvl5pPr>
            <a:lvl6pPr marL="2743200" lvl="5" indent="-342900" rtl="0">
              <a:lnSpc>
                <a:spcPct val="115000"/>
              </a:lnSpc>
              <a:spcBef>
                <a:spcPts val="0"/>
              </a:spcBef>
              <a:spcAft>
                <a:spcPts val="0"/>
              </a:spcAft>
              <a:buClr>
                <a:srgbClr val="003333"/>
              </a:buClr>
              <a:buSzPts val="1800"/>
              <a:buFont typeface="Public Sans Light"/>
              <a:buChar char="■"/>
              <a:defRPr>
                <a:solidFill>
                  <a:srgbClr val="003333"/>
                </a:solidFill>
                <a:latin typeface="Public Sans Light"/>
                <a:ea typeface="Public Sans Light"/>
                <a:cs typeface="Public Sans Light"/>
                <a:sym typeface="Public Sans Light"/>
              </a:defRPr>
            </a:lvl6pPr>
            <a:lvl7pPr marL="3200400" lvl="6" indent="-342900" rtl="0">
              <a:lnSpc>
                <a:spcPct val="115000"/>
              </a:lnSpc>
              <a:spcBef>
                <a:spcPts val="0"/>
              </a:spcBef>
              <a:spcAft>
                <a:spcPts val="0"/>
              </a:spcAft>
              <a:buClr>
                <a:srgbClr val="003333"/>
              </a:buClr>
              <a:buSzPts val="1800"/>
              <a:buFont typeface="Public Sans Light"/>
              <a:buChar char="●"/>
              <a:defRPr>
                <a:solidFill>
                  <a:srgbClr val="003333"/>
                </a:solidFill>
                <a:latin typeface="Public Sans Light"/>
                <a:ea typeface="Public Sans Light"/>
                <a:cs typeface="Public Sans Light"/>
                <a:sym typeface="Public Sans Light"/>
              </a:defRPr>
            </a:lvl7pPr>
            <a:lvl8pPr marL="3657600" lvl="7" indent="-342900" rtl="0">
              <a:lnSpc>
                <a:spcPct val="115000"/>
              </a:lnSpc>
              <a:spcBef>
                <a:spcPts val="0"/>
              </a:spcBef>
              <a:spcAft>
                <a:spcPts val="0"/>
              </a:spcAft>
              <a:buClr>
                <a:srgbClr val="003333"/>
              </a:buClr>
              <a:buSzPts val="1800"/>
              <a:buFont typeface="Public Sans Light"/>
              <a:buChar char="○"/>
              <a:defRPr>
                <a:solidFill>
                  <a:srgbClr val="003333"/>
                </a:solidFill>
                <a:latin typeface="Public Sans Light"/>
                <a:ea typeface="Public Sans Light"/>
                <a:cs typeface="Public Sans Light"/>
                <a:sym typeface="Public Sans Light"/>
              </a:defRPr>
            </a:lvl8pPr>
            <a:lvl9pPr marL="4114800" lvl="8" indent="-342900" rtl="0">
              <a:lnSpc>
                <a:spcPct val="115000"/>
              </a:lnSpc>
              <a:spcBef>
                <a:spcPts val="0"/>
              </a:spcBef>
              <a:spcAft>
                <a:spcPts val="0"/>
              </a:spcAft>
              <a:buSzPts val="1800"/>
              <a:buFont typeface="Public Sans Light"/>
              <a:buChar char="■"/>
              <a:defRPr>
                <a:latin typeface="Public Sans Light"/>
                <a:ea typeface="Public Sans Light"/>
                <a:cs typeface="Public Sans Light"/>
                <a:sym typeface="Public Sans Light"/>
              </a:defRPr>
            </a:lvl9pPr>
          </a:lstStyle>
          <a:p>
            <a:endParaRPr/>
          </a:p>
        </p:txBody>
      </p:sp>
      <p:sp>
        <p:nvSpPr>
          <p:cNvPr id="30" name="Google Shape;30;p5"/>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31" name="Google Shape;31;p5"/>
          <p:cNvPicPr preferRelativeResize="0"/>
          <p:nvPr/>
        </p:nvPicPr>
        <p:blipFill>
          <a:blip r:embed="rId2">
            <a:alphaModFix/>
          </a:blip>
          <a:stretch>
            <a:fillRect/>
          </a:stretch>
        </p:blipFill>
        <p:spPr>
          <a:xfrm>
            <a:off x="419075" y="323450"/>
            <a:ext cx="1309250" cy="485750"/>
          </a:xfrm>
          <a:prstGeom prst="rect">
            <a:avLst/>
          </a:prstGeom>
          <a:noFill/>
          <a:ln>
            <a:noFill/>
          </a:ln>
        </p:spPr>
      </p:pic>
    </p:spTree>
    <p:extLst>
      <p:ext uri="{BB962C8B-B14F-4D97-AF65-F5344CB8AC3E}">
        <p14:creationId xmlns:p14="http://schemas.microsoft.com/office/powerpoint/2010/main" val="3259386429"/>
      </p:ext>
    </p:extLst>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EXT_OPTION2">
  <p:cSld name="TITLE_AND_BODY_1_1_4_1">
    <p:bg>
      <p:bgPr>
        <a:solidFill>
          <a:srgbClr val="003333"/>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34" name="Google Shape;34;p6"/>
          <p:cNvPicPr preferRelativeResize="0"/>
          <p:nvPr/>
        </p:nvPicPr>
        <p:blipFill>
          <a:blip r:embed="rId2">
            <a:alphaModFix/>
          </a:blip>
          <a:stretch>
            <a:fillRect/>
          </a:stretch>
        </p:blipFill>
        <p:spPr>
          <a:xfrm>
            <a:off x="417600" y="370800"/>
            <a:ext cx="720000" cy="354240"/>
          </a:xfrm>
          <a:prstGeom prst="rect">
            <a:avLst/>
          </a:prstGeom>
          <a:noFill/>
          <a:ln>
            <a:noFill/>
          </a:ln>
        </p:spPr>
      </p:pic>
      <p:sp>
        <p:nvSpPr>
          <p:cNvPr id="35" name="Google Shape;35;p6"/>
          <p:cNvSpPr txBox="1">
            <a:spLocks noGrp="1"/>
          </p:cNvSpPr>
          <p:nvPr>
            <p:ph type="title"/>
          </p:nvPr>
        </p:nvSpPr>
        <p:spPr>
          <a:xfrm>
            <a:off x="417600" y="1234800"/>
            <a:ext cx="7060800" cy="507600"/>
          </a:xfrm>
          <a:prstGeom prst="rect">
            <a:avLst/>
          </a:prstGeom>
          <a:noFill/>
          <a:ln>
            <a:noFill/>
          </a:ln>
        </p:spPr>
        <p:txBody>
          <a:bodyPr spcFirstLastPara="1" wrap="square" lIns="0" tIns="0" rIns="0" bIns="0" anchor="b" anchorCtr="0">
            <a:normAutofit/>
          </a:bodyPr>
          <a:lstStyle>
            <a:lvl1pPr lvl="0" rtl="0">
              <a:lnSpc>
                <a:spcPct val="100000"/>
              </a:lnSpc>
              <a:spcBef>
                <a:spcPts val="0"/>
              </a:spcBef>
              <a:spcAft>
                <a:spcPts val="0"/>
              </a:spcAft>
              <a:buClr>
                <a:srgbClr val="EEEFE5"/>
              </a:buClr>
              <a:buSzPts val="3000"/>
              <a:buFont typeface="Public Sans Medium"/>
              <a:buNone/>
              <a:defRPr sz="3000" b="0">
                <a:solidFill>
                  <a:srgbClr val="EEEFE5"/>
                </a:solidFill>
                <a:latin typeface="Public Sans Medium"/>
                <a:ea typeface="Public Sans Medium"/>
                <a:cs typeface="Public Sans Medium"/>
                <a:sym typeface="Public Sans Medium"/>
              </a:defRPr>
            </a:lvl1pPr>
            <a:lvl2pPr lvl="1" algn="l" rtl="0">
              <a:lnSpc>
                <a:spcPct val="100000"/>
              </a:lnSpc>
              <a:spcBef>
                <a:spcPts val="0"/>
              </a:spcBef>
              <a:spcAft>
                <a:spcPts val="0"/>
              </a:spcAft>
              <a:buClr>
                <a:srgbClr val="003333"/>
              </a:buClr>
              <a:buSzPts val="1800"/>
              <a:buNone/>
              <a:defRPr/>
            </a:lvl2pPr>
            <a:lvl3pPr lvl="2" algn="l" rtl="0">
              <a:lnSpc>
                <a:spcPct val="100000"/>
              </a:lnSpc>
              <a:spcBef>
                <a:spcPts val="0"/>
              </a:spcBef>
              <a:spcAft>
                <a:spcPts val="0"/>
              </a:spcAft>
              <a:buClr>
                <a:srgbClr val="003333"/>
              </a:buClr>
              <a:buSzPts val="1800"/>
              <a:buNone/>
              <a:defRPr/>
            </a:lvl3pPr>
            <a:lvl4pPr lvl="3" algn="l" rtl="0">
              <a:lnSpc>
                <a:spcPct val="100000"/>
              </a:lnSpc>
              <a:spcBef>
                <a:spcPts val="0"/>
              </a:spcBef>
              <a:spcAft>
                <a:spcPts val="0"/>
              </a:spcAft>
              <a:buClr>
                <a:srgbClr val="003333"/>
              </a:buClr>
              <a:buSzPts val="1800"/>
              <a:buNone/>
              <a:defRPr/>
            </a:lvl4pPr>
            <a:lvl5pPr lvl="4" algn="l" rtl="0">
              <a:lnSpc>
                <a:spcPct val="100000"/>
              </a:lnSpc>
              <a:spcBef>
                <a:spcPts val="0"/>
              </a:spcBef>
              <a:spcAft>
                <a:spcPts val="0"/>
              </a:spcAft>
              <a:buClr>
                <a:srgbClr val="003333"/>
              </a:buClr>
              <a:buSzPts val="1800"/>
              <a:buNone/>
              <a:defRPr/>
            </a:lvl5pPr>
            <a:lvl6pPr lvl="5" algn="l" rtl="0">
              <a:lnSpc>
                <a:spcPct val="100000"/>
              </a:lnSpc>
              <a:spcBef>
                <a:spcPts val="0"/>
              </a:spcBef>
              <a:spcAft>
                <a:spcPts val="0"/>
              </a:spcAft>
              <a:buClr>
                <a:srgbClr val="003333"/>
              </a:buClr>
              <a:buSzPts val="1800"/>
              <a:buNone/>
              <a:defRPr/>
            </a:lvl6pPr>
            <a:lvl7pPr lvl="6" algn="l" rtl="0">
              <a:lnSpc>
                <a:spcPct val="100000"/>
              </a:lnSpc>
              <a:spcBef>
                <a:spcPts val="0"/>
              </a:spcBef>
              <a:spcAft>
                <a:spcPts val="0"/>
              </a:spcAft>
              <a:buClr>
                <a:srgbClr val="003333"/>
              </a:buClr>
              <a:buSzPts val="1800"/>
              <a:buNone/>
              <a:defRPr/>
            </a:lvl7pPr>
            <a:lvl8pPr lvl="7" algn="l" rtl="0">
              <a:lnSpc>
                <a:spcPct val="100000"/>
              </a:lnSpc>
              <a:spcBef>
                <a:spcPts val="0"/>
              </a:spcBef>
              <a:spcAft>
                <a:spcPts val="0"/>
              </a:spcAft>
              <a:buClr>
                <a:srgbClr val="003333"/>
              </a:buClr>
              <a:buSzPts val="1800"/>
              <a:buNone/>
              <a:defRPr/>
            </a:lvl8pPr>
            <a:lvl9pPr lvl="8" algn="l" rtl="0">
              <a:lnSpc>
                <a:spcPct val="100000"/>
              </a:lnSpc>
              <a:spcBef>
                <a:spcPts val="0"/>
              </a:spcBef>
              <a:spcAft>
                <a:spcPts val="0"/>
              </a:spcAft>
              <a:buClr>
                <a:srgbClr val="003333"/>
              </a:buClr>
              <a:buSzPts val="1800"/>
              <a:buNone/>
              <a:defRPr/>
            </a:lvl9pPr>
          </a:lstStyle>
          <a:p>
            <a:endParaRPr/>
          </a:p>
        </p:txBody>
      </p:sp>
      <p:sp>
        <p:nvSpPr>
          <p:cNvPr id="36" name="Google Shape;36;p6"/>
          <p:cNvSpPr txBox="1">
            <a:spLocks noGrp="1"/>
          </p:cNvSpPr>
          <p:nvPr>
            <p:ph type="body" idx="1"/>
          </p:nvPr>
        </p:nvSpPr>
        <p:spPr>
          <a:xfrm>
            <a:off x="417600" y="1882932"/>
            <a:ext cx="7060800" cy="2452304"/>
          </a:xfrm>
          <a:prstGeom prst="rect">
            <a:avLst/>
          </a:prstGeom>
          <a:noFill/>
          <a:ln>
            <a:noFill/>
          </a:ln>
        </p:spPr>
        <p:txBody>
          <a:bodyPr spcFirstLastPara="1" wrap="square" lIns="0" tIns="0" rIns="0" bIns="0" anchor="t" anchorCtr="0">
            <a:normAutofit/>
          </a:bodyPr>
          <a:lstStyle>
            <a:lvl1pPr marL="457200" lvl="0" indent="-342900" rtl="0">
              <a:lnSpc>
                <a:spcPct val="150000"/>
              </a:lnSpc>
              <a:spcBef>
                <a:spcPts val="0"/>
              </a:spcBef>
              <a:spcAft>
                <a:spcPts val="0"/>
              </a:spcAft>
              <a:buSzPts val="1800"/>
              <a:buFont typeface="Public Sans Light"/>
              <a:buChar char="●"/>
              <a:defRPr>
                <a:latin typeface="Public Sans Light"/>
                <a:ea typeface="Public Sans Light"/>
                <a:cs typeface="Public Sans Light"/>
                <a:sym typeface="Public Sans Light"/>
              </a:defRPr>
            </a:lvl1pPr>
            <a:lvl2pPr marL="914400" lvl="1"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2pPr>
            <a:lvl3pPr marL="1371600" lvl="2"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3pPr>
            <a:lvl4pPr marL="1828800" lvl="3"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4pPr>
            <a:lvl5pPr marL="2286000" lvl="4" indent="-304800" rtl="0">
              <a:lnSpc>
                <a:spcPct val="115000"/>
              </a:lnSpc>
              <a:spcBef>
                <a:spcPts val="0"/>
              </a:spcBef>
              <a:spcAft>
                <a:spcPts val="0"/>
              </a:spcAft>
              <a:buClr>
                <a:srgbClr val="EEEFE5"/>
              </a:buClr>
              <a:buSzPts val="1200"/>
              <a:buFont typeface="Public Sans Light"/>
              <a:buChar char="○"/>
              <a:defRPr sz="1200">
                <a:solidFill>
                  <a:srgbClr val="EEEFE5"/>
                </a:solidFill>
                <a:latin typeface="Public Sans Light"/>
                <a:ea typeface="Public Sans Light"/>
                <a:cs typeface="Public Sans Light"/>
                <a:sym typeface="Public Sans Light"/>
              </a:defRPr>
            </a:lvl5pPr>
            <a:lvl6pPr marL="2743200" lvl="5"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6pPr>
            <a:lvl7pPr marL="3200400" lvl="6"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7pPr>
            <a:lvl8pPr marL="3657600" lvl="7"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8pPr>
            <a:lvl9pPr marL="4114800" lvl="8" indent="-342900" rtl="0">
              <a:lnSpc>
                <a:spcPct val="115000"/>
              </a:lnSpc>
              <a:spcBef>
                <a:spcPts val="0"/>
              </a:spcBef>
              <a:spcAft>
                <a:spcPts val="0"/>
              </a:spcAft>
              <a:buClr>
                <a:srgbClr val="EEEFE5"/>
              </a:buClr>
              <a:buSzPts val="1800"/>
              <a:buFont typeface="Public Sans Light"/>
              <a:buChar char="■"/>
              <a:defRPr>
                <a:solidFill>
                  <a:srgbClr val="EEEFE5"/>
                </a:solidFill>
                <a:latin typeface="Public Sans Light"/>
                <a:ea typeface="Public Sans Light"/>
                <a:cs typeface="Public Sans Light"/>
                <a:sym typeface="Public Sans Light"/>
              </a:defRPr>
            </a:lvl9pPr>
          </a:lstStyle>
          <a:p>
            <a:endParaRPr/>
          </a:p>
        </p:txBody>
      </p:sp>
    </p:spTree>
  </p:cSld>
  <p:clrMapOvr>
    <a:masterClrMapping/>
  </p:clrMapOvr>
  <p:extLst>
    <p:ext uri="{DCECCB84-F9BA-43D5-87BE-67443E8EF086}">
      <p15:sldGuideLst xmlns:p15="http://schemas.microsoft.com/office/powerpoint/2012/main">
        <p15:guide id="1" pos="264">
          <p15:clr>
            <a:srgbClr val="E46962"/>
          </p15:clr>
        </p15:guide>
        <p15:guide id="2" orient="horz" pos="234">
          <p15:clr>
            <a:srgbClr val="E46962"/>
          </p15:clr>
        </p15:guide>
        <p15:guide id="3" orient="horz" pos="300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_OPTION3">
  <p:cSld name="TITLE_2_2">
    <p:spTree>
      <p:nvGrpSpPr>
        <p:cNvPr id="1" name="Shape 37"/>
        <p:cNvGrpSpPr/>
        <p:nvPr/>
      </p:nvGrpSpPr>
      <p:grpSpPr>
        <a:xfrm>
          <a:off x="0" y="0"/>
          <a:ext cx="0" cy="0"/>
          <a:chOff x="0" y="0"/>
          <a:chExt cx="0" cy="0"/>
        </a:xfrm>
      </p:grpSpPr>
      <p:sp>
        <p:nvSpPr>
          <p:cNvPr id="38" name="Google Shape;38;p7"/>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pic>
        <p:nvPicPr>
          <p:cNvPr id="39" name="Google Shape;39;p7"/>
          <p:cNvPicPr preferRelativeResize="0"/>
          <p:nvPr/>
        </p:nvPicPr>
        <p:blipFill>
          <a:blip r:embed="rId2">
            <a:alphaModFix/>
          </a:blip>
          <a:stretch>
            <a:fillRect/>
          </a:stretch>
        </p:blipFill>
        <p:spPr>
          <a:xfrm>
            <a:off x="417600" y="370800"/>
            <a:ext cx="720000" cy="354240"/>
          </a:xfrm>
          <a:prstGeom prst="rect">
            <a:avLst/>
          </a:prstGeom>
          <a:noFill/>
          <a:ln>
            <a:noFill/>
          </a:ln>
        </p:spPr>
      </p:pic>
      <p:sp>
        <p:nvSpPr>
          <p:cNvPr id="40" name="Google Shape;40;p7"/>
          <p:cNvSpPr txBox="1">
            <a:spLocks noGrp="1"/>
          </p:cNvSpPr>
          <p:nvPr>
            <p:ph type="body" idx="1"/>
          </p:nvPr>
        </p:nvSpPr>
        <p:spPr>
          <a:xfrm>
            <a:off x="1539553" y="1290350"/>
            <a:ext cx="6063600" cy="3004200"/>
          </a:xfrm>
          <a:prstGeom prst="rect">
            <a:avLst/>
          </a:prstGeom>
        </p:spPr>
        <p:txBody>
          <a:bodyPr spcFirstLastPara="1" wrap="square" lIns="91400" tIns="91400" rIns="91400" bIns="91400" anchor="t" anchorCtr="0">
            <a:normAutofit/>
          </a:bodyPr>
          <a:lstStyle>
            <a:lvl1pPr marL="457200" lvl="0" indent="-342900" rtl="0">
              <a:lnSpc>
                <a:spcPct val="150000"/>
              </a:lnSpc>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_OPTION4">
  <p:cSld name="TITLE_4_1_2">
    <p:bg>
      <p:bgPr>
        <a:solidFill>
          <a:srgbClr val="003333"/>
        </a:solidFill>
        <a:effectLst/>
      </p:bgPr>
    </p:bg>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00" tIns="91400" rIns="91400" bIns="914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4" name="Google Shape;44;p8"/>
          <p:cNvPicPr preferRelativeResize="0"/>
          <p:nvPr/>
        </p:nvPicPr>
        <p:blipFill>
          <a:blip r:embed="rId3">
            <a:alphaModFix/>
          </a:blip>
          <a:stretch>
            <a:fillRect/>
          </a:stretch>
        </p:blipFill>
        <p:spPr>
          <a:xfrm>
            <a:off x="417600" y="370800"/>
            <a:ext cx="720000" cy="354240"/>
          </a:xfrm>
          <a:prstGeom prst="rect">
            <a:avLst/>
          </a:prstGeom>
          <a:noFill/>
          <a:ln>
            <a:noFill/>
          </a:ln>
        </p:spPr>
      </p:pic>
      <p:sp>
        <p:nvSpPr>
          <p:cNvPr id="45" name="Google Shape;45;p8"/>
          <p:cNvSpPr txBox="1">
            <a:spLocks noGrp="1"/>
          </p:cNvSpPr>
          <p:nvPr>
            <p:ph type="body" idx="1"/>
          </p:nvPr>
        </p:nvSpPr>
        <p:spPr>
          <a:xfrm>
            <a:off x="1539553" y="1290350"/>
            <a:ext cx="6063600" cy="3004200"/>
          </a:xfrm>
          <a:prstGeom prst="rect">
            <a:avLst/>
          </a:prstGeom>
        </p:spPr>
        <p:txBody>
          <a:bodyPr spcFirstLastPara="1" wrap="square" lIns="91400" tIns="91400" rIns="91400" bIns="91400" anchor="t" anchorCtr="0">
            <a:normAutofit/>
          </a:bodyPr>
          <a:lstStyle>
            <a:lvl1pPr marL="457200" lvl="0" indent="-342900" rtl="0">
              <a:lnSpc>
                <a:spcPct val="150000"/>
              </a:lnSpc>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72">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IG_NUMBER">
  <p:cSld name="BIG_NUMBER_3">
    <p:bg>
      <p:bgPr>
        <a:solidFill>
          <a:srgbClr val="EEEFE5"/>
        </a:solidFill>
        <a:effectLst/>
      </p:bgPr>
    </p:bg>
    <p:spTree>
      <p:nvGrpSpPr>
        <p:cNvPr id="1" name="Shape 46"/>
        <p:cNvGrpSpPr/>
        <p:nvPr/>
      </p:nvGrpSpPr>
      <p:grpSpPr>
        <a:xfrm>
          <a:off x="0" y="0"/>
          <a:ext cx="0" cy="0"/>
          <a:chOff x="0" y="0"/>
          <a:chExt cx="0" cy="0"/>
        </a:xfrm>
      </p:grpSpPr>
      <p:sp>
        <p:nvSpPr>
          <p:cNvPr id="47" name="Google Shape;47;p9"/>
          <p:cNvSpPr txBox="1">
            <a:spLocks noGrp="1"/>
          </p:cNvSpPr>
          <p:nvPr>
            <p:ph type="title" hasCustomPrompt="1"/>
          </p:nvPr>
        </p:nvSpPr>
        <p:spPr>
          <a:xfrm>
            <a:off x="311699" y="1123125"/>
            <a:ext cx="8520600" cy="19635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Clr>
                <a:srgbClr val="003333"/>
              </a:buClr>
              <a:buSzPts val="13500"/>
              <a:buFont typeface="Public Sans Black"/>
              <a:buNone/>
              <a:defRPr sz="13500" b="0">
                <a:solidFill>
                  <a:srgbClr val="003333"/>
                </a:solidFill>
                <a:latin typeface="Public Sans Black"/>
                <a:ea typeface="Public Sans Black"/>
                <a:cs typeface="Public Sans Black"/>
                <a:sym typeface="Public Sans Black"/>
              </a:defRPr>
            </a:lvl1pPr>
            <a:lvl2pPr lvl="1" algn="l" rtl="0">
              <a:lnSpc>
                <a:spcPct val="100000"/>
              </a:lnSpc>
              <a:spcBef>
                <a:spcPts val="0"/>
              </a:spcBef>
              <a:spcAft>
                <a:spcPts val="0"/>
              </a:spcAft>
              <a:buClr>
                <a:srgbClr val="003333"/>
              </a:buClr>
              <a:buSzPts val="1800"/>
              <a:buNone/>
              <a:defRPr>
                <a:solidFill>
                  <a:srgbClr val="003333"/>
                </a:solidFill>
              </a:defRPr>
            </a:lvl2pPr>
            <a:lvl3pPr lvl="2" algn="l" rtl="0">
              <a:lnSpc>
                <a:spcPct val="100000"/>
              </a:lnSpc>
              <a:spcBef>
                <a:spcPts val="0"/>
              </a:spcBef>
              <a:spcAft>
                <a:spcPts val="0"/>
              </a:spcAft>
              <a:buClr>
                <a:srgbClr val="003333"/>
              </a:buClr>
              <a:buSzPts val="1800"/>
              <a:buNone/>
              <a:defRPr>
                <a:solidFill>
                  <a:srgbClr val="003333"/>
                </a:solidFill>
              </a:defRPr>
            </a:lvl3pPr>
            <a:lvl4pPr lvl="3" algn="l" rtl="0">
              <a:lnSpc>
                <a:spcPct val="100000"/>
              </a:lnSpc>
              <a:spcBef>
                <a:spcPts val="0"/>
              </a:spcBef>
              <a:spcAft>
                <a:spcPts val="0"/>
              </a:spcAft>
              <a:buClr>
                <a:srgbClr val="003333"/>
              </a:buClr>
              <a:buSzPts val="1800"/>
              <a:buNone/>
              <a:defRPr>
                <a:solidFill>
                  <a:srgbClr val="003333"/>
                </a:solidFill>
              </a:defRPr>
            </a:lvl4pPr>
            <a:lvl5pPr lvl="4" algn="l" rtl="0">
              <a:lnSpc>
                <a:spcPct val="100000"/>
              </a:lnSpc>
              <a:spcBef>
                <a:spcPts val="0"/>
              </a:spcBef>
              <a:spcAft>
                <a:spcPts val="0"/>
              </a:spcAft>
              <a:buClr>
                <a:srgbClr val="003333"/>
              </a:buClr>
              <a:buSzPts val="1800"/>
              <a:buNone/>
              <a:defRPr>
                <a:solidFill>
                  <a:srgbClr val="003333"/>
                </a:solidFill>
              </a:defRPr>
            </a:lvl5pPr>
            <a:lvl6pPr lvl="5" algn="l" rtl="0">
              <a:lnSpc>
                <a:spcPct val="100000"/>
              </a:lnSpc>
              <a:spcBef>
                <a:spcPts val="0"/>
              </a:spcBef>
              <a:spcAft>
                <a:spcPts val="0"/>
              </a:spcAft>
              <a:buClr>
                <a:srgbClr val="003333"/>
              </a:buClr>
              <a:buSzPts val="1800"/>
              <a:buNone/>
              <a:defRPr>
                <a:solidFill>
                  <a:srgbClr val="003333"/>
                </a:solidFill>
              </a:defRPr>
            </a:lvl6pPr>
            <a:lvl7pPr lvl="6" algn="l" rtl="0">
              <a:lnSpc>
                <a:spcPct val="100000"/>
              </a:lnSpc>
              <a:spcBef>
                <a:spcPts val="0"/>
              </a:spcBef>
              <a:spcAft>
                <a:spcPts val="0"/>
              </a:spcAft>
              <a:buClr>
                <a:srgbClr val="003333"/>
              </a:buClr>
              <a:buSzPts val="1800"/>
              <a:buNone/>
              <a:defRPr>
                <a:solidFill>
                  <a:srgbClr val="003333"/>
                </a:solidFill>
              </a:defRPr>
            </a:lvl7pPr>
            <a:lvl8pPr lvl="7" algn="l" rtl="0">
              <a:lnSpc>
                <a:spcPct val="100000"/>
              </a:lnSpc>
              <a:spcBef>
                <a:spcPts val="0"/>
              </a:spcBef>
              <a:spcAft>
                <a:spcPts val="0"/>
              </a:spcAft>
              <a:buClr>
                <a:srgbClr val="003333"/>
              </a:buClr>
              <a:buSzPts val="1800"/>
              <a:buNone/>
              <a:defRPr>
                <a:solidFill>
                  <a:srgbClr val="003333"/>
                </a:solidFill>
              </a:defRPr>
            </a:lvl8pPr>
            <a:lvl9pPr lvl="8" algn="l" rtl="0">
              <a:lnSpc>
                <a:spcPct val="100000"/>
              </a:lnSpc>
              <a:spcBef>
                <a:spcPts val="0"/>
              </a:spcBef>
              <a:spcAft>
                <a:spcPts val="0"/>
              </a:spcAft>
              <a:buClr>
                <a:srgbClr val="003333"/>
              </a:buClr>
              <a:buSzPts val="1800"/>
              <a:buNone/>
              <a:defRPr>
                <a:solidFill>
                  <a:srgbClr val="003333"/>
                </a:solidFill>
              </a:defRPr>
            </a:lvl9pPr>
          </a:lstStyle>
          <a:p>
            <a:r>
              <a:t>xx%</a:t>
            </a:r>
          </a:p>
        </p:txBody>
      </p:sp>
      <p:sp>
        <p:nvSpPr>
          <p:cNvPr id="48" name="Google Shape;48;p9"/>
          <p:cNvSpPr txBox="1">
            <a:spLocks noGrp="1"/>
          </p:cNvSpPr>
          <p:nvPr>
            <p:ph type="sldNum" idx="12"/>
          </p:nvPr>
        </p:nvSpPr>
        <p:spPr>
          <a:xfrm>
            <a:off x="8684345" y="4700819"/>
            <a:ext cx="336900" cy="3183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000">
                <a:solidFill>
                  <a:srgbClr val="585858"/>
                </a:solidFill>
              </a:defRPr>
            </a:lvl1pPr>
            <a:lvl2pPr marL="0" lvl="1" indent="0" algn="r" rtl="0">
              <a:lnSpc>
                <a:spcPct val="100000"/>
              </a:lnSpc>
              <a:spcBef>
                <a:spcPts val="0"/>
              </a:spcBef>
              <a:spcAft>
                <a:spcPts val="0"/>
              </a:spcAft>
              <a:buClr>
                <a:srgbClr val="585858"/>
              </a:buClr>
              <a:buSzPts val="1000"/>
              <a:buFont typeface="Arial"/>
              <a:buNone/>
              <a:defRPr sz="1000">
                <a:solidFill>
                  <a:srgbClr val="585858"/>
                </a:solidFill>
              </a:defRPr>
            </a:lvl2pPr>
            <a:lvl3pPr marL="0" lvl="2" indent="0" algn="r" rtl="0">
              <a:lnSpc>
                <a:spcPct val="100000"/>
              </a:lnSpc>
              <a:spcBef>
                <a:spcPts val="0"/>
              </a:spcBef>
              <a:spcAft>
                <a:spcPts val="0"/>
              </a:spcAft>
              <a:buClr>
                <a:srgbClr val="585858"/>
              </a:buClr>
              <a:buSzPts val="1000"/>
              <a:buFont typeface="Arial"/>
              <a:buNone/>
              <a:defRPr sz="1000">
                <a:solidFill>
                  <a:srgbClr val="585858"/>
                </a:solidFill>
              </a:defRPr>
            </a:lvl3pPr>
            <a:lvl4pPr marL="0" lvl="3" indent="0" algn="r" rtl="0">
              <a:lnSpc>
                <a:spcPct val="100000"/>
              </a:lnSpc>
              <a:spcBef>
                <a:spcPts val="0"/>
              </a:spcBef>
              <a:spcAft>
                <a:spcPts val="0"/>
              </a:spcAft>
              <a:buClr>
                <a:srgbClr val="585858"/>
              </a:buClr>
              <a:buSzPts val="1000"/>
              <a:buFont typeface="Arial"/>
              <a:buNone/>
              <a:defRPr sz="1000">
                <a:solidFill>
                  <a:srgbClr val="585858"/>
                </a:solidFill>
              </a:defRPr>
            </a:lvl4pPr>
            <a:lvl5pPr marL="0" lvl="4" indent="0" algn="r" rtl="0">
              <a:lnSpc>
                <a:spcPct val="100000"/>
              </a:lnSpc>
              <a:spcBef>
                <a:spcPts val="0"/>
              </a:spcBef>
              <a:spcAft>
                <a:spcPts val="0"/>
              </a:spcAft>
              <a:buClr>
                <a:srgbClr val="585858"/>
              </a:buClr>
              <a:buSzPts val="1000"/>
              <a:buFont typeface="Arial"/>
              <a:buNone/>
              <a:defRPr sz="1000">
                <a:solidFill>
                  <a:srgbClr val="585858"/>
                </a:solidFill>
              </a:defRPr>
            </a:lvl5pPr>
            <a:lvl6pPr marL="0" lvl="5" indent="0" algn="r" rtl="0">
              <a:lnSpc>
                <a:spcPct val="100000"/>
              </a:lnSpc>
              <a:spcBef>
                <a:spcPts val="0"/>
              </a:spcBef>
              <a:spcAft>
                <a:spcPts val="0"/>
              </a:spcAft>
              <a:buClr>
                <a:srgbClr val="585858"/>
              </a:buClr>
              <a:buSzPts val="1000"/>
              <a:buFont typeface="Arial"/>
              <a:buNone/>
              <a:defRPr sz="1000">
                <a:solidFill>
                  <a:srgbClr val="585858"/>
                </a:solidFill>
              </a:defRPr>
            </a:lvl6pPr>
            <a:lvl7pPr marL="0" lvl="6" indent="0" algn="r" rtl="0">
              <a:lnSpc>
                <a:spcPct val="100000"/>
              </a:lnSpc>
              <a:spcBef>
                <a:spcPts val="0"/>
              </a:spcBef>
              <a:spcAft>
                <a:spcPts val="0"/>
              </a:spcAft>
              <a:buClr>
                <a:srgbClr val="585858"/>
              </a:buClr>
              <a:buSzPts val="1000"/>
              <a:buFont typeface="Arial"/>
              <a:buNone/>
              <a:defRPr sz="1000">
                <a:solidFill>
                  <a:srgbClr val="585858"/>
                </a:solidFill>
              </a:defRPr>
            </a:lvl7pPr>
            <a:lvl8pPr marL="0" lvl="7" indent="0" algn="r" rtl="0">
              <a:lnSpc>
                <a:spcPct val="100000"/>
              </a:lnSpc>
              <a:spcBef>
                <a:spcPts val="0"/>
              </a:spcBef>
              <a:spcAft>
                <a:spcPts val="0"/>
              </a:spcAft>
              <a:buClr>
                <a:srgbClr val="585858"/>
              </a:buClr>
              <a:buSzPts val="1000"/>
              <a:buFont typeface="Arial"/>
              <a:buNone/>
              <a:defRPr sz="1000">
                <a:solidFill>
                  <a:srgbClr val="585858"/>
                </a:solidFill>
              </a:defRPr>
            </a:lvl8pPr>
            <a:lvl9pPr marL="0" lvl="8" indent="0" algn="r" rtl="0">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9"/>
          <p:cNvSpPr txBox="1">
            <a:spLocks noGrp="1"/>
          </p:cNvSpPr>
          <p:nvPr>
            <p:ph type="subTitle" idx="1"/>
          </p:nvPr>
        </p:nvSpPr>
        <p:spPr>
          <a:xfrm>
            <a:off x="2124600" y="3110350"/>
            <a:ext cx="4906200" cy="390900"/>
          </a:xfrm>
          <a:prstGeom prst="rect">
            <a:avLst/>
          </a:prstGeom>
        </p:spPr>
        <p:txBody>
          <a:bodyPr spcFirstLastPara="1" wrap="square" lIns="91400" tIns="91400" rIns="91400" bIns="91400" anchor="b" anchorCtr="0">
            <a:normAutofit/>
          </a:bodyPr>
          <a:lstStyle>
            <a:lvl1pPr lvl="0" algn="ctr" rtl="0">
              <a:spcBef>
                <a:spcPts val="0"/>
              </a:spcBef>
              <a:spcAft>
                <a:spcPts val="0"/>
              </a:spcAft>
              <a:buClr>
                <a:srgbClr val="FF6600"/>
              </a:buClr>
              <a:buSzPts val="1800"/>
              <a:buNone/>
              <a:defRPr>
                <a:solidFill>
                  <a:srgbClr val="FF6600"/>
                </a:solidFill>
              </a:defRPr>
            </a:lvl1pPr>
            <a:lvl2pPr lvl="1" algn="ctr" rtl="0">
              <a:spcBef>
                <a:spcPts val="0"/>
              </a:spcBef>
              <a:spcAft>
                <a:spcPts val="0"/>
              </a:spcAft>
              <a:buClr>
                <a:srgbClr val="003333"/>
              </a:buClr>
              <a:buSzPts val="1800"/>
              <a:buNone/>
              <a:defRPr>
                <a:solidFill>
                  <a:srgbClr val="003333"/>
                </a:solidFill>
              </a:defRPr>
            </a:lvl2pPr>
            <a:lvl3pPr lvl="2" algn="ctr" rtl="0">
              <a:spcBef>
                <a:spcPts val="0"/>
              </a:spcBef>
              <a:spcAft>
                <a:spcPts val="0"/>
              </a:spcAft>
              <a:buClr>
                <a:srgbClr val="003333"/>
              </a:buClr>
              <a:buSzPts val="1800"/>
              <a:buNone/>
              <a:defRPr>
                <a:solidFill>
                  <a:srgbClr val="003333"/>
                </a:solidFill>
              </a:defRPr>
            </a:lvl3pPr>
            <a:lvl4pPr lvl="3" algn="ctr" rtl="0">
              <a:spcBef>
                <a:spcPts val="0"/>
              </a:spcBef>
              <a:spcAft>
                <a:spcPts val="0"/>
              </a:spcAft>
              <a:buClr>
                <a:srgbClr val="003333"/>
              </a:buClr>
              <a:buSzPts val="1800"/>
              <a:buNone/>
              <a:defRPr>
                <a:solidFill>
                  <a:srgbClr val="003333"/>
                </a:solidFill>
              </a:defRPr>
            </a:lvl4pPr>
            <a:lvl5pPr lvl="4" algn="ctr" rtl="0">
              <a:spcBef>
                <a:spcPts val="0"/>
              </a:spcBef>
              <a:spcAft>
                <a:spcPts val="0"/>
              </a:spcAft>
              <a:buClr>
                <a:srgbClr val="003333"/>
              </a:buClr>
              <a:buSzPts val="1800"/>
              <a:buNone/>
              <a:defRPr>
                <a:solidFill>
                  <a:srgbClr val="003333"/>
                </a:solidFill>
              </a:defRPr>
            </a:lvl5pPr>
            <a:lvl6pPr lvl="5" algn="ctr" rtl="0">
              <a:spcBef>
                <a:spcPts val="0"/>
              </a:spcBef>
              <a:spcAft>
                <a:spcPts val="0"/>
              </a:spcAft>
              <a:buClr>
                <a:srgbClr val="003333"/>
              </a:buClr>
              <a:buSzPts val="1800"/>
              <a:buNone/>
              <a:defRPr>
                <a:solidFill>
                  <a:srgbClr val="003333"/>
                </a:solidFill>
              </a:defRPr>
            </a:lvl6pPr>
            <a:lvl7pPr lvl="6" algn="ctr" rtl="0">
              <a:spcBef>
                <a:spcPts val="0"/>
              </a:spcBef>
              <a:spcAft>
                <a:spcPts val="0"/>
              </a:spcAft>
              <a:buClr>
                <a:srgbClr val="003333"/>
              </a:buClr>
              <a:buSzPts val="1800"/>
              <a:buNone/>
              <a:defRPr>
                <a:solidFill>
                  <a:srgbClr val="003333"/>
                </a:solidFill>
              </a:defRPr>
            </a:lvl7pPr>
            <a:lvl8pPr lvl="7" algn="ctr" rtl="0">
              <a:spcBef>
                <a:spcPts val="0"/>
              </a:spcBef>
              <a:spcAft>
                <a:spcPts val="0"/>
              </a:spcAft>
              <a:buClr>
                <a:srgbClr val="003333"/>
              </a:buClr>
              <a:buSzPts val="1800"/>
              <a:buNone/>
              <a:defRPr>
                <a:solidFill>
                  <a:srgbClr val="003333"/>
                </a:solidFill>
              </a:defRPr>
            </a:lvl8pPr>
            <a:lvl9pPr lvl="8" algn="ctr" rtl="0">
              <a:spcBef>
                <a:spcPts val="0"/>
              </a:spcBef>
              <a:spcAft>
                <a:spcPts val="0"/>
              </a:spcAft>
              <a:buSzPts val="1800"/>
              <a:buNone/>
              <a:defRPr/>
            </a:lvl9pPr>
          </a:lstStyle>
          <a:p>
            <a:endParaRPr/>
          </a:p>
        </p:txBody>
      </p:sp>
      <p:pic>
        <p:nvPicPr>
          <p:cNvPr id="50" name="Google Shape;50;p9"/>
          <p:cNvPicPr preferRelativeResize="0"/>
          <p:nvPr/>
        </p:nvPicPr>
        <p:blipFill>
          <a:blip r:embed="rId2">
            <a:alphaModFix/>
          </a:blip>
          <a:stretch>
            <a:fillRect/>
          </a:stretch>
        </p:blipFill>
        <p:spPr>
          <a:xfrm>
            <a:off x="419075" y="323450"/>
            <a:ext cx="1309250" cy="48575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E46962"/>
          </p15:clr>
        </p15:guide>
        <p15:guide id="2" orient="horz" pos="1959">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3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4403"/>
            <a:ext cx="8229600" cy="994200"/>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1pPr>
            <a:lvl2pPr marR="0" lvl="1"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2pPr>
            <a:lvl3pPr marR="0" lvl="2"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3pPr>
            <a:lvl4pPr marR="0" lvl="3"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4pPr>
            <a:lvl5pPr marR="0" lvl="4"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5pPr>
            <a:lvl6pPr marR="0" lvl="5"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6pPr>
            <a:lvl7pPr marR="0" lvl="6"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7pPr>
            <a:lvl8pPr marR="0" lvl="7"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8pPr>
            <a:lvl9pPr marR="0" lvl="8" algn="l" rtl="0">
              <a:lnSpc>
                <a:spcPct val="100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SemiBold"/>
                <a:ea typeface="Public Sans SemiBold"/>
                <a:cs typeface="Public Sans SemiBold"/>
                <a:sym typeface="Public Sans SemiBold"/>
              </a:defRPr>
            </a:lvl9pPr>
          </a:lstStyle>
          <a:p>
            <a:endParaRPr/>
          </a:p>
        </p:txBody>
      </p:sp>
      <p:sp>
        <p:nvSpPr>
          <p:cNvPr id="7" name="Google Shape;7;p1"/>
          <p:cNvSpPr txBox="1">
            <a:spLocks noGrp="1"/>
          </p:cNvSpPr>
          <p:nvPr>
            <p:ph type="body" idx="1"/>
          </p:nvPr>
        </p:nvSpPr>
        <p:spPr>
          <a:xfrm>
            <a:off x="457200" y="1200150"/>
            <a:ext cx="8229600" cy="39432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1pPr>
            <a:lvl2pPr marL="914400" marR="0" lvl="1"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2pPr>
            <a:lvl3pPr marL="1371600" marR="0" lvl="2"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3pPr>
            <a:lvl4pPr marL="1828800" marR="0" lvl="3"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4pPr>
            <a:lvl5pPr marL="2286000" marR="0" lvl="4"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5pPr>
            <a:lvl6pPr marL="2743200" marR="0" lvl="5"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6pPr>
            <a:lvl7pPr marL="3200400" marR="0" lvl="6"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7pPr>
            <a:lvl8pPr marL="3657600" marR="0" lvl="7" indent="-342900" algn="l" rtl="0">
              <a:lnSpc>
                <a:spcPct val="115000"/>
              </a:lnSpc>
              <a:spcBef>
                <a:spcPts val="0"/>
              </a:spcBef>
              <a:spcAft>
                <a:spcPts val="0"/>
              </a:spcAft>
              <a:buClr>
                <a:srgbClr val="EEEFE5"/>
              </a:buClr>
              <a:buSzPts val="1800"/>
              <a:buFont typeface="Public Sans"/>
              <a:buChar char="○"/>
              <a:defRPr sz="1800" b="0" i="0" u="none" strike="noStrike" cap="none">
                <a:solidFill>
                  <a:srgbClr val="EEEFE5"/>
                </a:solidFill>
                <a:latin typeface="Public Sans"/>
                <a:ea typeface="Public Sans"/>
                <a:cs typeface="Public Sans"/>
                <a:sym typeface="Public Sans"/>
              </a:defRPr>
            </a:lvl8pPr>
            <a:lvl9pPr marL="4114800" marR="0" lvl="8" indent="-342900" algn="l" rtl="0">
              <a:lnSpc>
                <a:spcPct val="115000"/>
              </a:lnSpc>
              <a:spcBef>
                <a:spcPts val="0"/>
              </a:spcBef>
              <a:spcAft>
                <a:spcPts val="0"/>
              </a:spcAft>
              <a:buClr>
                <a:srgbClr val="003333"/>
              </a:buClr>
              <a:buSzPts val="1800"/>
              <a:buFont typeface="Public Sans"/>
              <a:buChar char="■"/>
              <a:defRPr sz="1800" b="0" i="0" u="none" strike="noStrike" cap="none">
                <a:solidFill>
                  <a:srgbClr val="003333"/>
                </a:solidFill>
                <a:latin typeface="Public Sans"/>
                <a:ea typeface="Public Sans"/>
                <a:cs typeface="Public Sans"/>
                <a:sym typeface="Public Sans"/>
              </a:defRPr>
            </a:lvl9pPr>
          </a:lstStyle>
          <a:p>
            <a:endParaRPr/>
          </a:p>
        </p:txBody>
      </p:sp>
      <p:sp>
        <p:nvSpPr>
          <p:cNvPr id="8" name="Google Shape;8;p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83" r:id="rId4"/>
    <p:sldLayoutId id="2147483682" r:id="rId5"/>
    <p:sldLayoutId id="2147483652" r:id="rId6"/>
    <p:sldLayoutId id="2147483653" r:id="rId7"/>
    <p:sldLayoutId id="2147483654" r:id="rId8"/>
    <p:sldLayoutId id="2147483655" r:id="rId9"/>
    <p:sldLayoutId id="2147483656" r:id="rId10"/>
    <p:sldLayoutId id="2147483657" r:id="rId11"/>
    <p:sldLayoutId id="2147483659" r:id="rId12"/>
    <p:sldLayoutId id="2147483660" r:id="rId13"/>
    <p:sldLayoutId id="2147483680" r:id="rId14"/>
    <p:sldLayoutId id="2147483681" r:id="rId15"/>
    <p:sldLayoutId id="2147483661" r:id="rId16"/>
    <p:sldLayoutId id="2147483684" r:id="rId17"/>
    <p:sldLayoutId id="2147483686" r:id="rId18"/>
    <p:sldLayoutId id="2147483662" r:id="rId19"/>
    <p:sldLayoutId id="2147483663" r:id="rId20"/>
    <p:sldLayoutId id="2147483664" r:id="rId21"/>
    <p:sldLayoutId id="2147483665" r:id="rId22"/>
    <p:sldLayoutId id="2147483679" r:id="rId23"/>
    <p:sldLayoutId id="2147483667" r:id="rId24"/>
    <p:sldLayoutId id="2147483668" r:id="rId25"/>
    <p:sldLayoutId id="2147483669" r:id="rId26"/>
    <p:sldLayoutId id="2147483670" r:id="rId27"/>
    <p:sldLayoutId id="2147483671" r:id="rId28"/>
    <p:sldLayoutId id="2147483672" r:id="rId29"/>
    <p:sldLayoutId id="2147483673" r:id="rId30"/>
    <p:sldLayoutId id="2147483674" r:id="rId31"/>
    <p:sldLayoutId id="2147483675" r:id="rId32"/>
    <p:sldLayoutId id="2147483676" r:id="rId33"/>
    <p:sldLayoutId id="2147483677" r:id="rId3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hyperlink" Target="mailto:karen.naciph@iclei.org" TargetMode="External"/><Relationship Id="rId3" Type="http://schemas.openxmlformats.org/officeDocument/2006/relationships/image" Target="../media/image31.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mailto:marcelo.lampkowski@iclei.org" TargetMode="External"/><Relationship Id="rId5" Type="http://schemas.openxmlformats.org/officeDocument/2006/relationships/image" Target="../media/image78.jpeg"/><Relationship Id="rId4" Type="http://schemas.openxmlformats.org/officeDocument/2006/relationships/hyperlink" Target="mailto:sophie.callahan@iclei.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hyperlink" Target="mailto:karen.naciph@iclei.org"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hyperlink" Target="mailto:marcelo.lampkowski@iclei.org" TargetMode="Externa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mailto:marcelo.lampkowski@iclei.org" TargetMode="External"/><Relationship Id="rId7"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mailto:karen.naciph@iclei.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forms.office.com/e/UuxrhksPZz"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forms.office.com/e/UuxrhksPZz"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29237" y="1717438"/>
            <a:ext cx="6670375" cy="1253723"/>
          </a:xfrm>
          <a:prstGeom prst="rect">
            <a:avLst/>
          </a:prstGeom>
        </p:spPr>
        <p:txBody>
          <a:bodyPr spcFirstLastPara="1" wrap="square" lIns="91400" tIns="91400" rIns="91400" bIns="91400" anchor="ctr" anchorCtr="0">
            <a:noAutofit/>
          </a:bodyPr>
          <a:lstStyle/>
          <a:p>
            <a:r>
              <a:rPr lang="en-GB" sz="4400" b="1">
                <a:ea typeface="Calibri"/>
                <a:cs typeface="Calibri"/>
              </a:rPr>
              <a:t>Building a </a:t>
            </a:r>
            <a:br>
              <a:rPr lang="en-GB" sz="4400" b="1">
                <a:ea typeface="Calibri"/>
                <a:cs typeface="Calibri"/>
              </a:rPr>
            </a:br>
            <a:r>
              <a:rPr lang="en-GB" sz="4400" b="1">
                <a:ea typeface="Calibri"/>
                <a:cs typeface="Calibri"/>
              </a:rPr>
              <a:t>Community of Practice</a:t>
            </a:r>
          </a:p>
        </p:txBody>
      </p:sp>
      <p:sp>
        <p:nvSpPr>
          <p:cNvPr id="188" name="Google Shape;188;p32"/>
          <p:cNvSpPr txBox="1">
            <a:spLocks noGrp="1"/>
          </p:cNvSpPr>
          <p:nvPr>
            <p:ph type="subTitle" idx="1"/>
          </p:nvPr>
        </p:nvSpPr>
        <p:spPr>
          <a:xfrm>
            <a:off x="1771292" y="4435755"/>
            <a:ext cx="5592000" cy="519900"/>
          </a:xfrm>
          <a:prstGeom prst="rect">
            <a:avLst/>
          </a:prstGeom>
        </p:spPr>
        <p:txBody>
          <a:bodyPr spcFirstLastPara="1" wrap="square" lIns="91400" tIns="91400" rIns="91400" bIns="91400" anchor="t" anchorCtr="0">
            <a:normAutofit/>
          </a:bodyPr>
          <a:lstStyle/>
          <a:p>
            <a:pPr marL="0" indent="0"/>
            <a:r>
              <a:rPr lang="en-GB"/>
              <a:t>October 2023</a:t>
            </a:r>
            <a:endParaRPr/>
          </a:p>
        </p:txBody>
      </p:sp>
      <p:sp>
        <p:nvSpPr>
          <p:cNvPr id="2" name="TextBox 1">
            <a:extLst>
              <a:ext uri="{FF2B5EF4-FFF2-40B4-BE49-F238E27FC236}">
                <a16:creationId xmlns:a16="http://schemas.microsoft.com/office/drawing/2014/main" id="{806BC9B0-A098-482E-3009-A84058719DFC}"/>
              </a:ext>
            </a:extLst>
          </p:cNvPr>
          <p:cNvSpPr txBox="1"/>
          <p:nvPr/>
        </p:nvSpPr>
        <p:spPr>
          <a:xfrm>
            <a:off x="1261456" y="3123508"/>
            <a:ext cx="6596149"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300">
                <a:solidFill>
                  <a:srgbClr val="EEEFE5"/>
                </a:solidFill>
                <a:latin typeface="Public Sans Light"/>
              </a:rPr>
              <a:t>for inclusive and sustainable urban green transitions through citizen-powered science</a:t>
            </a:r>
            <a:endParaRPr lang="en-US" sz="2300">
              <a:latin typeface="Public Sans Light"/>
            </a:endParaRPr>
          </a:p>
        </p:txBody>
      </p:sp>
      <p:pic>
        <p:nvPicPr>
          <p:cNvPr id="4" name="Picture 3" descr="A qr code on a white background&#10;&#10;Description automatically generated">
            <a:extLst>
              <a:ext uri="{FF2B5EF4-FFF2-40B4-BE49-F238E27FC236}">
                <a16:creationId xmlns:a16="http://schemas.microsoft.com/office/drawing/2014/main" id="{7A6924F1-CECA-A46A-A689-2F5EC5D52075}"/>
              </a:ext>
            </a:extLst>
          </p:cNvPr>
          <p:cNvPicPr>
            <a:picLocks noChangeAspect="1"/>
          </p:cNvPicPr>
          <p:nvPr/>
        </p:nvPicPr>
        <p:blipFill>
          <a:blip r:embed="rId3"/>
          <a:stretch>
            <a:fillRect/>
          </a:stretch>
        </p:blipFill>
        <p:spPr>
          <a:xfrm>
            <a:off x="7065236" y="319456"/>
            <a:ext cx="1662562" cy="1663820"/>
          </a:xfrm>
          <a:prstGeom prst="rect">
            <a:avLst/>
          </a:prstGeom>
        </p:spPr>
      </p:pic>
    </p:spTree>
    <p:extLst>
      <p:ext uri="{BB962C8B-B14F-4D97-AF65-F5344CB8AC3E}">
        <p14:creationId xmlns:p14="http://schemas.microsoft.com/office/powerpoint/2010/main" val="1382345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D56EA2-E451-174C-A89A-5BD1192528FB}"/>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10</a:t>
            </a:fld>
            <a:endParaRPr lang="en-GB"/>
          </a:p>
        </p:txBody>
      </p:sp>
      <p:sp>
        <p:nvSpPr>
          <p:cNvPr id="5" name="Text Placeholder 1">
            <a:extLst>
              <a:ext uri="{FF2B5EF4-FFF2-40B4-BE49-F238E27FC236}">
                <a16:creationId xmlns:a16="http://schemas.microsoft.com/office/drawing/2014/main" id="{A1AD5DE5-FB09-5249-83B8-087F5D76870C}"/>
              </a:ext>
            </a:extLst>
          </p:cNvPr>
          <p:cNvSpPr>
            <a:spLocks noGrp="1"/>
          </p:cNvSpPr>
          <p:nvPr>
            <p:ph type="body" idx="1"/>
          </p:nvPr>
        </p:nvSpPr>
        <p:spPr>
          <a:xfrm>
            <a:off x="419074" y="1119027"/>
            <a:ext cx="4393149" cy="3653700"/>
          </a:xfrm>
        </p:spPr>
        <p:txBody>
          <a:bodyPr>
            <a:noAutofit/>
          </a:bodyPr>
          <a:lstStyle/>
          <a:p>
            <a:pPr marL="114300" indent="0">
              <a:buNone/>
            </a:pPr>
            <a:r>
              <a:rPr lang="en-US" sz="3200" b="1"/>
              <a:t>ATHENS</a:t>
            </a:r>
          </a:p>
          <a:p>
            <a:pPr marL="114300" indent="0">
              <a:buNone/>
            </a:pPr>
            <a:br>
              <a:rPr lang="en-US" sz="1200" b="1">
                <a:highlight>
                  <a:srgbClr val="CCFF33"/>
                </a:highlight>
              </a:rPr>
            </a:br>
            <a:r>
              <a:rPr lang="en-US" sz="1400" b="1">
                <a:highlight>
                  <a:srgbClr val="CCFF33"/>
                </a:highlight>
              </a:rPr>
              <a:t>Participatory tree registry</a:t>
            </a:r>
          </a:p>
          <a:p>
            <a:r>
              <a:rPr lang="en-US" sz="1400" b="1"/>
              <a:t>Civic engagement platform for mapping, monitoring, and caring of trees</a:t>
            </a:r>
          </a:p>
          <a:p>
            <a:pPr marL="114300" indent="0">
              <a:buNone/>
            </a:pPr>
            <a:endParaRPr lang="en-US" sz="1400" b="1"/>
          </a:p>
          <a:p>
            <a:pPr marL="114300" indent="0">
              <a:buNone/>
            </a:pPr>
            <a:r>
              <a:rPr lang="en-US" sz="1400" b="1">
                <a:highlight>
                  <a:srgbClr val="CCFF33"/>
                </a:highlight>
              </a:rPr>
              <a:t>Low-cost air quality monitoring</a:t>
            </a:r>
          </a:p>
          <a:p>
            <a:r>
              <a:rPr lang="en-US" sz="1400" b="1"/>
              <a:t>Improve spatiotemporal resolution and mapping of exposure to air pollution (PM2.5)</a:t>
            </a:r>
          </a:p>
          <a:p>
            <a:pPr marL="114300" indent="0">
              <a:buNone/>
            </a:pPr>
            <a:endParaRPr lang="en-US" sz="2400" b="1"/>
          </a:p>
        </p:txBody>
      </p:sp>
    </p:spTree>
    <p:extLst>
      <p:ext uri="{BB962C8B-B14F-4D97-AF65-F5344CB8AC3E}">
        <p14:creationId xmlns:p14="http://schemas.microsoft.com/office/powerpoint/2010/main" val="79566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D5D82-F326-6D41-9767-0D0109899818}"/>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11</a:t>
            </a:fld>
            <a:endParaRPr lang="en-GB"/>
          </a:p>
        </p:txBody>
      </p:sp>
      <p:sp>
        <p:nvSpPr>
          <p:cNvPr id="5" name="Text Placeholder 1">
            <a:extLst>
              <a:ext uri="{FF2B5EF4-FFF2-40B4-BE49-F238E27FC236}">
                <a16:creationId xmlns:a16="http://schemas.microsoft.com/office/drawing/2014/main" id="{A7F1BA45-94B2-684A-8DD8-EC14E0788FC1}"/>
              </a:ext>
            </a:extLst>
          </p:cNvPr>
          <p:cNvSpPr>
            <a:spLocks noGrp="1"/>
          </p:cNvSpPr>
          <p:nvPr>
            <p:ph type="body" idx="1"/>
          </p:nvPr>
        </p:nvSpPr>
        <p:spPr>
          <a:xfrm>
            <a:off x="419076" y="1119027"/>
            <a:ext cx="3982444" cy="3653700"/>
          </a:xfrm>
        </p:spPr>
        <p:txBody>
          <a:bodyPr>
            <a:noAutofit/>
          </a:bodyPr>
          <a:lstStyle/>
          <a:p>
            <a:pPr marL="114300" indent="0">
              <a:buNone/>
            </a:pPr>
            <a:r>
              <a:rPr lang="en-US" sz="3200" b="1"/>
              <a:t>CASCAIS</a:t>
            </a:r>
          </a:p>
          <a:p>
            <a:pPr marL="114300" indent="0">
              <a:buNone/>
            </a:pPr>
            <a:br>
              <a:rPr lang="en-US" sz="1200" b="1">
                <a:highlight>
                  <a:srgbClr val="CCFF33"/>
                </a:highlight>
              </a:rPr>
            </a:br>
            <a:r>
              <a:rPr lang="en-US" sz="1400" b="1">
                <a:highlight>
                  <a:srgbClr val="CCFF33"/>
                </a:highlight>
              </a:rPr>
              <a:t>Perception mapping</a:t>
            </a:r>
          </a:p>
          <a:p>
            <a:r>
              <a:rPr lang="en-US" sz="1400" b="1">
                <a:highlight>
                  <a:srgbClr val="CCFF33"/>
                </a:highlight>
              </a:rPr>
              <a:t>Thermal comfort </a:t>
            </a:r>
            <a:r>
              <a:rPr lang="en-US" sz="1400" b="1"/>
              <a:t>and perception of people around greenspaces compared with built-up areas </a:t>
            </a:r>
          </a:p>
          <a:p>
            <a:pPr marL="114300" indent="0">
              <a:buNone/>
            </a:pPr>
            <a:endParaRPr lang="en-US" sz="1400" b="1"/>
          </a:p>
          <a:p>
            <a:r>
              <a:rPr lang="en-US" sz="1400" b="1"/>
              <a:t>Insights for </a:t>
            </a:r>
            <a:r>
              <a:rPr lang="en-US" sz="1400" b="1">
                <a:highlight>
                  <a:srgbClr val="CCFF33"/>
                </a:highlight>
              </a:rPr>
              <a:t>policymaking</a:t>
            </a:r>
            <a:r>
              <a:rPr lang="en-US" sz="1400" b="1"/>
              <a:t> and </a:t>
            </a:r>
            <a:r>
              <a:rPr lang="en-US" sz="1400" b="1">
                <a:highlight>
                  <a:srgbClr val="CCFF33"/>
                </a:highlight>
              </a:rPr>
              <a:t>financial investment</a:t>
            </a:r>
            <a:r>
              <a:rPr lang="en-US" sz="1400" b="1"/>
              <a:t>, especially under climate change scenarios and heat waves</a:t>
            </a:r>
          </a:p>
          <a:p>
            <a:pPr marL="114300" indent="0">
              <a:buNone/>
            </a:pPr>
            <a:endParaRPr lang="en-US" sz="2400" b="1"/>
          </a:p>
        </p:txBody>
      </p:sp>
    </p:spTree>
    <p:extLst>
      <p:ext uri="{BB962C8B-B14F-4D97-AF65-F5344CB8AC3E}">
        <p14:creationId xmlns:p14="http://schemas.microsoft.com/office/powerpoint/2010/main" val="373597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a:bodyPr>
          <a:lstStyle/>
          <a:p>
            <a:r>
              <a:rPr lang="en-US"/>
              <a:t>The Urban ReLeaf CoP in a nutshell</a:t>
            </a:r>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12</a:t>
            </a:fld>
            <a:endParaRPr lang="en-GB"/>
          </a:p>
        </p:txBody>
      </p:sp>
      <p:grpSp>
        <p:nvGrpSpPr>
          <p:cNvPr id="33" name="Group 32">
            <a:extLst>
              <a:ext uri="{FF2B5EF4-FFF2-40B4-BE49-F238E27FC236}">
                <a16:creationId xmlns:a16="http://schemas.microsoft.com/office/drawing/2014/main" id="{ED61C319-755F-D032-2B80-8DF174D9C38D}"/>
              </a:ext>
            </a:extLst>
          </p:cNvPr>
          <p:cNvGrpSpPr/>
          <p:nvPr/>
        </p:nvGrpSpPr>
        <p:grpSpPr>
          <a:xfrm>
            <a:off x="5443111" y="1109462"/>
            <a:ext cx="1190917" cy="829160"/>
            <a:chOff x="1093898" y="1351621"/>
            <a:chExt cx="1190917" cy="829160"/>
          </a:xfrm>
        </p:grpSpPr>
        <p:pic>
          <p:nvPicPr>
            <p:cNvPr id="32" name="Picture 31" descr="An orange rectangle with a black background&#10;&#10;Description automatically generated">
              <a:extLst>
                <a:ext uri="{FF2B5EF4-FFF2-40B4-BE49-F238E27FC236}">
                  <a16:creationId xmlns:a16="http://schemas.microsoft.com/office/drawing/2014/main" id="{897F509D-0E71-A552-63F0-CEB50DD0D3E4}"/>
                </a:ext>
              </a:extLst>
            </p:cNvPr>
            <p:cNvPicPr>
              <a:picLocks noChangeAspect="1"/>
            </p:cNvPicPr>
            <p:nvPr/>
          </p:nvPicPr>
          <p:blipFill>
            <a:blip r:embed="rId3"/>
            <a:stretch>
              <a:fillRect/>
            </a:stretch>
          </p:blipFill>
          <p:spPr>
            <a:xfrm>
              <a:off x="1093898" y="1351621"/>
              <a:ext cx="1187203" cy="829160"/>
            </a:xfrm>
            <a:prstGeom prst="rect">
              <a:avLst/>
            </a:prstGeom>
          </p:spPr>
        </p:pic>
        <p:sp>
          <p:nvSpPr>
            <p:cNvPr id="10" name="TextBox 9">
              <a:extLst>
                <a:ext uri="{FF2B5EF4-FFF2-40B4-BE49-F238E27FC236}">
                  <a16:creationId xmlns:a16="http://schemas.microsoft.com/office/drawing/2014/main" id="{DDBF9F15-6D18-6737-0A76-B6E1C03B7E5A}"/>
                </a:ext>
              </a:extLst>
            </p:cNvPr>
            <p:cNvSpPr txBox="1"/>
            <p:nvPr/>
          </p:nvSpPr>
          <p:spPr>
            <a:xfrm>
              <a:off x="1199934" y="1776492"/>
              <a:ext cx="10848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003333"/>
                  </a:solidFill>
                  <a:latin typeface="Public Sans"/>
                </a:rPr>
                <a:t>What?</a:t>
              </a:r>
            </a:p>
          </p:txBody>
        </p:sp>
      </p:grpSp>
      <p:sp>
        <p:nvSpPr>
          <p:cNvPr id="12" name="TextBox 11">
            <a:extLst>
              <a:ext uri="{FF2B5EF4-FFF2-40B4-BE49-F238E27FC236}">
                <a16:creationId xmlns:a16="http://schemas.microsoft.com/office/drawing/2014/main" id="{3C674553-E56F-564B-AC79-BF068A90FCC4}"/>
              </a:ext>
            </a:extLst>
          </p:cNvPr>
          <p:cNvSpPr txBox="1"/>
          <p:nvPr/>
        </p:nvSpPr>
        <p:spPr>
          <a:xfrm>
            <a:off x="3866827" y="2046076"/>
            <a:ext cx="43337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just"/>
            <a:r>
              <a:rPr lang="en-US" sz="1200">
                <a:solidFill>
                  <a:srgbClr val="003333"/>
                </a:solidFill>
                <a:latin typeface="Public Sans Light"/>
              </a:rPr>
              <a:t>A collaborative forum with three thematic Working Groups (WG) for knowledge-sharing, partnership building, and amplifying impact. </a:t>
            </a:r>
          </a:p>
        </p:txBody>
      </p:sp>
      <p:grpSp>
        <p:nvGrpSpPr>
          <p:cNvPr id="36" name="Group 35">
            <a:extLst>
              <a:ext uri="{FF2B5EF4-FFF2-40B4-BE49-F238E27FC236}">
                <a16:creationId xmlns:a16="http://schemas.microsoft.com/office/drawing/2014/main" id="{A22D3AEA-D937-7058-1BFB-0375E41B72D5}"/>
              </a:ext>
            </a:extLst>
          </p:cNvPr>
          <p:cNvGrpSpPr/>
          <p:nvPr/>
        </p:nvGrpSpPr>
        <p:grpSpPr>
          <a:xfrm>
            <a:off x="1044198" y="1134259"/>
            <a:ext cx="1867546" cy="1359621"/>
            <a:chOff x="1121690" y="1308615"/>
            <a:chExt cx="1867546" cy="1359621"/>
          </a:xfrm>
        </p:grpSpPr>
        <p:grpSp>
          <p:nvGrpSpPr>
            <p:cNvPr id="21" name="Group 20">
              <a:extLst>
                <a:ext uri="{FF2B5EF4-FFF2-40B4-BE49-F238E27FC236}">
                  <a16:creationId xmlns:a16="http://schemas.microsoft.com/office/drawing/2014/main" id="{A01943CA-D736-A614-75A4-EDC652E02FD5}"/>
                </a:ext>
              </a:extLst>
            </p:cNvPr>
            <p:cNvGrpSpPr/>
            <p:nvPr/>
          </p:nvGrpSpPr>
          <p:grpSpPr>
            <a:xfrm>
              <a:off x="1309176" y="1308615"/>
              <a:ext cx="1239865" cy="778952"/>
              <a:chOff x="3333642" y="1415166"/>
              <a:chExt cx="1239865" cy="778952"/>
            </a:xfrm>
          </p:grpSpPr>
          <p:pic>
            <p:nvPicPr>
              <p:cNvPr id="7" name="Picture 6" descr="A green triangle with black background&#10;&#10;Description automatically generated">
                <a:extLst>
                  <a:ext uri="{FF2B5EF4-FFF2-40B4-BE49-F238E27FC236}">
                    <a16:creationId xmlns:a16="http://schemas.microsoft.com/office/drawing/2014/main" id="{162E332C-E77F-A42A-AC3A-81B403EA1607}"/>
                  </a:ext>
                </a:extLst>
              </p:cNvPr>
              <p:cNvPicPr>
                <a:picLocks noChangeAspect="1"/>
              </p:cNvPicPr>
              <p:nvPr/>
            </p:nvPicPr>
            <p:blipFill>
              <a:blip r:embed="rId4"/>
              <a:stretch>
                <a:fillRect/>
              </a:stretch>
            </p:blipFill>
            <p:spPr>
              <a:xfrm>
                <a:off x="3333642" y="1415166"/>
                <a:ext cx="1239865" cy="778952"/>
              </a:xfrm>
              <a:prstGeom prst="rect">
                <a:avLst/>
              </a:prstGeom>
            </p:spPr>
          </p:pic>
          <p:sp>
            <p:nvSpPr>
              <p:cNvPr id="14" name="TextBox 13">
                <a:extLst>
                  <a:ext uri="{FF2B5EF4-FFF2-40B4-BE49-F238E27FC236}">
                    <a16:creationId xmlns:a16="http://schemas.microsoft.com/office/drawing/2014/main" id="{6F9D122B-50EF-02F1-751B-824CE8EDDCBF}"/>
                  </a:ext>
                </a:extLst>
              </p:cNvPr>
              <p:cNvSpPr txBox="1"/>
              <p:nvPr/>
            </p:nvSpPr>
            <p:spPr>
              <a:xfrm>
                <a:off x="3549111" y="1757120"/>
                <a:ext cx="813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b="1">
                    <a:solidFill>
                      <a:srgbClr val="003333"/>
                    </a:solidFill>
                    <a:latin typeface="Public Sans"/>
                  </a:rPr>
                  <a:t>Why?</a:t>
                </a:r>
              </a:p>
            </p:txBody>
          </p:sp>
        </p:grpSp>
        <p:sp>
          <p:nvSpPr>
            <p:cNvPr id="35" name="TextBox 34">
              <a:extLst>
                <a:ext uri="{FF2B5EF4-FFF2-40B4-BE49-F238E27FC236}">
                  <a16:creationId xmlns:a16="http://schemas.microsoft.com/office/drawing/2014/main" id="{C339F2E9-3FA5-FB5F-243F-636423F7EC0F}"/>
                </a:ext>
              </a:extLst>
            </p:cNvPr>
            <p:cNvSpPr txBox="1"/>
            <p:nvPr/>
          </p:nvSpPr>
          <p:spPr>
            <a:xfrm>
              <a:off x="1121690" y="2206571"/>
              <a:ext cx="18675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solidFill>
                    <a:srgbClr val="003333"/>
                  </a:solidFill>
                  <a:latin typeface="Public Sans"/>
                </a:rPr>
                <a:t>Create greener, more just, and resilient cities for all </a:t>
              </a:r>
              <a:endParaRPr lang="en-US"/>
            </a:p>
          </p:txBody>
        </p:sp>
      </p:grpSp>
      <p:grpSp>
        <p:nvGrpSpPr>
          <p:cNvPr id="40" name="Group 39">
            <a:extLst>
              <a:ext uri="{FF2B5EF4-FFF2-40B4-BE49-F238E27FC236}">
                <a16:creationId xmlns:a16="http://schemas.microsoft.com/office/drawing/2014/main" id="{6A8063CA-5AEF-57D6-5B67-A495C0896F77}"/>
              </a:ext>
            </a:extLst>
          </p:cNvPr>
          <p:cNvGrpSpPr/>
          <p:nvPr/>
        </p:nvGrpSpPr>
        <p:grpSpPr>
          <a:xfrm>
            <a:off x="970581" y="2878600"/>
            <a:ext cx="1948913" cy="1934147"/>
            <a:chOff x="1173996" y="3149820"/>
            <a:chExt cx="1948913" cy="1934147"/>
          </a:xfrm>
        </p:grpSpPr>
        <p:grpSp>
          <p:nvGrpSpPr>
            <p:cNvPr id="20" name="Group 19">
              <a:extLst>
                <a:ext uri="{FF2B5EF4-FFF2-40B4-BE49-F238E27FC236}">
                  <a16:creationId xmlns:a16="http://schemas.microsoft.com/office/drawing/2014/main" id="{0EA20D7E-8465-245B-E2B0-A3C3954452D7}"/>
                </a:ext>
              </a:extLst>
            </p:cNvPr>
            <p:cNvGrpSpPr/>
            <p:nvPr/>
          </p:nvGrpSpPr>
          <p:grpSpPr>
            <a:xfrm>
              <a:off x="1550054" y="3149820"/>
              <a:ext cx="1202348" cy="829160"/>
              <a:chOff x="2034376" y="3091701"/>
              <a:chExt cx="1202348" cy="829160"/>
            </a:xfrm>
          </p:grpSpPr>
          <p:pic>
            <p:nvPicPr>
              <p:cNvPr id="8" name="Picture 7" descr="A pink and black triangle&#10;&#10;Description automatically generated">
                <a:extLst>
                  <a:ext uri="{FF2B5EF4-FFF2-40B4-BE49-F238E27FC236}">
                    <a16:creationId xmlns:a16="http://schemas.microsoft.com/office/drawing/2014/main" id="{233E1191-B71C-B11B-62B7-683BE401999A}"/>
                  </a:ext>
                </a:extLst>
              </p:cNvPr>
              <p:cNvPicPr>
                <a:picLocks noChangeAspect="1"/>
              </p:cNvPicPr>
              <p:nvPr/>
            </p:nvPicPr>
            <p:blipFill>
              <a:blip r:embed="rId5"/>
              <a:stretch>
                <a:fillRect/>
              </a:stretch>
            </p:blipFill>
            <p:spPr>
              <a:xfrm>
                <a:off x="2034376" y="3091701"/>
                <a:ext cx="1202348" cy="829160"/>
              </a:xfrm>
              <a:prstGeom prst="rect">
                <a:avLst/>
              </a:prstGeom>
            </p:spPr>
          </p:pic>
          <p:sp>
            <p:nvSpPr>
              <p:cNvPr id="15" name="TextBox 14">
                <a:extLst>
                  <a:ext uri="{FF2B5EF4-FFF2-40B4-BE49-F238E27FC236}">
                    <a16:creationId xmlns:a16="http://schemas.microsoft.com/office/drawing/2014/main" id="{F7D338BC-98DB-9156-C5B0-93216B2D50FD}"/>
                  </a:ext>
                </a:extLst>
              </p:cNvPr>
              <p:cNvSpPr txBox="1"/>
              <p:nvPr/>
            </p:nvSpPr>
            <p:spPr>
              <a:xfrm>
                <a:off x="2231754" y="3481305"/>
                <a:ext cx="813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b="1">
                    <a:solidFill>
                      <a:srgbClr val="003333"/>
                    </a:solidFill>
                    <a:latin typeface="Public Sans"/>
                  </a:rPr>
                  <a:t>How?</a:t>
                </a:r>
              </a:p>
            </p:txBody>
          </p:sp>
        </p:grpSp>
        <p:sp>
          <p:nvSpPr>
            <p:cNvPr id="38" name="TextBox 37">
              <a:extLst>
                <a:ext uri="{FF2B5EF4-FFF2-40B4-BE49-F238E27FC236}">
                  <a16:creationId xmlns:a16="http://schemas.microsoft.com/office/drawing/2014/main" id="{47D26E08-48E5-7B9A-1A3E-0292AE7022EC}"/>
                </a:ext>
              </a:extLst>
            </p:cNvPr>
            <p:cNvSpPr txBox="1"/>
            <p:nvPr/>
          </p:nvSpPr>
          <p:spPr>
            <a:xfrm>
              <a:off x="1173996" y="4068304"/>
              <a:ext cx="19489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solidFill>
                    <a:srgbClr val="003333"/>
                  </a:solidFill>
                  <a:latin typeface="Public Sans"/>
                </a:rPr>
                <a:t>Link citizen-powered science and public authority innovation, Earth Observation, and urban design foresight.</a:t>
              </a:r>
            </a:p>
          </p:txBody>
        </p:sp>
      </p:grpSp>
      <p:sp>
        <p:nvSpPr>
          <p:cNvPr id="46" name="TextBox 45">
            <a:extLst>
              <a:ext uri="{FF2B5EF4-FFF2-40B4-BE49-F238E27FC236}">
                <a16:creationId xmlns:a16="http://schemas.microsoft.com/office/drawing/2014/main" id="{2D0B26C4-DB4D-6A51-6D3C-A0157EF350B9}"/>
              </a:ext>
            </a:extLst>
          </p:cNvPr>
          <p:cNvSpPr txBox="1"/>
          <p:nvPr/>
        </p:nvSpPr>
        <p:spPr>
          <a:xfrm>
            <a:off x="3986938" y="2908018"/>
            <a:ext cx="41845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3333"/>
                </a:solidFill>
                <a:latin typeface="Public Sans"/>
              </a:rPr>
              <a:t>Key outputs foreseen, defined by each WG </a:t>
            </a:r>
            <a:endParaRPr lang="en-US"/>
          </a:p>
        </p:txBody>
      </p:sp>
      <p:grpSp>
        <p:nvGrpSpPr>
          <p:cNvPr id="55" name="Group 54">
            <a:extLst>
              <a:ext uri="{FF2B5EF4-FFF2-40B4-BE49-F238E27FC236}">
                <a16:creationId xmlns:a16="http://schemas.microsoft.com/office/drawing/2014/main" id="{629BFED9-2171-F27B-267B-2A998CF7BC53}"/>
              </a:ext>
            </a:extLst>
          </p:cNvPr>
          <p:cNvGrpSpPr/>
          <p:nvPr/>
        </p:nvGrpSpPr>
        <p:grpSpPr>
          <a:xfrm>
            <a:off x="3434811" y="3286608"/>
            <a:ext cx="1755183" cy="1215835"/>
            <a:chOff x="3434811" y="3286608"/>
            <a:chExt cx="1755183" cy="1215835"/>
          </a:xfrm>
        </p:grpSpPr>
        <p:pic>
          <p:nvPicPr>
            <p:cNvPr id="47" name="Graphic 46" descr="Document with solid fill">
              <a:extLst>
                <a:ext uri="{FF2B5EF4-FFF2-40B4-BE49-F238E27FC236}">
                  <a16:creationId xmlns:a16="http://schemas.microsoft.com/office/drawing/2014/main" id="{CF2F7080-FC30-F841-F7B4-568D7AD764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3267" y="3286608"/>
              <a:ext cx="914400" cy="914400"/>
            </a:xfrm>
            <a:prstGeom prst="rect">
              <a:avLst/>
            </a:prstGeom>
          </p:spPr>
        </p:pic>
        <p:sp>
          <p:nvSpPr>
            <p:cNvPr id="48" name="TextBox 47">
              <a:extLst>
                <a:ext uri="{FF2B5EF4-FFF2-40B4-BE49-F238E27FC236}">
                  <a16:creationId xmlns:a16="http://schemas.microsoft.com/office/drawing/2014/main" id="{B660E370-0466-A786-1694-9989BE1AF87D}"/>
                </a:ext>
              </a:extLst>
            </p:cNvPr>
            <p:cNvSpPr txBox="1"/>
            <p:nvPr/>
          </p:nvSpPr>
          <p:spPr>
            <a:xfrm>
              <a:off x="3434811" y="4256222"/>
              <a:ext cx="175518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003333"/>
                  </a:solidFill>
                  <a:latin typeface="Public Sans"/>
                </a:rPr>
                <a:t>Final Terms of Reference</a:t>
              </a:r>
            </a:p>
          </p:txBody>
        </p:sp>
      </p:grpSp>
      <p:grpSp>
        <p:nvGrpSpPr>
          <p:cNvPr id="57" name="Group 56">
            <a:extLst>
              <a:ext uri="{FF2B5EF4-FFF2-40B4-BE49-F238E27FC236}">
                <a16:creationId xmlns:a16="http://schemas.microsoft.com/office/drawing/2014/main" id="{514A315E-0BFC-7CA3-73AC-C92964AE875E}"/>
              </a:ext>
            </a:extLst>
          </p:cNvPr>
          <p:cNvGrpSpPr/>
          <p:nvPr/>
        </p:nvGrpSpPr>
        <p:grpSpPr>
          <a:xfrm>
            <a:off x="7074976" y="3286608"/>
            <a:ext cx="1576953" cy="1215835"/>
            <a:chOff x="7074976" y="3286608"/>
            <a:chExt cx="1576953" cy="1215835"/>
          </a:xfrm>
        </p:grpSpPr>
        <p:pic>
          <p:nvPicPr>
            <p:cNvPr id="51" name="Graphic 50" descr="Marketing with solid fill">
              <a:extLst>
                <a:ext uri="{FF2B5EF4-FFF2-40B4-BE49-F238E27FC236}">
                  <a16:creationId xmlns:a16="http://schemas.microsoft.com/office/drawing/2014/main" id="{242D2A6E-A26C-A649-0711-0961E03A5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190" y="3286608"/>
              <a:ext cx="962832" cy="914400"/>
            </a:xfrm>
            <a:prstGeom prst="rect">
              <a:avLst/>
            </a:prstGeom>
          </p:spPr>
        </p:pic>
        <p:sp>
          <p:nvSpPr>
            <p:cNvPr id="52" name="TextBox 51">
              <a:extLst>
                <a:ext uri="{FF2B5EF4-FFF2-40B4-BE49-F238E27FC236}">
                  <a16:creationId xmlns:a16="http://schemas.microsoft.com/office/drawing/2014/main" id="{F4E8DCEF-F53C-84C1-9C11-2AE156DA11AD}"/>
                </a:ext>
              </a:extLst>
            </p:cNvPr>
            <p:cNvSpPr txBox="1"/>
            <p:nvPr/>
          </p:nvSpPr>
          <p:spPr>
            <a:xfrm>
              <a:off x="7074976" y="4256222"/>
              <a:ext cx="15769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003333"/>
                  </a:solidFill>
                  <a:latin typeface="Public Sans"/>
                </a:rPr>
                <a:t>Action commitments</a:t>
              </a:r>
              <a:endParaRPr lang="en-US" sz="1050">
                <a:solidFill>
                  <a:srgbClr val="003333"/>
                </a:solidFill>
              </a:endParaRPr>
            </a:p>
          </p:txBody>
        </p:sp>
      </p:grpSp>
      <p:grpSp>
        <p:nvGrpSpPr>
          <p:cNvPr id="56" name="Group 55">
            <a:extLst>
              <a:ext uri="{FF2B5EF4-FFF2-40B4-BE49-F238E27FC236}">
                <a16:creationId xmlns:a16="http://schemas.microsoft.com/office/drawing/2014/main" id="{CC7776A3-C8CC-B78E-EF45-1544C2BAE859}"/>
              </a:ext>
            </a:extLst>
          </p:cNvPr>
          <p:cNvGrpSpPr/>
          <p:nvPr/>
        </p:nvGrpSpPr>
        <p:grpSpPr>
          <a:xfrm>
            <a:off x="4860656" y="3267236"/>
            <a:ext cx="3138406" cy="1810073"/>
            <a:chOff x="4860656" y="3267236"/>
            <a:chExt cx="3138406" cy="1810073"/>
          </a:xfrm>
        </p:grpSpPr>
        <p:pic>
          <p:nvPicPr>
            <p:cNvPr id="49" name="Graphic 48" descr="Lightbulb with solid fill">
              <a:extLst>
                <a:ext uri="{FF2B5EF4-FFF2-40B4-BE49-F238E27FC236}">
                  <a16:creationId xmlns:a16="http://schemas.microsoft.com/office/drawing/2014/main" id="{334BB428-EC8B-2359-F59A-9C6F7B3CD6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0729" y="3267236"/>
              <a:ext cx="914400" cy="914400"/>
            </a:xfrm>
            <a:prstGeom prst="rect">
              <a:avLst/>
            </a:prstGeom>
          </p:spPr>
        </p:pic>
        <p:sp>
          <p:nvSpPr>
            <p:cNvPr id="50" name="TextBox 49">
              <a:extLst>
                <a:ext uri="{FF2B5EF4-FFF2-40B4-BE49-F238E27FC236}">
                  <a16:creationId xmlns:a16="http://schemas.microsoft.com/office/drawing/2014/main" id="{4ED06D19-0C86-A9BE-BC3B-622BFAF7D810}"/>
                </a:ext>
              </a:extLst>
            </p:cNvPr>
            <p:cNvSpPr txBox="1"/>
            <p:nvPr/>
          </p:nvSpPr>
          <p:spPr>
            <a:xfrm>
              <a:off x="5327543" y="4256222"/>
              <a:ext cx="1520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003333"/>
                  </a:solidFill>
                  <a:latin typeface="Public Sans"/>
                </a:rPr>
                <a:t>Knowledge products *</a:t>
              </a:r>
              <a:endParaRPr lang="en-US" sz="1000">
                <a:solidFill>
                  <a:srgbClr val="003333"/>
                </a:solidFill>
              </a:endParaRPr>
            </a:p>
          </p:txBody>
        </p:sp>
        <p:sp>
          <p:nvSpPr>
            <p:cNvPr id="53" name="TextBox 52">
              <a:extLst>
                <a:ext uri="{FF2B5EF4-FFF2-40B4-BE49-F238E27FC236}">
                  <a16:creationId xmlns:a16="http://schemas.microsoft.com/office/drawing/2014/main" id="{47CA0E7B-51D4-0DE6-389C-7412B983F39C}"/>
                </a:ext>
              </a:extLst>
            </p:cNvPr>
            <p:cNvSpPr txBox="1"/>
            <p:nvPr/>
          </p:nvSpPr>
          <p:spPr>
            <a:xfrm>
              <a:off x="4860656" y="4738755"/>
              <a:ext cx="31384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800" i="1">
                  <a:solidFill>
                    <a:srgbClr val="003333"/>
                  </a:solidFill>
                  <a:latin typeface="Public Sans"/>
                </a:rPr>
                <a:t>* #, formats, and target channels based on a joint knowledge sharing &amp; dissemination plan</a:t>
              </a:r>
              <a:endParaRPr lang="en-US" sz="800" i="1"/>
            </a:p>
          </p:txBody>
        </p:sp>
      </p:grpSp>
    </p:spTree>
    <p:extLst>
      <p:ext uri="{BB962C8B-B14F-4D97-AF65-F5344CB8AC3E}">
        <p14:creationId xmlns:p14="http://schemas.microsoft.com/office/powerpoint/2010/main" val="9341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a:bodyPr>
          <a:lstStyle/>
          <a:p>
            <a:r>
              <a:rPr lang="en-US"/>
              <a:t>The Urban ReLeaf CoP in a nutshell</a:t>
            </a:r>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13</a:t>
            </a:fld>
            <a:endParaRPr lang="en-GB"/>
          </a:p>
        </p:txBody>
      </p:sp>
      <p:grpSp>
        <p:nvGrpSpPr>
          <p:cNvPr id="19" name="Group 18">
            <a:extLst>
              <a:ext uri="{FF2B5EF4-FFF2-40B4-BE49-F238E27FC236}">
                <a16:creationId xmlns:a16="http://schemas.microsoft.com/office/drawing/2014/main" id="{F870E9EA-AE9B-2701-44DF-A0BF4EA1E5BD}"/>
              </a:ext>
            </a:extLst>
          </p:cNvPr>
          <p:cNvGrpSpPr/>
          <p:nvPr/>
        </p:nvGrpSpPr>
        <p:grpSpPr>
          <a:xfrm>
            <a:off x="5506733" y="1284861"/>
            <a:ext cx="1239865" cy="774957"/>
            <a:chOff x="5501801" y="1417030"/>
            <a:chExt cx="1239865" cy="774957"/>
          </a:xfrm>
        </p:grpSpPr>
        <p:pic>
          <p:nvPicPr>
            <p:cNvPr id="6" name="Picture 5" descr="An orange rectangle with black background&#10;&#10;Description automatically generated">
              <a:extLst>
                <a:ext uri="{FF2B5EF4-FFF2-40B4-BE49-F238E27FC236}">
                  <a16:creationId xmlns:a16="http://schemas.microsoft.com/office/drawing/2014/main" id="{D644F17C-3F06-4534-D3DC-9CEB2DDF8FBC}"/>
                </a:ext>
              </a:extLst>
            </p:cNvPr>
            <p:cNvPicPr>
              <a:picLocks noChangeAspect="1"/>
            </p:cNvPicPr>
            <p:nvPr/>
          </p:nvPicPr>
          <p:blipFill>
            <a:blip r:embed="rId3"/>
            <a:stretch>
              <a:fillRect/>
            </a:stretch>
          </p:blipFill>
          <p:spPr>
            <a:xfrm>
              <a:off x="5501801" y="1417030"/>
              <a:ext cx="1239865" cy="774957"/>
            </a:xfrm>
            <a:prstGeom prst="rect">
              <a:avLst/>
            </a:prstGeom>
          </p:spPr>
        </p:pic>
        <p:sp>
          <p:nvSpPr>
            <p:cNvPr id="17" name="TextBox 16">
              <a:extLst>
                <a:ext uri="{FF2B5EF4-FFF2-40B4-BE49-F238E27FC236}">
                  <a16:creationId xmlns:a16="http://schemas.microsoft.com/office/drawing/2014/main" id="{2DBF424F-7D4C-A16C-54DA-C7935F14228A}"/>
                </a:ext>
              </a:extLst>
            </p:cNvPr>
            <p:cNvSpPr txBox="1"/>
            <p:nvPr/>
          </p:nvSpPr>
          <p:spPr>
            <a:xfrm>
              <a:off x="5718872" y="1766805"/>
              <a:ext cx="813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b="1">
                  <a:solidFill>
                    <a:srgbClr val="003333"/>
                  </a:solidFill>
                  <a:latin typeface="Public Sans"/>
                </a:rPr>
                <a:t>Who?</a:t>
              </a:r>
            </a:p>
          </p:txBody>
        </p:sp>
      </p:grpSp>
      <p:sp>
        <p:nvSpPr>
          <p:cNvPr id="7" name="TextBox 6">
            <a:extLst>
              <a:ext uri="{FF2B5EF4-FFF2-40B4-BE49-F238E27FC236}">
                <a16:creationId xmlns:a16="http://schemas.microsoft.com/office/drawing/2014/main" id="{BD340190-99D3-0011-498D-EF44EC49A1BD}"/>
              </a:ext>
            </a:extLst>
          </p:cNvPr>
          <p:cNvSpPr txBox="1"/>
          <p:nvPr/>
        </p:nvSpPr>
        <p:spPr>
          <a:xfrm>
            <a:off x="4203362" y="2261862"/>
            <a:ext cx="38423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solidFill>
                  <a:srgbClr val="003333"/>
                </a:solidFill>
                <a:latin typeface="Public Sans Light"/>
              </a:rPr>
              <a:t>Practitioners and experts from a wide range of disciplines, such as but not exclusively:</a:t>
            </a:r>
            <a:endParaRPr lang="en-US" sz="1200">
              <a:solidFill>
                <a:srgbClr val="003333"/>
              </a:solidFill>
            </a:endParaRPr>
          </a:p>
          <a:p>
            <a:pPr algn="just"/>
            <a:endParaRPr lang="en-US" sz="1200">
              <a:solidFill>
                <a:srgbClr val="003333"/>
              </a:solidFill>
              <a:latin typeface="Public Sans Light"/>
            </a:endParaRPr>
          </a:p>
          <a:p>
            <a:pPr marL="171450" indent="-171450" algn="just">
              <a:buChar char="•"/>
            </a:pPr>
            <a:r>
              <a:rPr lang="en-US" sz="1200">
                <a:solidFill>
                  <a:srgbClr val="003333"/>
                </a:solidFill>
                <a:latin typeface="Public Sans Light"/>
              </a:rPr>
              <a:t>Municipalities</a:t>
            </a:r>
            <a:endParaRPr lang="en-US" sz="1200">
              <a:solidFill>
                <a:srgbClr val="003333"/>
              </a:solidFill>
            </a:endParaRPr>
          </a:p>
          <a:p>
            <a:pPr marL="171450" indent="-171450" algn="just">
              <a:buChar char="•"/>
            </a:pPr>
            <a:r>
              <a:rPr lang="en-US" sz="1200">
                <a:solidFill>
                  <a:srgbClr val="003333"/>
                </a:solidFill>
                <a:latin typeface="Public Sans Light"/>
              </a:rPr>
              <a:t>Citizen associations</a:t>
            </a:r>
            <a:endParaRPr lang="en-US" sz="1200">
              <a:solidFill>
                <a:srgbClr val="003333"/>
              </a:solidFill>
            </a:endParaRPr>
          </a:p>
          <a:p>
            <a:pPr marL="171450" indent="-171450" algn="just">
              <a:buChar char="•"/>
            </a:pPr>
            <a:r>
              <a:rPr lang="en-US" sz="1200">
                <a:solidFill>
                  <a:srgbClr val="003333"/>
                </a:solidFill>
                <a:latin typeface="Public Sans Light"/>
              </a:rPr>
              <a:t>Civil Society Organizations</a:t>
            </a:r>
            <a:endParaRPr lang="en-US" sz="1200">
              <a:solidFill>
                <a:srgbClr val="003333"/>
              </a:solidFill>
            </a:endParaRPr>
          </a:p>
          <a:p>
            <a:pPr marL="171450" indent="-171450" algn="just">
              <a:buChar char="•"/>
            </a:pPr>
            <a:r>
              <a:rPr lang="en-US" sz="1200">
                <a:solidFill>
                  <a:srgbClr val="003333"/>
                </a:solidFill>
                <a:latin typeface="Public Sans Light"/>
              </a:rPr>
              <a:t>Businesses</a:t>
            </a:r>
            <a:endParaRPr lang="en-US" sz="1200">
              <a:solidFill>
                <a:srgbClr val="003333"/>
              </a:solidFill>
            </a:endParaRPr>
          </a:p>
          <a:p>
            <a:pPr marL="171450" indent="-171450" algn="just">
              <a:buChar char="•"/>
            </a:pPr>
            <a:r>
              <a:rPr lang="en-US" sz="1200">
                <a:solidFill>
                  <a:srgbClr val="003333"/>
                </a:solidFill>
                <a:latin typeface="Public Sans Light"/>
              </a:rPr>
              <a:t>Authoritative data agencies</a:t>
            </a:r>
            <a:endParaRPr lang="en-US" sz="1200">
              <a:solidFill>
                <a:srgbClr val="003333"/>
              </a:solidFill>
            </a:endParaRPr>
          </a:p>
          <a:p>
            <a:pPr marL="171450" indent="-171450" algn="just">
              <a:buChar char="•"/>
            </a:pPr>
            <a:r>
              <a:rPr lang="en-US" sz="1200">
                <a:solidFill>
                  <a:srgbClr val="003333"/>
                </a:solidFill>
                <a:latin typeface="Public Sans Light"/>
              </a:rPr>
              <a:t>Urban planners</a:t>
            </a:r>
            <a:endParaRPr lang="en-US" sz="1200">
              <a:solidFill>
                <a:srgbClr val="003333"/>
              </a:solidFill>
            </a:endParaRPr>
          </a:p>
          <a:p>
            <a:pPr marL="171450" indent="-171450" algn="just">
              <a:buChar char="•"/>
            </a:pPr>
            <a:r>
              <a:rPr lang="en-US" sz="1200">
                <a:solidFill>
                  <a:srgbClr val="003333"/>
                </a:solidFill>
                <a:latin typeface="Public Sans Light"/>
              </a:rPr>
              <a:t>Architects</a:t>
            </a:r>
            <a:endParaRPr lang="en-US" sz="1200"/>
          </a:p>
        </p:txBody>
      </p:sp>
      <p:grpSp>
        <p:nvGrpSpPr>
          <p:cNvPr id="13" name="Group 12">
            <a:extLst>
              <a:ext uri="{FF2B5EF4-FFF2-40B4-BE49-F238E27FC236}">
                <a16:creationId xmlns:a16="http://schemas.microsoft.com/office/drawing/2014/main" id="{AE8CC780-FC37-966C-C5DD-7794106532C8}"/>
              </a:ext>
            </a:extLst>
          </p:cNvPr>
          <p:cNvGrpSpPr/>
          <p:nvPr/>
        </p:nvGrpSpPr>
        <p:grpSpPr>
          <a:xfrm>
            <a:off x="819443" y="3043023"/>
            <a:ext cx="2711547" cy="1721624"/>
            <a:chOff x="3334043" y="1442823"/>
            <a:chExt cx="2711547" cy="1721624"/>
          </a:xfrm>
        </p:grpSpPr>
        <p:grpSp>
          <p:nvGrpSpPr>
            <p:cNvPr id="31" name="Group 30">
              <a:extLst>
                <a:ext uri="{FF2B5EF4-FFF2-40B4-BE49-F238E27FC236}">
                  <a16:creationId xmlns:a16="http://schemas.microsoft.com/office/drawing/2014/main" id="{D2FB2CC2-DCF0-4796-403A-74E533CEF59D}"/>
                </a:ext>
              </a:extLst>
            </p:cNvPr>
            <p:cNvGrpSpPr/>
            <p:nvPr/>
          </p:nvGrpSpPr>
          <p:grpSpPr>
            <a:xfrm>
              <a:off x="4131147" y="1442823"/>
              <a:ext cx="1130021" cy="887279"/>
              <a:chOff x="8167776" y="1310938"/>
              <a:chExt cx="1130021" cy="887279"/>
            </a:xfrm>
          </p:grpSpPr>
          <p:pic>
            <p:nvPicPr>
              <p:cNvPr id="26" name="Picture 25" descr="A green diamond shaped object on a black background&#10;&#10;Description automatically generated">
                <a:extLst>
                  <a:ext uri="{FF2B5EF4-FFF2-40B4-BE49-F238E27FC236}">
                    <a16:creationId xmlns:a16="http://schemas.microsoft.com/office/drawing/2014/main" id="{58D122F2-B1F9-D4A1-8312-C17405BB5A9A}"/>
                  </a:ext>
                </a:extLst>
              </p:cNvPr>
              <p:cNvPicPr>
                <a:picLocks noChangeAspect="1"/>
              </p:cNvPicPr>
              <p:nvPr/>
            </p:nvPicPr>
            <p:blipFill>
              <a:blip r:embed="rId4"/>
              <a:stretch>
                <a:fillRect/>
              </a:stretch>
            </p:blipFill>
            <p:spPr>
              <a:xfrm>
                <a:off x="8167776" y="1310938"/>
                <a:ext cx="1011168" cy="887279"/>
              </a:xfrm>
              <a:prstGeom prst="rect">
                <a:avLst/>
              </a:prstGeom>
            </p:spPr>
          </p:pic>
          <p:sp>
            <p:nvSpPr>
              <p:cNvPr id="29" name="TextBox 28">
                <a:extLst>
                  <a:ext uri="{FF2B5EF4-FFF2-40B4-BE49-F238E27FC236}">
                    <a16:creationId xmlns:a16="http://schemas.microsoft.com/office/drawing/2014/main" id="{32A5F709-DE26-8C42-E75B-DD283D09EED3}"/>
                  </a:ext>
                </a:extLst>
              </p:cNvPr>
              <p:cNvSpPr txBox="1"/>
              <p:nvPr/>
            </p:nvSpPr>
            <p:spPr>
              <a:xfrm>
                <a:off x="8212916" y="1757119"/>
                <a:ext cx="10848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003333"/>
                    </a:solidFill>
                    <a:latin typeface="Public Sans"/>
                  </a:rPr>
                  <a:t>Where?</a:t>
                </a:r>
              </a:p>
            </p:txBody>
          </p:sp>
        </p:grpSp>
        <p:sp>
          <p:nvSpPr>
            <p:cNvPr id="8" name="TextBox 7">
              <a:extLst>
                <a:ext uri="{FF2B5EF4-FFF2-40B4-BE49-F238E27FC236}">
                  <a16:creationId xmlns:a16="http://schemas.microsoft.com/office/drawing/2014/main" id="{7D9EF4A1-8373-868F-1761-26CF4841A057}"/>
                </a:ext>
              </a:extLst>
            </p:cNvPr>
            <p:cNvSpPr txBox="1"/>
            <p:nvPr/>
          </p:nvSpPr>
          <p:spPr>
            <a:xfrm>
              <a:off x="3334043" y="2518116"/>
              <a:ext cx="27115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solidFill>
                    <a:srgbClr val="003333"/>
                  </a:solidFill>
                  <a:latin typeface="Public Sans Light"/>
                </a:rPr>
                <a:t>Online regularly (once every 3 months) with opportunities to connect in-person at two+ forums</a:t>
              </a:r>
              <a:endParaRPr lang="en-US" sz="1200">
                <a:solidFill>
                  <a:srgbClr val="003333"/>
                </a:solidFill>
              </a:endParaRPr>
            </a:p>
          </p:txBody>
        </p:sp>
      </p:grpSp>
      <p:grpSp>
        <p:nvGrpSpPr>
          <p:cNvPr id="14" name="Group 13">
            <a:extLst>
              <a:ext uri="{FF2B5EF4-FFF2-40B4-BE49-F238E27FC236}">
                <a16:creationId xmlns:a16="http://schemas.microsoft.com/office/drawing/2014/main" id="{83354856-396D-116D-8D90-B07FF8360594}"/>
              </a:ext>
            </a:extLst>
          </p:cNvPr>
          <p:cNvGrpSpPr/>
          <p:nvPr/>
        </p:nvGrpSpPr>
        <p:grpSpPr>
          <a:xfrm>
            <a:off x="799141" y="1282040"/>
            <a:ext cx="2743200" cy="1481291"/>
            <a:chOff x="6108896" y="1552204"/>
            <a:chExt cx="2743200" cy="1481291"/>
          </a:xfrm>
        </p:grpSpPr>
        <p:grpSp>
          <p:nvGrpSpPr>
            <p:cNvPr id="5" name="Group 4">
              <a:extLst>
                <a:ext uri="{FF2B5EF4-FFF2-40B4-BE49-F238E27FC236}">
                  <a16:creationId xmlns:a16="http://schemas.microsoft.com/office/drawing/2014/main" id="{D7037B6B-641D-8D63-B29C-E023E4C8680E}"/>
                </a:ext>
              </a:extLst>
            </p:cNvPr>
            <p:cNvGrpSpPr/>
            <p:nvPr/>
          </p:nvGrpSpPr>
          <p:grpSpPr>
            <a:xfrm>
              <a:off x="6943099" y="1552204"/>
              <a:ext cx="1084881" cy="896966"/>
              <a:chOff x="9220307" y="1314812"/>
              <a:chExt cx="1084881" cy="896966"/>
            </a:xfrm>
          </p:grpSpPr>
          <p:pic>
            <p:nvPicPr>
              <p:cNvPr id="24" name="Picture 23" descr="A pink and black shape&#10;&#10;Description automatically generated">
                <a:extLst>
                  <a:ext uri="{FF2B5EF4-FFF2-40B4-BE49-F238E27FC236}">
                    <a16:creationId xmlns:a16="http://schemas.microsoft.com/office/drawing/2014/main" id="{92AD41DB-6F30-A0E8-1525-68425BC4D3B2}"/>
                  </a:ext>
                </a:extLst>
              </p:cNvPr>
              <p:cNvPicPr>
                <a:picLocks noChangeAspect="1"/>
              </p:cNvPicPr>
              <p:nvPr/>
            </p:nvPicPr>
            <p:blipFill>
              <a:blip r:embed="rId5"/>
              <a:stretch>
                <a:fillRect/>
              </a:stretch>
            </p:blipFill>
            <p:spPr>
              <a:xfrm>
                <a:off x="9297025" y="1314812"/>
                <a:ext cx="773260" cy="896966"/>
              </a:xfrm>
              <a:prstGeom prst="rect">
                <a:avLst/>
              </a:prstGeom>
            </p:spPr>
          </p:pic>
          <p:sp>
            <p:nvSpPr>
              <p:cNvPr id="30" name="TextBox 29">
                <a:extLst>
                  <a:ext uri="{FF2B5EF4-FFF2-40B4-BE49-F238E27FC236}">
                    <a16:creationId xmlns:a16="http://schemas.microsoft.com/office/drawing/2014/main" id="{CCD9E12E-4662-AB19-A688-3F75BEC22A2B}"/>
                  </a:ext>
                </a:extLst>
              </p:cNvPr>
              <p:cNvSpPr txBox="1"/>
              <p:nvPr/>
            </p:nvSpPr>
            <p:spPr>
              <a:xfrm>
                <a:off x="9220307" y="1757119"/>
                <a:ext cx="10848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003333"/>
                    </a:solidFill>
                    <a:latin typeface="Public Sans"/>
                  </a:rPr>
                  <a:t>When?</a:t>
                </a:r>
              </a:p>
            </p:txBody>
          </p:sp>
        </p:grpSp>
        <p:sp>
          <p:nvSpPr>
            <p:cNvPr id="11" name="TextBox 10">
              <a:extLst>
                <a:ext uri="{FF2B5EF4-FFF2-40B4-BE49-F238E27FC236}">
                  <a16:creationId xmlns:a16="http://schemas.microsoft.com/office/drawing/2014/main" id="{57D06B3F-3F5B-CE7D-F8FC-4EF2407EBA0C}"/>
                </a:ext>
              </a:extLst>
            </p:cNvPr>
            <p:cNvSpPr txBox="1"/>
            <p:nvPr/>
          </p:nvSpPr>
          <p:spPr>
            <a:xfrm>
              <a:off x="6108896" y="257183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003333"/>
                  </a:solidFill>
                  <a:latin typeface="Public Sans Light"/>
                </a:rPr>
                <a:t>Activities from </a:t>
              </a:r>
              <a:endParaRPr lang="en-US" sz="1200">
                <a:solidFill>
                  <a:srgbClr val="003333"/>
                </a:solidFill>
              </a:endParaRPr>
            </a:p>
            <a:p>
              <a:pPr algn="ctr"/>
              <a:r>
                <a:rPr lang="en-US" sz="1200">
                  <a:solidFill>
                    <a:srgbClr val="003333"/>
                  </a:solidFill>
                  <a:latin typeface="Public Sans Light"/>
                </a:rPr>
                <a:t>Spring 2024 – end of 2026 </a:t>
              </a:r>
              <a:endParaRPr lang="en-US" sz="1200"/>
            </a:p>
          </p:txBody>
        </p:sp>
      </p:grpSp>
    </p:spTree>
    <p:extLst>
      <p:ext uri="{BB962C8B-B14F-4D97-AF65-F5344CB8AC3E}">
        <p14:creationId xmlns:p14="http://schemas.microsoft.com/office/powerpoint/2010/main" val="28932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a:xfrm>
            <a:off x="2125205" y="425924"/>
            <a:ext cx="6626946" cy="507600"/>
          </a:xfrm>
        </p:spPr>
        <p:txBody>
          <a:bodyPr>
            <a:normAutofit/>
          </a:bodyPr>
          <a:lstStyle/>
          <a:p>
            <a:r>
              <a:rPr lang="en-US"/>
              <a:t>CoP overarching purpose</a:t>
            </a:r>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14</a:t>
            </a:fld>
            <a:endParaRPr lang="en-GB"/>
          </a:p>
        </p:txBody>
      </p:sp>
      <p:grpSp>
        <p:nvGrpSpPr>
          <p:cNvPr id="9" name="Group 8">
            <a:extLst>
              <a:ext uri="{FF2B5EF4-FFF2-40B4-BE49-F238E27FC236}">
                <a16:creationId xmlns:a16="http://schemas.microsoft.com/office/drawing/2014/main" id="{3E5CB2C9-1552-98C0-8566-08C51A9609AA}"/>
              </a:ext>
            </a:extLst>
          </p:cNvPr>
          <p:cNvGrpSpPr/>
          <p:nvPr/>
        </p:nvGrpSpPr>
        <p:grpSpPr>
          <a:xfrm>
            <a:off x="421369" y="1484152"/>
            <a:ext cx="2688683" cy="3049852"/>
            <a:chOff x="644157" y="1493838"/>
            <a:chExt cx="2688683" cy="3049852"/>
          </a:xfrm>
        </p:grpSpPr>
        <p:sp>
          <p:nvSpPr>
            <p:cNvPr id="5" name="TextBox 4">
              <a:extLst>
                <a:ext uri="{FF2B5EF4-FFF2-40B4-BE49-F238E27FC236}">
                  <a16:creationId xmlns:a16="http://schemas.microsoft.com/office/drawing/2014/main" id="{18EE5363-16AD-8750-FB46-4D201B7FA643}"/>
                </a:ext>
              </a:extLst>
            </p:cNvPr>
            <p:cNvSpPr txBox="1"/>
            <p:nvPr/>
          </p:nvSpPr>
          <p:spPr>
            <a:xfrm>
              <a:off x="644157" y="3528027"/>
              <a:ext cx="26886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3333"/>
                  </a:solidFill>
                  <a:latin typeface="Public Sans"/>
                </a:rPr>
                <a:t>Engage</a:t>
              </a:r>
              <a:r>
                <a:rPr lang="en-US" sz="1200">
                  <a:solidFill>
                    <a:srgbClr val="003333"/>
                  </a:solidFill>
                  <a:latin typeface="Public Sans"/>
                </a:rPr>
                <a:t> a broader group of stakeholders within the Urban ReLeaf pilot cities (Dundee, Riga, Mannheim, Athens, Utrecht, and Cascais), </a:t>
              </a:r>
              <a:endParaRPr lang="en-US" sz="1200">
                <a:latin typeface="Public Sans"/>
              </a:endParaRPr>
            </a:p>
            <a:p>
              <a:pPr algn="ctr"/>
              <a:r>
                <a:rPr lang="en-US" sz="1200">
                  <a:solidFill>
                    <a:srgbClr val="003333"/>
                  </a:solidFill>
                  <a:latin typeface="Public Sans"/>
                </a:rPr>
                <a:t>vertically and horizontally </a:t>
              </a:r>
              <a:endParaRPr lang="en-US" sz="1200">
                <a:latin typeface="Public Sans"/>
              </a:endParaRPr>
            </a:p>
          </p:txBody>
        </p:sp>
        <p:pic>
          <p:nvPicPr>
            <p:cNvPr id="6" name="Graphic 5" descr="City with solid fill">
              <a:extLst>
                <a:ext uri="{FF2B5EF4-FFF2-40B4-BE49-F238E27FC236}">
                  <a16:creationId xmlns:a16="http://schemas.microsoft.com/office/drawing/2014/main" id="{8B6A9768-FE1C-6E17-ACC3-E7B9C9BF73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740" y="1493838"/>
              <a:ext cx="2020888" cy="1639888"/>
            </a:xfrm>
            <a:prstGeom prst="rect">
              <a:avLst/>
            </a:prstGeom>
          </p:spPr>
        </p:pic>
      </p:grpSp>
      <p:grpSp>
        <p:nvGrpSpPr>
          <p:cNvPr id="10" name="Group 9">
            <a:extLst>
              <a:ext uri="{FF2B5EF4-FFF2-40B4-BE49-F238E27FC236}">
                <a16:creationId xmlns:a16="http://schemas.microsoft.com/office/drawing/2014/main" id="{B5F8FEED-A6BC-F1B7-9CA3-DEB4146306E4}"/>
              </a:ext>
            </a:extLst>
          </p:cNvPr>
          <p:cNvGrpSpPr/>
          <p:nvPr/>
        </p:nvGrpSpPr>
        <p:grpSpPr>
          <a:xfrm>
            <a:off x="3350119" y="1668507"/>
            <a:ext cx="2472653" cy="2680800"/>
            <a:chOff x="3466467" y="1493838"/>
            <a:chExt cx="2472653" cy="2680800"/>
          </a:xfrm>
        </p:grpSpPr>
        <p:pic>
          <p:nvPicPr>
            <p:cNvPr id="27" name="Picture 26" descr="A map of europe with cities&#10;&#10;Description automatically generated">
              <a:extLst>
                <a:ext uri="{FF2B5EF4-FFF2-40B4-BE49-F238E27FC236}">
                  <a16:creationId xmlns:a16="http://schemas.microsoft.com/office/drawing/2014/main" id="{20AE8C6E-318A-EBE4-78FC-55E6ECAD6539}"/>
                </a:ext>
              </a:extLst>
            </p:cNvPr>
            <p:cNvPicPr>
              <a:picLocks noChangeAspect="1"/>
            </p:cNvPicPr>
            <p:nvPr/>
          </p:nvPicPr>
          <p:blipFill rotWithShape="1">
            <a:blip r:embed="rId5"/>
            <a:srcRect l="206" t="16696" r="519" b="110"/>
            <a:stretch/>
          </p:blipFill>
          <p:spPr>
            <a:xfrm>
              <a:off x="3466467" y="1493838"/>
              <a:ext cx="2466975" cy="1639888"/>
            </a:xfrm>
            <a:prstGeom prst="ellipse">
              <a:avLst/>
            </a:prstGeom>
            <a:ln w="6350" cap="rnd">
              <a:noFill/>
            </a:ln>
            <a:effectLst/>
          </p:spPr>
        </p:pic>
        <p:sp>
          <p:nvSpPr>
            <p:cNvPr id="7" name="TextBox 6">
              <a:extLst>
                <a:ext uri="{FF2B5EF4-FFF2-40B4-BE49-F238E27FC236}">
                  <a16:creationId xmlns:a16="http://schemas.microsoft.com/office/drawing/2014/main" id="{01FB0FE7-636F-325C-14D9-7E7E29608853}"/>
                </a:ext>
              </a:extLst>
            </p:cNvPr>
            <p:cNvSpPr txBox="1"/>
            <p:nvPr/>
          </p:nvSpPr>
          <p:spPr>
            <a:xfrm>
              <a:off x="3466467" y="3528307"/>
              <a:ext cx="2472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3333"/>
                  </a:solidFill>
                  <a:latin typeface="Public Sans Light"/>
                </a:rPr>
                <a:t>Connect</a:t>
              </a:r>
              <a:r>
                <a:rPr lang="en-US" sz="1200">
                  <a:solidFill>
                    <a:srgbClr val="003333"/>
                  </a:solidFill>
                  <a:latin typeface="Public Sans Light"/>
                </a:rPr>
                <a:t> passionate individuals and institutions beyond the Urban ReLeaf pilots</a:t>
              </a:r>
              <a:endParaRPr lang="en-US" sz="1200"/>
            </a:p>
          </p:txBody>
        </p:sp>
      </p:grpSp>
      <p:grpSp>
        <p:nvGrpSpPr>
          <p:cNvPr id="12" name="Group 11">
            <a:extLst>
              <a:ext uri="{FF2B5EF4-FFF2-40B4-BE49-F238E27FC236}">
                <a16:creationId xmlns:a16="http://schemas.microsoft.com/office/drawing/2014/main" id="{109C38BA-847A-F72B-9865-9C6228755259}"/>
              </a:ext>
            </a:extLst>
          </p:cNvPr>
          <p:cNvGrpSpPr/>
          <p:nvPr/>
        </p:nvGrpSpPr>
        <p:grpSpPr>
          <a:xfrm>
            <a:off x="6194103" y="1668507"/>
            <a:ext cx="2404175" cy="2864961"/>
            <a:chOff x="6352367" y="1493838"/>
            <a:chExt cx="2404175" cy="2864961"/>
          </a:xfrm>
        </p:grpSpPr>
        <p:pic>
          <p:nvPicPr>
            <p:cNvPr id="8" name="Graphic 7" descr="Cheers with solid fill">
              <a:extLst>
                <a:ext uri="{FF2B5EF4-FFF2-40B4-BE49-F238E27FC236}">
                  <a16:creationId xmlns:a16="http://schemas.microsoft.com/office/drawing/2014/main" id="{AEAF4F1D-A16F-3A83-F05E-968C00CC48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0138" y="1493838"/>
              <a:ext cx="1651000" cy="1639888"/>
            </a:xfrm>
            <a:prstGeom prst="rect">
              <a:avLst/>
            </a:prstGeom>
          </p:spPr>
        </p:pic>
        <p:sp>
          <p:nvSpPr>
            <p:cNvPr id="11" name="TextBox 10">
              <a:extLst>
                <a:ext uri="{FF2B5EF4-FFF2-40B4-BE49-F238E27FC236}">
                  <a16:creationId xmlns:a16="http://schemas.microsoft.com/office/drawing/2014/main" id="{7C308987-9D03-A948-7804-0A3F4740967B}"/>
                </a:ext>
              </a:extLst>
            </p:cNvPr>
            <p:cNvSpPr txBox="1"/>
            <p:nvPr/>
          </p:nvSpPr>
          <p:spPr>
            <a:xfrm>
              <a:off x="6352367" y="3527802"/>
              <a:ext cx="24041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r>
                <a:rPr lang="en-US" sz="1200" b="1">
                  <a:solidFill>
                    <a:srgbClr val="003333"/>
                  </a:solidFill>
                  <a:latin typeface="Public Sans Light"/>
                </a:rPr>
                <a:t>Facilitate</a:t>
              </a:r>
              <a:r>
                <a:rPr lang="en-US" sz="1200">
                  <a:solidFill>
                    <a:srgbClr val="003333"/>
                  </a:solidFill>
                  <a:latin typeface="Public Sans Light"/>
                </a:rPr>
                <a:t> sense-making of shared challenges, sharing </a:t>
              </a:r>
              <a:endParaRPr lang="en-US"/>
            </a:p>
            <a:p>
              <a:pPr marL="114300" algn="ctr"/>
              <a:r>
                <a:rPr lang="en-US" sz="1200">
                  <a:solidFill>
                    <a:srgbClr val="003333"/>
                  </a:solidFill>
                  <a:latin typeface="Public Sans Light"/>
                </a:rPr>
                <a:t>knowledge, and committing to future actions</a:t>
              </a:r>
              <a:endParaRPr lang="en-US"/>
            </a:p>
          </p:txBody>
        </p:sp>
      </p:grpSp>
    </p:spTree>
    <p:extLst>
      <p:ext uri="{BB962C8B-B14F-4D97-AF65-F5344CB8AC3E}">
        <p14:creationId xmlns:p14="http://schemas.microsoft.com/office/powerpoint/2010/main" val="39954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ue rectangle with black background&#10;&#10;Description automatically generated">
            <a:extLst>
              <a:ext uri="{FF2B5EF4-FFF2-40B4-BE49-F238E27FC236}">
                <a16:creationId xmlns:a16="http://schemas.microsoft.com/office/drawing/2014/main" id="{376E4458-6206-FCBF-7788-E25E9205199F}"/>
              </a:ext>
            </a:extLst>
          </p:cNvPr>
          <p:cNvPicPr>
            <a:picLocks noChangeAspect="1"/>
          </p:cNvPicPr>
          <p:nvPr/>
        </p:nvPicPr>
        <p:blipFill>
          <a:blip r:embed="rId3"/>
          <a:stretch>
            <a:fillRect/>
          </a:stretch>
        </p:blipFill>
        <p:spPr>
          <a:xfrm rot="15900000">
            <a:off x="5897713" y="2665630"/>
            <a:ext cx="2216160" cy="2471469"/>
          </a:xfrm>
          <a:prstGeom prst="rect">
            <a:avLst/>
          </a:prstGeom>
        </p:spPr>
      </p:pic>
      <p:pic>
        <p:nvPicPr>
          <p:cNvPr id="24" name="Picture 23" descr="A blue rectangle with black background&#10;&#10;Description automatically generated">
            <a:extLst>
              <a:ext uri="{FF2B5EF4-FFF2-40B4-BE49-F238E27FC236}">
                <a16:creationId xmlns:a16="http://schemas.microsoft.com/office/drawing/2014/main" id="{F9093E32-40FD-5E44-2A4F-282ECCC52B97}"/>
              </a:ext>
            </a:extLst>
          </p:cNvPr>
          <p:cNvPicPr>
            <a:picLocks noChangeAspect="1"/>
          </p:cNvPicPr>
          <p:nvPr/>
        </p:nvPicPr>
        <p:blipFill>
          <a:blip r:embed="rId3"/>
          <a:stretch>
            <a:fillRect/>
          </a:stretch>
        </p:blipFill>
        <p:spPr>
          <a:xfrm rot="15900000">
            <a:off x="3254163" y="2657586"/>
            <a:ext cx="2216160" cy="2471469"/>
          </a:xfrm>
          <a:prstGeom prst="rect">
            <a:avLst/>
          </a:prstGeom>
        </p:spPr>
      </p:pic>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fontScale="90000"/>
          </a:bodyPr>
          <a:lstStyle/>
          <a:p>
            <a:r>
              <a:rPr lang="en-US"/>
              <a:t>One Community. Three Working Groups.</a:t>
            </a:r>
          </a:p>
        </p:txBody>
      </p:sp>
      <p:sp>
        <p:nvSpPr>
          <p:cNvPr id="3" name="Text Placeholder 2">
            <a:extLst>
              <a:ext uri="{FF2B5EF4-FFF2-40B4-BE49-F238E27FC236}">
                <a16:creationId xmlns:a16="http://schemas.microsoft.com/office/drawing/2014/main" id="{40C17986-4894-0049-B10F-90FF12C6D922}"/>
              </a:ext>
            </a:extLst>
          </p:cNvPr>
          <p:cNvSpPr>
            <a:spLocks noGrp="1"/>
          </p:cNvSpPr>
          <p:nvPr>
            <p:ph type="body" idx="1"/>
          </p:nvPr>
        </p:nvSpPr>
        <p:spPr>
          <a:xfrm>
            <a:off x="419075" y="1335823"/>
            <a:ext cx="8433720" cy="1156822"/>
          </a:xfrm>
        </p:spPr>
        <p:txBody>
          <a:bodyPr>
            <a:noAutofit/>
          </a:bodyPr>
          <a:lstStyle/>
          <a:p>
            <a:pPr marL="114300" indent="0" algn="just" fontAlgn="base">
              <a:lnSpc>
                <a:spcPct val="100000"/>
              </a:lnSpc>
              <a:buNone/>
            </a:pPr>
            <a:r>
              <a:rPr lang="en-GB" sz="1400"/>
              <a:t>All of the CoP's three topical Working Groups (WGs) share a consistent central concept, formats and meeting structures, and communication channels.</a:t>
            </a:r>
            <a:endParaRPr lang="en-US"/>
          </a:p>
          <a:p>
            <a:pPr marL="114300" indent="0" algn="just">
              <a:lnSpc>
                <a:spcPct val="100000"/>
              </a:lnSpc>
              <a:buNone/>
            </a:pPr>
            <a:endParaRPr lang="en-GB" sz="1400"/>
          </a:p>
          <a:p>
            <a:pPr marL="114300" indent="0" algn="just">
              <a:lnSpc>
                <a:spcPct val="100000"/>
              </a:lnSpc>
              <a:buNone/>
            </a:pPr>
            <a:r>
              <a:rPr lang="en-GB" sz="1400"/>
              <a:t>Members maintain co-ownership over their respective specific objectives, content, and ways of working.</a:t>
            </a:r>
            <a:endParaRPr lang="en-US"/>
          </a:p>
          <a:p>
            <a:pPr>
              <a:lnSpc>
                <a:spcPct val="100000"/>
              </a:lnSpc>
              <a:buFont typeface="Arial" panose="020B0604020202020204" pitchFamily="34" charset="0"/>
              <a:buChar char="•"/>
            </a:pPr>
            <a:endParaRPr lang="en-GB" sz="1400"/>
          </a:p>
          <a:p>
            <a:pPr>
              <a:lnSpc>
                <a:spcPct val="100000"/>
              </a:lnSpc>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B6B38E7E-5F37-7E4C-94CC-19C0709784E7}"/>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15</a:t>
            </a:fld>
            <a:endParaRPr lang="en-GB"/>
          </a:p>
        </p:txBody>
      </p:sp>
      <p:pic>
        <p:nvPicPr>
          <p:cNvPr id="5" name="Picture 4" descr="A blue rectangle with black background&#10;&#10;Description automatically generated">
            <a:extLst>
              <a:ext uri="{FF2B5EF4-FFF2-40B4-BE49-F238E27FC236}">
                <a16:creationId xmlns:a16="http://schemas.microsoft.com/office/drawing/2014/main" id="{0CE454C2-0364-1C22-9FEE-E7AE96F949FC}"/>
              </a:ext>
            </a:extLst>
          </p:cNvPr>
          <p:cNvPicPr>
            <a:picLocks noChangeAspect="1"/>
          </p:cNvPicPr>
          <p:nvPr/>
        </p:nvPicPr>
        <p:blipFill>
          <a:blip r:embed="rId3"/>
          <a:stretch>
            <a:fillRect/>
          </a:stretch>
        </p:blipFill>
        <p:spPr>
          <a:xfrm rot="15900000">
            <a:off x="607017" y="2627633"/>
            <a:ext cx="2216160" cy="2471469"/>
          </a:xfrm>
          <a:prstGeom prst="rect">
            <a:avLst/>
          </a:prstGeom>
        </p:spPr>
      </p:pic>
      <p:sp>
        <p:nvSpPr>
          <p:cNvPr id="6" name="TextBox 5">
            <a:extLst>
              <a:ext uri="{FF2B5EF4-FFF2-40B4-BE49-F238E27FC236}">
                <a16:creationId xmlns:a16="http://schemas.microsoft.com/office/drawing/2014/main" id="{16AEE66E-5745-D606-A83F-3703B147BB7C}"/>
              </a:ext>
            </a:extLst>
          </p:cNvPr>
          <p:cNvSpPr txBox="1"/>
          <p:nvPr/>
        </p:nvSpPr>
        <p:spPr>
          <a:xfrm>
            <a:off x="842970" y="3898694"/>
            <a:ext cx="196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Triggering innovation in public authorities with citizen-powered science </a:t>
            </a:r>
            <a:endParaRPr lang="en-US">
              <a:solidFill>
                <a:schemeClr val="bg1"/>
              </a:solidFill>
              <a:latin typeface="Public Sans"/>
            </a:endParaRPr>
          </a:p>
        </p:txBody>
      </p:sp>
      <p:sp>
        <p:nvSpPr>
          <p:cNvPr id="8" name="Oval 7">
            <a:extLst>
              <a:ext uri="{FF2B5EF4-FFF2-40B4-BE49-F238E27FC236}">
                <a16:creationId xmlns:a16="http://schemas.microsoft.com/office/drawing/2014/main" id="{97441976-A6C0-5A1F-1BB6-29D9D175E4F3}"/>
              </a:ext>
            </a:extLst>
          </p:cNvPr>
          <p:cNvSpPr/>
          <p:nvPr/>
        </p:nvSpPr>
        <p:spPr>
          <a:xfrm>
            <a:off x="1030594" y="3467373"/>
            <a:ext cx="323491" cy="323491"/>
          </a:xfrm>
          <a:prstGeom prst="ellipse">
            <a:avLst/>
          </a:prstGeom>
          <a:noFill/>
          <a:ln>
            <a:solidFill>
              <a:srgbClr val="CCFF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CCFF33"/>
                </a:solidFill>
                <a:latin typeface="Public Sans"/>
                <a:cs typeface="Arial"/>
              </a:rPr>
              <a:t>1</a:t>
            </a:r>
          </a:p>
        </p:txBody>
      </p:sp>
      <p:pic>
        <p:nvPicPr>
          <p:cNvPr id="9" name="Graphic 8" descr="Network with solid fill">
            <a:extLst>
              <a:ext uri="{FF2B5EF4-FFF2-40B4-BE49-F238E27FC236}">
                <a16:creationId xmlns:a16="http://schemas.microsoft.com/office/drawing/2014/main" id="{DFB4D852-71B1-7582-C897-A2E8768BE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3224" y="2881856"/>
            <a:ext cx="439948" cy="429165"/>
          </a:xfrm>
          <a:prstGeom prst="rect">
            <a:avLst/>
          </a:prstGeom>
        </p:spPr>
      </p:pic>
      <p:sp>
        <p:nvSpPr>
          <p:cNvPr id="11" name="TextBox 10">
            <a:extLst>
              <a:ext uri="{FF2B5EF4-FFF2-40B4-BE49-F238E27FC236}">
                <a16:creationId xmlns:a16="http://schemas.microsoft.com/office/drawing/2014/main" id="{3900C707-B878-AA43-F1CE-D51346E032A9}"/>
              </a:ext>
            </a:extLst>
          </p:cNvPr>
          <p:cNvSpPr txBox="1"/>
          <p:nvPr/>
        </p:nvSpPr>
        <p:spPr>
          <a:xfrm>
            <a:off x="3554814" y="3896298"/>
            <a:ext cx="196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Coupling citizen science and EO for the European Green Deal &amp; SDG 11 monitoring  </a:t>
            </a:r>
            <a:endParaRPr lang="en-US">
              <a:solidFill>
                <a:schemeClr val="bg1"/>
              </a:solidFill>
              <a:latin typeface="Public Sans"/>
            </a:endParaRPr>
          </a:p>
        </p:txBody>
      </p:sp>
      <p:sp>
        <p:nvSpPr>
          <p:cNvPr id="12" name="Oval 11">
            <a:extLst>
              <a:ext uri="{FF2B5EF4-FFF2-40B4-BE49-F238E27FC236}">
                <a16:creationId xmlns:a16="http://schemas.microsoft.com/office/drawing/2014/main" id="{31DFBF44-73C8-91E5-81A8-F1302354C03F}"/>
              </a:ext>
            </a:extLst>
          </p:cNvPr>
          <p:cNvSpPr/>
          <p:nvPr/>
        </p:nvSpPr>
        <p:spPr>
          <a:xfrm>
            <a:off x="3720872" y="3486543"/>
            <a:ext cx="323491" cy="323491"/>
          </a:xfrm>
          <a:prstGeom prst="ellipse">
            <a:avLst/>
          </a:prstGeom>
          <a:no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FF99FF"/>
                </a:solidFill>
                <a:latin typeface="Public Sans"/>
                <a:cs typeface="Arial"/>
              </a:rPr>
              <a:t>2</a:t>
            </a:r>
          </a:p>
        </p:txBody>
      </p:sp>
      <p:pic>
        <p:nvPicPr>
          <p:cNvPr id="18" name="Graphic 17" descr="Bullseye with solid fill">
            <a:extLst>
              <a:ext uri="{FF2B5EF4-FFF2-40B4-BE49-F238E27FC236}">
                <a16:creationId xmlns:a16="http://schemas.microsoft.com/office/drawing/2014/main" id="{C8E4A5B3-ACE0-13DB-07D3-FE51AA6965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0883" y="2956331"/>
            <a:ext cx="406208" cy="395425"/>
          </a:xfrm>
          <a:prstGeom prst="rect">
            <a:avLst/>
          </a:prstGeom>
        </p:spPr>
      </p:pic>
      <p:sp>
        <p:nvSpPr>
          <p:cNvPr id="20" name="TextBox 19">
            <a:extLst>
              <a:ext uri="{FF2B5EF4-FFF2-40B4-BE49-F238E27FC236}">
                <a16:creationId xmlns:a16="http://schemas.microsoft.com/office/drawing/2014/main" id="{9E86883F-3A6D-356B-6C36-B5866AC04460}"/>
              </a:ext>
            </a:extLst>
          </p:cNvPr>
          <p:cNvSpPr txBox="1"/>
          <p:nvPr/>
        </p:nvSpPr>
        <p:spPr>
          <a:xfrm>
            <a:off x="6209147" y="3875930"/>
            <a:ext cx="19619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Urban design foresight for NBS and green infrastructure scenario planning </a:t>
            </a:r>
            <a:endParaRPr lang="en-US">
              <a:solidFill>
                <a:schemeClr val="bg1"/>
              </a:solidFill>
            </a:endParaRPr>
          </a:p>
        </p:txBody>
      </p:sp>
      <p:sp>
        <p:nvSpPr>
          <p:cNvPr id="21" name="Oval 20">
            <a:extLst>
              <a:ext uri="{FF2B5EF4-FFF2-40B4-BE49-F238E27FC236}">
                <a16:creationId xmlns:a16="http://schemas.microsoft.com/office/drawing/2014/main" id="{C8A1B24D-AAAB-43C8-6706-6C14CA179B9B}"/>
              </a:ext>
            </a:extLst>
          </p:cNvPr>
          <p:cNvSpPr/>
          <p:nvPr/>
        </p:nvSpPr>
        <p:spPr>
          <a:xfrm>
            <a:off x="6409179" y="3484053"/>
            <a:ext cx="323491" cy="323491"/>
          </a:xfrm>
          <a:prstGeom prst="ellipse">
            <a:avLst/>
          </a:prstGeom>
          <a:noFill/>
          <a:ln>
            <a:solidFill>
              <a:srgbClr val="99FFF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99FFFF"/>
                </a:solidFill>
                <a:latin typeface="Public Sans"/>
                <a:cs typeface="Arial"/>
              </a:rPr>
              <a:t>3</a:t>
            </a:r>
          </a:p>
        </p:txBody>
      </p:sp>
      <p:pic>
        <p:nvPicPr>
          <p:cNvPr id="23" name="Graphic 22" descr="Braille with solid fill">
            <a:extLst>
              <a:ext uri="{FF2B5EF4-FFF2-40B4-BE49-F238E27FC236}">
                <a16:creationId xmlns:a16="http://schemas.microsoft.com/office/drawing/2014/main" id="{2CE19C47-3E90-33CB-9856-9B43C5388E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9888" y="2889101"/>
            <a:ext cx="549751" cy="578529"/>
          </a:xfrm>
          <a:prstGeom prst="rect">
            <a:avLst/>
          </a:prstGeom>
        </p:spPr>
      </p:pic>
    </p:spTree>
    <p:extLst>
      <p:ext uri="{BB962C8B-B14F-4D97-AF65-F5344CB8AC3E}">
        <p14:creationId xmlns:p14="http://schemas.microsoft.com/office/powerpoint/2010/main" val="171572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a:bodyPr>
          <a:lstStyle/>
          <a:p>
            <a:r>
              <a:rPr lang="en-US"/>
              <a:t>Process map</a:t>
            </a:r>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16</a:t>
            </a:fld>
            <a:endParaRPr lang="en-GB"/>
          </a:p>
        </p:txBody>
      </p:sp>
      <p:graphicFrame>
        <p:nvGraphicFramePr>
          <p:cNvPr id="3" name="Diagram 2">
            <a:extLst>
              <a:ext uri="{FF2B5EF4-FFF2-40B4-BE49-F238E27FC236}">
                <a16:creationId xmlns:a16="http://schemas.microsoft.com/office/drawing/2014/main" id="{368FC618-CEE8-EC21-2BA3-58AA8B71257A}"/>
              </a:ext>
            </a:extLst>
          </p:cNvPr>
          <p:cNvGraphicFramePr/>
          <p:nvPr>
            <p:extLst>
              <p:ext uri="{D42A27DB-BD31-4B8C-83A1-F6EECF244321}">
                <p14:modId xmlns:p14="http://schemas.microsoft.com/office/powerpoint/2010/main" val="3270620405"/>
              </p:ext>
            </p:extLst>
          </p:nvPr>
        </p:nvGraphicFramePr>
        <p:xfrm>
          <a:off x="550718" y="1033895"/>
          <a:ext cx="8239990" cy="3574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646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E4EE5CA1-B199-AE59-FDA0-14DD859EFEEF}"/>
              </a:ext>
            </a:extLst>
          </p:cNvPr>
          <p:cNvGraphicFramePr>
            <a:graphicFrameLocks noGrp="1"/>
          </p:cNvGraphicFramePr>
          <p:nvPr>
            <p:extLst>
              <p:ext uri="{D42A27DB-BD31-4B8C-83A1-F6EECF244321}">
                <p14:modId xmlns:p14="http://schemas.microsoft.com/office/powerpoint/2010/main" val="1583741052"/>
              </p:ext>
            </p:extLst>
          </p:nvPr>
        </p:nvGraphicFramePr>
        <p:xfrm>
          <a:off x="1094704" y="1054457"/>
          <a:ext cx="7007407" cy="3902296"/>
        </p:xfrm>
        <a:graphic>
          <a:graphicData uri="http://schemas.openxmlformats.org/drawingml/2006/table">
            <a:tbl>
              <a:tblPr firstRow="1" bandRow="1">
                <a:tableStyleId>{7A853611-DAAF-46BB-A7C7-7B076ABF0D52}</a:tableStyleId>
              </a:tblPr>
              <a:tblGrid>
                <a:gridCol w="1197735">
                  <a:extLst>
                    <a:ext uri="{9D8B030D-6E8A-4147-A177-3AD203B41FA5}">
                      <a16:colId xmlns:a16="http://schemas.microsoft.com/office/drawing/2014/main" val="1368353190"/>
                    </a:ext>
                  </a:extLst>
                </a:gridCol>
                <a:gridCol w="5809672">
                  <a:extLst>
                    <a:ext uri="{9D8B030D-6E8A-4147-A177-3AD203B41FA5}">
                      <a16:colId xmlns:a16="http://schemas.microsoft.com/office/drawing/2014/main" val="3842645633"/>
                    </a:ext>
                  </a:extLst>
                </a:gridCol>
              </a:tblGrid>
              <a:tr h="975574">
                <a:tc>
                  <a:txBody>
                    <a:bodyPr/>
                    <a:lstStyle/>
                    <a:p>
                      <a:endParaRPr lang="en-US">
                        <a:solidFill>
                          <a:schemeClr val="bg1"/>
                        </a:solidFill>
                        <a:latin typeface="Public Sans"/>
                      </a:endParaRPr>
                    </a:p>
                  </a:txBody>
                  <a:tcPr>
                    <a:lnR w="12700">
                      <a:solidFill>
                        <a:srgbClr val="003333"/>
                      </a:solidFill>
                    </a:lnR>
                    <a:lnB w="28575">
                      <a:solidFill>
                        <a:srgbClr val="003333"/>
                      </a:solidFill>
                    </a:lnB>
                    <a:solidFill>
                      <a:srgbClr val="003333"/>
                    </a:solidFill>
                  </a:tcPr>
                </a:tc>
                <a:tc>
                  <a:txBody>
                    <a:bodyPr/>
                    <a:lstStyle/>
                    <a:p>
                      <a:r>
                        <a:rPr lang="en-US" b="1">
                          <a:solidFill>
                            <a:srgbClr val="52C3A9"/>
                          </a:solidFill>
                          <a:latin typeface="Public Sans"/>
                        </a:rPr>
                        <a:t>ENGAGE</a:t>
                      </a:r>
                    </a:p>
                    <a:p>
                      <a:pPr lvl="0">
                        <a:buNone/>
                      </a:pPr>
                      <a:r>
                        <a:rPr lang="en-US" sz="1200" b="0" i="0" u="none" strike="noStrike" noProof="0">
                          <a:solidFill>
                            <a:schemeClr val="bg1"/>
                          </a:solidFill>
                        </a:rPr>
                        <a:t>with institutions and policymakers involved in decision-making processes that matter to you.</a:t>
                      </a:r>
                      <a:endParaRPr lang="en-US" sz="1200">
                        <a:solidFill>
                          <a:schemeClr val="bg1"/>
                        </a:solidFill>
                      </a:endParaRPr>
                    </a:p>
                  </a:txBody>
                  <a:tcPr anchor="ctr">
                    <a:lnL w="12700">
                      <a:solidFill>
                        <a:srgbClr val="003333"/>
                      </a:solidFill>
                    </a:lnL>
                    <a:lnB w="28575">
                      <a:solidFill>
                        <a:srgbClr val="003333"/>
                      </a:solidFill>
                    </a:lnB>
                    <a:solidFill>
                      <a:srgbClr val="003333"/>
                    </a:solidFill>
                  </a:tcPr>
                </a:tc>
                <a:extLst>
                  <a:ext uri="{0D108BD9-81ED-4DB2-BD59-A6C34878D82A}">
                    <a16:rowId xmlns:a16="http://schemas.microsoft.com/office/drawing/2014/main" val="2771453362"/>
                  </a:ext>
                </a:extLst>
              </a:tr>
              <a:tr h="975574">
                <a:tc>
                  <a:txBody>
                    <a:bodyPr/>
                    <a:lstStyle/>
                    <a:p>
                      <a:endParaRPr lang="en-US">
                        <a:solidFill>
                          <a:schemeClr val="bg1"/>
                        </a:solidFill>
                        <a:latin typeface="Public Sans"/>
                      </a:endParaRPr>
                    </a:p>
                  </a:txBody>
                  <a:tcPr>
                    <a:lnR w="12700">
                      <a:solidFill>
                        <a:srgbClr val="003333"/>
                      </a:solidFill>
                    </a:lnR>
                    <a:lnT w="28575">
                      <a:solidFill>
                        <a:srgbClr val="003333"/>
                      </a:solidFill>
                    </a:lnT>
                    <a:lnB w="28575">
                      <a:solidFill>
                        <a:srgbClr val="003333"/>
                      </a:solidFill>
                    </a:lnB>
                    <a:solidFill>
                      <a:srgbClr val="003333"/>
                    </a:solidFill>
                  </a:tcPr>
                </a:tc>
                <a:tc>
                  <a:txBody>
                    <a:bodyPr/>
                    <a:lstStyle/>
                    <a:p>
                      <a:r>
                        <a:rPr lang="en-US" b="1">
                          <a:solidFill>
                            <a:srgbClr val="99FFFF"/>
                          </a:solidFill>
                          <a:latin typeface="Public Sans"/>
                        </a:rPr>
                        <a:t>CONNECT</a:t>
                      </a:r>
                    </a:p>
                    <a:p>
                      <a:pPr lvl="0">
                        <a:buNone/>
                      </a:pPr>
                      <a:r>
                        <a:rPr lang="en-US" sz="1200" b="0" i="0" u="none" strike="noStrike" noProof="0">
                          <a:solidFill>
                            <a:schemeClr val="bg1"/>
                          </a:solidFill>
                        </a:rPr>
                        <a:t>with practitioners and experts from a wide range of disciplines, across Europe and beyond. </a:t>
                      </a:r>
                      <a:endParaRPr lang="en-US" sz="1200">
                        <a:solidFill>
                          <a:schemeClr val="bg1"/>
                        </a:solidFill>
                      </a:endParaRPr>
                    </a:p>
                  </a:txBody>
                  <a:tcPr anchor="ctr">
                    <a:lnL w="12700">
                      <a:solidFill>
                        <a:srgbClr val="003333"/>
                      </a:solidFill>
                    </a:lnL>
                    <a:lnT w="28575">
                      <a:solidFill>
                        <a:srgbClr val="003333"/>
                      </a:solidFill>
                    </a:lnT>
                    <a:lnB w="28575">
                      <a:solidFill>
                        <a:srgbClr val="003333"/>
                      </a:solidFill>
                    </a:lnB>
                    <a:solidFill>
                      <a:srgbClr val="003333"/>
                    </a:solidFill>
                  </a:tcPr>
                </a:tc>
                <a:extLst>
                  <a:ext uri="{0D108BD9-81ED-4DB2-BD59-A6C34878D82A}">
                    <a16:rowId xmlns:a16="http://schemas.microsoft.com/office/drawing/2014/main" val="79421817"/>
                  </a:ext>
                </a:extLst>
              </a:tr>
              <a:tr h="975574">
                <a:tc>
                  <a:txBody>
                    <a:bodyPr/>
                    <a:lstStyle/>
                    <a:p>
                      <a:endParaRPr lang="en-US">
                        <a:solidFill>
                          <a:schemeClr val="bg1"/>
                        </a:solidFill>
                        <a:latin typeface="Public Sans"/>
                      </a:endParaRPr>
                    </a:p>
                  </a:txBody>
                  <a:tcPr>
                    <a:lnR w="12700">
                      <a:solidFill>
                        <a:srgbClr val="003333"/>
                      </a:solidFill>
                    </a:lnR>
                    <a:lnT w="28575">
                      <a:solidFill>
                        <a:srgbClr val="003333"/>
                      </a:solidFill>
                    </a:lnT>
                    <a:lnB w="28575">
                      <a:solidFill>
                        <a:srgbClr val="003333"/>
                      </a:solidFill>
                    </a:lnB>
                    <a:solidFill>
                      <a:srgbClr val="003333"/>
                    </a:solidFill>
                  </a:tcPr>
                </a:tc>
                <a:tc>
                  <a:txBody>
                    <a:bodyPr/>
                    <a:lstStyle/>
                    <a:p>
                      <a:r>
                        <a:rPr lang="en-US" b="1">
                          <a:solidFill>
                            <a:srgbClr val="CCFF33"/>
                          </a:solidFill>
                          <a:latin typeface="Public Sans"/>
                        </a:rPr>
                        <a:t>SHOWCASE</a:t>
                      </a:r>
                    </a:p>
                    <a:p>
                      <a:pPr lvl="0">
                        <a:buNone/>
                      </a:pPr>
                      <a:r>
                        <a:rPr lang="en-US" sz="1200" b="0" i="0" u="none" strike="noStrike" noProof="0">
                          <a:solidFill>
                            <a:schemeClr val="bg1"/>
                          </a:solidFill>
                        </a:rPr>
                        <a:t>your commitment to driving positive change in urban landscapes in a sustainable, citizen-centered, inclusive, and collaborative way.</a:t>
                      </a:r>
                      <a:endParaRPr lang="en-US" sz="1200">
                        <a:solidFill>
                          <a:schemeClr val="bg1"/>
                        </a:solidFill>
                      </a:endParaRPr>
                    </a:p>
                  </a:txBody>
                  <a:tcPr anchor="ctr">
                    <a:lnL w="12700">
                      <a:solidFill>
                        <a:srgbClr val="003333"/>
                      </a:solidFill>
                    </a:lnL>
                    <a:lnT w="28575">
                      <a:solidFill>
                        <a:srgbClr val="003333"/>
                      </a:solidFill>
                    </a:lnT>
                    <a:lnB w="28575">
                      <a:solidFill>
                        <a:srgbClr val="003333"/>
                      </a:solidFill>
                    </a:lnB>
                    <a:solidFill>
                      <a:srgbClr val="003333"/>
                    </a:solidFill>
                  </a:tcPr>
                </a:tc>
                <a:extLst>
                  <a:ext uri="{0D108BD9-81ED-4DB2-BD59-A6C34878D82A}">
                    <a16:rowId xmlns:a16="http://schemas.microsoft.com/office/drawing/2014/main" val="1156755987"/>
                  </a:ext>
                </a:extLst>
              </a:tr>
              <a:tr h="975574">
                <a:tc>
                  <a:txBody>
                    <a:bodyPr/>
                    <a:lstStyle/>
                    <a:p>
                      <a:endParaRPr lang="en-US">
                        <a:solidFill>
                          <a:schemeClr val="bg1"/>
                        </a:solidFill>
                        <a:latin typeface="Public Sans"/>
                      </a:endParaRPr>
                    </a:p>
                  </a:txBody>
                  <a:tcPr>
                    <a:lnR w="12700">
                      <a:solidFill>
                        <a:srgbClr val="003333"/>
                      </a:solidFill>
                    </a:lnR>
                    <a:lnT w="28575">
                      <a:solidFill>
                        <a:srgbClr val="003333"/>
                      </a:solidFill>
                    </a:lnT>
                    <a:solidFill>
                      <a:srgbClr val="003333"/>
                    </a:solidFill>
                  </a:tcPr>
                </a:tc>
                <a:tc>
                  <a:txBody>
                    <a:bodyPr/>
                    <a:lstStyle/>
                    <a:p>
                      <a:r>
                        <a:rPr lang="en-US" b="1">
                          <a:solidFill>
                            <a:srgbClr val="FF99FF"/>
                          </a:solidFill>
                          <a:latin typeface="Public Sans"/>
                        </a:rPr>
                        <a:t>AMPLIFY</a:t>
                      </a:r>
                    </a:p>
                    <a:p>
                      <a:pPr lvl="0">
                        <a:buNone/>
                      </a:pPr>
                      <a:r>
                        <a:rPr lang="en-US" sz="1200" b="0" i="0" u="none" strike="noStrike" noProof="0">
                          <a:solidFill>
                            <a:schemeClr val="bg1"/>
                          </a:solidFill>
                        </a:rPr>
                        <a:t>the impact of your and your </a:t>
                      </a:r>
                      <a:r>
                        <a:rPr lang="en-US" sz="1200" b="0" i="0" u="none" strike="noStrike" noProof="0" err="1">
                          <a:solidFill>
                            <a:schemeClr val="bg1"/>
                          </a:solidFill>
                        </a:rPr>
                        <a:t>organisation’s</a:t>
                      </a:r>
                      <a:r>
                        <a:rPr lang="en-US" sz="1200" b="0" i="0" u="none" strike="noStrike" noProof="0">
                          <a:solidFill>
                            <a:schemeClr val="bg1"/>
                          </a:solidFill>
                        </a:rPr>
                        <a:t> efforts through opportunities to collectively network, commit to action, and create outputs to advance the debate at multiple scales.</a:t>
                      </a:r>
                      <a:endParaRPr lang="en-US" sz="1200">
                        <a:solidFill>
                          <a:schemeClr val="bg1"/>
                        </a:solidFill>
                      </a:endParaRPr>
                    </a:p>
                  </a:txBody>
                  <a:tcPr anchor="ctr">
                    <a:lnL w="12700">
                      <a:solidFill>
                        <a:srgbClr val="003333"/>
                      </a:solidFill>
                    </a:lnL>
                    <a:lnT w="28575">
                      <a:solidFill>
                        <a:srgbClr val="003333"/>
                      </a:solidFill>
                    </a:lnT>
                    <a:solidFill>
                      <a:srgbClr val="003333"/>
                    </a:solidFill>
                  </a:tcPr>
                </a:tc>
                <a:extLst>
                  <a:ext uri="{0D108BD9-81ED-4DB2-BD59-A6C34878D82A}">
                    <a16:rowId xmlns:a16="http://schemas.microsoft.com/office/drawing/2014/main" val="3390288314"/>
                  </a:ext>
                </a:extLst>
              </a:tr>
            </a:tbl>
          </a:graphicData>
        </a:graphic>
      </p:graphicFrame>
      <p:sp>
        <p:nvSpPr>
          <p:cNvPr id="2" name="Title 1">
            <a:extLst>
              <a:ext uri="{FF2B5EF4-FFF2-40B4-BE49-F238E27FC236}">
                <a16:creationId xmlns:a16="http://schemas.microsoft.com/office/drawing/2014/main" id="{5C0BE87B-17B8-F6B7-69AF-070B60092C67}"/>
              </a:ext>
            </a:extLst>
          </p:cNvPr>
          <p:cNvSpPr>
            <a:spLocks noGrp="1"/>
          </p:cNvSpPr>
          <p:nvPr>
            <p:ph type="title"/>
          </p:nvPr>
        </p:nvSpPr>
        <p:spPr/>
        <p:txBody>
          <a:bodyPr/>
          <a:lstStyle/>
          <a:p>
            <a:r>
              <a:rPr lang="en-US"/>
              <a:t>What's in it for me?</a:t>
            </a:r>
          </a:p>
        </p:txBody>
      </p:sp>
      <p:sp>
        <p:nvSpPr>
          <p:cNvPr id="4" name="Slide Number Placeholder 3">
            <a:extLst>
              <a:ext uri="{FF2B5EF4-FFF2-40B4-BE49-F238E27FC236}">
                <a16:creationId xmlns:a16="http://schemas.microsoft.com/office/drawing/2014/main" id="{CF5DF5B6-F064-56FF-23A2-D8A4CDB0BE23}"/>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17</a:t>
            </a:fld>
            <a:endParaRPr lang="en-GB"/>
          </a:p>
        </p:txBody>
      </p:sp>
      <p:grpSp>
        <p:nvGrpSpPr>
          <p:cNvPr id="15" name="Group 14">
            <a:extLst>
              <a:ext uri="{FF2B5EF4-FFF2-40B4-BE49-F238E27FC236}">
                <a16:creationId xmlns:a16="http://schemas.microsoft.com/office/drawing/2014/main" id="{13B95384-688C-B78B-F5EC-B795AE8716E1}"/>
              </a:ext>
            </a:extLst>
          </p:cNvPr>
          <p:cNvGrpSpPr/>
          <p:nvPr/>
        </p:nvGrpSpPr>
        <p:grpSpPr>
          <a:xfrm>
            <a:off x="1243068" y="1108389"/>
            <a:ext cx="918424" cy="3808231"/>
            <a:chOff x="1484547" y="1140586"/>
            <a:chExt cx="918424" cy="3808231"/>
          </a:xfrm>
        </p:grpSpPr>
        <p:pic>
          <p:nvPicPr>
            <p:cNvPr id="6" name="Graphic 2" descr="Earth globe: Africa and Europe with solid fill">
              <a:extLst>
                <a:ext uri="{FF2B5EF4-FFF2-40B4-BE49-F238E27FC236}">
                  <a16:creationId xmlns:a16="http://schemas.microsoft.com/office/drawing/2014/main" id="{D90B46EF-70BB-90FA-F19D-95B9D83E21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4547" y="2105196"/>
              <a:ext cx="914400" cy="914400"/>
            </a:xfrm>
            <a:prstGeom prst="rect">
              <a:avLst/>
            </a:prstGeom>
          </p:spPr>
        </p:pic>
        <p:pic>
          <p:nvPicPr>
            <p:cNvPr id="7" name="Graphic 3" descr="Handshake with solid fill">
              <a:extLst>
                <a:ext uri="{FF2B5EF4-FFF2-40B4-BE49-F238E27FC236}">
                  <a16:creationId xmlns:a16="http://schemas.microsoft.com/office/drawing/2014/main" id="{2BD12C03-3211-EDB8-72ED-B940641E55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8571" y="1140586"/>
              <a:ext cx="914400" cy="914400"/>
            </a:xfrm>
            <a:prstGeom prst="rect">
              <a:avLst/>
            </a:prstGeom>
          </p:spPr>
        </p:pic>
        <p:pic>
          <p:nvPicPr>
            <p:cNvPr id="10" name="Graphic 3" descr="Open hand with plant with solid fill">
              <a:extLst>
                <a:ext uri="{FF2B5EF4-FFF2-40B4-BE49-F238E27FC236}">
                  <a16:creationId xmlns:a16="http://schemas.microsoft.com/office/drawing/2014/main" id="{4553D61B-EB75-92D0-557D-DE395C96BE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4547" y="4034417"/>
              <a:ext cx="914400" cy="914400"/>
            </a:xfrm>
            <a:prstGeom prst="rect">
              <a:avLst/>
            </a:prstGeom>
          </p:spPr>
        </p:pic>
        <p:pic>
          <p:nvPicPr>
            <p:cNvPr id="14" name="Graphic 2" descr="Easel with solid fill">
              <a:extLst>
                <a:ext uri="{FF2B5EF4-FFF2-40B4-BE49-F238E27FC236}">
                  <a16:creationId xmlns:a16="http://schemas.microsoft.com/office/drawing/2014/main" id="{ABBF77D9-A8BF-A51D-048A-A55B41492F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8571" y="3069807"/>
              <a:ext cx="914400" cy="914400"/>
            </a:xfrm>
            <a:prstGeom prst="rect">
              <a:avLst/>
            </a:prstGeom>
          </p:spPr>
        </p:pic>
      </p:grpSp>
    </p:spTree>
    <p:extLst>
      <p:ext uri="{BB962C8B-B14F-4D97-AF65-F5344CB8AC3E}">
        <p14:creationId xmlns:p14="http://schemas.microsoft.com/office/powerpoint/2010/main" val="1968715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98451" y="1515282"/>
            <a:ext cx="6400800" cy="1677000"/>
          </a:xfrm>
          <a:prstGeom prst="rect">
            <a:avLst/>
          </a:prstGeom>
        </p:spPr>
        <p:txBody>
          <a:bodyPr spcFirstLastPara="1" wrap="square" lIns="91400" tIns="91400" rIns="91400" bIns="91400" anchor="b" anchorCtr="0">
            <a:normAutofit/>
          </a:bodyPr>
          <a:lstStyle/>
          <a:p>
            <a:r>
              <a:rPr lang="en-GB"/>
              <a:t>Working Groups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98451" y="1515282"/>
            <a:ext cx="6400800" cy="1677000"/>
          </a:xfrm>
          <a:prstGeom prst="rect">
            <a:avLst/>
          </a:prstGeom>
        </p:spPr>
        <p:txBody>
          <a:bodyPr spcFirstLastPara="1" wrap="square" lIns="91400" tIns="91400" rIns="91400" bIns="91400" anchor="b" anchorCtr="0">
            <a:normAutofit/>
          </a:bodyPr>
          <a:lstStyle/>
          <a:p>
            <a:r>
              <a:rPr lang="en-GB"/>
              <a:t>Working Group 1</a:t>
            </a:r>
            <a:endParaRPr/>
          </a:p>
        </p:txBody>
      </p:sp>
      <p:sp>
        <p:nvSpPr>
          <p:cNvPr id="4" name="Google Shape;189;p32">
            <a:extLst>
              <a:ext uri="{FF2B5EF4-FFF2-40B4-BE49-F238E27FC236}">
                <a16:creationId xmlns:a16="http://schemas.microsoft.com/office/drawing/2014/main" id="{0F0F6EFD-31B3-D4E4-D782-0990FC36DEC7}"/>
              </a:ext>
            </a:extLst>
          </p:cNvPr>
          <p:cNvSpPr txBox="1">
            <a:spLocks noGrp="1"/>
          </p:cNvSpPr>
          <p:nvPr>
            <p:ph type="title" idx="2"/>
          </p:nvPr>
        </p:nvSpPr>
        <p:spPr>
          <a:xfrm>
            <a:off x="1784800" y="3093346"/>
            <a:ext cx="5631600" cy="519900"/>
          </a:xfrm>
          <a:prstGeom prst="rect">
            <a:avLst/>
          </a:prstGeom>
        </p:spPr>
        <p:txBody>
          <a:bodyPr spcFirstLastPara="1" wrap="square" lIns="91400" tIns="91400" rIns="91400" bIns="91400" anchor="t" anchorCtr="0">
            <a:noAutofit/>
          </a:bodyPr>
          <a:lstStyle/>
          <a:p>
            <a:pPr>
              <a:lnSpc>
                <a:spcPct val="114999"/>
              </a:lnSpc>
            </a:pPr>
            <a:r>
              <a:rPr lang="en-GB" sz="2000" b="1"/>
              <a:t>Triggering innovation in public authorities with citizen-powered science</a:t>
            </a:r>
            <a:endParaRPr lang="en-US" sz="2400"/>
          </a:p>
        </p:txBody>
      </p:sp>
      <p:sp>
        <p:nvSpPr>
          <p:cNvPr id="5" name="TextBox 4">
            <a:extLst>
              <a:ext uri="{FF2B5EF4-FFF2-40B4-BE49-F238E27FC236}">
                <a16:creationId xmlns:a16="http://schemas.microsoft.com/office/drawing/2014/main" id="{412D7DD5-48BB-C476-7F22-FFA5F9875809}"/>
              </a:ext>
            </a:extLst>
          </p:cNvPr>
          <p:cNvSpPr txBox="1"/>
          <p:nvPr/>
        </p:nvSpPr>
        <p:spPr>
          <a:xfrm>
            <a:off x="6165730" y="58551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latin typeface="Public Sans"/>
              </a:rPr>
              <a:t>Lead organization</a:t>
            </a:r>
            <a:endParaRPr lang="en-US">
              <a:solidFill>
                <a:schemeClr val="bg1"/>
              </a:solidFill>
            </a:endParaRPr>
          </a:p>
        </p:txBody>
      </p:sp>
      <p:pic>
        <p:nvPicPr>
          <p:cNvPr id="7" name="Picture 6" descr="A logo with text and colorful circles&#10;&#10;Description automatically generated">
            <a:extLst>
              <a:ext uri="{FF2B5EF4-FFF2-40B4-BE49-F238E27FC236}">
                <a16:creationId xmlns:a16="http://schemas.microsoft.com/office/drawing/2014/main" id="{D41DF4FD-444E-A727-5BB1-4F8E89DCA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782" y="975156"/>
            <a:ext cx="1155114" cy="1007032"/>
          </a:xfrm>
          <a:prstGeom prst="rect">
            <a:avLst/>
          </a:prstGeom>
        </p:spPr>
      </p:pic>
    </p:spTree>
    <p:extLst>
      <p:ext uri="{BB962C8B-B14F-4D97-AF65-F5344CB8AC3E}">
        <p14:creationId xmlns:p14="http://schemas.microsoft.com/office/powerpoint/2010/main" val="128987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EBFC-2E56-9E05-72EE-3F9CD7CF97ED}"/>
              </a:ext>
            </a:extLst>
          </p:cNvPr>
          <p:cNvSpPr>
            <a:spLocks noGrp="1"/>
          </p:cNvSpPr>
          <p:nvPr>
            <p:ph type="title"/>
          </p:nvPr>
        </p:nvSpPr>
        <p:spPr>
          <a:xfrm>
            <a:off x="566969" y="1568956"/>
            <a:ext cx="3105554" cy="2396034"/>
          </a:xfrm>
        </p:spPr>
        <p:txBody>
          <a:bodyPr>
            <a:noAutofit/>
          </a:bodyPr>
          <a:lstStyle/>
          <a:p>
            <a:pPr algn="l"/>
            <a:r>
              <a:rPr lang="en-US" sz="2000"/>
              <a:t>Have any pressing questions or needs during the session? </a:t>
            </a:r>
            <a:br>
              <a:rPr lang="en-US" sz="2000"/>
            </a:br>
            <a:br>
              <a:rPr lang="en-US" sz="2000"/>
            </a:br>
            <a:r>
              <a:rPr lang="en-US" sz="2000"/>
              <a:t>Our facilitators will be happy to help if they aren't speaking! </a:t>
            </a:r>
          </a:p>
        </p:txBody>
      </p:sp>
      <p:sp>
        <p:nvSpPr>
          <p:cNvPr id="4" name="Slide Number Placeholder 3">
            <a:extLst>
              <a:ext uri="{FF2B5EF4-FFF2-40B4-BE49-F238E27FC236}">
                <a16:creationId xmlns:a16="http://schemas.microsoft.com/office/drawing/2014/main" id="{E02AB086-9E4A-AE0E-E39A-928C7A829C2F}"/>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2</a:t>
            </a:fld>
            <a:endParaRPr lang="en-GB"/>
          </a:p>
        </p:txBody>
      </p:sp>
      <p:pic>
        <p:nvPicPr>
          <p:cNvPr id="6" name="Picture 5" descr="A person smiling at the camera&#10;&#10;Description automatically generated">
            <a:extLst>
              <a:ext uri="{FF2B5EF4-FFF2-40B4-BE49-F238E27FC236}">
                <a16:creationId xmlns:a16="http://schemas.microsoft.com/office/drawing/2014/main" id="{6A310A4C-9656-F836-158E-7FCE43F88F9F}"/>
              </a:ext>
            </a:extLst>
          </p:cNvPr>
          <p:cNvPicPr>
            <a:picLocks noChangeAspect="1"/>
          </p:cNvPicPr>
          <p:nvPr/>
        </p:nvPicPr>
        <p:blipFill>
          <a:blip r:embed="rId3">
            <a:extLst>
              <a:ext uri="{28A0092B-C50C-407E-A947-70E740481C1C}">
                <a14:useLocalDpi xmlns:a14="http://schemas.microsoft.com/office/drawing/2010/main" val="0"/>
              </a:ext>
            </a:extLst>
          </a:blip>
          <a:srcRect l="369" r="369"/>
          <a:stretch/>
        </p:blipFill>
        <p:spPr>
          <a:xfrm>
            <a:off x="4023621" y="413015"/>
            <a:ext cx="1359791" cy="1368727"/>
          </a:xfrm>
          <a:prstGeom prst="ellipse">
            <a:avLst/>
          </a:prstGeom>
          <a:ln w="6350" cap="rnd">
            <a:solidFill>
              <a:srgbClr val="003333"/>
            </a:solidFill>
          </a:ln>
          <a:effectLst/>
        </p:spPr>
      </p:pic>
      <p:pic>
        <p:nvPicPr>
          <p:cNvPr id="8" name="Picture 7" descr="A person with long hair wearing a black shirt&#10;&#10;Description automatically generated">
            <a:extLst>
              <a:ext uri="{FF2B5EF4-FFF2-40B4-BE49-F238E27FC236}">
                <a16:creationId xmlns:a16="http://schemas.microsoft.com/office/drawing/2014/main" id="{14988A15-CC3D-2B55-2C00-C2AC28AC5E7D}"/>
              </a:ext>
            </a:extLst>
          </p:cNvPr>
          <p:cNvPicPr>
            <a:picLocks noChangeAspect="1"/>
          </p:cNvPicPr>
          <p:nvPr/>
        </p:nvPicPr>
        <p:blipFill>
          <a:blip r:embed="rId4"/>
          <a:srcRect t="2480" b="2480"/>
          <a:stretch/>
        </p:blipFill>
        <p:spPr>
          <a:xfrm>
            <a:off x="5601718" y="411355"/>
            <a:ext cx="1351508" cy="1377010"/>
          </a:xfrm>
          <a:prstGeom prst="ellipse">
            <a:avLst/>
          </a:prstGeom>
          <a:ln w="6350" cap="rnd">
            <a:solidFill>
              <a:srgbClr val="003333"/>
            </a:solidFill>
          </a:ln>
          <a:effectLst/>
        </p:spPr>
      </p:pic>
      <p:pic>
        <p:nvPicPr>
          <p:cNvPr id="13" name="Picture 12" descr="A person with a beard&#10;&#10;Description automatically generated">
            <a:extLst>
              <a:ext uri="{FF2B5EF4-FFF2-40B4-BE49-F238E27FC236}">
                <a16:creationId xmlns:a16="http://schemas.microsoft.com/office/drawing/2014/main" id="{10274FBC-728F-802E-E1EE-2A88EF2E5900}"/>
              </a:ext>
            </a:extLst>
          </p:cNvPr>
          <p:cNvPicPr>
            <a:picLocks noChangeAspect="1"/>
          </p:cNvPicPr>
          <p:nvPr/>
        </p:nvPicPr>
        <p:blipFill>
          <a:blip r:embed="rId5"/>
          <a:srcRect t="21332" b="21332"/>
          <a:stretch/>
        </p:blipFill>
        <p:spPr>
          <a:xfrm>
            <a:off x="4028548" y="3566502"/>
            <a:ext cx="1351508" cy="1377010"/>
          </a:xfrm>
          <a:prstGeom prst="ellipse">
            <a:avLst/>
          </a:prstGeom>
          <a:ln w="6350" cap="rnd">
            <a:solidFill>
              <a:srgbClr val="003333"/>
            </a:solidFill>
          </a:ln>
          <a:effectLst/>
        </p:spPr>
      </p:pic>
      <p:pic>
        <p:nvPicPr>
          <p:cNvPr id="7" name="Picture 6" descr="A person wearing glasses smiling&#10;&#10;Description automatically generated">
            <a:extLst>
              <a:ext uri="{FF2B5EF4-FFF2-40B4-BE49-F238E27FC236}">
                <a16:creationId xmlns:a16="http://schemas.microsoft.com/office/drawing/2014/main" id="{EFB9E893-BC10-4D65-8B8F-EF84569CB298}"/>
              </a:ext>
            </a:extLst>
          </p:cNvPr>
          <p:cNvPicPr>
            <a:picLocks noChangeAspect="1"/>
          </p:cNvPicPr>
          <p:nvPr/>
        </p:nvPicPr>
        <p:blipFill rotWithShape="1">
          <a:blip r:embed="rId6"/>
          <a:srcRect l="1186" t="5625" r="2725" b="11554"/>
          <a:stretch/>
        </p:blipFill>
        <p:spPr>
          <a:xfrm>
            <a:off x="5641132" y="3541869"/>
            <a:ext cx="1272131" cy="1366029"/>
          </a:xfrm>
          <a:prstGeom prst="flowChartConnector">
            <a:avLst/>
          </a:prstGeom>
          <a:ln>
            <a:solidFill>
              <a:srgbClr val="003333"/>
            </a:solidFill>
          </a:ln>
        </p:spPr>
      </p:pic>
      <p:pic>
        <p:nvPicPr>
          <p:cNvPr id="9" name="Picture 8" descr="A person in a suit and tie&#10;&#10;Description automatically generated">
            <a:extLst>
              <a:ext uri="{FF2B5EF4-FFF2-40B4-BE49-F238E27FC236}">
                <a16:creationId xmlns:a16="http://schemas.microsoft.com/office/drawing/2014/main" id="{1BBF40E3-7AEC-1D46-387A-DBB95F888916}"/>
              </a:ext>
            </a:extLst>
          </p:cNvPr>
          <p:cNvPicPr>
            <a:picLocks noChangeAspect="1"/>
          </p:cNvPicPr>
          <p:nvPr/>
        </p:nvPicPr>
        <p:blipFill rotWithShape="1">
          <a:blip r:embed="rId7"/>
          <a:srcRect l="-524" t="10714" r="3351" b="15635"/>
          <a:stretch/>
        </p:blipFill>
        <p:spPr>
          <a:xfrm>
            <a:off x="7153767" y="1953610"/>
            <a:ext cx="1420083" cy="1462178"/>
          </a:xfrm>
          <a:prstGeom prst="ellipse">
            <a:avLst/>
          </a:prstGeom>
          <a:ln>
            <a:solidFill>
              <a:srgbClr val="003333"/>
            </a:solidFill>
          </a:ln>
        </p:spPr>
      </p:pic>
      <p:pic>
        <p:nvPicPr>
          <p:cNvPr id="10" name="Picture 9" descr="A person smiling for a picture&#10;&#10;Description automatically generated">
            <a:extLst>
              <a:ext uri="{FF2B5EF4-FFF2-40B4-BE49-F238E27FC236}">
                <a16:creationId xmlns:a16="http://schemas.microsoft.com/office/drawing/2014/main" id="{89F1EF9E-565C-D2C6-12CE-3CD016C07AD4}"/>
              </a:ext>
            </a:extLst>
          </p:cNvPr>
          <p:cNvPicPr>
            <a:picLocks noChangeAspect="1"/>
          </p:cNvPicPr>
          <p:nvPr/>
        </p:nvPicPr>
        <p:blipFill rotWithShape="1">
          <a:blip r:embed="rId8"/>
          <a:srcRect l="1714" t="5086" r="4114" b="22152"/>
          <a:stretch/>
        </p:blipFill>
        <p:spPr>
          <a:xfrm>
            <a:off x="7203034" y="3546795"/>
            <a:ext cx="1327941" cy="1371419"/>
          </a:xfrm>
          <a:prstGeom prst="ellipse">
            <a:avLst/>
          </a:prstGeom>
          <a:ln>
            <a:solidFill>
              <a:srgbClr val="003333"/>
            </a:solidFill>
          </a:ln>
        </p:spPr>
      </p:pic>
      <p:pic>
        <p:nvPicPr>
          <p:cNvPr id="16" name="Picture 15" descr="A person wearing glasses and smiling&#10;&#10;Description automatically generated">
            <a:extLst>
              <a:ext uri="{FF2B5EF4-FFF2-40B4-BE49-F238E27FC236}">
                <a16:creationId xmlns:a16="http://schemas.microsoft.com/office/drawing/2014/main" id="{4EE531D1-2376-C838-7D67-17B44C0AA40D}"/>
              </a:ext>
            </a:extLst>
          </p:cNvPr>
          <p:cNvPicPr>
            <a:picLocks noChangeAspect="1"/>
          </p:cNvPicPr>
          <p:nvPr/>
        </p:nvPicPr>
        <p:blipFill>
          <a:blip r:embed="rId9"/>
          <a:stretch>
            <a:fillRect/>
          </a:stretch>
        </p:blipFill>
        <p:spPr>
          <a:xfrm>
            <a:off x="5596792" y="1997952"/>
            <a:ext cx="1362075" cy="1381125"/>
          </a:xfrm>
          <a:prstGeom prst="rect">
            <a:avLst/>
          </a:prstGeom>
        </p:spPr>
      </p:pic>
      <p:pic>
        <p:nvPicPr>
          <p:cNvPr id="18" name="Picture 17" descr="A person with long hair smiling&#10;&#10;Description automatically generated">
            <a:extLst>
              <a:ext uri="{FF2B5EF4-FFF2-40B4-BE49-F238E27FC236}">
                <a16:creationId xmlns:a16="http://schemas.microsoft.com/office/drawing/2014/main" id="{A5A2D3F8-3BDD-9207-5C17-B3B0F5382989}"/>
              </a:ext>
            </a:extLst>
          </p:cNvPr>
          <p:cNvPicPr>
            <a:picLocks noChangeAspect="1"/>
          </p:cNvPicPr>
          <p:nvPr/>
        </p:nvPicPr>
        <p:blipFill>
          <a:blip r:embed="rId10"/>
          <a:stretch>
            <a:fillRect/>
          </a:stretch>
        </p:blipFill>
        <p:spPr>
          <a:xfrm>
            <a:off x="4023621" y="1984832"/>
            <a:ext cx="1362075" cy="1381125"/>
          </a:xfrm>
          <a:prstGeom prst="rect">
            <a:avLst/>
          </a:prstGeom>
        </p:spPr>
      </p:pic>
      <p:pic>
        <p:nvPicPr>
          <p:cNvPr id="20" name="Picture 19" descr="A person smiling at camera&#10;&#10;Description automatically generated">
            <a:extLst>
              <a:ext uri="{FF2B5EF4-FFF2-40B4-BE49-F238E27FC236}">
                <a16:creationId xmlns:a16="http://schemas.microsoft.com/office/drawing/2014/main" id="{390AAD16-3304-3EC0-B1F7-B78ED966B0F9}"/>
              </a:ext>
            </a:extLst>
          </p:cNvPr>
          <p:cNvPicPr>
            <a:picLocks noChangeAspect="1"/>
          </p:cNvPicPr>
          <p:nvPr/>
        </p:nvPicPr>
        <p:blipFill>
          <a:blip r:embed="rId11"/>
          <a:srcRect l="4207" r="4207"/>
          <a:stretch/>
        </p:blipFill>
        <p:spPr>
          <a:xfrm>
            <a:off x="7183327" y="413013"/>
            <a:ext cx="1359791" cy="1368727"/>
          </a:xfrm>
          <a:prstGeom prst="ellipse">
            <a:avLst/>
          </a:prstGeom>
          <a:ln w="6350" cap="rnd">
            <a:solidFill>
              <a:srgbClr val="003333"/>
            </a:solidFill>
          </a:ln>
          <a:effectLst/>
        </p:spPr>
      </p:pic>
    </p:spTree>
    <p:extLst>
      <p:ext uri="{BB962C8B-B14F-4D97-AF65-F5344CB8AC3E}">
        <p14:creationId xmlns:p14="http://schemas.microsoft.com/office/powerpoint/2010/main" val="348547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WG1 Context</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p:txBody>
          <a:bodyPr/>
          <a:lstStyle/>
          <a:p>
            <a:pPr marL="114300" indent="0">
              <a:buNone/>
            </a:pPr>
            <a:r>
              <a:rPr lang="en-US" sz="1600" b="1">
                <a:solidFill>
                  <a:schemeClr val="bg1"/>
                </a:solidFill>
                <a:highlight>
                  <a:srgbClr val="003333"/>
                </a:highlight>
                <a:latin typeface="Public Sans SemiBold"/>
                <a:ea typeface="Calibri"/>
                <a:cs typeface="Calibri"/>
              </a:rPr>
              <a:t>The problem</a:t>
            </a:r>
            <a:endParaRPr lang="en-US" sz="1600">
              <a:solidFill>
                <a:schemeClr val="bg1"/>
              </a:solidFill>
              <a:highlight>
                <a:srgbClr val="003333"/>
              </a:highlight>
              <a:latin typeface="Public Sans SemiBold"/>
              <a:ea typeface="Calibri"/>
              <a:cs typeface="Calibri"/>
            </a:endParaRPr>
          </a:p>
          <a:p>
            <a:pPr marL="114300" indent="0" algn="just">
              <a:buNone/>
            </a:pPr>
            <a:r>
              <a:rPr lang="en-US" sz="1600">
                <a:latin typeface="Public Sans"/>
                <a:ea typeface="Calibri"/>
                <a:cs typeface="Calibri"/>
              </a:rPr>
              <a:t>Public authorities often face limitations in collecting essential data for evidence-based policymaking due to resource constraints.</a:t>
            </a:r>
          </a:p>
          <a:p>
            <a:pPr marL="114300" indent="0">
              <a:buNone/>
            </a:pPr>
            <a:endParaRPr lang="en-US" sz="1600">
              <a:latin typeface="Public Sans"/>
              <a:ea typeface="Calibri"/>
              <a:cs typeface="Calibri"/>
            </a:endParaRPr>
          </a:p>
          <a:p>
            <a:pPr marL="114300" indent="0">
              <a:buNone/>
            </a:pPr>
            <a:r>
              <a:rPr lang="en-US" sz="1600" b="1">
                <a:highlight>
                  <a:srgbClr val="33CC99"/>
                </a:highlight>
                <a:latin typeface="Public Sans SemiBold"/>
                <a:ea typeface="Calibri"/>
                <a:cs typeface="Calibri"/>
              </a:rPr>
              <a:t>How citizen-powered science can help </a:t>
            </a:r>
            <a:endParaRPr lang="en-US" sz="1600">
              <a:highlight>
                <a:srgbClr val="33CC99"/>
              </a:highlight>
              <a:latin typeface="Public Sans SemiBold"/>
              <a:ea typeface="Calibri"/>
              <a:cs typeface="Calibri"/>
            </a:endParaRPr>
          </a:p>
          <a:p>
            <a:pPr marL="114300" indent="0" algn="just">
              <a:buNone/>
            </a:pPr>
            <a:r>
              <a:rPr lang="en-US" sz="1600">
                <a:latin typeface="Public Sans"/>
                <a:ea typeface="Calibri"/>
                <a:cs typeface="Calibri"/>
              </a:rPr>
              <a:t>Contributions from citizens can make data collection more comprehensive and inclusive, and provide valuable data for monitoring policy impacts and adapting future approaches. </a:t>
            </a:r>
          </a:p>
          <a:p>
            <a:pPr marL="114300" indent="0">
              <a:buFont typeface="+mj-lt"/>
              <a:buNone/>
            </a:pPr>
            <a:endParaRPr lang="en-US" sz="1100">
              <a:solidFill>
                <a:srgbClr val="000000"/>
              </a:solidFill>
              <a:latin typeface="Calibri"/>
              <a:ea typeface="Calibri"/>
              <a:cs typeface="Calibri"/>
            </a:endParaRPr>
          </a:p>
          <a:p>
            <a:pPr marL="114300" indent="0">
              <a:buNone/>
            </a:pPr>
            <a:endParaRPr lang="en-US" sz="110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20</a:t>
            </a:fld>
            <a:endParaRPr lang="en-GB"/>
          </a:p>
        </p:txBody>
      </p:sp>
    </p:spTree>
    <p:extLst>
      <p:ext uri="{BB962C8B-B14F-4D97-AF65-F5344CB8AC3E}">
        <p14:creationId xmlns:p14="http://schemas.microsoft.com/office/powerpoint/2010/main" val="73376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WG1's contribution</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p:txBody>
          <a:bodyPr/>
          <a:lstStyle/>
          <a:p>
            <a:pPr marL="114300" indent="0">
              <a:buNone/>
            </a:pPr>
            <a:r>
              <a:rPr lang="en-US" sz="1600" b="1">
                <a:highlight>
                  <a:srgbClr val="CCFF33"/>
                </a:highlight>
                <a:latin typeface="Public Sans SemiBold"/>
                <a:ea typeface="Calibri"/>
                <a:cs typeface="Calibri"/>
              </a:rPr>
              <a:t>Three key needs WG1 members could help address</a:t>
            </a:r>
            <a:endParaRPr lang="en-US" sz="1600">
              <a:highlight>
                <a:srgbClr val="CCFF33"/>
              </a:highlight>
              <a:latin typeface="Public Sans SemiBold"/>
              <a:ea typeface="Calibri"/>
              <a:cs typeface="Calibri"/>
            </a:endParaRPr>
          </a:p>
          <a:p>
            <a:pPr algn="just">
              <a:lnSpc>
                <a:spcPct val="200000"/>
              </a:lnSpc>
            </a:pPr>
            <a:r>
              <a:rPr lang="en-US" sz="1600" b="1">
                <a:latin typeface="Public Sans"/>
                <a:ea typeface="Calibri"/>
                <a:cs typeface="Calibri"/>
              </a:rPr>
              <a:t>A wider array of examples</a:t>
            </a:r>
            <a:r>
              <a:rPr lang="en-US" sz="1600">
                <a:latin typeface="Public Sans"/>
                <a:ea typeface="Calibri"/>
                <a:cs typeface="Calibri"/>
              </a:rPr>
              <a:t> on how to successfully use citizen science data for policy revisions and adoption</a:t>
            </a:r>
          </a:p>
          <a:p>
            <a:pPr algn="just">
              <a:lnSpc>
                <a:spcPct val="200000"/>
              </a:lnSpc>
            </a:pPr>
            <a:r>
              <a:rPr lang="en-US" sz="1600" b="1">
                <a:latin typeface="Public Sans"/>
                <a:ea typeface="Calibri"/>
                <a:cs typeface="Calibri"/>
              </a:rPr>
              <a:t>Fostering awareness </a:t>
            </a:r>
            <a:r>
              <a:rPr lang="en-US" sz="1600">
                <a:latin typeface="Public Sans"/>
                <a:ea typeface="Calibri"/>
                <a:cs typeface="Calibri"/>
              </a:rPr>
              <a:t>and organizational culture change to embrace citizen science </a:t>
            </a:r>
          </a:p>
          <a:p>
            <a:pPr algn="just">
              <a:lnSpc>
                <a:spcPct val="200000"/>
              </a:lnSpc>
            </a:pPr>
            <a:r>
              <a:rPr lang="en-US" sz="1600" b="1">
                <a:latin typeface="Public Sans"/>
                <a:ea typeface="Calibri"/>
                <a:cs typeface="Calibri"/>
              </a:rPr>
              <a:t>Building and sustaining</a:t>
            </a:r>
            <a:r>
              <a:rPr lang="en-US" sz="1600">
                <a:latin typeface="Public Sans"/>
                <a:ea typeface="Calibri"/>
                <a:cs typeface="Calibri"/>
              </a:rPr>
              <a:t> good community engagement and interdisciplinary collaboration</a:t>
            </a:r>
            <a:endParaRPr lang="en-US"/>
          </a:p>
          <a:p>
            <a:pPr marL="114300" indent="0">
              <a:buFont typeface="+mj-lt"/>
              <a:buNone/>
            </a:pPr>
            <a:endParaRPr lang="en-US" sz="1100">
              <a:solidFill>
                <a:srgbClr val="000000"/>
              </a:solidFill>
              <a:latin typeface="Calibri"/>
              <a:ea typeface="Calibri"/>
              <a:cs typeface="Calibri"/>
            </a:endParaRPr>
          </a:p>
          <a:p>
            <a:pPr marL="114300" indent="0">
              <a:buNone/>
            </a:pPr>
            <a:endParaRPr lang="en-US" sz="110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21</a:t>
            </a:fld>
            <a:endParaRPr lang="en-GB"/>
          </a:p>
        </p:txBody>
      </p:sp>
    </p:spTree>
    <p:extLst>
      <p:ext uri="{BB962C8B-B14F-4D97-AF65-F5344CB8AC3E}">
        <p14:creationId xmlns:p14="http://schemas.microsoft.com/office/powerpoint/2010/main" val="348896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46490F-4B58-10B4-4EFB-F361B01C87E9}"/>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22</a:t>
            </a:fld>
            <a:endParaRPr lang="en-GB"/>
          </a:p>
        </p:txBody>
      </p:sp>
      <p:sp>
        <p:nvSpPr>
          <p:cNvPr id="3" name="Title 2">
            <a:extLst>
              <a:ext uri="{FF2B5EF4-FFF2-40B4-BE49-F238E27FC236}">
                <a16:creationId xmlns:a16="http://schemas.microsoft.com/office/drawing/2014/main" id="{CABF4C3F-018B-4709-B37E-427C9553CFFE}"/>
              </a:ext>
            </a:extLst>
          </p:cNvPr>
          <p:cNvSpPr>
            <a:spLocks noGrp="1"/>
          </p:cNvSpPr>
          <p:nvPr>
            <p:ph type="title"/>
          </p:nvPr>
        </p:nvSpPr>
        <p:spPr>
          <a:xfrm>
            <a:off x="413587" y="1119029"/>
            <a:ext cx="3711912" cy="755700"/>
          </a:xfrm>
        </p:spPr>
        <p:txBody>
          <a:bodyPr/>
          <a:lstStyle/>
          <a:p>
            <a:r>
              <a:rPr lang="en-US"/>
              <a:t>Who should join WG1? </a:t>
            </a:r>
          </a:p>
        </p:txBody>
      </p:sp>
      <p:sp>
        <p:nvSpPr>
          <p:cNvPr id="4" name="Text Placeholder 3">
            <a:extLst>
              <a:ext uri="{FF2B5EF4-FFF2-40B4-BE49-F238E27FC236}">
                <a16:creationId xmlns:a16="http://schemas.microsoft.com/office/drawing/2014/main" id="{A8EA7BDE-77BA-3679-C479-798991089CFE}"/>
              </a:ext>
            </a:extLst>
          </p:cNvPr>
          <p:cNvSpPr>
            <a:spLocks noGrp="1"/>
          </p:cNvSpPr>
          <p:nvPr>
            <p:ph type="body" idx="1"/>
          </p:nvPr>
        </p:nvSpPr>
        <p:spPr>
          <a:xfrm>
            <a:off x="413587" y="2102305"/>
            <a:ext cx="3792600" cy="2732400"/>
          </a:xfrm>
        </p:spPr>
        <p:txBody>
          <a:bodyPr>
            <a:normAutofit/>
          </a:bodyPr>
          <a:lstStyle/>
          <a:p>
            <a:pPr marL="114300" indent="0">
              <a:buNone/>
            </a:pPr>
            <a:r>
              <a:rPr lang="en-US" sz="1400" b="1"/>
              <a:t>Key participant group: </a:t>
            </a:r>
            <a:endParaRPr lang="en-US" sz="1400"/>
          </a:p>
          <a:p>
            <a:pPr marL="114300" indent="0">
              <a:buNone/>
            </a:pPr>
            <a:r>
              <a:rPr lang="en-US" sz="1400"/>
              <a:t>⭐ Local government representatives⭐ </a:t>
            </a:r>
          </a:p>
          <a:p>
            <a:pPr marL="114300" indent="0">
              <a:buNone/>
            </a:pPr>
            <a:endParaRPr lang="en-US" sz="1400"/>
          </a:p>
          <a:p>
            <a:pPr marL="114300" indent="0">
              <a:buNone/>
            </a:pPr>
            <a:r>
              <a:rPr lang="en-US" sz="1400" b="1"/>
              <a:t>Others who may benefit:</a:t>
            </a:r>
          </a:p>
          <a:p>
            <a:r>
              <a:rPr lang="en-GB" sz="1400"/>
              <a:t>Citizen's Associations</a:t>
            </a:r>
            <a:endParaRPr lang="en-US" sz="1400"/>
          </a:p>
          <a:p>
            <a:r>
              <a:rPr lang="en-GB" sz="1400"/>
              <a:t>Civil Society Organizations</a:t>
            </a:r>
            <a:endParaRPr lang="en-US" sz="1400"/>
          </a:p>
          <a:p>
            <a:r>
              <a:rPr lang="en-GB" sz="1400"/>
              <a:t>Business community members </a:t>
            </a:r>
            <a:endParaRPr lang="en-US" sz="1400"/>
          </a:p>
          <a:p>
            <a:endParaRPr lang="en-US" sz="1600"/>
          </a:p>
        </p:txBody>
      </p:sp>
    </p:spTree>
    <p:extLst>
      <p:ext uri="{BB962C8B-B14F-4D97-AF65-F5344CB8AC3E}">
        <p14:creationId xmlns:p14="http://schemas.microsoft.com/office/powerpoint/2010/main" val="377682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36DD-8C27-F342-A4A7-C8ECB7AE138B}"/>
              </a:ext>
            </a:extLst>
          </p:cNvPr>
          <p:cNvSpPr>
            <a:spLocks noGrp="1"/>
          </p:cNvSpPr>
          <p:nvPr>
            <p:ph type="title"/>
          </p:nvPr>
        </p:nvSpPr>
        <p:spPr/>
        <p:txBody>
          <a:bodyPr/>
          <a:lstStyle/>
          <a:p>
            <a:r>
              <a:rPr lang="en-US"/>
              <a:t>WG1 | Team Contact</a:t>
            </a:r>
          </a:p>
        </p:txBody>
      </p:sp>
      <p:sp>
        <p:nvSpPr>
          <p:cNvPr id="4" name="Slide Number Placeholder 3">
            <a:extLst>
              <a:ext uri="{FF2B5EF4-FFF2-40B4-BE49-F238E27FC236}">
                <a16:creationId xmlns:a16="http://schemas.microsoft.com/office/drawing/2014/main" id="{68D0C908-BC5E-4041-92EA-9796FA054311}"/>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23</a:t>
            </a:fld>
            <a:endParaRPr lang="en-GB"/>
          </a:p>
        </p:txBody>
      </p:sp>
      <p:pic>
        <p:nvPicPr>
          <p:cNvPr id="8" name="Picture 7">
            <a:extLst>
              <a:ext uri="{FF2B5EF4-FFF2-40B4-BE49-F238E27FC236}">
                <a16:creationId xmlns:a16="http://schemas.microsoft.com/office/drawing/2014/main" id="{6CED573E-C4B0-8D13-8F19-F9EE11DF013C}"/>
              </a:ext>
            </a:extLst>
          </p:cNvPr>
          <p:cNvPicPr>
            <a:picLocks noChangeAspect="1"/>
          </p:cNvPicPr>
          <p:nvPr/>
        </p:nvPicPr>
        <p:blipFill>
          <a:blip r:embed="rId3">
            <a:extLst>
              <a:ext uri="{28A0092B-C50C-407E-A947-70E740481C1C}">
                <a14:useLocalDpi xmlns:a14="http://schemas.microsoft.com/office/drawing/2010/main" val="0"/>
              </a:ext>
            </a:extLst>
          </a:blip>
          <a:srcRect l="369" r="369"/>
          <a:stretch/>
        </p:blipFill>
        <p:spPr>
          <a:xfrm>
            <a:off x="675095" y="1478297"/>
            <a:ext cx="1202422" cy="1211358"/>
          </a:xfrm>
          <a:prstGeom prst="ellipse">
            <a:avLst/>
          </a:prstGeom>
          <a:ln w="6350" cap="rnd">
            <a:solidFill>
              <a:srgbClr val="003333"/>
            </a:solidFill>
          </a:ln>
          <a:effectLst/>
        </p:spPr>
      </p:pic>
      <p:sp>
        <p:nvSpPr>
          <p:cNvPr id="9" name="TextBox 2">
            <a:extLst>
              <a:ext uri="{FF2B5EF4-FFF2-40B4-BE49-F238E27FC236}">
                <a16:creationId xmlns:a16="http://schemas.microsoft.com/office/drawing/2014/main" id="{C31C16AD-A853-FDD1-AF52-C207DA277969}"/>
              </a:ext>
            </a:extLst>
          </p:cNvPr>
          <p:cNvSpPr txBox="1"/>
          <p:nvPr/>
        </p:nvSpPr>
        <p:spPr>
          <a:xfrm>
            <a:off x="1931345" y="1639335"/>
            <a:ext cx="2408981" cy="8892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a:latin typeface="Public Sans SemiBold" pitchFamily="2" charset="0"/>
              </a:rPr>
              <a:t>Sophie Callahan (Lead)   </a:t>
            </a:r>
            <a:r>
              <a:rPr lang="en-GB" sz="800" b="1" i="1">
                <a:solidFill>
                  <a:srgbClr val="003333"/>
                </a:solidFill>
                <a:latin typeface="Public Sans Thin" pitchFamily="2" charset="0"/>
              </a:rPr>
              <a:t>she / her</a:t>
            </a:r>
            <a:endParaRPr lang="en-GB" sz="800" b="1">
              <a:solidFill>
                <a:srgbClr val="003333"/>
              </a:solidFill>
              <a:latin typeface="Public Sans Thin" pitchFamily="2" charset="0"/>
            </a:endParaRPr>
          </a:p>
          <a:p>
            <a:pPr>
              <a:lnSpc>
                <a:spcPct val="150000"/>
              </a:lnSpc>
            </a:pPr>
            <a:r>
              <a:rPr lang="en-GB" sz="1200">
                <a:latin typeface="Public Sans" pitchFamily="2" charset="0"/>
              </a:rPr>
              <a:t>Expert, Governance Innovation</a:t>
            </a:r>
          </a:p>
          <a:p>
            <a:pPr>
              <a:lnSpc>
                <a:spcPct val="150000"/>
              </a:lnSpc>
            </a:pPr>
            <a:r>
              <a:rPr lang="en-GB" sz="1200"/>
              <a:t>✉️</a:t>
            </a:r>
            <a:r>
              <a:rPr lang="en-GB" sz="1200">
                <a:latin typeface="Public Sans" pitchFamily="2" charset="0"/>
              </a:rPr>
              <a:t> </a:t>
            </a:r>
            <a:r>
              <a:rPr lang="en-GB" sz="1200">
                <a:solidFill>
                  <a:srgbClr val="33CC99"/>
                </a:solidFill>
                <a:latin typeface="Public Sans" pitchFamily="2" charset="0"/>
                <a:hlinkClick r:id="rId4">
                  <a:extLst>
                    <a:ext uri="{A12FA001-AC4F-418D-AE19-62706E023703}">
                      <ahyp:hlinkClr xmlns:ahyp="http://schemas.microsoft.com/office/drawing/2018/hyperlinkcolor" val="tx"/>
                    </a:ext>
                  </a:extLst>
                </a:hlinkClick>
              </a:rPr>
              <a:t>sophie.callahan@iclei.org</a:t>
            </a:r>
            <a:endParaRPr lang="en-GB" sz="1200">
              <a:solidFill>
                <a:srgbClr val="33CC99"/>
              </a:solidFill>
              <a:latin typeface="Public Sans" pitchFamily="2" charset="0"/>
            </a:endParaRPr>
          </a:p>
        </p:txBody>
      </p:sp>
      <p:pic>
        <p:nvPicPr>
          <p:cNvPr id="10" name="Picture 9" descr="A person with a beard&#10;&#10;Description automatically generated">
            <a:extLst>
              <a:ext uri="{FF2B5EF4-FFF2-40B4-BE49-F238E27FC236}">
                <a16:creationId xmlns:a16="http://schemas.microsoft.com/office/drawing/2014/main" id="{B0756D4C-207F-A9B6-485D-B58312DF937E}"/>
              </a:ext>
            </a:extLst>
          </p:cNvPr>
          <p:cNvPicPr>
            <a:picLocks noChangeAspect="1"/>
          </p:cNvPicPr>
          <p:nvPr/>
        </p:nvPicPr>
        <p:blipFill rotWithShape="1">
          <a:blip r:embed="rId5"/>
          <a:srcRect t="2308" r="-901" b="10769"/>
          <a:stretch/>
        </p:blipFill>
        <p:spPr>
          <a:xfrm>
            <a:off x="639360" y="3152194"/>
            <a:ext cx="1213255" cy="1220785"/>
          </a:xfrm>
          <a:prstGeom prst="ellipse">
            <a:avLst/>
          </a:prstGeom>
          <a:ln w="6350" cap="rnd">
            <a:solidFill>
              <a:srgbClr val="003333"/>
            </a:solidFill>
          </a:ln>
          <a:effectLst/>
        </p:spPr>
      </p:pic>
      <p:sp>
        <p:nvSpPr>
          <p:cNvPr id="11" name="TextBox 2">
            <a:extLst>
              <a:ext uri="{FF2B5EF4-FFF2-40B4-BE49-F238E27FC236}">
                <a16:creationId xmlns:a16="http://schemas.microsoft.com/office/drawing/2014/main" id="{36EE0153-F862-D8FF-18E5-5F914C58509D}"/>
              </a:ext>
            </a:extLst>
          </p:cNvPr>
          <p:cNvSpPr txBox="1"/>
          <p:nvPr/>
        </p:nvSpPr>
        <p:spPr>
          <a:xfrm>
            <a:off x="1874045" y="3313232"/>
            <a:ext cx="4479319" cy="8935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err="1">
                <a:latin typeface="Public Sans SemiBold"/>
              </a:rPr>
              <a:t>Dr.</a:t>
            </a:r>
            <a:r>
              <a:rPr lang="en-GB" sz="1200">
                <a:latin typeface="Public Sans SemiBold"/>
              </a:rPr>
              <a:t> Marcelo </a:t>
            </a:r>
            <a:r>
              <a:rPr lang="en-GB" sz="1200" err="1">
                <a:latin typeface="Public Sans SemiBold"/>
              </a:rPr>
              <a:t>Lampowski</a:t>
            </a:r>
            <a:r>
              <a:rPr lang="en-GB" sz="1200">
                <a:latin typeface="Public Sans SemiBold"/>
              </a:rPr>
              <a:t> (Support) </a:t>
            </a:r>
            <a:endParaRPr lang="en-GB" sz="1200">
              <a:latin typeface="Public Sans SemiBold" pitchFamily="2" charset="0"/>
            </a:endParaRPr>
          </a:p>
          <a:p>
            <a:pPr>
              <a:lnSpc>
                <a:spcPct val="150000"/>
              </a:lnSpc>
            </a:pPr>
            <a:r>
              <a:rPr lang="en-GB" sz="1200">
                <a:latin typeface="Public Sans"/>
              </a:rPr>
              <a:t>Expert, Data Governance</a:t>
            </a:r>
          </a:p>
          <a:p>
            <a:pPr>
              <a:lnSpc>
                <a:spcPct val="150000"/>
              </a:lnSpc>
            </a:pPr>
            <a:r>
              <a:rPr lang="en-GB" sz="1200"/>
              <a:t>✉️</a:t>
            </a:r>
            <a:r>
              <a:rPr lang="en-GB" sz="1200">
                <a:solidFill>
                  <a:srgbClr val="52C3A9"/>
                </a:solidFill>
              </a:rPr>
              <a:t> </a:t>
            </a:r>
            <a:r>
              <a:rPr lang="en-GB" sz="1200">
                <a:solidFill>
                  <a:srgbClr val="52C3A9"/>
                </a:solidFill>
                <a:latin typeface="Public Sans"/>
                <a:hlinkClick r:id="rId6">
                  <a:extLst>
                    <a:ext uri="{A12FA001-AC4F-418D-AE19-62706E023703}">
                      <ahyp:hlinkClr xmlns:ahyp="http://schemas.microsoft.com/office/drawing/2018/hyperlinkcolor" val="tx"/>
                    </a:ext>
                  </a:extLst>
                </a:hlinkClick>
              </a:rPr>
              <a:t>marcelo.lampkowski@iclei.org</a:t>
            </a:r>
          </a:p>
        </p:txBody>
      </p:sp>
      <p:pic>
        <p:nvPicPr>
          <p:cNvPr id="12" name="Picture 11" descr="A person with long hair wearing a black shirt&#10;&#10;Description automatically generated">
            <a:extLst>
              <a:ext uri="{FF2B5EF4-FFF2-40B4-BE49-F238E27FC236}">
                <a16:creationId xmlns:a16="http://schemas.microsoft.com/office/drawing/2014/main" id="{B0756D4C-207F-A9B6-485D-B58312DF937E}"/>
              </a:ext>
            </a:extLst>
          </p:cNvPr>
          <p:cNvPicPr>
            <a:picLocks noChangeAspect="1"/>
          </p:cNvPicPr>
          <p:nvPr/>
        </p:nvPicPr>
        <p:blipFill>
          <a:blip r:embed="rId7"/>
          <a:srcRect t="2480" b="2480"/>
          <a:stretch/>
        </p:blipFill>
        <p:spPr>
          <a:xfrm>
            <a:off x="4724808" y="1507721"/>
            <a:ext cx="1202422" cy="1211358"/>
          </a:xfrm>
          <a:prstGeom prst="ellipse">
            <a:avLst/>
          </a:prstGeom>
          <a:ln w="6350" cap="rnd">
            <a:solidFill>
              <a:srgbClr val="003333"/>
            </a:solidFill>
          </a:ln>
          <a:effectLst/>
        </p:spPr>
      </p:pic>
      <p:sp>
        <p:nvSpPr>
          <p:cNvPr id="13" name="TextBox 2">
            <a:extLst>
              <a:ext uri="{FF2B5EF4-FFF2-40B4-BE49-F238E27FC236}">
                <a16:creationId xmlns:a16="http://schemas.microsoft.com/office/drawing/2014/main" id="{36EE0153-F862-D8FF-18E5-5F914C58509D}"/>
              </a:ext>
            </a:extLst>
          </p:cNvPr>
          <p:cNvSpPr txBox="1"/>
          <p:nvPr/>
        </p:nvSpPr>
        <p:spPr>
          <a:xfrm>
            <a:off x="5981059" y="1668759"/>
            <a:ext cx="2408981" cy="88928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a:latin typeface="Public Sans SemiBold"/>
              </a:rPr>
              <a:t>Karen </a:t>
            </a:r>
            <a:r>
              <a:rPr lang="en-GB" sz="1200" err="1">
                <a:latin typeface="Public Sans SemiBold"/>
              </a:rPr>
              <a:t>Naciph</a:t>
            </a:r>
            <a:r>
              <a:rPr lang="en-GB" sz="1200">
                <a:latin typeface="Public Sans SemiBold"/>
              </a:rPr>
              <a:t> Mora (Support) </a:t>
            </a:r>
            <a:endParaRPr lang="en-GB" sz="1200">
              <a:latin typeface="Public Sans SemiBold" pitchFamily="2" charset="0"/>
            </a:endParaRPr>
          </a:p>
          <a:p>
            <a:pPr>
              <a:lnSpc>
                <a:spcPct val="150000"/>
              </a:lnSpc>
            </a:pPr>
            <a:r>
              <a:rPr lang="en-GB" sz="1200">
                <a:latin typeface="Public Sans"/>
              </a:rPr>
              <a:t>Officer, Nature Based Solutions</a:t>
            </a:r>
            <a:endParaRPr lang="en-GB" sz="1200">
              <a:latin typeface="Public Sans" pitchFamily="2" charset="0"/>
            </a:endParaRPr>
          </a:p>
          <a:p>
            <a:pPr>
              <a:lnSpc>
                <a:spcPct val="150000"/>
              </a:lnSpc>
            </a:pPr>
            <a:r>
              <a:rPr lang="en-GB" sz="1200"/>
              <a:t>✉️ </a:t>
            </a:r>
            <a:r>
              <a:rPr lang="en-GB" sz="1200">
                <a:solidFill>
                  <a:srgbClr val="52C3A9"/>
                </a:solidFill>
                <a:latin typeface="Public Sans"/>
                <a:ea typeface="+mn-lt"/>
                <a:cs typeface="+mn-lt"/>
                <a:hlinkClick r:id="rId8">
                  <a:extLst>
                    <a:ext uri="{A12FA001-AC4F-418D-AE19-62706E023703}">
                      <ahyp:hlinkClr xmlns:ahyp="http://schemas.microsoft.com/office/drawing/2018/hyperlinkcolor" val="tx"/>
                    </a:ext>
                  </a:extLst>
                </a:hlinkClick>
              </a:rPr>
              <a:t>karen.naciph@iclei.org</a:t>
            </a:r>
            <a:endParaRPr lang="en-GB" sz="1200">
              <a:solidFill>
                <a:srgbClr val="52C3A9"/>
              </a:solidFill>
              <a:latin typeface="Public Sans"/>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27907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98451" y="1515282"/>
            <a:ext cx="6400800" cy="1677000"/>
          </a:xfrm>
          <a:prstGeom prst="rect">
            <a:avLst/>
          </a:prstGeom>
        </p:spPr>
        <p:txBody>
          <a:bodyPr spcFirstLastPara="1" wrap="square" lIns="91400" tIns="91400" rIns="91400" bIns="91400" anchor="b" anchorCtr="0">
            <a:normAutofit/>
          </a:bodyPr>
          <a:lstStyle/>
          <a:p>
            <a:r>
              <a:rPr lang="en-GB"/>
              <a:t>Working Group 2 </a:t>
            </a:r>
            <a:endParaRPr/>
          </a:p>
        </p:txBody>
      </p:sp>
      <p:sp>
        <p:nvSpPr>
          <p:cNvPr id="5" name="TextBox 4">
            <a:extLst>
              <a:ext uri="{FF2B5EF4-FFF2-40B4-BE49-F238E27FC236}">
                <a16:creationId xmlns:a16="http://schemas.microsoft.com/office/drawing/2014/main" id="{412D7DD5-48BB-C476-7F22-FFA5F9875809}"/>
              </a:ext>
            </a:extLst>
          </p:cNvPr>
          <p:cNvSpPr txBox="1"/>
          <p:nvPr/>
        </p:nvSpPr>
        <p:spPr>
          <a:xfrm>
            <a:off x="6165730" y="58551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latin typeface="Public Sans"/>
              </a:rPr>
              <a:t>Lead organization</a:t>
            </a:r>
            <a:endParaRPr lang="en-US">
              <a:solidFill>
                <a:schemeClr val="bg1"/>
              </a:solidFill>
            </a:endParaRPr>
          </a:p>
        </p:txBody>
      </p:sp>
      <p:sp>
        <p:nvSpPr>
          <p:cNvPr id="8" name="Google Shape;189;p32">
            <a:extLst>
              <a:ext uri="{FF2B5EF4-FFF2-40B4-BE49-F238E27FC236}">
                <a16:creationId xmlns:a16="http://schemas.microsoft.com/office/drawing/2014/main" id="{3711B04E-A143-BF40-8114-C044D1F2C4FA}"/>
              </a:ext>
            </a:extLst>
          </p:cNvPr>
          <p:cNvSpPr txBox="1">
            <a:spLocks/>
          </p:cNvSpPr>
          <p:nvPr/>
        </p:nvSpPr>
        <p:spPr>
          <a:xfrm>
            <a:off x="1784800" y="3093346"/>
            <a:ext cx="5631600" cy="519900"/>
          </a:xfrm>
          <a:prstGeom prst="rect">
            <a:avLst/>
          </a:prstGeom>
          <a:noFill/>
          <a:ln>
            <a:noFill/>
          </a:ln>
        </p:spPr>
        <p:txBody>
          <a:bodyPr spcFirstLastPara="1" wrap="square" lIns="91400" tIns="91400" rIns="91400" bIns="91400"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EEEFE5"/>
              </a:buClr>
              <a:buSzPts val="2500"/>
              <a:buFont typeface="Public Sans Light"/>
              <a:buNone/>
              <a:defRPr sz="2500" b="0" i="0" u="none" strike="noStrike" cap="none">
                <a:solidFill>
                  <a:srgbClr val="EEEFE5"/>
                </a:solidFill>
                <a:latin typeface="Public Sans Light"/>
                <a:ea typeface="Public Sans Light"/>
                <a:cs typeface="Public Sans Light"/>
                <a:sym typeface="Public Sans Light"/>
              </a:defRPr>
            </a:lvl1pPr>
            <a:lvl2pPr marR="0" lvl="1"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2pPr>
            <a:lvl3pPr marR="0" lvl="2"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3pPr>
            <a:lvl4pPr marR="0" lvl="3"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4pPr>
            <a:lvl5pPr marR="0" lvl="4"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5pPr>
            <a:lvl6pPr marR="0" lvl="5"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6pPr>
            <a:lvl7pPr marR="0" lvl="6"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7pPr>
            <a:lvl8pPr marR="0" lvl="7"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8pPr>
            <a:lvl9pPr marR="0" lvl="8"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9pPr>
          </a:lstStyle>
          <a:p>
            <a:pPr>
              <a:lnSpc>
                <a:spcPct val="114999"/>
              </a:lnSpc>
            </a:pPr>
            <a:r>
              <a:rPr lang="en-GB" sz="2000" b="1"/>
              <a:t>Coupling citizen science and Earth Observation  for the European Green Deal and SDG 11 monitoring</a:t>
            </a:r>
            <a:endParaRPr lang="en-US" sz="2400"/>
          </a:p>
        </p:txBody>
      </p:sp>
      <p:grpSp>
        <p:nvGrpSpPr>
          <p:cNvPr id="6" name="Group 5">
            <a:extLst>
              <a:ext uri="{FF2B5EF4-FFF2-40B4-BE49-F238E27FC236}">
                <a16:creationId xmlns:a16="http://schemas.microsoft.com/office/drawing/2014/main" id="{309713E9-6F60-A347-B9A0-6F8FB9557271}"/>
              </a:ext>
            </a:extLst>
          </p:cNvPr>
          <p:cNvGrpSpPr/>
          <p:nvPr/>
        </p:nvGrpSpPr>
        <p:grpSpPr>
          <a:xfrm>
            <a:off x="6419654" y="893295"/>
            <a:ext cx="2565353" cy="822621"/>
            <a:chOff x="6419654" y="893295"/>
            <a:chExt cx="2565353" cy="822621"/>
          </a:xfrm>
        </p:grpSpPr>
        <p:sp>
          <p:nvSpPr>
            <p:cNvPr id="4" name="Rectangle 3">
              <a:extLst>
                <a:ext uri="{FF2B5EF4-FFF2-40B4-BE49-F238E27FC236}">
                  <a16:creationId xmlns:a16="http://schemas.microsoft.com/office/drawing/2014/main" id="{36E476E1-F838-F94F-BD5E-0ADF858CF2B3}"/>
                </a:ext>
              </a:extLst>
            </p:cNvPr>
            <p:cNvSpPr/>
            <p:nvPr/>
          </p:nvSpPr>
          <p:spPr>
            <a:xfrm>
              <a:off x="6419654" y="893295"/>
              <a:ext cx="2565353" cy="82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3" name="Picture 2" descr="A black background with blue text&#10;&#10;Description automatically generated">
              <a:extLst>
                <a:ext uri="{FF2B5EF4-FFF2-40B4-BE49-F238E27FC236}">
                  <a16:creationId xmlns:a16="http://schemas.microsoft.com/office/drawing/2014/main" id="{05EF111C-E915-6D46-816C-EC39F1455CD0}"/>
                </a:ext>
              </a:extLst>
            </p:cNvPr>
            <p:cNvPicPr>
              <a:picLocks noChangeAspect="1"/>
            </p:cNvPicPr>
            <p:nvPr/>
          </p:nvPicPr>
          <p:blipFill>
            <a:blip r:embed="rId3"/>
            <a:stretch>
              <a:fillRect/>
            </a:stretch>
          </p:blipFill>
          <p:spPr>
            <a:xfrm>
              <a:off x="6550645" y="983824"/>
              <a:ext cx="2297212" cy="641563"/>
            </a:xfrm>
            <a:prstGeom prst="rect">
              <a:avLst/>
            </a:prstGeom>
          </p:spPr>
        </p:pic>
      </p:grpSp>
    </p:spTree>
    <p:extLst>
      <p:ext uri="{BB962C8B-B14F-4D97-AF65-F5344CB8AC3E}">
        <p14:creationId xmlns:p14="http://schemas.microsoft.com/office/powerpoint/2010/main" val="2422934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WG2 Context</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a:xfrm>
            <a:off x="419075" y="1270611"/>
            <a:ext cx="8131035" cy="3325882"/>
          </a:xfrm>
        </p:spPr>
        <p:txBody>
          <a:bodyPr/>
          <a:lstStyle/>
          <a:p>
            <a:pPr marL="114300" indent="0">
              <a:buNone/>
            </a:pPr>
            <a:r>
              <a:rPr lang="en-US" sz="1600" b="1">
                <a:solidFill>
                  <a:schemeClr val="bg1"/>
                </a:solidFill>
                <a:highlight>
                  <a:srgbClr val="003333"/>
                </a:highlight>
                <a:latin typeface="Public Sans SemiBold"/>
                <a:ea typeface="Calibri"/>
                <a:cs typeface="Calibri"/>
              </a:rPr>
              <a:t>The problem</a:t>
            </a:r>
            <a:endParaRPr lang="en-US" sz="1600">
              <a:solidFill>
                <a:schemeClr val="bg1"/>
              </a:solidFill>
              <a:highlight>
                <a:srgbClr val="003333"/>
              </a:highlight>
              <a:latin typeface="Public Sans SemiBold"/>
              <a:ea typeface="Calibri"/>
              <a:cs typeface="Calibri"/>
            </a:endParaRPr>
          </a:p>
          <a:p>
            <a:pPr marL="114300" indent="0">
              <a:buNone/>
            </a:pPr>
            <a:r>
              <a:rPr lang="en-US" sz="1600">
                <a:latin typeface="Public Sans"/>
                <a:ea typeface="Calibri"/>
                <a:cs typeface="Calibri"/>
              </a:rPr>
              <a:t>Mismatch between data </a:t>
            </a:r>
            <a:r>
              <a:rPr lang="en-US" sz="1600" b="1">
                <a:latin typeface="Public Sans"/>
                <a:ea typeface="Calibri"/>
                <a:cs typeface="Calibri"/>
              </a:rPr>
              <a:t>availability/accessibility </a:t>
            </a:r>
            <a:r>
              <a:rPr lang="en-US" sz="1600">
                <a:latin typeface="Public Sans"/>
                <a:ea typeface="Calibri"/>
                <a:cs typeface="Calibri"/>
              </a:rPr>
              <a:t>and </a:t>
            </a:r>
            <a:r>
              <a:rPr lang="en-US" sz="1600" b="1">
                <a:latin typeface="Public Sans"/>
                <a:ea typeface="Calibri"/>
                <a:cs typeface="Calibri"/>
              </a:rPr>
              <a:t>monitoring/reporting requirements </a:t>
            </a:r>
            <a:r>
              <a:rPr lang="en-US" sz="1600">
                <a:latin typeface="Public Sans"/>
                <a:ea typeface="Calibri"/>
                <a:cs typeface="Calibri"/>
              </a:rPr>
              <a:t>(i.e. Green City Accord, European Green Deal, SDGs…)</a:t>
            </a:r>
          </a:p>
          <a:p>
            <a:pPr marL="114300" indent="0">
              <a:buNone/>
            </a:pPr>
            <a:endParaRPr lang="en-US" sz="1600">
              <a:latin typeface="Public Sans"/>
              <a:ea typeface="Calibri"/>
              <a:cs typeface="Calibri"/>
            </a:endParaRPr>
          </a:p>
          <a:p>
            <a:pPr marL="114300" indent="0">
              <a:buNone/>
            </a:pPr>
            <a:r>
              <a:rPr lang="en-US" sz="1600" b="1">
                <a:highlight>
                  <a:srgbClr val="33CC99"/>
                </a:highlight>
                <a:latin typeface="Public Sans SemiBold"/>
                <a:ea typeface="Calibri"/>
                <a:cs typeface="Calibri"/>
              </a:rPr>
              <a:t>How citizen-powered science &amp;  EO can help </a:t>
            </a:r>
            <a:endParaRPr lang="en-US" sz="1600">
              <a:highlight>
                <a:srgbClr val="33CC99"/>
              </a:highlight>
              <a:latin typeface="Public Sans SemiBold"/>
              <a:ea typeface="Calibri"/>
              <a:cs typeface="Calibri"/>
            </a:endParaRPr>
          </a:p>
          <a:p>
            <a:pPr marL="114300" indent="0">
              <a:buNone/>
            </a:pPr>
            <a:r>
              <a:rPr lang="en-US" sz="1600">
                <a:latin typeface="Public Sans"/>
                <a:ea typeface="Calibri"/>
                <a:cs typeface="Calibri"/>
              </a:rPr>
              <a:t>Novel citizen science and EO data streams have great potential to complement and add value to official data assets and aid the delivery of climate adaptation measures</a:t>
            </a: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25</a:t>
            </a:fld>
            <a:endParaRPr lang="en-GB"/>
          </a:p>
        </p:txBody>
      </p:sp>
    </p:spTree>
    <p:extLst>
      <p:ext uri="{BB962C8B-B14F-4D97-AF65-F5344CB8AC3E}">
        <p14:creationId xmlns:p14="http://schemas.microsoft.com/office/powerpoint/2010/main" val="2632113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WG2's contribution</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a:xfrm>
            <a:off x="419075" y="1270611"/>
            <a:ext cx="7951927" cy="3325882"/>
          </a:xfrm>
        </p:spPr>
        <p:txBody>
          <a:bodyPr/>
          <a:lstStyle/>
          <a:p>
            <a:pPr marL="114300" indent="0">
              <a:buNone/>
            </a:pPr>
            <a:r>
              <a:rPr lang="en-US" sz="1600" b="1">
                <a:highlight>
                  <a:srgbClr val="CCFF33"/>
                </a:highlight>
                <a:latin typeface="Public Sans SemiBold"/>
                <a:ea typeface="Calibri"/>
                <a:cs typeface="Calibri"/>
              </a:rPr>
              <a:t>Three key needs WG2 members could help address</a:t>
            </a:r>
            <a:endParaRPr lang="en-US" sz="1600">
              <a:highlight>
                <a:srgbClr val="CCFF33"/>
              </a:highlight>
              <a:latin typeface="Public Sans SemiBold"/>
              <a:ea typeface="Calibri"/>
              <a:cs typeface="Calibri"/>
            </a:endParaRPr>
          </a:p>
          <a:p>
            <a:pPr algn="just">
              <a:lnSpc>
                <a:spcPct val="200000"/>
              </a:lnSpc>
            </a:pPr>
            <a:r>
              <a:rPr lang="en-US" sz="1600">
                <a:latin typeface="Public Sans"/>
                <a:ea typeface="Calibri"/>
                <a:cs typeface="Calibri"/>
              </a:rPr>
              <a:t>Build a greater collective understanding of </a:t>
            </a:r>
            <a:r>
              <a:rPr lang="en-US" sz="1600" b="1">
                <a:latin typeface="Public Sans"/>
                <a:ea typeface="Calibri"/>
                <a:cs typeface="Calibri"/>
              </a:rPr>
              <a:t>official monitoring/reporting requirements</a:t>
            </a:r>
            <a:r>
              <a:rPr lang="en-US" sz="1600">
                <a:latin typeface="Public Sans"/>
                <a:ea typeface="Calibri"/>
                <a:cs typeface="Calibri"/>
              </a:rPr>
              <a:t> and implications (i.e. Green City Accord, Green Deal, SDGs,…)</a:t>
            </a:r>
          </a:p>
          <a:p>
            <a:pPr algn="just">
              <a:lnSpc>
                <a:spcPct val="200000"/>
              </a:lnSpc>
            </a:pPr>
            <a:r>
              <a:rPr lang="en-US" sz="1600">
                <a:latin typeface="Public Sans"/>
                <a:ea typeface="Calibri"/>
                <a:cs typeface="Calibri"/>
              </a:rPr>
              <a:t>Create pathways of sustainably </a:t>
            </a:r>
            <a:r>
              <a:rPr lang="en-US" sz="1600" b="1">
                <a:latin typeface="Public Sans"/>
                <a:ea typeface="Calibri"/>
                <a:cs typeface="Calibri"/>
              </a:rPr>
              <a:t>integrating novel data streams into official data ecosystems</a:t>
            </a:r>
          </a:p>
          <a:p>
            <a:pPr algn="just">
              <a:lnSpc>
                <a:spcPct val="200000"/>
              </a:lnSpc>
            </a:pPr>
            <a:r>
              <a:rPr lang="en-US" sz="1600">
                <a:latin typeface="Public Sans"/>
                <a:ea typeface="Calibri"/>
                <a:cs typeface="Calibri"/>
              </a:rPr>
              <a:t> Proliferate citizen-powered science and </a:t>
            </a:r>
            <a:r>
              <a:rPr lang="en-US" sz="1600" b="1">
                <a:latin typeface="Public Sans"/>
                <a:ea typeface="Calibri"/>
                <a:cs typeface="Calibri"/>
              </a:rPr>
              <a:t>strengthen trust </a:t>
            </a:r>
            <a:r>
              <a:rPr lang="en-US" sz="1600">
                <a:latin typeface="Public Sans"/>
                <a:ea typeface="Calibri"/>
                <a:cs typeface="Calibri"/>
              </a:rPr>
              <a:t>in its uptake</a:t>
            </a:r>
          </a:p>
          <a:p>
            <a:pPr marL="114300" indent="0">
              <a:buFont typeface="+mj-lt"/>
              <a:buNone/>
            </a:pPr>
            <a:endParaRPr lang="en-US" sz="1100">
              <a:solidFill>
                <a:srgbClr val="000000"/>
              </a:solidFill>
              <a:latin typeface="Calibri"/>
              <a:ea typeface="Calibri"/>
              <a:cs typeface="Calibri"/>
            </a:endParaRPr>
          </a:p>
          <a:p>
            <a:pPr marL="114300" indent="0">
              <a:buNone/>
            </a:pPr>
            <a:endParaRPr lang="en-US" sz="110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26</a:t>
            </a:fld>
            <a:endParaRPr lang="en-GB"/>
          </a:p>
        </p:txBody>
      </p:sp>
    </p:spTree>
    <p:extLst>
      <p:ext uri="{BB962C8B-B14F-4D97-AF65-F5344CB8AC3E}">
        <p14:creationId xmlns:p14="http://schemas.microsoft.com/office/powerpoint/2010/main" val="1372425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46490F-4B58-10B4-4EFB-F361B01C87E9}"/>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27</a:t>
            </a:fld>
            <a:endParaRPr lang="en-GB"/>
          </a:p>
        </p:txBody>
      </p:sp>
      <p:sp>
        <p:nvSpPr>
          <p:cNvPr id="3" name="Title 2">
            <a:extLst>
              <a:ext uri="{FF2B5EF4-FFF2-40B4-BE49-F238E27FC236}">
                <a16:creationId xmlns:a16="http://schemas.microsoft.com/office/drawing/2014/main" id="{CABF4C3F-018B-4709-B37E-427C9553CFFE}"/>
              </a:ext>
            </a:extLst>
          </p:cNvPr>
          <p:cNvSpPr>
            <a:spLocks noGrp="1"/>
          </p:cNvSpPr>
          <p:nvPr>
            <p:ph type="title"/>
          </p:nvPr>
        </p:nvSpPr>
        <p:spPr>
          <a:xfrm>
            <a:off x="413587" y="1119029"/>
            <a:ext cx="3711912" cy="755700"/>
          </a:xfrm>
        </p:spPr>
        <p:txBody>
          <a:bodyPr/>
          <a:lstStyle/>
          <a:p>
            <a:r>
              <a:rPr lang="en-US"/>
              <a:t>Who should join WG2? </a:t>
            </a:r>
          </a:p>
        </p:txBody>
      </p:sp>
      <p:sp>
        <p:nvSpPr>
          <p:cNvPr id="4" name="Text Placeholder 3">
            <a:extLst>
              <a:ext uri="{FF2B5EF4-FFF2-40B4-BE49-F238E27FC236}">
                <a16:creationId xmlns:a16="http://schemas.microsoft.com/office/drawing/2014/main" id="{A8EA7BDE-77BA-3679-C479-798991089CFE}"/>
              </a:ext>
            </a:extLst>
          </p:cNvPr>
          <p:cNvSpPr>
            <a:spLocks noGrp="1"/>
          </p:cNvSpPr>
          <p:nvPr>
            <p:ph type="body" idx="1"/>
          </p:nvPr>
        </p:nvSpPr>
        <p:spPr>
          <a:xfrm>
            <a:off x="413586" y="2102305"/>
            <a:ext cx="4082999" cy="2732400"/>
          </a:xfrm>
        </p:spPr>
        <p:txBody>
          <a:bodyPr>
            <a:normAutofit lnSpcReduction="10000"/>
          </a:bodyPr>
          <a:lstStyle/>
          <a:p>
            <a:pPr marL="114300" indent="0">
              <a:buNone/>
            </a:pPr>
            <a:r>
              <a:rPr lang="en-US" sz="1400" b="1"/>
              <a:t>Key participant group(s): </a:t>
            </a:r>
          </a:p>
          <a:p>
            <a:pPr marL="114300" indent="0">
              <a:buNone/>
            </a:pPr>
            <a:r>
              <a:rPr lang="en-US" sz="1400"/>
              <a:t>⭐ </a:t>
            </a:r>
            <a:r>
              <a:rPr lang="en-GB" sz="1400"/>
              <a:t>Local/Regional Authorities</a:t>
            </a:r>
            <a:r>
              <a:rPr lang="en-US" sz="1400"/>
              <a:t>⭐ </a:t>
            </a:r>
          </a:p>
          <a:p>
            <a:pPr marL="114300" indent="0">
              <a:buNone/>
            </a:pPr>
            <a:r>
              <a:rPr lang="en-US" sz="1400"/>
              <a:t>⭐ People involved in citizen science⭐</a:t>
            </a:r>
          </a:p>
          <a:p>
            <a:pPr marL="114300" indent="0">
              <a:buNone/>
            </a:pPr>
            <a:r>
              <a:rPr lang="en-US" sz="1400"/>
              <a:t> </a:t>
            </a:r>
          </a:p>
          <a:p>
            <a:pPr marL="114300" indent="0">
              <a:buNone/>
            </a:pPr>
            <a:r>
              <a:rPr lang="en-US" sz="1400" b="1"/>
              <a:t>Others who may benefit:</a:t>
            </a:r>
          </a:p>
          <a:p>
            <a:r>
              <a:rPr lang="en-US" sz="1400"/>
              <a:t>Official data agencies </a:t>
            </a:r>
          </a:p>
          <a:p>
            <a:r>
              <a:rPr lang="en-GB" sz="1400"/>
              <a:t>UN Organizations</a:t>
            </a:r>
            <a:endParaRPr lang="en-US" sz="1400"/>
          </a:p>
          <a:p>
            <a:r>
              <a:rPr lang="en-GB" sz="1400"/>
              <a:t>Academia</a:t>
            </a:r>
          </a:p>
          <a:p>
            <a:r>
              <a:rPr lang="en-GB" sz="1400"/>
              <a:t>EO data providers</a:t>
            </a:r>
            <a:endParaRPr lang="en-US" sz="1400"/>
          </a:p>
          <a:p>
            <a:endParaRPr lang="en-US" sz="1600"/>
          </a:p>
        </p:txBody>
      </p:sp>
    </p:spTree>
    <p:extLst>
      <p:ext uri="{BB962C8B-B14F-4D97-AF65-F5344CB8AC3E}">
        <p14:creationId xmlns:p14="http://schemas.microsoft.com/office/powerpoint/2010/main" val="51995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36DD-8C27-F342-A4A7-C8ECB7AE138B}"/>
              </a:ext>
            </a:extLst>
          </p:cNvPr>
          <p:cNvSpPr>
            <a:spLocks noGrp="1"/>
          </p:cNvSpPr>
          <p:nvPr>
            <p:ph type="title"/>
          </p:nvPr>
        </p:nvSpPr>
        <p:spPr/>
        <p:txBody>
          <a:bodyPr/>
          <a:lstStyle/>
          <a:p>
            <a:r>
              <a:rPr lang="en-US"/>
              <a:t>WG2 | Team Contact</a:t>
            </a:r>
          </a:p>
        </p:txBody>
      </p:sp>
      <p:sp>
        <p:nvSpPr>
          <p:cNvPr id="4" name="Slide Number Placeholder 3">
            <a:extLst>
              <a:ext uri="{FF2B5EF4-FFF2-40B4-BE49-F238E27FC236}">
                <a16:creationId xmlns:a16="http://schemas.microsoft.com/office/drawing/2014/main" id="{68D0C908-BC5E-4041-92EA-9796FA054311}"/>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28</a:t>
            </a:fld>
            <a:endParaRPr lang="en-GB"/>
          </a:p>
        </p:txBody>
      </p:sp>
      <p:pic>
        <p:nvPicPr>
          <p:cNvPr id="8" name="Picture 7">
            <a:extLst>
              <a:ext uri="{FF2B5EF4-FFF2-40B4-BE49-F238E27FC236}">
                <a16:creationId xmlns:a16="http://schemas.microsoft.com/office/drawing/2014/main" id="{6CED573E-C4B0-8D13-8F19-F9EE11DF013C}"/>
              </a:ext>
            </a:extLst>
          </p:cNvPr>
          <p:cNvPicPr>
            <a:picLocks noChangeAspect="1"/>
          </p:cNvPicPr>
          <p:nvPr/>
        </p:nvPicPr>
        <p:blipFill>
          <a:blip r:embed="rId3"/>
          <a:srcRect l="4931" r="4931"/>
          <a:stretch/>
        </p:blipFill>
        <p:spPr>
          <a:xfrm>
            <a:off x="675095" y="1478297"/>
            <a:ext cx="1202422" cy="1211358"/>
          </a:xfrm>
          <a:prstGeom prst="ellipse">
            <a:avLst/>
          </a:prstGeom>
          <a:ln w="6350" cap="rnd">
            <a:solidFill>
              <a:srgbClr val="003333"/>
            </a:solidFill>
          </a:ln>
          <a:effectLst/>
        </p:spPr>
      </p:pic>
      <p:sp>
        <p:nvSpPr>
          <p:cNvPr id="9" name="TextBox 2">
            <a:extLst>
              <a:ext uri="{FF2B5EF4-FFF2-40B4-BE49-F238E27FC236}">
                <a16:creationId xmlns:a16="http://schemas.microsoft.com/office/drawing/2014/main" id="{C31C16AD-A853-FDD1-AF52-C207DA277969}"/>
              </a:ext>
            </a:extLst>
          </p:cNvPr>
          <p:cNvSpPr txBox="1"/>
          <p:nvPr/>
        </p:nvSpPr>
        <p:spPr>
          <a:xfrm>
            <a:off x="1931345" y="1639335"/>
            <a:ext cx="2640655" cy="89607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a:latin typeface="Public Sans SemiBold"/>
              </a:rPr>
              <a:t>Inian Moorthy (co-lead)   </a:t>
            </a:r>
            <a:r>
              <a:rPr lang="en-GB" sz="800" b="1" i="1">
                <a:solidFill>
                  <a:srgbClr val="003333"/>
                </a:solidFill>
                <a:latin typeface="Public Sans Thin"/>
              </a:rPr>
              <a:t>he / him</a:t>
            </a:r>
            <a:endParaRPr lang="en-GB" sz="800" b="1">
              <a:solidFill>
                <a:srgbClr val="003333"/>
              </a:solidFill>
              <a:latin typeface="Public Sans Thin"/>
            </a:endParaRPr>
          </a:p>
          <a:p>
            <a:pPr>
              <a:lnSpc>
                <a:spcPct val="150000"/>
              </a:lnSpc>
            </a:pPr>
            <a:r>
              <a:rPr lang="en-GB" sz="1200">
                <a:latin typeface="Public Sans"/>
              </a:rPr>
              <a:t>Researcher, Citizen Science &amp; EO</a:t>
            </a:r>
          </a:p>
          <a:p>
            <a:pPr>
              <a:lnSpc>
                <a:spcPct val="150000"/>
              </a:lnSpc>
            </a:pPr>
            <a:r>
              <a:rPr lang="en-GB" sz="1200"/>
              <a:t>✉️</a:t>
            </a:r>
            <a:r>
              <a:rPr lang="en-GB" sz="1200">
                <a:latin typeface="Public Sans"/>
              </a:rPr>
              <a:t> </a:t>
            </a:r>
            <a:r>
              <a:rPr lang="en-GB" sz="1200" err="1">
                <a:solidFill>
                  <a:srgbClr val="33CC99"/>
                </a:solidFill>
                <a:latin typeface="Public Sans"/>
              </a:rPr>
              <a:t>moorthy@iiasa.ac.at</a:t>
            </a:r>
            <a:endParaRPr lang="en-GB" sz="1200">
              <a:solidFill>
                <a:srgbClr val="33CC99"/>
              </a:solidFill>
              <a:latin typeface="Public Sans"/>
            </a:endParaRPr>
          </a:p>
        </p:txBody>
      </p:sp>
      <p:pic>
        <p:nvPicPr>
          <p:cNvPr id="10" name="Picture 9">
            <a:extLst>
              <a:ext uri="{FF2B5EF4-FFF2-40B4-BE49-F238E27FC236}">
                <a16:creationId xmlns:a16="http://schemas.microsoft.com/office/drawing/2014/main" id="{B0756D4C-207F-A9B6-485D-B58312DF937E}"/>
              </a:ext>
            </a:extLst>
          </p:cNvPr>
          <p:cNvPicPr>
            <a:picLocks noChangeAspect="1"/>
          </p:cNvPicPr>
          <p:nvPr/>
        </p:nvPicPr>
        <p:blipFill rotWithShape="1">
          <a:blip r:embed="rId4"/>
          <a:srcRect l="-1766" t="2452" r="1766" b="16714"/>
          <a:stretch/>
        </p:blipFill>
        <p:spPr>
          <a:xfrm>
            <a:off x="639360" y="3152194"/>
            <a:ext cx="1213255" cy="1220785"/>
          </a:xfrm>
          <a:prstGeom prst="ellipse">
            <a:avLst/>
          </a:prstGeom>
          <a:ln w="6350" cap="rnd">
            <a:solidFill>
              <a:srgbClr val="003333"/>
            </a:solidFill>
          </a:ln>
          <a:effectLst/>
        </p:spPr>
      </p:pic>
      <p:sp>
        <p:nvSpPr>
          <p:cNvPr id="11" name="TextBox 2">
            <a:extLst>
              <a:ext uri="{FF2B5EF4-FFF2-40B4-BE49-F238E27FC236}">
                <a16:creationId xmlns:a16="http://schemas.microsoft.com/office/drawing/2014/main" id="{36EE0153-F862-D8FF-18E5-5F914C58509D}"/>
              </a:ext>
            </a:extLst>
          </p:cNvPr>
          <p:cNvSpPr txBox="1"/>
          <p:nvPr/>
        </p:nvSpPr>
        <p:spPr>
          <a:xfrm>
            <a:off x="1874045" y="3313232"/>
            <a:ext cx="4479319" cy="8960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err="1">
                <a:latin typeface="Public Sans SemiBold"/>
              </a:rPr>
              <a:t>Gerid</a:t>
            </a:r>
            <a:r>
              <a:rPr lang="en-GB" sz="1200">
                <a:latin typeface="Public Sans SemiBold"/>
              </a:rPr>
              <a:t> Hager (support)  </a:t>
            </a:r>
            <a:r>
              <a:rPr lang="en-GB" sz="800" b="1" i="1">
                <a:solidFill>
                  <a:srgbClr val="003333"/>
                </a:solidFill>
                <a:latin typeface="Public Sans Thin"/>
              </a:rPr>
              <a:t>she/her</a:t>
            </a:r>
          </a:p>
          <a:p>
            <a:pPr>
              <a:lnSpc>
                <a:spcPct val="150000"/>
              </a:lnSpc>
            </a:pPr>
            <a:r>
              <a:rPr lang="en-GB" sz="1200">
                <a:latin typeface="Public Sans"/>
              </a:rPr>
              <a:t>Researcher, Citizen Science &amp; Systems Dynamics</a:t>
            </a:r>
          </a:p>
          <a:p>
            <a:pPr>
              <a:lnSpc>
                <a:spcPct val="150000"/>
              </a:lnSpc>
            </a:pPr>
            <a:r>
              <a:rPr lang="en-GB" sz="1200"/>
              <a:t>✉️</a:t>
            </a:r>
            <a:r>
              <a:rPr lang="en-GB" sz="1200">
                <a:solidFill>
                  <a:srgbClr val="52C3A9"/>
                </a:solidFill>
              </a:rPr>
              <a:t> </a:t>
            </a:r>
            <a:r>
              <a:rPr lang="en-GB" sz="1200">
                <a:solidFill>
                  <a:srgbClr val="52C3A9"/>
                </a:solidFill>
                <a:latin typeface="Public Sans"/>
                <a:hlinkClick r:id="rId5">
                  <a:extLst>
                    <a:ext uri="{A12FA001-AC4F-418D-AE19-62706E023703}">
                      <ahyp:hlinkClr xmlns:ahyp="http://schemas.microsoft.com/office/drawing/2018/hyperlinkcolor" val="tx"/>
                    </a:ext>
                  </a:extLst>
                </a:hlinkClick>
              </a:rPr>
              <a:t>hager@iiasa.ac.at</a:t>
            </a:r>
          </a:p>
        </p:txBody>
      </p:sp>
      <p:pic>
        <p:nvPicPr>
          <p:cNvPr id="12" name="Picture 11">
            <a:extLst>
              <a:ext uri="{FF2B5EF4-FFF2-40B4-BE49-F238E27FC236}">
                <a16:creationId xmlns:a16="http://schemas.microsoft.com/office/drawing/2014/main" id="{B0756D4C-207F-A9B6-485D-B58312DF937E}"/>
              </a:ext>
            </a:extLst>
          </p:cNvPr>
          <p:cNvPicPr>
            <a:picLocks noChangeAspect="1"/>
          </p:cNvPicPr>
          <p:nvPr/>
        </p:nvPicPr>
        <p:blipFill rotWithShape="1">
          <a:blip r:embed="rId6"/>
          <a:srcRect l="1964" t="1966" r="-1964" b="17102"/>
          <a:stretch/>
        </p:blipFill>
        <p:spPr>
          <a:xfrm>
            <a:off x="4724808" y="1507721"/>
            <a:ext cx="1202422" cy="1211358"/>
          </a:xfrm>
          <a:prstGeom prst="ellipse">
            <a:avLst/>
          </a:prstGeom>
          <a:ln w="6350" cap="rnd">
            <a:solidFill>
              <a:srgbClr val="003333"/>
            </a:solidFill>
          </a:ln>
          <a:effectLst/>
        </p:spPr>
      </p:pic>
      <p:sp>
        <p:nvSpPr>
          <p:cNvPr id="13" name="TextBox 2">
            <a:extLst>
              <a:ext uri="{FF2B5EF4-FFF2-40B4-BE49-F238E27FC236}">
                <a16:creationId xmlns:a16="http://schemas.microsoft.com/office/drawing/2014/main" id="{36EE0153-F862-D8FF-18E5-5F914C58509D}"/>
              </a:ext>
            </a:extLst>
          </p:cNvPr>
          <p:cNvSpPr txBox="1"/>
          <p:nvPr/>
        </p:nvSpPr>
        <p:spPr>
          <a:xfrm>
            <a:off x="5981059" y="1668759"/>
            <a:ext cx="3040186" cy="8960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err="1">
                <a:latin typeface="Public Sans SemiBold"/>
              </a:rPr>
              <a:t>Dilek</a:t>
            </a:r>
            <a:r>
              <a:rPr lang="en-GB" sz="1200">
                <a:latin typeface="Public Sans SemiBold"/>
              </a:rPr>
              <a:t> </a:t>
            </a:r>
            <a:r>
              <a:rPr lang="en-GB" sz="1200" err="1">
                <a:latin typeface="Public Sans SemiBold"/>
              </a:rPr>
              <a:t>Fraisl</a:t>
            </a:r>
            <a:r>
              <a:rPr lang="en-GB" sz="1200">
                <a:latin typeface="Public Sans SemiBold"/>
              </a:rPr>
              <a:t> (co-lead)  </a:t>
            </a:r>
            <a:r>
              <a:rPr lang="en-GB" sz="800" b="1" i="1">
                <a:solidFill>
                  <a:srgbClr val="003333"/>
                </a:solidFill>
                <a:latin typeface="Public Sans Thin"/>
              </a:rPr>
              <a:t>she/her</a:t>
            </a:r>
          </a:p>
          <a:p>
            <a:pPr>
              <a:lnSpc>
                <a:spcPct val="150000"/>
              </a:lnSpc>
            </a:pPr>
            <a:r>
              <a:rPr lang="en-GB" sz="1200">
                <a:latin typeface="Public Sans"/>
              </a:rPr>
              <a:t>Researcher, Sustainability Transitions</a:t>
            </a:r>
            <a:endParaRPr lang="en-GB" sz="1200">
              <a:latin typeface="Public Sans" pitchFamily="2" charset="0"/>
            </a:endParaRPr>
          </a:p>
          <a:p>
            <a:pPr>
              <a:lnSpc>
                <a:spcPct val="150000"/>
              </a:lnSpc>
            </a:pPr>
            <a:r>
              <a:rPr lang="en-GB" sz="1200"/>
              <a:t>✉️ </a:t>
            </a:r>
            <a:r>
              <a:rPr lang="en-GB" sz="1200">
                <a:solidFill>
                  <a:srgbClr val="52C3A9"/>
                </a:solidFill>
                <a:latin typeface="Public Sans"/>
                <a:ea typeface="+mn-lt"/>
                <a:cs typeface="+mn-lt"/>
                <a:hlinkClick r:id="rId7">
                  <a:extLst>
                    <a:ext uri="{A12FA001-AC4F-418D-AE19-62706E023703}">
                      <ahyp:hlinkClr xmlns:ahyp="http://schemas.microsoft.com/office/drawing/2018/hyperlinkcolor" val="tx"/>
                    </a:ext>
                  </a:extLst>
                </a:hlinkClick>
              </a:rPr>
              <a:t>fraisl@iiasa.ac.at</a:t>
            </a:r>
            <a:endParaRPr lang="en-GB" sz="1200">
              <a:solidFill>
                <a:srgbClr val="52C3A9"/>
              </a:solidFill>
              <a:latin typeface="Public Sans"/>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44810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98451" y="1515282"/>
            <a:ext cx="6400800" cy="1677000"/>
          </a:xfrm>
          <a:prstGeom prst="rect">
            <a:avLst/>
          </a:prstGeom>
        </p:spPr>
        <p:txBody>
          <a:bodyPr spcFirstLastPara="1" wrap="square" lIns="91400" tIns="91400" rIns="91400" bIns="91400" anchor="b" anchorCtr="0">
            <a:normAutofit/>
          </a:bodyPr>
          <a:lstStyle/>
          <a:p>
            <a:r>
              <a:rPr lang="en-GB"/>
              <a:t>Working Group 3 </a:t>
            </a:r>
            <a:endParaRPr/>
          </a:p>
        </p:txBody>
      </p:sp>
      <p:sp>
        <p:nvSpPr>
          <p:cNvPr id="5" name="TextBox 4">
            <a:extLst>
              <a:ext uri="{FF2B5EF4-FFF2-40B4-BE49-F238E27FC236}">
                <a16:creationId xmlns:a16="http://schemas.microsoft.com/office/drawing/2014/main" id="{412D7DD5-48BB-C476-7F22-FFA5F9875809}"/>
              </a:ext>
            </a:extLst>
          </p:cNvPr>
          <p:cNvSpPr txBox="1"/>
          <p:nvPr/>
        </p:nvSpPr>
        <p:spPr>
          <a:xfrm>
            <a:off x="6165730" y="58551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latin typeface="Public Sans"/>
              </a:rPr>
              <a:t>Lead organization</a:t>
            </a:r>
            <a:endParaRPr lang="en-US">
              <a:solidFill>
                <a:schemeClr val="bg1"/>
              </a:solidFill>
            </a:endParaRPr>
          </a:p>
        </p:txBody>
      </p:sp>
      <p:sp>
        <p:nvSpPr>
          <p:cNvPr id="3" name="Title 2">
            <a:extLst>
              <a:ext uri="{FF2B5EF4-FFF2-40B4-BE49-F238E27FC236}">
                <a16:creationId xmlns:a16="http://schemas.microsoft.com/office/drawing/2014/main" id="{D1C4C6F1-D9A2-648A-DC4F-D05FA22706B4}"/>
              </a:ext>
            </a:extLst>
          </p:cNvPr>
          <p:cNvSpPr>
            <a:spLocks noGrp="1"/>
          </p:cNvSpPr>
          <p:nvPr>
            <p:ph type="title" idx="2"/>
          </p:nvPr>
        </p:nvSpPr>
        <p:spPr>
          <a:xfrm>
            <a:off x="1165881" y="3069176"/>
            <a:ext cx="6596012" cy="1093500"/>
          </a:xfrm>
        </p:spPr>
        <p:txBody>
          <a:bodyPr>
            <a:normAutofit fontScale="90000"/>
          </a:bodyPr>
          <a:lstStyle/>
          <a:p>
            <a:r>
              <a:rPr lang="en-GB">
                <a:effectLst/>
                <a:latin typeface="Public Sans" pitchFamily="2" charset="77"/>
              </a:rPr>
              <a:t>Urban design foresight for nature-</a:t>
            </a:r>
            <a:r>
              <a:rPr lang="en-GB">
                <a:latin typeface="Public Sans" pitchFamily="2" charset="77"/>
              </a:rPr>
              <a:t>b</a:t>
            </a:r>
            <a:r>
              <a:rPr lang="en-GB">
                <a:effectLst/>
                <a:latin typeface="Public Sans" pitchFamily="2" charset="77"/>
              </a:rPr>
              <a:t>ased </a:t>
            </a:r>
            <a:r>
              <a:rPr lang="en-GB">
                <a:latin typeface="Public Sans" pitchFamily="2" charset="77"/>
              </a:rPr>
              <a:t>s</a:t>
            </a:r>
            <a:r>
              <a:rPr lang="en-GB">
                <a:effectLst/>
                <a:latin typeface="Public Sans" pitchFamily="2" charset="77"/>
              </a:rPr>
              <a:t>olutions and green and blue infrastructure scenario planning</a:t>
            </a:r>
            <a:br>
              <a:rPr lang="en-GB">
                <a:effectLst/>
                <a:latin typeface="Public Sans" pitchFamily="2" charset="77"/>
              </a:rPr>
            </a:br>
            <a:endParaRPr lang="en-US">
              <a:latin typeface="Public Sans" pitchFamily="2" charset="77"/>
            </a:endParaRPr>
          </a:p>
        </p:txBody>
      </p:sp>
      <p:pic>
        <p:nvPicPr>
          <p:cNvPr id="2" name="Picture 1" descr="A blue text on a white background&#10;&#10;Description automatically generated">
            <a:extLst>
              <a:ext uri="{FF2B5EF4-FFF2-40B4-BE49-F238E27FC236}">
                <a16:creationId xmlns:a16="http://schemas.microsoft.com/office/drawing/2014/main" id="{C84D29C3-8008-D791-7F6A-E806AD97B405}"/>
              </a:ext>
            </a:extLst>
          </p:cNvPr>
          <p:cNvPicPr>
            <a:picLocks noChangeAspect="1"/>
          </p:cNvPicPr>
          <p:nvPr/>
        </p:nvPicPr>
        <p:blipFill>
          <a:blip r:embed="rId3"/>
          <a:stretch>
            <a:fillRect/>
          </a:stretch>
        </p:blipFill>
        <p:spPr>
          <a:xfrm>
            <a:off x="6841801" y="897742"/>
            <a:ext cx="1380227" cy="620092"/>
          </a:xfrm>
          <a:prstGeom prst="rect">
            <a:avLst/>
          </a:prstGeom>
        </p:spPr>
      </p:pic>
    </p:spTree>
    <p:extLst>
      <p:ext uri="{BB962C8B-B14F-4D97-AF65-F5344CB8AC3E}">
        <p14:creationId xmlns:p14="http://schemas.microsoft.com/office/powerpoint/2010/main" val="376304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a:bodyPr>
          <a:lstStyle/>
          <a:p>
            <a:r>
              <a:rPr lang="en-US"/>
              <a:t>Why are we here today?</a:t>
            </a:r>
          </a:p>
        </p:txBody>
      </p:sp>
      <p:sp>
        <p:nvSpPr>
          <p:cNvPr id="3" name="Text Placeholder 2">
            <a:extLst>
              <a:ext uri="{FF2B5EF4-FFF2-40B4-BE49-F238E27FC236}">
                <a16:creationId xmlns:a16="http://schemas.microsoft.com/office/drawing/2014/main" id="{40C17986-4894-0049-B10F-90FF12C6D922}"/>
              </a:ext>
            </a:extLst>
          </p:cNvPr>
          <p:cNvSpPr>
            <a:spLocks noGrp="1"/>
          </p:cNvSpPr>
          <p:nvPr>
            <p:ph type="body" idx="1"/>
          </p:nvPr>
        </p:nvSpPr>
        <p:spPr>
          <a:xfrm>
            <a:off x="419075" y="1287177"/>
            <a:ext cx="7605460" cy="1662622"/>
          </a:xfrm>
        </p:spPr>
        <p:txBody>
          <a:bodyPr>
            <a:noAutofit/>
          </a:bodyPr>
          <a:lstStyle/>
          <a:p>
            <a:pPr marL="114300" indent="0" algn="just">
              <a:lnSpc>
                <a:spcPct val="100000"/>
              </a:lnSpc>
              <a:buNone/>
            </a:pPr>
            <a:r>
              <a:rPr lang="en-US" sz="1400" b="1"/>
              <a:t>Workshop objectives:</a:t>
            </a:r>
          </a:p>
          <a:p>
            <a:pPr marL="400050" indent="-285750" algn="just">
              <a:lnSpc>
                <a:spcPct val="100000"/>
              </a:lnSpc>
              <a:buFont typeface="Arial"/>
              <a:buChar char="•"/>
            </a:pPr>
            <a:r>
              <a:rPr lang="en-US" sz="1400"/>
              <a:t>Introduce you briefly to the Urban ReLeaf project </a:t>
            </a:r>
          </a:p>
          <a:p>
            <a:pPr marL="400050" indent="-285750" algn="just">
              <a:lnSpc>
                <a:spcPct val="100000"/>
              </a:lnSpc>
              <a:buFont typeface="Arial"/>
              <a:buChar char="•"/>
            </a:pPr>
            <a:r>
              <a:rPr lang="en-US" sz="1400"/>
              <a:t>Officially launch the Urban ReLeaf Community of Practice and its three thematic Working Groups</a:t>
            </a:r>
          </a:p>
          <a:p>
            <a:pPr marL="400050" indent="-285750" algn="just">
              <a:lnSpc>
                <a:spcPct val="100000"/>
              </a:lnSpc>
              <a:buFont typeface="Arial"/>
              <a:buChar char="•"/>
            </a:pPr>
            <a:r>
              <a:rPr lang="en-US" sz="1400">
                <a:ea typeface="Calibri"/>
                <a:cs typeface="Calibri"/>
              </a:rPr>
              <a:t>Identify your key questions of interest, experiences, and perspectives on the goals and working modes that a Community of Practice on inclusive citizen science and urban greening can pursue moving forward</a:t>
            </a:r>
            <a:endParaRPr lang="en-US" sz="1400"/>
          </a:p>
          <a:p>
            <a:pPr marL="400050" indent="-285750" algn="just">
              <a:lnSpc>
                <a:spcPct val="100000"/>
              </a:lnSpc>
              <a:buFont typeface="Arial"/>
              <a:buChar char="•"/>
            </a:pPr>
            <a:endParaRPr lang="en-US" sz="1400"/>
          </a:p>
          <a:p>
            <a:pPr marL="114300" indent="0" algn="just">
              <a:lnSpc>
                <a:spcPct val="100000"/>
              </a:lnSpc>
              <a:buNone/>
            </a:pPr>
            <a:endParaRPr lang="en-US" sz="1400"/>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3</a:t>
            </a:fld>
            <a:endParaRPr lang="en-GB"/>
          </a:p>
        </p:txBody>
      </p:sp>
      <p:sp>
        <p:nvSpPr>
          <p:cNvPr id="5" name="TextBox 4">
            <a:extLst>
              <a:ext uri="{FF2B5EF4-FFF2-40B4-BE49-F238E27FC236}">
                <a16:creationId xmlns:a16="http://schemas.microsoft.com/office/drawing/2014/main" id="{954A640C-1620-93D9-7832-C9544320E9B3}"/>
              </a:ext>
            </a:extLst>
          </p:cNvPr>
          <p:cNvSpPr txBox="1"/>
          <p:nvPr/>
        </p:nvSpPr>
        <p:spPr>
          <a:xfrm>
            <a:off x="358046" y="2944854"/>
            <a:ext cx="759804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just"/>
            <a:r>
              <a:rPr lang="en-US" b="1">
                <a:solidFill>
                  <a:srgbClr val="003333"/>
                </a:solidFill>
                <a:latin typeface="Public Sans Light"/>
              </a:rPr>
              <a:t>Expected outcomes: </a:t>
            </a:r>
            <a:endParaRPr lang="en-US">
              <a:solidFill>
                <a:srgbClr val="003333"/>
              </a:solidFill>
              <a:latin typeface="Public Sans Light"/>
            </a:endParaRPr>
          </a:p>
          <a:p>
            <a:pPr marL="400050" indent="-285750" algn="just">
              <a:buFont typeface="Arial,Sans-Serif"/>
              <a:buChar char="•"/>
            </a:pPr>
            <a:r>
              <a:rPr lang="en-US">
                <a:solidFill>
                  <a:srgbClr val="003333"/>
                </a:solidFill>
                <a:latin typeface="Public Sans Light"/>
              </a:rPr>
              <a:t>A </a:t>
            </a:r>
            <a:r>
              <a:rPr lang="en-US" err="1">
                <a:solidFill>
                  <a:srgbClr val="003333"/>
                </a:solidFill>
                <a:latin typeface="Public Sans Light"/>
              </a:rPr>
              <a:t>miro</a:t>
            </a:r>
            <a:r>
              <a:rPr lang="en-US">
                <a:solidFill>
                  <a:srgbClr val="003333"/>
                </a:solidFill>
                <a:latin typeface="Public Sans Light"/>
              </a:rPr>
              <a:t> board capturing today's discussion</a:t>
            </a:r>
          </a:p>
          <a:p>
            <a:pPr marL="400050" indent="-285750" algn="just">
              <a:buFont typeface="Arial,Sans-Serif"/>
              <a:buChar char="•"/>
            </a:pPr>
            <a:r>
              <a:rPr lang="en-US">
                <a:solidFill>
                  <a:srgbClr val="003333"/>
                </a:solidFill>
                <a:latin typeface="Public Sans Light"/>
              </a:rPr>
              <a:t>The discussion's outcomes will be synthesized and inform a first working draft of a  Working Group Terms of Reference </a:t>
            </a:r>
            <a:endParaRPr lang="en-US"/>
          </a:p>
          <a:p>
            <a:pPr marL="400050" indent="-285750" algn="just">
              <a:buFont typeface="Arial,Sans-Serif"/>
              <a:buChar char="•"/>
            </a:pPr>
            <a:r>
              <a:rPr lang="en-US">
                <a:solidFill>
                  <a:srgbClr val="003333"/>
                </a:solidFill>
                <a:latin typeface="Public Sans Light"/>
              </a:rPr>
              <a:t>Upon interest: your invitation to complete our non-committal Expression of Interest (to learn more about the Community of Practice, and be the first to know when registration opens)</a:t>
            </a:r>
          </a:p>
          <a:p>
            <a:pPr marL="400050" indent="-285750" algn="just">
              <a:buFont typeface="Arial,Sans-Serif"/>
              <a:buChar char="•"/>
            </a:pPr>
            <a:endParaRPr lang="en-US">
              <a:solidFill>
                <a:srgbClr val="003333"/>
              </a:solidFill>
              <a:latin typeface="Public Sans Light"/>
            </a:endParaRPr>
          </a:p>
        </p:txBody>
      </p:sp>
    </p:spTree>
    <p:extLst>
      <p:ext uri="{BB962C8B-B14F-4D97-AF65-F5344CB8AC3E}">
        <p14:creationId xmlns:p14="http://schemas.microsoft.com/office/powerpoint/2010/main" val="27322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WG3 Context</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p:txBody>
          <a:bodyPr>
            <a:normAutofit/>
          </a:bodyPr>
          <a:lstStyle/>
          <a:p>
            <a:pPr marL="114300" indent="0">
              <a:buNone/>
            </a:pPr>
            <a:r>
              <a:rPr lang="en-US" sz="1600" b="1">
                <a:solidFill>
                  <a:schemeClr val="bg1"/>
                </a:solidFill>
                <a:highlight>
                  <a:srgbClr val="003333"/>
                </a:highlight>
                <a:latin typeface="Public Sans SemiBold"/>
                <a:ea typeface="Calibri"/>
                <a:cs typeface="Calibri"/>
              </a:rPr>
              <a:t>The problem</a:t>
            </a:r>
            <a:endParaRPr lang="en-US" sz="1600">
              <a:solidFill>
                <a:schemeClr val="bg1"/>
              </a:solidFill>
              <a:highlight>
                <a:srgbClr val="003333"/>
              </a:highlight>
              <a:latin typeface="Public Sans SemiBold"/>
              <a:ea typeface="Calibri"/>
              <a:cs typeface="Calibri"/>
            </a:endParaRPr>
          </a:p>
          <a:p>
            <a:pPr marL="114300" indent="0" algn="just">
              <a:buNone/>
            </a:pPr>
            <a:r>
              <a:rPr lang="en-GB" sz="1600">
                <a:solidFill>
                  <a:srgbClr val="374151"/>
                </a:solidFill>
                <a:latin typeface="Public Sans" pitchFamily="2" charset="77"/>
              </a:rPr>
              <a:t>Urban p</a:t>
            </a:r>
            <a:r>
              <a:rPr lang="en-GB" sz="1600" b="0" i="0" u="none" strike="noStrike">
                <a:solidFill>
                  <a:srgbClr val="374151"/>
                </a:solidFill>
                <a:effectLst/>
                <a:latin typeface="Public Sans" pitchFamily="2" charset="77"/>
              </a:rPr>
              <a:t>lanners and decision makers are struggling to engage citizens in understanding the benefits of climate resilience planning. </a:t>
            </a:r>
            <a:endParaRPr lang="en-GB" sz="1600">
              <a:solidFill>
                <a:srgbClr val="374151"/>
              </a:solidFill>
              <a:latin typeface="Public Sans" pitchFamily="2" charset="77"/>
            </a:endParaRPr>
          </a:p>
          <a:p>
            <a:pPr marL="114300" indent="0" algn="just">
              <a:buNone/>
            </a:pPr>
            <a:endParaRPr lang="en-GB" sz="1600">
              <a:solidFill>
                <a:srgbClr val="374151"/>
              </a:solidFill>
              <a:highlight>
                <a:srgbClr val="33CC99"/>
              </a:highlight>
              <a:latin typeface="Public Sans" pitchFamily="2" charset="77"/>
              <a:ea typeface="Calibri"/>
              <a:cs typeface="Calibri"/>
            </a:endParaRPr>
          </a:p>
          <a:p>
            <a:pPr marL="114300" indent="0" algn="just">
              <a:buNone/>
            </a:pPr>
            <a:r>
              <a:rPr lang="en-US" sz="1600" b="1">
                <a:highlight>
                  <a:srgbClr val="33CC99"/>
                </a:highlight>
                <a:latin typeface="Public Sans SemiBold"/>
                <a:ea typeface="Calibri"/>
                <a:cs typeface="Calibri"/>
              </a:rPr>
              <a:t>How citizen-powered science can help </a:t>
            </a:r>
            <a:endParaRPr lang="en-US" sz="1600">
              <a:highlight>
                <a:srgbClr val="33CC99"/>
              </a:highlight>
              <a:latin typeface="Public Sans SemiBold"/>
              <a:ea typeface="Calibri"/>
              <a:cs typeface="Calibri"/>
            </a:endParaRPr>
          </a:p>
          <a:p>
            <a:pPr marL="114300" indent="0" algn="just">
              <a:buNone/>
            </a:pPr>
            <a:r>
              <a:rPr lang="en-GB" sz="1600">
                <a:solidFill>
                  <a:srgbClr val="374151"/>
                </a:solidFill>
                <a:latin typeface="Public Sans" pitchFamily="2" charset="77"/>
              </a:rPr>
              <a:t>V</a:t>
            </a:r>
            <a:r>
              <a:rPr lang="en-GB" sz="1600" b="0" i="0" u="none" strike="noStrike">
                <a:solidFill>
                  <a:srgbClr val="374151"/>
                </a:solidFill>
                <a:effectLst/>
                <a:latin typeface="Public Sans" pitchFamily="2" charset="77"/>
              </a:rPr>
              <a:t>aluable local insights and data can be integrated to s</a:t>
            </a:r>
            <a:r>
              <a:rPr lang="en-GB" sz="1600">
                <a:solidFill>
                  <a:srgbClr val="374151"/>
                </a:solidFill>
                <a:latin typeface="Public Sans" pitchFamily="2" charset="77"/>
              </a:rPr>
              <a:t>upplement conventional planning approaches,</a:t>
            </a:r>
            <a:r>
              <a:rPr lang="en-GB" sz="1600" b="0" i="0" u="none" strike="noStrike">
                <a:solidFill>
                  <a:srgbClr val="374151"/>
                </a:solidFill>
                <a:effectLst/>
                <a:latin typeface="Public Sans" pitchFamily="2" charset="77"/>
              </a:rPr>
              <a:t> simultaneously increasing awareness, enriching local knowledge, fostering collaboration, while building trust, and nurturing relationships during short and long-term scenario planning.</a:t>
            </a:r>
            <a:endParaRPr lang="en-US" sz="1100">
              <a:solidFill>
                <a:srgbClr val="000000"/>
              </a:solidFill>
              <a:latin typeface="Public Sans" pitchFamily="2" charset="77"/>
              <a:ea typeface="Calibri"/>
              <a:cs typeface="Calibri"/>
            </a:endParaRPr>
          </a:p>
          <a:p>
            <a:pPr marL="114300" indent="0">
              <a:buNone/>
            </a:pPr>
            <a:endParaRPr lang="en-US" sz="110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30</a:t>
            </a:fld>
            <a:endParaRPr lang="en-GB"/>
          </a:p>
        </p:txBody>
      </p:sp>
    </p:spTree>
    <p:extLst>
      <p:ext uri="{BB962C8B-B14F-4D97-AF65-F5344CB8AC3E}">
        <p14:creationId xmlns:p14="http://schemas.microsoft.com/office/powerpoint/2010/main" val="77863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3B49-488C-64CD-5A8B-EBC7C5549FF5}"/>
              </a:ext>
            </a:extLst>
          </p:cNvPr>
          <p:cNvSpPr>
            <a:spLocks noGrp="1"/>
          </p:cNvSpPr>
          <p:nvPr>
            <p:ph type="title"/>
          </p:nvPr>
        </p:nvSpPr>
        <p:spPr/>
        <p:txBody>
          <a:bodyPr/>
          <a:lstStyle/>
          <a:p>
            <a:r>
              <a:rPr lang="en-US"/>
              <a:t>WG3's contribution</a:t>
            </a:r>
          </a:p>
        </p:txBody>
      </p:sp>
      <p:sp>
        <p:nvSpPr>
          <p:cNvPr id="3" name="Text Placeholder 2">
            <a:extLst>
              <a:ext uri="{FF2B5EF4-FFF2-40B4-BE49-F238E27FC236}">
                <a16:creationId xmlns:a16="http://schemas.microsoft.com/office/drawing/2014/main" id="{614AA28F-3CC6-ADAC-6635-AE3F038D18B6}"/>
              </a:ext>
            </a:extLst>
          </p:cNvPr>
          <p:cNvSpPr>
            <a:spLocks noGrp="1"/>
          </p:cNvSpPr>
          <p:nvPr>
            <p:ph type="body" idx="1"/>
          </p:nvPr>
        </p:nvSpPr>
        <p:spPr/>
        <p:txBody>
          <a:bodyPr>
            <a:normAutofit/>
          </a:bodyPr>
          <a:lstStyle/>
          <a:p>
            <a:pPr marL="114300" indent="0">
              <a:buNone/>
            </a:pPr>
            <a:r>
              <a:rPr lang="en-US" sz="1600" b="1">
                <a:highlight>
                  <a:srgbClr val="CCFF33"/>
                </a:highlight>
                <a:latin typeface="Public Sans SemiBold"/>
                <a:ea typeface="Calibri"/>
                <a:cs typeface="Calibri"/>
              </a:rPr>
              <a:t>Three key needs WG3 members could help address</a:t>
            </a:r>
            <a:endParaRPr lang="en-US" sz="1600">
              <a:highlight>
                <a:srgbClr val="CCFF33"/>
              </a:highlight>
              <a:latin typeface="Public Sans SemiBold"/>
              <a:ea typeface="Calibri"/>
              <a:cs typeface="Calibri"/>
            </a:endParaRPr>
          </a:p>
          <a:p>
            <a:r>
              <a:rPr lang="en-GB" sz="1600" b="1" i="0" u="none" strike="noStrike">
                <a:solidFill>
                  <a:srgbClr val="374151"/>
                </a:solidFill>
                <a:effectLst/>
                <a:latin typeface="Public Sans" pitchFamily="2" charset="77"/>
              </a:rPr>
              <a:t>Identifying and showcasing </a:t>
            </a:r>
            <a:r>
              <a:rPr lang="en-GB" sz="1600" i="0" u="none" strike="noStrike">
                <a:solidFill>
                  <a:srgbClr val="374151"/>
                </a:solidFill>
                <a:effectLst/>
                <a:latin typeface="Public Sans" pitchFamily="2" charset="77"/>
              </a:rPr>
              <a:t>urban design foresight </a:t>
            </a:r>
            <a:r>
              <a:rPr lang="en-GB" sz="1600">
                <a:solidFill>
                  <a:srgbClr val="374151"/>
                </a:solidFill>
                <a:latin typeface="Public Sans" pitchFamily="2" charset="77"/>
              </a:rPr>
              <a:t>best practices and improvement areas </a:t>
            </a:r>
            <a:r>
              <a:rPr lang="en-GB" sz="1600" i="0" u="none" strike="noStrike">
                <a:solidFill>
                  <a:srgbClr val="374151"/>
                </a:solidFill>
                <a:effectLst/>
                <a:latin typeface="Public Sans" pitchFamily="2" charset="77"/>
              </a:rPr>
              <a:t>for climate resilience planning with NBS.</a:t>
            </a:r>
          </a:p>
          <a:p>
            <a:endParaRPr lang="en-GB" sz="1600" i="0" u="none" strike="noStrike">
              <a:solidFill>
                <a:srgbClr val="374151"/>
              </a:solidFill>
              <a:effectLst/>
              <a:latin typeface="Public Sans" pitchFamily="2" charset="77"/>
            </a:endParaRPr>
          </a:p>
          <a:p>
            <a:r>
              <a:rPr lang="en-GB" sz="1600" b="1" i="0" u="none" strike="noStrike">
                <a:solidFill>
                  <a:srgbClr val="374151"/>
                </a:solidFill>
                <a:effectLst/>
                <a:latin typeface="Public Sans" pitchFamily="2" charset="77"/>
              </a:rPr>
              <a:t>Sharing methods </a:t>
            </a:r>
            <a:r>
              <a:rPr lang="en-GB" sz="1600" b="1">
                <a:solidFill>
                  <a:srgbClr val="374151"/>
                </a:solidFill>
                <a:latin typeface="Public Sans" pitchFamily="2" charset="77"/>
              </a:rPr>
              <a:t>and tools for </a:t>
            </a:r>
            <a:r>
              <a:rPr lang="en-GB" sz="1600" b="1" i="0" u="none" strike="noStrike">
                <a:solidFill>
                  <a:srgbClr val="374151"/>
                </a:solidFill>
                <a:effectLst/>
                <a:latin typeface="Public Sans" pitchFamily="2" charset="77"/>
              </a:rPr>
              <a:t>short to long-term scenario planning </a:t>
            </a:r>
            <a:r>
              <a:rPr lang="en-GB" sz="1600" i="0" u="none" strike="noStrike">
                <a:solidFill>
                  <a:srgbClr val="374151"/>
                </a:solidFill>
                <a:effectLst/>
                <a:latin typeface="Public Sans" pitchFamily="2" charset="77"/>
              </a:rPr>
              <a:t>using citizen science </a:t>
            </a:r>
            <a:r>
              <a:rPr lang="en-GB" sz="1600">
                <a:solidFill>
                  <a:srgbClr val="374151"/>
                </a:solidFill>
                <a:latin typeface="Public Sans" pitchFamily="2" charset="77"/>
              </a:rPr>
              <a:t>and complex data, for effective community engagement</a:t>
            </a:r>
            <a:r>
              <a:rPr lang="en-GB" sz="1600" i="0" u="none" strike="noStrike">
                <a:solidFill>
                  <a:srgbClr val="374151"/>
                </a:solidFill>
                <a:effectLst/>
                <a:latin typeface="Public Sans" pitchFamily="2" charset="77"/>
              </a:rPr>
              <a:t>.</a:t>
            </a:r>
          </a:p>
          <a:p>
            <a:endParaRPr lang="en-GB" sz="1600" i="0" u="none" strike="noStrike">
              <a:solidFill>
                <a:srgbClr val="374151"/>
              </a:solidFill>
              <a:effectLst/>
              <a:latin typeface="Public Sans" pitchFamily="2" charset="77"/>
            </a:endParaRPr>
          </a:p>
          <a:p>
            <a:pPr algn="l">
              <a:buFont typeface="+mj-lt"/>
              <a:buAutoNum type="arabicPeriod"/>
            </a:pPr>
            <a:r>
              <a:rPr lang="en-GB" sz="1600" b="1" i="0" u="none" strike="noStrike">
                <a:solidFill>
                  <a:srgbClr val="374151"/>
                </a:solidFill>
                <a:effectLst/>
                <a:latin typeface="Public Sans" pitchFamily="2" charset="77"/>
              </a:rPr>
              <a:t>Safeguarding inclusivity in all aspects of planning </a:t>
            </a:r>
            <a:r>
              <a:rPr lang="en-GB" sz="1600" i="0" u="none" strike="noStrike">
                <a:solidFill>
                  <a:srgbClr val="374151"/>
                </a:solidFill>
                <a:effectLst/>
                <a:latin typeface="Public Sans" pitchFamily="2" charset="77"/>
              </a:rPr>
              <a:t>and decision-making processes from mitigation, adaptation to change.</a:t>
            </a:r>
            <a:endParaRPr lang="en-US" sz="110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69F29AD-C215-9849-F336-7CB703320730}"/>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31</a:t>
            </a:fld>
            <a:endParaRPr lang="en-GB"/>
          </a:p>
        </p:txBody>
      </p:sp>
    </p:spTree>
    <p:extLst>
      <p:ext uri="{BB962C8B-B14F-4D97-AF65-F5344CB8AC3E}">
        <p14:creationId xmlns:p14="http://schemas.microsoft.com/office/powerpoint/2010/main" val="197330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46490F-4B58-10B4-4EFB-F361B01C87E9}"/>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a:t>32</a:t>
            </a:fld>
            <a:endParaRPr lang="en-GB"/>
          </a:p>
        </p:txBody>
      </p:sp>
      <p:sp>
        <p:nvSpPr>
          <p:cNvPr id="3" name="Title 2">
            <a:extLst>
              <a:ext uri="{FF2B5EF4-FFF2-40B4-BE49-F238E27FC236}">
                <a16:creationId xmlns:a16="http://schemas.microsoft.com/office/drawing/2014/main" id="{CABF4C3F-018B-4709-B37E-427C9553CFFE}"/>
              </a:ext>
            </a:extLst>
          </p:cNvPr>
          <p:cNvSpPr>
            <a:spLocks noGrp="1"/>
          </p:cNvSpPr>
          <p:nvPr>
            <p:ph type="title"/>
          </p:nvPr>
        </p:nvSpPr>
        <p:spPr>
          <a:xfrm>
            <a:off x="434852" y="863848"/>
            <a:ext cx="3711912" cy="755700"/>
          </a:xfrm>
        </p:spPr>
        <p:txBody>
          <a:bodyPr/>
          <a:lstStyle/>
          <a:p>
            <a:r>
              <a:rPr lang="en-US"/>
              <a:t>Who should join WG3? </a:t>
            </a:r>
          </a:p>
        </p:txBody>
      </p:sp>
      <p:sp>
        <p:nvSpPr>
          <p:cNvPr id="4" name="Text Placeholder 3">
            <a:extLst>
              <a:ext uri="{FF2B5EF4-FFF2-40B4-BE49-F238E27FC236}">
                <a16:creationId xmlns:a16="http://schemas.microsoft.com/office/drawing/2014/main" id="{A8EA7BDE-77BA-3679-C479-798991089CFE}"/>
              </a:ext>
            </a:extLst>
          </p:cNvPr>
          <p:cNvSpPr>
            <a:spLocks noGrp="1"/>
          </p:cNvSpPr>
          <p:nvPr>
            <p:ph type="body" idx="1"/>
          </p:nvPr>
        </p:nvSpPr>
        <p:spPr>
          <a:xfrm>
            <a:off x="434851" y="1847124"/>
            <a:ext cx="3924497" cy="2916814"/>
          </a:xfrm>
        </p:spPr>
        <p:txBody>
          <a:bodyPr>
            <a:normAutofit fontScale="85000" lnSpcReduction="10000"/>
          </a:bodyPr>
          <a:lstStyle/>
          <a:p>
            <a:pPr marL="114300" indent="0">
              <a:buNone/>
            </a:pPr>
            <a:r>
              <a:rPr lang="en-US" sz="1400" b="1"/>
              <a:t>Key participant group(s): </a:t>
            </a:r>
            <a:endParaRPr lang="en-US" sz="1400"/>
          </a:p>
          <a:p>
            <a:pPr marL="114300" indent="0">
              <a:buNone/>
            </a:pPr>
            <a:r>
              <a:rPr lang="en-US" sz="1400"/>
              <a:t>⭐ </a:t>
            </a:r>
            <a:r>
              <a:rPr lang="en-GB" sz="1400">
                <a:effectLst/>
                <a:latin typeface="Public Sans" pitchFamily="2" charset="77"/>
              </a:rPr>
              <a:t>Municipalities, City Council, Urban Planners, Architects, Environmental Protection Agencies, Community Engagement Officers, NbS Specialists</a:t>
            </a:r>
            <a:endParaRPr lang="en-US" sz="1400"/>
          </a:p>
          <a:p>
            <a:pPr marL="114300" indent="0">
              <a:buNone/>
            </a:pPr>
            <a:endParaRPr lang="en-US" sz="1400"/>
          </a:p>
          <a:p>
            <a:pPr marL="114300" indent="0">
              <a:buNone/>
            </a:pPr>
            <a:r>
              <a:rPr lang="en-US" sz="1400" b="1"/>
              <a:t>Others who may benefit:</a:t>
            </a:r>
          </a:p>
          <a:p>
            <a:r>
              <a:rPr lang="en-US" sz="1400"/>
              <a:t>Academics (Geography, Art and Design, Social Sciences, Climate science, Urban Ecology)</a:t>
            </a:r>
          </a:p>
          <a:p>
            <a:r>
              <a:rPr lang="en-US" sz="1400"/>
              <a:t>Community Representatives</a:t>
            </a:r>
          </a:p>
          <a:p>
            <a:r>
              <a:rPr lang="en-US" sz="1400"/>
              <a:t>Futures experts</a:t>
            </a:r>
          </a:p>
          <a:p>
            <a:endParaRPr lang="en-US" sz="1400"/>
          </a:p>
          <a:p>
            <a:endParaRPr lang="en-US" sz="1400"/>
          </a:p>
          <a:p>
            <a:endParaRPr lang="en-US" sz="1400"/>
          </a:p>
          <a:p>
            <a:pPr marL="114300" indent="0">
              <a:buNone/>
            </a:pPr>
            <a:endParaRPr lang="en-US" sz="1400"/>
          </a:p>
          <a:p>
            <a:endParaRPr lang="en-US" sz="1600"/>
          </a:p>
        </p:txBody>
      </p:sp>
    </p:spTree>
    <p:extLst>
      <p:ext uri="{BB962C8B-B14F-4D97-AF65-F5344CB8AC3E}">
        <p14:creationId xmlns:p14="http://schemas.microsoft.com/office/powerpoint/2010/main" val="368019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36DD-8C27-F342-A4A7-C8ECB7AE138B}"/>
              </a:ext>
            </a:extLst>
          </p:cNvPr>
          <p:cNvSpPr>
            <a:spLocks noGrp="1"/>
          </p:cNvSpPr>
          <p:nvPr>
            <p:ph type="title"/>
          </p:nvPr>
        </p:nvSpPr>
        <p:spPr/>
        <p:txBody>
          <a:bodyPr/>
          <a:lstStyle/>
          <a:p>
            <a:r>
              <a:rPr lang="en-US"/>
              <a:t>WG3 | Team Contact</a:t>
            </a:r>
          </a:p>
        </p:txBody>
      </p:sp>
      <p:sp>
        <p:nvSpPr>
          <p:cNvPr id="4" name="Slide Number Placeholder 3">
            <a:extLst>
              <a:ext uri="{FF2B5EF4-FFF2-40B4-BE49-F238E27FC236}">
                <a16:creationId xmlns:a16="http://schemas.microsoft.com/office/drawing/2014/main" id="{68D0C908-BC5E-4041-92EA-9796FA054311}"/>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33</a:t>
            </a:fld>
            <a:endParaRPr lang="en-GB"/>
          </a:p>
        </p:txBody>
      </p:sp>
      <p:sp>
        <p:nvSpPr>
          <p:cNvPr id="9" name="TextBox 2">
            <a:extLst>
              <a:ext uri="{FF2B5EF4-FFF2-40B4-BE49-F238E27FC236}">
                <a16:creationId xmlns:a16="http://schemas.microsoft.com/office/drawing/2014/main" id="{C31C16AD-A853-FDD1-AF52-C207DA277969}"/>
              </a:ext>
            </a:extLst>
          </p:cNvPr>
          <p:cNvSpPr txBox="1"/>
          <p:nvPr/>
        </p:nvSpPr>
        <p:spPr>
          <a:xfrm>
            <a:off x="2040844" y="1639335"/>
            <a:ext cx="2189983" cy="11730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err="1">
                <a:latin typeface="Public Sans SemiBold"/>
              </a:rPr>
              <a:t>Dr.</a:t>
            </a:r>
            <a:r>
              <a:rPr lang="en-GB" sz="1200">
                <a:latin typeface="Public Sans SemiBold"/>
              </a:rPr>
              <a:t> </a:t>
            </a:r>
            <a:r>
              <a:rPr lang="en-GB" sz="1200" err="1">
                <a:latin typeface="Public Sans SemiBold"/>
              </a:rPr>
              <a:t>Husam</a:t>
            </a:r>
            <a:r>
              <a:rPr lang="en-GB" sz="1200">
                <a:latin typeface="Public Sans SemiBold"/>
              </a:rPr>
              <a:t> Al </a:t>
            </a:r>
            <a:r>
              <a:rPr lang="en-GB" sz="1200" err="1">
                <a:latin typeface="Public Sans SemiBold"/>
              </a:rPr>
              <a:t>Waer</a:t>
            </a:r>
            <a:endParaRPr lang="en-GB" sz="800" b="1">
              <a:solidFill>
                <a:srgbClr val="003333"/>
              </a:solidFill>
              <a:latin typeface="Public Sans Black"/>
            </a:endParaRPr>
          </a:p>
          <a:p>
            <a:pPr>
              <a:lnSpc>
                <a:spcPct val="150000"/>
              </a:lnSpc>
            </a:pPr>
            <a:r>
              <a:rPr lang="en-GB" sz="1200">
                <a:latin typeface="Public Sans"/>
              </a:rPr>
              <a:t>Expert, Urban Planning and Architecture</a:t>
            </a:r>
          </a:p>
          <a:p>
            <a:pPr>
              <a:lnSpc>
                <a:spcPct val="150000"/>
              </a:lnSpc>
            </a:pPr>
            <a:r>
              <a:rPr lang="en-GB" sz="1200"/>
              <a:t>✉️</a:t>
            </a:r>
            <a:r>
              <a:rPr lang="en-GB" sz="1200">
                <a:latin typeface="Public Sans"/>
              </a:rPr>
              <a:t> </a:t>
            </a:r>
            <a:r>
              <a:rPr lang="en-GB" sz="1200" err="1">
                <a:solidFill>
                  <a:srgbClr val="33CC99"/>
                </a:solidFill>
                <a:latin typeface="Public Sans"/>
              </a:rPr>
              <a:t>H.Alwaer@dundee.ac.uk</a:t>
            </a:r>
            <a:endParaRPr lang="en-GB" sz="1200">
              <a:solidFill>
                <a:srgbClr val="33CC99"/>
              </a:solidFill>
              <a:latin typeface="Public Sans"/>
            </a:endParaRPr>
          </a:p>
        </p:txBody>
      </p:sp>
      <p:sp>
        <p:nvSpPr>
          <p:cNvPr id="11" name="TextBox 2">
            <a:extLst>
              <a:ext uri="{FF2B5EF4-FFF2-40B4-BE49-F238E27FC236}">
                <a16:creationId xmlns:a16="http://schemas.microsoft.com/office/drawing/2014/main" id="{36EE0153-F862-D8FF-18E5-5F914C58509D}"/>
              </a:ext>
            </a:extLst>
          </p:cNvPr>
          <p:cNvSpPr txBox="1"/>
          <p:nvPr/>
        </p:nvSpPr>
        <p:spPr>
          <a:xfrm>
            <a:off x="2040844" y="3297820"/>
            <a:ext cx="4479319" cy="8935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a:latin typeface="Public Sans SemiBold"/>
              </a:rPr>
              <a:t>Professor Mel Woods</a:t>
            </a:r>
            <a:endParaRPr lang="en-GB" sz="1200">
              <a:latin typeface="Public Sans SemiBold" pitchFamily="2" charset="0"/>
            </a:endParaRPr>
          </a:p>
          <a:p>
            <a:pPr>
              <a:lnSpc>
                <a:spcPct val="150000"/>
              </a:lnSpc>
            </a:pPr>
            <a:r>
              <a:rPr lang="en-GB" sz="1200">
                <a:latin typeface="Public Sans"/>
              </a:rPr>
              <a:t>Expert: Creative Intelligence, Design for Environment</a:t>
            </a:r>
          </a:p>
          <a:p>
            <a:pPr>
              <a:lnSpc>
                <a:spcPct val="150000"/>
              </a:lnSpc>
            </a:pPr>
            <a:r>
              <a:rPr lang="en-GB" sz="1200"/>
              <a:t>✉️</a:t>
            </a:r>
            <a:r>
              <a:rPr lang="en-GB" sz="1200">
                <a:solidFill>
                  <a:srgbClr val="52C3A9"/>
                </a:solidFill>
              </a:rPr>
              <a:t> </a:t>
            </a:r>
            <a:r>
              <a:rPr lang="en-GB" sz="1200">
                <a:solidFill>
                  <a:srgbClr val="52C3A9"/>
                </a:solidFill>
                <a:latin typeface="Public Sans"/>
                <a:hlinkClick r:id="rId3">
                  <a:extLst>
                    <a:ext uri="{A12FA001-AC4F-418D-AE19-62706E023703}">
                      <ahyp:hlinkClr xmlns:ahyp="http://schemas.microsoft.com/office/drawing/2018/hyperlinkcolor" val="tx"/>
                    </a:ext>
                  </a:extLst>
                </a:hlinkClick>
              </a:rPr>
              <a:t>m.j.woods@dundee.ac.uk</a:t>
            </a:r>
          </a:p>
        </p:txBody>
      </p:sp>
      <p:sp>
        <p:nvSpPr>
          <p:cNvPr id="13" name="TextBox 2">
            <a:extLst>
              <a:ext uri="{FF2B5EF4-FFF2-40B4-BE49-F238E27FC236}">
                <a16:creationId xmlns:a16="http://schemas.microsoft.com/office/drawing/2014/main" id="{36EE0153-F862-D8FF-18E5-5F914C58509D}"/>
              </a:ext>
            </a:extLst>
          </p:cNvPr>
          <p:cNvSpPr txBox="1"/>
          <p:nvPr/>
        </p:nvSpPr>
        <p:spPr>
          <a:xfrm>
            <a:off x="5981059" y="1668759"/>
            <a:ext cx="2408981" cy="8960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1200">
                <a:latin typeface="Public Sans SemiBold"/>
              </a:rPr>
              <a:t>Kevin </a:t>
            </a:r>
            <a:r>
              <a:rPr lang="en-GB" sz="1200" err="1">
                <a:latin typeface="Public Sans SemiBold"/>
              </a:rPr>
              <a:t>Frediani</a:t>
            </a:r>
            <a:endParaRPr lang="en-GB" sz="1200">
              <a:latin typeface="Public Sans SemiBold" pitchFamily="2" charset="0"/>
            </a:endParaRPr>
          </a:p>
          <a:p>
            <a:pPr>
              <a:lnSpc>
                <a:spcPct val="150000"/>
              </a:lnSpc>
            </a:pPr>
            <a:r>
              <a:rPr lang="en-GB" sz="1200">
                <a:latin typeface="Public Sans"/>
              </a:rPr>
              <a:t>Curator, Botanic Gardens</a:t>
            </a:r>
            <a:endParaRPr lang="en-GB" sz="1200">
              <a:latin typeface="Public Sans" pitchFamily="2" charset="0"/>
            </a:endParaRPr>
          </a:p>
          <a:p>
            <a:pPr>
              <a:lnSpc>
                <a:spcPct val="150000"/>
              </a:lnSpc>
            </a:pPr>
            <a:r>
              <a:rPr lang="en-GB" sz="1200"/>
              <a:t>✉️ </a:t>
            </a:r>
            <a:r>
              <a:rPr lang="en-GB" sz="1200">
                <a:solidFill>
                  <a:srgbClr val="52C3A9"/>
                </a:solidFill>
                <a:latin typeface="Public Sans"/>
                <a:ea typeface="+mn-lt"/>
                <a:cs typeface="+mn-lt"/>
                <a:hlinkClick r:id="rId4">
                  <a:extLst>
                    <a:ext uri="{A12FA001-AC4F-418D-AE19-62706E023703}">
                      <ahyp:hlinkClr xmlns:ahyp="http://schemas.microsoft.com/office/drawing/2018/hyperlinkcolor" val="tx"/>
                    </a:ext>
                  </a:extLst>
                </a:hlinkClick>
              </a:rPr>
              <a:t>kfrediani001</a:t>
            </a:r>
            <a:endParaRPr lang="en-GB" sz="1200">
              <a:solidFill>
                <a:srgbClr val="52C3A9"/>
              </a:solidFill>
              <a:latin typeface="Public Sans"/>
              <a:hlinkClick r:id="rId4">
                <a:extLst>
                  <a:ext uri="{A12FA001-AC4F-418D-AE19-62706E023703}">
                    <ahyp:hlinkClr xmlns:ahyp="http://schemas.microsoft.com/office/drawing/2018/hyperlinkcolor" val="tx"/>
                  </a:ext>
                </a:extLst>
              </a:hlinkClick>
            </a:endParaRPr>
          </a:p>
        </p:txBody>
      </p:sp>
      <p:pic>
        <p:nvPicPr>
          <p:cNvPr id="5" name="Picture 4" descr="A person in a suit and tie&#10;&#10;Description automatically generated">
            <a:extLst>
              <a:ext uri="{FF2B5EF4-FFF2-40B4-BE49-F238E27FC236}">
                <a16:creationId xmlns:a16="http://schemas.microsoft.com/office/drawing/2014/main" id="{91093C4E-0911-CCBF-281C-8CA06B7C2848}"/>
              </a:ext>
            </a:extLst>
          </p:cNvPr>
          <p:cNvPicPr>
            <a:picLocks noChangeAspect="1"/>
          </p:cNvPicPr>
          <p:nvPr/>
        </p:nvPicPr>
        <p:blipFill rotWithShape="1">
          <a:blip r:embed="rId5"/>
          <a:srcRect l="15479" t="4467" r="10243" b="29383"/>
          <a:stretch/>
        </p:blipFill>
        <p:spPr>
          <a:xfrm>
            <a:off x="4818865" y="1398933"/>
            <a:ext cx="1104014" cy="1474799"/>
          </a:xfrm>
          <a:prstGeom prst="rect">
            <a:avLst/>
          </a:prstGeom>
        </p:spPr>
      </p:pic>
      <p:pic>
        <p:nvPicPr>
          <p:cNvPr id="14" name="Picture 13">
            <a:extLst>
              <a:ext uri="{FF2B5EF4-FFF2-40B4-BE49-F238E27FC236}">
                <a16:creationId xmlns:a16="http://schemas.microsoft.com/office/drawing/2014/main" id="{4F586D7D-83AF-EA7E-70A7-3FBFAA6D86F0}"/>
              </a:ext>
            </a:extLst>
          </p:cNvPr>
          <p:cNvPicPr>
            <a:picLocks noChangeAspect="1"/>
          </p:cNvPicPr>
          <p:nvPr/>
        </p:nvPicPr>
        <p:blipFill rotWithShape="1">
          <a:blip r:embed="rId6"/>
          <a:srcRect l="26420" t="20960" r="22713" b="30138"/>
          <a:stretch/>
        </p:blipFill>
        <p:spPr>
          <a:xfrm>
            <a:off x="812114" y="1428737"/>
            <a:ext cx="1104014" cy="1415192"/>
          </a:xfrm>
          <a:prstGeom prst="rect">
            <a:avLst/>
          </a:prstGeom>
        </p:spPr>
      </p:pic>
      <p:pic>
        <p:nvPicPr>
          <p:cNvPr id="16" name="Picture 15">
            <a:extLst>
              <a:ext uri="{FF2B5EF4-FFF2-40B4-BE49-F238E27FC236}">
                <a16:creationId xmlns:a16="http://schemas.microsoft.com/office/drawing/2014/main" id="{5E7460A0-CC22-AA74-A84A-5029F3C47556}"/>
              </a:ext>
            </a:extLst>
          </p:cNvPr>
          <p:cNvPicPr>
            <a:picLocks noChangeAspect="1"/>
          </p:cNvPicPr>
          <p:nvPr/>
        </p:nvPicPr>
        <p:blipFill rotWithShape="1">
          <a:blip r:embed="rId7"/>
          <a:srcRect l="12383" t="8315" r="7171" b="18488"/>
          <a:stretch/>
        </p:blipFill>
        <p:spPr>
          <a:xfrm>
            <a:off x="770031" y="3125973"/>
            <a:ext cx="1104014" cy="1339702"/>
          </a:xfrm>
          <a:prstGeom prst="rect">
            <a:avLst/>
          </a:prstGeom>
        </p:spPr>
      </p:pic>
    </p:spTree>
    <p:extLst>
      <p:ext uri="{BB962C8B-B14F-4D97-AF65-F5344CB8AC3E}">
        <p14:creationId xmlns:p14="http://schemas.microsoft.com/office/powerpoint/2010/main" val="3780201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449413" y="695772"/>
            <a:ext cx="6400800" cy="1677000"/>
          </a:xfrm>
          <a:prstGeom prst="rect">
            <a:avLst/>
          </a:prstGeom>
        </p:spPr>
        <p:txBody>
          <a:bodyPr spcFirstLastPara="1" wrap="square" lIns="91400" tIns="91400" rIns="91400" bIns="91400" anchor="b" anchorCtr="0">
            <a:normAutofit/>
          </a:bodyPr>
          <a:lstStyle/>
          <a:p>
            <a:r>
              <a:rPr lang="en-GB"/>
              <a:t>Intrigued?</a:t>
            </a:r>
            <a:endParaRPr/>
          </a:p>
        </p:txBody>
      </p:sp>
      <p:sp>
        <p:nvSpPr>
          <p:cNvPr id="4" name="Google Shape;189;p32">
            <a:extLst>
              <a:ext uri="{FF2B5EF4-FFF2-40B4-BE49-F238E27FC236}">
                <a16:creationId xmlns:a16="http://schemas.microsoft.com/office/drawing/2014/main" id="{0F0F6EFD-31B3-D4E4-D782-0990FC36DEC7}"/>
              </a:ext>
            </a:extLst>
          </p:cNvPr>
          <p:cNvSpPr txBox="1">
            <a:spLocks noGrp="1"/>
          </p:cNvSpPr>
          <p:nvPr>
            <p:ph type="title" idx="2"/>
          </p:nvPr>
        </p:nvSpPr>
        <p:spPr>
          <a:xfrm>
            <a:off x="2043592" y="2575761"/>
            <a:ext cx="3000544" cy="1145315"/>
          </a:xfrm>
          <a:prstGeom prst="rect">
            <a:avLst/>
          </a:prstGeom>
        </p:spPr>
        <p:txBody>
          <a:bodyPr spcFirstLastPara="1" wrap="square" lIns="91400" tIns="91400" rIns="91400" bIns="91400" anchor="t" anchorCtr="0">
            <a:noAutofit/>
          </a:bodyPr>
          <a:lstStyle/>
          <a:p>
            <a:pPr algn="r">
              <a:lnSpc>
                <a:spcPct val="150000"/>
              </a:lnSpc>
            </a:pPr>
            <a:r>
              <a:rPr lang="en-GB" sz="2000" b="1"/>
              <a:t>Fill in our Expression of Interest to stay in touch and learn more:</a:t>
            </a:r>
            <a:endParaRPr lang="en-US"/>
          </a:p>
        </p:txBody>
      </p:sp>
      <p:pic>
        <p:nvPicPr>
          <p:cNvPr id="3" name="Picture 2" descr="A qr code on a white background&#10;&#10;Description automatically generated">
            <a:extLst>
              <a:ext uri="{FF2B5EF4-FFF2-40B4-BE49-F238E27FC236}">
                <a16:creationId xmlns:a16="http://schemas.microsoft.com/office/drawing/2014/main" id="{72F72B75-D589-6047-5CA6-2E9573C1649C}"/>
              </a:ext>
            </a:extLst>
          </p:cNvPr>
          <p:cNvPicPr>
            <a:picLocks noChangeAspect="1"/>
          </p:cNvPicPr>
          <p:nvPr/>
        </p:nvPicPr>
        <p:blipFill>
          <a:blip r:embed="rId3"/>
          <a:stretch>
            <a:fillRect/>
          </a:stretch>
        </p:blipFill>
        <p:spPr>
          <a:xfrm>
            <a:off x="5271908" y="2694137"/>
            <a:ext cx="1662562" cy="1663820"/>
          </a:xfrm>
          <a:prstGeom prst="rect">
            <a:avLst/>
          </a:prstGeom>
        </p:spPr>
      </p:pic>
      <p:sp>
        <p:nvSpPr>
          <p:cNvPr id="6" name="TextBox 5">
            <a:extLst>
              <a:ext uri="{FF2B5EF4-FFF2-40B4-BE49-F238E27FC236}">
                <a16:creationId xmlns:a16="http://schemas.microsoft.com/office/drawing/2014/main" id="{D0F7EC76-8865-659A-DDF7-7EC3A0A6CF86}"/>
              </a:ext>
            </a:extLst>
          </p:cNvPr>
          <p:cNvSpPr txBox="1"/>
          <p:nvPr/>
        </p:nvSpPr>
        <p:spPr>
          <a:xfrm>
            <a:off x="4731589" y="44889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52C3A9"/>
                </a:solidFill>
                <a:latin typeface="Public Sans Light"/>
                <a:hlinkClick r:id="rId4">
                  <a:extLst>
                    <a:ext uri="{A12FA001-AC4F-418D-AE19-62706E023703}">
                      <ahyp:hlinkClr xmlns:ahyp="http://schemas.microsoft.com/office/drawing/2018/hyperlinkcolor" val="tx"/>
                    </a:ext>
                  </a:extLst>
                </a:hlinkClick>
              </a:rPr>
              <a:t>forms.office.com/e/UuxrhksPZz</a:t>
            </a:r>
            <a:endParaRPr lang="en-US" sz="1200">
              <a:solidFill>
                <a:srgbClr val="52C3A9"/>
              </a:solidFill>
              <a:latin typeface="Public Sans Light"/>
            </a:endParaRPr>
          </a:p>
        </p:txBody>
      </p:sp>
    </p:spTree>
    <p:extLst>
      <p:ext uri="{BB962C8B-B14F-4D97-AF65-F5344CB8AC3E}">
        <p14:creationId xmlns:p14="http://schemas.microsoft.com/office/powerpoint/2010/main" val="2522071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267368" y="1134841"/>
            <a:ext cx="6670375" cy="1929132"/>
          </a:xfrm>
          <a:prstGeom prst="rect">
            <a:avLst/>
          </a:prstGeom>
        </p:spPr>
        <p:txBody>
          <a:bodyPr spcFirstLastPara="1" wrap="square" lIns="91400" tIns="91400" rIns="91400" bIns="91400" anchor="ctr" anchorCtr="0">
            <a:noAutofit/>
          </a:bodyPr>
          <a:lstStyle/>
          <a:p>
            <a:br>
              <a:rPr lang="en-GB" sz="2400"/>
            </a:br>
            <a:r>
              <a:rPr lang="en-GB" sz="4800"/>
              <a:t>Instructions for </a:t>
            </a:r>
            <a:br>
              <a:rPr lang="en-GB" sz="4800"/>
            </a:br>
            <a:r>
              <a:rPr lang="en-GB" sz="4800"/>
              <a:t>groups</a:t>
            </a:r>
          </a:p>
        </p:txBody>
      </p:sp>
      <p:sp>
        <p:nvSpPr>
          <p:cNvPr id="188" name="Google Shape;188;p32"/>
          <p:cNvSpPr txBox="1">
            <a:spLocks noGrp="1"/>
          </p:cNvSpPr>
          <p:nvPr>
            <p:ph type="subTitle" idx="1"/>
          </p:nvPr>
        </p:nvSpPr>
        <p:spPr>
          <a:xfrm>
            <a:off x="1782075" y="4478887"/>
            <a:ext cx="5592000" cy="519900"/>
          </a:xfrm>
          <a:prstGeom prst="rect">
            <a:avLst/>
          </a:prstGeom>
        </p:spPr>
        <p:txBody>
          <a:bodyPr spcFirstLastPara="1" wrap="square" lIns="91400" tIns="91400" rIns="91400" bIns="91400" anchor="t" anchorCtr="0">
            <a:normAutofit/>
          </a:bodyPr>
          <a:lstStyle/>
          <a:p>
            <a:pPr marL="0" indent="0"/>
            <a:r>
              <a:rPr lang="en-GB"/>
              <a:t>October 2023</a:t>
            </a:r>
            <a:endParaRPr/>
          </a:p>
        </p:txBody>
      </p:sp>
      <p:sp>
        <p:nvSpPr>
          <p:cNvPr id="189" name="Google Shape;189;p32"/>
          <p:cNvSpPr txBox="1">
            <a:spLocks noGrp="1"/>
          </p:cNvSpPr>
          <p:nvPr>
            <p:ph type="title" idx="2"/>
          </p:nvPr>
        </p:nvSpPr>
        <p:spPr>
          <a:xfrm>
            <a:off x="1784800" y="3255091"/>
            <a:ext cx="5631600" cy="519900"/>
          </a:xfrm>
          <a:prstGeom prst="rect">
            <a:avLst/>
          </a:prstGeom>
        </p:spPr>
        <p:txBody>
          <a:bodyPr spcFirstLastPara="1" wrap="square" lIns="91400" tIns="91400" rIns="91400" bIns="91400" anchor="t" anchorCtr="0">
            <a:normAutofit fontScale="90000"/>
          </a:bodyPr>
          <a:lstStyle/>
          <a:p>
            <a:r>
              <a:rPr lang="en-GB"/>
              <a:t>EURESFO Urban ReLeaf </a:t>
            </a:r>
            <a:br>
              <a:rPr lang="en-GB"/>
            </a:br>
            <a:r>
              <a:rPr lang="en-GB"/>
              <a:t>Community of Practice Workshop</a:t>
            </a:r>
          </a:p>
        </p:txBody>
      </p:sp>
      <p:sp>
        <p:nvSpPr>
          <p:cNvPr id="5" name="Google Shape;189;p32">
            <a:extLst>
              <a:ext uri="{FF2B5EF4-FFF2-40B4-BE49-F238E27FC236}">
                <a16:creationId xmlns:a16="http://schemas.microsoft.com/office/drawing/2014/main" id="{39A25280-3E3E-5C42-BD81-842952486350}"/>
              </a:ext>
            </a:extLst>
          </p:cNvPr>
          <p:cNvSpPr txBox="1">
            <a:spLocks/>
          </p:cNvSpPr>
          <p:nvPr/>
        </p:nvSpPr>
        <p:spPr>
          <a:xfrm>
            <a:off x="1784800" y="3772440"/>
            <a:ext cx="5631600" cy="519900"/>
          </a:xfrm>
          <a:prstGeom prst="rect">
            <a:avLst/>
          </a:prstGeom>
          <a:noFill/>
          <a:ln>
            <a:noFill/>
          </a:ln>
        </p:spPr>
        <p:txBody>
          <a:bodyPr spcFirstLastPara="1" wrap="square" lIns="91400" tIns="91400" rIns="91400" bIns="91400" anchor="t" anchorCtr="0">
            <a:normAutofit fontScale="97500"/>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EEEFE5"/>
              </a:buClr>
              <a:buSzPts val="2500"/>
              <a:buFont typeface="Public Sans Light"/>
              <a:buNone/>
              <a:defRPr sz="2500" b="0" i="0" u="none" strike="noStrike" cap="none">
                <a:solidFill>
                  <a:srgbClr val="EEEFE5"/>
                </a:solidFill>
                <a:latin typeface="Public Sans Light"/>
                <a:ea typeface="Public Sans Light"/>
                <a:cs typeface="Public Sans Light"/>
                <a:sym typeface="Public Sans Light"/>
              </a:defRPr>
            </a:lvl1pPr>
            <a:lvl2pPr marR="0" lvl="1"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2pPr>
            <a:lvl3pPr marR="0" lvl="2"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3pPr>
            <a:lvl4pPr marR="0" lvl="3"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4pPr>
            <a:lvl5pPr marR="0" lvl="4"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5pPr>
            <a:lvl6pPr marR="0" lvl="5"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6pPr>
            <a:lvl7pPr marR="0" lvl="6"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7pPr>
            <a:lvl8pPr marR="0" lvl="7"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8pPr>
            <a:lvl9pPr marR="0" lvl="8" algn="l" rtl="0">
              <a:lnSpc>
                <a:spcPct val="115000"/>
              </a:lnSpc>
              <a:spcBef>
                <a:spcPts val="0"/>
              </a:spcBef>
              <a:spcAft>
                <a:spcPts val="0"/>
              </a:spcAft>
              <a:buClr>
                <a:srgbClr val="EEEFE5"/>
              </a:buClr>
              <a:buSzPts val="2800"/>
              <a:buFont typeface="Public Sans SemiBold"/>
              <a:buNone/>
              <a:defRPr sz="2800" b="1" i="0" u="none" strike="noStrike" cap="none">
                <a:solidFill>
                  <a:srgbClr val="EEEFE5"/>
                </a:solidFill>
                <a:latin typeface="Public Sans"/>
                <a:ea typeface="Public Sans"/>
                <a:cs typeface="Public Sans"/>
                <a:sym typeface="Public Sans"/>
              </a:defRPr>
            </a:lvl9pPr>
          </a:lstStyle>
          <a:p>
            <a:endParaRPr lang="en-GB" sz="1800"/>
          </a:p>
        </p:txBody>
      </p:sp>
      <p:pic>
        <p:nvPicPr>
          <p:cNvPr id="3" name="Picture 2" descr="A qr code on a white background&#10;&#10;Description automatically generated">
            <a:extLst>
              <a:ext uri="{FF2B5EF4-FFF2-40B4-BE49-F238E27FC236}">
                <a16:creationId xmlns:a16="http://schemas.microsoft.com/office/drawing/2014/main" id="{D2049D4C-10DE-080F-AB15-0F274F396078}"/>
              </a:ext>
            </a:extLst>
          </p:cNvPr>
          <p:cNvPicPr>
            <a:picLocks noChangeAspect="1"/>
          </p:cNvPicPr>
          <p:nvPr/>
        </p:nvPicPr>
        <p:blipFill>
          <a:blip r:embed="rId3"/>
          <a:stretch>
            <a:fillRect/>
          </a:stretch>
        </p:blipFill>
        <p:spPr>
          <a:xfrm>
            <a:off x="7370693" y="299749"/>
            <a:ext cx="1396519" cy="1378070"/>
          </a:xfrm>
          <a:prstGeom prst="rect">
            <a:avLst/>
          </a:prstGeom>
        </p:spPr>
      </p:pic>
    </p:spTree>
    <p:extLst>
      <p:ext uri="{BB962C8B-B14F-4D97-AF65-F5344CB8AC3E}">
        <p14:creationId xmlns:p14="http://schemas.microsoft.com/office/powerpoint/2010/main" val="340582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22D-9ACF-55E6-2E27-F7E64B34E9FB}"/>
              </a:ext>
            </a:extLst>
          </p:cNvPr>
          <p:cNvSpPr>
            <a:spLocks noGrp="1"/>
          </p:cNvSpPr>
          <p:nvPr>
            <p:ph type="title"/>
          </p:nvPr>
        </p:nvSpPr>
        <p:spPr/>
        <p:txBody>
          <a:bodyPr/>
          <a:lstStyle/>
          <a:p>
            <a:r>
              <a:rPr lang="en-US"/>
              <a:t>Group discussion steps</a:t>
            </a:r>
          </a:p>
        </p:txBody>
      </p:sp>
      <p:sp>
        <p:nvSpPr>
          <p:cNvPr id="3" name="Text Placeholder 2">
            <a:extLst>
              <a:ext uri="{FF2B5EF4-FFF2-40B4-BE49-F238E27FC236}">
                <a16:creationId xmlns:a16="http://schemas.microsoft.com/office/drawing/2014/main" id="{6B5EBCD8-F3EE-2E2E-50B3-BD6D19019602}"/>
              </a:ext>
            </a:extLst>
          </p:cNvPr>
          <p:cNvSpPr>
            <a:spLocks noGrp="1"/>
          </p:cNvSpPr>
          <p:nvPr>
            <p:ph type="body" idx="1"/>
          </p:nvPr>
        </p:nvSpPr>
        <p:spPr>
          <a:xfrm>
            <a:off x="419075" y="1080111"/>
            <a:ext cx="8341204" cy="907361"/>
          </a:xfrm>
        </p:spPr>
        <p:txBody>
          <a:bodyPr>
            <a:normAutofit lnSpcReduction="10000"/>
          </a:bodyPr>
          <a:lstStyle/>
          <a:p>
            <a:pPr marL="114300" indent="0">
              <a:buNone/>
            </a:pPr>
            <a:r>
              <a:rPr lang="en-US" b="1"/>
              <a:t>Step 1 – Split up</a:t>
            </a:r>
          </a:p>
          <a:p>
            <a:pPr marL="114300" indent="0">
              <a:buNone/>
            </a:pPr>
            <a:r>
              <a:rPr lang="en-US" sz="1200" b="1"/>
              <a:t>Join the Working Group that most closely aligns with your interest or expertise. If you're torn, please choose the smallest open group. </a:t>
            </a:r>
          </a:p>
        </p:txBody>
      </p:sp>
      <p:sp>
        <p:nvSpPr>
          <p:cNvPr id="4" name="Slide Number Placeholder 3">
            <a:extLst>
              <a:ext uri="{FF2B5EF4-FFF2-40B4-BE49-F238E27FC236}">
                <a16:creationId xmlns:a16="http://schemas.microsoft.com/office/drawing/2014/main" id="{0EC13E9E-7B71-27C9-D327-3A16F520CBC2}"/>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36</a:t>
            </a:fld>
            <a:endParaRPr lang="en-GB"/>
          </a:p>
        </p:txBody>
      </p:sp>
      <p:pic>
        <p:nvPicPr>
          <p:cNvPr id="6" name="Picture 5" descr="A blue rectangle with black background&#10;&#10;Description automatically generated">
            <a:extLst>
              <a:ext uri="{FF2B5EF4-FFF2-40B4-BE49-F238E27FC236}">
                <a16:creationId xmlns:a16="http://schemas.microsoft.com/office/drawing/2014/main" id="{42CD5761-3C9E-D396-49A6-43C4C4F7575A}"/>
              </a:ext>
            </a:extLst>
          </p:cNvPr>
          <p:cNvPicPr>
            <a:picLocks noChangeAspect="1"/>
          </p:cNvPicPr>
          <p:nvPr/>
        </p:nvPicPr>
        <p:blipFill>
          <a:blip r:embed="rId3"/>
          <a:stretch>
            <a:fillRect/>
          </a:stretch>
        </p:blipFill>
        <p:spPr>
          <a:xfrm rot="15900000">
            <a:off x="5897713" y="2665630"/>
            <a:ext cx="2216160" cy="2471469"/>
          </a:xfrm>
          <a:prstGeom prst="rect">
            <a:avLst/>
          </a:prstGeom>
        </p:spPr>
      </p:pic>
      <p:pic>
        <p:nvPicPr>
          <p:cNvPr id="8" name="Picture 7" descr="A blue rectangle with black background&#10;&#10;Description automatically generated">
            <a:extLst>
              <a:ext uri="{FF2B5EF4-FFF2-40B4-BE49-F238E27FC236}">
                <a16:creationId xmlns:a16="http://schemas.microsoft.com/office/drawing/2014/main" id="{B77C567E-D0E3-F6C6-0CA0-A3F74096B575}"/>
              </a:ext>
            </a:extLst>
          </p:cNvPr>
          <p:cNvPicPr>
            <a:picLocks noChangeAspect="1"/>
          </p:cNvPicPr>
          <p:nvPr/>
        </p:nvPicPr>
        <p:blipFill>
          <a:blip r:embed="rId3"/>
          <a:stretch>
            <a:fillRect/>
          </a:stretch>
        </p:blipFill>
        <p:spPr>
          <a:xfrm rot="15900000">
            <a:off x="3254163" y="2657586"/>
            <a:ext cx="2216160" cy="2471469"/>
          </a:xfrm>
          <a:prstGeom prst="rect">
            <a:avLst/>
          </a:prstGeom>
        </p:spPr>
      </p:pic>
      <p:pic>
        <p:nvPicPr>
          <p:cNvPr id="10" name="Picture 9" descr="A blue rectangle with black background&#10;&#10;Description automatically generated">
            <a:extLst>
              <a:ext uri="{FF2B5EF4-FFF2-40B4-BE49-F238E27FC236}">
                <a16:creationId xmlns:a16="http://schemas.microsoft.com/office/drawing/2014/main" id="{4D6E9C32-E75B-C304-CE77-383C64723709}"/>
              </a:ext>
            </a:extLst>
          </p:cNvPr>
          <p:cNvPicPr>
            <a:picLocks noChangeAspect="1"/>
          </p:cNvPicPr>
          <p:nvPr/>
        </p:nvPicPr>
        <p:blipFill>
          <a:blip r:embed="rId3"/>
          <a:stretch>
            <a:fillRect/>
          </a:stretch>
        </p:blipFill>
        <p:spPr>
          <a:xfrm rot="15900000">
            <a:off x="607017" y="2627633"/>
            <a:ext cx="2216160" cy="2471469"/>
          </a:xfrm>
          <a:prstGeom prst="rect">
            <a:avLst/>
          </a:prstGeom>
        </p:spPr>
      </p:pic>
      <p:sp>
        <p:nvSpPr>
          <p:cNvPr id="12" name="TextBox 11">
            <a:extLst>
              <a:ext uri="{FF2B5EF4-FFF2-40B4-BE49-F238E27FC236}">
                <a16:creationId xmlns:a16="http://schemas.microsoft.com/office/drawing/2014/main" id="{D3273891-90F9-0A9B-8680-471AE0CD0FE0}"/>
              </a:ext>
            </a:extLst>
          </p:cNvPr>
          <p:cNvSpPr txBox="1"/>
          <p:nvPr/>
        </p:nvSpPr>
        <p:spPr>
          <a:xfrm>
            <a:off x="842970" y="3898694"/>
            <a:ext cx="196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Triggering innovation in public authorities with citizen-powered science </a:t>
            </a:r>
            <a:endParaRPr lang="en-US">
              <a:solidFill>
                <a:schemeClr val="bg1"/>
              </a:solidFill>
              <a:latin typeface="Public Sans"/>
            </a:endParaRPr>
          </a:p>
        </p:txBody>
      </p:sp>
      <p:sp>
        <p:nvSpPr>
          <p:cNvPr id="14" name="Oval 13">
            <a:extLst>
              <a:ext uri="{FF2B5EF4-FFF2-40B4-BE49-F238E27FC236}">
                <a16:creationId xmlns:a16="http://schemas.microsoft.com/office/drawing/2014/main" id="{51AA9ADE-40EB-6A49-03B7-EE2D8A777D8A}"/>
              </a:ext>
            </a:extLst>
          </p:cNvPr>
          <p:cNvSpPr/>
          <p:nvPr/>
        </p:nvSpPr>
        <p:spPr>
          <a:xfrm>
            <a:off x="1030594" y="3467373"/>
            <a:ext cx="323491" cy="323491"/>
          </a:xfrm>
          <a:prstGeom prst="ellipse">
            <a:avLst/>
          </a:prstGeom>
          <a:noFill/>
          <a:ln>
            <a:solidFill>
              <a:srgbClr val="CCFF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CCFF33"/>
                </a:solidFill>
                <a:latin typeface="Public Sans"/>
                <a:cs typeface="Arial"/>
              </a:rPr>
              <a:t>1</a:t>
            </a:r>
          </a:p>
        </p:txBody>
      </p:sp>
      <p:pic>
        <p:nvPicPr>
          <p:cNvPr id="16" name="Graphic 15" descr="Network with solid fill">
            <a:extLst>
              <a:ext uri="{FF2B5EF4-FFF2-40B4-BE49-F238E27FC236}">
                <a16:creationId xmlns:a16="http://schemas.microsoft.com/office/drawing/2014/main" id="{8964A809-08A6-90B9-9052-6200B157EE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3224" y="2881856"/>
            <a:ext cx="439948" cy="429165"/>
          </a:xfrm>
          <a:prstGeom prst="rect">
            <a:avLst/>
          </a:prstGeom>
        </p:spPr>
      </p:pic>
      <p:sp>
        <p:nvSpPr>
          <p:cNvPr id="18" name="TextBox 17">
            <a:extLst>
              <a:ext uri="{FF2B5EF4-FFF2-40B4-BE49-F238E27FC236}">
                <a16:creationId xmlns:a16="http://schemas.microsoft.com/office/drawing/2014/main" id="{74E41AC0-E4BC-5EED-32BA-7D1DBDFDA047}"/>
              </a:ext>
            </a:extLst>
          </p:cNvPr>
          <p:cNvSpPr txBox="1"/>
          <p:nvPr/>
        </p:nvSpPr>
        <p:spPr>
          <a:xfrm>
            <a:off x="3554814" y="3896298"/>
            <a:ext cx="196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Coupling citizen science and EO for the European Green Deal &amp; SDG 11 monitoring  </a:t>
            </a:r>
            <a:endParaRPr lang="en-US">
              <a:solidFill>
                <a:schemeClr val="bg1"/>
              </a:solidFill>
              <a:latin typeface="Public Sans"/>
            </a:endParaRPr>
          </a:p>
        </p:txBody>
      </p:sp>
      <p:sp>
        <p:nvSpPr>
          <p:cNvPr id="20" name="Oval 19">
            <a:extLst>
              <a:ext uri="{FF2B5EF4-FFF2-40B4-BE49-F238E27FC236}">
                <a16:creationId xmlns:a16="http://schemas.microsoft.com/office/drawing/2014/main" id="{1BB9AFF0-D93D-0E2B-E87C-1E5FC6F669A5}"/>
              </a:ext>
            </a:extLst>
          </p:cNvPr>
          <p:cNvSpPr/>
          <p:nvPr/>
        </p:nvSpPr>
        <p:spPr>
          <a:xfrm>
            <a:off x="3720872" y="3486543"/>
            <a:ext cx="323491" cy="323491"/>
          </a:xfrm>
          <a:prstGeom prst="ellipse">
            <a:avLst/>
          </a:prstGeom>
          <a:no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FF99FF"/>
                </a:solidFill>
                <a:latin typeface="Public Sans"/>
                <a:cs typeface="Arial"/>
              </a:rPr>
              <a:t>2</a:t>
            </a:r>
          </a:p>
        </p:txBody>
      </p:sp>
      <p:pic>
        <p:nvPicPr>
          <p:cNvPr id="22" name="Graphic 21" descr="Bullseye with solid fill">
            <a:extLst>
              <a:ext uri="{FF2B5EF4-FFF2-40B4-BE49-F238E27FC236}">
                <a16:creationId xmlns:a16="http://schemas.microsoft.com/office/drawing/2014/main" id="{C11E4D7E-FA63-34F2-6DCD-35B3B0C21E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0883" y="2956331"/>
            <a:ext cx="406208" cy="395425"/>
          </a:xfrm>
          <a:prstGeom prst="rect">
            <a:avLst/>
          </a:prstGeom>
        </p:spPr>
      </p:pic>
      <p:sp>
        <p:nvSpPr>
          <p:cNvPr id="24" name="TextBox 23">
            <a:extLst>
              <a:ext uri="{FF2B5EF4-FFF2-40B4-BE49-F238E27FC236}">
                <a16:creationId xmlns:a16="http://schemas.microsoft.com/office/drawing/2014/main" id="{8E02FBE3-7A0B-CDB4-0A30-343B044A1B8F}"/>
              </a:ext>
            </a:extLst>
          </p:cNvPr>
          <p:cNvSpPr txBox="1"/>
          <p:nvPr/>
        </p:nvSpPr>
        <p:spPr>
          <a:xfrm>
            <a:off x="6209147" y="3875930"/>
            <a:ext cx="19619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Public Sans"/>
              </a:rPr>
              <a:t>Urban design foresight for NBS and green infrastructure scenario planning </a:t>
            </a:r>
            <a:endParaRPr lang="en-US">
              <a:solidFill>
                <a:schemeClr val="bg1"/>
              </a:solidFill>
            </a:endParaRPr>
          </a:p>
        </p:txBody>
      </p:sp>
      <p:sp>
        <p:nvSpPr>
          <p:cNvPr id="26" name="Oval 25">
            <a:extLst>
              <a:ext uri="{FF2B5EF4-FFF2-40B4-BE49-F238E27FC236}">
                <a16:creationId xmlns:a16="http://schemas.microsoft.com/office/drawing/2014/main" id="{FBB11DCA-4C3A-E227-971C-620609E161C0}"/>
              </a:ext>
            </a:extLst>
          </p:cNvPr>
          <p:cNvSpPr/>
          <p:nvPr/>
        </p:nvSpPr>
        <p:spPr>
          <a:xfrm>
            <a:off x="6409179" y="3484053"/>
            <a:ext cx="323491" cy="323491"/>
          </a:xfrm>
          <a:prstGeom prst="ellipse">
            <a:avLst/>
          </a:prstGeom>
          <a:noFill/>
          <a:ln>
            <a:solidFill>
              <a:srgbClr val="99FFF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50">
                <a:solidFill>
                  <a:srgbClr val="99FFFF"/>
                </a:solidFill>
                <a:latin typeface="Public Sans"/>
                <a:cs typeface="Arial"/>
              </a:rPr>
              <a:t>3</a:t>
            </a:r>
          </a:p>
        </p:txBody>
      </p:sp>
      <p:pic>
        <p:nvPicPr>
          <p:cNvPr id="28" name="Graphic 27" descr="Braille with solid fill">
            <a:extLst>
              <a:ext uri="{FF2B5EF4-FFF2-40B4-BE49-F238E27FC236}">
                <a16:creationId xmlns:a16="http://schemas.microsoft.com/office/drawing/2014/main" id="{3015D840-E13F-1510-BC09-64BBF5F88C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9888" y="2889101"/>
            <a:ext cx="549751" cy="578529"/>
          </a:xfrm>
          <a:prstGeom prst="rect">
            <a:avLst/>
          </a:prstGeom>
        </p:spPr>
      </p:pic>
      <p:sp>
        <p:nvSpPr>
          <p:cNvPr id="5" name="TextBox 4">
            <a:extLst>
              <a:ext uri="{FF2B5EF4-FFF2-40B4-BE49-F238E27FC236}">
                <a16:creationId xmlns:a16="http://schemas.microsoft.com/office/drawing/2014/main" id="{FA594C6B-DFF7-986B-12E1-9A4D66D10F58}"/>
              </a:ext>
            </a:extLst>
          </p:cNvPr>
          <p:cNvSpPr txBox="1"/>
          <p:nvPr/>
        </p:nvSpPr>
        <p:spPr>
          <a:xfrm>
            <a:off x="843168" y="2218083"/>
            <a:ext cx="21998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ighlight>
                  <a:srgbClr val="CCFF33"/>
                </a:highlight>
                <a:latin typeface="Public Sans"/>
              </a:rPr>
              <a:t>Sub-group facilitators: Sophie, Karen, Marcelo, Viola</a:t>
            </a:r>
          </a:p>
        </p:txBody>
      </p:sp>
      <p:sp>
        <p:nvSpPr>
          <p:cNvPr id="7" name="TextBox 6">
            <a:extLst>
              <a:ext uri="{FF2B5EF4-FFF2-40B4-BE49-F238E27FC236}">
                <a16:creationId xmlns:a16="http://schemas.microsoft.com/office/drawing/2014/main" id="{8E346A2B-1679-0B04-B2DA-939FC5B005B6}"/>
              </a:ext>
            </a:extLst>
          </p:cNvPr>
          <p:cNvSpPr txBox="1"/>
          <p:nvPr/>
        </p:nvSpPr>
        <p:spPr>
          <a:xfrm>
            <a:off x="3717233" y="2218082"/>
            <a:ext cx="171946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ighlight>
                  <a:srgbClr val="FB98FC"/>
                </a:highlight>
                <a:latin typeface="Public Sans"/>
              </a:rPr>
              <a:t>Sub-group facilitators: Inian, Gerid</a:t>
            </a:r>
          </a:p>
        </p:txBody>
      </p:sp>
      <p:sp>
        <p:nvSpPr>
          <p:cNvPr id="9" name="TextBox 8">
            <a:extLst>
              <a:ext uri="{FF2B5EF4-FFF2-40B4-BE49-F238E27FC236}">
                <a16:creationId xmlns:a16="http://schemas.microsoft.com/office/drawing/2014/main" id="{41B500A5-0FE2-BC6D-AFE7-1ED65D1F754E}"/>
              </a:ext>
            </a:extLst>
          </p:cNvPr>
          <p:cNvSpPr txBox="1"/>
          <p:nvPr/>
        </p:nvSpPr>
        <p:spPr>
          <a:xfrm>
            <a:off x="6334537" y="2184951"/>
            <a:ext cx="171946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ighlight>
                  <a:srgbClr val="99FFFF"/>
                </a:highlight>
                <a:latin typeface="Public Sans"/>
              </a:rPr>
              <a:t>Sub-group facilitators: Mel, Kevin, Husam </a:t>
            </a:r>
          </a:p>
        </p:txBody>
      </p:sp>
    </p:spTree>
    <p:extLst>
      <p:ext uri="{BB962C8B-B14F-4D97-AF65-F5344CB8AC3E}">
        <p14:creationId xmlns:p14="http://schemas.microsoft.com/office/powerpoint/2010/main" val="2180301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22D-9ACF-55E6-2E27-F7E64B34E9FB}"/>
              </a:ext>
            </a:extLst>
          </p:cNvPr>
          <p:cNvSpPr>
            <a:spLocks noGrp="1"/>
          </p:cNvSpPr>
          <p:nvPr>
            <p:ph type="title"/>
          </p:nvPr>
        </p:nvSpPr>
        <p:spPr/>
        <p:txBody>
          <a:bodyPr/>
          <a:lstStyle/>
          <a:p>
            <a:r>
              <a:rPr lang="en-US"/>
              <a:t>Group discussion steps</a:t>
            </a:r>
          </a:p>
        </p:txBody>
      </p:sp>
      <p:sp>
        <p:nvSpPr>
          <p:cNvPr id="3" name="Text Placeholder 2">
            <a:extLst>
              <a:ext uri="{FF2B5EF4-FFF2-40B4-BE49-F238E27FC236}">
                <a16:creationId xmlns:a16="http://schemas.microsoft.com/office/drawing/2014/main" id="{6B5EBCD8-F3EE-2E2E-50B3-BD6D19019602}"/>
              </a:ext>
            </a:extLst>
          </p:cNvPr>
          <p:cNvSpPr>
            <a:spLocks noGrp="1"/>
          </p:cNvSpPr>
          <p:nvPr>
            <p:ph type="body" idx="1"/>
          </p:nvPr>
        </p:nvSpPr>
        <p:spPr>
          <a:xfrm>
            <a:off x="793506" y="1622193"/>
            <a:ext cx="4656015" cy="2994578"/>
          </a:xfrm>
        </p:spPr>
        <p:txBody>
          <a:bodyPr>
            <a:normAutofit/>
          </a:bodyPr>
          <a:lstStyle/>
          <a:p>
            <a:pPr marL="114300" indent="0">
              <a:buNone/>
            </a:pPr>
            <a:r>
              <a:rPr lang="en-US" b="1"/>
              <a:t>Step 2 – Break the ice</a:t>
            </a:r>
            <a:endParaRPr lang="en-US"/>
          </a:p>
          <a:p>
            <a:pPr marL="114300" indent="0">
              <a:buNone/>
            </a:pPr>
            <a:endParaRPr lang="en-US" sz="1600" b="1"/>
          </a:p>
          <a:p>
            <a:pPr marL="114300" indent="0">
              <a:buNone/>
            </a:pPr>
            <a:r>
              <a:rPr lang="en-US" sz="1600" b="1"/>
              <a:t>Please share with the group in one sentence:</a:t>
            </a:r>
            <a:endParaRPr lang="en-US" sz="1600"/>
          </a:p>
          <a:p>
            <a:pPr marL="285750" indent="-171450">
              <a:buFont typeface="Arial"/>
              <a:buChar char="•"/>
            </a:pPr>
            <a:r>
              <a:rPr lang="en-US" sz="1600" b="1"/>
              <a:t>Name</a:t>
            </a:r>
            <a:endParaRPr lang="en-US" sz="1600"/>
          </a:p>
          <a:p>
            <a:pPr marL="285750" indent="-171450">
              <a:buFont typeface="Arial"/>
              <a:buChar char="•"/>
            </a:pPr>
            <a:r>
              <a:rPr lang="en-US" sz="1600" b="1"/>
              <a:t>Affiliation</a:t>
            </a:r>
          </a:p>
          <a:p>
            <a:pPr marL="285750" indent="-171450">
              <a:buFont typeface="Arial"/>
              <a:buChar char="•"/>
            </a:pPr>
            <a:endParaRPr lang="en-US" sz="1600" b="1"/>
          </a:p>
        </p:txBody>
      </p:sp>
      <p:sp>
        <p:nvSpPr>
          <p:cNvPr id="4" name="Slide Number Placeholder 3">
            <a:extLst>
              <a:ext uri="{FF2B5EF4-FFF2-40B4-BE49-F238E27FC236}">
                <a16:creationId xmlns:a16="http://schemas.microsoft.com/office/drawing/2014/main" id="{0EC13E9E-7B71-27C9-D327-3A16F520CBC2}"/>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37</a:t>
            </a:fld>
            <a:endParaRPr lang="en-GB"/>
          </a:p>
        </p:txBody>
      </p:sp>
      <p:pic>
        <p:nvPicPr>
          <p:cNvPr id="6" name="Picture 5" descr="A qr code on a white background&#10;&#10;Description automatically generated">
            <a:extLst>
              <a:ext uri="{FF2B5EF4-FFF2-40B4-BE49-F238E27FC236}">
                <a16:creationId xmlns:a16="http://schemas.microsoft.com/office/drawing/2014/main" id="{01444F59-B576-6236-3539-48031F593D68}"/>
              </a:ext>
            </a:extLst>
          </p:cNvPr>
          <p:cNvPicPr>
            <a:picLocks noChangeAspect="1"/>
          </p:cNvPicPr>
          <p:nvPr/>
        </p:nvPicPr>
        <p:blipFill>
          <a:blip r:embed="rId3"/>
          <a:stretch>
            <a:fillRect/>
          </a:stretch>
        </p:blipFill>
        <p:spPr>
          <a:xfrm>
            <a:off x="6631684" y="1896008"/>
            <a:ext cx="1662562" cy="1663820"/>
          </a:xfrm>
          <a:prstGeom prst="rect">
            <a:avLst/>
          </a:prstGeom>
        </p:spPr>
      </p:pic>
    </p:spTree>
    <p:extLst>
      <p:ext uri="{BB962C8B-B14F-4D97-AF65-F5344CB8AC3E}">
        <p14:creationId xmlns:p14="http://schemas.microsoft.com/office/powerpoint/2010/main" val="3908165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22D-9ACF-55E6-2E27-F7E64B34E9FB}"/>
              </a:ext>
            </a:extLst>
          </p:cNvPr>
          <p:cNvSpPr>
            <a:spLocks noGrp="1"/>
          </p:cNvSpPr>
          <p:nvPr>
            <p:ph type="title"/>
          </p:nvPr>
        </p:nvSpPr>
        <p:spPr/>
        <p:txBody>
          <a:bodyPr/>
          <a:lstStyle/>
          <a:p>
            <a:r>
              <a:rPr lang="en-US"/>
              <a:t>Group discussion steps</a:t>
            </a:r>
          </a:p>
        </p:txBody>
      </p:sp>
      <p:sp>
        <p:nvSpPr>
          <p:cNvPr id="3" name="Text Placeholder 2">
            <a:extLst>
              <a:ext uri="{FF2B5EF4-FFF2-40B4-BE49-F238E27FC236}">
                <a16:creationId xmlns:a16="http://schemas.microsoft.com/office/drawing/2014/main" id="{6B5EBCD8-F3EE-2E2E-50B3-BD6D19019602}"/>
              </a:ext>
            </a:extLst>
          </p:cNvPr>
          <p:cNvSpPr>
            <a:spLocks noGrp="1"/>
          </p:cNvSpPr>
          <p:nvPr>
            <p:ph type="body" idx="1"/>
          </p:nvPr>
        </p:nvSpPr>
        <p:spPr>
          <a:xfrm>
            <a:off x="419075" y="1287176"/>
            <a:ext cx="8341204" cy="3234773"/>
          </a:xfrm>
        </p:spPr>
        <p:txBody>
          <a:bodyPr>
            <a:normAutofit/>
          </a:bodyPr>
          <a:lstStyle/>
          <a:p>
            <a:pPr marL="114300" indent="0">
              <a:buNone/>
            </a:pPr>
            <a:r>
              <a:rPr lang="en-US" b="1"/>
              <a:t>Step 3 – Solo work</a:t>
            </a:r>
            <a:endParaRPr lang="en-US"/>
          </a:p>
          <a:p>
            <a:pPr marL="285750" indent="-171450">
              <a:buFont typeface="Arial"/>
              <a:buChar char="•"/>
            </a:pPr>
            <a:r>
              <a:rPr lang="en-US" sz="1200" b="1"/>
              <a:t>Please take 10 minutes individually to write down an answer to each of the three guiding questions (to be shown on next slide). </a:t>
            </a:r>
          </a:p>
          <a:p>
            <a:pPr marL="285750" indent="-171450">
              <a:buFont typeface="Arial"/>
              <a:buChar char="•"/>
            </a:pPr>
            <a:r>
              <a:rPr lang="en-US" sz="1200" b="1"/>
              <a:t>Please write each answer on a separate post-it (or other slip of paper) and number it according to the guiding question you are answering. Hold on to your papers – these will be collected at the end of the session. </a:t>
            </a:r>
          </a:p>
          <a:p>
            <a:pPr marL="114300" indent="0">
              <a:buNone/>
            </a:pPr>
            <a:endParaRPr lang="en-US" sz="1200" b="1"/>
          </a:p>
          <a:p>
            <a:pPr marL="114300" indent="0">
              <a:buNone/>
            </a:pPr>
            <a:r>
              <a:rPr lang="en-US" b="1"/>
              <a:t>Step 4 – Discussion</a:t>
            </a:r>
            <a:endParaRPr lang="en-US"/>
          </a:p>
          <a:p>
            <a:pPr marL="285750" indent="-171450">
              <a:buFont typeface="Arial"/>
              <a:buChar char="•"/>
            </a:pPr>
            <a:r>
              <a:rPr lang="en-US" sz="1200" b="1"/>
              <a:t>Share your answers and discuss with your breakout group for the remainder of the time.</a:t>
            </a:r>
          </a:p>
          <a:p>
            <a:pPr marL="114300" indent="0">
              <a:buNone/>
            </a:pPr>
            <a:endParaRPr lang="en-US" sz="1200" b="1"/>
          </a:p>
          <a:p>
            <a:pPr marL="114300" indent="0">
              <a:buNone/>
            </a:pPr>
            <a:endParaRPr lang="en-US" sz="1200" b="1"/>
          </a:p>
        </p:txBody>
      </p:sp>
      <p:sp>
        <p:nvSpPr>
          <p:cNvPr id="4" name="Slide Number Placeholder 3">
            <a:extLst>
              <a:ext uri="{FF2B5EF4-FFF2-40B4-BE49-F238E27FC236}">
                <a16:creationId xmlns:a16="http://schemas.microsoft.com/office/drawing/2014/main" id="{0EC13E9E-7B71-27C9-D327-3A16F520CBC2}"/>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38</a:t>
            </a:fld>
            <a:endParaRPr lang="en-GB"/>
          </a:p>
        </p:txBody>
      </p:sp>
      <p:sp>
        <p:nvSpPr>
          <p:cNvPr id="5" name="TextBox 4">
            <a:extLst>
              <a:ext uri="{FF2B5EF4-FFF2-40B4-BE49-F238E27FC236}">
                <a16:creationId xmlns:a16="http://schemas.microsoft.com/office/drawing/2014/main" id="{8FDE2BAD-790F-D14B-FC99-C2ED76BC0CC2}"/>
              </a:ext>
            </a:extLst>
          </p:cNvPr>
          <p:cNvSpPr txBox="1"/>
          <p:nvPr/>
        </p:nvSpPr>
        <p:spPr>
          <a:xfrm>
            <a:off x="573374" y="4081072"/>
            <a:ext cx="77614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Public Sans"/>
              </a:rPr>
              <a:t>We will collect all groups' answers at the end of the session. Those of you who fill out the Expression of Interest will receive the link to the new Miro board we will create capturing our conversations (and our slides).  </a:t>
            </a:r>
          </a:p>
        </p:txBody>
      </p:sp>
    </p:spTree>
    <p:extLst>
      <p:ext uri="{BB962C8B-B14F-4D97-AF65-F5344CB8AC3E}">
        <p14:creationId xmlns:p14="http://schemas.microsoft.com/office/powerpoint/2010/main" val="2525224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22D-9ACF-55E6-2E27-F7E64B34E9FB}"/>
              </a:ext>
            </a:extLst>
          </p:cNvPr>
          <p:cNvSpPr>
            <a:spLocks noGrp="1"/>
          </p:cNvSpPr>
          <p:nvPr>
            <p:ph type="title"/>
          </p:nvPr>
        </p:nvSpPr>
        <p:spPr/>
        <p:txBody>
          <a:bodyPr/>
          <a:lstStyle/>
          <a:p>
            <a:r>
              <a:rPr lang="en-US"/>
              <a:t>Group discussion steps</a:t>
            </a:r>
          </a:p>
        </p:txBody>
      </p:sp>
      <p:sp>
        <p:nvSpPr>
          <p:cNvPr id="3" name="Text Placeholder 2">
            <a:extLst>
              <a:ext uri="{FF2B5EF4-FFF2-40B4-BE49-F238E27FC236}">
                <a16:creationId xmlns:a16="http://schemas.microsoft.com/office/drawing/2014/main" id="{6B5EBCD8-F3EE-2E2E-50B3-BD6D19019602}"/>
              </a:ext>
            </a:extLst>
          </p:cNvPr>
          <p:cNvSpPr>
            <a:spLocks noGrp="1"/>
          </p:cNvSpPr>
          <p:nvPr>
            <p:ph type="body" idx="1"/>
          </p:nvPr>
        </p:nvSpPr>
        <p:spPr>
          <a:xfrm>
            <a:off x="427358" y="1138089"/>
            <a:ext cx="4940336" cy="3508099"/>
          </a:xfrm>
        </p:spPr>
        <p:txBody>
          <a:bodyPr>
            <a:normAutofit fontScale="92500"/>
          </a:bodyPr>
          <a:lstStyle/>
          <a:p>
            <a:pPr marL="114300" indent="0">
              <a:buNone/>
            </a:pPr>
            <a:r>
              <a:rPr lang="en-US" b="1">
                <a:solidFill>
                  <a:schemeClr val="bg1"/>
                </a:solidFill>
                <a:highlight>
                  <a:srgbClr val="003333"/>
                </a:highlight>
              </a:rPr>
              <a:t>Guiding questions</a:t>
            </a:r>
          </a:p>
          <a:p>
            <a:pPr marL="342900" indent="-228600"/>
            <a:r>
              <a:rPr lang="en-US"/>
              <a:t>What are key challenges on this topic and why? </a:t>
            </a:r>
          </a:p>
          <a:p>
            <a:pPr marL="342900" indent="-228600"/>
            <a:endParaRPr lang="en-US" sz="1100" i="1"/>
          </a:p>
          <a:p>
            <a:pPr marL="342900" indent="-228600"/>
            <a:r>
              <a:rPr lang="en-US"/>
              <a:t>What is one key individual, organization, or initiative that this topic should engage with? </a:t>
            </a:r>
          </a:p>
          <a:p>
            <a:pPr marL="342900" indent="-228600"/>
            <a:endParaRPr lang="en-US"/>
          </a:p>
          <a:p>
            <a:pPr marL="342900" indent="-228600"/>
            <a:r>
              <a:rPr lang="en-US"/>
              <a:t>What would motivate you to join a Working Group on this topic? Or not? </a:t>
            </a:r>
          </a:p>
          <a:p>
            <a:pPr marL="114300" indent="0">
              <a:buNone/>
            </a:pPr>
            <a:endParaRPr lang="en-US" sz="1100" i="1"/>
          </a:p>
          <a:p>
            <a:pPr marL="114300" indent="0">
              <a:buNone/>
            </a:pPr>
            <a:endParaRPr lang="en-US" sz="1100" i="1"/>
          </a:p>
          <a:p>
            <a:pPr marL="114300" indent="0">
              <a:buNone/>
            </a:pPr>
            <a:endParaRPr lang="en-US" sz="1200" b="1"/>
          </a:p>
        </p:txBody>
      </p:sp>
      <p:sp>
        <p:nvSpPr>
          <p:cNvPr id="4" name="Slide Number Placeholder 3">
            <a:extLst>
              <a:ext uri="{FF2B5EF4-FFF2-40B4-BE49-F238E27FC236}">
                <a16:creationId xmlns:a16="http://schemas.microsoft.com/office/drawing/2014/main" id="{0EC13E9E-7B71-27C9-D327-3A16F520CBC2}"/>
              </a:ext>
            </a:extLst>
          </p:cNvPr>
          <p:cNvSpPr>
            <a:spLocks noGrp="1"/>
          </p:cNvSpPr>
          <p:nvPr>
            <p:ph type="sldNum" idx="12"/>
          </p:nvPr>
        </p:nvSpPr>
        <p:spPr/>
        <p:txBody>
          <a:bodyPr>
            <a:normAutofit fontScale="92500"/>
          </a:bodyPr>
          <a:lstStyle/>
          <a:p>
            <a:pPr marL="0" lvl="0" indent="0" algn="r" rtl="0">
              <a:spcBef>
                <a:spcPts val="0"/>
              </a:spcBef>
              <a:spcAft>
                <a:spcPts val="0"/>
              </a:spcAft>
              <a:buNone/>
            </a:pPr>
            <a:fld id="{00000000-1234-1234-1234-123412341234}" type="slidenum">
              <a:rPr lang="en-GB"/>
              <a:t>39</a:t>
            </a:fld>
            <a:endParaRPr lang="en-GB"/>
          </a:p>
        </p:txBody>
      </p:sp>
      <p:pic>
        <p:nvPicPr>
          <p:cNvPr id="6" name="Picture 5" descr="A qr code on a white background&#10;&#10;Description automatically generated">
            <a:extLst>
              <a:ext uri="{FF2B5EF4-FFF2-40B4-BE49-F238E27FC236}">
                <a16:creationId xmlns:a16="http://schemas.microsoft.com/office/drawing/2014/main" id="{D7050FAD-B18B-799C-8611-D01E5861DE9C}"/>
              </a:ext>
            </a:extLst>
          </p:cNvPr>
          <p:cNvPicPr>
            <a:picLocks noChangeAspect="1"/>
          </p:cNvPicPr>
          <p:nvPr/>
        </p:nvPicPr>
        <p:blipFill>
          <a:blip r:embed="rId3"/>
          <a:stretch>
            <a:fillRect/>
          </a:stretch>
        </p:blipFill>
        <p:spPr>
          <a:xfrm>
            <a:off x="6483882" y="2221172"/>
            <a:ext cx="1662562" cy="1663820"/>
          </a:xfrm>
          <a:prstGeom prst="rect">
            <a:avLst/>
          </a:prstGeom>
        </p:spPr>
      </p:pic>
    </p:spTree>
    <p:extLst>
      <p:ext uri="{BB962C8B-B14F-4D97-AF65-F5344CB8AC3E}">
        <p14:creationId xmlns:p14="http://schemas.microsoft.com/office/powerpoint/2010/main" val="69998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BDB5-2041-884D-B93E-1C4C9D234803}"/>
              </a:ext>
            </a:extLst>
          </p:cNvPr>
          <p:cNvSpPr>
            <a:spLocks noGrp="1"/>
          </p:cNvSpPr>
          <p:nvPr>
            <p:ph type="title"/>
          </p:nvPr>
        </p:nvSpPr>
        <p:spPr/>
        <p:txBody>
          <a:bodyPr>
            <a:normAutofit/>
          </a:bodyPr>
          <a:lstStyle/>
          <a:p>
            <a:r>
              <a:rPr lang="en-US"/>
              <a:t>Agenda</a:t>
            </a:r>
          </a:p>
        </p:txBody>
      </p:sp>
      <p:sp>
        <p:nvSpPr>
          <p:cNvPr id="3" name="Text Placeholder 2">
            <a:extLst>
              <a:ext uri="{FF2B5EF4-FFF2-40B4-BE49-F238E27FC236}">
                <a16:creationId xmlns:a16="http://schemas.microsoft.com/office/drawing/2014/main" id="{40C17986-4894-0049-B10F-90FF12C6D922}"/>
              </a:ext>
            </a:extLst>
          </p:cNvPr>
          <p:cNvSpPr>
            <a:spLocks noGrp="1"/>
          </p:cNvSpPr>
          <p:nvPr>
            <p:ph type="body" idx="1"/>
          </p:nvPr>
        </p:nvSpPr>
        <p:spPr>
          <a:xfrm>
            <a:off x="584728" y="1552220"/>
            <a:ext cx="4159894" cy="2721250"/>
          </a:xfrm>
        </p:spPr>
        <p:txBody>
          <a:bodyPr>
            <a:noAutofit/>
          </a:bodyPr>
          <a:lstStyle/>
          <a:p>
            <a:pPr marL="114300" indent="0" algn="just">
              <a:lnSpc>
                <a:spcPct val="100000"/>
              </a:lnSpc>
              <a:buNone/>
            </a:pPr>
            <a:r>
              <a:rPr lang="en-US" b="1">
                <a:latin typeface="Public Sans"/>
                <a:ea typeface="Calibri"/>
                <a:cs typeface="Calibri"/>
              </a:rPr>
              <a:t>Part 1 (20 minutes):</a:t>
            </a:r>
            <a:endParaRPr lang="en-US">
              <a:latin typeface="Public Sans"/>
              <a:ea typeface="Calibri"/>
              <a:cs typeface="Calibri"/>
            </a:endParaRPr>
          </a:p>
          <a:p>
            <a:pPr marL="285750" indent="-171450" algn="just">
              <a:lnSpc>
                <a:spcPct val="100000"/>
              </a:lnSpc>
              <a:buFont typeface="Arial"/>
              <a:buChar char="•"/>
            </a:pPr>
            <a:r>
              <a:rPr lang="en-US">
                <a:latin typeface="Public Sans"/>
                <a:ea typeface="Calibri"/>
                <a:cs typeface="Calibri"/>
              </a:rPr>
              <a:t>Welcome &amp; housekeeping</a:t>
            </a:r>
          </a:p>
          <a:p>
            <a:pPr marL="285750" indent="-171450" algn="just">
              <a:lnSpc>
                <a:spcPct val="100000"/>
              </a:lnSpc>
              <a:buFont typeface="Arial"/>
              <a:buChar char="•"/>
            </a:pPr>
            <a:r>
              <a:rPr lang="en-US">
                <a:latin typeface="Public Sans"/>
                <a:ea typeface="Calibri"/>
                <a:cs typeface="Calibri"/>
              </a:rPr>
              <a:t>Micro-introduction to the Urban ReLeaf initiative</a:t>
            </a:r>
            <a:endParaRPr lang="en-US"/>
          </a:p>
          <a:p>
            <a:pPr marL="285750" indent="-171450" algn="just">
              <a:lnSpc>
                <a:spcPct val="100000"/>
              </a:lnSpc>
              <a:buFont typeface="Arial"/>
              <a:buChar char="•"/>
            </a:pPr>
            <a:r>
              <a:rPr lang="en-US">
                <a:latin typeface="Public Sans"/>
                <a:ea typeface="Calibri"/>
                <a:cs typeface="Calibri"/>
              </a:rPr>
              <a:t>Introduction to the Community of Practice &amp; Working Groups </a:t>
            </a:r>
          </a:p>
          <a:p>
            <a:pPr marL="285750" indent="-171450" algn="just">
              <a:lnSpc>
                <a:spcPct val="100000"/>
              </a:lnSpc>
              <a:buFont typeface="Arial"/>
              <a:buChar char="•"/>
            </a:pPr>
            <a:endParaRPr lang="en-US">
              <a:latin typeface="Public Sans"/>
              <a:ea typeface="Calibri"/>
              <a:cs typeface="Calibri"/>
            </a:endParaRPr>
          </a:p>
          <a:p>
            <a:pPr marL="114300" indent="0" algn="just">
              <a:lnSpc>
                <a:spcPct val="100000"/>
              </a:lnSpc>
              <a:buNone/>
            </a:pPr>
            <a:r>
              <a:rPr lang="en-US" b="1">
                <a:latin typeface="Public Sans"/>
                <a:ea typeface="Calibri"/>
                <a:cs typeface="Calibri"/>
              </a:rPr>
              <a:t>Part 2 (45 minutes):</a:t>
            </a:r>
            <a:endParaRPr lang="en-US">
              <a:latin typeface="Public Sans"/>
              <a:ea typeface="Calibri"/>
              <a:cs typeface="Calibri"/>
            </a:endParaRPr>
          </a:p>
          <a:p>
            <a:pPr marL="285750" indent="-171450" algn="just">
              <a:lnSpc>
                <a:spcPct val="100000"/>
              </a:lnSpc>
              <a:buFont typeface="Arial"/>
              <a:buChar char="•"/>
            </a:pPr>
            <a:r>
              <a:rPr lang="en-US">
                <a:latin typeface="Public Sans"/>
                <a:ea typeface="Calibri"/>
                <a:cs typeface="Calibri"/>
              </a:rPr>
              <a:t>Group discussions</a:t>
            </a:r>
          </a:p>
          <a:p>
            <a:pPr marL="285750" indent="-171450" algn="just">
              <a:lnSpc>
                <a:spcPct val="100000"/>
              </a:lnSpc>
              <a:buFont typeface="Arial"/>
              <a:buChar char="•"/>
            </a:pPr>
            <a:r>
              <a:rPr lang="en-US">
                <a:latin typeface="Public Sans"/>
                <a:ea typeface="Calibri"/>
                <a:cs typeface="Calibri"/>
              </a:rPr>
              <a:t>Wrap up </a:t>
            </a:r>
          </a:p>
        </p:txBody>
      </p:sp>
      <p:sp>
        <p:nvSpPr>
          <p:cNvPr id="4" name="Slide Number Placeholder 3">
            <a:extLst>
              <a:ext uri="{FF2B5EF4-FFF2-40B4-BE49-F238E27FC236}">
                <a16:creationId xmlns:a16="http://schemas.microsoft.com/office/drawing/2014/main" id="{3F03C2EC-6B34-5A4B-83B0-FC7EB592EF6F}"/>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4</a:t>
            </a:fld>
            <a:endParaRPr lang="en-GB"/>
          </a:p>
        </p:txBody>
      </p:sp>
      <p:pic>
        <p:nvPicPr>
          <p:cNvPr id="5" name="Picture 4" descr="A person sitting at a desk with a computer and a person waving&#10;&#10;Description automatically generated">
            <a:extLst>
              <a:ext uri="{FF2B5EF4-FFF2-40B4-BE49-F238E27FC236}">
                <a16:creationId xmlns:a16="http://schemas.microsoft.com/office/drawing/2014/main" id="{D3FB5333-7565-8C81-3C0B-B99B25ADCE3D}"/>
              </a:ext>
            </a:extLst>
          </p:cNvPr>
          <p:cNvPicPr>
            <a:picLocks noChangeAspect="1"/>
          </p:cNvPicPr>
          <p:nvPr/>
        </p:nvPicPr>
        <p:blipFill>
          <a:blip r:embed="rId3"/>
          <a:stretch>
            <a:fillRect/>
          </a:stretch>
        </p:blipFill>
        <p:spPr>
          <a:xfrm>
            <a:off x="5552661" y="1553750"/>
            <a:ext cx="2743200" cy="2615784"/>
          </a:xfrm>
          <a:prstGeom prst="rect">
            <a:avLst/>
          </a:prstGeom>
        </p:spPr>
      </p:pic>
    </p:spTree>
    <p:extLst>
      <p:ext uri="{BB962C8B-B14F-4D97-AF65-F5344CB8AC3E}">
        <p14:creationId xmlns:p14="http://schemas.microsoft.com/office/powerpoint/2010/main" val="4186286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449413" y="695772"/>
            <a:ext cx="6400800" cy="1677000"/>
          </a:xfrm>
          <a:prstGeom prst="rect">
            <a:avLst/>
          </a:prstGeom>
        </p:spPr>
        <p:txBody>
          <a:bodyPr spcFirstLastPara="1" wrap="square" lIns="91400" tIns="91400" rIns="91400" bIns="91400" anchor="b" anchorCtr="0">
            <a:normAutofit/>
          </a:bodyPr>
          <a:lstStyle/>
          <a:p>
            <a:r>
              <a:rPr lang="en-GB"/>
              <a:t>Intrigued?</a:t>
            </a:r>
            <a:endParaRPr/>
          </a:p>
        </p:txBody>
      </p:sp>
      <p:sp>
        <p:nvSpPr>
          <p:cNvPr id="4" name="Google Shape;189;p32">
            <a:extLst>
              <a:ext uri="{FF2B5EF4-FFF2-40B4-BE49-F238E27FC236}">
                <a16:creationId xmlns:a16="http://schemas.microsoft.com/office/drawing/2014/main" id="{0F0F6EFD-31B3-D4E4-D782-0990FC36DEC7}"/>
              </a:ext>
            </a:extLst>
          </p:cNvPr>
          <p:cNvSpPr txBox="1">
            <a:spLocks noGrp="1"/>
          </p:cNvSpPr>
          <p:nvPr>
            <p:ph type="title" idx="2"/>
          </p:nvPr>
        </p:nvSpPr>
        <p:spPr>
          <a:xfrm>
            <a:off x="2043592" y="2575761"/>
            <a:ext cx="3000544" cy="1145315"/>
          </a:xfrm>
          <a:prstGeom prst="rect">
            <a:avLst/>
          </a:prstGeom>
        </p:spPr>
        <p:txBody>
          <a:bodyPr spcFirstLastPara="1" wrap="square" lIns="91400" tIns="91400" rIns="91400" bIns="91400" anchor="t" anchorCtr="0">
            <a:noAutofit/>
          </a:bodyPr>
          <a:lstStyle/>
          <a:p>
            <a:pPr algn="r">
              <a:lnSpc>
                <a:spcPct val="150000"/>
              </a:lnSpc>
            </a:pPr>
            <a:r>
              <a:rPr lang="en-GB" sz="2000" b="1"/>
              <a:t>Fill in our Expression of Interest to stay in touch and learn more:</a:t>
            </a:r>
            <a:endParaRPr lang="en-US"/>
          </a:p>
        </p:txBody>
      </p:sp>
      <p:pic>
        <p:nvPicPr>
          <p:cNvPr id="3" name="Picture 2" descr="A qr code on a white background&#10;&#10;Description automatically generated">
            <a:extLst>
              <a:ext uri="{FF2B5EF4-FFF2-40B4-BE49-F238E27FC236}">
                <a16:creationId xmlns:a16="http://schemas.microsoft.com/office/drawing/2014/main" id="{72F72B75-D589-6047-5CA6-2E9573C1649C}"/>
              </a:ext>
            </a:extLst>
          </p:cNvPr>
          <p:cNvPicPr>
            <a:picLocks noChangeAspect="1"/>
          </p:cNvPicPr>
          <p:nvPr/>
        </p:nvPicPr>
        <p:blipFill>
          <a:blip r:embed="rId3"/>
          <a:stretch>
            <a:fillRect/>
          </a:stretch>
        </p:blipFill>
        <p:spPr>
          <a:xfrm>
            <a:off x="5271908" y="2694137"/>
            <a:ext cx="1662562" cy="1663820"/>
          </a:xfrm>
          <a:prstGeom prst="rect">
            <a:avLst/>
          </a:prstGeom>
        </p:spPr>
      </p:pic>
      <p:sp>
        <p:nvSpPr>
          <p:cNvPr id="6" name="TextBox 5">
            <a:extLst>
              <a:ext uri="{FF2B5EF4-FFF2-40B4-BE49-F238E27FC236}">
                <a16:creationId xmlns:a16="http://schemas.microsoft.com/office/drawing/2014/main" id="{D0F7EC76-8865-659A-DDF7-7EC3A0A6CF86}"/>
              </a:ext>
            </a:extLst>
          </p:cNvPr>
          <p:cNvSpPr txBox="1"/>
          <p:nvPr/>
        </p:nvSpPr>
        <p:spPr>
          <a:xfrm>
            <a:off x="4731589" y="44889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52C3A9"/>
                </a:solidFill>
                <a:latin typeface="Public Sans Light"/>
                <a:hlinkClick r:id="rId4">
                  <a:extLst>
                    <a:ext uri="{A12FA001-AC4F-418D-AE19-62706E023703}">
                      <ahyp:hlinkClr xmlns:ahyp="http://schemas.microsoft.com/office/drawing/2018/hyperlinkcolor" val="tx"/>
                    </a:ext>
                  </a:extLst>
                </a:hlinkClick>
              </a:rPr>
              <a:t>forms.office.com/e/UuxrhksPZz</a:t>
            </a:r>
            <a:endParaRPr lang="en-US" sz="1200">
              <a:solidFill>
                <a:srgbClr val="52C3A9"/>
              </a:solidFill>
              <a:latin typeface="Public Sans Light"/>
            </a:endParaRPr>
          </a:p>
        </p:txBody>
      </p:sp>
    </p:spTree>
    <p:extLst>
      <p:ext uri="{BB962C8B-B14F-4D97-AF65-F5344CB8AC3E}">
        <p14:creationId xmlns:p14="http://schemas.microsoft.com/office/powerpoint/2010/main" val="3579422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677A38-B5E6-9B4B-BEB7-19EFA41890F3}"/>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41</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E8CFED-D894-F44A-BDB9-304C39F771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
        <p:nvSpPr>
          <p:cNvPr id="4" name="TextBox 3">
            <a:extLst>
              <a:ext uri="{FF2B5EF4-FFF2-40B4-BE49-F238E27FC236}">
                <a16:creationId xmlns:a16="http://schemas.microsoft.com/office/drawing/2014/main" id="{3A722B5F-6155-284E-A066-3138F07B571C}"/>
              </a:ext>
            </a:extLst>
          </p:cNvPr>
          <p:cNvSpPr txBox="1"/>
          <p:nvPr/>
        </p:nvSpPr>
        <p:spPr>
          <a:xfrm>
            <a:off x="1549694" y="1340581"/>
            <a:ext cx="6329031" cy="1969770"/>
          </a:xfrm>
          <a:prstGeom prst="rect">
            <a:avLst/>
          </a:prstGeom>
          <a:noFill/>
        </p:spPr>
        <p:txBody>
          <a:bodyPr wrap="square" rtlCol="0">
            <a:spAutoFit/>
          </a:bodyPr>
          <a:lstStyle/>
          <a:p>
            <a:r>
              <a:rPr lang="en-GB" sz="3600" b="1">
                <a:solidFill>
                  <a:srgbClr val="FFFFFF"/>
                </a:solidFill>
                <a:latin typeface="Public Sans" pitchFamily="2" charset="77"/>
              </a:rPr>
              <a:t>Citizen-powered data ecosystems for inclusive and green urban transitions</a:t>
            </a:r>
          </a:p>
          <a:p>
            <a:endParaRPr lang="en-GB"/>
          </a:p>
        </p:txBody>
      </p:sp>
      <p:sp>
        <p:nvSpPr>
          <p:cNvPr id="5" name="TextBox 4">
            <a:extLst>
              <a:ext uri="{FF2B5EF4-FFF2-40B4-BE49-F238E27FC236}">
                <a16:creationId xmlns:a16="http://schemas.microsoft.com/office/drawing/2014/main" id="{107A7926-9E9A-A34E-BCDD-A95F8C9BCEB9}"/>
              </a:ext>
            </a:extLst>
          </p:cNvPr>
          <p:cNvSpPr txBox="1"/>
          <p:nvPr/>
        </p:nvSpPr>
        <p:spPr>
          <a:xfrm>
            <a:off x="1612701" y="4224809"/>
            <a:ext cx="3101508" cy="646331"/>
          </a:xfrm>
          <a:prstGeom prst="rect">
            <a:avLst/>
          </a:prstGeom>
          <a:noFill/>
        </p:spPr>
        <p:txBody>
          <a:bodyPr wrap="square">
            <a:spAutoFit/>
          </a:bodyPr>
          <a:lstStyle/>
          <a:p>
            <a:r>
              <a:rPr lang="en-GB" sz="1800">
                <a:solidFill>
                  <a:srgbClr val="CCFF33"/>
                </a:solidFill>
                <a:latin typeface="Public Sans Black"/>
              </a:rPr>
              <a:t>@releafcities</a:t>
            </a:r>
          </a:p>
          <a:p>
            <a:r>
              <a:rPr lang="en-GB" sz="1800">
                <a:solidFill>
                  <a:srgbClr val="CCFF33"/>
                </a:solidFill>
                <a:latin typeface="Public Sans Black"/>
              </a:rPr>
              <a:t>https://urbanreleaf.eu</a:t>
            </a:r>
          </a:p>
        </p:txBody>
      </p:sp>
      <p:pic>
        <p:nvPicPr>
          <p:cNvPr id="6" name="Picture 5">
            <a:extLst>
              <a:ext uri="{FF2B5EF4-FFF2-40B4-BE49-F238E27FC236}">
                <a16:creationId xmlns:a16="http://schemas.microsoft.com/office/drawing/2014/main" id="{CA79EB01-DC58-8740-8342-CEB3F4B646FC}"/>
              </a:ext>
            </a:extLst>
          </p:cNvPr>
          <p:cNvPicPr>
            <a:picLocks noChangeAspect="1"/>
          </p:cNvPicPr>
          <p:nvPr/>
        </p:nvPicPr>
        <p:blipFill>
          <a:blip r:embed="rId2"/>
          <a:stretch>
            <a:fillRect/>
          </a:stretch>
        </p:blipFill>
        <p:spPr>
          <a:xfrm>
            <a:off x="5766016" y="4294215"/>
            <a:ext cx="2112709" cy="573874"/>
          </a:xfrm>
          <a:prstGeom prst="rect">
            <a:avLst/>
          </a:prstGeom>
        </p:spPr>
      </p:pic>
    </p:spTree>
    <p:extLst>
      <p:ext uri="{BB962C8B-B14F-4D97-AF65-F5344CB8AC3E}">
        <p14:creationId xmlns:p14="http://schemas.microsoft.com/office/powerpoint/2010/main" val="110909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3DBA7D-82E0-450E-BEA7-1A5F81B5E642}"/>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6</a:t>
            </a:fld>
            <a:endParaRPr lang="en-GB"/>
          </a:p>
        </p:txBody>
      </p:sp>
      <p:sp>
        <p:nvSpPr>
          <p:cNvPr id="5" name="Text Placeholder 4">
            <a:extLst>
              <a:ext uri="{FF2B5EF4-FFF2-40B4-BE49-F238E27FC236}">
                <a16:creationId xmlns:a16="http://schemas.microsoft.com/office/drawing/2014/main" id="{5440E100-F15A-44D7-B99E-82BDB3358519}"/>
              </a:ext>
            </a:extLst>
          </p:cNvPr>
          <p:cNvSpPr>
            <a:spLocks noGrp="1"/>
          </p:cNvSpPr>
          <p:nvPr>
            <p:ph type="body" idx="1"/>
          </p:nvPr>
        </p:nvSpPr>
        <p:spPr>
          <a:xfrm>
            <a:off x="413587" y="1795792"/>
            <a:ext cx="8607658" cy="2732400"/>
          </a:xfrm>
        </p:spPr>
        <p:txBody>
          <a:bodyPr>
            <a:normAutofit/>
          </a:bodyPr>
          <a:lstStyle/>
          <a:p>
            <a:pPr marL="0" indent="0">
              <a:buNone/>
            </a:pPr>
            <a:r>
              <a:rPr lang="en-US" sz="1900">
                <a:latin typeface="Public Sans Black"/>
                <a:cs typeface="Arial"/>
                <a:sym typeface="Arial"/>
              </a:rPr>
              <a:t>Methods that encourage the </a:t>
            </a:r>
            <a:r>
              <a:rPr lang="en-US" sz="1900">
                <a:highlight>
                  <a:srgbClr val="CCFF33"/>
                </a:highlight>
                <a:latin typeface="Public Sans Black"/>
                <a:cs typeface="Arial"/>
                <a:sym typeface="Arial"/>
              </a:rPr>
              <a:t>contributions of the public, including vulnerable communities</a:t>
            </a:r>
            <a:r>
              <a:rPr lang="en-US" sz="1900">
                <a:latin typeface="Public Sans Black"/>
                <a:cs typeface="Arial"/>
                <a:sym typeface="Arial"/>
              </a:rPr>
              <a:t> to the advancement of </a:t>
            </a:r>
            <a:r>
              <a:rPr lang="en-US" sz="1900">
                <a:highlight>
                  <a:srgbClr val="CCFF33"/>
                </a:highlight>
                <a:latin typeface="Public Sans Black"/>
                <a:cs typeface="Arial"/>
                <a:sym typeface="Arial"/>
              </a:rPr>
              <a:t>research and monitoring </a:t>
            </a:r>
            <a:r>
              <a:rPr lang="en-US" sz="1900">
                <a:latin typeface="Public Sans Black"/>
                <a:cs typeface="Arial"/>
                <a:sym typeface="Arial"/>
              </a:rPr>
              <a:t>in ways that may include:</a:t>
            </a:r>
          </a:p>
          <a:p>
            <a:pPr marL="114300" indent="0">
              <a:buNone/>
            </a:pPr>
            <a:endParaRPr lang="en-US" sz="1900">
              <a:latin typeface="Public Sans Black"/>
              <a:cs typeface="Arial"/>
              <a:sym typeface="Arial"/>
            </a:endParaRPr>
          </a:p>
          <a:p>
            <a:endParaRPr lang="en-US"/>
          </a:p>
        </p:txBody>
      </p:sp>
      <p:sp>
        <p:nvSpPr>
          <p:cNvPr id="9" name="Title 3">
            <a:extLst>
              <a:ext uri="{FF2B5EF4-FFF2-40B4-BE49-F238E27FC236}">
                <a16:creationId xmlns:a16="http://schemas.microsoft.com/office/drawing/2014/main" id="{D39A9A38-DECF-4046-A4BE-567786BB2C5D}"/>
              </a:ext>
            </a:extLst>
          </p:cNvPr>
          <p:cNvSpPr>
            <a:spLocks noGrp="1"/>
          </p:cNvSpPr>
          <p:nvPr>
            <p:ph type="title"/>
          </p:nvPr>
        </p:nvSpPr>
        <p:spPr>
          <a:xfrm>
            <a:off x="413586" y="930493"/>
            <a:ext cx="5694983" cy="755700"/>
          </a:xfrm>
        </p:spPr>
        <p:txBody>
          <a:bodyPr>
            <a:noAutofit/>
          </a:bodyPr>
          <a:lstStyle/>
          <a:p>
            <a:r>
              <a:rPr lang="en-US" sz="3600">
                <a:solidFill>
                  <a:srgbClr val="33CC99"/>
                </a:solidFill>
              </a:rPr>
              <a:t>Inclusive Citizen Science</a:t>
            </a:r>
          </a:p>
        </p:txBody>
      </p:sp>
      <p:sp>
        <p:nvSpPr>
          <p:cNvPr id="13" name="TextBox 12">
            <a:extLst>
              <a:ext uri="{FF2B5EF4-FFF2-40B4-BE49-F238E27FC236}">
                <a16:creationId xmlns:a16="http://schemas.microsoft.com/office/drawing/2014/main" id="{B2A91A52-01D9-9842-BB8F-BCD4D7047869}"/>
              </a:ext>
            </a:extLst>
          </p:cNvPr>
          <p:cNvSpPr txBox="1"/>
          <p:nvPr/>
        </p:nvSpPr>
        <p:spPr>
          <a:xfrm>
            <a:off x="413586" y="3161992"/>
            <a:ext cx="6609383" cy="1724255"/>
          </a:xfrm>
          <a:prstGeom prst="rect">
            <a:avLst/>
          </a:prstGeom>
          <a:noFill/>
        </p:spPr>
        <p:txBody>
          <a:bodyPr wrap="square">
            <a:spAutoFit/>
          </a:bodyPr>
          <a:lstStyle/>
          <a:p>
            <a:pPr lvl="8" indent="-285750">
              <a:lnSpc>
                <a:spcPct val="120000"/>
              </a:lnSpc>
              <a:buClr>
                <a:srgbClr val="33CC99"/>
              </a:buClr>
              <a:buFont typeface="Arial" panose="020B0604020202020204" pitchFamily="34" charset="0"/>
              <a:buChar char="•"/>
            </a:pPr>
            <a:r>
              <a:rPr lang="en-US" sz="1800" b="1">
                <a:solidFill>
                  <a:srgbClr val="33CC99"/>
                </a:solidFill>
                <a:latin typeface="Public Sans"/>
              </a:rPr>
              <a:t>co-identifying research questions</a:t>
            </a:r>
          </a:p>
          <a:p>
            <a:pPr lvl="8" indent="-285750">
              <a:lnSpc>
                <a:spcPct val="120000"/>
              </a:lnSpc>
              <a:buClr>
                <a:srgbClr val="33CC99"/>
              </a:buClr>
              <a:buFont typeface="Arial" panose="020B0604020202020204" pitchFamily="34" charset="0"/>
              <a:buChar char="•"/>
            </a:pPr>
            <a:r>
              <a:rPr lang="en-US" sz="1800" b="1">
                <a:solidFill>
                  <a:srgbClr val="33CC99"/>
                </a:solidFill>
                <a:latin typeface="Public Sans"/>
              </a:rPr>
              <a:t>co-designing/conducting investigations</a:t>
            </a:r>
          </a:p>
          <a:p>
            <a:pPr lvl="8" indent="-285750">
              <a:lnSpc>
                <a:spcPct val="120000"/>
              </a:lnSpc>
              <a:buClr>
                <a:srgbClr val="33CC99"/>
              </a:buClr>
              <a:buFont typeface="Arial" panose="020B0604020202020204" pitchFamily="34" charset="0"/>
              <a:buChar char="•"/>
            </a:pPr>
            <a:r>
              <a:rPr lang="en-US" sz="1800" b="1">
                <a:solidFill>
                  <a:srgbClr val="33CC99"/>
                </a:solidFill>
                <a:latin typeface="Public Sans"/>
              </a:rPr>
              <a:t>co-designing/building/testing low-cost sensors </a:t>
            </a:r>
          </a:p>
          <a:p>
            <a:pPr lvl="8" indent="-285750">
              <a:lnSpc>
                <a:spcPct val="120000"/>
              </a:lnSpc>
              <a:buClr>
                <a:srgbClr val="33CC99"/>
              </a:buClr>
              <a:buFont typeface="Arial" panose="020B0604020202020204" pitchFamily="34" charset="0"/>
              <a:buChar char="•"/>
            </a:pPr>
            <a:r>
              <a:rPr lang="en-US" sz="1800" b="1">
                <a:solidFill>
                  <a:srgbClr val="33CC99"/>
                </a:solidFill>
                <a:latin typeface="Public Sans"/>
              </a:rPr>
              <a:t>co-collecting and </a:t>
            </a:r>
            <a:r>
              <a:rPr lang="en-US" sz="1800" b="1" err="1">
                <a:solidFill>
                  <a:srgbClr val="33CC99"/>
                </a:solidFill>
                <a:latin typeface="Public Sans"/>
              </a:rPr>
              <a:t>analysing</a:t>
            </a:r>
            <a:r>
              <a:rPr lang="en-US" sz="1800" b="1">
                <a:solidFill>
                  <a:srgbClr val="33CC99"/>
                </a:solidFill>
                <a:latin typeface="Public Sans"/>
              </a:rPr>
              <a:t> data</a:t>
            </a:r>
          </a:p>
          <a:p>
            <a:pPr lvl="8" indent="-285750">
              <a:lnSpc>
                <a:spcPct val="120000"/>
              </a:lnSpc>
              <a:buClr>
                <a:srgbClr val="33CC99"/>
              </a:buClr>
              <a:buFont typeface="Arial" panose="020B0604020202020204" pitchFamily="34" charset="0"/>
              <a:buChar char="•"/>
            </a:pPr>
            <a:r>
              <a:rPr lang="en-US" sz="1800" b="1">
                <a:solidFill>
                  <a:srgbClr val="33CC99"/>
                </a:solidFill>
                <a:latin typeface="Public Sans"/>
              </a:rPr>
              <a:t>collaboratively solving complex problems</a:t>
            </a:r>
          </a:p>
        </p:txBody>
      </p:sp>
    </p:spTree>
    <p:extLst>
      <p:ext uri="{BB962C8B-B14F-4D97-AF65-F5344CB8AC3E}">
        <p14:creationId xmlns:p14="http://schemas.microsoft.com/office/powerpoint/2010/main" val="101684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EBEE-9CDE-C393-571A-CBE36C59D95A}"/>
              </a:ext>
            </a:extLst>
          </p:cNvPr>
          <p:cNvSpPr>
            <a:spLocks noGrp="1"/>
          </p:cNvSpPr>
          <p:nvPr>
            <p:ph type="title"/>
          </p:nvPr>
        </p:nvSpPr>
        <p:spPr>
          <a:xfrm>
            <a:off x="332195" y="1764148"/>
            <a:ext cx="8520600" cy="1963500"/>
          </a:xfrm>
        </p:spPr>
        <p:txBody>
          <a:bodyPr anchor="t">
            <a:noAutofit/>
          </a:bodyPr>
          <a:lstStyle/>
          <a:p>
            <a:pPr>
              <a:lnSpc>
                <a:spcPct val="120000"/>
              </a:lnSpc>
            </a:pPr>
            <a:r>
              <a:rPr lang="en-US" sz="3200"/>
              <a:t>Urban </a:t>
            </a:r>
            <a:r>
              <a:rPr lang="en-US" sz="3200" err="1"/>
              <a:t>ReLeaf</a:t>
            </a:r>
            <a:r>
              <a:rPr lang="en-US" sz="3200"/>
              <a:t> provides an </a:t>
            </a:r>
            <a:r>
              <a:rPr lang="en-US" sz="3200">
                <a:solidFill>
                  <a:srgbClr val="003333"/>
                </a:solidFill>
                <a:highlight>
                  <a:srgbClr val="CCFF33"/>
                </a:highlight>
              </a:rPr>
              <a:t>opportunity</a:t>
            </a:r>
            <a:r>
              <a:rPr lang="en-US" sz="3200"/>
              <a:t> to capture </a:t>
            </a:r>
            <a:r>
              <a:rPr lang="en-US" sz="3200">
                <a:solidFill>
                  <a:srgbClr val="003333"/>
                </a:solidFill>
                <a:highlight>
                  <a:srgbClr val="FF99FF"/>
                </a:highlight>
              </a:rPr>
              <a:t>citizen-driven data </a:t>
            </a:r>
            <a:r>
              <a:rPr lang="en-US" sz="3200"/>
              <a:t>on </a:t>
            </a:r>
            <a:r>
              <a:rPr lang="en-US" sz="3200">
                <a:solidFill>
                  <a:srgbClr val="003333"/>
                </a:solidFill>
                <a:highlight>
                  <a:srgbClr val="CCFF33"/>
                </a:highlight>
              </a:rPr>
              <a:t>urban greening</a:t>
            </a:r>
            <a:r>
              <a:rPr lang="en-US" sz="3200">
                <a:solidFill>
                  <a:srgbClr val="003333"/>
                </a:solidFill>
              </a:rPr>
              <a:t> </a:t>
            </a:r>
            <a:r>
              <a:rPr lang="en-US" sz="3200"/>
              <a:t>and build </a:t>
            </a:r>
            <a:r>
              <a:rPr lang="en-US" sz="3200">
                <a:solidFill>
                  <a:srgbClr val="003333"/>
                </a:solidFill>
                <a:highlight>
                  <a:srgbClr val="52C3A9"/>
                </a:highlight>
              </a:rPr>
              <a:t>city resilience </a:t>
            </a:r>
          </a:p>
        </p:txBody>
      </p:sp>
      <p:sp>
        <p:nvSpPr>
          <p:cNvPr id="3" name="Slide Number Placeholder 2">
            <a:extLst>
              <a:ext uri="{FF2B5EF4-FFF2-40B4-BE49-F238E27FC236}">
                <a16:creationId xmlns:a16="http://schemas.microsoft.com/office/drawing/2014/main" id="{AFC60B43-1EB0-EBE9-3742-135ED6917D70}"/>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7</a:t>
            </a:fld>
            <a:endParaRPr lang="en-GB"/>
          </a:p>
        </p:txBody>
      </p:sp>
    </p:spTree>
    <p:extLst>
      <p:ext uri="{BB962C8B-B14F-4D97-AF65-F5344CB8AC3E}">
        <p14:creationId xmlns:p14="http://schemas.microsoft.com/office/powerpoint/2010/main" val="3622801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3F15D-3B8F-F24E-AB59-EBEE94A5A9BA}"/>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8</a:t>
            </a:fld>
            <a:endParaRPr lang="en-GB"/>
          </a:p>
        </p:txBody>
      </p:sp>
      <p:pic>
        <p:nvPicPr>
          <p:cNvPr id="1026" name="Picture 2">
            <a:extLst>
              <a:ext uri="{FF2B5EF4-FFF2-40B4-BE49-F238E27FC236}">
                <a16:creationId xmlns:a16="http://schemas.microsoft.com/office/drawing/2014/main" id="{4759323B-FAFC-8F42-94AE-19A57A95D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1" y="1244339"/>
            <a:ext cx="7968619" cy="309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8BCC2C-2D3C-4B52-84C8-687F84FAD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1534" y="873476"/>
            <a:ext cx="4711261" cy="3513768"/>
          </a:xfrm>
          <a:prstGeom prst="rect">
            <a:avLst/>
          </a:prstGeom>
        </p:spPr>
      </p:pic>
      <p:sp>
        <p:nvSpPr>
          <p:cNvPr id="2" name="Text Placeholder 1">
            <a:extLst>
              <a:ext uri="{FF2B5EF4-FFF2-40B4-BE49-F238E27FC236}">
                <a16:creationId xmlns:a16="http://schemas.microsoft.com/office/drawing/2014/main" id="{D0895507-1DD2-424D-B28A-167A570CC18A}"/>
              </a:ext>
            </a:extLst>
          </p:cNvPr>
          <p:cNvSpPr>
            <a:spLocks noGrp="1"/>
          </p:cNvSpPr>
          <p:nvPr>
            <p:ph type="body" idx="1"/>
          </p:nvPr>
        </p:nvSpPr>
        <p:spPr>
          <a:xfrm>
            <a:off x="413587" y="2199666"/>
            <a:ext cx="3579184" cy="2501153"/>
          </a:xfrm>
        </p:spPr>
        <p:txBody>
          <a:bodyPr>
            <a:normAutofit/>
          </a:bodyPr>
          <a:lstStyle/>
          <a:p>
            <a:pPr marL="114300" indent="0">
              <a:buNone/>
            </a:pPr>
            <a:r>
              <a:rPr lang="en-US" b="1"/>
              <a:t>1.  Policy Analysis</a:t>
            </a:r>
            <a:br>
              <a:rPr lang="en-US" b="1"/>
            </a:br>
            <a:r>
              <a:rPr lang="en-US" b="1"/>
              <a:t>2. Data Ecosystem Mapping</a:t>
            </a:r>
          </a:p>
          <a:p>
            <a:pPr marL="114300" indent="0">
              <a:buNone/>
            </a:pPr>
            <a:r>
              <a:rPr lang="en-US" b="1"/>
              <a:t>3. Gap identification</a:t>
            </a:r>
          </a:p>
          <a:p>
            <a:pPr marL="114300" indent="0">
              <a:buNone/>
            </a:pPr>
            <a:r>
              <a:rPr lang="en-US" b="1"/>
              <a:t>4. Design citizen science</a:t>
            </a:r>
          </a:p>
          <a:p>
            <a:pPr marL="114300" indent="0">
              <a:buNone/>
            </a:pPr>
            <a:r>
              <a:rPr lang="en-US" b="1"/>
              <a:t>5. Innovative governance </a:t>
            </a:r>
          </a:p>
        </p:txBody>
      </p:sp>
      <p:sp>
        <p:nvSpPr>
          <p:cNvPr id="3" name="Slide Number Placeholder 2">
            <a:extLst>
              <a:ext uri="{FF2B5EF4-FFF2-40B4-BE49-F238E27FC236}">
                <a16:creationId xmlns:a16="http://schemas.microsoft.com/office/drawing/2014/main" id="{DB753D81-77F4-4821-82FA-0295184C2074}"/>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GB" smtClean="0"/>
              <a:t>9</a:t>
            </a:fld>
            <a:endParaRPr lang="en-GB"/>
          </a:p>
        </p:txBody>
      </p:sp>
      <p:sp>
        <p:nvSpPr>
          <p:cNvPr id="10" name="Rectangle: Rounded Corners 9">
            <a:extLst>
              <a:ext uri="{FF2B5EF4-FFF2-40B4-BE49-F238E27FC236}">
                <a16:creationId xmlns:a16="http://schemas.microsoft.com/office/drawing/2014/main" id="{5B28A6E8-0C7C-4A92-AA77-EAC5D5978860}"/>
              </a:ext>
            </a:extLst>
          </p:cNvPr>
          <p:cNvSpPr/>
          <p:nvPr/>
        </p:nvSpPr>
        <p:spPr>
          <a:xfrm>
            <a:off x="4741145" y="905292"/>
            <a:ext cx="4111650" cy="3517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9E069E-CBB6-9746-81DC-DE2AEAF2FF2C}"/>
              </a:ext>
            </a:extLst>
          </p:cNvPr>
          <p:cNvPicPr>
            <a:picLocks noChangeAspect="1"/>
          </p:cNvPicPr>
          <p:nvPr/>
        </p:nvPicPr>
        <p:blipFill rotWithShape="1">
          <a:blip r:embed="rId4"/>
          <a:srcRect l="7194" r="14814"/>
          <a:stretch/>
        </p:blipFill>
        <p:spPr>
          <a:xfrm>
            <a:off x="2507509" y="310390"/>
            <a:ext cx="1559644" cy="1889276"/>
          </a:xfrm>
          <a:prstGeom prst="rect">
            <a:avLst/>
          </a:prstGeom>
        </p:spPr>
      </p:pic>
    </p:spTree>
    <p:extLst>
      <p:ext uri="{BB962C8B-B14F-4D97-AF65-F5344CB8AC3E}">
        <p14:creationId xmlns:p14="http://schemas.microsoft.com/office/powerpoint/2010/main" val="19131616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EEEFE5"/>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eca9ed9-d80f-4657-bfa8-64819057ba3c" xsi:nil="true"/>
    <lcf76f155ced4ddcb4097134ff3c332f xmlns="a2764ff6-cb85-42c6-a43a-8c3d182dae72">
      <Terms xmlns="http://schemas.microsoft.com/office/infopath/2007/PartnerControls"/>
    </lcf76f155ced4ddcb4097134ff3c332f>
    <Deadline xmlns="a2764ff6-cb85-42c6-a43a-8c3d182dae72" xsi:nil="true"/>
    <Comment xmlns="a2764ff6-cb85-42c6-a43a-8c3d182dae72" xsi:nil="true"/>
    <Status xmlns="a2764ff6-cb85-42c6-a43a-8c3d182dae72" xsi:nil="true"/>
    <Password xmlns="a2764ff6-cb85-42c6-a43a-8c3d182dae72">URBANRELEAF</Password>
    <SharedWithUsers xmlns="0eca9ed9-d80f-4657-bfa8-64819057ba3c">
      <UserInfo>
        <DisplayName>Sophie Callahan</DisplayName>
        <AccountId>138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4AD1EFF25AD44EA09878C2109F8FCD" ma:contentTypeVersion="19" ma:contentTypeDescription="Create a new document." ma:contentTypeScope="" ma:versionID="34d16408526dff1be775220a04f6bfee">
  <xsd:schema xmlns:xsd="http://www.w3.org/2001/XMLSchema" xmlns:xs="http://www.w3.org/2001/XMLSchema" xmlns:p="http://schemas.microsoft.com/office/2006/metadata/properties" xmlns:ns2="a2764ff6-cb85-42c6-a43a-8c3d182dae72" xmlns:ns3="0eca9ed9-d80f-4657-bfa8-64819057ba3c" targetNamespace="http://schemas.microsoft.com/office/2006/metadata/properties" ma:root="true" ma:fieldsID="525d51064b60dea8ae0e58bff98c4312" ns2:_="" ns3:_="">
    <xsd:import namespace="a2764ff6-cb85-42c6-a43a-8c3d182dae72"/>
    <xsd:import namespace="0eca9ed9-d80f-4657-bfa8-64819057ba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Password" minOccurs="0"/>
                <xsd:element ref="ns2:Status" minOccurs="0"/>
                <xsd:element ref="ns2:Deadline" minOccurs="0"/>
                <xsd:element ref="ns2:MediaLengthInSeconds" minOccurs="0"/>
                <xsd:element ref="ns2:Comment"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4ff6-cb85-42c6-a43a-8c3d182dae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2b414a-4870-4b76-be62-ecc4760d58d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Password" ma:index="19" nillable="true" ma:displayName="Password" ma:default="URBANRELEAF" ma:format="Dropdown" ma:internalName="Password">
      <xsd:simpleType>
        <xsd:restriction base="dms:Text">
          <xsd:maxLength value="255"/>
        </xsd:restriction>
      </xsd:simpleType>
    </xsd:element>
    <xsd:element name="Status" ma:index="20" nillable="true" ma:displayName="Status" ma:format="Dropdown" ma:internalName="Status">
      <xsd:simpleType>
        <xsd:restriction base="dms:Choice">
          <xsd:enumeration value="In progress"/>
          <xsd:enumeration value="Done"/>
          <xsd:enumeration value="To do"/>
        </xsd:restriction>
      </xsd:simpleType>
    </xsd:element>
    <xsd:element name="Deadline" ma:index="21" nillable="true" ma:displayName="Deadline" ma:format="DateOnly" ma:internalName="Deadline">
      <xsd:simpleType>
        <xsd:restriction base="dms:DateTime"/>
      </xsd:simpleType>
    </xsd:element>
    <xsd:element name="MediaLengthInSeconds" ma:index="22" nillable="true" ma:displayName="MediaLengthInSeconds" ma:hidden="true" ma:internalName="MediaLengthInSeconds" ma:readOnly="true">
      <xsd:simpleType>
        <xsd:restriction base="dms:Unknown"/>
      </xsd:simpleType>
    </xsd:element>
    <xsd:element name="Comment" ma:index="23" nillable="true" ma:displayName="Comment" ma:format="Dropdown" ma:internalName="Comment">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a9ed9-d80f-4657-bfa8-64819057ba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7e0aba-64e4-467a-a731-aa1386ff595a}" ma:internalName="TaxCatchAll" ma:showField="CatchAllData" ma:web="0eca9ed9-d80f-4657-bfa8-64819057ba3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A28DAC-B3F4-44CE-AED3-339B24EDA363}">
  <ds:schemaRefs>
    <ds:schemaRef ds:uri="0eca9ed9-d80f-4657-bfa8-64819057ba3c"/>
    <ds:schemaRef ds:uri="a2764ff6-cb85-42c6-a43a-8c3d182dae7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737A2B-2C2D-4A85-BFDB-C5BFE7B2E5D9}">
  <ds:schemaRefs>
    <ds:schemaRef ds:uri="0eca9ed9-d80f-4657-bfa8-64819057ba3c"/>
    <ds:schemaRef ds:uri="a2764ff6-cb85-42c6-a43a-8c3d182dae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EDA448-FE99-4867-8225-4BDDF65391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2182</Words>
  <Application>Microsoft Office PowerPoint</Application>
  <PresentationFormat>On-screen Show (16:9)</PresentationFormat>
  <Paragraphs>341</Paragraphs>
  <Slides>41</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Public Sans ExtraBold</vt:lpstr>
      <vt:lpstr>Public Sans Black</vt:lpstr>
      <vt:lpstr>Public Sans ExtraLight</vt:lpstr>
      <vt:lpstr>Arial,Sans-Serif</vt:lpstr>
      <vt:lpstr>Public Sans Medium</vt:lpstr>
      <vt:lpstr>Public Sans Light</vt:lpstr>
      <vt:lpstr>Public Sans</vt:lpstr>
      <vt:lpstr>Public Sans SemiBold</vt:lpstr>
      <vt:lpstr>Public Sans Thin</vt:lpstr>
      <vt:lpstr>Calibri</vt:lpstr>
      <vt:lpstr>Arial</vt:lpstr>
      <vt:lpstr>HelveticaWorld</vt:lpstr>
      <vt:lpstr>Simple Light</vt:lpstr>
      <vt:lpstr>Building a  Community of Practice</vt:lpstr>
      <vt:lpstr>Have any pressing questions or needs during the session?   Our facilitators will be happy to help if they aren't speaking! </vt:lpstr>
      <vt:lpstr>Why are we here today?</vt:lpstr>
      <vt:lpstr>Agenda</vt:lpstr>
      <vt:lpstr>PowerPoint Presentation</vt:lpstr>
      <vt:lpstr>Inclusive Citizen Science</vt:lpstr>
      <vt:lpstr>Urban ReLeaf provides an opportunity to capture citizen-driven data on urban greening and build city resilience </vt:lpstr>
      <vt:lpstr>PowerPoint Presentation</vt:lpstr>
      <vt:lpstr>PowerPoint Presentation</vt:lpstr>
      <vt:lpstr>PowerPoint Presentation</vt:lpstr>
      <vt:lpstr>PowerPoint Presentation</vt:lpstr>
      <vt:lpstr>The Urban ReLeaf CoP in a nutshell</vt:lpstr>
      <vt:lpstr>The Urban ReLeaf CoP in a nutshell</vt:lpstr>
      <vt:lpstr>CoP overarching purpose</vt:lpstr>
      <vt:lpstr>One Community. Three Working Groups.</vt:lpstr>
      <vt:lpstr>Process map</vt:lpstr>
      <vt:lpstr>What's in it for me?</vt:lpstr>
      <vt:lpstr>Working Groups</vt:lpstr>
      <vt:lpstr>Working Group 1</vt:lpstr>
      <vt:lpstr>WG1 Context</vt:lpstr>
      <vt:lpstr>WG1's contribution</vt:lpstr>
      <vt:lpstr>Who should join WG1? </vt:lpstr>
      <vt:lpstr>WG1 | Team Contact</vt:lpstr>
      <vt:lpstr>Working Group 2 </vt:lpstr>
      <vt:lpstr>WG2 Context</vt:lpstr>
      <vt:lpstr>WG2's contribution</vt:lpstr>
      <vt:lpstr>Who should join WG2? </vt:lpstr>
      <vt:lpstr>WG2 | Team Contact</vt:lpstr>
      <vt:lpstr>Working Group 3 </vt:lpstr>
      <vt:lpstr>WG3 Context</vt:lpstr>
      <vt:lpstr>WG3's contribution</vt:lpstr>
      <vt:lpstr>Who should join WG3? </vt:lpstr>
      <vt:lpstr>WG3 | Team Contact</vt:lpstr>
      <vt:lpstr>Intrigued?</vt:lpstr>
      <vt:lpstr> Instructions for  groups</vt:lpstr>
      <vt:lpstr>Group discussion steps</vt:lpstr>
      <vt:lpstr>Group discussion steps</vt:lpstr>
      <vt:lpstr>Group discussion steps</vt:lpstr>
      <vt:lpstr>Group discussion steps</vt:lpstr>
      <vt:lpstr>Intrigued?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BOLD TITLE</dc:title>
  <dc:creator>kirwan</dc:creator>
  <cp:lastModifiedBy>KIRWAN Luke</cp:lastModifiedBy>
  <cp:revision>2</cp:revision>
  <dcterms:modified xsi:type="dcterms:W3CDTF">2024-02-15T08:51:00Z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0x010100514AD1EFF25AD44EA09878C2109F8FCD</vt:lpwstr>
  </property>
  <property fmtid="{D5CDD505-2E9C-101B-9397-08002B2CF9AE}" pid="3" name="MediaServiceImageTags">
    <vt:lpwstr/>
  </property>
</Properties>
</file>