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797675" cy="9926625"/>
  <p:embeddedFontLst>
    <p:embeddedFont>
      <p:font typeface="Tahoma"/>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jKFuIud6WRDf1T1KXYJi2a0+z/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Tahoma-bold.fntdata"/><Relationship Id="rId12" Type="http://schemas.openxmlformats.org/officeDocument/2006/relationships/slide" Target="slides/slide7.xml"/><Relationship Id="rId34" Type="http://schemas.openxmlformats.org/officeDocument/2006/relationships/font" Target="fonts/Tahoma-regular.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c6b18b1b4d_1_0: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2c6b18b1b4d_1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c6b18b1b4d_1_323: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2c6b18b1b4d_1_323: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latin typeface="Tahoma"/>
              <a:ea typeface="Tahoma"/>
              <a:cs typeface="Tahoma"/>
              <a:sym typeface="Tahoma"/>
            </a:endParaRPr>
          </a:p>
        </p:txBody>
      </p:sp>
      <p:sp>
        <p:nvSpPr>
          <p:cNvPr id="265" name="Google Shape;265;g2c6b18b1b4d_1_323:notes"/>
          <p:cNvSpPr txBox="1"/>
          <p:nvPr>
            <p:ph idx="12" type="sldNum"/>
          </p:nvPr>
        </p:nvSpPr>
        <p:spPr>
          <a:xfrm>
            <a:off x="3850443" y="9428584"/>
            <a:ext cx="2945700" cy="498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c6b18b1b4d_1_75: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c6b18b1b4d_1_75: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2c6b18b1b4d_1_75: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c6b18b1b4d_1_6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c6b18b1b4d_1_61: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2c6b18b1b4d_1_61: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c6b18b1b4d_0_31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c6b18b1b4d_0_310: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2c6b18b1b4d_0_310: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c6b18b1b4d_1_6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c6b18b1b4d_1_68: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g2c6b18b1b4d_1_68: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c6b18b1b4d_0_33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c6b18b1b4d_0_336: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2c6b18b1b4d_0_336: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latin typeface="Tahoma"/>
              <a:ea typeface="Tahoma"/>
              <a:cs typeface="Tahoma"/>
              <a:sym typeface="Tahoma"/>
            </a:endParaRPr>
          </a:p>
        </p:txBody>
      </p:sp>
      <p:sp>
        <p:nvSpPr>
          <p:cNvPr id="313" name="Google Shape;313;p1: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ahoma"/>
              <a:ea typeface="Tahoma"/>
              <a:cs typeface="Tahoma"/>
              <a:sym typeface="Tahoma"/>
            </a:endParaRPr>
          </a:p>
        </p:txBody>
      </p:sp>
      <p:sp>
        <p:nvSpPr>
          <p:cNvPr id="321" name="Google Shape;321;p3: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b="0" i="0" sz="1200">
              <a:solidFill>
                <a:srgbClr val="000000"/>
              </a:solidFill>
              <a:latin typeface="Tahoma"/>
              <a:ea typeface="Tahoma"/>
              <a:cs typeface="Tahoma"/>
              <a:sym typeface="Tahoma"/>
            </a:endParaRPr>
          </a:p>
        </p:txBody>
      </p:sp>
      <p:sp>
        <p:nvSpPr>
          <p:cNvPr id="329" name="Google Shape;329;p4: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7: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latin typeface="Tahoma"/>
              <a:ea typeface="Tahoma"/>
              <a:cs typeface="Tahoma"/>
              <a:sym typeface="Tahoma"/>
            </a:endParaRPr>
          </a:p>
        </p:txBody>
      </p:sp>
      <p:sp>
        <p:nvSpPr>
          <p:cNvPr id="336" name="Google Shape;336;p7: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c6b18b1b4d_1_2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c6b18b1b4d_1_20: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2c6b18b1b4d_1_20: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8: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latin typeface="Tahoma"/>
              <a:ea typeface="Tahoma"/>
              <a:cs typeface="Tahoma"/>
              <a:sym typeface="Tahoma"/>
            </a:endParaRPr>
          </a:p>
        </p:txBody>
      </p:sp>
      <p:sp>
        <p:nvSpPr>
          <p:cNvPr id="345" name="Google Shape;345;p8: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9: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ahoma"/>
              <a:ea typeface="Tahoma"/>
              <a:cs typeface="Tahoma"/>
              <a:sym typeface="Tahoma"/>
            </a:endParaRPr>
          </a:p>
        </p:txBody>
      </p:sp>
      <p:sp>
        <p:nvSpPr>
          <p:cNvPr id="352" name="Google Shape;352;p9: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10: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95250" lvl="0" marL="171450" marR="0" rtl="0" algn="l">
              <a:lnSpc>
                <a:spcPct val="100000"/>
              </a:lnSpc>
              <a:spcBef>
                <a:spcPts val="0"/>
              </a:spcBef>
              <a:spcAft>
                <a:spcPts val="0"/>
              </a:spcAft>
              <a:buClr>
                <a:schemeClr val="dk1"/>
              </a:buClr>
              <a:buSzPts val="1200"/>
              <a:buFont typeface="Arial"/>
              <a:buNone/>
            </a:pPr>
            <a:r>
              <a:t/>
            </a:r>
            <a:endParaRPr b="0" i="0">
              <a:solidFill>
                <a:srgbClr val="282828"/>
              </a:solidFill>
              <a:latin typeface="Tahoma"/>
              <a:ea typeface="Tahoma"/>
              <a:cs typeface="Tahoma"/>
              <a:sym typeface="Tahoma"/>
            </a:endParaRPr>
          </a:p>
        </p:txBody>
      </p:sp>
      <p:sp>
        <p:nvSpPr>
          <p:cNvPr id="370" name="Google Shape;370;p10: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1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latin typeface="Tahoma"/>
              <a:ea typeface="Tahoma"/>
              <a:cs typeface="Tahoma"/>
              <a:sym typeface="Tahoma"/>
            </a:endParaRPr>
          </a:p>
        </p:txBody>
      </p:sp>
      <p:sp>
        <p:nvSpPr>
          <p:cNvPr id="381" name="Google Shape;381;p11: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c6b18b1b4d_0_36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c6b18b1b4d_0_367: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g2c6b18b1b4d_0_367: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c6b18b1b4d_0_32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c6b18b1b4d_0_321: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2c6b18b1b4d_0_321: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T"/>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c8f25c77b2_0_2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c8f25c77b2_0_20: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g2c8f25c77b2_0_20: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T"/>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c6b18b1b4d_0_36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c6b18b1b4d_0_361: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2c6b18b1b4d_0_361: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T"/>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c6b18b1b4d_0_395: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c6b18b1b4d_0_395: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2c6b18b1b4d_0_395: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c6b18b1b4d_1_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c6b18b1b4d_1_6: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2c6b18b1b4d_1_6: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c6b18b1b4d_1_2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c6b18b1b4d_1_27: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2c6b18b1b4d_1_27: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c6b18b1b4d_1_34: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2c6b18b1b4d_1_3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c6b18b1b4d_0_34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c6b18b1b4d_0_346: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latin typeface="Tahoma"/>
              <a:ea typeface="Tahoma"/>
              <a:cs typeface="Tahoma"/>
              <a:sym typeface="Tahoma"/>
            </a:endParaRPr>
          </a:p>
        </p:txBody>
      </p:sp>
      <p:sp>
        <p:nvSpPr>
          <p:cNvPr id="231" name="Google Shape;231;g2c6b18b1b4d_0_346:notes"/>
          <p:cNvSpPr txBox="1"/>
          <p:nvPr>
            <p:ph idx="12" type="sldNum"/>
          </p:nvPr>
        </p:nvSpPr>
        <p:spPr>
          <a:xfrm>
            <a:off x="3850443" y="9428584"/>
            <a:ext cx="2945700" cy="498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c6b18b1b4d_1_4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c6b18b1b4d_1_47: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2c6b18b1b4d_1_47: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c6b18b1b4d_1_3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2c6b18b1b4d_1_3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400050" rtl="0" algn="l">
              <a:spcBef>
                <a:spcPts val="0"/>
              </a:spcBef>
              <a:spcAft>
                <a:spcPts val="0"/>
              </a:spcAft>
              <a:buClr>
                <a:schemeClr val="dk1"/>
              </a:buClr>
              <a:buSzPts val="1800"/>
              <a:buFont typeface="Arial"/>
              <a:buNone/>
            </a:pPr>
            <a:r>
              <a:t/>
            </a:r>
            <a:endParaRPr sz="1200">
              <a:solidFill>
                <a:schemeClr val="dk1"/>
              </a:solidFill>
              <a:latin typeface="Tahoma"/>
              <a:ea typeface="Tahoma"/>
              <a:cs typeface="Tahoma"/>
              <a:sym typeface="Tahoma"/>
            </a:endParaRPr>
          </a:p>
        </p:txBody>
      </p:sp>
      <p:sp>
        <p:nvSpPr>
          <p:cNvPr id="249" name="Google Shape;249;g2c6b18b1b4d_1_3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AT"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c6b18b1b4d_1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2c6b18b1b4d_1_3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b="0" sz="1200">
              <a:latin typeface="Tahoma"/>
              <a:ea typeface="Tahoma"/>
              <a:cs typeface="Tahoma"/>
              <a:sym typeface="Tahoma"/>
            </a:endParaRPr>
          </a:p>
        </p:txBody>
      </p:sp>
      <p:sp>
        <p:nvSpPr>
          <p:cNvPr id="257" name="Google Shape;257;g2c6b18b1b4d_1_3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AT"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pic>
        <p:nvPicPr>
          <p:cNvPr id="19" name="Google Shape;19;p16"/>
          <p:cNvPicPr preferRelativeResize="0"/>
          <p:nvPr/>
        </p:nvPicPr>
        <p:blipFill rotWithShape="1">
          <a:blip r:embed="rId2">
            <a:alphaModFix/>
          </a:blip>
          <a:srcRect b="0" l="0" r="0" t="0"/>
          <a:stretch/>
        </p:blipFill>
        <p:spPr>
          <a:xfrm>
            <a:off x="0" y="0"/>
            <a:ext cx="12192000" cy="1961662"/>
          </a:xfrm>
          <a:prstGeom prst="rect">
            <a:avLst/>
          </a:prstGeom>
          <a:noFill/>
          <a:ln>
            <a:noFill/>
          </a:ln>
        </p:spPr>
      </p:pic>
      <p:sp>
        <p:nvSpPr>
          <p:cNvPr id="20" name="Google Shape;20;p16"/>
          <p:cNvSpPr txBox="1"/>
          <p:nvPr>
            <p:ph type="ctrTitle"/>
          </p:nvPr>
        </p:nvSpPr>
        <p:spPr>
          <a:xfrm>
            <a:off x="362712" y="2255548"/>
            <a:ext cx="9659112" cy="125441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579C"/>
              </a:buClr>
              <a:buSzPts val="3600"/>
              <a:buFont typeface="Tahom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6"/>
          <p:cNvSpPr txBox="1"/>
          <p:nvPr>
            <p:ph idx="1" type="subTitle"/>
          </p:nvPr>
        </p:nvSpPr>
        <p:spPr>
          <a:xfrm>
            <a:off x="362712" y="3712465"/>
            <a:ext cx="8196072" cy="1029657"/>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Clr>
                <a:schemeClr val="dk1"/>
              </a:buClr>
              <a:buSzPts val="2400"/>
              <a:buNone/>
              <a:defRPr sz="2400">
                <a:solidFill>
                  <a:schemeClr val="dk1"/>
                </a:solidFill>
                <a:latin typeface="Tahoma"/>
                <a:ea typeface="Tahoma"/>
                <a:cs typeface="Tahoma"/>
                <a:sym typeface="Tahom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2" name="Google Shape;22;p16"/>
          <p:cNvPicPr preferRelativeResize="0"/>
          <p:nvPr/>
        </p:nvPicPr>
        <p:blipFill rotWithShape="1">
          <a:blip r:embed="rId3">
            <a:alphaModFix/>
          </a:blip>
          <a:srcRect b="0" l="0" r="0" t="0"/>
          <a:stretch/>
        </p:blipFill>
        <p:spPr>
          <a:xfrm>
            <a:off x="0" y="5396524"/>
            <a:ext cx="12192000" cy="1461477"/>
          </a:xfrm>
          <a:prstGeom prst="rect">
            <a:avLst/>
          </a:prstGeom>
          <a:noFill/>
          <a:ln>
            <a:noFill/>
          </a:ln>
        </p:spPr>
      </p:pic>
      <p:pic>
        <p:nvPicPr>
          <p:cNvPr id="23" name="Google Shape;23;p16"/>
          <p:cNvPicPr preferRelativeResize="0"/>
          <p:nvPr/>
        </p:nvPicPr>
        <p:blipFill rotWithShape="1">
          <a:blip r:embed="rId4">
            <a:alphaModFix/>
          </a:blip>
          <a:srcRect b="0" l="0" r="0" t="0"/>
          <a:stretch/>
        </p:blipFill>
        <p:spPr>
          <a:xfrm>
            <a:off x="9832062" y="276512"/>
            <a:ext cx="2086125" cy="5987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image">
  <p:cSld name="Title, text and image">
    <p:spTree>
      <p:nvGrpSpPr>
        <p:cNvPr id="76" name="Shape 76"/>
        <p:cNvGrpSpPr/>
        <p:nvPr/>
      </p:nvGrpSpPr>
      <p:grpSpPr>
        <a:xfrm>
          <a:off x="0" y="0"/>
          <a:ext cx="0" cy="0"/>
          <a:chOff x="0" y="0"/>
          <a:chExt cx="0" cy="0"/>
        </a:xfrm>
      </p:grpSpPr>
      <p:sp>
        <p:nvSpPr>
          <p:cNvPr id="77" name="Google Shape;77;p29"/>
          <p:cNvSpPr txBox="1"/>
          <p:nvPr>
            <p:ph type="title"/>
          </p:nvPr>
        </p:nvSpPr>
        <p:spPr>
          <a:xfrm>
            <a:off x="374904"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579C"/>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9"/>
          <p:cNvSpPr/>
          <p:nvPr>
            <p:ph idx="2" type="pic"/>
          </p:nvPr>
        </p:nvSpPr>
        <p:spPr>
          <a:xfrm>
            <a:off x="4706113" y="987427"/>
            <a:ext cx="7485887" cy="4873625"/>
          </a:xfrm>
          <a:prstGeom prst="rect">
            <a:avLst/>
          </a:prstGeom>
          <a:noFill/>
          <a:ln>
            <a:noFill/>
          </a:ln>
        </p:spPr>
      </p:sp>
      <p:sp>
        <p:nvSpPr>
          <p:cNvPr id="79" name="Google Shape;79;p29"/>
          <p:cNvSpPr txBox="1"/>
          <p:nvPr>
            <p:ph idx="1" type="body"/>
          </p:nvPr>
        </p:nvSpPr>
        <p:spPr>
          <a:xfrm>
            <a:off x="374904" y="2194560"/>
            <a:ext cx="3932237" cy="367442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29"/>
          <p:cNvSpPr txBox="1"/>
          <p:nvPr>
            <p:ph idx="12" type="sldNum"/>
          </p:nvPr>
        </p:nvSpPr>
        <p:spPr>
          <a:xfrm>
            <a:off x="258748" y="6352806"/>
            <a:ext cx="2743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AT"/>
              <a:t>‹#›</a:t>
            </a:fld>
            <a:endParaRPr/>
          </a:p>
        </p:txBody>
      </p:sp>
      <p:sp>
        <p:nvSpPr>
          <p:cNvPr id="81" name="Google Shape;81;p29"/>
          <p:cNvSpPr txBox="1"/>
          <p:nvPr>
            <p:ph idx="11" type="ftr"/>
          </p:nvPr>
        </p:nvSpPr>
        <p:spPr>
          <a:xfrm>
            <a:off x="2712485" y="6514242"/>
            <a:ext cx="9296375" cy="24622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sz="1000">
                <a:solidFill>
                  <a:srgbClr val="888888"/>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0" type="dt"/>
          </p:nvPr>
        </p:nvSpPr>
        <p:spPr>
          <a:xfrm>
            <a:off x="2850338" y="6373280"/>
            <a:ext cx="9084295" cy="143061"/>
          </a:xfrm>
          <a:prstGeom prst="rect">
            <a:avLst/>
          </a:prstGeom>
          <a:noFill/>
          <a:ln>
            <a:noFill/>
          </a:ln>
        </p:spPr>
        <p:txBody>
          <a:bodyPr anchorCtr="0" anchor="ctr" bIns="36000" lIns="36000" spcFirstLastPara="1" rIns="36000" wrap="square" tIns="36000">
            <a:noAutofit/>
          </a:bodyPr>
          <a:lstStyle>
            <a:lvl1pPr lvl="0" algn="r">
              <a:spcBef>
                <a:spcPts val="0"/>
              </a:spcBef>
              <a:spcAft>
                <a:spcPts val="0"/>
              </a:spcAft>
              <a:buSzPts val="1400"/>
              <a:buNone/>
              <a:defRPr b="0" i="0" sz="800">
                <a:solidFill>
                  <a:srgbClr val="7F7F7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30"/>
          <p:cNvSpPr txBox="1"/>
          <p:nvPr>
            <p:ph type="title"/>
          </p:nvPr>
        </p:nvSpPr>
        <p:spPr>
          <a:xfrm>
            <a:off x="365760" y="365127"/>
            <a:ext cx="1098804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579C"/>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0"/>
          <p:cNvSpPr txBox="1"/>
          <p:nvPr>
            <p:ph idx="1" type="body"/>
          </p:nvPr>
        </p:nvSpPr>
        <p:spPr>
          <a:xfrm rot="5400000">
            <a:off x="3517995" y="-1326610"/>
            <a:ext cx="4351338" cy="106558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o"/>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30"/>
          <p:cNvSpPr txBox="1"/>
          <p:nvPr>
            <p:ph idx="12" type="sldNum"/>
          </p:nvPr>
        </p:nvSpPr>
        <p:spPr>
          <a:xfrm>
            <a:off x="258748" y="6352806"/>
            <a:ext cx="2743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AT"/>
              <a:t>‹#›</a:t>
            </a:fld>
            <a:endParaRPr/>
          </a:p>
        </p:txBody>
      </p:sp>
      <p:sp>
        <p:nvSpPr>
          <p:cNvPr id="87" name="Google Shape;87;p30"/>
          <p:cNvSpPr txBox="1"/>
          <p:nvPr>
            <p:ph idx="11" type="ftr"/>
          </p:nvPr>
        </p:nvSpPr>
        <p:spPr>
          <a:xfrm>
            <a:off x="2712485" y="6514242"/>
            <a:ext cx="9296375" cy="24622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sz="1000">
                <a:solidFill>
                  <a:srgbClr val="888888"/>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0"/>
          <p:cNvSpPr txBox="1"/>
          <p:nvPr>
            <p:ph idx="10" type="dt"/>
          </p:nvPr>
        </p:nvSpPr>
        <p:spPr>
          <a:xfrm>
            <a:off x="2850338" y="6373280"/>
            <a:ext cx="9084295" cy="143061"/>
          </a:xfrm>
          <a:prstGeom prst="rect">
            <a:avLst/>
          </a:prstGeom>
          <a:noFill/>
          <a:ln>
            <a:noFill/>
          </a:ln>
        </p:spPr>
        <p:txBody>
          <a:bodyPr anchorCtr="0" anchor="ctr" bIns="36000" lIns="36000" spcFirstLastPara="1" rIns="36000" wrap="square" tIns="36000">
            <a:noAutofit/>
          </a:bodyPr>
          <a:lstStyle>
            <a:lvl1pPr lvl="0" algn="r">
              <a:spcBef>
                <a:spcPts val="0"/>
              </a:spcBef>
              <a:spcAft>
                <a:spcPts val="0"/>
              </a:spcAft>
              <a:buSzPts val="1400"/>
              <a:buNone/>
              <a:defRPr b="0" i="0" sz="800">
                <a:solidFill>
                  <a:srgbClr val="7F7F7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31"/>
          <p:cNvSpPr txBox="1"/>
          <p:nvPr>
            <p:ph type="title"/>
          </p:nvPr>
        </p:nvSpPr>
        <p:spPr>
          <a:xfrm rot="5400000">
            <a:off x="7262758" y="2085920"/>
            <a:ext cx="5553186"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579C"/>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31"/>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o"/>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1"/>
          <p:cNvSpPr txBox="1"/>
          <p:nvPr>
            <p:ph idx="12" type="sldNum"/>
          </p:nvPr>
        </p:nvSpPr>
        <p:spPr>
          <a:xfrm>
            <a:off x="258748" y="6352806"/>
            <a:ext cx="2743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AT"/>
              <a:t>‹#›</a:t>
            </a:fld>
            <a:endParaRPr/>
          </a:p>
        </p:txBody>
      </p:sp>
      <p:sp>
        <p:nvSpPr>
          <p:cNvPr id="93" name="Google Shape;93;p31"/>
          <p:cNvSpPr txBox="1"/>
          <p:nvPr>
            <p:ph idx="11" type="ftr"/>
          </p:nvPr>
        </p:nvSpPr>
        <p:spPr>
          <a:xfrm>
            <a:off x="2712485" y="6514242"/>
            <a:ext cx="9296375" cy="24622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sz="1000">
                <a:solidFill>
                  <a:srgbClr val="888888"/>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1"/>
          <p:cNvSpPr txBox="1"/>
          <p:nvPr>
            <p:ph idx="10" type="dt"/>
          </p:nvPr>
        </p:nvSpPr>
        <p:spPr>
          <a:xfrm>
            <a:off x="2850338" y="6373280"/>
            <a:ext cx="9084295" cy="143061"/>
          </a:xfrm>
          <a:prstGeom prst="rect">
            <a:avLst/>
          </a:prstGeom>
          <a:noFill/>
          <a:ln>
            <a:noFill/>
          </a:ln>
        </p:spPr>
        <p:txBody>
          <a:bodyPr anchorCtr="0" anchor="ctr" bIns="36000" lIns="36000" spcFirstLastPara="1" rIns="36000" wrap="square" tIns="36000">
            <a:noAutofit/>
          </a:bodyPr>
          <a:lstStyle>
            <a:lvl1pPr lvl="0" algn="r">
              <a:spcBef>
                <a:spcPts val="0"/>
              </a:spcBef>
              <a:spcAft>
                <a:spcPts val="0"/>
              </a:spcAft>
              <a:buSzPts val="1400"/>
              <a:buNone/>
              <a:defRPr b="0" i="0" sz="800">
                <a:solidFill>
                  <a:srgbClr val="7F7F7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page" showMasterSp="0">
  <p:cSld name="Final page">
    <p:spTree>
      <p:nvGrpSpPr>
        <p:cNvPr id="95" name="Shape 95"/>
        <p:cNvGrpSpPr/>
        <p:nvPr/>
      </p:nvGrpSpPr>
      <p:grpSpPr>
        <a:xfrm>
          <a:off x="0" y="0"/>
          <a:ext cx="0" cy="0"/>
          <a:chOff x="0" y="0"/>
          <a:chExt cx="0" cy="0"/>
        </a:xfrm>
      </p:grpSpPr>
      <p:pic>
        <p:nvPicPr>
          <p:cNvPr id="96" name="Google Shape;96;p32"/>
          <p:cNvPicPr preferRelativeResize="0"/>
          <p:nvPr/>
        </p:nvPicPr>
        <p:blipFill rotWithShape="1">
          <a:blip r:embed="rId2">
            <a:alphaModFix/>
          </a:blip>
          <a:srcRect b="0" l="0" r="0" t="0"/>
          <a:stretch/>
        </p:blipFill>
        <p:spPr>
          <a:xfrm>
            <a:off x="0" y="0"/>
            <a:ext cx="12192000" cy="1961662"/>
          </a:xfrm>
          <a:prstGeom prst="rect">
            <a:avLst/>
          </a:prstGeom>
          <a:noFill/>
          <a:ln>
            <a:noFill/>
          </a:ln>
        </p:spPr>
      </p:pic>
      <p:sp>
        <p:nvSpPr>
          <p:cNvPr id="97" name="Google Shape;97;p32"/>
          <p:cNvSpPr txBox="1"/>
          <p:nvPr>
            <p:ph type="ctrTitle"/>
          </p:nvPr>
        </p:nvSpPr>
        <p:spPr>
          <a:xfrm>
            <a:off x="362712" y="2255548"/>
            <a:ext cx="9659112" cy="125441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579C"/>
              </a:buClr>
              <a:buSzPts val="3600"/>
              <a:buFont typeface="Tahoma"/>
              <a:buNone/>
              <a:defRPr b="0"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2"/>
          <p:cNvSpPr txBox="1"/>
          <p:nvPr>
            <p:ph idx="1" type="subTitle"/>
          </p:nvPr>
        </p:nvSpPr>
        <p:spPr>
          <a:xfrm>
            <a:off x="362712" y="3712465"/>
            <a:ext cx="8196072" cy="1029657"/>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Clr>
                <a:schemeClr val="dk1"/>
              </a:buClr>
              <a:buSzPts val="2400"/>
              <a:buNone/>
              <a:defRPr sz="2400">
                <a:solidFill>
                  <a:schemeClr val="dk1"/>
                </a:solidFill>
                <a:latin typeface="Tahoma"/>
                <a:ea typeface="Tahoma"/>
                <a:cs typeface="Tahoma"/>
                <a:sym typeface="Tahom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99" name="Google Shape;99;p32"/>
          <p:cNvPicPr preferRelativeResize="0"/>
          <p:nvPr/>
        </p:nvPicPr>
        <p:blipFill rotWithShape="1">
          <a:blip r:embed="rId3">
            <a:alphaModFix/>
          </a:blip>
          <a:srcRect b="0" l="0" r="0" t="0"/>
          <a:stretch/>
        </p:blipFill>
        <p:spPr>
          <a:xfrm>
            <a:off x="0" y="5396524"/>
            <a:ext cx="12192000" cy="1461477"/>
          </a:xfrm>
          <a:prstGeom prst="rect">
            <a:avLst/>
          </a:prstGeom>
          <a:noFill/>
          <a:ln>
            <a:noFill/>
          </a:ln>
        </p:spPr>
      </p:pic>
      <p:pic>
        <p:nvPicPr>
          <p:cNvPr id="100" name="Google Shape;100;p32"/>
          <p:cNvPicPr preferRelativeResize="0"/>
          <p:nvPr/>
        </p:nvPicPr>
        <p:blipFill rotWithShape="1">
          <a:blip r:embed="rId4">
            <a:alphaModFix/>
          </a:blip>
          <a:srcRect b="0" l="0" r="0" t="0"/>
          <a:stretch/>
        </p:blipFill>
        <p:spPr>
          <a:xfrm>
            <a:off x="9832062" y="276512"/>
            <a:ext cx="2086125" cy="59870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 Top">
  <p:cSld name="1 column - Top">
    <p:spTree>
      <p:nvGrpSpPr>
        <p:cNvPr id="101" name="Shape 101"/>
        <p:cNvGrpSpPr/>
        <p:nvPr/>
      </p:nvGrpSpPr>
      <p:grpSpPr>
        <a:xfrm>
          <a:off x="0" y="0"/>
          <a:ext cx="0" cy="0"/>
          <a:chOff x="0" y="0"/>
          <a:chExt cx="0" cy="0"/>
        </a:xfrm>
      </p:grpSpPr>
      <p:sp>
        <p:nvSpPr>
          <p:cNvPr id="102" name="Google Shape;102;p33"/>
          <p:cNvSpPr/>
          <p:nvPr/>
        </p:nvSpPr>
        <p:spPr>
          <a:xfrm>
            <a:off x="1" y="5977289"/>
            <a:ext cx="3362425" cy="8807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 name="Google Shape;103;p33"/>
          <p:cNvSpPr txBox="1"/>
          <p:nvPr>
            <p:ph type="title"/>
          </p:nvPr>
        </p:nvSpPr>
        <p:spPr>
          <a:xfrm>
            <a:off x="362712" y="365127"/>
            <a:ext cx="10991088" cy="11984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579C"/>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33"/>
          <p:cNvSpPr txBox="1"/>
          <p:nvPr>
            <p:ph idx="1" type="body"/>
          </p:nvPr>
        </p:nvSpPr>
        <p:spPr>
          <a:xfrm>
            <a:off x="362712" y="1761617"/>
            <a:ext cx="9580541"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sz="2400"/>
            </a:lvl1pPr>
            <a:lvl2pPr indent="-342900" lvl="1" marL="914400" algn="l">
              <a:lnSpc>
                <a:spcPct val="90000"/>
              </a:lnSpc>
              <a:spcBef>
                <a:spcPts val="500"/>
              </a:spcBef>
              <a:spcAft>
                <a:spcPts val="0"/>
              </a:spcAft>
              <a:buClr>
                <a:schemeClr val="dk1"/>
              </a:buClr>
              <a:buSzPts val="1800"/>
              <a:buChar char="o"/>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33"/>
          <p:cNvSpPr txBox="1"/>
          <p:nvPr>
            <p:ph idx="12" type="sldNum"/>
          </p:nvPr>
        </p:nvSpPr>
        <p:spPr>
          <a:xfrm>
            <a:off x="258748" y="6352806"/>
            <a:ext cx="2743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sz="1000">
                <a:solidFill>
                  <a:srgbClr val="7F7F7F"/>
                </a:solidFill>
                <a:latin typeface="Tahoma"/>
                <a:ea typeface="Tahoma"/>
                <a:cs typeface="Tahoma"/>
                <a:sym typeface="Tahoma"/>
              </a:defRPr>
            </a:lvl1pPr>
            <a:lvl2pPr indent="0" lvl="1" marL="0" algn="l">
              <a:spcBef>
                <a:spcPts val="0"/>
              </a:spcBef>
              <a:buNone/>
              <a:defRPr sz="1000">
                <a:solidFill>
                  <a:srgbClr val="7F7F7F"/>
                </a:solidFill>
                <a:latin typeface="Tahoma"/>
                <a:ea typeface="Tahoma"/>
                <a:cs typeface="Tahoma"/>
                <a:sym typeface="Tahoma"/>
              </a:defRPr>
            </a:lvl2pPr>
            <a:lvl3pPr indent="0" lvl="2" marL="0" algn="l">
              <a:spcBef>
                <a:spcPts val="0"/>
              </a:spcBef>
              <a:buNone/>
              <a:defRPr sz="1000">
                <a:solidFill>
                  <a:srgbClr val="7F7F7F"/>
                </a:solidFill>
                <a:latin typeface="Tahoma"/>
                <a:ea typeface="Tahoma"/>
                <a:cs typeface="Tahoma"/>
                <a:sym typeface="Tahoma"/>
              </a:defRPr>
            </a:lvl3pPr>
            <a:lvl4pPr indent="0" lvl="3" marL="0" algn="l">
              <a:spcBef>
                <a:spcPts val="0"/>
              </a:spcBef>
              <a:buNone/>
              <a:defRPr sz="1000">
                <a:solidFill>
                  <a:srgbClr val="7F7F7F"/>
                </a:solidFill>
                <a:latin typeface="Tahoma"/>
                <a:ea typeface="Tahoma"/>
                <a:cs typeface="Tahoma"/>
                <a:sym typeface="Tahoma"/>
              </a:defRPr>
            </a:lvl4pPr>
            <a:lvl5pPr indent="0" lvl="4" marL="0" algn="l">
              <a:spcBef>
                <a:spcPts val="0"/>
              </a:spcBef>
              <a:buNone/>
              <a:defRPr sz="1000">
                <a:solidFill>
                  <a:srgbClr val="7F7F7F"/>
                </a:solidFill>
                <a:latin typeface="Tahoma"/>
                <a:ea typeface="Tahoma"/>
                <a:cs typeface="Tahoma"/>
                <a:sym typeface="Tahoma"/>
              </a:defRPr>
            </a:lvl5pPr>
            <a:lvl6pPr indent="0" lvl="5" marL="0" algn="l">
              <a:spcBef>
                <a:spcPts val="0"/>
              </a:spcBef>
              <a:buNone/>
              <a:defRPr sz="1000">
                <a:solidFill>
                  <a:srgbClr val="7F7F7F"/>
                </a:solidFill>
                <a:latin typeface="Tahoma"/>
                <a:ea typeface="Tahoma"/>
                <a:cs typeface="Tahoma"/>
                <a:sym typeface="Tahoma"/>
              </a:defRPr>
            </a:lvl6pPr>
            <a:lvl7pPr indent="0" lvl="6" marL="0" algn="l">
              <a:spcBef>
                <a:spcPts val="0"/>
              </a:spcBef>
              <a:buNone/>
              <a:defRPr sz="1000">
                <a:solidFill>
                  <a:srgbClr val="7F7F7F"/>
                </a:solidFill>
                <a:latin typeface="Tahoma"/>
                <a:ea typeface="Tahoma"/>
                <a:cs typeface="Tahoma"/>
                <a:sym typeface="Tahoma"/>
              </a:defRPr>
            </a:lvl7pPr>
            <a:lvl8pPr indent="0" lvl="7" marL="0" algn="l">
              <a:spcBef>
                <a:spcPts val="0"/>
              </a:spcBef>
              <a:buNone/>
              <a:defRPr sz="1000">
                <a:solidFill>
                  <a:srgbClr val="7F7F7F"/>
                </a:solidFill>
                <a:latin typeface="Tahoma"/>
                <a:ea typeface="Tahoma"/>
                <a:cs typeface="Tahoma"/>
                <a:sym typeface="Tahoma"/>
              </a:defRPr>
            </a:lvl8pPr>
            <a:lvl9pPr indent="0" lvl="8" marL="0" algn="l">
              <a:spcBef>
                <a:spcPts val="0"/>
              </a:spcBef>
              <a:buNone/>
              <a:defRPr sz="1000">
                <a:solidFill>
                  <a:srgbClr val="7F7F7F"/>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AT"/>
              <a:t>‹#›</a:t>
            </a:fld>
            <a:endParaRPr/>
          </a:p>
        </p:txBody>
      </p:sp>
      <p:sp>
        <p:nvSpPr>
          <p:cNvPr id="106" name="Google Shape;106;p33"/>
          <p:cNvSpPr txBox="1"/>
          <p:nvPr>
            <p:ph idx="11" type="ftr"/>
          </p:nvPr>
        </p:nvSpPr>
        <p:spPr>
          <a:xfrm>
            <a:off x="2712485" y="6514242"/>
            <a:ext cx="9296375" cy="24622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sz="1000">
                <a:solidFill>
                  <a:srgbClr val="888888"/>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3"/>
          <p:cNvSpPr txBox="1"/>
          <p:nvPr>
            <p:ph idx="10" type="dt"/>
          </p:nvPr>
        </p:nvSpPr>
        <p:spPr>
          <a:xfrm>
            <a:off x="2850338" y="6373280"/>
            <a:ext cx="9084295" cy="143061"/>
          </a:xfrm>
          <a:prstGeom prst="rect">
            <a:avLst/>
          </a:prstGeom>
          <a:noFill/>
          <a:ln>
            <a:noFill/>
          </a:ln>
        </p:spPr>
        <p:txBody>
          <a:bodyPr anchorCtr="0" anchor="ctr" bIns="36000" lIns="36000" spcFirstLastPara="1" rIns="36000" wrap="square" tIns="36000">
            <a:noAutofit/>
          </a:bodyPr>
          <a:lstStyle>
            <a:lvl1pPr lvl="0" algn="r">
              <a:spcBef>
                <a:spcPts val="0"/>
              </a:spcBef>
              <a:spcAft>
                <a:spcPts val="0"/>
              </a:spcAft>
              <a:buSzPts val="1400"/>
              <a:buNone/>
              <a:defRPr b="0" i="0" sz="800">
                <a:solidFill>
                  <a:srgbClr val="7F7F7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 Blank" showMasterSp="0">
  <p:cSld name="1 column - Blank">
    <p:bg>
      <p:bgPr>
        <a:solidFill>
          <a:schemeClr val="lt1"/>
        </a:solidFill>
      </p:bgPr>
    </p:bg>
    <p:spTree>
      <p:nvGrpSpPr>
        <p:cNvPr id="108" name="Shape 108"/>
        <p:cNvGrpSpPr/>
        <p:nvPr/>
      </p:nvGrpSpPr>
      <p:grpSpPr>
        <a:xfrm>
          <a:off x="0" y="0"/>
          <a:ext cx="0" cy="0"/>
          <a:chOff x="0" y="0"/>
          <a:chExt cx="0" cy="0"/>
        </a:xfrm>
      </p:grpSpPr>
      <p:sp>
        <p:nvSpPr>
          <p:cNvPr id="109" name="Google Shape;109;g2c6b18b1b4d_1_302"/>
          <p:cNvSpPr/>
          <p:nvPr/>
        </p:nvSpPr>
        <p:spPr>
          <a:xfrm>
            <a:off x="1" y="5977289"/>
            <a:ext cx="3362400" cy="880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0" name="Google Shape;110;g2c6b18b1b4d_1_302"/>
          <p:cNvSpPr txBox="1"/>
          <p:nvPr>
            <p:ph type="title"/>
          </p:nvPr>
        </p:nvSpPr>
        <p:spPr>
          <a:xfrm>
            <a:off x="362712" y="365127"/>
            <a:ext cx="10991100" cy="11985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00579C"/>
              </a:buClr>
              <a:buSzPts val="3200"/>
              <a:buFont typeface="Tahoma"/>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 name="Google Shape;111;g2c6b18b1b4d_1_302"/>
          <p:cNvSpPr txBox="1"/>
          <p:nvPr>
            <p:ph idx="1" type="body"/>
          </p:nvPr>
        </p:nvSpPr>
        <p:spPr>
          <a:xfrm>
            <a:off x="362712" y="1761617"/>
            <a:ext cx="9580500" cy="4351200"/>
          </a:xfrm>
          <a:prstGeom prst="rect">
            <a:avLst/>
          </a:prstGeom>
          <a:noFill/>
          <a:ln>
            <a:noFill/>
          </a:ln>
        </p:spPr>
        <p:txBody>
          <a:bodyPr anchorCtr="0" anchor="t" bIns="45700" lIns="91425" spcFirstLastPara="1" rIns="91425" wrap="square" tIns="45700">
            <a:normAutofit/>
          </a:bodyPr>
          <a:lstStyle>
            <a:lvl1pPr indent="-228600" lvl="0" marL="457200" rtl="0" algn="l">
              <a:lnSpc>
                <a:spcPct val="110000"/>
              </a:lnSpc>
              <a:spcBef>
                <a:spcPts val="1000"/>
              </a:spcBef>
              <a:spcAft>
                <a:spcPts val="0"/>
              </a:spcAft>
              <a:buClr>
                <a:schemeClr val="dk1"/>
              </a:buClr>
              <a:buSzPts val="2400"/>
              <a:buNone/>
              <a:defRPr sz="2400"/>
            </a:lvl1pPr>
            <a:lvl2pPr indent="-342900" lvl="1" marL="914400" rtl="0" algn="l">
              <a:lnSpc>
                <a:spcPct val="90000"/>
              </a:lnSpc>
              <a:spcBef>
                <a:spcPts val="500"/>
              </a:spcBef>
              <a:spcAft>
                <a:spcPts val="0"/>
              </a:spcAft>
              <a:buClr>
                <a:schemeClr val="dk1"/>
              </a:buClr>
              <a:buSzPts val="1800"/>
              <a:buChar char="o"/>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o"/>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2" name="Google Shape;112;g2c6b18b1b4d_1_302"/>
          <p:cNvSpPr txBox="1"/>
          <p:nvPr>
            <p:ph idx="12" type="sldNum"/>
          </p:nvPr>
        </p:nvSpPr>
        <p:spPr>
          <a:xfrm>
            <a:off x="258748" y="6352806"/>
            <a:ext cx="2743200" cy="365100"/>
          </a:xfrm>
          <a:prstGeom prst="rect">
            <a:avLst/>
          </a:prstGeom>
          <a:noFill/>
          <a:ln>
            <a:noFill/>
          </a:ln>
        </p:spPr>
        <p:txBody>
          <a:bodyPr anchorCtr="0" anchor="b" bIns="45700" lIns="91425" spcFirstLastPara="1" rIns="91425" wrap="square" tIns="45700">
            <a:noAutofit/>
          </a:bodyPr>
          <a:lstStyle>
            <a:lvl1pPr indent="0" lvl="0" marL="0" rtl="0" algn="l">
              <a:spcBef>
                <a:spcPts val="0"/>
              </a:spcBef>
              <a:buNone/>
              <a:defRPr b="0" i="0" sz="1000" u="none" cap="none" strike="noStrike">
                <a:solidFill>
                  <a:srgbClr val="7F7F7F"/>
                </a:solidFill>
                <a:latin typeface="Tahoma"/>
                <a:ea typeface="Tahoma"/>
                <a:cs typeface="Tahoma"/>
                <a:sym typeface="Tahoma"/>
              </a:defRPr>
            </a:lvl1pPr>
            <a:lvl2pPr indent="0" lvl="1" marL="0" rtl="0" algn="l">
              <a:spcBef>
                <a:spcPts val="0"/>
              </a:spcBef>
              <a:buNone/>
              <a:defRPr b="0" i="0" sz="1000" u="none" cap="none" strike="noStrike">
                <a:solidFill>
                  <a:srgbClr val="7F7F7F"/>
                </a:solidFill>
                <a:latin typeface="Tahoma"/>
                <a:ea typeface="Tahoma"/>
                <a:cs typeface="Tahoma"/>
                <a:sym typeface="Tahoma"/>
              </a:defRPr>
            </a:lvl2pPr>
            <a:lvl3pPr indent="0" lvl="2" marL="0" rtl="0" algn="l">
              <a:spcBef>
                <a:spcPts val="0"/>
              </a:spcBef>
              <a:buNone/>
              <a:defRPr b="0" i="0" sz="1000" u="none" cap="none" strike="noStrike">
                <a:solidFill>
                  <a:srgbClr val="7F7F7F"/>
                </a:solidFill>
                <a:latin typeface="Tahoma"/>
                <a:ea typeface="Tahoma"/>
                <a:cs typeface="Tahoma"/>
                <a:sym typeface="Tahoma"/>
              </a:defRPr>
            </a:lvl3pPr>
            <a:lvl4pPr indent="0" lvl="3" marL="0" rtl="0" algn="l">
              <a:spcBef>
                <a:spcPts val="0"/>
              </a:spcBef>
              <a:buNone/>
              <a:defRPr b="0" i="0" sz="1000" u="none" cap="none" strike="noStrike">
                <a:solidFill>
                  <a:srgbClr val="7F7F7F"/>
                </a:solidFill>
                <a:latin typeface="Tahoma"/>
                <a:ea typeface="Tahoma"/>
                <a:cs typeface="Tahoma"/>
                <a:sym typeface="Tahoma"/>
              </a:defRPr>
            </a:lvl4pPr>
            <a:lvl5pPr indent="0" lvl="4" marL="0" rtl="0" algn="l">
              <a:spcBef>
                <a:spcPts val="0"/>
              </a:spcBef>
              <a:buNone/>
              <a:defRPr b="0" i="0" sz="1000" u="none" cap="none" strike="noStrike">
                <a:solidFill>
                  <a:srgbClr val="7F7F7F"/>
                </a:solidFill>
                <a:latin typeface="Tahoma"/>
                <a:ea typeface="Tahoma"/>
                <a:cs typeface="Tahoma"/>
                <a:sym typeface="Tahoma"/>
              </a:defRPr>
            </a:lvl5pPr>
            <a:lvl6pPr indent="0" lvl="5" marL="0" rtl="0" algn="l">
              <a:spcBef>
                <a:spcPts val="0"/>
              </a:spcBef>
              <a:buNone/>
              <a:defRPr b="0" i="0" sz="1000" u="none" cap="none" strike="noStrike">
                <a:solidFill>
                  <a:srgbClr val="7F7F7F"/>
                </a:solidFill>
                <a:latin typeface="Tahoma"/>
                <a:ea typeface="Tahoma"/>
                <a:cs typeface="Tahoma"/>
                <a:sym typeface="Tahoma"/>
              </a:defRPr>
            </a:lvl6pPr>
            <a:lvl7pPr indent="0" lvl="6" marL="0" rtl="0" algn="l">
              <a:spcBef>
                <a:spcPts val="0"/>
              </a:spcBef>
              <a:buNone/>
              <a:defRPr b="0" i="0" sz="1000" u="none" cap="none" strike="noStrike">
                <a:solidFill>
                  <a:srgbClr val="7F7F7F"/>
                </a:solidFill>
                <a:latin typeface="Tahoma"/>
                <a:ea typeface="Tahoma"/>
                <a:cs typeface="Tahoma"/>
                <a:sym typeface="Tahoma"/>
              </a:defRPr>
            </a:lvl7pPr>
            <a:lvl8pPr indent="0" lvl="7" marL="0" rtl="0" algn="l">
              <a:spcBef>
                <a:spcPts val="0"/>
              </a:spcBef>
              <a:buNone/>
              <a:defRPr b="0" i="0" sz="1000" u="none" cap="none" strike="noStrike">
                <a:solidFill>
                  <a:srgbClr val="7F7F7F"/>
                </a:solidFill>
                <a:latin typeface="Tahoma"/>
                <a:ea typeface="Tahoma"/>
                <a:cs typeface="Tahoma"/>
                <a:sym typeface="Tahoma"/>
              </a:defRPr>
            </a:lvl8pPr>
            <a:lvl9pPr indent="0" lvl="8" marL="0" rtl="0" algn="l">
              <a:spcBef>
                <a:spcPts val="0"/>
              </a:spcBef>
              <a:buNone/>
              <a:defRPr b="0" i="0" sz="1000" u="none" cap="none" strike="noStrike">
                <a:solidFill>
                  <a:srgbClr val="7F7F7F"/>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AT"/>
              <a:t>‹#›</a:t>
            </a:fld>
            <a:endParaRPr/>
          </a:p>
        </p:txBody>
      </p:sp>
      <p:sp>
        <p:nvSpPr>
          <p:cNvPr id="113" name="Google Shape;113;g2c6b18b1b4d_1_302"/>
          <p:cNvSpPr txBox="1"/>
          <p:nvPr>
            <p:ph idx="11" type="ftr"/>
          </p:nvPr>
        </p:nvSpPr>
        <p:spPr>
          <a:xfrm>
            <a:off x="2712485" y="6514242"/>
            <a:ext cx="9296400" cy="246300"/>
          </a:xfrm>
          <a:prstGeom prst="rect">
            <a:avLst/>
          </a:prstGeom>
          <a:noFill/>
          <a:ln>
            <a:noFill/>
          </a:ln>
        </p:spPr>
        <p:txBody>
          <a:bodyPr anchorCtr="0" anchor="b" bIns="45700" lIns="91425" spcFirstLastPara="1" rIns="91425" wrap="square" tIns="45700">
            <a:normAutofit/>
          </a:bodyPr>
          <a:lstStyle>
            <a:lvl1pPr lvl="0" rtl="0" algn="r">
              <a:spcBef>
                <a:spcPts val="0"/>
              </a:spcBef>
              <a:spcAft>
                <a:spcPts val="0"/>
              </a:spcAft>
              <a:buSzPts val="1400"/>
              <a:buNone/>
              <a:defRPr sz="1000">
                <a:solidFill>
                  <a:srgbClr val="888888"/>
                </a:solidFill>
                <a:latin typeface="Tahoma"/>
                <a:ea typeface="Tahoma"/>
                <a:cs typeface="Tahoma"/>
                <a:sym typeface="Tahoma"/>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g2c6b18b1b4d_1_302"/>
          <p:cNvSpPr txBox="1"/>
          <p:nvPr>
            <p:ph idx="10" type="dt"/>
          </p:nvPr>
        </p:nvSpPr>
        <p:spPr>
          <a:xfrm>
            <a:off x="2850338" y="6373280"/>
            <a:ext cx="9084300" cy="143100"/>
          </a:xfrm>
          <a:prstGeom prst="rect">
            <a:avLst/>
          </a:prstGeom>
          <a:noFill/>
          <a:ln>
            <a:noFill/>
          </a:ln>
        </p:spPr>
        <p:txBody>
          <a:bodyPr anchorCtr="0" anchor="ctr" bIns="36000" lIns="36000" spcFirstLastPara="1" rIns="36000" wrap="square" tIns="36000">
            <a:noAutofit/>
          </a:bodyPr>
          <a:lstStyle>
            <a:lvl1pPr lvl="0" rtl="0" algn="r">
              <a:spcBef>
                <a:spcPts val="0"/>
              </a:spcBef>
              <a:spcAft>
                <a:spcPts val="0"/>
              </a:spcAft>
              <a:buSzPts val="1400"/>
              <a:buNone/>
              <a:defRPr b="0" i="0" sz="800">
                <a:solidFill>
                  <a:srgbClr val="7F7F7F"/>
                </a:solidFill>
                <a:latin typeface="Tahoma"/>
                <a:ea typeface="Tahoma"/>
                <a:cs typeface="Tahoma"/>
                <a:sym typeface="Tahoma"/>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15" name="Google Shape;115;g2c6b18b1b4d_1_302"/>
          <p:cNvPicPr preferRelativeResize="0"/>
          <p:nvPr/>
        </p:nvPicPr>
        <p:blipFill rotWithShape="1">
          <a:blip r:embed="rId2">
            <a:alphaModFix/>
          </a:blip>
          <a:srcRect b="0" l="0" r="0" t="0"/>
          <a:stretch/>
        </p:blipFill>
        <p:spPr>
          <a:xfrm>
            <a:off x="11478889" y="165865"/>
            <a:ext cx="451323" cy="65074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6" name="Shape 126"/>
        <p:cNvGrpSpPr/>
        <p:nvPr/>
      </p:nvGrpSpPr>
      <p:grpSpPr>
        <a:xfrm>
          <a:off x="0" y="0"/>
          <a:ext cx="0" cy="0"/>
          <a:chOff x="0" y="0"/>
          <a:chExt cx="0" cy="0"/>
        </a:xfrm>
      </p:grpSpPr>
      <p:sp>
        <p:nvSpPr>
          <p:cNvPr id="127" name="Google Shape;12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1" name="Shape 131"/>
        <p:cNvGrpSpPr/>
        <p:nvPr/>
      </p:nvGrpSpPr>
      <p:grpSpPr>
        <a:xfrm>
          <a:off x="0" y="0"/>
          <a:ext cx="0" cy="0"/>
          <a:chOff x="0" y="0"/>
          <a:chExt cx="0" cy="0"/>
        </a:xfrm>
      </p:grpSpPr>
      <p:sp>
        <p:nvSpPr>
          <p:cNvPr id="132" name="Google Shape;13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7" name="Shape 137"/>
        <p:cNvGrpSpPr/>
        <p:nvPr/>
      </p:nvGrpSpPr>
      <p:grpSpPr>
        <a:xfrm>
          <a:off x="0" y="0"/>
          <a:ext cx="0" cy="0"/>
          <a:chOff x="0" y="0"/>
          <a:chExt cx="0" cy="0"/>
        </a:xfrm>
      </p:grpSpPr>
      <p:sp>
        <p:nvSpPr>
          <p:cNvPr id="138" name="Google Shape;138;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0" name="Google Shape;14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21"/>
          <p:cNvSpPr txBox="1"/>
          <p:nvPr>
            <p:ph type="title"/>
          </p:nvPr>
        </p:nvSpPr>
        <p:spPr>
          <a:xfrm>
            <a:off x="362712" y="2919986"/>
            <a:ext cx="9610344" cy="590931"/>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00579C"/>
              </a:buClr>
              <a:buSzPts val="3600"/>
              <a:buFont typeface="Tahom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1"/>
          <p:cNvSpPr txBox="1"/>
          <p:nvPr>
            <p:ph idx="1" type="body"/>
          </p:nvPr>
        </p:nvSpPr>
        <p:spPr>
          <a:xfrm>
            <a:off x="362712" y="3675065"/>
            <a:ext cx="9195816"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21"/>
          <p:cNvSpPr txBox="1"/>
          <p:nvPr>
            <p:ph idx="12" type="sldNum"/>
          </p:nvPr>
        </p:nvSpPr>
        <p:spPr>
          <a:xfrm>
            <a:off x="258748" y="6352806"/>
            <a:ext cx="2743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AT"/>
              <a:t>‹#›</a:t>
            </a:fld>
            <a:endParaRPr/>
          </a:p>
        </p:txBody>
      </p:sp>
      <p:sp>
        <p:nvSpPr>
          <p:cNvPr id="28" name="Google Shape;28;p21"/>
          <p:cNvSpPr txBox="1"/>
          <p:nvPr>
            <p:ph idx="11" type="ftr"/>
          </p:nvPr>
        </p:nvSpPr>
        <p:spPr>
          <a:xfrm>
            <a:off x="2712485" y="6514242"/>
            <a:ext cx="9296375" cy="24622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sz="1000">
                <a:solidFill>
                  <a:srgbClr val="888888"/>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1"/>
          <p:cNvSpPr txBox="1"/>
          <p:nvPr>
            <p:ph idx="10" type="dt"/>
          </p:nvPr>
        </p:nvSpPr>
        <p:spPr>
          <a:xfrm>
            <a:off x="2850338" y="6373280"/>
            <a:ext cx="9084295" cy="143061"/>
          </a:xfrm>
          <a:prstGeom prst="rect">
            <a:avLst/>
          </a:prstGeom>
          <a:noFill/>
          <a:ln>
            <a:noFill/>
          </a:ln>
        </p:spPr>
        <p:txBody>
          <a:bodyPr anchorCtr="0" anchor="ctr" bIns="36000" lIns="36000" spcFirstLastPara="1" rIns="36000" wrap="square" tIns="36000">
            <a:noAutofit/>
          </a:bodyPr>
          <a:lstStyle>
            <a:lvl1pPr lvl="0" algn="r">
              <a:spcBef>
                <a:spcPts val="0"/>
              </a:spcBef>
              <a:spcAft>
                <a:spcPts val="0"/>
              </a:spcAft>
              <a:buSzPts val="1400"/>
              <a:buNone/>
              <a:defRPr b="0" i="0" sz="800">
                <a:solidFill>
                  <a:srgbClr val="7F7F7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3" name="Shape 143"/>
        <p:cNvGrpSpPr/>
        <p:nvPr/>
      </p:nvGrpSpPr>
      <p:grpSpPr>
        <a:xfrm>
          <a:off x="0" y="0"/>
          <a:ext cx="0" cy="0"/>
          <a:chOff x="0" y="0"/>
          <a:chExt cx="0" cy="0"/>
        </a:xfrm>
      </p:grpSpPr>
      <p:sp>
        <p:nvSpPr>
          <p:cNvPr id="144" name="Google Shape;144;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6" name="Google Shape;14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9" name="Shape 149"/>
        <p:cNvGrpSpPr/>
        <p:nvPr/>
      </p:nvGrpSpPr>
      <p:grpSpPr>
        <a:xfrm>
          <a:off x="0" y="0"/>
          <a:ext cx="0" cy="0"/>
          <a:chOff x="0" y="0"/>
          <a:chExt cx="0" cy="0"/>
        </a:xfrm>
      </p:grpSpPr>
      <p:sp>
        <p:nvSpPr>
          <p:cNvPr id="150" name="Google Shape;15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6" name="Shape 156"/>
        <p:cNvGrpSpPr/>
        <p:nvPr/>
      </p:nvGrpSpPr>
      <p:grpSpPr>
        <a:xfrm>
          <a:off x="0" y="0"/>
          <a:ext cx="0" cy="0"/>
          <a:chOff x="0" y="0"/>
          <a:chExt cx="0" cy="0"/>
        </a:xfrm>
      </p:grpSpPr>
      <p:sp>
        <p:nvSpPr>
          <p:cNvPr id="157" name="Google Shape;157;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9" name="Google Shape;159;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1" name="Google Shape;161;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5" name="Shape 165"/>
        <p:cNvGrpSpPr/>
        <p:nvPr/>
      </p:nvGrpSpPr>
      <p:grpSpPr>
        <a:xfrm>
          <a:off x="0" y="0"/>
          <a:ext cx="0" cy="0"/>
          <a:chOff x="0" y="0"/>
          <a:chExt cx="0" cy="0"/>
        </a:xfrm>
      </p:grpSpPr>
      <p:sp>
        <p:nvSpPr>
          <p:cNvPr id="166" name="Google Shape;166;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8" name="Google Shape;168;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9" name="Google Shape;169;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2" name="Shape 172"/>
        <p:cNvGrpSpPr/>
        <p:nvPr/>
      </p:nvGrpSpPr>
      <p:grpSpPr>
        <a:xfrm>
          <a:off x="0" y="0"/>
          <a:ext cx="0" cy="0"/>
          <a:chOff x="0" y="0"/>
          <a:chExt cx="0" cy="0"/>
        </a:xfrm>
      </p:grpSpPr>
      <p:sp>
        <p:nvSpPr>
          <p:cNvPr id="173" name="Google Shape;173;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39"/>
          <p:cNvSpPr/>
          <p:nvPr>
            <p:ph idx="2" type="pic"/>
          </p:nvPr>
        </p:nvSpPr>
        <p:spPr>
          <a:xfrm>
            <a:off x="5183188" y="987425"/>
            <a:ext cx="6172200" cy="4873625"/>
          </a:xfrm>
          <a:prstGeom prst="rect">
            <a:avLst/>
          </a:prstGeom>
          <a:noFill/>
          <a:ln>
            <a:noFill/>
          </a:ln>
        </p:spPr>
      </p:sp>
      <p:sp>
        <p:nvSpPr>
          <p:cNvPr id="175" name="Google Shape;175;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6" name="Google Shape;17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9" name="Shape 179"/>
        <p:cNvGrpSpPr/>
        <p:nvPr/>
      </p:nvGrpSpPr>
      <p:grpSpPr>
        <a:xfrm>
          <a:off x="0" y="0"/>
          <a:ext cx="0" cy="0"/>
          <a:chOff x="0" y="0"/>
          <a:chExt cx="0" cy="0"/>
        </a:xfrm>
      </p:grpSpPr>
      <p:sp>
        <p:nvSpPr>
          <p:cNvPr id="180" name="Google Shape;18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5" name="Shape 185"/>
        <p:cNvGrpSpPr/>
        <p:nvPr/>
      </p:nvGrpSpPr>
      <p:grpSpPr>
        <a:xfrm>
          <a:off x="0" y="0"/>
          <a:ext cx="0" cy="0"/>
          <a:chOff x="0" y="0"/>
          <a:chExt cx="0" cy="0"/>
        </a:xfrm>
      </p:grpSpPr>
      <p:sp>
        <p:nvSpPr>
          <p:cNvPr id="186" name="Google Shape;186;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cSld name="1 column">
    <p:spTree>
      <p:nvGrpSpPr>
        <p:cNvPr id="30" name="Shape 30"/>
        <p:cNvGrpSpPr/>
        <p:nvPr/>
      </p:nvGrpSpPr>
      <p:grpSpPr>
        <a:xfrm>
          <a:off x="0" y="0"/>
          <a:ext cx="0" cy="0"/>
          <a:chOff x="0" y="0"/>
          <a:chExt cx="0" cy="0"/>
        </a:xfrm>
      </p:grpSpPr>
      <p:sp>
        <p:nvSpPr>
          <p:cNvPr id="31" name="Google Shape;31;p22"/>
          <p:cNvSpPr txBox="1"/>
          <p:nvPr>
            <p:ph idx="12" type="sldNum"/>
          </p:nvPr>
        </p:nvSpPr>
        <p:spPr>
          <a:xfrm>
            <a:off x="258748" y="6352806"/>
            <a:ext cx="2743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AT"/>
              <a:t>‹#›</a:t>
            </a:fld>
            <a:endParaRPr/>
          </a:p>
        </p:txBody>
      </p:sp>
      <p:sp>
        <p:nvSpPr>
          <p:cNvPr id="32" name="Google Shape;32;p22"/>
          <p:cNvSpPr txBox="1"/>
          <p:nvPr>
            <p:ph idx="1" type="body"/>
          </p:nvPr>
        </p:nvSpPr>
        <p:spPr>
          <a:xfrm>
            <a:off x="362712" y="1594884"/>
            <a:ext cx="10591185" cy="4518071"/>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o"/>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2"/>
          <p:cNvSpPr txBox="1"/>
          <p:nvPr>
            <p:ph type="title"/>
          </p:nvPr>
        </p:nvSpPr>
        <p:spPr>
          <a:xfrm>
            <a:off x="362712" y="262270"/>
            <a:ext cx="10991088" cy="11028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579C"/>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2"/>
          <p:cNvSpPr txBox="1"/>
          <p:nvPr>
            <p:ph idx="11" type="ftr"/>
          </p:nvPr>
        </p:nvSpPr>
        <p:spPr>
          <a:xfrm>
            <a:off x="2712485" y="6514242"/>
            <a:ext cx="9296375" cy="24622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sz="1000">
                <a:solidFill>
                  <a:srgbClr val="888888"/>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0" type="dt"/>
          </p:nvPr>
        </p:nvSpPr>
        <p:spPr>
          <a:xfrm>
            <a:off x="2850338" y="6373280"/>
            <a:ext cx="9084295" cy="143061"/>
          </a:xfrm>
          <a:prstGeom prst="rect">
            <a:avLst/>
          </a:prstGeom>
          <a:noFill/>
          <a:ln>
            <a:noFill/>
          </a:ln>
        </p:spPr>
        <p:txBody>
          <a:bodyPr anchorCtr="0" anchor="ctr" bIns="36000" lIns="36000" spcFirstLastPara="1" rIns="36000" wrap="square" tIns="36000">
            <a:noAutofit/>
          </a:bodyPr>
          <a:lstStyle>
            <a:lvl1pPr lvl="0" algn="r">
              <a:spcBef>
                <a:spcPts val="0"/>
              </a:spcBef>
              <a:spcAft>
                <a:spcPts val="0"/>
              </a:spcAft>
              <a:buSzPts val="1400"/>
              <a:buNone/>
              <a:defRPr b="0" i="0" sz="800">
                <a:solidFill>
                  <a:srgbClr val="7F7F7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p:cSld name="2 columns">
    <p:spTree>
      <p:nvGrpSpPr>
        <p:cNvPr id="36" name="Shape 36"/>
        <p:cNvGrpSpPr/>
        <p:nvPr/>
      </p:nvGrpSpPr>
      <p:grpSpPr>
        <a:xfrm>
          <a:off x="0" y="0"/>
          <a:ext cx="0" cy="0"/>
          <a:chOff x="0" y="0"/>
          <a:chExt cx="0" cy="0"/>
        </a:xfrm>
      </p:grpSpPr>
      <p:sp>
        <p:nvSpPr>
          <p:cNvPr id="37" name="Google Shape;37;p23"/>
          <p:cNvSpPr txBox="1"/>
          <p:nvPr>
            <p:ph idx="1" type="body"/>
          </p:nvPr>
        </p:nvSpPr>
        <p:spPr>
          <a:xfrm>
            <a:off x="362712" y="1594884"/>
            <a:ext cx="5574792" cy="4518071"/>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o"/>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3"/>
          <p:cNvSpPr txBox="1"/>
          <p:nvPr>
            <p:ph idx="2" type="body"/>
          </p:nvPr>
        </p:nvSpPr>
        <p:spPr>
          <a:xfrm>
            <a:off x="6254496" y="1594884"/>
            <a:ext cx="5574792" cy="4518071"/>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o"/>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3"/>
          <p:cNvSpPr txBox="1"/>
          <p:nvPr>
            <p:ph idx="12" type="sldNum"/>
          </p:nvPr>
        </p:nvSpPr>
        <p:spPr>
          <a:xfrm>
            <a:off x="258748" y="6352806"/>
            <a:ext cx="2743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AT"/>
              <a:t>‹#›</a:t>
            </a:fld>
            <a:endParaRPr/>
          </a:p>
        </p:txBody>
      </p:sp>
      <p:sp>
        <p:nvSpPr>
          <p:cNvPr id="40" name="Google Shape;40;p23"/>
          <p:cNvSpPr txBox="1"/>
          <p:nvPr>
            <p:ph type="title"/>
          </p:nvPr>
        </p:nvSpPr>
        <p:spPr>
          <a:xfrm>
            <a:off x="362712" y="262270"/>
            <a:ext cx="10991088" cy="11028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579C"/>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3"/>
          <p:cNvSpPr txBox="1"/>
          <p:nvPr>
            <p:ph idx="11" type="ftr"/>
          </p:nvPr>
        </p:nvSpPr>
        <p:spPr>
          <a:xfrm>
            <a:off x="2712485" y="6514242"/>
            <a:ext cx="9296375" cy="24622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sz="1000">
                <a:solidFill>
                  <a:srgbClr val="888888"/>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0" type="dt"/>
          </p:nvPr>
        </p:nvSpPr>
        <p:spPr>
          <a:xfrm>
            <a:off x="2850338" y="6373280"/>
            <a:ext cx="9084295" cy="143061"/>
          </a:xfrm>
          <a:prstGeom prst="rect">
            <a:avLst/>
          </a:prstGeom>
          <a:noFill/>
          <a:ln>
            <a:noFill/>
          </a:ln>
        </p:spPr>
        <p:txBody>
          <a:bodyPr anchorCtr="0" anchor="ctr" bIns="36000" lIns="36000" spcFirstLastPara="1" rIns="36000" wrap="square" tIns="36000">
            <a:noAutofit/>
          </a:bodyPr>
          <a:lstStyle>
            <a:lvl1pPr lvl="0" algn="r">
              <a:spcBef>
                <a:spcPts val="0"/>
              </a:spcBef>
              <a:spcAft>
                <a:spcPts val="0"/>
              </a:spcAft>
              <a:buSzPts val="1400"/>
              <a:buNone/>
              <a:defRPr b="0" i="0" sz="800">
                <a:solidFill>
                  <a:srgbClr val="7F7F7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3 columns">
    <p:spTree>
      <p:nvGrpSpPr>
        <p:cNvPr id="43" name="Shape 43"/>
        <p:cNvGrpSpPr/>
        <p:nvPr/>
      </p:nvGrpSpPr>
      <p:grpSpPr>
        <a:xfrm>
          <a:off x="0" y="0"/>
          <a:ext cx="0" cy="0"/>
          <a:chOff x="0" y="0"/>
          <a:chExt cx="0" cy="0"/>
        </a:xfrm>
      </p:grpSpPr>
      <p:sp>
        <p:nvSpPr>
          <p:cNvPr id="44" name="Google Shape;44;p24"/>
          <p:cNvSpPr txBox="1"/>
          <p:nvPr>
            <p:ph idx="1" type="body"/>
          </p:nvPr>
        </p:nvSpPr>
        <p:spPr>
          <a:xfrm>
            <a:off x="362712" y="1573619"/>
            <a:ext cx="3675889" cy="453933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o"/>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4"/>
          <p:cNvSpPr txBox="1"/>
          <p:nvPr>
            <p:ph idx="2" type="body"/>
          </p:nvPr>
        </p:nvSpPr>
        <p:spPr>
          <a:xfrm>
            <a:off x="4258056" y="1573619"/>
            <a:ext cx="3675889" cy="453933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o"/>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4"/>
          <p:cNvSpPr txBox="1"/>
          <p:nvPr>
            <p:ph idx="3" type="body"/>
          </p:nvPr>
        </p:nvSpPr>
        <p:spPr>
          <a:xfrm>
            <a:off x="8153400" y="1596321"/>
            <a:ext cx="3675889" cy="453933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o"/>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4"/>
          <p:cNvSpPr txBox="1"/>
          <p:nvPr>
            <p:ph idx="12" type="sldNum"/>
          </p:nvPr>
        </p:nvSpPr>
        <p:spPr>
          <a:xfrm>
            <a:off x="258748" y="6352806"/>
            <a:ext cx="2743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AT"/>
              <a:t>‹#›</a:t>
            </a:fld>
            <a:endParaRPr/>
          </a:p>
        </p:txBody>
      </p:sp>
      <p:sp>
        <p:nvSpPr>
          <p:cNvPr id="48" name="Google Shape;48;p24"/>
          <p:cNvSpPr txBox="1"/>
          <p:nvPr>
            <p:ph type="title"/>
          </p:nvPr>
        </p:nvSpPr>
        <p:spPr>
          <a:xfrm>
            <a:off x="362712" y="262270"/>
            <a:ext cx="10991088" cy="11028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579C"/>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4"/>
          <p:cNvSpPr txBox="1"/>
          <p:nvPr>
            <p:ph idx="11" type="ftr"/>
          </p:nvPr>
        </p:nvSpPr>
        <p:spPr>
          <a:xfrm>
            <a:off x="2712485" y="6514242"/>
            <a:ext cx="9296375" cy="24622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sz="1000">
                <a:solidFill>
                  <a:srgbClr val="888888"/>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4"/>
          <p:cNvSpPr txBox="1"/>
          <p:nvPr>
            <p:ph idx="10" type="dt"/>
          </p:nvPr>
        </p:nvSpPr>
        <p:spPr>
          <a:xfrm>
            <a:off x="2850338" y="6373280"/>
            <a:ext cx="9084295" cy="143061"/>
          </a:xfrm>
          <a:prstGeom prst="rect">
            <a:avLst/>
          </a:prstGeom>
          <a:noFill/>
          <a:ln>
            <a:noFill/>
          </a:ln>
        </p:spPr>
        <p:txBody>
          <a:bodyPr anchorCtr="0" anchor="ctr" bIns="36000" lIns="36000" spcFirstLastPara="1" rIns="36000" wrap="square" tIns="36000">
            <a:noAutofit/>
          </a:bodyPr>
          <a:lstStyle>
            <a:lvl1pPr lvl="0" algn="r">
              <a:spcBef>
                <a:spcPts val="0"/>
              </a:spcBef>
              <a:spcAft>
                <a:spcPts val="0"/>
              </a:spcAft>
              <a:buSzPts val="1400"/>
              <a:buNone/>
              <a:defRPr b="0" i="0" sz="800">
                <a:solidFill>
                  <a:srgbClr val="7F7F7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1" name="Shape 51"/>
        <p:cNvGrpSpPr/>
        <p:nvPr/>
      </p:nvGrpSpPr>
      <p:grpSpPr>
        <a:xfrm>
          <a:off x="0" y="0"/>
          <a:ext cx="0" cy="0"/>
          <a:chOff x="0" y="0"/>
          <a:chExt cx="0" cy="0"/>
        </a:xfrm>
      </p:grpSpPr>
      <p:sp>
        <p:nvSpPr>
          <p:cNvPr id="52" name="Google Shape;52;p25"/>
          <p:cNvSpPr txBox="1"/>
          <p:nvPr>
            <p:ph idx="1" type="body"/>
          </p:nvPr>
        </p:nvSpPr>
        <p:spPr>
          <a:xfrm>
            <a:off x="362712" y="1482692"/>
            <a:ext cx="5634864"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0"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25"/>
          <p:cNvSpPr txBox="1"/>
          <p:nvPr>
            <p:ph idx="2" type="body"/>
          </p:nvPr>
        </p:nvSpPr>
        <p:spPr>
          <a:xfrm>
            <a:off x="6208776" y="1482692"/>
            <a:ext cx="562051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0"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25"/>
          <p:cNvSpPr txBox="1"/>
          <p:nvPr>
            <p:ph idx="3" type="body"/>
          </p:nvPr>
        </p:nvSpPr>
        <p:spPr>
          <a:xfrm>
            <a:off x="362712" y="2462432"/>
            <a:ext cx="5574792" cy="362648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o"/>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5"/>
          <p:cNvSpPr txBox="1"/>
          <p:nvPr>
            <p:ph idx="4" type="body"/>
          </p:nvPr>
        </p:nvSpPr>
        <p:spPr>
          <a:xfrm>
            <a:off x="6254496" y="2462432"/>
            <a:ext cx="5574792" cy="362648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o"/>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5"/>
          <p:cNvSpPr txBox="1"/>
          <p:nvPr>
            <p:ph type="title"/>
          </p:nvPr>
        </p:nvSpPr>
        <p:spPr>
          <a:xfrm>
            <a:off x="362712" y="262270"/>
            <a:ext cx="10991088" cy="11028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579C"/>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5"/>
          <p:cNvSpPr txBox="1"/>
          <p:nvPr>
            <p:ph idx="12" type="sldNum"/>
          </p:nvPr>
        </p:nvSpPr>
        <p:spPr>
          <a:xfrm>
            <a:off x="258748" y="6352806"/>
            <a:ext cx="2743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AT"/>
              <a:t>‹#›</a:t>
            </a:fld>
            <a:endParaRPr/>
          </a:p>
        </p:txBody>
      </p:sp>
      <p:sp>
        <p:nvSpPr>
          <p:cNvPr id="58" name="Google Shape;58;p25"/>
          <p:cNvSpPr txBox="1"/>
          <p:nvPr>
            <p:ph idx="11" type="ftr"/>
          </p:nvPr>
        </p:nvSpPr>
        <p:spPr>
          <a:xfrm>
            <a:off x="2712485" y="6514242"/>
            <a:ext cx="9296375" cy="24622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sz="1000">
                <a:solidFill>
                  <a:srgbClr val="888888"/>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5"/>
          <p:cNvSpPr txBox="1"/>
          <p:nvPr>
            <p:ph idx="10" type="dt"/>
          </p:nvPr>
        </p:nvSpPr>
        <p:spPr>
          <a:xfrm>
            <a:off x="2850338" y="6373280"/>
            <a:ext cx="9084295" cy="143061"/>
          </a:xfrm>
          <a:prstGeom prst="rect">
            <a:avLst/>
          </a:prstGeom>
          <a:noFill/>
          <a:ln>
            <a:noFill/>
          </a:ln>
        </p:spPr>
        <p:txBody>
          <a:bodyPr anchorCtr="0" anchor="ctr" bIns="36000" lIns="36000" spcFirstLastPara="1" rIns="36000" wrap="square" tIns="36000">
            <a:noAutofit/>
          </a:bodyPr>
          <a:lstStyle>
            <a:lvl1pPr lvl="0" algn="r">
              <a:spcBef>
                <a:spcPts val="0"/>
              </a:spcBef>
              <a:spcAft>
                <a:spcPts val="0"/>
              </a:spcAft>
              <a:buSzPts val="1400"/>
              <a:buNone/>
              <a:defRPr b="0" i="0" sz="800">
                <a:solidFill>
                  <a:srgbClr val="7F7F7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26"/>
          <p:cNvSpPr txBox="1"/>
          <p:nvPr>
            <p:ph type="title"/>
          </p:nvPr>
        </p:nvSpPr>
        <p:spPr>
          <a:xfrm>
            <a:off x="362712" y="253225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579C"/>
              </a:buClr>
              <a:buSzPts val="3600"/>
              <a:buFont typeface="Tahoma"/>
              <a:buNone/>
              <a:defRPr>
                <a:solidFill>
                  <a:srgbClr val="00579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6"/>
          <p:cNvSpPr txBox="1"/>
          <p:nvPr>
            <p:ph idx="12" type="sldNum"/>
          </p:nvPr>
        </p:nvSpPr>
        <p:spPr>
          <a:xfrm>
            <a:off x="258748" y="6352806"/>
            <a:ext cx="2743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AT"/>
              <a:t>‹#›</a:t>
            </a:fld>
            <a:endParaRPr/>
          </a:p>
        </p:txBody>
      </p:sp>
      <p:sp>
        <p:nvSpPr>
          <p:cNvPr id="63" name="Google Shape;63;p26"/>
          <p:cNvSpPr txBox="1"/>
          <p:nvPr>
            <p:ph idx="11" type="ftr"/>
          </p:nvPr>
        </p:nvSpPr>
        <p:spPr>
          <a:xfrm>
            <a:off x="2712485" y="6514242"/>
            <a:ext cx="9296375" cy="24622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sz="1000">
                <a:solidFill>
                  <a:srgbClr val="888888"/>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0" type="dt"/>
          </p:nvPr>
        </p:nvSpPr>
        <p:spPr>
          <a:xfrm>
            <a:off x="2850338" y="6373280"/>
            <a:ext cx="9084295" cy="143061"/>
          </a:xfrm>
          <a:prstGeom prst="rect">
            <a:avLst/>
          </a:prstGeom>
          <a:noFill/>
          <a:ln>
            <a:noFill/>
          </a:ln>
        </p:spPr>
        <p:txBody>
          <a:bodyPr anchorCtr="0" anchor="ctr" bIns="36000" lIns="36000" spcFirstLastPara="1" rIns="36000" wrap="square" tIns="36000">
            <a:noAutofit/>
          </a:bodyPr>
          <a:lstStyle>
            <a:lvl1pPr lvl="0" algn="r">
              <a:spcBef>
                <a:spcPts val="0"/>
              </a:spcBef>
              <a:spcAft>
                <a:spcPts val="0"/>
              </a:spcAft>
              <a:buSzPts val="1400"/>
              <a:buNone/>
              <a:defRPr b="0" i="0" sz="800">
                <a:solidFill>
                  <a:srgbClr val="7F7F7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27"/>
          <p:cNvSpPr txBox="1"/>
          <p:nvPr>
            <p:ph idx="12" type="sldNum"/>
          </p:nvPr>
        </p:nvSpPr>
        <p:spPr>
          <a:xfrm>
            <a:off x="258748" y="6352806"/>
            <a:ext cx="2743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AT"/>
              <a:t>‹#›</a:t>
            </a:fld>
            <a:endParaRPr/>
          </a:p>
        </p:txBody>
      </p:sp>
      <p:sp>
        <p:nvSpPr>
          <p:cNvPr id="67" name="Google Shape;67;p27"/>
          <p:cNvSpPr txBox="1"/>
          <p:nvPr>
            <p:ph idx="11" type="ftr"/>
          </p:nvPr>
        </p:nvSpPr>
        <p:spPr>
          <a:xfrm>
            <a:off x="2712485" y="6514242"/>
            <a:ext cx="9296375" cy="24622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sz="1000">
                <a:solidFill>
                  <a:srgbClr val="888888"/>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7"/>
          <p:cNvSpPr txBox="1"/>
          <p:nvPr>
            <p:ph idx="10" type="dt"/>
          </p:nvPr>
        </p:nvSpPr>
        <p:spPr>
          <a:xfrm>
            <a:off x="2850338" y="6373280"/>
            <a:ext cx="9084295" cy="143061"/>
          </a:xfrm>
          <a:prstGeom prst="rect">
            <a:avLst/>
          </a:prstGeom>
          <a:noFill/>
          <a:ln>
            <a:noFill/>
          </a:ln>
        </p:spPr>
        <p:txBody>
          <a:bodyPr anchorCtr="0" anchor="ctr" bIns="36000" lIns="36000" spcFirstLastPara="1" rIns="36000" wrap="square" tIns="36000">
            <a:noAutofit/>
          </a:bodyPr>
          <a:lstStyle>
            <a:lvl1pPr lvl="0" algn="r">
              <a:spcBef>
                <a:spcPts val="0"/>
              </a:spcBef>
              <a:spcAft>
                <a:spcPts val="0"/>
              </a:spcAft>
              <a:buSzPts val="1400"/>
              <a:buNone/>
              <a:defRPr b="0" i="0" sz="800">
                <a:solidFill>
                  <a:srgbClr val="7F7F7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holder">
  <p:cSld name="Title, text and holder">
    <p:spTree>
      <p:nvGrpSpPr>
        <p:cNvPr id="69" name="Shape 69"/>
        <p:cNvGrpSpPr/>
        <p:nvPr/>
      </p:nvGrpSpPr>
      <p:grpSpPr>
        <a:xfrm>
          <a:off x="0" y="0"/>
          <a:ext cx="0" cy="0"/>
          <a:chOff x="0" y="0"/>
          <a:chExt cx="0" cy="0"/>
        </a:xfrm>
      </p:grpSpPr>
      <p:sp>
        <p:nvSpPr>
          <p:cNvPr id="70" name="Google Shape;70;p28"/>
          <p:cNvSpPr txBox="1"/>
          <p:nvPr>
            <p:ph idx="1" type="body"/>
          </p:nvPr>
        </p:nvSpPr>
        <p:spPr>
          <a:xfrm>
            <a:off x="4828033" y="987427"/>
            <a:ext cx="6949439"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o"/>
              <a:defRPr b="0" sz="2000">
                <a:solidFill>
                  <a:schemeClr val="dk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o"/>
              <a:defRPr sz="1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28"/>
          <p:cNvSpPr txBox="1"/>
          <p:nvPr>
            <p:ph type="title"/>
          </p:nvPr>
        </p:nvSpPr>
        <p:spPr>
          <a:xfrm>
            <a:off x="374904"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579C"/>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8"/>
          <p:cNvSpPr txBox="1"/>
          <p:nvPr>
            <p:ph idx="2" type="body"/>
          </p:nvPr>
        </p:nvSpPr>
        <p:spPr>
          <a:xfrm>
            <a:off x="374904" y="2194560"/>
            <a:ext cx="3932237" cy="367442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28"/>
          <p:cNvSpPr txBox="1"/>
          <p:nvPr>
            <p:ph idx="12" type="sldNum"/>
          </p:nvPr>
        </p:nvSpPr>
        <p:spPr>
          <a:xfrm>
            <a:off x="258748" y="6352806"/>
            <a:ext cx="27432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AT"/>
              <a:t>‹#›</a:t>
            </a:fld>
            <a:endParaRPr/>
          </a:p>
        </p:txBody>
      </p:sp>
      <p:sp>
        <p:nvSpPr>
          <p:cNvPr id="74" name="Google Shape;74;p28"/>
          <p:cNvSpPr txBox="1"/>
          <p:nvPr>
            <p:ph idx="11" type="ftr"/>
          </p:nvPr>
        </p:nvSpPr>
        <p:spPr>
          <a:xfrm>
            <a:off x="2712485" y="6514242"/>
            <a:ext cx="9296375" cy="24622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sz="1000">
                <a:solidFill>
                  <a:srgbClr val="888888"/>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8"/>
          <p:cNvSpPr txBox="1"/>
          <p:nvPr>
            <p:ph idx="10" type="dt"/>
          </p:nvPr>
        </p:nvSpPr>
        <p:spPr>
          <a:xfrm>
            <a:off x="2850338" y="6373280"/>
            <a:ext cx="9084295" cy="143061"/>
          </a:xfrm>
          <a:prstGeom prst="rect">
            <a:avLst/>
          </a:prstGeom>
          <a:noFill/>
          <a:ln>
            <a:noFill/>
          </a:ln>
        </p:spPr>
        <p:txBody>
          <a:bodyPr anchorCtr="0" anchor="ctr" bIns="36000" lIns="36000" spcFirstLastPara="1" rIns="36000" wrap="square" tIns="36000">
            <a:noAutofit/>
          </a:bodyPr>
          <a:lstStyle>
            <a:lvl1pPr lvl="0" algn="r">
              <a:spcBef>
                <a:spcPts val="0"/>
              </a:spcBef>
              <a:spcAft>
                <a:spcPts val="0"/>
              </a:spcAft>
              <a:buSzPts val="1400"/>
              <a:buNone/>
              <a:defRPr b="0" i="0" sz="800">
                <a:solidFill>
                  <a:srgbClr val="7F7F7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theme" Target="../theme/theme1.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close up of a logo&#10;&#10;Description generated with very high confidence" id="10" name="Google Shape;10;p15"/>
          <p:cNvPicPr preferRelativeResize="0"/>
          <p:nvPr/>
        </p:nvPicPr>
        <p:blipFill rotWithShape="1">
          <a:blip r:embed="rId1">
            <a:alphaModFix/>
          </a:blip>
          <a:srcRect b="0" l="0" r="0" t="0"/>
          <a:stretch/>
        </p:blipFill>
        <p:spPr>
          <a:xfrm>
            <a:off x="0" y="0"/>
            <a:ext cx="10289448" cy="6858000"/>
          </a:xfrm>
          <a:prstGeom prst="rect">
            <a:avLst/>
          </a:prstGeom>
          <a:noFill/>
          <a:ln>
            <a:noFill/>
          </a:ln>
        </p:spPr>
      </p:pic>
      <p:pic>
        <p:nvPicPr>
          <p:cNvPr id="11" name="Google Shape;11;p15"/>
          <p:cNvPicPr preferRelativeResize="0"/>
          <p:nvPr/>
        </p:nvPicPr>
        <p:blipFill rotWithShape="1">
          <a:blip r:embed="rId2">
            <a:alphaModFix/>
          </a:blip>
          <a:srcRect b="0" l="0" r="0" t="0"/>
          <a:stretch/>
        </p:blipFill>
        <p:spPr>
          <a:xfrm>
            <a:off x="7627520" y="3464"/>
            <a:ext cx="4564481" cy="6854537"/>
          </a:xfrm>
          <a:prstGeom prst="rect">
            <a:avLst/>
          </a:prstGeom>
          <a:noFill/>
          <a:ln>
            <a:noFill/>
          </a:ln>
        </p:spPr>
      </p:pic>
      <p:sp>
        <p:nvSpPr>
          <p:cNvPr id="12" name="Google Shape;12;p15"/>
          <p:cNvSpPr txBox="1"/>
          <p:nvPr>
            <p:ph idx="1" type="body"/>
          </p:nvPr>
        </p:nvSpPr>
        <p:spPr>
          <a:xfrm>
            <a:off x="365760" y="1825625"/>
            <a:ext cx="10655808"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1pPr>
            <a:lvl2pPr indent="-355600" lvl="1" marL="9144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Tahoma"/>
                <a:ea typeface="Tahoma"/>
                <a:cs typeface="Tahoma"/>
                <a:sym typeface="Tahoma"/>
              </a:defRPr>
            </a:lvl2pPr>
            <a:lvl3pPr indent="-342900" lvl="2" marL="13716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Tahoma"/>
                <a:ea typeface="Tahoma"/>
                <a:cs typeface="Tahoma"/>
                <a:sym typeface="Tahoma"/>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Tahoma"/>
                <a:ea typeface="Tahoma"/>
                <a:cs typeface="Tahoma"/>
                <a:sym typeface="Tahoma"/>
              </a:defRPr>
            </a:lvl4pPr>
            <a:lvl5pPr indent="-317500" lvl="4" marL="2286000" marR="0" rtl="0" algn="l">
              <a:lnSpc>
                <a:spcPct val="90000"/>
              </a:lnSpc>
              <a:spcBef>
                <a:spcPts val="500"/>
              </a:spcBef>
              <a:spcAft>
                <a:spcPts val="0"/>
              </a:spcAft>
              <a:buClr>
                <a:schemeClr val="dk1"/>
              </a:buClr>
              <a:buSzPts val="1400"/>
              <a:buFont typeface="Courier New"/>
              <a:buChar char="o"/>
              <a:defRPr b="0" i="0" sz="14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15"/>
          <p:cNvSpPr txBox="1"/>
          <p:nvPr>
            <p:ph type="title"/>
          </p:nvPr>
        </p:nvSpPr>
        <p:spPr>
          <a:xfrm>
            <a:off x="362712" y="677042"/>
            <a:ext cx="10658856" cy="70173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579C"/>
              </a:buClr>
              <a:buSzPts val="3600"/>
              <a:buFont typeface="Tahoma"/>
              <a:buNone/>
              <a:defRPr b="0" i="0" sz="3600" u="none" cap="none" strike="noStrike">
                <a:solidFill>
                  <a:srgbClr val="00579C"/>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15"/>
          <p:cNvSpPr txBox="1"/>
          <p:nvPr>
            <p:ph idx="11" type="ftr"/>
          </p:nvPr>
        </p:nvSpPr>
        <p:spPr>
          <a:xfrm>
            <a:off x="2712485" y="6514242"/>
            <a:ext cx="9296375" cy="246221"/>
          </a:xfrm>
          <a:prstGeom prst="rect">
            <a:avLst/>
          </a:prstGeom>
          <a:noFill/>
          <a:ln>
            <a:noFill/>
          </a:ln>
        </p:spPr>
        <p:txBody>
          <a:bodyPr anchorCtr="0" anchor="b" bIns="45700" lIns="91425" spcFirstLastPara="1" rIns="91425" wrap="square" tIns="45700">
            <a:normAutofit/>
          </a:bodyPr>
          <a:lstStyle>
            <a:lvl1pPr lvl="0" marR="0" rtl="0" algn="r">
              <a:spcBef>
                <a:spcPts val="0"/>
              </a:spcBef>
              <a:spcAft>
                <a:spcPts val="0"/>
              </a:spcAft>
              <a:buSzPts val="1400"/>
              <a:buNone/>
              <a:defRPr b="0" i="0" sz="1000" u="none" cap="none" strike="noStrike">
                <a:solidFill>
                  <a:srgbClr val="888888"/>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5"/>
          <p:cNvSpPr txBox="1"/>
          <p:nvPr>
            <p:ph idx="12" type="sldNum"/>
          </p:nvPr>
        </p:nvSpPr>
        <p:spPr>
          <a:xfrm>
            <a:off x="258748" y="6352806"/>
            <a:ext cx="2743200" cy="365125"/>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1000" u="none" cap="none" strike="noStrike">
                <a:solidFill>
                  <a:schemeClr val="lt1"/>
                </a:solidFill>
                <a:latin typeface="Tahoma"/>
                <a:ea typeface="Tahoma"/>
                <a:cs typeface="Tahoma"/>
                <a:sym typeface="Tahoma"/>
              </a:defRPr>
            </a:lvl1pPr>
            <a:lvl2pPr indent="0" lvl="1" marL="0" marR="0" rtl="0" algn="l">
              <a:spcBef>
                <a:spcPts val="0"/>
              </a:spcBef>
              <a:buNone/>
              <a:defRPr b="0" i="0" sz="1000" u="none" cap="none" strike="noStrike">
                <a:solidFill>
                  <a:schemeClr val="lt1"/>
                </a:solidFill>
                <a:latin typeface="Tahoma"/>
                <a:ea typeface="Tahoma"/>
                <a:cs typeface="Tahoma"/>
                <a:sym typeface="Tahoma"/>
              </a:defRPr>
            </a:lvl2pPr>
            <a:lvl3pPr indent="0" lvl="2" marL="0" marR="0" rtl="0" algn="l">
              <a:spcBef>
                <a:spcPts val="0"/>
              </a:spcBef>
              <a:buNone/>
              <a:defRPr b="0" i="0" sz="1000" u="none" cap="none" strike="noStrike">
                <a:solidFill>
                  <a:schemeClr val="lt1"/>
                </a:solidFill>
                <a:latin typeface="Tahoma"/>
                <a:ea typeface="Tahoma"/>
                <a:cs typeface="Tahoma"/>
                <a:sym typeface="Tahoma"/>
              </a:defRPr>
            </a:lvl3pPr>
            <a:lvl4pPr indent="0" lvl="3" marL="0" marR="0" rtl="0" algn="l">
              <a:spcBef>
                <a:spcPts val="0"/>
              </a:spcBef>
              <a:buNone/>
              <a:defRPr b="0" i="0" sz="1000" u="none" cap="none" strike="noStrike">
                <a:solidFill>
                  <a:schemeClr val="lt1"/>
                </a:solidFill>
                <a:latin typeface="Tahoma"/>
                <a:ea typeface="Tahoma"/>
                <a:cs typeface="Tahoma"/>
                <a:sym typeface="Tahoma"/>
              </a:defRPr>
            </a:lvl4pPr>
            <a:lvl5pPr indent="0" lvl="4" marL="0" marR="0" rtl="0" algn="l">
              <a:spcBef>
                <a:spcPts val="0"/>
              </a:spcBef>
              <a:buNone/>
              <a:defRPr b="0" i="0" sz="1000" u="none" cap="none" strike="noStrike">
                <a:solidFill>
                  <a:schemeClr val="lt1"/>
                </a:solidFill>
                <a:latin typeface="Tahoma"/>
                <a:ea typeface="Tahoma"/>
                <a:cs typeface="Tahoma"/>
                <a:sym typeface="Tahoma"/>
              </a:defRPr>
            </a:lvl5pPr>
            <a:lvl6pPr indent="0" lvl="5" marL="0" marR="0" rtl="0" algn="l">
              <a:spcBef>
                <a:spcPts val="0"/>
              </a:spcBef>
              <a:buNone/>
              <a:defRPr b="0" i="0" sz="1000" u="none" cap="none" strike="noStrike">
                <a:solidFill>
                  <a:schemeClr val="lt1"/>
                </a:solidFill>
                <a:latin typeface="Tahoma"/>
                <a:ea typeface="Tahoma"/>
                <a:cs typeface="Tahoma"/>
                <a:sym typeface="Tahoma"/>
              </a:defRPr>
            </a:lvl6pPr>
            <a:lvl7pPr indent="0" lvl="6" marL="0" marR="0" rtl="0" algn="l">
              <a:spcBef>
                <a:spcPts val="0"/>
              </a:spcBef>
              <a:buNone/>
              <a:defRPr b="0" i="0" sz="1000" u="none" cap="none" strike="noStrike">
                <a:solidFill>
                  <a:schemeClr val="lt1"/>
                </a:solidFill>
                <a:latin typeface="Tahoma"/>
                <a:ea typeface="Tahoma"/>
                <a:cs typeface="Tahoma"/>
                <a:sym typeface="Tahoma"/>
              </a:defRPr>
            </a:lvl7pPr>
            <a:lvl8pPr indent="0" lvl="7" marL="0" marR="0" rtl="0" algn="l">
              <a:spcBef>
                <a:spcPts val="0"/>
              </a:spcBef>
              <a:buNone/>
              <a:defRPr b="0" i="0" sz="1000" u="none" cap="none" strike="noStrike">
                <a:solidFill>
                  <a:schemeClr val="lt1"/>
                </a:solidFill>
                <a:latin typeface="Tahoma"/>
                <a:ea typeface="Tahoma"/>
                <a:cs typeface="Tahoma"/>
                <a:sym typeface="Tahoma"/>
              </a:defRPr>
            </a:lvl8pPr>
            <a:lvl9pPr indent="0" lvl="8" marL="0" marR="0" rtl="0" algn="l">
              <a:spcBef>
                <a:spcPts val="0"/>
              </a:spcBef>
              <a:buNone/>
              <a:defRPr b="0" i="0" sz="1000" u="none" cap="none" strike="noStrike">
                <a:solidFill>
                  <a:schemeClr val="lt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AT"/>
              <a:t>‹#›</a:t>
            </a:fld>
            <a:endParaRPr/>
          </a:p>
        </p:txBody>
      </p:sp>
      <p:sp>
        <p:nvSpPr>
          <p:cNvPr id="16" name="Google Shape;16;p15"/>
          <p:cNvSpPr txBox="1"/>
          <p:nvPr>
            <p:ph idx="10" type="dt"/>
          </p:nvPr>
        </p:nvSpPr>
        <p:spPr>
          <a:xfrm>
            <a:off x="2850338" y="6294169"/>
            <a:ext cx="9084295" cy="230400"/>
          </a:xfrm>
          <a:prstGeom prst="rect">
            <a:avLst/>
          </a:prstGeom>
          <a:noFill/>
          <a:ln>
            <a:noFill/>
          </a:ln>
        </p:spPr>
        <p:txBody>
          <a:bodyPr anchorCtr="0" anchor="ctr" bIns="36000" lIns="36000" spcFirstLastPara="1" rIns="36000" wrap="square" tIns="36000">
            <a:noAutofit/>
          </a:bodyPr>
          <a:lstStyle>
            <a:lvl1pPr lvl="0" marR="0" rtl="0" algn="r">
              <a:spcBef>
                <a:spcPts val="0"/>
              </a:spcBef>
              <a:spcAft>
                <a:spcPts val="0"/>
              </a:spcAft>
              <a:buSzPts val="1400"/>
              <a:buNone/>
              <a:defRPr b="0" i="0" sz="800" u="none" cap="none" strike="noStrike">
                <a:solidFill>
                  <a:srgbClr val="7F7F7F"/>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id="17" name="Google Shape;17;p15"/>
          <p:cNvPicPr preferRelativeResize="0"/>
          <p:nvPr/>
        </p:nvPicPr>
        <p:blipFill rotWithShape="1">
          <a:blip r:embed="rId3">
            <a:alphaModFix/>
          </a:blip>
          <a:srcRect b="0" l="0" r="0" t="0"/>
          <a:stretch/>
        </p:blipFill>
        <p:spPr>
          <a:xfrm>
            <a:off x="11473704" y="161471"/>
            <a:ext cx="459381" cy="6533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8" name="Google Shape;118;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 name="Google Shape;12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T"/>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9.jpg"/><Relationship Id="rId5"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hyperlink" Target="https://unstats.un.org/UNSDWebsite/citizen-data/news" TargetMode="External"/><Relationship Id="rId4" Type="http://schemas.openxmlformats.org/officeDocument/2006/relationships/hyperlink" Target="https://forms.office.com/e/HtuKLNAG0q" TargetMode="External"/><Relationship Id="rId5" Type="http://schemas.openxmlformats.org/officeDocument/2006/relationships/hyperlink" Target="https://forms.office.com/e/HtuKLNAG0q" TargetMode="External"/><Relationship Id="rId6" Type="http://schemas.openxmlformats.org/officeDocument/2006/relationships/hyperlink" Target="https://unstats.un.org/UNSDWebsite/statcom/session_55/documents/BG-4c-CGD_Framework-E.pdf" TargetMode="External"/><Relationship Id="rId7" Type="http://schemas.openxmlformats.org/officeDocument/2006/relationships/hyperlink" Target="https://eur02.safelinks.protection.outlook.com/?url=https%3A%2F%2Fforms.office.com%2Fe%2FZhM0idTZdK&amp;data=05%7C02%7Ccitizen.data%40un.org%7C1edbf85d60644b2d19f508dc277d471a%7C0f9e35db544f4f60bdcc5ea416e6dc70%7C0%7C0%7C638428666229740197%7CUnknown%7CTWFpbGZsb3d8eyJWIjoiMC4wLjAwMDAiLCJQIjoiV2luMzIiLCJBTiI6Ik1haWwiLCJXVCI6Mn0%3D%7C0%7C%7C%7C&amp;sdata=YTPZR%2BEsIRe253JvRB13uocTt5ON21Z7uBMUoS7Gb0k%3D&amp;reserved=0" TargetMode="External"/><Relationship Id="rId8"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www.iiasa.ac.at/" TargetMode="External"/><Relationship Id="rId4" Type="http://schemas.openxmlformats.org/officeDocument/2006/relationships/hyperlink" Target="http://www.iiasa.ac.a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iiasa.ac.a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24.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26.jp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www.iiasa.ac.a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mailto:info@globalcitizenscience.org" TargetMode="External"/><Relationship Id="rId4" Type="http://schemas.openxmlformats.org/officeDocument/2006/relationships/hyperlink" Target="https://unstats.un.org/UNSDWebsite/citizen-data/news" TargetMode="External"/><Relationship Id="rId5" Type="http://schemas.openxmlformats.org/officeDocument/2006/relationships/hyperlink" Target="https://forms.office.com/e/HtuKLNAG0q" TargetMode="External"/><Relationship Id="rId6" Type="http://schemas.openxmlformats.org/officeDocument/2006/relationships/hyperlink" Target="https://unstats.un.org/UNSDWebsite/statcom/session_55/documents/BG-4c-CGD_Framework-E.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mailto:fraisl@iiasa.ac.at" TargetMode="External"/><Relationship Id="rId4" Type="http://schemas.openxmlformats.org/officeDocument/2006/relationships/hyperlink" Target="http://www.linkedin.com/in/dilekfraisl/" TargetMode="External"/><Relationship Id="rId5" Type="http://schemas.openxmlformats.org/officeDocument/2006/relationships/hyperlink" Target="http://www.iiasa.ac.a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c6b18b1b4d_1_0"/>
          <p:cNvSpPr txBox="1"/>
          <p:nvPr>
            <p:ph type="ctrTitle"/>
          </p:nvPr>
        </p:nvSpPr>
        <p:spPr>
          <a:xfrm>
            <a:off x="362700" y="2223028"/>
            <a:ext cx="9659100" cy="16065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AT" sz="2900">
                <a:solidFill>
                  <a:schemeClr val="dk1"/>
                </a:solidFill>
              </a:rPr>
              <a:t>Citizen science for policy: is the citizen science community ready for change?</a:t>
            </a:r>
            <a:endParaRPr b="1" sz="2900">
              <a:solidFill>
                <a:schemeClr val="dk1"/>
              </a:solidFill>
            </a:endParaRPr>
          </a:p>
          <a:p>
            <a:pPr indent="0" lvl="0" marL="0" rtl="0" algn="l">
              <a:lnSpc>
                <a:spcPct val="90000"/>
              </a:lnSpc>
              <a:spcBef>
                <a:spcPts val="0"/>
              </a:spcBef>
              <a:spcAft>
                <a:spcPts val="0"/>
              </a:spcAft>
              <a:buClr>
                <a:srgbClr val="00579C"/>
              </a:buClr>
              <a:buSzPts val="3600"/>
              <a:buFont typeface="Tahoma"/>
              <a:buNone/>
            </a:pPr>
            <a:r>
              <a:t/>
            </a:r>
            <a:endParaRPr sz="2800"/>
          </a:p>
        </p:txBody>
      </p:sp>
      <p:sp>
        <p:nvSpPr>
          <p:cNvPr id="196" name="Google Shape;196;g2c6b18b1b4d_1_0"/>
          <p:cNvSpPr txBox="1"/>
          <p:nvPr>
            <p:ph idx="1" type="subTitle"/>
          </p:nvPr>
        </p:nvSpPr>
        <p:spPr>
          <a:xfrm>
            <a:off x="362700" y="3726997"/>
            <a:ext cx="8196000" cy="7044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5000"/>
              </a:lnSpc>
              <a:spcBef>
                <a:spcPts val="0"/>
              </a:spcBef>
              <a:spcAft>
                <a:spcPts val="0"/>
              </a:spcAft>
              <a:buClr>
                <a:schemeClr val="dk1"/>
              </a:buClr>
              <a:buSzPct val="52380"/>
              <a:buNone/>
            </a:pPr>
            <a:r>
              <a:rPr i="1" lang="en-AT" sz="2100"/>
              <a:t>Dr. Dilek Fraisl, Dr. Steve MacFeely, Dr. Linda See</a:t>
            </a:r>
            <a:endParaRPr i="1" sz="2100"/>
          </a:p>
          <a:p>
            <a:pPr indent="0" lvl="0" marL="0" rtl="0" algn="l">
              <a:lnSpc>
                <a:spcPct val="110000"/>
              </a:lnSpc>
              <a:spcBef>
                <a:spcPts val="0"/>
              </a:spcBef>
              <a:spcAft>
                <a:spcPts val="0"/>
              </a:spcAft>
              <a:buClr>
                <a:schemeClr val="dk1"/>
              </a:buClr>
              <a:buSzPct val="100000"/>
              <a:buNone/>
            </a:pPr>
            <a:r>
              <a:t/>
            </a:r>
            <a:endParaRPr/>
          </a:p>
        </p:txBody>
      </p:sp>
      <p:sp>
        <p:nvSpPr>
          <p:cNvPr id="197" name="Google Shape;197;g2c6b18b1b4d_1_0"/>
          <p:cNvSpPr txBox="1"/>
          <p:nvPr/>
        </p:nvSpPr>
        <p:spPr>
          <a:xfrm>
            <a:off x="7639699" y="5396524"/>
            <a:ext cx="4384800" cy="1103400"/>
          </a:xfrm>
          <a:prstGeom prst="rect">
            <a:avLst/>
          </a:prstGeom>
          <a:noFill/>
          <a:ln>
            <a:noFill/>
          </a:ln>
        </p:spPr>
        <p:txBody>
          <a:bodyPr anchorCtr="0" anchor="b" bIns="45700" lIns="91425" spcFirstLastPara="1" rIns="91425" wrap="square" tIns="45700">
            <a:normAutofit/>
          </a:bodyPr>
          <a:lstStyle/>
          <a:p>
            <a:pPr indent="0" lvl="0" marL="0" marR="0" rtl="0" algn="r">
              <a:lnSpc>
                <a:spcPct val="110000"/>
              </a:lnSpc>
              <a:spcBef>
                <a:spcPts val="0"/>
              </a:spcBef>
              <a:spcAft>
                <a:spcPts val="0"/>
              </a:spcAft>
              <a:buClr>
                <a:srgbClr val="7F7F7F"/>
              </a:buClr>
              <a:buSzPts val="1200"/>
              <a:buFont typeface="Arial"/>
              <a:buNone/>
            </a:pPr>
            <a:r>
              <a:rPr lang="en-AT" sz="1200">
                <a:solidFill>
                  <a:srgbClr val="7F7F7F"/>
                </a:solidFill>
                <a:latin typeface="Tahoma"/>
                <a:ea typeface="Tahoma"/>
                <a:cs typeface="Tahoma"/>
                <a:sym typeface="Tahoma"/>
              </a:rPr>
              <a:t>ECSA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c6b18b1b4d_1_323"/>
          <p:cNvSpPr txBox="1"/>
          <p:nvPr>
            <p:ph type="title"/>
          </p:nvPr>
        </p:nvSpPr>
        <p:spPr>
          <a:xfrm>
            <a:off x="838200" y="247139"/>
            <a:ext cx="10515600" cy="1257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Tahoma"/>
              <a:buNone/>
            </a:pPr>
            <a:r>
              <a:rPr lang="en-AT" sz="2800">
                <a:latin typeface="Tahoma"/>
                <a:ea typeface="Tahoma"/>
                <a:cs typeface="Tahoma"/>
                <a:sym typeface="Tahoma"/>
              </a:rPr>
              <a:t>What’s next?</a:t>
            </a:r>
            <a:br>
              <a:rPr lang="en-AT" sz="2800">
                <a:latin typeface="Tahoma"/>
                <a:ea typeface="Tahoma"/>
                <a:cs typeface="Tahoma"/>
                <a:sym typeface="Tahoma"/>
              </a:rPr>
            </a:br>
            <a:r>
              <a:rPr lang="en-AT" sz="2800">
                <a:latin typeface="Tahoma"/>
                <a:ea typeface="Tahoma"/>
                <a:cs typeface="Tahoma"/>
                <a:sym typeface="Tahoma"/>
              </a:rPr>
              <a:t>How to integrate citizen science data into SDG monitoring and reporting processes?</a:t>
            </a:r>
            <a:endParaRPr/>
          </a:p>
        </p:txBody>
      </p:sp>
      <p:pic>
        <p:nvPicPr>
          <p:cNvPr descr="A close-up of a document&#10;&#10;Description automatically generated" id="268" name="Google Shape;268;g2c6b18b1b4d_1_323"/>
          <p:cNvPicPr preferRelativeResize="0"/>
          <p:nvPr/>
        </p:nvPicPr>
        <p:blipFill rotWithShape="1">
          <a:blip r:embed="rId3">
            <a:alphaModFix/>
          </a:blip>
          <a:srcRect b="0" l="0" r="0" t="0"/>
          <a:stretch/>
        </p:blipFill>
        <p:spPr>
          <a:xfrm>
            <a:off x="3193719" y="1814052"/>
            <a:ext cx="5360343" cy="3825650"/>
          </a:xfrm>
          <a:prstGeom prst="rect">
            <a:avLst/>
          </a:prstGeom>
          <a:solidFill>
            <a:schemeClr val="lt1"/>
          </a:solidFill>
          <a:ln cap="flat" cmpd="sng" w="12700">
            <a:solidFill>
              <a:schemeClr val="dk1"/>
            </a:solidFill>
            <a:prstDash val="solid"/>
            <a:miter lim="800000"/>
            <a:headEnd len="sm" w="sm" type="none"/>
            <a:tailEnd len="sm" w="sm" type="none"/>
          </a:ln>
        </p:spPr>
      </p:pic>
      <p:sp>
        <p:nvSpPr>
          <p:cNvPr id="269" name="Google Shape;269;g2c6b18b1b4d_1_323"/>
          <p:cNvSpPr txBox="1"/>
          <p:nvPr/>
        </p:nvSpPr>
        <p:spPr>
          <a:xfrm>
            <a:off x="521364" y="6087641"/>
            <a:ext cx="11149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AT" sz="1400">
                <a:solidFill>
                  <a:srgbClr val="222222"/>
                </a:solidFill>
                <a:latin typeface="Tahoma"/>
                <a:ea typeface="Tahoma"/>
                <a:cs typeface="Tahoma"/>
                <a:sym typeface="Tahoma"/>
              </a:rPr>
              <a:t>Fraisl, D., See, L., Bowers, R. </a:t>
            </a:r>
            <a:r>
              <a:rPr b="0" i="1" lang="en-AT" sz="1400">
                <a:solidFill>
                  <a:srgbClr val="222222"/>
                </a:solidFill>
                <a:latin typeface="Tahoma"/>
                <a:ea typeface="Tahoma"/>
                <a:cs typeface="Tahoma"/>
                <a:sym typeface="Tahoma"/>
              </a:rPr>
              <a:t>et al.</a:t>
            </a:r>
            <a:r>
              <a:rPr b="0" i="0" lang="en-AT" sz="1400">
                <a:solidFill>
                  <a:srgbClr val="222222"/>
                </a:solidFill>
                <a:latin typeface="Tahoma"/>
                <a:ea typeface="Tahoma"/>
                <a:cs typeface="Tahoma"/>
                <a:sym typeface="Tahoma"/>
              </a:rPr>
              <a:t> The contributions of citizen science to SDG monitoring and reporting on marine plastics. </a:t>
            </a:r>
            <a:r>
              <a:rPr b="0" i="1" lang="en-AT" sz="1400">
                <a:solidFill>
                  <a:srgbClr val="222222"/>
                </a:solidFill>
                <a:latin typeface="Tahoma"/>
                <a:ea typeface="Tahoma"/>
                <a:cs typeface="Tahoma"/>
                <a:sym typeface="Tahoma"/>
              </a:rPr>
              <a:t>Sustain Sci</a:t>
            </a:r>
            <a:r>
              <a:rPr b="0" i="0" lang="en-AT" sz="1400">
                <a:solidFill>
                  <a:srgbClr val="222222"/>
                </a:solidFill>
                <a:latin typeface="Tahoma"/>
                <a:ea typeface="Tahoma"/>
                <a:cs typeface="Tahoma"/>
                <a:sym typeface="Tahoma"/>
              </a:rPr>
              <a:t> (2023). https://doi.org/10.1007/s11625-023-01402-4</a:t>
            </a:r>
            <a:endParaRPr sz="1400">
              <a:solidFill>
                <a:schemeClr val="dk1"/>
              </a:solidFill>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c6b18b1b4d_1_75"/>
          <p:cNvSpPr txBox="1"/>
          <p:nvPr>
            <p:ph idx="12" type="sldNum"/>
          </p:nvPr>
        </p:nvSpPr>
        <p:spPr>
          <a:xfrm>
            <a:off x="258748" y="6352806"/>
            <a:ext cx="2743200" cy="365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AT"/>
              <a:t>‹#›</a:t>
            </a:fld>
            <a:endParaRPr/>
          </a:p>
        </p:txBody>
      </p:sp>
      <p:pic>
        <p:nvPicPr>
          <p:cNvPr id="276" name="Google Shape;276;g2c6b18b1b4d_1_75"/>
          <p:cNvPicPr preferRelativeResize="0"/>
          <p:nvPr/>
        </p:nvPicPr>
        <p:blipFill>
          <a:blip r:embed="rId3">
            <a:alphaModFix/>
          </a:blip>
          <a:stretch>
            <a:fillRect/>
          </a:stretch>
        </p:blipFill>
        <p:spPr>
          <a:xfrm>
            <a:off x="494675" y="5822950"/>
            <a:ext cx="4679650" cy="722275"/>
          </a:xfrm>
          <a:prstGeom prst="rect">
            <a:avLst/>
          </a:prstGeom>
          <a:noFill/>
          <a:ln>
            <a:noFill/>
          </a:ln>
        </p:spPr>
      </p:pic>
      <p:pic>
        <p:nvPicPr>
          <p:cNvPr id="277" name="Google Shape;277;g2c6b18b1b4d_1_75"/>
          <p:cNvPicPr preferRelativeResize="0"/>
          <p:nvPr/>
        </p:nvPicPr>
        <p:blipFill>
          <a:blip r:embed="rId4">
            <a:alphaModFix/>
          </a:blip>
          <a:stretch>
            <a:fillRect/>
          </a:stretch>
        </p:blipFill>
        <p:spPr>
          <a:xfrm>
            <a:off x="94688" y="1937788"/>
            <a:ext cx="5479623" cy="2928476"/>
          </a:xfrm>
          <a:prstGeom prst="rect">
            <a:avLst/>
          </a:prstGeom>
          <a:noFill/>
          <a:ln cap="flat" cmpd="sng" w="9525">
            <a:solidFill>
              <a:schemeClr val="dk1"/>
            </a:solidFill>
            <a:prstDash val="solid"/>
            <a:round/>
            <a:headEnd len="sm" w="sm" type="none"/>
            <a:tailEnd len="sm" w="sm" type="none"/>
          </a:ln>
        </p:spPr>
      </p:pic>
      <p:pic>
        <p:nvPicPr>
          <p:cNvPr id="278" name="Google Shape;278;g2c6b18b1b4d_1_75"/>
          <p:cNvPicPr preferRelativeResize="0"/>
          <p:nvPr/>
        </p:nvPicPr>
        <p:blipFill>
          <a:blip r:embed="rId5">
            <a:alphaModFix/>
          </a:blip>
          <a:stretch>
            <a:fillRect/>
          </a:stretch>
        </p:blipFill>
        <p:spPr>
          <a:xfrm>
            <a:off x="5768250" y="1937788"/>
            <a:ext cx="6278225" cy="2793450"/>
          </a:xfrm>
          <a:prstGeom prst="rect">
            <a:avLst/>
          </a:prstGeom>
          <a:noFill/>
          <a:ln cap="flat" cmpd="sng" w="9525">
            <a:solidFill>
              <a:schemeClr val="dk1"/>
            </a:solidFill>
            <a:prstDash val="solid"/>
            <a:round/>
            <a:headEnd len="sm" w="sm" type="none"/>
            <a:tailEnd len="sm" w="sm" type="none"/>
          </a:ln>
        </p:spPr>
      </p:pic>
      <p:sp>
        <p:nvSpPr>
          <p:cNvPr id="279" name="Google Shape;279;g2c6b18b1b4d_1_75"/>
          <p:cNvSpPr txBox="1"/>
          <p:nvPr/>
        </p:nvSpPr>
        <p:spPr>
          <a:xfrm>
            <a:off x="194025" y="258725"/>
            <a:ext cx="11043900" cy="13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AT" sz="2400">
                <a:solidFill>
                  <a:schemeClr val="dk1"/>
                </a:solidFill>
                <a:latin typeface="Tahoma"/>
                <a:ea typeface="Tahoma"/>
                <a:cs typeface="Tahoma"/>
                <a:sym typeface="Tahoma"/>
              </a:rPr>
              <a:t>Change is </a:t>
            </a:r>
            <a:r>
              <a:rPr lang="en-AT" sz="2400">
                <a:solidFill>
                  <a:schemeClr val="dk1"/>
                </a:solidFill>
                <a:latin typeface="Tahoma"/>
                <a:ea typeface="Tahoma"/>
                <a:cs typeface="Tahoma"/>
                <a:sym typeface="Tahoma"/>
              </a:rPr>
              <a:t>happening…</a:t>
            </a:r>
            <a:endParaRPr sz="2400">
              <a:solidFill>
                <a:schemeClr val="dk1"/>
              </a:solidFill>
              <a:latin typeface="Tahoma"/>
              <a:ea typeface="Tahoma"/>
              <a:cs typeface="Tahoma"/>
              <a:sym typeface="Tahoma"/>
            </a:endParaRPr>
          </a:p>
          <a:p>
            <a:pPr indent="0" lvl="0" marL="0" rtl="0" algn="l">
              <a:spcBef>
                <a:spcPts val="0"/>
              </a:spcBef>
              <a:spcAft>
                <a:spcPts val="0"/>
              </a:spcAft>
              <a:buNone/>
            </a:pPr>
            <a:r>
              <a:rPr lang="en-AT" sz="2400">
                <a:solidFill>
                  <a:schemeClr val="dk1"/>
                </a:solidFill>
                <a:latin typeface="Tahoma"/>
                <a:ea typeface="Tahoma"/>
                <a:cs typeface="Tahoma"/>
                <a:sym typeface="Tahoma"/>
              </a:rPr>
              <a:t>The citizen science efforts are gaining recognition and attracting attention…</a:t>
            </a:r>
            <a:endParaRPr sz="2400">
              <a:solidFill>
                <a:schemeClr val="dk1"/>
              </a:solidFill>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c6b18b1b4d_1_61"/>
          <p:cNvSpPr txBox="1"/>
          <p:nvPr>
            <p:ph idx="12" type="sldNum"/>
          </p:nvPr>
        </p:nvSpPr>
        <p:spPr>
          <a:xfrm>
            <a:off x="258748" y="6352806"/>
            <a:ext cx="2743200" cy="365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AT"/>
              <a:t>‹#›</a:t>
            </a:fld>
            <a:endParaRPr/>
          </a:p>
        </p:txBody>
      </p:sp>
      <p:pic>
        <p:nvPicPr>
          <p:cNvPr id="286" name="Google Shape;286;g2c6b18b1b4d_1_61"/>
          <p:cNvPicPr preferRelativeResize="0"/>
          <p:nvPr/>
        </p:nvPicPr>
        <p:blipFill>
          <a:blip r:embed="rId3">
            <a:alphaModFix/>
          </a:blip>
          <a:stretch>
            <a:fillRect/>
          </a:stretch>
        </p:blipFill>
        <p:spPr>
          <a:xfrm>
            <a:off x="454001" y="163724"/>
            <a:ext cx="10800152" cy="6285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c6b18b1b4d_0_310"/>
          <p:cNvSpPr txBox="1"/>
          <p:nvPr>
            <p:ph idx="12" type="sldNum"/>
          </p:nvPr>
        </p:nvSpPr>
        <p:spPr>
          <a:xfrm>
            <a:off x="258748" y="6352806"/>
            <a:ext cx="2743200" cy="365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AT"/>
              <a:t>‹#›</a:t>
            </a:fld>
            <a:endParaRPr/>
          </a:p>
        </p:txBody>
      </p:sp>
      <p:sp>
        <p:nvSpPr>
          <p:cNvPr id="293" name="Google Shape;293;g2c6b18b1b4d_0_310"/>
          <p:cNvSpPr txBox="1"/>
          <p:nvPr/>
        </p:nvSpPr>
        <p:spPr>
          <a:xfrm>
            <a:off x="6500250" y="2070525"/>
            <a:ext cx="5497500" cy="4556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AT" sz="1600">
                <a:solidFill>
                  <a:schemeClr val="dk1"/>
                </a:solidFill>
                <a:latin typeface="Tahoma"/>
                <a:ea typeface="Tahoma"/>
                <a:cs typeface="Tahoma"/>
                <a:sym typeface="Tahoma"/>
              </a:rPr>
              <a:t>•Submit your input to the open consultation of the Framework</a:t>
            </a:r>
            <a:endParaRPr sz="1600">
              <a:solidFill>
                <a:schemeClr val="dk1"/>
              </a:solidFill>
              <a:latin typeface="Tahoma"/>
              <a:ea typeface="Tahoma"/>
              <a:cs typeface="Tahoma"/>
              <a:sym typeface="Tahoma"/>
            </a:endParaRPr>
          </a:p>
          <a:p>
            <a:pPr indent="0" lvl="0" marL="0" rtl="0" algn="l">
              <a:lnSpc>
                <a:spcPct val="90000"/>
              </a:lnSpc>
              <a:spcBef>
                <a:spcPts val="900"/>
              </a:spcBef>
              <a:spcAft>
                <a:spcPts val="0"/>
              </a:spcAft>
              <a:buNone/>
            </a:pPr>
            <a:r>
              <a:rPr lang="en-AT" sz="1600">
                <a:solidFill>
                  <a:schemeClr val="dk1"/>
                </a:solidFill>
                <a:latin typeface="Tahoma"/>
                <a:ea typeface="Tahoma"/>
                <a:cs typeface="Tahoma"/>
                <a:sym typeface="Tahoma"/>
              </a:rPr>
              <a:t>(</a:t>
            </a:r>
            <a:r>
              <a:rPr lang="en-AT" sz="1600" u="sng">
                <a:solidFill>
                  <a:schemeClr val="hlink"/>
                </a:solidFill>
                <a:latin typeface="Tahoma"/>
                <a:ea typeface="Tahoma"/>
                <a:cs typeface="Tahoma"/>
                <a:sym typeface="Tahoma"/>
                <a:hlinkClick r:id="rId3"/>
              </a:rPr>
              <a:t>https://unstats.un.org/UNSDWebsite/citizen-data/news</a:t>
            </a:r>
            <a:r>
              <a:rPr lang="en-AT" sz="1600">
                <a:solidFill>
                  <a:schemeClr val="dk1"/>
                </a:solidFill>
                <a:latin typeface="Tahoma"/>
                <a:ea typeface="Tahoma"/>
                <a:cs typeface="Tahoma"/>
                <a:sym typeface="Tahoma"/>
              </a:rPr>
              <a:t>)</a:t>
            </a:r>
            <a:endParaRPr sz="1600">
              <a:solidFill>
                <a:schemeClr val="dk1"/>
              </a:solidFill>
              <a:latin typeface="Tahoma"/>
              <a:ea typeface="Tahoma"/>
              <a:cs typeface="Tahoma"/>
              <a:sym typeface="Tahoma"/>
            </a:endParaRPr>
          </a:p>
          <a:p>
            <a:pPr indent="0" lvl="0" marL="12700" rtl="0" algn="l">
              <a:lnSpc>
                <a:spcPct val="90000"/>
              </a:lnSpc>
              <a:spcBef>
                <a:spcPts val="900"/>
              </a:spcBef>
              <a:spcAft>
                <a:spcPts val="0"/>
              </a:spcAft>
              <a:buNone/>
            </a:pPr>
            <a:r>
              <a:rPr lang="en-AT" sz="1600">
                <a:solidFill>
                  <a:schemeClr val="dk1"/>
                </a:solidFill>
                <a:latin typeface="Tahoma"/>
                <a:ea typeface="Tahoma"/>
                <a:cs typeface="Tahoma"/>
                <a:sym typeface="Tahoma"/>
              </a:rPr>
              <a:t>•The Copenhagen Framework on Citizen Data</a:t>
            </a:r>
            <a:endParaRPr sz="1600">
              <a:solidFill>
                <a:schemeClr val="dk1"/>
              </a:solidFill>
              <a:latin typeface="Tahoma"/>
              <a:ea typeface="Tahoma"/>
              <a:cs typeface="Tahoma"/>
              <a:sym typeface="Tahoma"/>
            </a:endParaRPr>
          </a:p>
          <a:p>
            <a:pPr indent="0" lvl="0" marL="12700" rtl="0" algn="l">
              <a:lnSpc>
                <a:spcPct val="90000"/>
              </a:lnSpc>
              <a:spcBef>
                <a:spcPts val="900"/>
              </a:spcBef>
              <a:spcAft>
                <a:spcPts val="0"/>
              </a:spcAft>
              <a:buNone/>
            </a:pPr>
            <a:r>
              <a:rPr lang="en-AT" sz="1600">
                <a:solidFill>
                  <a:schemeClr val="dk1"/>
                </a:solidFill>
                <a:latin typeface="Tahoma"/>
                <a:ea typeface="Tahoma"/>
                <a:cs typeface="Tahoma"/>
                <a:sym typeface="Tahoma"/>
              </a:rPr>
              <a:t>•Links to submit your input:</a:t>
            </a:r>
            <a:r>
              <a:rPr lang="en-AT" sz="1600">
                <a:solidFill>
                  <a:schemeClr val="dk1"/>
                </a:solidFill>
                <a:uFill>
                  <a:noFill/>
                </a:uFill>
                <a:latin typeface="Tahoma"/>
                <a:ea typeface="Tahoma"/>
                <a:cs typeface="Tahoma"/>
                <a:sym typeface="Tahoma"/>
                <a:hlinkClick r:id="rId4">
                  <a:extLst>
                    <a:ext uri="{A12FA001-AC4F-418D-AE19-62706E023703}">
                      <ahyp:hlinkClr val="tx"/>
                    </a:ext>
                  </a:extLst>
                </a:hlinkClick>
              </a:rPr>
              <a:t> </a:t>
            </a:r>
            <a:r>
              <a:rPr b="1" lang="en-AT" sz="1600" u="sng">
                <a:solidFill>
                  <a:schemeClr val="hlink"/>
                </a:solidFill>
                <a:latin typeface="Tahoma"/>
                <a:ea typeface="Tahoma"/>
                <a:cs typeface="Tahoma"/>
                <a:sym typeface="Tahoma"/>
                <a:hlinkClick r:id="rId5"/>
              </a:rPr>
              <a:t>https://forms.office.com/e/HtuKLNAG0q</a:t>
            </a:r>
            <a:endParaRPr b="1" sz="1600" u="sng">
              <a:solidFill>
                <a:schemeClr val="hlink"/>
              </a:solidFill>
              <a:latin typeface="Tahoma"/>
              <a:ea typeface="Tahoma"/>
              <a:cs typeface="Tahoma"/>
              <a:sym typeface="Tahoma"/>
            </a:endParaRPr>
          </a:p>
          <a:p>
            <a:pPr indent="0" lvl="0" marL="12700" rtl="0" algn="l">
              <a:lnSpc>
                <a:spcPct val="90000"/>
              </a:lnSpc>
              <a:spcBef>
                <a:spcPts val="900"/>
              </a:spcBef>
              <a:spcAft>
                <a:spcPts val="0"/>
              </a:spcAft>
              <a:buNone/>
            </a:pPr>
            <a:r>
              <a:rPr lang="en-AT" sz="1600" u="sng">
                <a:solidFill>
                  <a:schemeClr val="hlink"/>
                </a:solidFill>
                <a:latin typeface="Tahoma"/>
                <a:ea typeface="Tahoma"/>
                <a:cs typeface="Tahoma"/>
                <a:sym typeface="Tahoma"/>
                <a:hlinkClick r:id="rId6"/>
              </a:rPr>
              <a:t>https://unstats.un.org/UNSDWebsite/statcom/session_55/documents/BG-4c-CGD_Framework-E.pdf</a:t>
            </a:r>
            <a:endParaRPr sz="1600" u="sng">
              <a:solidFill>
                <a:schemeClr val="hlink"/>
              </a:solidFill>
              <a:latin typeface="Tahoma"/>
              <a:ea typeface="Tahoma"/>
              <a:cs typeface="Tahoma"/>
              <a:sym typeface="Tahoma"/>
            </a:endParaRPr>
          </a:p>
          <a:p>
            <a:pPr indent="0" lvl="0" marL="0" rtl="0" algn="l">
              <a:lnSpc>
                <a:spcPct val="90000"/>
              </a:lnSpc>
              <a:spcBef>
                <a:spcPts val="900"/>
              </a:spcBef>
              <a:spcAft>
                <a:spcPts val="0"/>
              </a:spcAft>
              <a:buNone/>
            </a:pPr>
            <a:r>
              <a:rPr lang="en-AT" sz="1600">
                <a:solidFill>
                  <a:schemeClr val="dk1"/>
                </a:solidFill>
                <a:latin typeface="Tahoma"/>
                <a:ea typeface="Tahoma"/>
                <a:cs typeface="Tahoma"/>
                <a:sym typeface="Tahoma"/>
              </a:rPr>
              <a:t>•Work with us to test/pilot the Framework: citizen.data@un.org</a:t>
            </a:r>
            <a:endParaRPr sz="1600">
              <a:solidFill>
                <a:schemeClr val="dk1"/>
              </a:solidFill>
              <a:latin typeface="Tahoma"/>
              <a:ea typeface="Tahoma"/>
              <a:cs typeface="Tahoma"/>
              <a:sym typeface="Tahoma"/>
            </a:endParaRPr>
          </a:p>
          <a:p>
            <a:pPr indent="0" lvl="0" marL="0" rtl="0" algn="l">
              <a:lnSpc>
                <a:spcPct val="90000"/>
              </a:lnSpc>
              <a:spcBef>
                <a:spcPts val="900"/>
              </a:spcBef>
              <a:spcAft>
                <a:spcPts val="0"/>
              </a:spcAft>
              <a:buNone/>
            </a:pPr>
            <a:r>
              <a:rPr lang="en-AT" sz="1600">
                <a:solidFill>
                  <a:schemeClr val="dk1"/>
                </a:solidFill>
                <a:latin typeface="Tahoma"/>
                <a:ea typeface="Tahoma"/>
                <a:cs typeface="Tahoma"/>
                <a:sym typeface="Tahoma"/>
              </a:rPr>
              <a:t>•Join the upcoming information/consultation sessions:</a:t>
            </a:r>
            <a:endParaRPr sz="1600">
              <a:solidFill>
                <a:schemeClr val="dk1"/>
              </a:solidFill>
              <a:latin typeface="Tahoma"/>
              <a:ea typeface="Tahoma"/>
              <a:cs typeface="Tahoma"/>
              <a:sym typeface="Tahoma"/>
            </a:endParaRPr>
          </a:p>
          <a:p>
            <a:pPr indent="0" lvl="0" marL="12700" rtl="0" algn="l">
              <a:lnSpc>
                <a:spcPct val="90000"/>
              </a:lnSpc>
              <a:spcBef>
                <a:spcPts val="900"/>
              </a:spcBef>
              <a:spcAft>
                <a:spcPts val="0"/>
              </a:spcAft>
              <a:buNone/>
            </a:pPr>
            <a:r>
              <a:rPr lang="en-AT" sz="1600">
                <a:solidFill>
                  <a:schemeClr val="dk1"/>
                </a:solidFill>
                <a:latin typeface="Tahoma"/>
                <a:ea typeface="Tahoma"/>
                <a:cs typeface="Tahoma"/>
                <a:sym typeface="Tahoma"/>
              </a:rPr>
              <a:t>•In-person (l</a:t>
            </a:r>
            <a:r>
              <a:rPr lang="en-AT" sz="1600" u="sng">
                <a:solidFill>
                  <a:schemeClr val="hlink"/>
                </a:solidFill>
                <a:latin typeface="Tahoma"/>
                <a:ea typeface="Tahoma"/>
                <a:cs typeface="Tahoma"/>
                <a:sym typeface="Tahoma"/>
                <a:hlinkClick r:id="rId7"/>
              </a:rPr>
              <a:t>ink</a:t>
            </a:r>
            <a:r>
              <a:rPr lang="en-AT" sz="1600">
                <a:solidFill>
                  <a:schemeClr val="dk1"/>
                </a:solidFill>
                <a:latin typeface="Tahoma"/>
                <a:ea typeface="Tahoma"/>
                <a:cs typeface="Tahoma"/>
                <a:sym typeface="Tahoma"/>
              </a:rPr>
              <a:t>)</a:t>
            </a:r>
            <a:endParaRPr sz="1600">
              <a:solidFill>
                <a:schemeClr val="dk1"/>
              </a:solidFill>
              <a:latin typeface="Tahoma"/>
              <a:ea typeface="Tahoma"/>
              <a:cs typeface="Tahoma"/>
              <a:sym typeface="Tahoma"/>
            </a:endParaRPr>
          </a:p>
          <a:p>
            <a:pPr indent="0" lvl="0" marL="0" rtl="0" algn="l">
              <a:lnSpc>
                <a:spcPct val="90000"/>
              </a:lnSpc>
              <a:spcBef>
                <a:spcPts val="900"/>
              </a:spcBef>
              <a:spcAft>
                <a:spcPts val="900"/>
              </a:spcAft>
              <a:buNone/>
            </a:pPr>
            <a:r>
              <a:rPr lang="en-AT" sz="1600">
                <a:solidFill>
                  <a:schemeClr val="dk1"/>
                </a:solidFill>
                <a:latin typeface="Tahoma"/>
                <a:ea typeface="Tahoma"/>
                <a:cs typeface="Tahoma"/>
                <a:sym typeface="Tahoma"/>
              </a:rPr>
              <a:t>•Follow our Newsletters, if interested email citizen.data@un.org</a:t>
            </a:r>
            <a:endParaRPr sz="1600">
              <a:solidFill>
                <a:schemeClr val="dk1"/>
              </a:solidFill>
              <a:latin typeface="Tahoma"/>
              <a:ea typeface="Tahoma"/>
              <a:cs typeface="Tahoma"/>
              <a:sym typeface="Tahoma"/>
            </a:endParaRPr>
          </a:p>
        </p:txBody>
      </p:sp>
      <p:pic>
        <p:nvPicPr>
          <p:cNvPr id="294" name="Google Shape;294;g2c6b18b1b4d_0_310"/>
          <p:cNvPicPr preferRelativeResize="0"/>
          <p:nvPr/>
        </p:nvPicPr>
        <p:blipFill>
          <a:blip r:embed="rId8">
            <a:alphaModFix/>
          </a:blip>
          <a:stretch>
            <a:fillRect/>
          </a:stretch>
        </p:blipFill>
        <p:spPr>
          <a:xfrm>
            <a:off x="81625" y="323400"/>
            <a:ext cx="6046776" cy="34051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2c6b18b1b4d_1_68"/>
          <p:cNvSpPr txBox="1"/>
          <p:nvPr>
            <p:ph type="title"/>
          </p:nvPr>
        </p:nvSpPr>
        <p:spPr>
          <a:xfrm>
            <a:off x="362712" y="769377"/>
            <a:ext cx="10991100" cy="1198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AT" sz="3600">
                <a:solidFill>
                  <a:schemeClr val="dk1"/>
                </a:solidFill>
              </a:rPr>
              <a:t>Kenya National Bureau of Statistics (KNBS)</a:t>
            </a:r>
            <a:endParaRPr>
              <a:solidFill>
                <a:schemeClr val="dk1"/>
              </a:solidFill>
            </a:endParaRPr>
          </a:p>
        </p:txBody>
      </p:sp>
      <p:sp>
        <p:nvSpPr>
          <p:cNvPr id="301" name="Google Shape;301;g2c6b18b1b4d_1_68"/>
          <p:cNvSpPr txBox="1"/>
          <p:nvPr>
            <p:ph idx="1" type="body"/>
          </p:nvPr>
        </p:nvSpPr>
        <p:spPr>
          <a:xfrm>
            <a:off x="362700" y="1874800"/>
            <a:ext cx="11311800" cy="3542100"/>
          </a:xfrm>
          <a:prstGeom prst="rect">
            <a:avLst/>
          </a:prstGeom>
        </p:spPr>
        <p:txBody>
          <a:bodyPr anchorCtr="0" anchor="t" bIns="45700" lIns="91425" spcFirstLastPara="1" rIns="91425" wrap="square" tIns="45700">
            <a:normAutofit/>
          </a:bodyPr>
          <a:lstStyle/>
          <a:p>
            <a:pPr indent="0" lvl="0" marL="0" rtl="0" algn="just">
              <a:lnSpc>
                <a:spcPct val="90000"/>
              </a:lnSpc>
              <a:spcBef>
                <a:spcPts val="1000"/>
              </a:spcBef>
              <a:spcAft>
                <a:spcPts val="0"/>
              </a:spcAft>
              <a:buNone/>
            </a:pPr>
            <a:r>
              <a:t/>
            </a:r>
            <a:endParaRPr sz="2200">
              <a:solidFill>
                <a:srgbClr val="44546A"/>
              </a:solidFill>
            </a:endParaRPr>
          </a:p>
          <a:p>
            <a:pPr indent="0" lvl="0" marL="0" rtl="0" algn="just">
              <a:lnSpc>
                <a:spcPct val="90000"/>
              </a:lnSpc>
              <a:spcBef>
                <a:spcPts val="1000"/>
              </a:spcBef>
              <a:spcAft>
                <a:spcPts val="0"/>
              </a:spcAft>
              <a:buNone/>
            </a:pPr>
            <a:r>
              <a:t/>
            </a:r>
            <a:endParaRPr sz="2200">
              <a:solidFill>
                <a:srgbClr val="44546A"/>
              </a:solidFill>
            </a:endParaRPr>
          </a:p>
          <a:p>
            <a:pPr indent="0" lvl="0" marL="0" rtl="0" algn="just">
              <a:lnSpc>
                <a:spcPct val="90000"/>
              </a:lnSpc>
              <a:spcBef>
                <a:spcPts val="1000"/>
              </a:spcBef>
              <a:spcAft>
                <a:spcPts val="0"/>
              </a:spcAft>
              <a:buClr>
                <a:schemeClr val="dk1"/>
              </a:buClr>
              <a:buSzPts val="1100"/>
              <a:buFont typeface="Arial"/>
              <a:buNone/>
            </a:pPr>
            <a:r>
              <a:rPr lang="en-AT" sz="2200"/>
              <a:t>Technical Working Committee on Citizen-Generated Data (CGD) to strengthen stakeholder collaboration in adoption of quality CGD as an alternative source of data for official reporting where data gaps exist, especially in reporting on Sustainable Development Goals (SDGs).</a:t>
            </a:r>
            <a:endParaRPr sz="2200"/>
          </a:p>
          <a:p>
            <a:pPr indent="0" lvl="0" marL="0" rtl="0" algn="l">
              <a:spcBef>
                <a:spcPts val="1000"/>
              </a:spcBef>
              <a:spcAft>
                <a:spcPts val="0"/>
              </a:spcAft>
              <a:buNone/>
            </a:pPr>
            <a:r>
              <a:t/>
            </a:r>
            <a:endParaRPr/>
          </a:p>
        </p:txBody>
      </p:sp>
      <p:sp>
        <p:nvSpPr>
          <p:cNvPr id="302" name="Google Shape;302;g2c6b18b1b4d_1_68"/>
          <p:cNvSpPr txBox="1"/>
          <p:nvPr>
            <p:ph idx="12" type="sldNum"/>
          </p:nvPr>
        </p:nvSpPr>
        <p:spPr>
          <a:xfrm>
            <a:off x="258748" y="6352806"/>
            <a:ext cx="2743200" cy="365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2c6b18b1b4d_0_336"/>
          <p:cNvSpPr txBox="1"/>
          <p:nvPr>
            <p:ph type="ctrTitle"/>
          </p:nvPr>
        </p:nvSpPr>
        <p:spPr>
          <a:xfrm>
            <a:off x="362700" y="1180400"/>
            <a:ext cx="9659100" cy="3186600"/>
          </a:xfrm>
          <a:prstGeom prst="rect">
            <a:avLst/>
          </a:prstGeom>
        </p:spPr>
        <p:txBody>
          <a:bodyPr anchorCtr="0" anchor="b" bIns="45700" lIns="91425" spcFirstLastPara="1" rIns="91425" wrap="square" tIns="45700">
            <a:normAutofit fontScale="90000"/>
          </a:bodyPr>
          <a:lstStyle/>
          <a:p>
            <a:pPr indent="0" lvl="0" marL="0" rtl="0" algn="ctr">
              <a:lnSpc>
                <a:spcPct val="115000"/>
              </a:lnSpc>
              <a:spcBef>
                <a:spcPts val="0"/>
              </a:spcBef>
              <a:spcAft>
                <a:spcPts val="0"/>
              </a:spcAft>
              <a:buNone/>
            </a:pPr>
            <a:r>
              <a:t/>
            </a:r>
            <a:endParaRPr b="1" sz="2300">
              <a:solidFill>
                <a:srgbClr val="44546A"/>
              </a:solidFill>
              <a:latin typeface="Arial"/>
              <a:ea typeface="Arial"/>
              <a:cs typeface="Arial"/>
              <a:sym typeface="Arial"/>
            </a:endParaRPr>
          </a:p>
          <a:p>
            <a:pPr indent="0" lvl="0" marL="0" rtl="0" algn="ctr">
              <a:lnSpc>
                <a:spcPct val="115000"/>
              </a:lnSpc>
              <a:spcBef>
                <a:spcPts val="0"/>
              </a:spcBef>
              <a:spcAft>
                <a:spcPts val="0"/>
              </a:spcAft>
              <a:buNone/>
            </a:pPr>
            <a:r>
              <a:t/>
            </a:r>
            <a:endParaRPr b="1" sz="2300">
              <a:solidFill>
                <a:srgbClr val="44546A"/>
              </a:solidFill>
              <a:latin typeface="Arial"/>
              <a:ea typeface="Arial"/>
              <a:cs typeface="Arial"/>
              <a:sym typeface="Arial"/>
            </a:endParaRPr>
          </a:p>
          <a:p>
            <a:pPr indent="0" lvl="0" marL="0" rtl="0" algn="ctr">
              <a:lnSpc>
                <a:spcPct val="115000"/>
              </a:lnSpc>
              <a:spcBef>
                <a:spcPts val="0"/>
              </a:spcBef>
              <a:spcAft>
                <a:spcPts val="0"/>
              </a:spcAft>
              <a:buNone/>
            </a:pPr>
            <a:r>
              <a:t/>
            </a:r>
            <a:endParaRPr b="1" sz="2300">
              <a:solidFill>
                <a:srgbClr val="44546A"/>
              </a:solidFill>
              <a:latin typeface="Arial"/>
              <a:ea typeface="Arial"/>
              <a:cs typeface="Arial"/>
              <a:sym typeface="Arial"/>
            </a:endParaRPr>
          </a:p>
          <a:p>
            <a:pPr indent="0" lvl="0" marL="0" rtl="0" algn="ctr">
              <a:lnSpc>
                <a:spcPct val="115000"/>
              </a:lnSpc>
              <a:spcBef>
                <a:spcPts val="0"/>
              </a:spcBef>
              <a:spcAft>
                <a:spcPts val="0"/>
              </a:spcAft>
              <a:buNone/>
            </a:pPr>
            <a:r>
              <a:t/>
            </a:r>
            <a:endParaRPr b="1" sz="2300">
              <a:solidFill>
                <a:srgbClr val="44546A"/>
              </a:solidFill>
              <a:latin typeface="Arial"/>
              <a:ea typeface="Arial"/>
              <a:cs typeface="Arial"/>
              <a:sym typeface="Arial"/>
            </a:endParaRPr>
          </a:p>
          <a:p>
            <a:pPr indent="0" lvl="0" marL="0" rtl="0" algn="l">
              <a:lnSpc>
                <a:spcPct val="115000"/>
              </a:lnSpc>
              <a:spcBef>
                <a:spcPts val="0"/>
              </a:spcBef>
              <a:spcAft>
                <a:spcPts val="0"/>
              </a:spcAft>
              <a:buNone/>
            </a:pPr>
            <a:r>
              <a:t/>
            </a:r>
            <a:endParaRPr b="1" sz="2188">
              <a:solidFill>
                <a:srgbClr val="44546A"/>
              </a:solidFill>
            </a:endParaRPr>
          </a:p>
          <a:p>
            <a:pPr indent="0" lvl="0" marL="0" rtl="0" algn="l">
              <a:lnSpc>
                <a:spcPct val="115000"/>
              </a:lnSpc>
              <a:spcBef>
                <a:spcPts val="0"/>
              </a:spcBef>
              <a:spcAft>
                <a:spcPts val="0"/>
              </a:spcAft>
              <a:buNone/>
            </a:pPr>
            <a:r>
              <a:t/>
            </a:r>
            <a:endParaRPr b="1" sz="2188">
              <a:solidFill>
                <a:srgbClr val="44546A"/>
              </a:solidFill>
            </a:endParaRPr>
          </a:p>
          <a:p>
            <a:pPr indent="0" lvl="0" marL="0" rtl="0" algn="l">
              <a:lnSpc>
                <a:spcPct val="115000"/>
              </a:lnSpc>
              <a:spcBef>
                <a:spcPts val="0"/>
              </a:spcBef>
              <a:spcAft>
                <a:spcPts val="0"/>
              </a:spcAft>
              <a:buNone/>
            </a:pPr>
            <a:r>
              <a:t/>
            </a:r>
            <a:endParaRPr b="1" sz="2188">
              <a:solidFill>
                <a:srgbClr val="44546A"/>
              </a:solidFill>
            </a:endParaRPr>
          </a:p>
          <a:p>
            <a:pPr indent="0" lvl="0" marL="0" rtl="0" algn="l">
              <a:lnSpc>
                <a:spcPct val="115000"/>
              </a:lnSpc>
              <a:spcBef>
                <a:spcPts val="0"/>
              </a:spcBef>
              <a:spcAft>
                <a:spcPts val="0"/>
              </a:spcAft>
              <a:buNone/>
            </a:pPr>
            <a:r>
              <a:t/>
            </a:r>
            <a:endParaRPr b="1" sz="2188">
              <a:solidFill>
                <a:srgbClr val="44546A"/>
              </a:solidFill>
            </a:endParaRPr>
          </a:p>
          <a:p>
            <a:pPr indent="0" lvl="0" marL="0" rtl="0" algn="l">
              <a:lnSpc>
                <a:spcPct val="115000"/>
              </a:lnSpc>
              <a:spcBef>
                <a:spcPts val="0"/>
              </a:spcBef>
              <a:spcAft>
                <a:spcPts val="0"/>
              </a:spcAft>
              <a:buNone/>
            </a:pPr>
            <a:r>
              <a:t/>
            </a:r>
            <a:endParaRPr b="1" sz="2188">
              <a:solidFill>
                <a:srgbClr val="44546A"/>
              </a:solidFill>
            </a:endParaRPr>
          </a:p>
          <a:p>
            <a:pPr indent="0" lvl="0" marL="0" rtl="0" algn="l">
              <a:lnSpc>
                <a:spcPct val="115000"/>
              </a:lnSpc>
              <a:spcBef>
                <a:spcPts val="0"/>
              </a:spcBef>
              <a:spcAft>
                <a:spcPts val="0"/>
              </a:spcAft>
              <a:buNone/>
            </a:pPr>
            <a:r>
              <a:rPr b="1" lang="en-AT" sz="2966">
                <a:solidFill>
                  <a:srgbClr val="44546A"/>
                </a:solidFill>
              </a:rPr>
              <a:t>THANK YOU!!</a:t>
            </a:r>
            <a:endParaRPr b="1" sz="2966">
              <a:solidFill>
                <a:srgbClr val="44546A"/>
              </a:solidFill>
            </a:endParaRPr>
          </a:p>
          <a:p>
            <a:pPr indent="0" lvl="0" marL="0" rtl="0" algn="l">
              <a:lnSpc>
                <a:spcPct val="115000"/>
              </a:lnSpc>
              <a:spcBef>
                <a:spcPts val="0"/>
              </a:spcBef>
              <a:spcAft>
                <a:spcPts val="0"/>
              </a:spcAft>
              <a:buNone/>
            </a:pPr>
            <a:r>
              <a:t/>
            </a:r>
            <a:endParaRPr b="1" sz="2188">
              <a:solidFill>
                <a:srgbClr val="44546A"/>
              </a:solidFill>
            </a:endParaRPr>
          </a:p>
          <a:p>
            <a:pPr indent="0" lvl="0" marL="0" rtl="0" algn="l">
              <a:lnSpc>
                <a:spcPct val="115000"/>
              </a:lnSpc>
              <a:spcBef>
                <a:spcPts val="0"/>
              </a:spcBef>
              <a:spcAft>
                <a:spcPts val="0"/>
              </a:spcAft>
              <a:buNone/>
            </a:pPr>
            <a:r>
              <a:rPr b="1" lang="en-AT" sz="2188">
                <a:solidFill>
                  <a:srgbClr val="44546A"/>
                </a:solidFill>
              </a:rPr>
              <a:t>Dilek Fraisl</a:t>
            </a:r>
            <a:endParaRPr b="1" sz="2188">
              <a:solidFill>
                <a:srgbClr val="44546A"/>
              </a:solidFill>
            </a:endParaRPr>
          </a:p>
          <a:p>
            <a:pPr indent="0" lvl="0" marL="0" rtl="0" algn="l">
              <a:lnSpc>
                <a:spcPct val="115000"/>
              </a:lnSpc>
              <a:spcBef>
                <a:spcPts val="0"/>
              </a:spcBef>
              <a:spcAft>
                <a:spcPts val="0"/>
              </a:spcAft>
              <a:buNone/>
            </a:pPr>
            <a:r>
              <a:rPr lang="en-AT" sz="2188">
                <a:solidFill>
                  <a:srgbClr val="44546A"/>
                </a:solidFill>
              </a:rPr>
              <a:t>International Institute for Applied Systems Analysis (IIASA)</a:t>
            </a:r>
            <a:endParaRPr sz="2188">
              <a:solidFill>
                <a:srgbClr val="44546A"/>
              </a:solidFill>
            </a:endParaRPr>
          </a:p>
          <a:p>
            <a:pPr indent="0" lvl="0" marL="0" rtl="0" algn="l">
              <a:lnSpc>
                <a:spcPct val="115000"/>
              </a:lnSpc>
              <a:spcBef>
                <a:spcPts val="0"/>
              </a:spcBef>
              <a:spcAft>
                <a:spcPts val="0"/>
              </a:spcAft>
              <a:buClr>
                <a:schemeClr val="dk1"/>
              </a:buClr>
              <a:buSzPct val="50253"/>
              <a:buFont typeface="Arial"/>
              <a:buNone/>
            </a:pPr>
            <a:r>
              <a:rPr lang="en-AT" sz="2188">
                <a:solidFill>
                  <a:srgbClr val="44546A"/>
                </a:solidFill>
              </a:rPr>
              <a:t>Citizen Science Global Partnership (CSGP)</a:t>
            </a:r>
            <a:endParaRPr b="1" sz="2188">
              <a:solidFill>
                <a:srgbClr val="44546A"/>
              </a:solidFill>
            </a:endParaRPr>
          </a:p>
          <a:p>
            <a:pPr indent="0" lvl="0" marL="0" rtl="0" algn="l">
              <a:spcBef>
                <a:spcPts val="0"/>
              </a:spcBef>
              <a:spcAft>
                <a:spcPts val="0"/>
              </a:spcAft>
              <a:buNone/>
            </a:pPr>
            <a:r>
              <a:t/>
            </a:r>
            <a:endParaRPr/>
          </a:p>
        </p:txBody>
      </p:sp>
      <p:sp>
        <p:nvSpPr>
          <p:cNvPr id="309" name="Google Shape;309;g2c6b18b1b4d_0_336"/>
          <p:cNvSpPr txBox="1"/>
          <p:nvPr>
            <p:ph idx="1" type="subTitle"/>
          </p:nvPr>
        </p:nvSpPr>
        <p:spPr>
          <a:xfrm>
            <a:off x="362712" y="4003515"/>
            <a:ext cx="8196000" cy="1029600"/>
          </a:xfrm>
          <a:prstGeom prst="rect">
            <a:avLst/>
          </a:prstGeom>
        </p:spPr>
        <p:txBody>
          <a:bodyPr anchorCtr="0" anchor="t" bIns="45700" lIns="91425" spcFirstLastPara="1" rIns="91425" wrap="square" tIns="45700">
            <a:normAutofit fontScale="85000" lnSpcReduction="20000"/>
          </a:bodyPr>
          <a:lstStyle/>
          <a:p>
            <a:pPr indent="0" lvl="0" marL="0" rtl="0" algn="l">
              <a:lnSpc>
                <a:spcPct val="115000"/>
              </a:lnSpc>
              <a:spcBef>
                <a:spcPts val="0"/>
              </a:spcBef>
              <a:spcAft>
                <a:spcPts val="0"/>
              </a:spcAft>
              <a:buClr>
                <a:schemeClr val="dk1"/>
              </a:buClr>
              <a:buSzPct val="68750"/>
              <a:buFont typeface="Arial"/>
              <a:buNone/>
            </a:pPr>
            <a:r>
              <a:rPr lang="en-AT" sz="1600">
                <a:latin typeface="Arial"/>
                <a:ea typeface="Arial"/>
                <a:cs typeface="Arial"/>
                <a:sym typeface="Arial"/>
              </a:rPr>
              <a:t>Email: fraisl@iiasa.ac.at</a:t>
            </a:r>
            <a:endParaRPr sz="1600">
              <a:latin typeface="Arial"/>
              <a:ea typeface="Arial"/>
              <a:cs typeface="Arial"/>
              <a:sym typeface="Arial"/>
            </a:endParaRPr>
          </a:p>
          <a:p>
            <a:pPr indent="0" lvl="0" marL="0" rtl="0" algn="l">
              <a:lnSpc>
                <a:spcPct val="115000"/>
              </a:lnSpc>
              <a:spcBef>
                <a:spcPts val="0"/>
              </a:spcBef>
              <a:spcAft>
                <a:spcPts val="0"/>
              </a:spcAft>
              <a:buClr>
                <a:schemeClr val="dk1"/>
              </a:buClr>
              <a:buSzPct val="68750"/>
              <a:buFont typeface="Arial"/>
              <a:buNone/>
            </a:pPr>
            <a:r>
              <a:rPr lang="en-AT" sz="1600">
                <a:latin typeface="Arial"/>
                <a:ea typeface="Arial"/>
                <a:cs typeface="Arial"/>
                <a:sym typeface="Arial"/>
              </a:rPr>
              <a:t>Twitter/X: dilekfraisl1</a:t>
            </a:r>
            <a:endParaRPr sz="1600">
              <a:latin typeface="Arial"/>
              <a:ea typeface="Arial"/>
              <a:cs typeface="Arial"/>
              <a:sym typeface="Arial"/>
            </a:endParaRPr>
          </a:p>
          <a:p>
            <a:pPr indent="0" lvl="0" marL="0" rtl="0" algn="l">
              <a:lnSpc>
                <a:spcPct val="115000"/>
              </a:lnSpc>
              <a:spcBef>
                <a:spcPts val="0"/>
              </a:spcBef>
              <a:spcAft>
                <a:spcPts val="0"/>
              </a:spcAft>
              <a:buClr>
                <a:schemeClr val="dk1"/>
              </a:buClr>
              <a:buSzPct val="68750"/>
              <a:buFont typeface="Arial"/>
              <a:buNone/>
            </a:pPr>
            <a:r>
              <a:rPr lang="en-AT" sz="1600">
                <a:latin typeface="Arial"/>
                <a:ea typeface="Arial"/>
                <a:cs typeface="Arial"/>
                <a:sym typeface="Arial"/>
              </a:rPr>
              <a:t>LinkedIn: dilekfraisl</a:t>
            </a:r>
            <a:endParaRPr sz="1600">
              <a:latin typeface="Arial"/>
              <a:ea typeface="Arial"/>
              <a:cs typeface="Arial"/>
              <a:sym typeface="Arial"/>
            </a:endParaRPr>
          </a:p>
          <a:p>
            <a:pPr indent="0" lvl="0" marL="0" rtl="0" algn="l">
              <a:lnSpc>
                <a:spcPct val="115000"/>
              </a:lnSpc>
              <a:spcBef>
                <a:spcPts val="0"/>
              </a:spcBef>
              <a:spcAft>
                <a:spcPts val="0"/>
              </a:spcAft>
              <a:buNone/>
            </a:pPr>
            <a:r>
              <a:rPr lang="en-AT" sz="1600">
                <a:latin typeface="Arial"/>
                <a:ea typeface="Arial"/>
                <a:cs typeface="Arial"/>
                <a:sym typeface="Arial"/>
              </a:rPr>
              <a:t>Web:</a:t>
            </a:r>
            <a:r>
              <a:rPr lang="en-AT" sz="1600">
                <a:uFill>
                  <a:noFill/>
                </a:uFill>
                <a:latin typeface="Arial"/>
                <a:ea typeface="Arial"/>
                <a:cs typeface="Arial"/>
                <a:sym typeface="Arial"/>
                <a:hlinkClick r:id="rId3"/>
              </a:rPr>
              <a:t> </a:t>
            </a:r>
            <a:r>
              <a:rPr lang="en-AT" sz="1600" u="sng">
                <a:solidFill>
                  <a:schemeClr val="hlink"/>
                </a:solidFill>
                <a:latin typeface="Arial"/>
                <a:ea typeface="Arial"/>
                <a:cs typeface="Arial"/>
                <a:sym typeface="Arial"/>
                <a:hlinkClick r:id="rId4"/>
              </a:rPr>
              <a:t>www.iiasa.ac.at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
          <p:cNvSpPr txBox="1"/>
          <p:nvPr>
            <p:ph type="ctrTitle"/>
          </p:nvPr>
        </p:nvSpPr>
        <p:spPr>
          <a:xfrm>
            <a:off x="362712" y="1999070"/>
            <a:ext cx="9338849" cy="1254416"/>
          </a:xfrm>
          <a:prstGeom prst="rect">
            <a:avLst/>
          </a:prstGeom>
          <a:noFill/>
          <a:ln>
            <a:noFill/>
          </a:ln>
        </p:spPr>
        <p:txBody>
          <a:bodyPr anchorCtr="0" anchor="b" bIns="45700" lIns="91425" spcFirstLastPara="1" rIns="91425" wrap="square" tIns="45700">
            <a:normAutofit/>
          </a:bodyPr>
          <a:lstStyle/>
          <a:p>
            <a:pPr indent="0" lvl="0" marL="0" rtl="0" algn="just">
              <a:lnSpc>
                <a:spcPct val="90000"/>
              </a:lnSpc>
              <a:spcBef>
                <a:spcPts val="0"/>
              </a:spcBef>
              <a:spcAft>
                <a:spcPts val="0"/>
              </a:spcAft>
              <a:buClr>
                <a:srgbClr val="282828"/>
              </a:buClr>
              <a:buSzPts val="2800"/>
              <a:buFont typeface="Tahoma"/>
              <a:buNone/>
            </a:pPr>
            <a:r>
              <a:rPr b="0" i="0" lang="en-AT" sz="2800">
                <a:solidFill>
                  <a:srgbClr val="282828"/>
                </a:solidFill>
              </a:rPr>
              <a:t>Citizen science for monitoring the health and well-being related Sustainable Development Goals and the World Health Organization’s Triple Billion Targets</a:t>
            </a:r>
            <a:endParaRPr sz="2800"/>
          </a:p>
        </p:txBody>
      </p:sp>
      <p:sp>
        <p:nvSpPr>
          <p:cNvPr id="316" name="Google Shape;316;p1"/>
          <p:cNvSpPr txBox="1"/>
          <p:nvPr>
            <p:ph idx="1" type="subTitle"/>
          </p:nvPr>
        </p:nvSpPr>
        <p:spPr>
          <a:xfrm>
            <a:off x="362712" y="3429000"/>
            <a:ext cx="7378005" cy="480394"/>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1800"/>
              <a:buNone/>
            </a:pPr>
            <a:r>
              <a:rPr lang="en-AT" sz="1800"/>
              <a:t>Dilek Fraisl, Linda See, Diana Estevez, Nola Tomaska, Steve MacFeely</a:t>
            </a:r>
            <a:endParaRPr/>
          </a:p>
        </p:txBody>
      </p:sp>
      <p:sp>
        <p:nvSpPr>
          <p:cNvPr id="317" name="Google Shape;317;p1"/>
          <p:cNvSpPr txBox="1"/>
          <p:nvPr/>
        </p:nvSpPr>
        <p:spPr>
          <a:xfrm>
            <a:off x="362712" y="4352716"/>
            <a:ext cx="32895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Tahoma"/>
              <a:buNone/>
            </a:pPr>
            <a:r>
              <a:rPr b="1" i="0" lang="en-AT" sz="1400" u="none" cap="none" strike="noStrike">
                <a:solidFill>
                  <a:schemeClr val="dk1"/>
                </a:solidFill>
                <a:latin typeface="Tahoma"/>
                <a:ea typeface="Tahoma"/>
                <a:cs typeface="Tahoma"/>
                <a:sym typeface="Tahoma"/>
              </a:rPr>
              <a:t>Dr. </a:t>
            </a:r>
            <a:r>
              <a:rPr b="1" lang="en-AT">
                <a:solidFill>
                  <a:schemeClr val="dk1"/>
                </a:solidFill>
                <a:latin typeface="Tahoma"/>
                <a:ea typeface="Tahoma"/>
                <a:cs typeface="Tahoma"/>
                <a:sym typeface="Tahoma"/>
              </a:rPr>
              <a:t>Linda See</a:t>
            </a:r>
            <a:endParaRPr b="1" i="0" sz="1400" u="none" cap="none" strike="noStrike">
              <a:solidFill>
                <a:schemeClr val="dk1"/>
              </a:solidFill>
              <a:latin typeface="Tahoma"/>
              <a:ea typeface="Tahoma"/>
              <a:cs typeface="Tahoma"/>
              <a:sym typeface="Tahoma"/>
            </a:endParaRPr>
          </a:p>
          <a:p>
            <a:pPr indent="0" lvl="0" marL="0" marR="0" rtl="0" algn="l">
              <a:spcBef>
                <a:spcPts val="0"/>
              </a:spcBef>
              <a:spcAft>
                <a:spcPts val="0"/>
              </a:spcAft>
              <a:buClr>
                <a:schemeClr val="dk1"/>
              </a:buClr>
              <a:buSzPts val="1400"/>
              <a:buFont typeface="Arial"/>
              <a:buNone/>
            </a:pPr>
            <a:r>
              <a:t/>
            </a:r>
            <a:endParaRPr b="1" i="0" sz="1400" u="none" cap="none" strike="noStrike">
              <a:solidFill>
                <a:schemeClr val="dk1"/>
              </a:solidFill>
              <a:latin typeface="Tahoma"/>
              <a:ea typeface="Tahoma"/>
              <a:cs typeface="Tahoma"/>
              <a:sym typeface="Tahoma"/>
            </a:endParaRPr>
          </a:p>
          <a:p>
            <a:pPr indent="0" lvl="0" marL="0" marR="0" rtl="0" algn="l">
              <a:spcBef>
                <a:spcPts val="0"/>
              </a:spcBef>
              <a:spcAft>
                <a:spcPts val="0"/>
              </a:spcAft>
              <a:buClr>
                <a:schemeClr val="dk1"/>
              </a:buClr>
              <a:buSzPts val="1200"/>
              <a:buFont typeface="Tahoma"/>
              <a:buNone/>
            </a:pPr>
            <a:r>
              <a:rPr b="0" i="0" lang="en-AT" sz="1200" u="none" cap="none" strike="noStrike">
                <a:solidFill>
                  <a:schemeClr val="dk1"/>
                </a:solidFill>
                <a:latin typeface="Tahoma"/>
                <a:ea typeface="Tahoma"/>
                <a:cs typeface="Tahoma"/>
                <a:sym typeface="Tahoma"/>
              </a:rPr>
              <a:t>Email: </a:t>
            </a:r>
            <a:r>
              <a:rPr lang="en-AT" sz="1200" u="none">
                <a:solidFill>
                  <a:schemeClr val="dk1"/>
                </a:solidFill>
                <a:latin typeface="Tahoma"/>
                <a:ea typeface="Tahoma"/>
                <a:cs typeface="Tahoma"/>
                <a:sym typeface="Tahoma"/>
              </a:rPr>
              <a:t>see@iiasa.</a:t>
            </a:r>
            <a:r>
              <a:rPr lang="en-AT" sz="1200">
                <a:solidFill>
                  <a:schemeClr val="dk1"/>
                </a:solidFill>
                <a:latin typeface="Tahoma"/>
                <a:ea typeface="Tahoma"/>
                <a:cs typeface="Tahoma"/>
                <a:sym typeface="Tahoma"/>
              </a:rPr>
              <a:t>ac.at</a:t>
            </a:r>
            <a:r>
              <a:rPr b="0" i="0" lang="en-AT" sz="1200" u="none" cap="none" strike="noStrike">
                <a:solidFill>
                  <a:srgbClr val="0070C0"/>
                </a:solidFill>
                <a:latin typeface="Tahoma"/>
                <a:ea typeface="Tahoma"/>
                <a:cs typeface="Tahoma"/>
                <a:sym typeface="Tahoma"/>
              </a:rPr>
              <a:t> </a:t>
            </a:r>
            <a:endParaRPr b="0" i="0" sz="1200" u="none" cap="none" strike="noStrike">
              <a:solidFill>
                <a:srgbClr val="0070C0"/>
              </a:solidFill>
              <a:latin typeface="Tahoma"/>
              <a:ea typeface="Tahoma"/>
              <a:cs typeface="Tahoma"/>
              <a:sym typeface="Tahoma"/>
            </a:endParaRPr>
          </a:p>
          <a:p>
            <a:pPr indent="0" lvl="0" marL="0" marR="0" rtl="0" algn="l">
              <a:spcBef>
                <a:spcPts val="0"/>
              </a:spcBef>
              <a:spcAft>
                <a:spcPts val="0"/>
              </a:spcAft>
              <a:buNone/>
            </a:pPr>
            <a:r>
              <a:rPr b="0" i="0" lang="en-AT" sz="1200" u="none" cap="none" strike="noStrike">
                <a:solidFill>
                  <a:schemeClr val="dk1"/>
                </a:solidFill>
                <a:latin typeface="Tahoma"/>
                <a:ea typeface="Tahoma"/>
                <a:cs typeface="Tahoma"/>
                <a:sym typeface="Tahoma"/>
              </a:rPr>
              <a:t>Twitter/X: </a:t>
            </a:r>
            <a:r>
              <a:rPr lang="en-AT" sz="1200">
                <a:solidFill>
                  <a:schemeClr val="dk1"/>
                </a:solidFill>
                <a:latin typeface="Tahoma"/>
                <a:ea typeface="Tahoma"/>
                <a:cs typeface="Tahoma"/>
                <a:sym typeface="Tahoma"/>
              </a:rPr>
              <a:t>@LindaMSee</a:t>
            </a:r>
            <a:endParaRPr>
              <a:solidFill>
                <a:schemeClr val="dk1"/>
              </a:solidFill>
            </a:endParaRPr>
          </a:p>
          <a:p>
            <a:pPr indent="0" lvl="0" marL="0" marR="0" rtl="0" algn="l">
              <a:spcBef>
                <a:spcPts val="0"/>
              </a:spcBef>
              <a:spcAft>
                <a:spcPts val="0"/>
              </a:spcAft>
              <a:buClr>
                <a:schemeClr val="dk1"/>
              </a:buClr>
              <a:buSzPts val="1200"/>
              <a:buFont typeface="Tahoma"/>
              <a:buNone/>
            </a:pPr>
            <a:r>
              <a:rPr lang="en-AT" sz="1200">
                <a:solidFill>
                  <a:schemeClr val="dk1"/>
                </a:solidFill>
                <a:latin typeface="Tahoma"/>
                <a:ea typeface="Tahoma"/>
                <a:cs typeface="Tahoma"/>
                <a:sym typeface="Tahoma"/>
              </a:rPr>
              <a:t>Web: </a:t>
            </a:r>
            <a:r>
              <a:rPr lang="en-AT" sz="1200" u="sng">
                <a:solidFill>
                  <a:schemeClr val="hlink"/>
                </a:solidFill>
                <a:latin typeface="Tahoma"/>
                <a:ea typeface="Tahoma"/>
                <a:cs typeface="Tahoma"/>
                <a:sym typeface="Tahoma"/>
                <a:hlinkClick r:id="rId3"/>
              </a:rPr>
              <a:t>https://www.iiasa.ac.at</a:t>
            </a:r>
            <a:r>
              <a:rPr lang="en-AT" sz="1200">
                <a:solidFill>
                  <a:srgbClr val="0070C0"/>
                </a:solidFill>
                <a:latin typeface="Tahoma"/>
                <a:ea typeface="Tahoma"/>
                <a:cs typeface="Tahoma"/>
                <a:sym typeface="Tahoma"/>
              </a:rPr>
              <a:t> </a:t>
            </a:r>
            <a:endParaRPr sz="1200">
              <a:solidFill>
                <a:srgbClr val="0070C0"/>
              </a:solidFill>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descr="A diagram of health coverage&#10;&#10;Description automatically generated" id="323" name="Google Shape;323;p3"/>
          <p:cNvPicPr preferRelativeResize="0"/>
          <p:nvPr/>
        </p:nvPicPr>
        <p:blipFill rotWithShape="1">
          <a:blip r:embed="rId3">
            <a:alphaModFix/>
          </a:blip>
          <a:srcRect b="0" l="0" r="0" t="0"/>
          <a:stretch/>
        </p:blipFill>
        <p:spPr>
          <a:xfrm>
            <a:off x="3524250" y="1283724"/>
            <a:ext cx="5143500" cy="4762500"/>
          </a:xfrm>
          <a:prstGeom prst="rect">
            <a:avLst/>
          </a:prstGeom>
          <a:noFill/>
          <a:ln>
            <a:noFill/>
          </a:ln>
        </p:spPr>
      </p:pic>
      <p:sp>
        <p:nvSpPr>
          <p:cNvPr id="324" name="Google Shape;324;p3"/>
          <p:cNvSpPr txBox="1"/>
          <p:nvPr/>
        </p:nvSpPr>
        <p:spPr>
          <a:xfrm>
            <a:off x="838200" y="601099"/>
            <a:ext cx="10515600" cy="68262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Tahoma"/>
              <a:buNone/>
            </a:pPr>
            <a:r>
              <a:rPr lang="en-AT" sz="3600">
                <a:solidFill>
                  <a:schemeClr val="dk1"/>
                </a:solidFill>
                <a:latin typeface="Tahoma"/>
                <a:ea typeface="Tahoma"/>
                <a:cs typeface="Tahoma"/>
                <a:sym typeface="Tahoma"/>
              </a:rPr>
              <a:t>Triple Billion Targets</a:t>
            </a:r>
            <a:endParaRPr/>
          </a:p>
        </p:txBody>
      </p:sp>
      <p:sp>
        <p:nvSpPr>
          <p:cNvPr id="325" name="Google Shape;325;p3"/>
          <p:cNvSpPr txBox="1"/>
          <p:nvPr/>
        </p:nvSpPr>
        <p:spPr>
          <a:xfrm>
            <a:off x="0" y="6421072"/>
            <a:ext cx="1178764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AT" sz="1400">
                <a:solidFill>
                  <a:srgbClr val="282828"/>
                </a:solidFill>
                <a:latin typeface="Tahoma"/>
                <a:ea typeface="Tahoma"/>
                <a:cs typeface="Tahoma"/>
                <a:sym typeface="Tahoma"/>
              </a:rPr>
              <a:t>Source: WHO. </a:t>
            </a:r>
            <a:r>
              <a:rPr b="0" i="1" lang="en-AT" sz="1400">
                <a:solidFill>
                  <a:srgbClr val="282828"/>
                </a:solidFill>
                <a:latin typeface="Tahoma"/>
                <a:ea typeface="Tahoma"/>
                <a:cs typeface="Tahoma"/>
                <a:sym typeface="Tahoma"/>
              </a:rPr>
              <a:t>Thirteenth general Programme of work (GPW13): Methods for impact measurement</a:t>
            </a:r>
            <a:r>
              <a:rPr b="0" i="0" lang="en-AT" sz="1400">
                <a:solidFill>
                  <a:srgbClr val="282828"/>
                </a:solidFill>
                <a:latin typeface="Tahoma"/>
                <a:ea typeface="Tahoma"/>
                <a:cs typeface="Tahoma"/>
                <a:sym typeface="Tahoma"/>
              </a:rPr>
              <a:t>. Geneva: World Health Organization (2020).</a:t>
            </a:r>
            <a:endParaRPr sz="1400">
              <a:solidFill>
                <a:schemeClr val="dk1"/>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0" name="Shape 330"/>
        <p:cNvGrpSpPr/>
        <p:nvPr/>
      </p:nvGrpSpPr>
      <p:grpSpPr>
        <a:xfrm>
          <a:off x="0" y="0"/>
          <a:ext cx="0" cy="0"/>
          <a:chOff x="0" y="0"/>
          <a:chExt cx="0" cy="0"/>
        </a:xfrm>
      </p:grpSpPr>
      <p:pic>
        <p:nvPicPr>
          <p:cNvPr descr="A graph with different colored squares&#10;&#10;Description automatically generated" id="331" name="Google Shape;331;p4"/>
          <p:cNvPicPr preferRelativeResize="0"/>
          <p:nvPr/>
        </p:nvPicPr>
        <p:blipFill rotWithShape="1">
          <a:blip r:embed="rId3">
            <a:alphaModFix/>
          </a:blip>
          <a:srcRect b="0" l="0" r="0" t="0"/>
          <a:stretch/>
        </p:blipFill>
        <p:spPr>
          <a:xfrm>
            <a:off x="643465" y="445044"/>
            <a:ext cx="10905066" cy="4498339"/>
          </a:xfrm>
          <a:prstGeom prst="rect">
            <a:avLst/>
          </a:prstGeom>
          <a:noFill/>
          <a:ln>
            <a:noFill/>
          </a:ln>
        </p:spPr>
      </p:pic>
      <p:sp>
        <p:nvSpPr>
          <p:cNvPr id="332" name="Google Shape;332;p4"/>
          <p:cNvSpPr txBox="1"/>
          <p:nvPr/>
        </p:nvSpPr>
        <p:spPr>
          <a:xfrm>
            <a:off x="643466" y="5139326"/>
            <a:ext cx="10905065"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AT" sz="1400">
                <a:solidFill>
                  <a:srgbClr val="282828"/>
                </a:solidFill>
                <a:latin typeface="Tahoma"/>
                <a:ea typeface="Tahoma"/>
                <a:cs typeface="Tahoma"/>
                <a:sym typeface="Tahoma"/>
              </a:rPr>
              <a:t>Health Emergencies indicators from the WHO’s Triple Billion Targets and the SDG framework. Dark red indicates that data are missing for all countries for the mentioned year while bright green on the opposite end of the spectrum shows that there are no missing values reported for all countries, which is 194 in total. Shades in between show partial data availability. </a:t>
            </a:r>
            <a:endParaRPr/>
          </a:p>
          <a:p>
            <a:pPr indent="0" lvl="0" marL="0" marR="0" rtl="0" algn="l">
              <a:spcBef>
                <a:spcPts val="0"/>
              </a:spcBef>
              <a:spcAft>
                <a:spcPts val="0"/>
              </a:spcAft>
              <a:buNone/>
            </a:pPr>
            <a:r>
              <a:t/>
            </a:r>
            <a:endParaRPr sz="1400">
              <a:solidFill>
                <a:srgbClr val="282828"/>
              </a:solidFill>
              <a:latin typeface="Tahoma"/>
              <a:ea typeface="Tahoma"/>
              <a:cs typeface="Tahoma"/>
              <a:sym typeface="Tahoma"/>
            </a:endParaRPr>
          </a:p>
          <a:p>
            <a:pPr indent="0" lvl="0" marL="0" marR="0" rtl="0" algn="l">
              <a:spcBef>
                <a:spcPts val="0"/>
              </a:spcBef>
              <a:spcAft>
                <a:spcPts val="0"/>
              </a:spcAft>
              <a:buNone/>
            </a:pPr>
            <a:r>
              <a:rPr lang="en-AT" sz="1400">
                <a:solidFill>
                  <a:schemeClr val="accent1"/>
                </a:solidFill>
                <a:latin typeface="Tahoma"/>
                <a:ea typeface="Tahoma"/>
                <a:cs typeface="Tahoma"/>
                <a:sym typeface="Tahoma"/>
              </a:rPr>
              <a:t>Fraisl D, See L, Estevez D, Tomaska N and MacFeely S (2023) Citizen science for monitoring the health and well-being related Sustainable Development Goals and the World Health Organization’s Triple Billion Targets. Front. Public Health 11:1202188. doi: 10.3389/fpubh.2023.1202188  </a:t>
            </a:r>
            <a:endParaRPr sz="1400">
              <a:solidFill>
                <a:schemeClr val="accent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Tahoma"/>
              <a:ea typeface="Tahoma"/>
              <a:cs typeface="Tahoma"/>
              <a:sym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p7"/>
          <p:cNvSpPr/>
          <p:nvPr/>
        </p:nvSpPr>
        <p:spPr>
          <a:xfrm>
            <a:off x="638175" y="0"/>
            <a:ext cx="3248025" cy="3400426"/>
          </a:xfrm>
          <a:prstGeom prst="flowChartDocumen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7"/>
          <p:cNvSpPr txBox="1"/>
          <p:nvPr>
            <p:ph type="title"/>
          </p:nvPr>
        </p:nvSpPr>
        <p:spPr>
          <a:xfrm>
            <a:off x="838200" y="171162"/>
            <a:ext cx="2840182" cy="23711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Calibri"/>
              <a:buNone/>
            </a:pPr>
            <a:r>
              <a:rPr lang="en-AT" sz="3200">
                <a:solidFill>
                  <a:srgbClr val="FFFFFF"/>
                </a:solidFill>
                <a:latin typeface="Calibri"/>
                <a:ea typeface="Calibri"/>
                <a:cs typeface="Calibri"/>
                <a:sym typeface="Calibri"/>
              </a:rPr>
              <a:t>Methodology</a:t>
            </a:r>
            <a:endParaRPr/>
          </a:p>
        </p:txBody>
      </p:sp>
      <p:pic>
        <p:nvPicPr>
          <p:cNvPr descr="A flowchart of a flowchart&#10;&#10;Description automatically generated" id="340" name="Google Shape;340;p7"/>
          <p:cNvPicPr preferRelativeResize="0"/>
          <p:nvPr>
            <p:ph idx="1" type="body"/>
          </p:nvPr>
        </p:nvPicPr>
        <p:blipFill rotWithShape="1">
          <a:blip r:embed="rId3">
            <a:alphaModFix/>
          </a:blip>
          <a:srcRect b="0" l="0" r="0" t="0"/>
          <a:stretch/>
        </p:blipFill>
        <p:spPr>
          <a:xfrm>
            <a:off x="4980203" y="451381"/>
            <a:ext cx="5786119" cy="5193043"/>
          </a:xfrm>
          <a:prstGeom prst="rect">
            <a:avLst/>
          </a:prstGeom>
          <a:noFill/>
          <a:ln>
            <a:noFill/>
          </a:ln>
        </p:spPr>
      </p:pic>
      <p:sp>
        <p:nvSpPr>
          <p:cNvPr id="341" name="Google Shape;341;p7"/>
          <p:cNvSpPr txBox="1"/>
          <p:nvPr/>
        </p:nvSpPr>
        <p:spPr>
          <a:xfrm>
            <a:off x="292510" y="6061586"/>
            <a:ext cx="11369040" cy="625251"/>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AT" sz="1400">
                <a:solidFill>
                  <a:schemeClr val="accent1"/>
                </a:solidFill>
                <a:latin typeface="Tahoma"/>
                <a:ea typeface="Tahoma"/>
                <a:cs typeface="Tahoma"/>
                <a:sym typeface="Tahoma"/>
              </a:rPr>
              <a:t>Fraisl D, See L, Estevez D, Tomaska N and MacFeely S (2023) Citizen science for monitoring the health and well-being related Sustainable Development Goals and the World Health Organization’s Triple Billion Targets. Front. Public Health 11:1202188. doi: 10.3389/fpubh.2023.1202188  </a:t>
            </a:r>
            <a:endParaRPr sz="1400">
              <a:solidFill>
                <a:schemeClr val="accen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c6b18b1b4d_1_20"/>
          <p:cNvSpPr txBox="1"/>
          <p:nvPr>
            <p:ph type="title"/>
          </p:nvPr>
        </p:nvSpPr>
        <p:spPr>
          <a:xfrm>
            <a:off x="362712" y="365127"/>
            <a:ext cx="10991100" cy="1198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AT"/>
              <a:t>Agenda</a:t>
            </a:r>
            <a:endParaRPr/>
          </a:p>
        </p:txBody>
      </p:sp>
      <p:sp>
        <p:nvSpPr>
          <p:cNvPr id="204" name="Google Shape;204;g2c6b18b1b4d_1_20"/>
          <p:cNvSpPr txBox="1"/>
          <p:nvPr>
            <p:ph idx="1" type="body"/>
          </p:nvPr>
        </p:nvSpPr>
        <p:spPr>
          <a:xfrm>
            <a:off x="362698" y="1454400"/>
            <a:ext cx="10991100" cy="4351200"/>
          </a:xfrm>
          <a:prstGeom prst="rect">
            <a:avLst/>
          </a:prstGeom>
        </p:spPr>
        <p:txBody>
          <a:bodyPr anchorCtr="0" anchor="t" bIns="45700" lIns="91425" spcFirstLastPara="1" rIns="91425" wrap="square" tIns="45700">
            <a:normAutofit/>
          </a:bodyPr>
          <a:lstStyle/>
          <a:p>
            <a:pPr indent="-381000" lvl="0" marL="457200" rtl="0" algn="l">
              <a:spcBef>
                <a:spcPts val="1000"/>
              </a:spcBef>
              <a:spcAft>
                <a:spcPts val="0"/>
              </a:spcAft>
              <a:buSzPts val="2400"/>
              <a:buChar char="●"/>
            </a:pPr>
            <a:r>
              <a:rPr lang="en-AT"/>
              <a:t>Welcome and Introduction</a:t>
            </a:r>
            <a:endParaRPr/>
          </a:p>
          <a:p>
            <a:pPr indent="-381000" lvl="0" marL="457200" rtl="0" algn="l">
              <a:spcBef>
                <a:spcPts val="0"/>
              </a:spcBef>
              <a:spcAft>
                <a:spcPts val="0"/>
              </a:spcAft>
              <a:buSzPts val="2400"/>
              <a:buChar char="●"/>
            </a:pPr>
            <a:r>
              <a:rPr lang="en-AT"/>
              <a:t>Potential of citizen science for contributing to official monitoring and statistics and policy development</a:t>
            </a:r>
            <a:endParaRPr/>
          </a:p>
          <a:p>
            <a:pPr indent="-381000" lvl="0" marL="457200" rtl="0" algn="l">
              <a:spcBef>
                <a:spcPts val="0"/>
              </a:spcBef>
              <a:spcAft>
                <a:spcPts val="0"/>
              </a:spcAft>
              <a:buSzPts val="2400"/>
              <a:buChar char="●"/>
            </a:pPr>
            <a:r>
              <a:rPr lang="en-AT"/>
              <a:t>Citizen science for monitoring the health and well-being related Sustainable Development Goals and the WHO’s Triple Billion Targets</a:t>
            </a:r>
            <a:endParaRPr/>
          </a:p>
          <a:p>
            <a:pPr indent="-381000" lvl="0" marL="457200" rtl="0" algn="l">
              <a:spcBef>
                <a:spcPts val="0"/>
              </a:spcBef>
              <a:spcAft>
                <a:spcPts val="0"/>
              </a:spcAft>
              <a:buSzPts val="2400"/>
              <a:buChar char="●"/>
            </a:pPr>
            <a:r>
              <a:rPr lang="en-AT"/>
              <a:t>Are the UN and the citizen science community ready to embrace the change?</a:t>
            </a:r>
            <a:endParaRPr/>
          </a:p>
          <a:p>
            <a:pPr indent="-381000" lvl="0" marL="457200" rtl="0" algn="l">
              <a:spcBef>
                <a:spcPts val="0"/>
              </a:spcBef>
              <a:spcAft>
                <a:spcPts val="0"/>
              </a:spcAft>
              <a:buSzPts val="2400"/>
              <a:buChar char="●"/>
            </a:pPr>
            <a:r>
              <a:rPr lang="en-AT"/>
              <a:t>World Cafe &amp; Discussion</a:t>
            </a:r>
            <a:endParaRPr/>
          </a:p>
          <a:p>
            <a:pPr indent="-381000" lvl="0" marL="457200" rtl="0" algn="l">
              <a:spcBef>
                <a:spcPts val="0"/>
              </a:spcBef>
              <a:spcAft>
                <a:spcPts val="0"/>
              </a:spcAft>
              <a:buSzPts val="2400"/>
              <a:buChar char="●"/>
            </a:pPr>
            <a:r>
              <a:rPr lang="en-AT"/>
              <a:t>Next Steps and Closing </a:t>
            </a:r>
            <a:endParaRPr/>
          </a:p>
        </p:txBody>
      </p:sp>
      <p:sp>
        <p:nvSpPr>
          <p:cNvPr id="205" name="Google Shape;205;g2c6b18b1b4d_1_20"/>
          <p:cNvSpPr txBox="1"/>
          <p:nvPr>
            <p:ph idx="12" type="sldNum"/>
          </p:nvPr>
        </p:nvSpPr>
        <p:spPr>
          <a:xfrm>
            <a:off x="258748" y="6352806"/>
            <a:ext cx="2743200" cy="365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pic>
        <p:nvPicPr>
          <p:cNvPr descr="A screenshot of a chat&#10;&#10;Description automatically generated" id="347" name="Google Shape;347;p8"/>
          <p:cNvPicPr preferRelativeResize="0"/>
          <p:nvPr>
            <p:ph idx="1" type="body"/>
          </p:nvPr>
        </p:nvPicPr>
        <p:blipFill rotWithShape="1">
          <a:blip r:embed="rId3">
            <a:alphaModFix/>
          </a:blip>
          <a:srcRect b="0" l="0" r="0" t="0"/>
          <a:stretch/>
        </p:blipFill>
        <p:spPr>
          <a:xfrm>
            <a:off x="1782953" y="520563"/>
            <a:ext cx="8626093" cy="5305050"/>
          </a:xfrm>
          <a:prstGeom prst="rect">
            <a:avLst/>
          </a:prstGeom>
          <a:solidFill>
            <a:schemeClr val="lt1"/>
          </a:solidFill>
          <a:ln cap="flat" cmpd="sng" w="12700">
            <a:solidFill>
              <a:schemeClr val="dk1"/>
            </a:solidFill>
            <a:prstDash val="solid"/>
            <a:miter lim="800000"/>
            <a:headEnd len="sm" w="sm" type="none"/>
            <a:tailEnd len="sm" w="sm" type="none"/>
          </a:ln>
        </p:spPr>
      </p:pic>
      <p:sp>
        <p:nvSpPr>
          <p:cNvPr id="348" name="Google Shape;348;p8"/>
          <p:cNvSpPr txBox="1"/>
          <p:nvPr/>
        </p:nvSpPr>
        <p:spPr>
          <a:xfrm>
            <a:off x="294221" y="5968105"/>
            <a:ext cx="11603556"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AT" sz="1400">
                <a:solidFill>
                  <a:srgbClr val="282828"/>
                </a:solidFill>
                <a:latin typeface="Tahoma"/>
                <a:ea typeface="Tahoma"/>
                <a:cs typeface="Tahoma"/>
                <a:sym typeface="Tahoma"/>
              </a:rPr>
              <a:t>The health and well-being related SDG indicators and Triple Billion Targets covered in this study. Indicators where citizen science projects are “already contributing” are in dark blue, “could contribute” are in light blue or where there is “no alignment” are in grey. The values within each box are the indicator numbers or titles.</a:t>
            </a:r>
            <a:endParaRPr sz="1400">
              <a:solidFill>
                <a:schemeClr val="dk1"/>
              </a:solidFill>
              <a:latin typeface="Tahoma"/>
              <a:ea typeface="Tahoma"/>
              <a:cs typeface="Tahoma"/>
              <a:sym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3" name="Shape 353"/>
        <p:cNvGrpSpPr/>
        <p:nvPr/>
      </p:nvGrpSpPr>
      <p:grpSpPr>
        <a:xfrm>
          <a:off x="0" y="0"/>
          <a:ext cx="0" cy="0"/>
          <a:chOff x="0" y="0"/>
          <a:chExt cx="0" cy="0"/>
        </a:xfrm>
      </p:grpSpPr>
      <p:sp>
        <p:nvSpPr>
          <p:cNvPr id="354" name="Google Shape;354;p9"/>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9"/>
          <p:cNvSpPr txBox="1"/>
          <p:nvPr>
            <p:ph type="title"/>
          </p:nvPr>
        </p:nvSpPr>
        <p:spPr>
          <a:xfrm>
            <a:off x="1109970" y="2405277"/>
            <a:ext cx="4638061" cy="2979964"/>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Tahoma"/>
              <a:buNone/>
            </a:pPr>
            <a:r>
              <a:rPr b="0" i="0" lang="en-AT" sz="3800">
                <a:latin typeface="Tahoma"/>
                <a:ea typeface="Tahoma"/>
                <a:cs typeface="Tahoma"/>
                <a:sym typeface="Tahoma"/>
              </a:rPr>
              <a:t>Indicator 3.3.5</a:t>
            </a:r>
            <a:br>
              <a:rPr b="0" i="0" lang="en-AT" sz="3800">
                <a:latin typeface="Tahoma"/>
                <a:ea typeface="Tahoma"/>
                <a:cs typeface="Tahoma"/>
                <a:sym typeface="Tahoma"/>
              </a:rPr>
            </a:br>
            <a:br>
              <a:rPr b="0" i="0" lang="en-AT" sz="3800">
                <a:latin typeface="Tahoma"/>
                <a:ea typeface="Tahoma"/>
                <a:cs typeface="Tahoma"/>
                <a:sym typeface="Tahoma"/>
              </a:rPr>
            </a:br>
            <a:r>
              <a:rPr b="0" i="0" lang="en-AT" sz="3800">
                <a:latin typeface="Tahoma"/>
                <a:ea typeface="Tahoma"/>
                <a:cs typeface="Tahoma"/>
                <a:sym typeface="Tahoma"/>
              </a:rPr>
              <a:t>Number of people requiring interventions against neglected tropical diseases</a:t>
            </a:r>
            <a:endParaRPr sz="3800">
              <a:latin typeface="Tahoma"/>
              <a:ea typeface="Tahoma"/>
              <a:cs typeface="Tahoma"/>
              <a:sym typeface="Tahoma"/>
            </a:endParaRPr>
          </a:p>
        </p:txBody>
      </p:sp>
      <p:sp>
        <p:nvSpPr>
          <p:cNvPr id="356" name="Google Shape;356;p9"/>
          <p:cNvSpPr txBox="1"/>
          <p:nvPr>
            <p:ph idx="1" type="body"/>
          </p:nvPr>
        </p:nvSpPr>
        <p:spPr>
          <a:xfrm>
            <a:off x="1113810" y="1676103"/>
            <a:ext cx="4900143" cy="46942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0" i="0" lang="en-AT" sz="2000">
                <a:latin typeface="Tahoma"/>
                <a:ea typeface="Tahoma"/>
                <a:cs typeface="Tahoma"/>
                <a:sym typeface="Tahoma"/>
              </a:rPr>
              <a:t>Snakebite Information and Data Platform</a:t>
            </a:r>
            <a:endParaRPr sz="2000">
              <a:latin typeface="Tahoma"/>
              <a:ea typeface="Tahoma"/>
              <a:cs typeface="Tahoma"/>
              <a:sym typeface="Tahoma"/>
            </a:endParaRPr>
          </a:p>
        </p:txBody>
      </p:sp>
      <p:grpSp>
        <p:nvGrpSpPr>
          <p:cNvPr id="357" name="Google Shape;357;p9"/>
          <p:cNvGrpSpPr/>
          <p:nvPr/>
        </p:nvGrpSpPr>
        <p:grpSpPr>
          <a:xfrm>
            <a:off x="0" y="3048031"/>
            <a:ext cx="731521" cy="673460"/>
            <a:chOff x="3940602" y="308034"/>
            <a:chExt cx="2116791" cy="3428999"/>
          </a:xfrm>
        </p:grpSpPr>
        <p:sp>
          <p:nvSpPr>
            <p:cNvPr id="358" name="Google Shape;358;p9"/>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9"/>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9"/>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1" name="Google Shape;361;p9"/>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9"/>
          <p:cNvSpPr/>
          <p:nvPr/>
        </p:nvSpPr>
        <p:spPr>
          <a:xfrm>
            <a:off x="6858000" y="257770"/>
            <a:ext cx="4837176" cy="2979964"/>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lose-up of a snake&#10;&#10;Description automatically generated" id="363" name="Google Shape;363;p9"/>
          <p:cNvPicPr preferRelativeResize="0"/>
          <p:nvPr/>
        </p:nvPicPr>
        <p:blipFill rotWithShape="1">
          <a:blip r:embed="rId3">
            <a:alphaModFix/>
          </a:blip>
          <a:srcRect b="0" l="0" r="0" t="0"/>
          <a:stretch/>
        </p:blipFill>
        <p:spPr>
          <a:xfrm>
            <a:off x="7114162" y="639509"/>
            <a:ext cx="4324849" cy="2216485"/>
          </a:xfrm>
          <a:prstGeom prst="rect">
            <a:avLst/>
          </a:prstGeom>
          <a:noFill/>
          <a:ln>
            <a:noFill/>
          </a:ln>
        </p:spPr>
      </p:pic>
      <p:sp>
        <p:nvSpPr>
          <p:cNvPr id="364" name="Google Shape;364;p9"/>
          <p:cNvSpPr/>
          <p:nvPr/>
        </p:nvSpPr>
        <p:spPr>
          <a:xfrm>
            <a:off x="6858000" y="3462252"/>
            <a:ext cx="4837176" cy="2979964"/>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screenshot of a computer&#10;&#10;Description automatically generated" id="365" name="Google Shape;365;p9"/>
          <p:cNvPicPr preferRelativeResize="0"/>
          <p:nvPr/>
        </p:nvPicPr>
        <p:blipFill rotWithShape="1">
          <a:blip r:embed="rId4">
            <a:alphaModFix/>
          </a:blip>
          <a:srcRect b="0" l="0" r="0" t="0"/>
          <a:stretch/>
        </p:blipFill>
        <p:spPr>
          <a:xfrm>
            <a:off x="7114162" y="4054827"/>
            <a:ext cx="4324849" cy="1794812"/>
          </a:xfrm>
          <a:prstGeom prst="rect">
            <a:avLst/>
          </a:prstGeom>
          <a:noFill/>
          <a:ln>
            <a:noFill/>
          </a:ln>
        </p:spPr>
      </p:pic>
      <p:sp>
        <p:nvSpPr>
          <p:cNvPr id="366" name="Google Shape;366;p9"/>
          <p:cNvSpPr txBox="1"/>
          <p:nvPr/>
        </p:nvSpPr>
        <p:spPr>
          <a:xfrm>
            <a:off x="97927" y="6537679"/>
            <a:ext cx="110273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T" sz="1200">
                <a:solidFill>
                  <a:schemeClr val="dk1"/>
                </a:solidFill>
                <a:latin typeface="Tahoma"/>
                <a:ea typeface="Tahoma"/>
                <a:cs typeface="Tahoma"/>
                <a:sym typeface="Tahoma"/>
              </a:rPr>
              <a:t>Source: WHO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1" name="Shape 371"/>
        <p:cNvGrpSpPr/>
        <p:nvPr/>
      </p:nvGrpSpPr>
      <p:grpSpPr>
        <a:xfrm>
          <a:off x="0" y="0"/>
          <a:ext cx="0" cy="0"/>
          <a:chOff x="0" y="0"/>
          <a:chExt cx="0" cy="0"/>
        </a:xfrm>
      </p:grpSpPr>
      <p:sp>
        <p:nvSpPr>
          <p:cNvPr id="372" name="Google Shape;372;p10"/>
          <p:cNvSpPr txBox="1"/>
          <p:nvPr>
            <p:ph type="title"/>
          </p:nvPr>
        </p:nvSpPr>
        <p:spPr>
          <a:xfrm>
            <a:off x="1673096" y="4851504"/>
            <a:ext cx="9144000" cy="113235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Tahoma"/>
              <a:buNone/>
            </a:pPr>
            <a:r>
              <a:rPr b="0" i="0" lang="en-AT" sz="2400">
                <a:solidFill>
                  <a:schemeClr val="dk1"/>
                </a:solidFill>
                <a:latin typeface="Tahoma"/>
                <a:ea typeface="Tahoma"/>
                <a:cs typeface="Tahoma"/>
                <a:sym typeface="Tahoma"/>
              </a:rPr>
              <a:t>Indicator 6.2.1 Proportion of population using (a) safely managed sanitation services and (b) a hand-washing facility with soap and water</a:t>
            </a:r>
            <a:endParaRPr/>
          </a:p>
        </p:txBody>
      </p:sp>
      <p:pic>
        <p:nvPicPr>
          <p:cNvPr descr="Urbansci 06 00036 g004 550" id="373" name="Google Shape;373;p10"/>
          <p:cNvPicPr preferRelativeResize="0"/>
          <p:nvPr/>
        </p:nvPicPr>
        <p:blipFill rotWithShape="1">
          <a:blip r:embed="rId3">
            <a:alphaModFix/>
          </a:blip>
          <a:srcRect b="4960" l="0" r="-4" t="0"/>
          <a:stretch/>
        </p:blipFill>
        <p:spPr>
          <a:xfrm>
            <a:off x="877414" y="877413"/>
            <a:ext cx="5218586" cy="3756852"/>
          </a:xfrm>
          <a:prstGeom prst="rect">
            <a:avLst/>
          </a:prstGeom>
          <a:solidFill>
            <a:schemeClr val="lt1"/>
          </a:solidFill>
          <a:ln cap="flat" cmpd="sng" w="12700">
            <a:solidFill>
              <a:schemeClr val="dk1"/>
            </a:solidFill>
            <a:prstDash val="solid"/>
            <a:miter lim="800000"/>
            <a:headEnd len="sm" w="sm" type="none"/>
            <a:tailEnd len="sm" w="sm" type="none"/>
          </a:ln>
        </p:spPr>
      </p:pic>
      <p:pic>
        <p:nvPicPr>
          <p:cNvPr descr="A diagram of flooding in mukuru&#10;&#10;Description automatically generated" id="374" name="Google Shape;374;p10"/>
          <p:cNvPicPr preferRelativeResize="0"/>
          <p:nvPr/>
        </p:nvPicPr>
        <p:blipFill rotWithShape="1">
          <a:blip r:embed="rId4">
            <a:alphaModFix/>
          </a:blip>
          <a:srcRect b="1" l="0" r="5889" t="0"/>
          <a:stretch/>
        </p:blipFill>
        <p:spPr>
          <a:xfrm>
            <a:off x="6096001" y="877413"/>
            <a:ext cx="5218586" cy="3756852"/>
          </a:xfrm>
          <a:prstGeom prst="rect">
            <a:avLst/>
          </a:prstGeom>
          <a:solidFill>
            <a:schemeClr val="lt1"/>
          </a:solidFill>
          <a:ln cap="flat" cmpd="sng" w="12700">
            <a:solidFill>
              <a:schemeClr val="dk1"/>
            </a:solidFill>
            <a:prstDash val="solid"/>
            <a:miter lim="800000"/>
            <a:headEnd len="sm" w="sm" type="none"/>
            <a:tailEnd len="sm" w="sm" type="none"/>
          </a:ln>
        </p:spPr>
      </p:pic>
      <p:sp>
        <p:nvSpPr>
          <p:cNvPr id="375" name="Google Shape;375;p10"/>
          <p:cNvSpPr/>
          <p:nvPr/>
        </p:nvSpPr>
        <p:spPr>
          <a:xfrm rot="-5400000">
            <a:off x="6033402" y="-604469"/>
            <a:ext cx="123362" cy="10439007"/>
          </a:xfrm>
          <a:prstGeom prst="rect">
            <a:avLst/>
          </a:prstGeom>
          <a:gradFill>
            <a:gsLst>
              <a:gs pos="0">
                <a:schemeClr val="accent2"/>
              </a:gs>
              <a:gs pos="100000">
                <a:schemeClr val="accent5"/>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10"/>
          <p:cNvSpPr/>
          <p:nvPr/>
        </p:nvSpPr>
        <p:spPr>
          <a:xfrm rot="-5400000">
            <a:off x="8718160" y="2080291"/>
            <a:ext cx="123362" cy="5069490"/>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10"/>
          <p:cNvSpPr txBox="1"/>
          <p:nvPr/>
        </p:nvSpPr>
        <p:spPr>
          <a:xfrm>
            <a:off x="383459" y="6293096"/>
            <a:ext cx="1194619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AT" sz="1200">
                <a:solidFill>
                  <a:srgbClr val="222222"/>
                </a:solidFill>
                <a:latin typeface="Tahoma"/>
                <a:ea typeface="Tahoma"/>
                <a:cs typeface="Tahoma"/>
                <a:sym typeface="Tahoma"/>
              </a:rPr>
              <a:t>Corburn, J.; Njoroge, P.; Weru, J.; Musya, M. Urban Climate Justice, Human Health, and Citizen Science in Nairobi’s Informal Settlements. </a:t>
            </a:r>
            <a:r>
              <a:rPr b="0" i="1" lang="en-AT" sz="1200">
                <a:solidFill>
                  <a:srgbClr val="222222"/>
                </a:solidFill>
                <a:latin typeface="Tahoma"/>
                <a:ea typeface="Tahoma"/>
                <a:cs typeface="Tahoma"/>
                <a:sym typeface="Tahoma"/>
              </a:rPr>
              <a:t>Urban Sci.</a:t>
            </a:r>
            <a:r>
              <a:rPr b="0" i="0" lang="en-AT" sz="1200">
                <a:solidFill>
                  <a:srgbClr val="222222"/>
                </a:solidFill>
                <a:latin typeface="Tahoma"/>
                <a:ea typeface="Tahoma"/>
                <a:cs typeface="Tahoma"/>
                <a:sym typeface="Tahoma"/>
              </a:rPr>
              <a:t> </a:t>
            </a:r>
            <a:r>
              <a:rPr b="1" i="0" lang="en-AT" sz="1200">
                <a:solidFill>
                  <a:srgbClr val="222222"/>
                </a:solidFill>
                <a:latin typeface="Tahoma"/>
                <a:ea typeface="Tahoma"/>
                <a:cs typeface="Tahoma"/>
                <a:sym typeface="Tahoma"/>
              </a:rPr>
              <a:t>2022</a:t>
            </a:r>
            <a:r>
              <a:rPr b="0" i="0" lang="en-AT" sz="1200">
                <a:solidFill>
                  <a:srgbClr val="222222"/>
                </a:solidFill>
                <a:latin typeface="Tahoma"/>
                <a:ea typeface="Tahoma"/>
                <a:cs typeface="Tahoma"/>
                <a:sym typeface="Tahoma"/>
              </a:rPr>
              <a:t>, </a:t>
            </a:r>
            <a:r>
              <a:rPr b="0" i="1" lang="en-AT" sz="1200">
                <a:solidFill>
                  <a:srgbClr val="222222"/>
                </a:solidFill>
                <a:latin typeface="Tahoma"/>
                <a:ea typeface="Tahoma"/>
                <a:cs typeface="Tahoma"/>
                <a:sym typeface="Tahoma"/>
              </a:rPr>
              <a:t>6</a:t>
            </a:r>
            <a:r>
              <a:rPr b="0" i="0" lang="en-AT" sz="1200">
                <a:solidFill>
                  <a:srgbClr val="222222"/>
                </a:solidFill>
                <a:latin typeface="Tahoma"/>
                <a:ea typeface="Tahoma"/>
                <a:cs typeface="Tahoma"/>
                <a:sym typeface="Tahoma"/>
              </a:rPr>
              <a:t>, 36. https://doi.org/10.3390/urbansci6020036</a:t>
            </a:r>
            <a:endParaRPr sz="1200">
              <a:solidFill>
                <a:schemeClr val="dk1"/>
              </a:solidFill>
              <a:latin typeface="Tahoma"/>
              <a:ea typeface="Tahoma"/>
              <a:cs typeface="Tahoma"/>
              <a:sym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1"/>
          <p:cNvSpPr txBox="1"/>
          <p:nvPr>
            <p:ph type="title"/>
          </p:nvPr>
        </p:nvSpPr>
        <p:spPr>
          <a:xfrm>
            <a:off x="838200" y="335629"/>
            <a:ext cx="10515600" cy="93273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Tahoma"/>
              <a:buNone/>
            </a:pPr>
            <a:r>
              <a:rPr lang="en-AT" sz="4000">
                <a:latin typeface="Tahoma"/>
                <a:ea typeface="Tahoma"/>
                <a:cs typeface="Tahoma"/>
                <a:sym typeface="Tahoma"/>
              </a:rPr>
              <a:t>Supplementary Material</a:t>
            </a:r>
            <a:endParaRPr/>
          </a:p>
        </p:txBody>
      </p:sp>
      <p:pic>
        <p:nvPicPr>
          <p:cNvPr descr="A close-up of a report&#10;&#10;Description automatically generated" id="384" name="Google Shape;384;p11"/>
          <p:cNvPicPr preferRelativeResize="0"/>
          <p:nvPr>
            <p:ph idx="1" type="body"/>
          </p:nvPr>
        </p:nvPicPr>
        <p:blipFill rotWithShape="1">
          <a:blip r:embed="rId3">
            <a:alphaModFix/>
          </a:blip>
          <a:srcRect b="0" l="0" r="0" t="0"/>
          <a:stretch/>
        </p:blipFill>
        <p:spPr>
          <a:xfrm>
            <a:off x="1490450" y="1268362"/>
            <a:ext cx="9211100" cy="496759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2c6b18b1b4d_0_367"/>
          <p:cNvSpPr txBox="1"/>
          <p:nvPr>
            <p:ph type="ctrTitle"/>
          </p:nvPr>
        </p:nvSpPr>
        <p:spPr>
          <a:xfrm>
            <a:off x="362700" y="1180400"/>
            <a:ext cx="9659100" cy="3186600"/>
          </a:xfrm>
          <a:prstGeom prst="rect">
            <a:avLst/>
          </a:prstGeom>
        </p:spPr>
        <p:txBody>
          <a:bodyPr anchorCtr="0" anchor="b" bIns="45700" lIns="91425" spcFirstLastPara="1" rIns="91425" wrap="square" tIns="45700">
            <a:normAutofit fontScale="90000"/>
          </a:bodyPr>
          <a:lstStyle/>
          <a:p>
            <a:pPr indent="0" lvl="0" marL="0" rtl="0" algn="ctr">
              <a:lnSpc>
                <a:spcPct val="115000"/>
              </a:lnSpc>
              <a:spcBef>
                <a:spcPts val="0"/>
              </a:spcBef>
              <a:spcAft>
                <a:spcPts val="0"/>
              </a:spcAft>
              <a:buNone/>
            </a:pPr>
            <a:r>
              <a:t/>
            </a:r>
            <a:endParaRPr b="1" sz="2300">
              <a:solidFill>
                <a:srgbClr val="44546A"/>
              </a:solidFill>
              <a:latin typeface="Arial"/>
              <a:ea typeface="Arial"/>
              <a:cs typeface="Arial"/>
              <a:sym typeface="Arial"/>
            </a:endParaRPr>
          </a:p>
          <a:p>
            <a:pPr indent="0" lvl="0" marL="0" rtl="0" algn="ctr">
              <a:lnSpc>
                <a:spcPct val="115000"/>
              </a:lnSpc>
              <a:spcBef>
                <a:spcPts val="0"/>
              </a:spcBef>
              <a:spcAft>
                <a:spcPts val="0"/>
              </a:spcAft>
              <a:buNone/>
            </a:pPr>
            <a:r>
              <a:t/>
            </a:r>
            <a:endParaRPr b="1" sz="2300">
              <a:solidFill>
                <a:srgbClr val="44546A"/>
              </a:solidFill>
              <a:latin typeface="Arial"/>
              <a:ea typeface="Arial"/>
              <a:cs typeface="Arial"/>
              <a:sym typeface="Arial"/>
            </a:endParaRPr>
          </a:p>
          <a:p>
            <a:pPr indent="0" lvl="0" marL="0" rtl="0" algn="ctr">
              <a:lnSpc>
                <a:spcPct val="115000"/>
              </a:lnSpc>
              <a:spcBef>
                <a:spcPts val="0"/>
              </a:spcBef>
              <a:spcAft>
                <a:spcPts val="0"/>
              </a:spcAft>
              <a:buNone/>
            </a:pPr>
            <a:r>
              <a:t/>
            </a:r>
            <a:endParaRPr b="1" sz="2300">
              <a:solidFill>
                <a:srgbClr val="44546A"/>
              </a:solidFill>
              <a:latin typeface="Arial"/>
              <a:ea typeface="Arial"/>
              <a:cs typeface="Arial"/>
              <a:sym typeface="Arial"/>
            </a:endParaRPr>
          </a:p>
          <a:p>
            <a:pPr indent="0" lvl="0" marL="0" rtl="0" algn="ctr">
              <a:lnSpc>
                <a:spcPct val="115000"/>
              </a:lnSpc>
              <a:spcBef>
                <a:spcPts val="0"/>
              </a:spcBef>
              <a:spcAft>
                <a:spcPts val="0"/>
              </a:spcAft>
              <a:buNone/>
            </a:pPr>
            <a:r>
              <a:t/>
            </a:r>
            <a:endParaRPr b="1" sz="2300">
              <a:solidFill>
                <a:srgbClr val="44546A"/>
              </a:solidFill>
              <a:latin typeface="Arial"/>
              <a:ea typeface="Arial"/>
              <a:cs typeface="Arial"/>
              <a:sym typeface="Arial"/>
            </a:endParaRPr>
          </a:p>
          <a:p>
            <a:pPr indent="0" lvl="0" marL="0" rtl="0" algn="l">
              <a:lnSpc>
                <a:spcPct val="115000"/>
              </a:lnSpc>
              <a:spcBef>
                <a:spcPts val="0"/>
              </a:spcBef>
              <a:spcAft>
                <a:spcPts val="0"/>
              </a:spcAft>
              <a:buNone/>
            </a:pPr>
            <a:r>
              <a:t/>
            </a:r>
            <a:endParaRPr b="1" sz="2188">
              <a:solidFill>
                <a:srgbClr val="44546A"/>
              </a:solidFill>
            </a:endParaRPr>
          </a:p>
          <a:p>
            <a:pPr indent="0" lvl="0" marL="0" rtl="0" algn="l">
              <a:lnSpc>
                <a:spcPct val="115000"/>
              </a:lnSpc>
              <a:spcBef>
                <a:spcPts val="0"/>
              </a:spcBef>
              <a:spcAft>
                <a:spcPts val="0"/>
              </a:spcAft>
              <a:buNone/>
            </a:pPr>
            <a:r>
              <a:t/>
            </a:r>
            <a:endParaRPr b="1" sz="2188">
              <a:solidFill>
                <a:srgbClr val="44546A"/>
              </a:solidFill>
            </a:endParaRPr>
          </a:p>
          <a:p>
            <a:pPr indent="0" lvl="0" marL="0" rtl="0" algn="l">
              <a:lnSpc>
                <a:spcPct val="115000"/>
              </a:lnSpc>
              <a:spcBef>
                <a:spcPts val="0"/>
              </a:spcBef>
              <a:spcAft>
                <a:spcPts val="0"/>
              </a:spcAft>
              <a:buNone/>
            </a:pPr>
            <a:r>
              <a:t/>
            </a:r>
            <a:endParaRPr b="1" sz="2188">
              <a:solidFill>
                <a:srgbClr val="44546A"/>
              </a:solidFill>
            </a:endParaRPr>
          </a:p>
          <a:p>
            <a:pPr indent="0" lvl="0" marL="0" rtl="0" algn="l">
              <a:lnSpc>
                <a:spcPct val="115000"/>
              </a:lnSpc>
              <a:spcBef>
                <a:spcPts val="0"/>
              </a:spcBef>
              <a:spcAft>
                <a:spcPts val="0"/>
              </a:spcAft>
              <a:buNone/>
            </a:pPr>
            <a:r>
              <a:t/>
            </a:r>
            <a:endParaRPr b="1" sz="2188">
              <a:solidFill>
                <a:srgbClr val="44546A"/>
              </a:solidFill>
            </a:endParaRPr>
          </a:p>
          <a:p>
            <a:pPr indent="0" lvl="0" marL="0" rtl="0" algn="l">
              <a:lnSpc>
                <a:spcPct val="115000"/>
              </a:lnSpc>
              <a:spcBef>
                <a:spcPts val="0"/>
              </a:spcBef>
              <a:spcAft>
                <a:spcPts val="0"/>
              </a:spcAft>
              <a:buNone/>
            </a:pPr>
            <a:r>
              <a:t/>
            </a:r>
            <a:endParaRPr b="1" sz="2188">
              <a:solidFill>
                <a:srgbClr val="44546A"/>
              </a:solidFill>
            </a:endParaRPr>
          </a:p>
          <a:p>
            <a:pPr indent="0" lvl="0" marL="0" rtl="0" algn="l">
              <a:lnSpc>
                <a:spcPct val="115000"/>
              </a:lnSpc>
              <a:spcBef>
                <a:spcPts val="0"/>
              </a:spcBef>
              <a:spcAft>
                <a:spcPts val="0"/>
              </a:spcAft>
              <a:buNone/>
            </a:pPr>
            <a:r>
              <a:rPr b="1" lang="en-AT" sz="2966">
                <a:solidFill>
                  <a:srgbClr val="44546A"/>
                </a:solidFill>
              </a:rPr>
              <a:t>THANK YOU!</a:t>
            </a:r>
            <a:endParaRPr b="1" sz="2966">
              <a:solidFill>
                <a:srgbClr val="44546A"/>
              </a:solidFill>
            </a:endParaRPr>
          </a:p>
          <a:p>
            <a:pPr indent="0" lvl="0" marL="0" rtl="0" algn="l">
              <a:lnSpc>
                <a:spcPct val="115000"/>
              </a:lnSpc>
              <a:spcBef>
                <a:spcPts val="0"/>
              </a:spcBef>
              <a:spcAft>
                <a:spcPts val="0"/>
              </a:spcAft>
              <a:buNone/>
            </a:pPr>
            <a:r>
              <a:t/>
            </a:r>
            <a:endParaRPr b="1" sz="2188">
              <a:solidFill>
                <a:srgbClr val="44546A"/>
              </a:solidFill>
            </a:endParaRPr>
          </a:p>
          <a:p>
            <a:pPr indent="0" lvl="0" marL="0" rtl="0" algn="l">
              <a:lnSpc>
                <a:spcPct val="115000"/>
              </a:lnSpc>
              <a:spcBef>
                <a:spcPts val="0"/>
              </a:spcBef>
              <a:spcAft>
                <a:spcPts val="0"/>
              </a:spcAft>
              <a:buNone/>
            </a:pPr>
            <a:r>
              <a:rPr b="1" lang="en-AT" sz="2188">
                <a:solidFill>
                  <a:srgbClr val="44546A"/>
                </a:solidFill>
              </a:rPr>
              <a:t>Dr. Linda See</a:t>
            </a:r>
            <a:endParaRPr b="1" sz="2188">
              <a:solidFill>
                <a:srgbClr val="44546A"/>
              </a:solidFill>
            </a:endParaRPr>
          </a:p>
          <a:p>
            <a:pPr indent="0" lvl="0" marL="0" rtl="0" algn="l">
              <a:lnSpc>
                <a:spcPct val="115000"/>
              </a:lnSpc>
              <a:spcBef>
                <a:spcPts val="0"/>
              </a:spcBef>
              <a:spcAft>
                <a:spcPts val="0"/>
              </a:spcAft>
              <a:buNone/>
            </a:pPr>
            <a:r>
              <a:rPr lang="en-AT" sz="2188">
                <a:solidFill>
                  <a:srgbClr val="44546A"/>
                </a:solidFill>
              </a:rPr>
              <a:t>Novel Data Ecosystems for Sustainability Research Group (NODES)</a:t>
            </a:r>
            <a:endParaRPr sz="2188">
              <a:solidFill>
                <a:srgbClr val="44546A"/>
              </a:solidFill>
            </a:endParaRPr>
          </a:p>
          <a:p>
            <a:pPr indent="0" lvl="0" marL="0" rtl="0" algn="l">
              <a:lnSpc>
                <a:spcPct val="115000"/>
              </a:lnSpc>
              <a:spcBef>
                <a:spcPts val="0"/>
              </a:spcBef>
              <a:spcAft>
                <a:spcPts val="0"/>
              </a:spcAft>
              <a:buNone/>
            </a:pPr>
            <a:r>
              <a:rPr lang="en-AT" sz="2188">
                <a:solidFill>
                  <a:srgbClr val="44546A"/>
                </a:solidFill>
              </a:rPr>
              <a:t>International Institute for Applied Systems Analysis (IIASA)</a:t>
            </a:r>
            <a:endParaRPr sz="2188">
              <a:solidFill>
                <a:srgbClr val="44546A"/>
              </a:solidFill>
            </a:endParaRPr>
          </a:p>
          <a:p>
            <a:pPr indent="0" lvl="0" marL="0" rtl="0" algn="l">
              <a:lnSpc>
                <a:spcPct val="115000"/>
              </a:lnSpc>
              <a:spcBef>
                <a:spcPts val="0"/>
              </a:spcBef>
              <a:spcAft>
                <a:spcPts val="0"/>
              </a:spcAft>
              <a:buNone/>
            </a:pPr>
            <a:r>
              <a:t/>
            </a:r>
            <a:endParaRPr b="1" sz="2188">
              <a:solidFill>
                <a:srgbClr val="44546A"/>
              </a:solidFill>
            </a:endParaRPr>
          </a:p>
          <a:p>
            <a:pPr indent="0" lvl="0" marL="0" rtl="0" algn="l">
              <a:spcBef>
                <a:spcPts val="0"/>
              </a:spcBef>
              <a:spcAft>
                <a:spcPts val="0"/>
              </a:spcAft>
              <a:buNone/>
            </a:pPr>
            <a:r>
              <a:t/>
            </a:r>
            <a:endParaRPr/>
          </a:p>
        </p:txBody>
      </p:sp>
      <p:sp>
        <p:nvSpPr>
          <p:cNvPr id="391" name="Google Shape;391;g2c6b18b1b4d_0_367"/>
          <p:cNvSpPr txBox="1"/>
          <p:nvPr>
            <p:ph idx="1" type="subTitle"/>
          </p:nvPr>
        </p:nvSpPr>
        <p:spPr>
          <a:xfrm>
            <a:off x="362712" y="4003515"/>
            <a:ext cx="8196000" cy="1029600"/>
          </a:xfrm>
          <a:prstGeom prst="rect">
            <a:avLst/>
          </a:prstGeom>
        </p:spPr>
        <p:txBody>
          <a:bodyPr anchorCtr="0" anchor="t" bIns="45700" lIns="91425" spcFirstLastPara="1" rIns="91425" wrap="square" tIns="45700">
            <a:normAutofit/>
          </a:bodyPr>
          <a:lstStyle/>
          <a:p>
            <a:pPr indent="0" lvl="0" marL="0" marR="0" rtl="0" algn="l">
              <a:lnSpc>
                <a:spcPct val="115000"/>
              </a:lnSpc>
              <a:spcBef>
                <a:spcPts val="0"/>
              </a:spcBef>
              <a:spcAft>
                <a:spcPts val="0"/>
              </a:spcAft>
              <a:buNone/>
            </a:pPr>
            <a:r>
              <a:rPr lang="en-AT" sz="1500">
                <a:solidFill>
                  <a:srgbClr val="44546A"/>
                </a:solidFill>
              </a:rPr>
              <a:t>Email: see@iiasa.ac.at</a:t>
            </a:r>
            <a:endParaRPr sz="1500">
              <a:solidFill>
                <a:srgbClr val="44546A"/>
              </a:solidFill>
            </a:endParaRPr>
          </a:p>
          <a:p>
            <a:pPr indent="0" lvl="0" marL="0" marR="0" rtl="0" algn="l">
              <a:lnSpc>
                <a:spcPct val="115000"/>
              </a:lnSpc>
              <a:spcBef>
                <a:spcPts val="0"/>
              </a:spcBef>
              <a:spcAft>
                <a:spcPts val="0"/>
              </a:spcAft>
              <a:buNone/>
            </a:pPr>
            <a:r>
              <a:rPr lang="en-AT" sz="1500">
                <a:solidFill>
                  <a:srgbClr val="44546A"/>
                </a:solidFill>
              </a:rPr>
              <a:t>Twitter/X: </a:t>
            </a:r>
            <a:r>
              <a:rPr lang="en-AT" sz="1500">
                <a:solidFill>
                  <a:schemeClr val="dk2"/>
                </a:solidFill>
              </a:rPr>
              <a:t>@</a:t>
            </a:r>
            <a:r>
              <a:rPr lang="en-AT" sz="1500">
                <a:solidFill>
                  <a:srgbClr val="44546A"/>
                </a:solidFill>
              </a:rPr>
              <a:t>LindaMSee</a:t>
            </a:r>
            <a:endParaRPr sz="1500">
              <a:solidFill>
                <a:srgbClr val="44546A"/>
              </a:solidFill>
            </a:endParaRPr>
          </a:p>
          <a:p>
            <a:pPr indent="0" lvl="0" marL="0" marR="0" rtl="0" algn="l">
              <a:lnSpc>
                <a:spcPct val="115000"/>
              </a:lnSpc>
              <a:spcBef>
                <a:spcPts val="0"/>
              </a:spcBef>
              <a:spcAft>
                <a:spcPts val="0"/>
              </a:spcAft>
              <a:buNone/>
            </a:pPr>
            <a:r>
              <a:rPr lang="en-AT" sz="1500">
                <a:solidFill>
                  <a:srgbClr val="44546A"/>
                </a:solidFill>
              </a:rPr>
              <a:t>Web:</a:t>
            </a:r>
            <a:r>
              <a:rPr lang="en-AT" sz="1500">
                <a:solidFill>
                  <a:srgbClr val="44546A"/>
                </a:solidFill>
                <a:uFill>
                  <a:noFill/>
                </a:uFill>
                <a:hlinkClick r:id="rId3">
                  <a:extLst>
                    <a:ext uri="{A12FA001-AC4F-418D-AE19-62706E023703}">
                      <ahyp:hlinkClr val="tx"/>
                    </a:ext>
                  </a:extLst>
                </a:hlinkClick>
              </a:rPr>
              <a:t> https://www.iiasa.ac.at</a:t>
            </a:r>
            <a:endParaRPr sz="15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2c6b18b1b4d_0_32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T"/>
              <a:t>‹#›</a:t>
            </a:fld>
            <a:endParaRPr/>
          </a:p>
        </p:txBody>
      </p:sp>
      <p:pic>
        <p:nvPicPr>
          <p:cNvPr id="398" name="Google Shape;398;g2c6b18b1b4d_0_321"/>
          <p:cNvPicPr preferRelativeResize="0"/>
          <p:nvPr/>
        </p:nvPicPr>
        <p:blipFill>
          <a:blip r:embed="rId3">
            <a:alphaModFix/>
          </a:blip>
          <a:stretch>
            <a:fillRect/>
          </a:stretch>
        </p:blipFill>
        <p:spPr>
          <a:xfrm>
            <a:off x="2667000" y="0"/>
            <a:ext cx="6858000"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2c8f25c77b2_0_20"/>
          <p:cNvSpPr txBox="1"/>
          <p:nvPr>
            <p:ph idx="12" type="sldNum"/>
          </p:nvPr>
        </p:nvSpPr>
        <p:spPr>
          <a:xfrm>
            <a:off x="258748" y="6352806"/>
            <a:ext cx="2743200" cy="365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AT"/>
              <a:t>‹#›</a:t>
            </a:fld>
            <a:endParaRPr/>
          </a:p>
        </p:txBody>
      </p:sp>
      <p:sp>
        <p:nvSpPr>
          <p:cNvPr id="405" name="Google Shape;405;g2c8f25c77b2_0_20"/>
          <p:cNvSpPr txBox="1"/>
          <p:nvPr>
            <p:ph idx="1" type="body"/>
          </p:nvPr>
        </p:nvSpPr>
        <p:spPr>
          <a:xfrm>
            <a:off x="362712" y="1594884"/>
            <a:ext cx="10591200" cy="4518000"/>
          </a:xfrm>
          <a:prstGeom prst="rect">
            <a:avLst/>
          </a:prstGeom>
        </p:spPr>
        <p:txBody>
          <a:bodyPr anchorCtr="0" anchor="t" bIns="45700" lIns="91425" spcFirstLastPara="1" rIns="91425" wrap="square" tIns="45700">
            <a:normAutofit lnSpcReduction="10000"/>
          </a:bodyPr>
          <a:lstStyle/>
          <a:p>
            <a:pPr indent="-381000" lvl="0" marL="457200" rtl="0" algn="just">
              <a:lnSpc>
                <a:spcPct val="115000"/>
              </a:lnSpc>
              <a:spcBef>
                <a:spcPts val="0"/>
              </a:spcBef>
              <a:spcAft>
                <a:spcPts val="0"/>
              </a:spcAft>
              <a:buSzPts val="2400"/>
              <a:buChar char="●"/>
            </a:pPr>
            <a:r>
              <a:rPr lang="en-AT" sz="2400"/>
              <a:t>There are questions to spark discussion in different parts of the room;</a:t>
            </a:r>
            <a:endParaRPr sz="2400"/>
          </a:p>
          <a:p>
            <a:pPr indent="0" lvl="0" marL="457200" rtl="0" algn="just">
              <a:lnSpc>
                <a:spcPct val="115000"/>
              </a:lnSpc>
              <a:spcBef>
                <a:spcPts val="0"/>
              </a:spcBef>
              <a:spcAft>
                <a:spcPts val="0"/>
              </a:spcAft>
              <a:buNone/>
            </a:pPr>
            <a:r>
              <a:t/>
            </a:r>
            <a:endParaRPr sz="2400"/>
          </a:p>
          <a:p>
            <a:pPr indent="-381000" lvl="0" marL="457200" rtl="0" algn="just">
              <a:lnSpc>
                <a:spcPct val="115000"/>
              </a:lnSpc>
              <a:spcBef>
                <a:spcPts val="0"/>
              </a:spcBef>
              <a:spcAft>
                <a:spcPts val="0"/>
              </a:spcAft>
              <a:buSzPts val="2400"/>
              <a:buChar char="●"/>
            </a:pPr>
            <a:r>
              <a:rPr lang="en-AT" sz="2400"/>
              <a:t>Two or three rounds of conversation on these questions in small groups of participants moving around the room; </a:t>
            </a:r>
            <a:endParaRPr sz="2400"/>
          </a:p>
          <a:p>
            <a:pPr indent="0" lvl="0" marL="0" rtl="0" algn="just">
              <a:lnSpc>
                <a:spcPct val="115000"/>
              </a:lnSpc>
              <a:spcBef>
                <a:spcPts val="0"/>
              </a:spcBef>
              <a:spcAft>
                <a:spcPts val="0"/>
              </a:spcAft>
              <a:buNone/>
            </a:pPr>
            <a:r>
              <a:t/>
            </a:r>
            <a:endParaRPr sz="2400"/>
          </a:p>
          <a:p>
            <a:pPr indent="-381000" lvl="0" marL="457200" rtl="0" algn="just">
              <a:lnSpc>
                <a:spcPct val="115000"/>
              </a:lnSpc>
              <a:spcBef>
                <a:spcPts val="0"/>
              </a:spcBef>
              <a:spcAft>
                <a:spcPts val="0"/>
              </a:spcAft>
              <a:buSzPts val="2400"/>
              <a:buChar char="●"/>
            </a:pPr>
            <a:r>
              <a:rPr lang="en-AT" sz="2400"/>
              <a:t>At the end of each round, each member of the group moves to a different group;</a:t>
            </a:r>
            <a:endParaRPr sz="2400"/>
          </a:p>
          <a:p>
            <a:pPr indent="0" lvl="0" marL="457200" rtl="0" algn="just">
              <a:lnSpc>
                <a:spcPct val="115000"/>
              </a:lnSpc>
              <a:spcBef>
                <a:spcPts val="0"/>
              </a:spcBef>
              <a:spcAft>
                <a:spcPts val="0"/>
              </a:spcAft>
              <a:buNone/>
            </a:pPr>
            <a:r>
              <a:t/>
            </a:r>
            <a:endParaRPr sz="2400"/>
          </a:p>
          <a:p>
            <a:pPr indent="-381000" lvl="0" marL="457200" rtl="0" algn="just">
              <a:lnSpc>
                <a:spcPct val="115000"/>
              </a:lnSpc>
              <a:spcBef>
                <a:spcPts val="0"/>
              </a:spcBef>
              <a:spcAft>
                <a:spcPts val="0"/>
              </a:spcAft>
              <a:buSzPts val="2400"/>
              <a:buChar char="●"/>
            </a:pPr>
            <a:r>
              <a:rPr lang="en-AT" sz="2400"/>
              <a:t>Leave one person as the “table host” for the next round, who welcomes the next group and briefly fills them in on what happened in the previous round.</a:t>
            </a:r>
            <a:endParaRPr/>
          </a:p>
        </p:txBody>
      </p:sp>
      <p:sp>
        <p:nvSpPr>
          <p:cNvPr id="406" name="Google Shape;406;g2c8f25c77b2_0_20"/>
          <p:cNvSpPr txBox="1"/>
          <p:nvPr>
            <p:ph type="title"/>
          </p:nvPr>
        </p:nvSpPr>
        <p:spPr>
          <a:xfrm>
            <a:off x="362712" y="262270"/>
            <a:ext cx="10991100" cy="1102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AT" sz="3600"/>
              <a:t>Interactive exercise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2c6b18b1b4d_0_361"/>
          <p:cNvSpPr txBox="1"/>
          <p:nvPr>
            <p:ph type="ctrTitle"/>
          </p:nvPr>
        </p:nvSpPr>
        <p:spPr>
          <a:xfrm>
            <a:off x="362700" y="775249"/>
            <a:ext cx="9659100" cy="906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AT"/>
              <a:t>Interactive exercise</a:t>
            </a:r>
            <a:endParaRPr/>
          </a:p>
        </p:txBody>
      </p:sp>
      <p:sp>
        <p:nvSpPr>
          <p:cNvPr id="413" name="Google Shape;413;g2c6b18b1b4d_0_361"/>
          <p:cNvSpPr txBox="1"/>
          <p:nvPr>
            <p:ph idx="1" type="subTitle"/>
          </p:nvPr>
        </p:nvSpPr>
        <p:spPr>
          <a:xfrm>
            <a:off x="362700" y="2028475"/>
            <a:ext cx="11166600" cy="3298800"/>
          </a:xfrm>
          <a:prstGeom prst="rect">
            <a:avLst/>
          </a:prstGeom>
        </p:spPr>
        <p:txBody>
          <a:bodyPr anchorCtr="0" anchor="t" bIns="45700" lIns="91425" spcFirstLastPara="1" rIns="91425" wrap="square" tIns="45700">
            <a:noAutofit/>
          </a:bodyPr>
          <a:lstStyle/>
          <a:p>
            <a:pPr indent="-393700" lvl="0" marL="457200" rtl="0" algn="just">
              <a:lnSpc>
                <a:spcPct val="115000"/>
              </a:lnSpc>
              <a:spcBef>
                <a:spcPts val="0"/>
              </a:spcBef>
              <a:spcAft>
                <a:spcPts val="0"/>
              </a:spcAft>
              <a:buSzPts val="2600"/>
              <a:buAutoNum type="arabicPeriod"/>
            </a:pPr>
            <a:r>
              <a:rPr lang="en-AT" sz="2600">
                <a:highlight>
                  <a:srgbClr val="FFFFFF"/>
                </a:highlight>
              </a:rPr>
              <a:t>Is the citizen science community prepared for this change? What do we need to do to be better prepared?  </a:t>
            </a:r>
            <a:endParaRPr sz="2600">
              <a:highlight>
                <a:srgbClr val="FFFFFF"/>
              </a:highlight>
            </a:endParaRPr>
          </a:p>
          <a:p>
            <a:pPr indent="-393700" lvl="0" marL="457200" rtl="0" algn="just">
              <a:lnSpc>
                <a:spcPct val="115000"/>
              </a:lnSpc>
              <a:spcBef>
                <a:spcPts val="0"/>
              </a:spcBef>
              <a:spcAft>
                <a:spcPts val="0"/>
              </a:spcAft>
              <a:buSzPts val="2600"/>
              <a:buAutoNum type="arabicPeriod"/>
            </a:pPr>
            <a:r>
              <a:rPr lang="en-AT" sz="2600">
                <a:highlight>
                  <a:srgbClr val="FFFFFF"/>
                </a:highlight>
              </a:rPr>
              <a:t>What are the main barriers to change and how can we overcome them?</a:t>
            </a:r>
            <a:endParaRPr sz="2600">
              <a:highlight>
                <a:srgbClr val="FFFFFF"/>
              </a:highlight>
            </a:endParaRPr>
          </a:p>
          <a:p>
            <a:pPr indent="-393700" lvl="0" marL="457200" rtl="0" algn="just">
              <a:lnSpc>
                <a:spcPct val="115000"/>
              </a:lnSpc>
              <a:spcBef>
                <a:spcPts val="0"/>
              </a:spcBef>
              <a:spcAft>
                <a:spcPts val="0"/>
              </a:spcAft>
              <a:buSzPts val="2600"/>
              <a:buAutoNum type="arabicPeriod"/>
            </a:pPr>
            <a:r>
              <a:rPr lang="en-AT" sz="2600">
                <a:highlight>
                  <a:srgbClr val="FFFFFF"/>
                </a:highlight>
              </a:rPr>
              <a:t>How can we make linkages between the citizen science and policy communities and who should drive this forward?</a:t>
            </a:r>
            <a:endParaRPr sz="2600">
              <a:highlight>
                <a:srgbClr val="FFFFFF"/>
              </a:highlight>
            </a:endParaRPr>
          </a:p>
          <a:p>
            <a:pPr indent="-393700" lvl="0" marL="457200" rtl="0" algn="just">
              <a:lnSpc>
                <a:spcPct val="115000"/>
              </a:lnSpc>
              <a:spcBef>
                <a:spcPts val="0"/>
              </a:spcBef>
              <a:spcAft>
                <a:spcPts val="0"/>
              </a:spcAft>
              <a:buSzPts val="2600"/>
              <a:buAutoNum type="arabicPeriod"/>
            </a:pPr>
            <a:r>
              <a:rPr lang="en-AT" sz="2600">
                <a:highlight>
                  <a:srgbClr val="FFFFFF"/>
                </a:highlight>
              </a:rPr>
              <a:t>How could technology and Artificial Intelligence facilitate this change? </a:t>
            </a:r>
            <a:endParaRPr sz="2600">
              <a:highlight>
                <a:srgbClr val="FFFFFF"/>
              </a:highlight>
            </a:endParaRPr>
          </a:p>
          <a:p>
            <a:pPr indent="-393700" lvl="0" marL="457200" rtl="0" algn="just">
              <a:lnSpc>
                <a:spcPct val="115000"/>
              </a:lnSpc>
              <a:spcBef>
                <a:spcPts val="0"/>
              </a:spcBef>
              <a:spcAft>
                <a:spcPts val="0"/>
              </a:spcAft>
              <a:buSzPts val="2600"/>
              <a:buAutoNum type="arabicPeriod"/>
            </a:pPr>
            <a:r>
              <a:rPr lang="en-AT" sz="2600">
                <a:highlight>
                  <a:srgbClr val="FFFFFF"/>
                </a:highlight>
              </a:rPr>
              <a:t>What are the ethical implications?</a:t>
            </a:r>
            <a:endParaRPr sz="2600">
              <a:highlight>
                <a:srgbClr val="FFFFFF"/>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2c6b18b1b4d_0_395"/>
          <p:cNvSpPr txBox="1"/>
          <p:nvPr>
            <p:ph idx="12" type="sldNum"/>
          </p:nvPr>
        </p:nvSpPr>
        <p:spPr>
          <a:xfrm>
            <a:off x="258748" y="6352806"/>
            <a:ext cx="2743200" cy="365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AT"/>
              <a:t>‹#›</a:t>
            </a:fld>
            <a:endParaRPr/>
          </a:p>
        </p:txBody>
      </p:sp>
      <p:sp>
        <p:nvSpPr>
          <p:cNvPr id="420" name="Google Shape;420;g2c6b18b1b4d_0_395"/>
          <p:cNvSpPr txBox="1"/>
          <p:nvPr>
            <p:ph idx="1" type="body"/>
          </p:nvPr>
        </p:nvSpPr>
        <p:spPr>
          <a:xfrm>
            <a:off x="343050" y="954025"/>
            <a:ext cx="11505900" cy="52881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en-AT"/>
              <a:t>Take part in the CSGP activities: </a:t>
            </a:r>
            <a:r>
              <a:rPr lang="en-AT" u="sng">
                <a:solidFill>
                  <a:schemeClr val="hlink"/>
                </a:solidFill>
                <a:hlinkClick r:id="rId3"/>
              </a:rPr>
              <a:t>info@globalcitizenscience.org</a:t>
            </a:r>
            <a:r>
              <a:rPr lang="en-AT"/>
              <a:t> </a:t>
            </a:r>
            <a:endParaRPr/>
          </a:p>
          <a:p>
            <a:pPr indent="0" lvl="0" marL="0" rtl="0" algn="l">
              <a:spcBef>
                <a:spcPts val="1000"/>
              </a:spcBef>
              <a:spcAft>
                <a:spcPts val="0"/>
              </a:spcAft>
              <a:buNone/>
            </a:pPr>
            <a:r>
              <a:t/>
            </a:r>
            <a:endParaRPr/>
          </a:p>
          <a:p>
            <a:pPr indent="-355600" lvl="0" marL="457200" rtl="0" algn="l">
              <a:spcBef>
                <a:spcPts val="1000"/>
              </a:spcBef>
              <a:spcAft>
                <a:spcPts val="0"/>
              </a:spcAft>
              <a:buSzPts val="2000"/>
              <a:buChar char="●"/>
            </a:pPr>
            <a:r>
              <a:rPr lang="en-AT"/>
              <a:t>Submit your input to the open consultation of the Citizen Data Collaborative Copenhagen Framework: </a:t>
            </a:r>
            <a:endParaRPr/>
          </a:p>
          <a:p>
            <a:pPr indent="0" lvl="0" marL="457200" rtl="0" algn="l">
              <a:spcBef>
                <a:spcPts val="1000"/>
              </a:spcBef>
              <a:spcAft>
                <a:spcPts val="0"/>
              </a:spcAft>
              <a:buNone/>
            </a:pPr>
            <a:r>
              <a:rPr lang="en-AT" sz="1900" u="sng">
                <a:solidFill>
                  <a:schemeClr val="hlink"/>
                </a:solidFill>
                <a:hlinkClick r:id="rId4"/>
              </a:rPr>
              <a:t>https://unstats.un.org/UNSDWebsite/citizen-data/news</a:t>
            </a:r>
            <a:endParaRPr sz="1900"/>
          </a:p>
          <a:p>
            <a:pPr indent="457200" lvl="0" marL="0" rtl="0" algn="l">
              <a:lnSpc>
                <a:spcPct val="90000"/>
              </a:lnSpc>
              <a:spcBef>
                <a:spcPts val="0"/>
              </a:spcBef>
              <a:spcAft>
                <a:spcPts val="0"/>
              </a:spcAft>
              <a:buNone/>
            </a:pPr>
            <a:r>
              <a:rPr lang="en-AT" sz="1900" u="sng">
                <a:solidFill>
                  <a:schemeClr val="hlink"/>
                </a:solidFill>
                <a:hlinkClick r:id="rId5"/>
              </a:rPr>
              <a:t>https://forms.office.com/e/HtuKLNAG0q</a:t>
            </a:r>
            <a:endParaRPr sz="1900"/>
          </a:p>
          <a:p>
            <a:pPr indent="0" lvl="0" marL="457200" rtl="0" algn="l">
              <a:lnSpc>
                <a:spcPct val="90000"/>
              </a:lnSpc>
              <a:spcBef>
                <a:spcPts val="900"/>
              </a:spcBef>
              <a:spcAft>
                <a:spcPts val="0"/>
              </a:spcAft>
              <a:buNone/>
            </a:pPr>
            <a:r>
              <a:rPr lang="en-AT" sz="1900" u="sng">
                <a:solidFill>
                  <a:schemeClr val="hlink"/>
                </a:solidFill>
                <a:hlinkClick r:id="rId6"/>
              </a:rPr>
              <a:t>https://unstats.un.org/UNSDWebsite/statcom/session_55/documents/BG-4c-CGD_Framework-E.pdf</a:t>
            </a:r>
            <a:endParaRPr sz="1900"/>
          </a:p>
          <a:p>
            <a:pPr indent="0" lvl="0" marL="457200" rtl="0" algn="l">
              <a:lnSpc>
                <a:spcPct val="90000"/>
              </a:lnSpc>
              <a:spcBef>
                <a:spcPts val="900"/>
              </a:spcBef>
              <a:spcAft>
                <a:spcPts val="0"/>
              </a:spcAft>
              <a:buNone/>
            </a:pPr>
            <a:r>
              <a:t/>
            </a:r>
            <a:endParaRPr/>
          </a:p>
          <a:p>
            <a:pPr indent="-355600" lvl="0" marL="457200" rtl="0" algn="l">
              <a:lnSpc>
                <a:spcPct val="90000"/>
              </a:lnSpc>
              <a:spcBef>
                <a:spcPts val="900"/>
              </a:spcBef>
              <a:spcAft>
                <a:spcPts val="0"/>
              </a:spcAft>
              <a:buSzPts val="2000"/>
              <a:buChar char="●"/>
            </a:pPr>
            <a:r>
              <a:rPr lang="en-AT"/>
              <a:t>Join our other sessions today:</a:t>
            </a:r>
            <a:endParaRPr/>
          </a:p>
          <a:p>
            <a:pPr indent="0" lvl="0" marL="914400" rtl="0" algn="l">
              <a:lnSpc>
                <a:spcPct val="115000"/>
              </a:lnSpc>
              <a:spcBef>
                <a:spcPts val="900"/>
              </a:spcBef>
              <a:spcAft>
                <a:spcPts val="0"/>
              </a:spcAft>
              <a:buNone/>
            </a:pPr>
            <a:r>
              <a:rPr i="1" lang="en-AT"/>
              <a:t>13:00-14:30 CROPS: Creating transnational communities to support the upscaling of citizen science  - </a:t>
            </a:r>
            <a:r>
              <a:rPr i="1" lang="en-AT">
                <a:highlight>
                  <a:schemeClr val="accent4"/>
                </a:highlight>
              </a:rPr>
              <a:t>Room: ILWA-SR 25</a:t>
            </a:r>
            <a:endParaRPr i="1">
              <a:highlight>
                <a:schemeClr val="accent4"/>
              </a:highlight>
            </a:endParaRPr>
          </a:p>
          <a:p>
            <a:pPr indent="0" lvl="0" marL="914400" rtl="0" algn="l">
              <a:lnSpc>
                <a:spcPct val="115000"/>
              </a:lnSpc>
              <a:spcBef>
                <a:spcPts val="0"/>
              </a:spcBef>
              <a:spcAft>
                <a:spcPts val="0"/>
              </a:spcAft>
              <a:buNone/>
            </a:pPr>
            <a:r>
              <a:rPr i="1" lang="en-AT"/>
              <a:t>15:00 - 16:30 Achieving change through global citizen science - </a:t>
            </a:r>
            <a:r>
              <a:rPr i="1" lang="en-AT">
                <a:highlight>
                  <a:schemeClr val="accent4"/>
                </a:highlight>
              </a:rPr>
              <a:t>Room: ILWA-SR 27</a:t>
            </a:r>
            <a:endParaRPr i="1" sz="1000">
              <a:highlight>
                <a:schemeClr val="accent4"/>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c6b18b1b4d_1_6"/>
          <p:cNvSpPr txBox="1"/>
          <p:nvPr>
            <p:ph type="title"/>
          </p:nvPr>
        </p:nvSpPr>
        <p:spPr>
          <a:xfrm>
            <a:off x="362712" y="365127"/>
            <a:ext cx="10991100" cy="1198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AT"/>
              <a:t>Aims and Expected Outcomes</a:t>
            </a:r>
            <a:endParaRPr/>
          </a:p>
        </p:txBody>
      </p:sp>
      <p:sp>
        <p:nvSpPr>
          <p:cNvPr id="212" name="Google Shape;212;g2c6b18b1b4d_1_6"/>
          <p:cNvSpPr txBox="1"/>
          <p:nvPr>
            <p:ph idx="1" type="body"/>
          </p:nvPr>
        </p:nvSpPr>
        <p:spPr>
          <a:xfrm>
            <a:off x="362698" y="1761625"/>
            <a:ext cx="11072100" cy="4351200"/>
          </a:xfrm>
          <a:prstGeom prst="rect">
            <a:avLst/>
          </a:prstGeom>
        </p:spPr>
        <p:txBody>
          <a:bodyPr anchorCtr="0" anchor="t" bIns="45700" lIns="91425" spcFirstLastPara="1" rIns="91425" wrap="square" tIns="45700">
            <a:normAutofit/>
          </a:bodyPr>
          <a:lstStyle/>
          <a:p>
            <a:pPr indent="-381000" lvl="0" marL="457200" rtl="0" algn="just">
              <a:spcBef>
                <a:spcPts val="1000"/>
              </a:spcBef>
              <a:spcAft>
                <a:spcPts val="0"/>
              </a:spcAft>
              <a:buSzPts val="2400"/>
              <a:buChar char="●"/>
            </a:pPr>
            <a:r>
              <a:rPr lang="en-AT"/>
              <a:t>Present the IIASA and WHO joint work on the contributions of citizen science to the monitoring of health and well-being related SDGs and WHO’s Triple Billion Targets</a:t>
            </a:r>
            <a:endParaRPr/>
          </a:p>
          <a:p>
            <a:pPr indent="-381000" lvl="0" marL="457200" rtl="0" algn="l">
              <a:spcBef>
                <a:spcPts val="0"/>
              </a:spcBef>
              <a:spcAft>
                <a:spcPts val="0"/>
              </a:spcAft>
              <a:buSzPts val="2400"/>
              <a:buChar char="●"/>
            </a:pPr>
            <a:r>
              <a:rPr lang="en-AT"/>
              <a:t>Introduce the UN Statistics Division Collaborative on Citizen Data and how the participants can contribute to it</a:t>
            </a:r>
            <a:endParaRPr/>
          </a:p>
          <a:p>
            <a:pPr indent="-381000" lvl="0" marL="457200" rtl="0" algn="just">
              <a:spcBef>
                <a:spcPts val="0"/>
              </a:spcBef>
              <a:spcAft>
                <a:spcPts val="0"/>
              </a:spcAft>
              <a:buSzPts val="2400"/>
              <a:buChar char="●"/>
            </a:pPr>
            <a:r>
              <a:rPr lang="en-AT"/>
              <a:t>Initiate a discussion around the preparedness of the citizen science community to embrace the change that is happening at the policy level?</a:t>
            </a:r>
            <a:endParaRPr/>
          </a:p>
          <a:p>
            <a:pPr indent="-381000" lvl="0" marL="457200" marR="0" rtl="0" algn="l">
              <a:lnSpc>
                <a:spcPct val="110000"/>
              </a:lnSpc>
              <a:spcBef>
                <a:spcPts val="0"/>
              </a:spcBef>
              <a:spcAft>
                <a:spcPts val="0"/>
              </a:spcAft>
              <a:buSzPts val="2400"/>
              <a:buChar char="●"/>
            </a:pPr>
            <a:r>
              <a:rPr lang="en-AT"/>
              <a:t>Outcome: A better-informed citizen science community regarding the next concrete steps to realise the potential of citizen science for official monitoring and policy development.</a:t>
            </a:r>
            <a:endParaRPr/>
          </a:p>
        </p:txBody>
      </p:sp>
      <p:sp>
        <p:nvSpPr>
          <p:cNvPr id="213" name="Google Shape;213;g2c6b18b1b4d_1_6"/>
          <p:cNvSpPr txBox="1"/>
          <p:nvPr>
            <p:ph idx="12" type="sldNum"/>
          </p:nvPr>
        </p:nvSpPr>
        <p:spPr>
          <a:xfrm>
            <a:off x="258748" y="6352806"/>
            <a:ext cx="2743200" cy="365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c6b18b1b4d_1_27"/>
          <p:cNvSpPr txBox="1"/>
          <p:nvPr>
            <p:ph type="title"/>
          </p:nvPr>
        </p:nvSpPr>
        <p:spPr>
          <a:xfrm>
            <a:off x="362712" y="850202"/>
            <a:ext cx="10991100" cy="1198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AT"/>
              <a:t>Speakers</a:t>
            </a:r>
            <a:endParaRPr/>
          </a:p>
        </p:txBody>
      </p:sp>
      <p:sp>
        <p:nvSpPr>
          <p:cNvPr id="220" name="Google Shape;220;g2c6b18b1b4d_1_27"/>
          <p:cNvSpPr txBox="1"/>
          <p:nvPr>
            <p:ph idx="1" type="body"/>
          </p:nvPr>
        </p:nvSpPr>
        <p:spPr>
          <a:xfrm>
            <a:off x="375450" y="2709075"/>
            <a:ext cx="11441100" cy="1398000"/>
          </a:xfrm>
          <a:prstGeom prst="rect">
            <a:avLst/>
          </a:prstGeom>
        </p:spPr>
        <p:txBody>
          <a:bodyPr anchorCtr="0" anchor="t" bIns="45700" lIns="91425" spcFirstLastPara="1" rIns="91425" wrap="square" tIns="45700">
            <a:normAutofit/>
          </a:bodyPr>
          <a:lstStyle/>
          <a:p>
            <a:pPr indent="-361950" lvl="0" marL="457200" rtl="0" algn="l">
              <a:spcBef>
                <a:spcPts val="1000"/>
              </a:spcBef>
              <a:spcAft>
                <a:spcPts val="0"/>
              </a:spcAft>
              <a:buSzPts val="2100"/>
              <a:buChar char="●"/>
            </a:pPr>
            <a:r>
              <a:rPr lang="en-AT" sz="2100"/>
              <a:t>Dr Dilek Fraisl, Research Scholar, IIASA - Managing Director, CSGP </a:t>
            </a:r>
            <a:endParaRPr sz="2100"/>
          </a:p>
          <a:p>
            <a:pPr indent="-361950" lvl="0" marL="457200" rtl="0" algn="l">
              <a:spcBef>
                <a:spcPts val="0"/>
              </a:spcBef>
              <a:spcAft>
                <a:spcPts val="0"/>
              </a:spcAft>
              <a:buSzPts val="2100"/>
              <a:buChar char="●"/>
            </a:pPr>
            <a:r>
              <a:rPr lang="en-AT" sz="2100"/>
              <a:t>Dr Linda See, Principal </a:t>
            </a:r>
            <a:r>
              <a:rPr lang="en-AT" sz="2100"/>
              <a:t>Research Scholar, IIASA</a:t>
            </a:r>
            <a:endParaRPr sz="2100"/>
          </a:p>
          <a:p>
            <a:pPr indent="-361950" lvl="0" marL="457200" rtl="0" algn="l">
              <a:spcBef>
                <a:spcPts val="0"/>
              </a:spcBef>
              <a:spcAft>
                <a:spcPts val="0"/>
              </a:spcAft>
              <a:buSzPts val="2100"/>
              <a:buChar char="●"/>
            </a:pPr>
            <a:r>
              <a:rPr lang="en-AT" sz="2100"/>
              <a:t>Dr Steve MacFeely, Director of Data and Analytics, WHO</a:t>
            </a:r>
            <a:endParaRPr sz="2100"/>
          </a:p>
        </p:txBody>
      </p:sp>
      <p:sp>
        <p:nvSpPr>
          <p:cNvPr id="221" name="Google Shape;221;g2c6b18b1b4d_1_27"/>
          <p:cNvSpPr txBox="1"/>
          <p:nvPr>
            <p:ph idx="12" type="sldNum"/>
          </p:nvPr>
        </p:nvSpPr>
        <p:spPr>
          <a:xfrm>
            <a:off x="258748" y="6352806"/>
            <a:ext cx="2743200" cy="365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c6b18b1b4d_1_34"/>
          <p:cNvSpPr txBox="1"/>
          <p:nvPr>
            <p:ph type="ctrTitle"/>
          </p:nvPr>
        </p:nvSpPr>
        <p:spPr>
          <a:xfrm>
            <a:off x="362700" y="2480250"/>
            <a:ext cx="10940100" cy="10296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1000"/>
              </a:spcBef>
              <a:spcAft>
                <a:spcPts val="0"/>
              </a:spcAft>
              <a:buNone/>
            </a:pPr>
            <a:r>
              <a:rPr lang="en-AT" sz="2400">
                <a:solidFill>
                  <a:schemeClr val="dk1"/>
                </a:solidFill>
              </a:rPr>
              <a:t>Potential of citizen science for contributing to official monitoring and statistics and policy development</a:t>
            </a:r>
            <a:endParaRPr/>
          </a:p>
        </p:txBody>
      </p:sp>
      <p:sp>
        <p:nvSpPr>
          <p:cNvPr id="227" name="Google Shape;227;g2c6b18b1b4d_1_34"/>
          <p:cNvSpPr txBox="1"/>
          <p:nvPr>
            <p:ph idx="1" type="subTitle"/>
          </p:nvPr>
        </p:nvSpPr>
        <p:spPr>
          <a:xfrm>
            <a:off x="362700" y="3712473"/>
            <a:ext cx="8196000" cy="21573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10000"/>
              </a:lnSpc>
              <a:spcBef>
                <a:spcPts val="0"/>
              </a:spcBef>
              <a:spcAft>
                <a:spcPts val="0"/>
              </a:spcAft>
              <a:buClr>
                <a:schemeClr val="dk1"/>
              </a:buClr>
              <a:buSzPct val="102127"/>
              <a:buNone/>
            </a:pPr>
            <a:r>
              <a:rPr lang="en-AT" sz="2350"/>
              <a:t>Dr. </a:t>
            </a:r>
            <a:r>
              <a:rPr lang="en-AT" sz="2350"/>
              <a:t>Dilek Fraisl</a:t>
            </a:r>
            <a:endParaRPr sz="2350"/>
          </a:p>
          <a:p>
            <a:pPr indent="0" lvl="0" marL="0" rtl="0" algn="l">
              <a:lnSpc>
                <a:spcPct val="110000"/>
              </a:lnSpc>
              <a:spcBef>
                <a:spcPts val="0"/>
              </a:spcBef>
              <a:spcAft>
                <a:spcPts val="0"/>
              </a:spcAft>
              <a:buClr>
                <a:schemeClr val="dk1"/>
              </a:buClr>
              <a:buSzPct val="102127"/>
              <a:buNone/>
            </a:pPr>
            <a:r>
              <a:t/>
            </a:r>
            <a:endParaRPr sz="2350"/>
          </a:p>
          <a:p>
            <a:pPr indent="0" lvl="0" marL="0" rtl="0" algn="l">
              <a:lnSpc>
                <a:spcPct val="110000"/>
              </a:lnSpc>
              <a:spcBef>
                <a:spcPts val="0"/>
              </a:spcBef>
              <a:spcAft>
                <a:spcPts val="0"/>
              </a:spcAft>
              <a:buClr>
                <a:schemeClr val="dk1"/>
              </a:buClr>
              <a:buSzPct val="102127"/>
              <a:buNone/>
            </a:pPr>
            <a:r>
              <a:rPr lang="en-AT" sz="2350"/>
              <a:t>Email: </a:t>
            </a:r>
            <a:r>
              <a:rPr lang="en-AT" sz="2350" u="sng">
                <a:solidFill>
                  <a:schemeClr val="hlink"/>
                </a:solidFill>
                <a:hlinkClick r:id="rId3"/>
              </a:rPr>
              <a:t>fraisl@iiasa.ac.at</a:t>
            </a:r>
            <a:endParaRPr sz="2350"/>
          </a:p>
          <a:p>
            <a:pPr indent="0" lvl="0" marL="0" rtl="0" algn="l">
              <a:lnSpc>
                <a:spcPct val="100000"/>
              </a:lnSpc>
              <a:spcBef>
                <a:spcPts val="0"/>
              </a:spcBef>
              <a:spcAft>
                <a:spcPts val="0"/>
              </a:spcAft>
              <a:buClr>
                <a:schemeClr val="dk1"/>
              </a:buClr>
              <a:buFont typeface="Arial"/>
              <a:buNone/>
            </a:pPr>
            <a:r>
              <a:rPr lang="en-AT" sz="2350"/>
              <a:t>Twitter/X: </a:t>
            </a:r>
            <a:r>
              <a:rPr lang="en-AT" sz="2350" u="sng">
                <a:solidFill>
                  <a:schemeClr val="hlink"/>
                </a:solidFill>
              </a:rPr>
              <a:t>dilekfraisl1 </a:t>
            </a:r>
            <a:endParaRPr sz="2350">
              <a:latin typeface="Arial"/>
              <a:ea typeface="Arial"/>
              <a:cs typeface="Arial"/>
              <a:sym typeface="Arial"/>
            </a:endParaRPr>
          </a:p>
          <a:p>
            <a:pPr indent="0" lvl="0" marL="0" rtl="0" algn="l">
              <a:lnSpc>
                <a:spcPct val="100000"/>
              </a:lnSpc>
              <a:spcBef>
                <a:spcPts val="0"/>
              </a:spcBef>
              <a:spcAft>
                <a:spcPts val="0"/>
              </a:spcAft>
              <a:buClr>
                <a:schemeClr val="dk1"/>
              </a:buClr>
              <a:buSzPct val="51063"/>
              <a:buFont typeface="Tahoma"/>
              <a:buNone/>
            </a:pPr>
            <a:r>
              <a:rPr lang="en-AT" sz="2350"/>
              <a:t>LinkedIn: </a:t>
            </a:r>
            <a:r>
              <a:rPr lang="en-AT" sz="2350" u="sng">
                <a:solidFill>
                  <a:schemeClr val="hlink"/>
                </a:solidFill>
                <a:hlinkClick r:id="rId4"/>
              </a:rPr>
              <a:t>dilekfraisl</a:t>
            </a:r>
            <a:r>
              <a:rPr lang="en-AT" sz="2350" u="sng">
                <a:solidFill>
                  <a:schemeClr val="hlink"/>
                </a:solidFill>
              </a:rPr>
              <a:t> </a:t>
            </a:r>
            <a:endParaRPr sz="2350">
              <a:solidFill>
                <a:srgbClr val="0070C0"/>
              </a:solidFill>
            </a:endParaRPr>
          </a:p>
          <a:p>
            <a:pPr indent="0" lvl="0" marL="0" rtl="0" algn="l">
              <a:lnSpc>
                <a:spcPct val="100000"/>
              </a:lnSpc>
              <a:spcBef>
                <a:spcPts val="0"/>
              </a:spcBef>
              <a:spcAft>
                <a:spcPts val="0"/>
              </a:spcAft>
              <a:buClr>
                <a:schemeClr val="dk1"/>
              </a:buClr>
              <a:buSzPct val="51063"/>
              <a:buFont typeface="Tahoma"/>
              <a:buNone/>
            </a:pPr>
            <a:r>
              <a:rPr lang="en-AT" sz="2350"/>
              <a:t>Web: </a:t>
            </a:r>
            <a:r>
              <a:rPr lang="en-AT" sz="2350" u="sng">
                <a:solidFill>
                  <a:schemeClr val="hlink"/>
                </a:solidFill>
                <a:hlinkClick r:id="rId5"/>
              </a:rPr>
              <a:t>www.iiasa.ac.at</a:t>
            </a:r>
            <a:r>
              <a:rPr lang="en-AT" sz="2350" u="sng">
                <a:solidFill>
                  <a:schemeClr val="hlink"/>
                </a:solidFill>
              </a:rPr>
              <a:t> </a:t>
            </a:r>
            <a:endParaRPr sz="2350"/>
          </a:p>
          <a:p>
            <a:pPr indent="0" lvl="0" marL="0" rtl="0" algn="l">
              <a:lnSpc>
                <a:spcPct val="110000"/>
              </a:lnSpc>
              <a:spcBef>
                <a:spcPts val="0"/>
              </a:spcBef>
              <a:spcAft>
                <a:spcPts val="0"/>
              </a:spcAft>
              <a:buClr>
                <a:schemeClr val="dk1"/>
              </a:buClr>
              <a:buSzPct val="100000"/>
              <a:buNone/>
            </a:pPr>
            <a:r>
              <a:t/>
            </a:r>
            <a:endParaRPr/>
          </a:p>
          <a:p>
            <a:pPr indent="0" lvl="0" marL="0" rtl="0" algn="l">
              <a:lnSpc>
                <a:spcPct val="110000"/>
              </a:lnSpc>
              <a:spcBef>
                <a:spcPts val="0"/>
              </a:spcBef>
              <a:spcAft>
                <a:spcPts val="0"/>
              </a:spcAft>
              <a:buClr>
                <a:schemeClr val="dk1"/>
              </a:buClr>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g2c6b18b1b4d_0_346"/>
          <p:cNvSpPr/>
          <p:nvPr/>
        </p:nvSpPr>
        <p:spPr>
          <a:xfrm>
            <a:off x="0" y="0"/>
            <a:ext cx="12192000" cy="6858000"/>
          </a:xfrm>
          <a:prstGeom prst="rect">
            <a:avLst/>
          </a:prstGeom>
          <a:solidFill>
            <a:srgbClr val="7E57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g2c6b18b1b4d_0_346"/>
          <p:cNvSpPr/>
          <p:nvPr/>
        </p:nvSpPr>
        <p:spPr>
          <a:xfrm>
            <a:off x="6256866" y="480060"/>
            <a:ext cx="5458200" cy="589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aph of a bar chart&#10;&#10;Description automatically generated with medium confidence" id="235" name="Google Shape;235;g2c6b18b1b4d_0_346"/>
          <p:cNvPicPr preferRelativeResize="0"/>
          <p:nvPr/>
        </p:nvPicPr>
        <p:blipFill rotWithShape="1">
          <a:blip r:embed="rId3">
            <a:alphaModFix/>
          </a:blip>
          <a:srcRect b="0" l="0" r="0" t="0"/>
          <a:stretch/>
        </p:blipFill>
        <p:spPr>
          <a:xfrm>
            <a:off x="6421035" y="1550217"/>
            <a:ext cx="5129783" cy="3757566"/>
          </a:xfrm>
          <a:prstGeom prst="rect">
            <a:avLst/>
          </a:prstGeom>
          <a:noFill/>
          <a:ln>
            <a:noFill/>
          </a:ln>
        </p:spPr>
      </p:pic>
      <p:sp>
        <p:nvSpPr>
          <p:cNvPr id="236" name="Google Shape;236;g2c6b18b1b4d_0_346"/>
          <p:cNvSpPr/>
          <p:nvPr/>
        </p:nvSpPr>
        <p:spPr>
          <a:xfrm>
            <a:off x="477012" y="480060"/>
            <a:ext cx="5458200" cy="589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oup of colorful squares with symbols&#10;&#10;Description automatically generated" id="237" name="Google Shape;237;g2c6b18b1b4d_0_346"/>
          <p:cNvPicPr preferRelativeResize="0"/>
          <p:nvPr/>
        </p:nvPicPr>
        <p:blipFill rotWithShape="1">
          <a:blip r:embed="rId4">
            <a:alphaModFix/>
          </a:blip>
          <a:srcRect b="0" l="0" r="0" t="0"/>
          <a:stretch/>
        </p:blipFill>
        <p:spPr>
          <a:xfrm>
            <a:off x="641180" y="2191440"/>
            <a:ext cx="5129784" cy="2475121"/>
          </a:xfrm>
          <a:prstGeom prst="rect">
            <a:avLst/>
          </a:prstGeom>
          <a:noFill/>
          <a:ln>
            <a:noFill/>
          </a:ln>
        </p:spPr>
      </p:pic>
      <p:sp>
        <p:nvSpPr>
          <p:cNvPr id="238" name="Google Shape;238;g2c6b18b1b4d_0_346"/>
          <p:cNvSpPr txBox="1"/>
          <p:nvPr/>
        </p:nvSpPr>
        <p:spPr>
          <a:xfrm>
            <a:off x="6421035" y="6162496"/>
            <a:ext cx="11688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T" sz="800">
                <a:solidFill>
                  <a:schemeClr val="dk1"/>
                </a:solidFill>
                <a:latin typeface="Tahoma"/>
                <a:ea typeface="Tahoma"/>
                <a:cs typeface="Tahoma"/>
                <a:sym typeface="Tahoma"/>
              </a:rPr>
              <a:t>UN SDG Report, 2023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c6b18b1b4d_1_47"/>
          <p:cNvSpPr txBox="1"/>
          <p:nvPr>
            <p:ph idx="1" type="body"/>
          </p:nvPr>
        </p:nvSpPr>
        <p:spPr>
          <a:xfrm>
            <a:off x="391750" y="2905924"/>
            <a:ext cx="9580500" cy="1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AT"/>
              <a:t>We cannot improve what we cannot measure…</a:t>
            </a:r>
            <a:endParaRPr/>
          </a:p>
        </p:txBody>
      </p:sp>
      <p:sp>
        <p:nvSpPr>
          <p:cNvPr id="245" name="Google Shape;245;g2c6b18b1b4d_1_47"/>
          <p:cNvSpPr txBox="1"/>
          <p:nvPr>
            <p:ph idx="12" type="sldNum"/>
          </p:nvPr>
        </p:nvSpPr>
        <p:spPr>
          <a:xfrm>
            <a:off x="258748" y="6352806"/>
            <a:ext cx="2743200" cy="365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AT"/>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c6b18b1b4d_1_310"/>
          <p:cNvSpPr txBox="1"/>
          <p:nvPr/>
        </p:nvSpPr>
        <p:spPr>
          <a:xfrm>
            <a:off x="257843" y="230488"/>
            <a:ext cx="11676300" cy="565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800"/>
              <a:buFont typeface="Tahoma"/>
              <a:buNone/>
            </a:pPr>
            <a:r>
              <a:rPr b="1" i="0" lang="en-AT" sz="1600" u="none" cap="none" strike="noStrike">
                <a:solidFill>
                  <a:srgbClr val="000000"/>
                </a:solidFill>
                <a:latin typeface="Tahoma"/>
                <a:ea typeface="Tahoma"/>
                <a:cs typeface="Tahoma"/>
                <a:sym typeface="Tahoma"/>
              </a:rPr>
              <a:t>The SDG indicators where citizen science </a:t>
            </a:r>
            <a:r>
              <a:rPr b="1" i="1" lang="en-AT" sz="1600" u="none" cap="none" strike="noStrike">
                <a:solidFill>
                  <a:srgbClr val="000000"/>
                </a:solidFill>
                <a:latin typeface="Tahoma"/>
                <a:ea typeface="Tahoma"/>
                <a:cs typeface="Tahoma"/>
                <a:sym typeface="Tahoma"/>
              </a:rPr>
              <a:t>projects</a:t>
            </a:r>
            <a:r>
              <a:rPr b="1" i="0" lang="en-AT" sz="1600" u="none" cap="none" strike="noStrike">
                <a:solidFill>
                  <a:srgbClr val="000000"/>
                </a:solidFill>
                <a:latin typeface="Tahoma"/>
                <a:ea typeface="Tahoma"/>
                <a:cs typeface="Tahoma"/>
                <a:sym typeface="Tahoma"/>
              </a:rPr>
              <a:t> are ‘already contributing’, ‘could contribute’ or where there is ‘no alignment' </a:t>
            </a:r>
            <a:endParaRPr b="0" i="0" sz="1600" u="none" cap="none" strike="noStrike">
              <a:solidFill>
                <a:srgbClr val="000000"/>
              </a:solidFill>
              <a:latin typeface="Calibri"/>
              <a:ea typeface="Calibri"/>
              <a:cs typeface="Calibri"/>
              <a:sym typeface="Calibri"/>
            </a:endParaRPr>
          </a:p>
        </p:txBody>
      </p:sp>
      <p:sp>
        <p:nvSpPr>
          <p:cNvPr id="252" name="Google Shape;252;g2c6b18b1b4d_1_310"/>
          <p:cNvSpPr txBox="1"/>
          <p:nvPr/>
        </p:nvSpPr>
        <p:spPr>
          <a:xfrm>
            <a:off x="128921" y="6165888"/>
            <a:ext cx="11934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33333"/>
              </a:buClr>
              <a:buSzPts val="1200"/>
              <a:buFont typeface="Tahoma"/>
              <a:buNone/>
            </a:pPr>
            <a:r>
              <a:rPr b="0" i="0" lang="en-AT" sz="1200" u="none" cap="none" strike="noStrike">
                <a:solidFill>
                  <a:srgbClr val="333333"/>
                </a:solidFill>
                <a:latin typeface="Tahoma"/>
                <a:ea typeface="Tahoma"/>
                <a:cs typeface="Tahoma"/>
                <a:sym typeface="Tahoma"/>
              </a:rPr>
              <a:t>Fraisl, D., Campbell, J., See, L. </a:t>
            </a:r>
            <a:r>
              <a:rPr b="0" i="1" lang="en-AT" sz="1200" u="none" cap="none" strike="noStrike">
                <a:solidFill>
                  <a:srgbClr val="333333"/>
                </a:solidFill>
                <a:latin typeface="Tahoma"/>
                <a:ea typeface="Tahoma"/>
                <a:cs typeface="Tahoma"/>
                <a:sym typeface="Tahoma"/>
              </a:rPr>
              <a:t>et al.</a:t>
            </a:r>
            <a:r>
              <a:rPr b="0" i="0" lang="en-AT" sz="1200" u="none" cap="none" strike="noStrike">
                <a:solidFill>
                  <a:srgbClr val="333333"/>
                </a:solidFill>
                <a:latin typeface="Tahoma"/>
                <a:ea typeface="Tahoma"/>
                <a:cs typeface="Tahoma"/>
                <a:sym typeface="Tahoma"/>
              </a:rPr>
              <a:t> Mapping citizen science contributions to the UN sustainable development goals. </a:t>
            </a:r>
            <a:r>
              <a:rPr b="0" i="1" lang="en-AT" sz="1200" u="none" cap="none" strike="noStrike">
                <a:solidFill>
                  <a:srgbClr val="333333"/>
                </a:solidFill>
                <a:latin typeface="Tahoma"/>
                <a:ea typeface="Tahoma"/>
                <a:cs typeface="Tahoma"/>
                <a:sym typeface="Tahoma"/>
              </a:rPr>
              <a:t>Sustain Sci</a:t>
            </a:r>
            <a:r>
              <a:rPr b="0" i="0" lang="en-AT" sz="1200" u="none" cap="none" strike="noStrike">
                <a:solidFill>
                  <a:srgbClr val="333333"/>
                </a:solidFill>
                <a:latin typeface="Tahoma"/>
                <a:ea typeface="Tahoma"/>
                <a:cs typeface="Tahoma"/>
                <a:sym typeface="Tahoma"/>
              </a:rPr>
              <a:t> </a:t>
            </a:r>
            <a:r>
              <a:rPr b="1" i="0" lang="en-AT" sz="1200" u="none" cap="none" strike="noStrike">
                <a:solidFill>
                  <a:srgbClr val="333333"/>
                </a:solidFill>
                <a:latin typeface="Tahoma"/>
                <a:ea typeface="Tahoma"/>
                <a:cs typeface="Tahoma"/>
                <a:sym typeface="Tahoma"/>
              </a:rPr>
              <a:t>15, </a:t>
            </a:r>
            <a:r>
              <a:rPr b="0" i="0" lang="en-AT" sz="1200" u="none" cap="none" strike="noStrike">
                <a:solidFill>
                  <a:srgbClr val="333333"/>
                </a:solidFill>
                <a:latin typeface="Tahoma"/>
                <a:ea typeface="Tahoma"/>
                <a:cs typeface="Tahoma"/>
                <a:sym typeface="Tahoma"/>
              </a:rPr>
              <a:t>1735–1751 (2020). https://doi.org/10.1007/s11625-020-00833-7</a:t>
            </a:r>
            <a:endParaRPr b="0" i="0" sz="1200" u="none" cap="none" strike="noStrike">
              <a:solidFill>
                <a:srgbClr val="000000"/>
              </a:solidFill>
              <a:latin typeface="Tahoma"/>
              <a:ea typeface="Tahoma"/>
              <a:cs typeface="Tahoma"/>
              <a:sym typeface="Tahoma"/>
            </a:endParaRPr>
          </a:p>
        </p:txBody>
      </p:sp>
      <p:pic>
        <p:nvPicPr>
          <p:cNvPr id="253" name="Google Shape;253;g2c6b18b1b4d_1_310"/>
          <p:cNvPicPr preferRelativeResize="0"/>
          <p:nvPr/>
        </p:nvPicPr>
        <p:blipFill rotWithShape="1">
          <a:blip r:embed="rId3">
            <a:alphaModFix/>
          </a:blip>
          <a:srcRect b="0" l="0" r="0" t="0"/>
          <a:stretch/>
        </p:blipFill>
        <p:spPr>
          <a:xfrm>
            <a:off x="2922104" y="845564"/>
            <a:ext cx="5844210" cy="51377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c6b18b1b4d_1_317"/>
          <p:cNvSpPr txBox="1"/>
          <p:nvPr>
            <p:ph type="title"/>
          </p:nvPr>
        </p:nvSpPr>
        <p:spPr>
          <a:xfrm>
            <a:off x="278250" y="235625"/>
            <a:ext cx="11635500" cy="880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30"/>
              <a:buFont typeface="Calibri"/>
              <a:buNone/>
            </a:pPr>
            <a:r>
              <a:rPr b="1" lang="en-AT" sz="2230">
                <a:latin typeface="Tahoma"/>
                <a:ea typeface="Tahoma"/>
                <a:cs typeface="Tahoma"/>
                <a:sym typeface="Tahoma"/>
              </a:rPr>
              <a:t>The greatest contribution of citizen science data to SDG monitoring would be in:</a:t>
            </a:r>
            <a:endParaRPr sz="3959"/>
          </a:p>
        </p:txBody>
      </p:sp>
      <p:pic>
        <p:nvPicPr>
          <p:cNvPr descr="Table&#10;&#10;Description automatically generated" id="260" name="Google Shape;260;g2c6b18b1b4d_1_317"/>
          <p:cNvPicPr preferRelativeResize="0"/>
          <p:nvPr/>
        </p:nvPicPr>
        <p:blipFill rotWithShape="1">
          <a:blip r:embed="rId3">
            <a:alphaModFix/>
          </a:blip>
          <a:srcRect b="0" l="0" r="0" t="0"/>
          <a:stretch/>
        </p:blipFill>
        <p:spPr>
          <a:xfrm>
            <a:off x="643467" y="1115837"/>
            <a:ext cx="10905064" cy="3462358"/>
          </a:xfrm>
          <a:prstGeom prst="rect">
            <a:avLst/>
          </a:prstGeom>
          <a:noFill/>
          <a:ln>
            <a:noFill/>
          </a:ln>
        </p:spPr>
      </p:pic>
      <p:sp>
        <p:nvSpPr>
          <p:cNvPr id="261" name="Google Shape;261;g2c6b18b1b4d_1_317"/>
          <p:cNvSpPr txBox="1"/>
          <p:nvPr/>
        </p:nvSpPr>
        <p:spPr>
          <a:xfrm>
            <a:off x="315300" y="4834775"/>
            <a:ext cx="11561400" cy="1459200"/>
          </a:xfrm>
          <a:prstGeom prst="rect">
            <a:avLst/>
          </a:prstGeom>
          <a:noFill/>
          <a:ln>
            <a:noFill/>
          </a:ln>
        </p:spPr>
        <p:txBody>
          <a:bodyPr anchorCtr="0" anchor="t" bIns="91425" lIns="91425" spcFirstLastPara="1" rIns="91425" wrap="square" tIns="91425">
            <a:spAutoFit/>
          </a:bodyPr>
          <a:lstStyle/>
          <a:p>
            <a:pPr indent="0" lvl="0" marL="0" rtl="0" algn="just">
              <a:lnSpc>
                <a:spcPct val="90000"/>
              </a:lnSpc>
              <a:spcBef>
                <a:spcPts val="0"/>
              </a:spcBef>
              <a:spcAft>
                <a:spcPts val="0"/>
              </a:spcAft>
              <a:buNone/>
            </a:pPr>
            <a:r>
              <a:rPr lang="en-AT" sz="2300">
                <a:solidFill>
                  <a:schemeClr val="dk1"/>
                </a:solidFill>
                <a:latin typeface="Tahoma"/>
                <a:ea typeface="Tahoma"/>
                <a:cs typeface="Tahoma"/>
                <a:sym typeface="Tahoma"/>
              </a:rPr>
              <a:t>WHY SPECIFIC FOCUS ON HEALTH??</a:t>
            </a:r>
            <a:endParaRPr sz="2300">
              <a:solidFill>
                <a:schemeClr val="dk1"/>
              </a:solidFill>
              <a:latin typeface="Tahoma"/>
              <a:ea typeface="Tahoma"/>
              <a:cs typeface="Tahoma"/>
              <a:sym typeface="Tahoma"/>
            </a:endParaRPr>
          </a:p>
          <a:p>
            <a:pPr indent="0" lvl="0" marL="0" rtl="0" algn="just">
              <a:lnSpc>
                <a:spcPct val="90000"/>
              </a:lnSpc>
              <a:spcBef>
                <a:spcPts val="0"/>
              </a:spcBef>
              <a:spcAft>
                <a:spcPts val="0"/>
              </a:spcAft>
              <a:buNone/>
            </a:pPr>
            <a:r>
              <a:t/>
            </a:r>
            <a:endParaRPr sz="2300">
              <a:solidFill>
                <a:schemeClr val="dk1"/>
              </a:solidFill>
              <a:latin typeface="Tahoma"/>
              <a:ea typeface="Tahoma"/>
              <a:cs typeface="Tahoma"/>
              <a:sym typeface="Tahoma"/>
            </a:endParaRPr>
          </a:p>
          <a:p>
            <a:pPr indent="-374650" lvl="0" marL="457200" rtl="0" algn="just">
              <a:lnSpc>
                <a:spcPct val="90000"/>
              </a:lnSpc>
              <a:spcBef>
                <a:spcPts val="0"/>
              </a:spcBef>
              <a:spcAft>
                <a:spcPts val="0"/>
              </a:spcAft>
              <a:buClr>
                <a:schemeClr val="dk1"/>
              </a:buClr>
              <a:buSzPts val="2300"/>
              <a:buFont typeface="Tahoma"/>
              <a:buChar char="●"/>
            </a:pPr>
            <a:r>
              <a:rPr lang="en-AT" sz="2300">
                <a:solidFill>
                  <a:schemeClr val="dk1"/>
                </a:solidFill>
                <a:latin typeface="Tahoma"/>
                <a:ea typeface="Tahoma"/>
                <a:cs typeface="Tahoma"/>
                <a:sym typeface="Tahoma"/>
              </a:rPr>
              <a:t>SDG 3 has a great potential to be supported by citizen science data…</a:t>
            </a:r>
            <a:endParaRPr sz="2300">
              <a:solidFill>
                <a:schemeClr val="dk1"/>
              </a:solidFill>
              <a:latin typeface="Tahoma"/>
              <a:ea typeface="Tahoma"/>
              <a:cs typeface="Tahoma"/>
              <a:sym typeface="Tahoma"/>
            </a:endParaRPr>
          </a:p>
          <a:p>
            <a:pPr indent="-374650" lvl="0" marL="457200" rtl="0" algn="just">
              <a:lnSpc>
                <a:spcPct val="90000"/>
              </a:lnSpc>
              <a:spcBef>
                <a:spcPts val="0"/>
              </a:spcBef>
              <a:spcAft>
                <a:spcPts val="0"/>
              </a:spcAft>
              <a:buClr>
                <a:schemeClr val="dk1"/>
              </a:buClr>
              <a:buSzPts val="2300"/>
              <a:buFont typeface="Tahoma"/>
              <a:buChar char="●"/>
            </a:pPr>
            <a:r>
              <a:rPr lang="en-AT" sz="2300">
                <a:solidFill>
                  <a:schemeClr val="dk1"/>
                </a:solidFill>
                <a:latin typeface="Tahoma"/>
                <a:ea typeface="Tahoma"/>
                <a:cs typeface="Tahoma"/>
                <a:sym typeface="Tahoma"/>
              </a:rPr>
              <a:t>WHO is the agency that could be supported through citizen science data the most…</a:t>
            </a:r>
            <a:endParaRPr sz="2300">
              <a:solidFill>
                <a:schemeClr val="dk1"/>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9">
      <a:dk1>
        <a:srgbClr val="000000"/>
      </a:dk1>
      <a:lt1>
        <a:srgbClr val="FFFFFF"/>
      </a:lt1>
      <a:dk2>
        <a:srgbClr val="44546A"/>
      </a:dk2>
      <a:lt2>
        <a:srgbClr val="E7E6E6"/>
      </a:lt2>
      <a:accent1>
        <a:srgbClr val="2754A1"/>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2023-09-21T08:37:35Z</dcterms:created>
  <dc:creator>FRAISL Dilek</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0x010100C3D6799BF753054CBC72297D8C1619E5</vt:lpwstr>
  </property>
  <property fmtid="{D5CDD505-2E9C-101B-9397-08002B2CF9AE}" pid="3" name="_dlc_DocIdItemGuid">
    <vt:lpwstr>21d70297-cd61-47d2-9611-414a1fcff47b</vt:lpwstr>
  </property>
</Properties>
</file>