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4" r:id="rId5"/>
    <p:sldId id="298" r:id="rId6"/>
    <p:sldId id="299" r:id="rId7"/>
    <p:sldId id="300" r:id="rId8"/>
    <p:sldId id="301" r:id="rId9"/>
    <p:sldId id="302" r:id="rId10"/>
    <p:sldId id="303" r:id="rId11"/>
    <p:sldId id="305" r:id="rId12"/>
    <p:sldId id="304" r:id="rId13"/>
    <p:sldId id="307" r:id="rId14"/>
    <p:sldId id="308" r:id="rId15"/>
    <p:sldId id="311" r:id="rId16"/>
    <p:sldId id="312" r:id="rId17"/>
    <p:sldId id="314" r:id="rId18"/>
    <p:sldId id="297" r:id="rId19"/>
    <p:sldId id="315" r:id="rId20"/>
    <p:sldId id="316" r:id="rId21"/>
    <p:sldId id="318" r:id="rId22"/>
    <p:sldId id="317" r:id="rId23"/>
    <p:sldId id="319" r:id="rId24"/>
    <p:sldId id="320" r:id="rId25"/>
    <p:sldId id="306" r:id="rId26"/>
    <p:sldId id="313" r:id="rId27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T4All - DLE SHAPE" id="{1F94B3BB-D278-4D49-BF8B-1B4533E8F65D}">
          <p14:sldIdLst>
            <p14:sldId id="264"/>
            <p14:sldId id="298"/>
            <p14:sldId id="299"/>
            <p14:sldId id="300"/>
            <p14:sldId id="301"/>
            <p14:sldId id="302"/>
            <p14:sldId id="303"/>
            <p14:sldId id="305"/>
            <p14:sldId id="304"/>
            <p14:sldId id="307"/>
            <p14:sldId id="308"/>
            <p14:sldId id="311"/>
            <p14:sldId id="312"/>
            <p14:sldId id="314"/>
            <p14:sldId id="297"/>
            <p14:sldId id="315"/>
            <p14:sldId id="316"/>
            <p14:sldId id="318"/>
            <p14:sldId id="317"/>
            <p14:sldId id="319"/>
            <p14:sldId id="320"/>
            <p14:sldId id="306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33D70-A42A-4157-9BC6-9443D0C2F246}" v="162" dt="2024-04-16T09:08:44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6327"/>
  </p:normalViewPr>
  <p:slideViewPr>
    <p:cSldViewPr snapToGrid="0" showGuides="1">
      <p:cViewPr>
        <p:scale>
          <a:sx n="75" d="100"/>
          <a:sy n="75" d="100"/>
        </p:scale>
        <p:origin x="792" y="2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KSTRA Jarmo" userId="7fcb8be3-c31a-4394-a3dd-a150ef08396c" providerId="ADAL" clId="{5FDEBEC0-686F-404E-998E-DBD9BB912886}"/>
    <pc:docChg chg="undo redo custSel addSld delSld modSld sldOrd modSection">
      <pc:chgData name="KIKSTRA Jarmo" userId="7fcb8be3-c31a-4394-a3dd-a150ef08396c" providerId="ADAL" clId="{5FDEBEC0-686F-404E-998E-DBD9BB912886}" dt="2024-04-03T17:09:46.670" v="2417" actId="14100"/>
      <pc:docMkLst>
        <pc:docMk/>
      </pc:docMkLst>
      <pc:sldChg chg="mod modTransition modShow">
        <pc:chgData name="KIKSTRA Jarmo" userId="7fcb8be3-c31a-4394-a3dd-a150ef08396c" providerId="ADAL" clId="{5FDEBEC0-686F-404E-998E-DBD9BB912886}" dt="2024-04-03T12:11:27.447" v="2343"/>
        <pc:sldMkLst>
          <pc:docMk/>
          <pc:sldMk cId="2857204497" sldId="264"/>
        </pc:sldMkLst>
      </pc:sldChg>
      <pc:sldChg chg="modSp del mod modTransition modShow">
        <pc:chgData name="KIKSTRA Jarmo" userId="7fcb8be3-c31a-4394-a3dd-a150ef08396c" providerId="ADAL" clId="{5FDEBEC0-686F-404E-998E-DBD9BB912886}" dt="2024-04-03T11:37:01.569" v="892" actId="2696"/>
        <pc:sldMkLst>
          <pc:docMk/>
          <pc:sldMk cId="1005664497" sldId="265"/>
        </pc:sldMkLst>
        <pc:graphicFrameChg chg="modGraphic">
          <ac:chgData name="KIKSTRA Jarmo" userId="7fcb8be3-c31a-4394-a3dd-a150ef08396c" providerId="ADAL" clId="{5FDEBEC0-686F-404E-998E-DBD9BB912886}" dt="2024-04-03T11:34:11.055" v="802" actId="20577"/>
          <ac:graphicFrameMkLst>
            <pc:docMk/>
            <pc:sldMk cId="1005664497" sldId="265"/>
            <ac:graphicFrameMk id="2" creationId="{877884FC-EF57-E8D9-772C-1876BBB39402}"/>
          </ac:graphicFrameMkLst>
        </pc:graphicFrameChg>
      </pc:sldChg>
      <pc:sldChg chg="add mod ord modTransition modShow">
        <pc:chgData name="KIKSTRA Jarmo" userId="7fcb8be3-c31a-4394-a3dd-a150ef08396c" providerId="ADAL" clId="{5FDEBEC0-686F-404E-998E-DBD9BB912886}" dt="2024-04-03T12:11:27.447" v="2343"/>
        <pc:sldMkLst>
          <pc:docMk/>
          <pc:sldMk cId="1865659061" sldId="265"/>
        </pc:sldMkLst>
      </pc:sldChg>
      <pc:sldChg chg="addSp modSp add mod modTransition modShow">
        <pc:chgData name="KIKSTRA Jarmo" userId="7fcb8be3-c31a-4394-a3dd-a150ef08396c" providerId="ADAL" clId="{5FDEBEC0-686F-404E-998E-DBD9BB912886}" dt="2024-04-03T17:09:32.615" v="2394" actId="207"/>
        <pc:sldMkLst>
          <pc:docMk/>
          <pc:sldMk cId="3352421303" sldId="266"/>
        </pc:sldMkLst>
        <pc:spChg chg="add mod">
          <ac:chgData name="KIKSTRA Jarmo" userId="7fcb8be3-c31a-4394-a3dd-a150ef08396c" providerId="ADAL" clId="{5FDEBEC0-686F-404E-998E-DBD9BB912886}" dt="2024-04-03T17:09:32.615" v="2394" actId="207"/>
          <ac:spMkLst>
            <pc:docMk/>
            <pc:sldMk cId="3352421303" sldId="266"/>
            <ac:spMk id="5" creationId="{B7372C0D-F648-2485-6F99-1E8FB2C291AD}"/>
          </ac:spMkLst>
        </pc:spChg>
        <pc:graphicFrameChg chg="mod modGraphic">
          <ac:chgData name="KIKSTRA Jarmo" userId="7fcb8be3-c31a-4394-a3dd-a150ef08396c" providerId="ADAL" clId="{5FDEBEC0-686F-404E-998E-DBD9BB912886}" dt="2024-04-02T06:28:06.622" v="23"/>
          <ac:graphicFrameMkLst>
            <pc:docMk/>
            <pc:sldMk cId="3352421303" sldId="266"/>
            <ac:graphicFrameMk id="10" creationId="{43D7AA6F-AE6C-65A8-C2F3-D4987BE75FCC}"/>
          </ac:graphicFrameMkLst>
        </pc:graphicFrameChg>
        <pc:picChg chg="add mod">
          <ac:chgData name="KIKSTRA Jarmo" userId="7fcb8be3-c31a-4394-a3dd-a150ef08396c" providerId="ADAL" clId="{5FDEBEC0-686F-404E-998E-DBD9BB912886}" dt="2024-04-02T06:31:32.928" v="41" actId="1035"/>
          <ac:picMkLst>
            <pc:docMk/>
            <pc:sldMk cId="3352421303" sldId="266"/>
            <ac:picMk id="4" creationId="{19423E30-EBC9-B169-9E83-4339BB3B9272}"/>
          </ac:picMkLst>
        </pc:picChg>
      </pc:sldChg>
      <pc:sldChg chg="addSp delSp modSp add mod modTransition modShow">
        <pc:chgData name="KIKSTRA Jarmo" userId="7fcb8be3-c31a-4394-a3dd-a150ef08396c" providerId="ADAL" clId="{5FDEBEC0-686F-404E-998E-DBD9BB912886}" dt="2024-04-03T17:09:46.670" v="2417" actId="14100"/>
        <pc:sldMkLst>
          <pc:docMk/>
          <pc:sldMk cId="1682764869" sldId="267"/>
        </pc:sldMkLst>
        <pc:spChg chg="add mod">
          <ac:chgData name="KIKSTRA Jarmo" userId="7fcb8be3-c31a-4394-a3dd-a150ef08396c" providerId="ADAL" clId="{5FDEBEC0-686F-404E-998E-DBD9BB912886}" dt="2024-04-03T17:09:46.670" v="2417" actId="14100"/>
          <ac:spMkLst>
            <pc:docMk/>
            <pc:sldMk cId="1682764869" sldId="267"/>
            <ac:spMk id="4" creationId="{76D9BFA7-61F6-BDAC-E831-DD2F63A36C16}"/>
          </ac:spMkLst>
        </pc:spChg>
        <pc:picChg chg="del mod">
          <ac:chgData name="KIKSTRA Jarmo" userId="7fcb8be3-c31a-4394-a3dd-a150ef08396c" providerId="ADAL" clId="{5FDEBEC0-686F-404E-998E-DBD9BB912886}" dt="2024-04-02T06:32:07.011" v="47" actId="478"/>
          <ac:picMkLst>
            <pc:docMk/>
            <pc:sldMk cId="1682764869" sldId="267"/>
            <ac:picMk id="4" creationId="{19423E30-EBC9-B169-9E83-4339BB3B9272}"/>
          </ac:picMkLst>
        </pc:picChg>
        <pc:picChg chg="add del mod">
          <ac:chgData name="KIKSTRA Jarmo" userId="7fcb8be3-c31a-4394-a3dd-a150ef08396c" providerId="ADAL" clId="{5FDEBEC0-686F-404E-998E-DBD9BB912886}" dt="2024-04-02T06:32:00.266" v="44" actId="21"/>
          <ac:picMkLst>
            <pc:docMk/>
            <pc:sldMk cId="1682764869" sldId="267"/>
            <ac:picMk id="5" creationId="{66C305EC-ECE1-45FE-B149-46E8E25D0D51}"/>
          </ac:picMkLst>
        </pc:picChg>
        <pc:picChg chg="add mod">
          <ac:chgData name="KIKSTRA Jarmo" userId="7fcb8be3-c31a-4394-a3dd-a150ef08396c" providerId="ADAL" clId="{5FDEBEC0-686F-404E-998E-DBD9BB912886}" dt="2024-04-02T06:32:14.569" v="50" actId="14100"/>
          <ac:picMkLst>
            <pc:docMk/>
            <pc:sldMk cId="1682764869" sldId="267"/>
            <ac:picMk id="6" creationId="{4939DDA3-1186-E265-78E1-CCA3B7FD0533}"/>
          </ac:picMkLst>
        </pc:picChg>
      </pc:sldChg>
      <pc:sldChg chg="addSp del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2172271246" sldId="268"/>
        </pc:sldMkLst>
        <pc:spChg chg="mod">
          <ac:chgData name="KIKSTRA Jarmo" userId="7fcb8be3-c31a-4394-a3dd-a150ef08396c" providerId="ADAL" clId="{5FDEBEC0-686F-404E-998E-DBD9BB912886}" dt="2024-04-03T11:38:53.343" v="1013" actId="6549"/>
          <ac:spMkLst>
            <pc:docMk/>
            <pc:sldMk cId="2172271246" sldId="268"/>
            <ac:spMk id="2" creationId="{F78F9C2D-84D2-7BFE-A577-90B542850810}"/>
          </ac:spMkLst>
        </pc:spChg>
        <pc:spChg chg="del">
          <ac:chgData name="KIKSTRA Jarmo" userId="7fcb8be3-c31a-4394-a3dd-a150ef08396c" providerId="ADAL" clId="{5FDEBEC0-686F-404E-998E-DBD9BB912886}" dt="2024-04-03T11:10:01.785" v="219" actId="478"/>
          <ac:spMkLst>
            <pc:docMk/>
            <pc:sldMk cId="2172271246" sldId="268"/>
            <ac:spMk id="3" creationId="{191F91AB-604A-B5D0-2442-9DB71C36ECAE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4" creationId="{C0336C09-60A1-DF6C-C7D6-B0813C4D6D76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5" creationId="{16314FC1-6521-E49D-DF10-E9621B60264C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7" creationId="{1AC6A9A6-18B0-BA29-C6C8-84D5A6A5F3D0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8" creationId="{41E005C9-F08B-2D18-AB2E-86C8DF2D17E4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14" creationId="{80310D2C-B439-16A9-8DA7-EE3880198744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15" creationId="{6DB85393-E36D-17EF-3468-91C5AF9AAE3B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16" creationId="{B381E752-65E6-C6BB-943D-F54879DEEEB1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17" creationId="{D76F573E-81E2-E5EB-043F-EBCA39E07D5B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18" creationId="{B3C66FA4-82CF-5ACE-EE52-9DABC6B6D26D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22" creationId="{68D87373-E69E-B754-93D5-B1035B8685BD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23" creationId="{B22BEF18-7478-543C-80AE-F3E6A249D2C0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24" creationId="{B5E21B35-3802-2040-72DC-4932972814F0}"/>
          </ac:spMkLst>
        </pc:spChg>
        <pc:spChg chg="add mod">
          <ac:chgData name="KIKSTRA Jarmo" userId="7fcb8be3-c31a-4394-a3dd-a150ef08396c" providerId="ADAL" clId="{5FDEBEC0-686F-404E-998E-DBD9BB912886}" dt="2024-04-02T06:36:39.035" v="94" actId="1076"/>
          <ac:spMkLst>
            <pc:docMk/>
            <pc:sldMk cId="2172271246" sldId="268"/>
            <ac:spMk id="25" creationId="{6A182B20-2621-3BA8-59F5-6714AF39D6AD}"/>
          </ac:spMkLst>
        </pc:spChg>
        <pc:graphicFrameChg chg="modGraphic">
          <ac:chgData name="KIKSTRA Jarmo" userId="7fcb8be3-c31a-4394-a3dd-a150ef08396c" providerId="ADAL" clId="{5FDEBEC0-686F-404E-998E-DBD9BB912886}" dt="2024-04-03T11:15:05.748" v="265" actId="20577"/>
          <ac:graphicFrameMkLst>
            <pc:docMk/>
            <pc:sldMk cId="2172271246" sldId="268"/>
            <ac:graphicFrameMk id="10" creationId="{43D7AA6F-AE6C-65A8-C2F3-D4987BE75FCC}"/>
          </ac:graphicFrameMkLst>
        </pc:graphicFrameChg>
        <pc:picChg chg="del">
          <ac:chgData name="KIKSTRA Jarmo" userId="7fcb8be3-c31a-4394-a3dd-a150ef08396c" providerId="ADAL" clId="{5FDEBEC0-686F-404E-998E-DBD9BB912886}" dt="2024-04-02T06:35:35.788" v="54" actId="478"/>
          <ac:picMkLst>
            <pc:docMk/>
            <pc:sldMk cId="2172271246" sldId="268"/>
            <ac:picMk id="6" creationId="{4939DDA3-1186-E265-78E1-CCA3B7FD0533}"/>
          </ac:picMkLst>
        </pc:picChg>
        <pc:cxnChg chg="add mod">
          <ac:chgData name="KIKSTRA Jarmo" userId="7fcb8be3-c31a-4394-a3dd-a150ef08396c" providerId="ADAL" clId="{5FDEBEC0-686F-404E-998E-DBD9BB912886}" dt="2024-04-02T06:36:39.035" v="94" actId="1076"/>
          <ac:cxnSpMkLst>
            <pc:docMk/>
            <pc:sldMk cId="2172271246" sldId="268"/>
            <ac:cxnSpMk id="9" creationId="{0C2C9E6D-0E95-7CDA-8A1C-FF5D56C32661}"/>
          </ac:cxnSpMkLst>
        </pc:cxnChg>
        <pc:cxnChg chg="add mod">
          <ac:chgData name="KIKSTRA Jarmo" userId="7fcb8be3-c31a-4394-a3dd-a150ef08396c" providerId="ADAL" clId="{5FDEBEC0-686F-404E-998E-DBD9BB912886}" dt="2024-04-02T06:36:39.035" v="94" actId="1076"/>
          <ac:cxnSpMkLst>
            <pc:docMk/>
            <pc:sldMk cId="2172271246" sldId="268"/>
            <ac:cxnSpMk id="11" creationId="{142474B3-85B5-C1E1-AA0A-AE112ADA4309}"/>
          </ac:cxnSpMkLst>
        </pc:cxnChg>
        <pc:cxnChg chg="add mod">
          <ac:chgData name="KIKSTRA Jarmo" userId="7fcb8be3-c31a-4394-a3dd-a150ef08396c" providerId="ADAL" clId="{5FDEBEC0-686F-404E-998E-DBD9BB912886}" dt="2024-04-02T06:36:39.035" v="94" actId="1076"/>
          <ac:cxnSpMkLst>
            <pc:docMk/>
            <pc:sldMk cId="2172271246" sldId="268"/>
            <ac:cxnSpMk id="12" creationId="{C0FD9665-81D1-CACF-3DC5-6739F2CA127B}"/>
          </ac:cxnSpMkLst>
        </pc:cxnChg>
        <pc:cxnChg chg="add mod">
          <ac:chgData name="KIKSTRA Jarmo" userId="7fcb8be3-c31a-4394-a3dd-a150ef08396c" providerId="ADAL" clId="{5FDEBEC0-686F-404E-998E-DBD9BB912886}" dt="2024-04-02T06:36:39.035" v="94" actId="1076"/>
          <ac:cxnSpMkLst>
            <pc:docMk/>
            <pc:sldMk cId="2172271246" sldId="268"/>
            <ac:cxnSpMk id="13" creationId="{184CBAC8-F20D-0873-1D89-F445495F6336}"/>
          </ac:cxnSpMkLst>
        </pc:cxnChg>
        <pc:cxnChg chg="add mod">
          <ac:chgData name="KIKSTRA Jarmo" userId="7fcb8be3-c31a-4394-a3dd-a150ef08396c" providerId="ADAL" clId="{5FDEBEC0-686F-404E-998E-DBD9BB912886}" dt="2024-04-02T06:36:39.035" v="94" actId="1076"/>
          <ac:cxnSpMkLst>
            <pc:docMk/>
            <pc:sldMk cId="2172271246" sldId="268"/>
            <ac:cxnSpMk id="19" creationId="{B5E51245-42AA-570B-C747-68F1F64AF408}"/>
          </ac:cxnSpMkLst>
        </pc:cxnChg>
        <pc:cxnChg chg="add mod">
          <ac:chgData name="KIKSTRA Jarmo" userId="7fcb8be3-c31a-4394-a3dd-a150ef08396c" providerId="ADAL" clId="{5FDEBEC0-686F-404E-998E-DBD9BB912886}" dt="2024-04-02T06:36:39.035" v="94" actId="1076"/>
          <ac:cxnSpMkLst>
            <pc:docMk/>
            <pc:sldMk cId="2172271246" sldId="268"/>
            <ac:cxnSpMk id="20" creationId="{75DBC38D-3EA2-B1EE-A4C0-5558928BFC2C}"/>
          </ac:cxnSpMkLst>
        </pc:cxnChg>
        <pc:cxnChg chg="add mod">
          <ac:chgData name="KIKSTRA Jarmo" userId="7fcb8be3-c31a-4394-a3dd-a150ef08396c" providerId="ADAL" clId="{5FDEBEC0-686F-404E-998E-DBD9BB912886}" dt="2024-04-02T06:36:39.035" v="94" actId="1076"/>
          <ac:cxnSpMkLst>
            <pc:docMk/>
            <pc:sldMk cId="2172271246" sldId="268"/>
            <ac:cxnSpMk id="21" creationId="{E2483E3F-FC40-56E3-0807-ED03402FE7D0}"/>
          </ac:cxnSpMkLst>
        </pc:cxnChg>
      </pc:sldChg>
      <pc:sldChg chg="addSp del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3850387841" sldId="269"/>
        </pc:sldMkLst>
        <pc:spChg chg="mod">
          <ac:chgData name="KIKSTRA Jarmo" userId="7fcb8be3-c31a-4394-a3dd-a150ef08396c" providerId="ADAL" clId="{5FDEBEC0-686F-404E-998E-DBD9BB912886}" dt="2024-04-03T11:38:49.841" v="1012" actId="6549"/>
          <ac:spMkLst>
            <pc:docMk/>
            <pc:sldMk cId="3850387841" sldId="269"/>
            <ac:spMk id="2" creationId="{F78F9C2D-84D2-7BFE-A577-90B542850810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3" creationId="{191F91AB-604A-B5D0-2442-9DB71C36ECAE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4" creationId="{C0336C09-60A1-DF6C-C7D6-B0813C4D6D76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5" creationId="{16314FC1-6521-E49D-DF10-E9621B60264C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6" creationId="{78FCF5C8-C964-FF37-06CF-8910D519F996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7" creationId="{1AC6A9A6-18B0-BA29-C6C8-84D5A6A5F3D0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8" creationId="{41E005C9-F08B-2D18-AB2E-86C8DF2D17E4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14" creationId="{80310D2C-B439-16A9-8DA7-EE3880198744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15" creationId="{6DB85393-E36D-17EF-3468-91C5AF9AAE3B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16" creationId="{B381E752-65E6-C6BB-943D-F54879DEEEB1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17" creationId="{D76F573E-81E2-E5EB-043F-EBCA39E07D5B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18" creationId="{B3C66FA4-82CF-5ACE-EE52-9DABC6B6D26D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22" creationId="{68D87373-E69E-B754-93D5-B1035B8685BD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23" creationId="{B22BEF18-7478-543C-80AE-F3E6A249D2C0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24" creationId="{B5E21B35-3802-2040-72DC-4932972814F0}"/>
          </ac:spMkLst>
        </pc:spChg>
        <pc:spChg chg="del">
          <ac:chgData name="KIKSTRA Jarmo" userId="7fcb8be3-c31a-4394-a3dd-a150ef08396c" providerId="ADAL" clId="{5FDEBEC0-686F-404E-998E-DBD9BB912886}" dt="2024-04-02T06:36:47.624" v="96" actId="478"/>
          <ac:spMkLst>
            <pc:docMk/>
            <pc:sldMk cId="3850387841" sldId="269"/>
            <ac:spMk id="25" creationId="{6A182B20-2621-3BA8-59F5-6714AF39D6AD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26" creationId="{D77B7166-4CA2-29E5-42F3-0CAEF369C174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27" creationId="{DBDC002D-23F1-F9C8-CCAB-FE6638250AA2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28" creationId="{09063B7A-821F-FBEC-2B1F-3D721A28AAEF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29" creationId="{8D9D24DC-A5BE-C256-2F13-6154E484B84B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30" creationId="{49D41EF7-419C-FE7A-32B9-48897DB60745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31" creationId="{776F9577-0FCC-F884-E16F-6F093E1142E1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32" creationId="{AC0CF3E4-9E0E-C5F7-0F75-F482ABC20656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34" creationId="{466E085A-D5B4-01BB-55CA-00CD38D52204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35" creationId="{06C7147D-D3E8-867E-2486-456AF2C168B1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38" creationId="{381067FA-7B7B-041D-5712-29089456892D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42" creationId="{A33AC127-10A7-0CBB-6032-D2A710BB3A96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45" creationId="{04DC4D66-29F6-4716-3A39-736691169835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49" creationId="{F9BFB41B-B123-5880-4B4D-E80C7E8370CB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50" creationId="{8051416D-CE6D-1F65-7055-B04E63481309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51" creationId="{FAB1B4AA-A8B8-405D-5812-A49ED5BEF53A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52" creationId="{D3769E2B-A1A0-BF0A-9D4C-F75A508A8E9E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53" creationId="{53853889-74ED-27B8-10D6-767A551F9BED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55" creationId="{EA0D21E4-5D25-AE4A-7A08-E2CB075C1FCF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57" creationId="{C4F77ABE-9A43-B02A-8B45-1EC87FC48A37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60" creationId="{70E07B7B-B360-6CF7-9544-6E41A5A04CE4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61" creationId="{BB37866E-6381-B737-7F66-96F4F2E26DF1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64" creationId="{C4F9C63F-E0F5-3395-ACAC-D1CFEF686958}"/>
          </ac:spMkLst>
        </pc:spChg>
        <pc:spChg chg="add del mod">
          <ac:chgData name="KIKSTRA Jarmo" userId="7fcb8be3-c31a-4394-a3dd-a150ef08396c" providerId="ADAL" clId="{5FDEBEC0-686F-404E-998E-DBD9BB912886}" dt="2024-04-02T06:37:09.962" v="102"/>
          <ac:spMkLst>
            <pc:docMk/>
            <pc:sldMk cId="3850387841" sldId="269"/>
            <ac:spMk id="65" creationId="{70D6CEE9-9D16-73D2-B914-145214204A7A}"/>
          </ac:spMkLst>
        </pc:spChg>
        <pc:spChg chg="add del mod">
          <ac:chgData name="KIKSTRA Jarmo" userId="7fcb8be3-c31a-4394-a3dd-a150ef08396c" providerId="ADAL" clId="{5FDEBEC0-686F-404E-998E-DBD9BB912886}" dt="2024-04-03T11:25:18.976" v="419"/>
          <ac:spMkLst>
            <pc:docMk/>
            <pc:sldMk cId="3850387841" sldId="269"/>
            <ac:spMk id="67" creationId="{82B98D00-8AA2-595C-38E6-101019EAF1DD}"/>
          </ac:spMkLst>
        </pc:spChg>
        <pc:spChg chg="add del mod">
          <ac:chgData name="KIKSTRA Jarmo" userId="7fcb8be3-c31a-4394-a3dd-a150ef08396c" providerId="ADAL" clId="{5FDEBEC0-686F-404E-998E-DBD9BB912886}" dt="2024-04-03T11:25:18.976" v="419"/>
          <ac:spMkLst>
            <pc:docMk/>
            <pc:sldMk cId="3850387841" sldId="269"/>
            <ac:spMk id="68" creationId="{06EDE105-E554-0053-146B-1DD076D78346}"/>
          </ac:spMkLst>
        </pc:spChg>
        <pc:spChg chg="add del mod">
          <ac:chgData name="KIKSTRA Jarmo" userId="7fcb8be3-c31a-4394-a3dd-a150ef08396c" providerId="ADAL" clId="{5FDEBEC0-686F-404E-998E-DBD9BB912886}" dt="2024-04-03T11:25:18.976" v="419"/>
          <ac:spMkLst>
            <pc:docMk/>
            <pc:sldMk cId="3850387841" sldId="269"/>
            <ac:spMk id="69" creationId="{19CB61D4-3C30-4A65-6928-D35D62C47A70}"/>
          </ac:spMkLst>
        </pc:spChg>
        <pc:spChg chg="add del mod">
          <ac:chgData name="KIKSTRA Jarmo" userId="7fcb8be3-c31a-4394-a3dd-a150ef08396c" providerId="ADAL" clId="{5FDEBEC0-686F-404E-998E-DBD9BB912886}" dt="2024-04-03T11:25:18.976" v="419"/>
          <ac:spMkLst>
            <pc:docMk/>
            <pc:sldMk cId="3850387841" sldId="269"/>
            <ac:spMk id="70" creationId="{5FA91DF9-F491-A04D-E4AD-A8C375A07029}"/>
          </ac:spMkLst>
        </pc:spChg>
        <pc:spChg chg="add del mod">
          <ac:chgData name="KIKSTRA Jarmo" userId="7fcb8be3-c31a-4394-a3dd-a150ef08396c" providerId="ADAL" clId="{5FDEBEC0-686F-404E-998E-DBD9BB912886}" dt="2024-04-03T11:25:18.976" v="419"/>
          <ac:spMkLst>
            <pc:docMk/>
            <pc:sldMk cId="3850387841" sldId="269"/>
            <ac:spMk id="74" creationId="{7C5ACC7D-9D1B-5A77-41F0-A5097D7F5889}"/>
          </ac:spMkLst>
        </pc:spChg>
        <pc:spChg chg="add del mod">
          <ac:chgData name="KIKSTRA Jarmo" userId="7fcb8be3-c31a-4394-a3dd-a150ef08396c" providerId="ADAL" clId="{5FDEBEC0-686F-404E-998E-DBD9BB912886}" dt="2024-04-03T11:25:18.976" v="419"/>
          <ac:spMkLst>
            <pc:docMk/>
            <pc:sldMk cId="3850387841" sldId="269"/>
            <ac:spMk id="75" creationId="{37A668B5-8756-A4B6-C478-4B863BB2C95E}"/>
          </ac:spMkLst>
        </pc:spChg>
        <pc:graphicFrameChg chg="mod">
          <ac:chgData name="KIKSTRA Jarmo" userId="7fcb8be3-c31a-4394-a3dd-a150ef08396c" providerId="ADAL" clId="{5FDEBEC0-686F-404E-998E-DBD9BB912886}" dt="2024-04-03T11:15:09.262" v="266"/>
          <ac:graphicFrameMkLst>
            <pc:docMk/>
            <pc:sldMk cId="3850387841" sldId="269"/>
            <ac:graphicFrameMk id="10" creationId="{43D7AA6F-AE6C-65A8-C2F3-D4987BE75FCC}"/>
          </ac:graphicFrameMkLst>
        </pc:graphicFrameChg>
        <pc:picChg chg="add mod">
          <ac:chgData name="KIKSTRA Jarmo" userId="7fcb8be3-c31a-4394-a3dd-a150ef08396c" providerId="ADAL" clId="{5FDEBEC0-686F-404E-998E-DBD9BB912886}" dt="2024-04-02T06:37:15.793" v="105" actId="1076"/>
          <ac:picMkLst>
            <pc:docMk/>
            <pc:sldMk cId="3850387841" sldId="269"/>
            <ac:picMk id="66" creationId="{630440A7-2078-4575-D51D-8A043F693AFD}"/>
          </ac:picMkLst>
        </pc:picChg>
        <pc:picChg chg="add mod">
          <ac:chgData name="KIKSTRA Jarmo" userId="7fcb8be3-c31a-4394-a3dd-a150ef08396c" providerId="ADAL" clId="{5FDEBEC0-686F-404E-998E-DBD9BB912886}" dt="2024-04-03T11:25:24.702" v="423" actId="1076"/>
          <ac:picMkLst>
            <pc:docMk/>
            <pc:sldMk cId="3850387841" sldId="269"/>
            <ac:picMk id="76" creationId="{5E5BECA4-E114-2589-67B1-A037A90C50C5}"/>
          </ac:picMkLst>
        </pc:picChg>
        <pc:cxnChg chg="del mod">
          <ac:chgData name="KIKSTRA Jarmo" userId="7fcb8be3-c31a-4394-a3dd-a150ef08396c" providerId="ADAL" clId="{5FDEBEC0-686F-404E-998E-DBD9BB912886}" dt="2024-04-02T06:36:47.624" v="96" actId="478"/>
          <ac:cxnSpMkLst>
            <pc:docMk/>
            <pc:sldMk cId="3850387841" sldId="269"/>
            <ac:cxnSpMk id="9" creationId="{0C2C9E6D-0E95-7CDA-8A1C-FF5D56C32661}"/>
          </ac:cxnSpMkLst>
        </pc:cxnChg>
        <pc:cxnChg chg="del mod">
          <ac:chgData name="KIKSTRA Jarmo" userId="7fcb8be3-c31a-4394-a3dd-a150ef08396c" providerId="ADAL" clId="{5FDEBEC0-686F-404E-998E-DBD9BB912886}" dt="2024-04-02T06:36:47.624" v="96" actId="478"/>
          <ac:cxnSpMkLst>
            <pc:docMk/>
            <pc:sldMk cId="3850387841" sldId="269"/>
            <ac:cxnSpMk id="11" creationId="{142474B3-85B5-C1E1-AA0A-AE112ADA4309}"/>
          </ac:cxnSpMkLst>
        </pc:cxnChg>
        <pc:cxnChg chg="del">
          <ac:chgData name="KIKSTRA Jarmo" userId="7fcb8be3-c31a-4394-a3dd-a150ef08396c" providerId="ADAL" clId="{5FDEBEC0-686F-404E-998E-DBD9BB912886}" dt="2024-04-02T06:36:47.624" v="96" actId="478"/>
          <ac:cxnSpMkLst>
            <pc:docMk/>
            <pc:sldMk cId="3850387841" sldId="269"/>
            <ac:cxnSpMk id="12" creationId="{C0FD9665-81D1-CACF-3DC5-6739F2CA127B}"/>
          </ac:cxnSpMkLst>
        </pc:cxnChg>
        <pc:cxnChg chg="del mod">
          <ac:chgData name="KIKSTRA Jarmo" userId="7fcb8be3-c31a-4394-a3dd-a150ef08396c" providerId="ADAL" clId="{5FDEBEC0-686F-404E-998E-DBD9BB912886}" dt="2024-04-02T06:36:47.624" v="96" actId="478"/>
          <ac:cxnSpMkLst>
            <pc:docMk/>
            <pc:sldMk cId="3850387841" sldId="269"/>
            <ac:cxnSpMk id="13" creationId="{184CBAC8-F20D-0873-1D89-F445495F6336}"/>
          </ac:cxnSpMkLst>
        </pc:cxnChg>
        <pc:cxnChg chg="del">
          <ac:chgData name="KIKSTRA Jarmo" userId="7fcb8be3-c31a-4394-a3dd-a150ef08396c" providerId="ADAL" clId="{5FDEBEC0-686F-404E-998E-DBD9BB912886}" dt="2024-04-02T06:36:47.624" v="96" actId="478"/>
          <ac:cxnSpMkLst>
            <pc:docMk/>
            <pc:sldMk cId="3850387841" sldId="269"/>
            <ac:cxnSpMk id="19" creationId="{B5E51245-42AA-570B-C747-68F1F64AF408}"/>
          </ac:cxnSpMkLst>
        </pc:cxnChg>
        <pc:cxnChg chg="del">
          <ac:chgData name="KIKSTRA Jarmo" userId="7fcb8be3-c31a-4394-a3dd-a150ef08396c" providerId="ADAL" clId="{5FDEBEC0-686F-404E-998E-DBD9BB912886}" dt="2024-04-02T06:36:47.624" v="96" actId="478"/>
          <ac:cxnSpMkLst>
            <pc:docMk/>
            <pc:sldMk cId="3850387841" sldId="269"/>
            <ac:cxnSpMk id="20" creationId="{75DBC38D-3EA2-B1EE-A4C0-5558928BFC2C}"/>
          </ac:cxnSpMkLst>
        </pc:cxnChg>
        <pc:cxnChg chg="del">
          <ac:chgData name="KIKSTRA Jarmo" userId="7fcb8be3-c31a-4394-a3dd-a150ef08396c" providerId="ADAL" clId="{5FDEBEC0-686F-404E-998E-DBD9BB912886}" dt="2024-04-02T06:36:47.624" v="96" actId="478"/>
          <ac:cxnSpMkLst>
            <pc:docMk/>
            <pc:sldMk cId="3850387841" sldId="269"/>
            <ac:cxnSpMk id="21" creationId="{E2483E3F-FC40-56E3-0807-ED03402FE7D0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33" creationId="{69600315-B2EA-557B-09FF-4788E224E80C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36" creationId="{1FDD8C5F-9369-3995-5AB9-6ABFDF9A253D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37" creationId="{ADF0BBE4-E56E-BD94-1BD9-531017205C94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39" creationId="{00DDF62F-CFE1-3C83-FECA-E09FE9D0F65A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40" creationId="{D76D245F-4AD7-23E2-C190-12EB7C9C22EA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41" creationId="{D3E2A48F-BFA8-C964-AAD9-40478039401F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43" creationId="{E5FC91AB-0D86-70AB-E408-C453BC8095E0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44" creationId="{6DF312E9-0E50-612F-61BE-B05795C0C8CC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46" creationId="{04466171-0D89-3613-6B37-35999CECF95B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47" creationId="{1479F7E5-111A-5A05-2D61-291ED6C632B6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48" creationId="{F99B920E-2D14-2D2B-131D-C48C0A36BDED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54" creationId="{5099B4A8-10F4-53E7-CFAC-6B0E05D12E0C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56" creationId="{732BBA2C-2A40-BE99-1C6E-06196E3BE35B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58" creationId="{49DA3E99-5543-30CA-5FAC-CF521D1D81F4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59" creationId="{808AE019-BF59-D36E-F1BE-8554D2AE0667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62" creationId="{BEABF864-320D-F2B3-1E70-797A51058A9E}"/>
          </ac:cxnSpMkLst>
        </pc:cxnChg>
        <pc:cxnChg chg="add del mod">
          <ac:chgData name="KIKSTRA Jarmo" userId="7fcb8be3-c31a-4394-a3dd-a150ef08396c" providerId="ADAL" clId="{5FDEBEC0-686F-404E-998E-DBD9BB912886}" dt="2024-04-02T06:37:09.962" v="102"/>
          <ac:cxnSpMkLst>
            <pc:docMk/>
            <pc:sldMk cId="3850387841" sldId="269"/>
            <ac:cxnSpMk id="63" creationId="{BE6D64BD-1D84-0A98-B29B-E4178FD4FDF8}"/>
          </ac:cxnSpMkLst>
        </pc:cxnChg>
        <pc:cxnChg chg="add del mod">
          <ac:chgData name="KIKSTRA Jarmo" userId="7fcb8be3-c31a-4394-a3dd-a150ef08396c" providerId="ADAL" clId="{5FDEBEC0-686F-404E-998E-DBD9BB912886}" dt="2024-04-03T11:25:18.976" v="419"/>
          <ac:cxnSpMkLst>
            <pc:docMk/>
            <pc:sldMk cId="3850387841" sldId="269"/>
            <ac:cxnSpMk id="71" creationId="{33F481E5-796B-3DB2-32BD-A946D7879602}"/>
          </ac:cxnSpMkLst>
        </pc:cxnChg>
        <pc:cxnChg chg="add del mod">
          <ac:chgData name="KIKSTRA Jarmo" userId="7fcb8be3-c31a-4394-a3dd-a150ef08396c" providerId="ADAL" clId="{5FDEBEC0-686F-404E-998E-DBD9BB912886}" dt="2024-04-03T11:25:18.976" v="419"/>
          <ac:cxnSpMkLst>
            <pc:docMk/>
            <pc:sldMk cId="3850387841" sldId="269"/>
            <ac:cxnSpMk id="72" creationId="{1C98E0D2-1241-6151-EE35-FA8B66D9E51E}"/>
          </ac:cxnSpMkLst>
        </pc:cxnChg>
        <pc:cxnChg chg="add del mod">
          <ac:chgData name="KIKSTRA Jarmo" userId="7fcb8be3-c31a-4394-a3dd-a150ef08396c" providerId="ADAL" clId="{5FDEBEC0-686F-404E-998E-DBD9BB912886}" dt="2024-04-03T11:25:18.976" v="419"/>
          <ac:cxnSpMkLst>
            <pc:docMk/>
            <pc:sldMk cId="3850387841" sldId="269"/>
            <ac:cxnSpMk id="73" creationId="{C6D2D164-6DE3-2CE2-EC7C-A17F7C9FFB63}"/>
          </ac:cxnSpMkLst>
        </pc:cxnChg>
      </pc:sldChg>
      <pc:sldChg chg="addSp delSp modSp add mod modTransition modShow">
        <pc:chgData name="KIKSTRA Jarmo" userId="7fcb8be3-c31a-4394-a3dd-a150ef08396c" providerId="ADAL" clId="{5FDEBEC0-686F-404E-998E-DBD9BB912886}" dt="2024-04-03T12:11:27.447" v="2343"/>
        <pc:sldMkLst>
          <pc:docMk/>
          <pc:sldMk cId="3358801622" sldId="270"/>
        </pc:sldMkLst>
        <pc:spChg chg="mod">
          <ac:chgData name="KIKSTRA Jarmo" userId="7fcb8be3-c31a-4394-a3dd-a150ef08396c" providerId="ADAL" clId="{5FDEBEC0-686F-404E-998E-DBD9BB912886}" dt="2024-04-02T06:39:00.350" v="132" actId="20577"/>
          <ac:spMkLst>
            <pc:docMk/>
            <pc:sldMk cId="3358801622" sldId="270"/>
            <ac:spMk id="2" creationId="{F78F9C2D-84D2-7BFE-A577-90B542850810}"/>
          </ac:spMkLst>
        </pc:spChg>
        <pc:spChg chg="add mod">
          <ac:chgData name="KIKSTRA Jarmo" userId="7fcb8be3-c31a-4394-a3dd-a150ef08396c" providerId="ADAL" clId="{5FDEBEC0-686F-404E-998E-DBD9BB912886}" dt="2024-04-03T11:12:52.146" v="226" actId="207"/>
          <ac:spMkLst>
            <pc:docMk/>
            <pc:sldMk cId="3358801622" sldId="270"/>
            <ac:spMk id="3" creationId="{181FE2DF-EC20-A5CF-A19C-1C280BF0BAB9}"/>
          </ac:spMkLst>
        </pc:spChg>
        <pc:spChg chg="add mod">
          <ac:chgData name="KIKSTRA Jarmo" userId="7fcb8be3-c31a-4394-a3dd-a150ef08396c" providerId="ADAL" clId="{5FDEBEC0-686F-404E-998E-DBD9BB912886}" dt="2024-04-03T11:12:52.146" v="226" actId="207"/>
          <ac:spMkLst>
            <pc:docMk/>
            <pc:sldMk cId="3358801622" sldId="270"/>
            <ac:spMk id="4" creationId="{B4C85045-87E9-E368-277E-FFE5FBE946CB}"/>
          </ac:spMkLst>
        </pc:spChg>
        <pc:spChg chg="add mod">
          <ac:chgData name="KIKSTRA Jarmo" userId="7fcb8be3-c31a-4394-a3dd-a150ef08396c" providerId="ADAL" clId="{5FDEBEC0-686F-404E-998E-DBD9BB912886}" dt="2024-04-03T11:13:02.114" v="228" actId="1076"/>
          <ac:spMkLst>
            <pc:docMk/>
            <pc:sldMk cId="3358801622" sldId="270"/>
            <ac:spMk id="5" creationId="{76357389-74B5-3859-5B60-A1F71F15BAD9}"/>
          </ac:spMkLst>
        </pc:spChg>
        <pc:spChg chg="add mod">
          <ac:chgData name="KIKSTRA Jarmo" userId="7fcb8be3-c31a-4394-a3dd-a150ef08396c" providerId="ADAL" clId="{5FDEBEC0-686F-404E-998E-DBD9BB912886}" dt="2024-04-03T11:12:39.264" v="225" actId="207"/>
          <ac:spMkLst>
            <pc:docMk/>
            <pc:sldMk cId="3358801622" sldId="270"/>
            <ac:spMk id="6" creationId="{5ADB2131-5DC1-94BF-433E-6C0D7E69FAFE}"/>
          </ac:spMkLst>
        </pc:spChg>
        <pc:spChg chg="add mod">
          <ac:chgData name="KIKSTRA Jarmo" userId="7fcb8be3-c31a-4394-a3dd-a150ef08396c" providerId="ADAL" clId="{5FDEBEC0-686F-404E-998E-DBD9BB912886}" dt="2024-04-03T11:12:39.264" v="225" actId="207"/>
          <ac:spMkLst>
            <pc:docMk/>
            <pc:sldMk cId="3358801622" sldId="270"/>
            <ac:spMk id="11" creationId="{14E94389-F929-8EC3-3924-1BA5CC01DCBA}"/>
          </ac:spMkLst>
        </pc:spChg>
        <pc:spChg chg="add mod">
          <ac:chgData name="KIKSTRA Jarmo" userId="7fcb8be3-c31a-4394-a3dd-a150ef08396c" providerId="ADAL" clId="{5FDEBEC0-686F-404E-998E-DBD9BB912886}" dt="2024-04-03T11:12:56.386" v="227" actId="2085"/>
          <ac:spMkLst>
            <pc:docMk/>
            <pc:sldMk cId="3358801622" sldId="270"/>
            <ac:spMk id="12" creationId="{A9F8AB3C-72B5-1890-D66F-3426069CE145}"/>
          </ac:spMkLst>
        </pc:spChg>
        <pc:spChg chg="add del mod">
          <ac:chgData name="KIKSTRA Jarmo" userId="7fcb8be3-c31a-4394-a3dd-a150ef08396c" providerId="ADAL" clId="{5FDEBEC0-686F-404E-998E-DBD9BB912886}" dt="2024-04-03T11:13:10.276" v="231" actId="478"/>
          <ac:spMkLst>
            <pc:docMk/>
            <pc:sldMk cId="3358801622" sldId="270"/>
            <ac:spMk id="13" creationId="{F2E8AEF0-3ED6-5E03-EE8C-E7C8D4DB4683}"/>
          </ac:spMkLst>
        </pc:spChg>
        <pc:spChg chg="add mod">
          <ac:chgData name="KIKSTRA Jarmo" userId="7fcb8be3-c31a-4394-a3dd-a150ef08396c" providerId="ADAL" clId="{5FDEBEC0-686F-404E-998E-DBD9BB912886}" dt="2024-04-03T11:13:07.357" v="230" actId="1076"/>
          <ac:spMkLst>
            <pc:docMk/>
            <pc:sldMk cId="3358801622" sldId="270"/>
            <ac:spMk id="14" creationId="{651784C1-C0F6-D778-C978-5129DDC99387}"/>
          </ac:spMkLst>
        </pc:spChg>
        <pc:spChg chg="add mod">
          <ac:chgData name="KIKSTRA Jarmo" userId="7fcb8be3-c31a-4394-a3dd-a150ef08396c" providerId="ADAL" clId="{5FDEBEC0-686F-404E-998E-DBD9BB912886}" dt="2024-04-03T11:13:45.462" v="239" actId="207"/>
          <ac:spMkLst>
            <pc:docMk/>
            <pc:sldMk cId="3358801622" sldId="270"/>
            <ac:spMk id="15" creationId="{D48D86EA-1D0C-B4CC-0B99-B5B69EFAAF8D}"/>
          </ac:spMkLst>
        </pc:spChg>
        <pc:spChg chg="add mod">
          <ac:chgData name="KIKSTRA Jarmo" userId="7fcb8be3-c31a-4394-a3dd-a150ef08396c" providerId="ADAL" clId="{5FDEBEC0-686F-404E-998E-DBD9BB912886}" dt="2024-04-03T11:13:07.357" v="230" actId="1076"/>
          <ac:spMkLst>
            <pc:docMk/>
            <pc:sldMk cId="3358801622" sldId="270"/>
            <ac:spMk id="16" creationId="{F255A48D-B78E-030B-20E0-C7783C7926F4}"/>
          </ac:spMkLst>
        </pc:spChg>
        <pc:spChg chg="add mod">
          <ac:chgData name="KIKSTRA Jarmo" userId="7fcb8be3-c31a-4394-a3dd-a150ef08396c" providerId="ADAL" clId="{5FDEBEC0-686F-404E-998E-DBD9BB912886}" dt="2024-04-03T11:13:07.357" v="230" actId="1076"/>
          <ac:spMkLst>
            <pc:docMk/>
            <pc:sldMk cId="3358801622" sldId="270"/>
            <ac:spMk id="20" creationId="{B6CE88EA-BB5E-1F69-0294-C02BCFB18D5B}"/>
          </ac:spMkLst>
        </pc:spChg>
        <pc:spChg chg="add mod">
          <ac:chgData name="KIKSTRA Jarmo" userId="7fcb8be3-c31a-4394-a3dd-a150ef08396c" providerId="ADAL" clId="{5FDEBEC0-686F-404E-998E-DBD9BB912886}" dt="2024-04-03T11:13:07.357" v="230" actId="1076"/>
          <ac:spMkLst>
            <pc:docMk/>
            <pc:sldMk cId="3358801622" sldId="270"/>
            <ac:spMk id="21" creationId="{2E88697A-C6AA-E615-94C7-70E3512E52BF}"/>
          </ac:spMkLst>
        </pc:spChg>
        <pc:spChg chg="add mod">
          <ac:chgData name="KIKSTRA Jarmo" userId="7fcb8be3-c31a-4394-a3dd-a150ef08396c" providerId="ADAL" clId="{5FDEBEC0-686F-404E-998E-DBD9BB912886}" dt="2024-04-03T11:13:26.258" v="235" actId="1076"/>
          <ac:spMkLst>
            <pc:docMk/>
            <pc:sldMk cId="3358801622" sldId="270"/>
            <ac:spMk id="22" creationId="{503EEA0F-9BD3-42E9-291E-5D7CDE4D08E8}"/>
          </ac:spMkLst>
        </pc:spChg>
        <pc:spChg chg="add mod">
          <ac:chgData name="KIKSTRA Jarmo" userId="7fcb8be3-c31a-4394-a3dd-a150ef08396c" providerId="ADAL" clId="{5FDEBEC0-686F-404E-998E-DBD9BB912886}" dt="2024-04-03T11:13:59.355" v="241" actId="1076"/>
          <ac:spMkLst>
            <pc:docMk/>
            <pc:sldMk cId="3358801622" sldId="270"/>
            <ac:spMk id="23" creationId="{FA10F210-8EC6-E983-B84C-E6A871FD8A18}"/>
          </ac:spMkLst>
        </pc:spChg>
        <pc:spChg chg="add del mod">
          <ac:chgData name="KIKSTRA Jarmo" userId="7fcb8be3-c31a-4394-a3dd-a150ef08396c" providerId="ADAL" clId="{5FDEBEC0-686F-404E-998E-DBD9BB912886}" dt="2024-04-03T11:14:27.156" v="247" actId="478"/>
          <ac:spMkLst>
            <pc:docMk/>
            <pc:sldMk cId="3358801622" sldId="270"/>
            <ac:spMk id="24" creationId="{42CC267A-2054-576C-A08D-843C9541859D}"/>
          </ac:spMkLst>
        </pc:spChg>
        <pc:spChg chg="add del mod">
          <ac:chgData name="KIKSTRA Jarmo" userId="7fcb8be3-c31a-4394-a3dd-a150ef08396c" providerId="ADAL" clId="{5FDEBEC0-686F-404E-998E-DBD9BB912886}" dt="2024-04-03T11:14:04.051" v="242" actId="478"/>
          <ac:spMkLst>
            <pc:docMk/>
            <pc:sldMk cId="3358801622" sldId="270"/>
            <ac:spMk id="25" creationId="{5EBC9F0D-63CC-E61F-0765-E686373C1E49}"/>
          </ac:spMkLst>
        </pc:spChg>
        <pc:spChg chg="add mod">
          <ac:chgData name="KIKSTRA Jarmo" userId="7fcb8be3-c31a-4394-a3dd-a150ef08396c" providerId="ADAL" clId="{5FDEBEC0-686F-404E-998E-DBD9BB912886}" dt="2024-04-03T11:13:59.355" v="241" actId="1076"/>
          <ac:spMkLst>
            <pc:docMk/>
            <pc:sldMk cId="3358801622" sldId="270"/>
            <ac:spMk id="26" creationId="{B4B79B0E-BF8B-6CA8-5620-C5739528EF11}"/>
          </ac:spMkLst>
        </pc:spChg>
        <pc:spChg chg="add mod">
          <ac:chgData name="KIKSTRA Jarmo" userId="7fcb8be3-c31a-4394-a3dd-a150ef08396c" providerId="ADAL" clId="{5FDEBEC0-686F-404E-998E-DBD9BB912886}" dt="2024-04-03T11:13:59.355" v="241" actId="1076"/>
          <ac:spMkLst>
            <pc:docMk/>
            <pc:sldMk cId="3358801622" sldId="270"/>
            <ac:spMk id="30" creationId="{70A72A7B-617C-1F70-9E86-DD9CE98F416A}"/>
          </ac:spMkLst>
        </pc:spChg>
        <pc:spChg chg="add mod">
          <ac:chgData name="KIKSTRA Jarmo" userId="7fcb8be3-c31a-4394-a3dd-a150ef08396c" providerId="ADAL" clId="{5FDEBEC0-686F-404E-998E-DBD9BB912886}" dt="2024-04-03T11:13:59.355" v="241" actId="1076"/>
          <ac:spMkLst>
            <pc:docMk/>
            <pc:sldMk cId="3358801622" sldId="270"/>
            <ac:spMk id="31" creationId="{71A3D964-A948-1B08-C67F-2E7ABD7DBBBF}"/>
          </ac:spMkLst>
        </pc:spChg>
        <pc:spChg chg="add mod">
          <ac:chgData name="KIKSTRA Jarmo" userId="7fcb8be3-c31a-4394-a3dd-a150ef08396c" providerId="ADAL" clId="{5FDEBEC0-686F-404E-998E-DBD9BB912886}" dt="2024-04-03T11:14:11.886" v="244" actId="1076"/>
          <ac:spMkLst>
            <pc:docMk/>
            <pc:sldMk cId="3358801622" sldId="270"/>
            <ac:spMk id="32" creationId="{46B40B7C-E9D1-A884-E86B-8DDE8AB61F04}"/>
          </ac:spMkLst>
        </pc:spChg>
        <pc:spChg chg="add mod">
          <ac:chgData name="KIKSTRA Jarmo" userId="7fcb8be3-c31a-4394-a3dd-a150ef08396c" providerId="ADAL" clId="{5FDEBEC0-686F-404E-998E-DBD9BB912886}" dt="2024-04-03T11:14:40.083" v="250" actId="1035"/>
          <ac:spMkLst>
            <pc:docMk/>
            <pc:sldMk cId="3358801622" sldId="270"/>
            <ac:spMk id="33" creationId="{6F6FE4E8-8E90-3831-FD2C-AD6E5274736F}"/>
          </ac:spMkLst>
        </pc:spChg>
        <pc:graphicFrameChg chg="modGraphic">
          <ac:chgData name="KIKSTRA Jarmo" userId="7fcb8be3-c31a-4394-a3dd-a150ef08396c" providerId="ADAL" clId="{5FDEBEC0-686F-404E-998E-DBD9BB912886}" dt="2024-04-03T11:14:59.652" v="258" actId="20577"/>
          <ac:graphicFrameMkLst>
            <pc:docMk/>
            <pc:sldMk cId="3358801622" sldId="270"/>
            <ac:graphicFrameMk id="10" creationId="{43D7AA6F-AE6C-65A8-C2F3-D4987BE75FCC}"/>
          </ac:graphicFrameMkLst>
        </pc:graphicFrameChg>
        <pc:picChg chg="del">
          <ac:chgData name="KIKSTRA Jarmo" userId="7fcb8be3-c31a-4394-a3dd-a150ef08396c" providerId="ADAL" clId="{5FDEBEC0-686F-404E-998E-DBD9BB912886}" dt="2024-04-02T06:38:15.368" v="119" actId="478"/>
          <ac:picMkLst>
            <pc:docMk/>
            <pc:sldMk cId="3358801622" sldId="270"/>
            <ac:picMk id="66" creationId="{630440A7-2078-4575-D51D-8A043F693AFD}"/>
          </ac:picMkLst>
        </pc:picChg>
        <pc:cxnChg chg="add mod">
          <ac:chgData name="KIKSTRA Jarmo" userId="7fcb8be3-c31a-4394-a3dd-a150ef08396c" providerId="ADAL" clId="{5FDEBEC0-686F-404E-998E-DBD9BB912886}" dt="2024-04-03T11:12:07.809" v="224" actId="208"/>
          <ac:cxnSpMkLst>
            <pc:docMk/>
            <pc:sldMk cId="3358801622" sldId="270"/>
            <ac:cxnSpMk id="7" creationId="{445BC343-D345-D7E8-EF17-D565534AD24C}"/>
          </ac:cxnSpMkLst>
        </pc:cxnChg>
        <pc:cxnChg chg="add mod">
          <ac:chgData name="KIKSTRA Jarmo" userId="7fcb8be3-c31a-4394-a3dd-a150ef08396c" providerId="ADAL" clId="{5FDEBEC0-686F-404E-998E-DBD9BB912886}" dt="2024-04-03T11:13:02.114" v="228" actId="1076"/>
          <ac:cxnSpMkLst>
            <pc:docMk/>
            <pc:sldMk cId="3358801622" sldId="270"/>
            <ac:cxnSpMk id="8" creationId="{097831ED-5E40-7728-5A78-332D68CD20E5}"/>
          </ac:cxnSpMkLst>
        </pc:cxnChg>
        <pc:cxnChg chg="add mod">
          <ac:chgData name="KIKSTRA Jarmo" userId="7fcb8be3-c31a-4394-a3dd-a150ef08396c" providerId="ADAL" clId="{5FDEBEC0-686F-404E-998E-DBD9BB912886}" dt="2024-04-03T11:12:07.809" v="224" actId="208"/>
          <ac:cxnSpMkLst>
            <pc:docMk/>
            <pc:sldMk cId="3358801622" sldId="270"/>
            <ac:cxnSpMk id="9" creationId="{F0811C74-9521-62DC-E94D-338E467BB009}"/>
          </ac:cxnSpMkLst>
        </pc:cxnChg>
        <pc:cxnChg chg="add mod">
          <ac:chgData name="KIKSTRA Jarmo" userId="7fcb8be3-c31a-4394-a3dd-a150ef08396c" providerId="ADAL" clId="{5FDEBEC0-686F-404E-998E-DBD9BB912886}" dt="2024-04-03T11:13:07.357" v="230" actId="1076"/>
          <ac:cxnSpMkLst>
            <pc:docMk/>
            <pc:sldMk cId="3358801622" sldId="270"/>
            <ac:cxnSpMk id="17" creationId="{BA6E604E-9BD0-C307-91D1-EFE399E38451}"/>
          </ac:cxnSpMkLst>
        </pc:cxnChg>
        <pc:cxnChg chg="add mod">
          <ac:chgData name="KIKSTRA Jarmo" userId="7fcb8be3-c31a-4394-a3dd-a150ef08396c" providerId="ADAL" clId="{5FDEBEC0-686F-404E-998E-DBD9BB912886}" dt="2024-04-03T11:14:24.512" v="246" actId="208"/>
          <ac:cxnSpMkLst>
            <pc:docMk/>
            <pc:sldMk cId="3358801622" sldId="270"/>
            <ac:cxnSpMk id="18" creationId="{63D9DE4F-6524-48F0-AA38-79609CC8EC0F}"/>
          </ac:cxnSpMkLst>
        </pc:cxnChg>
        <pc:cxnChg chg="add del mod">
          <ac:chgData name="KIKSTRA Jarmo" userId="7fcb8be3-c31a-4394-a3dd-a150ef08396c" providerId="ADAL" clId="{5FDEBEC0-686F-404E-998E-DBD9BB912886}" dt="2024-04-03T11:13:21.757" v="233" actId="478"/>
          <ac:cxnSpMkLst>
            <pc:docMk/>
            <pc:sldMk cId="3358801622" sldId="270"/>
            <ac:cxnSpMk id="19" creationId="{A194F44C-91C6-D7CF-0011-455A36DF61D5}"/>
          </ac:cxnSpMkLst>
        </pc:cxnChg>
        <pc:cxnChg chg="add mod">
          <ac:chgData name="KIKSTRA Jarmo" userId="7fcb8be3-c31a-4394-a3dd-a150ef08396c" providerId="ADAL" clId="{5FDEBEC0-686F-404E-998E-DBD9BB912886}" dt="2024-04-03T11:14:27.156" v="247" actId="478"/>
          <ac:cxnSpMkLst>
            <pc:docMk/>
            <pc:sldMk cId="3358801622" sldId="270"/>
            <ac:cxnSpMk id="27" creationId="{530F9A3B-D068-31C8-7428-05F7D70162EF}"/>
          </ac:cxnSpMkLst>
        </pc:cxnChg>
        <pc:cxnChg chg="add mod">
          <ac:chgData name="KIKSTRA Jarmo" userId="7fcb8be3-c31a-4394-a3dd-a150ef08396c" providerId="ADAL" clId="{5FDEBEC0-686F-404E-998E-DBD9BB912886}" dt="2024-04-03T11:14:18.834" v="245" actId="208"/>
          <ac:cxnSpMkLst>
            <pc:docMk/>
            <pc:sldMk cId="3358801622" sldId="270"/>
            <ac:cxnSpMk id="28" creationId="{9C25598D-D522-7384-2696-A280C0AF137A}"/>
          </ac:cxnSpMkLst>
        </pc:cxnChg>
        <pc:cxnChg chg="add mod">
          <ac:chgData name="KIKSTRA Jarmo" userId="7fcb8be3-c31a-4394-a3dd-a150ef08396c" providerId="ADAL" clId="{5FDEBEC0-686F-404E-998E-DBD9BB912886}" dt="2024-04-03T11:13:59.355" v="241" actId="1076"/>
          <ac:cxnSpMkLst>
            <pc:docMk/>
            <pc:sldMk cId="3358801622" sldId="270"/>
            <ac:cxnSpMk id="29" creationId="{3E07254D-E4A3-92B0-73E6-E48483C02CCF}"/>
          </ac:cxnSpMkLst>
        </pc:cxnChg>
      </pc:sldChg>
      <pc:sldChg chg="addSp modSp add del mod modShow">
        <pc:chgData name="KIKSTRA Jarmo" userId="7fcb8be3-c31a-4394-a3dd-a150ef08396c" providerId="ADAL" clId="{5FDEBEC0-686F-404E-998E-DBD9BB912886}" dt="2024-04-03T11:16:29.337" v="281" actId="47"/>
        <pc:sldMkLst>
          <pc:docMk/>
          <pc:sldMk cId="3095169036" sldId="271"/>
        </pc:sldMkLst>
        <pc:spChg chg="mod">
          <ac:chgData name="KIKSTRA Jarmo" userId="7fcb8be3-c31a-4394-a3dd-a150ef08396c" providerId="ADAL" clId="{5FDEBEC0-686F-404E-998E-DBD9BB912886}" dt="2024-04-02T06:39:38.073" v="143" actId="20577"/>
          <ac:spMkLst>
            <pc:docMk/>
            <pc:sldMk cId="3095169036" sldId="271"/>
            <ac:spMk id="2" creationId="{F78F9C2D-84D2-7BFE-A577-90B542850810}"/>
          </ac:spMkLst>
        </pc:spChg>
        <pc:graphicFrameChg chg="modGraphic">
          <ac:chgData name="KIKSTRA Jarmo" userId="7fcb8be3-c31a-4394-a3dd-a150ef08396c" providerId="ADAL" clId="{5FDEBEC0-686F-404E-998E-DBD9BB912886}" dt="2024-04-03T11:16:01.485" v="280" actId="20577"/>
          <ac:graphicFrameMkLst>
            <pc:docMk/>
            <pc:sldMk cId="3095169036" sldId="271"/>
            <ac:graphicFrameMk id="10" creationId="{43D7AA6F-AE6C-65A8-C2F3-D4987BE75FCC}"/>
          </ac:graphicFrameMkLst>
        </pc:graphicFrameChg>
        <pc:picChg chg="add mod">
          <ac:chgData name="KIKSTRA Jarmo" userId="7fcb8be3-c31a-4394-a3dd-a150ef08396c" providerId="ADAL" clId="{5FDEBEC0-686F-404E-998E-DBD9BB912886}" dt="2024-04-02T06:40:25.006" v="155" actId="1076"/>
          <ac:picMkLst>
            <pc:docMk/>
            <pc:sldMk cId="3095169036" sldId="271"/>
            <ac:picMk id="3" creationId="{BD9FC26A-EF46-EED6-FC3D-5381A1D91762}"/>
          </ac:picMkLst>
        </pc:picChg>
        <pc:picChg chg="add mod">
          <ac:chgData name="KIKSTRA Jarmo" userId="7fcb8be3-c31a-4394-a3dd-a150ef08396c" providerId="ADAL" clId="{5FDEBEC0-686F-404E-998E-DBD9BB912886}" dt="2024-04-02T06:41:26.043" v="165" actId="732"/>
          <ac:picMkLst>
            <pc:docMk/>
            <pc:sldMk cId="3095169036" sldId="271"/>
            <ac:picMk id="4" creationId="{46932407-E874-193D-614B-65B1254E9F28}"/>
          </ac:picMkLst>
        </pc:picChg>
        <pc:picChg chg="add mod">
          <ac:chgData name="KIKSTRA Jarmo" userId="7fcb8be3-c31a-4394-a3dd-a150ef08396c" providerId="ADAL" clId="{5FDEBEC0-686F-404E-998E-DBD9BB912886}" dt="2024-04-02T06:41:52.188" v="170" actId="1076"/>
          <ac:picMkLst>
            <pc:docMk/>
            <pc:sldMk cId="3095169036" sldId="271"/>
            <ac:picMk id="5" creationId="{4BB97502-314A-4B80-F08C-A4F124020655}"/>
          </ac:picMkLst>
        </pc:picChg>
        <pc:picChg chg="add mod">
          <ac:chgData name="KIKSTRA Jarmo" userId="7fcb8be3-c31a-4394-a3dd-a150ef08396c" providerId="ADAL" clId="{5FDEBEC0-686F-404E-998E-DBD9BB912886}" dt="2024-04-02T06:41:23.293" v="164" actId="732"/>
          <ac:picMkLst>
            <pc:docMk/>
            <pc:sldMk cId="3095169036" sldId="271"/>
            <ac:picMk id="1026" creationId="{A36A8EE2-4CB0-3E02-168D-B5FED36E3E48}"/>
          </ac:picMkLst>
        </pc:picChg>
      </pc:sldChg>
      <pc:sldChg chg="addSp del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2342485679" sldId="272"/>
        </pc:sldMkLst>
        <pc:spChg chg="mod">
          <ac:chgData name="KIKSTRA Jarmo" userId="7fcb8be3-c31a-4394-a3dd-a150ef08396c" providerId="ADAL" clId="{5FDEBEC0-686F-404E-998E-DBD9BB912886}" dt="2024-04-03T11:17:41.426" v="346" actId="20577"/>
          <ac:spMkLst>
            <pc:docMk/>
            <pc:sldMk cId="2342485679" sldId="272"/>
            <ac:spMk id="2" creationId="{F78F9C2D-84D2-7BFE-A577-90B542850810}"/>
          </ac:spMkLst>
        </pc:spChg>
        <pc:spChg chg="add mod">
          <ac:chgData name="KIKSTRA Jarmo" userId="7fcb8be3-c31a-4394-a3dd-a150ef08396c" providerId="ADAL" clId="{5FDEBEC0-686F-404E-998E-DBD9BB912886}" dt="2024-04-03T11:24:08.217" v="408" actId="1076"/>
          <ac:spMkLst>
            <pc:docMk/>
            <pc:sldMk cId="2342485679" sldId="272"/>
            <ac:spMk id="8" creationId="{FDCB1BD4-F4E6-D56D-6C6D-A4C3E56B43CD}"/>
          </ac:spMkLst>
        </pc:spChg>
        <pc:spChg chg="add del mod">
          <ac:chgData name="KIKSTRA Jarmo" userId="7fcb8be3-c31a-4394-a3dd-a150ef08396c" providerId="ADAL" clId="{5FDEBEC0-686F-404E-998E-DBD9BB912886}" dt="2024-04-03T11:19:02.881" v="380"/>
          <ac:spMkLst>
            <pc:docMk/>
            <pc:sldMk cId="2342485679" sldId="272"/>
            <ac:spMk id="9" creationId="{90D7B1D4-E26E-5E2C-BCD6-D867FBC3BC75}"/>
          </ac:spMkLst>
        </pc:spChg>
        <pc:spChg chg="add del mod">
          <ac:chgData name="KIKSTRA Jarmo" userId="7fcb8be3-c31a-4394-a3dd-a150ef08396c" providerId="ADAL" clId="{5FDEBEC0-686F-404E-998E-DBD9BB912886}" dt="2024-04-03T11:19:02.881" v="380"/>
          <ac:spMkLst>
            <pc:docMk/>
            <pc:sldMk cId="2342485679" sldId="272"/>
            <ac:spMk id="11" creationId="{407302DB-8111-98B5-FFC5-F15550841F42}"/>
          </ac:spMkLst>
        </pc:spChg>
        <pc:spChg chg="add del mod">
          <ac:chgData name="KIKSTRA Jarmo" userId="7fcb8be3-c31a-4394-a3dd-a150ef08396c" providerId="ADAL" clId="{5FDEBEC0-686F-404E-998E-DBD9BB912886}" dt="2024-04-03T11:19:02.881" v="380"/>
          <ac:spMkLst>
            <pc:docMk/>
            <pc:sldMk cId="2342485679" sldId="272"/>
            <ac:spMk id="12" creationId="{13AF8F67-7D93-4F86-5140-B87E2C2186CC}"/>
          </ac:spMkLst>
        </pc:spChg>
        <pc:spChg chg="add del mod">
          <ac:chgData name="KIKSTRA Jarmo" userId="7fcb8be3-c31a-4394-a3dd-a150ef08396c" providerId="ADAL" clId="{5FDEBEC0-686F-404E-998E-DBD9BB912886}" dt="2024-04-03T11:19:02.881" v="380"/>
          <ac:spMkLst>
            <pc:docMk/>
            <pc:sldMk cId="2342485679" sldId="272"/>
            <ac:spMk id="16" creationId="{BB769B31-AACA-E2FE-FCC3-232A22C0BA78}"/>
          </ac:spMkLst>
        </pc:spChg>
        <pc:spChg chg="add del mod">
          <ac:chgData name="KIKSTRA Jarmo" userId="7fcb8be3-c31a-4394-a3dd-a150ef08396c" providerId="ADAL" clId="{5FDEBEC0-686F-404E-998E-DBD9BB912886}" dt="2024-04-03T11:19:02.881" v="380"/>
          <ac:spMkLst>
            <pc:docMk/>
            <pc:sldMk cId="2342485679" sldId="272"/>
            <ac:spMk id="17" creationId="{526B7466-CE26-97A7-6A57-46812385F3C1}"/>
          </ac:spMkLst>
        </pc:spChg>
        <pc:spChg chg="add del mod">
          <ac:chgData name="KIKSTRA Jarmo" userId="7fcb8be3-c31a-4394-a3dd-a150ef08396c" providerId="ADAL" clId="{5FDEBEC0-686F-404E-998E-DBD9BB912886}" dt="2024-04-03T11:19:02.881" v="380"/>
          <ac:spMkLst>
            <pc:docMk/>
            <pc:sldMk cId="2342485679" sldId="272"/>
            <ac:spMk id="18" creationId="{71A7B655-19DA-ECEA-0E88-0FA43B2117C9}"/>
          </ac:spMkLst>
        </pc:spChg>
        <pc:spChg chg="add mod">
          <ac:chgData name="KIKSTRA Jarmo" userId="7fcb8be3-c31a-4394-a3dd-a150ef08396c" providerId="ADAL" clId="{5FDEBEC0-686F-404E-998E-DBD9BB912886}" dt="2024-04-03T11:23:58.796" v="405" actId="14100"/>
          <ac:spMkLst>
            <pc:docMk/>
            <pc:sldMk cId="2342485679" sldId="272"/>
            <ac:spMk id="20" creationId="{D68EF8E6-A098-FEF5-8391-76F31615071C}"/>
          </ac:spMkLst>
        </pc:spChg>
        <pc:graphicFrameChg chg="modGraphic">
          <ac:chgData name="KIKSTRA Jarmo" userId="7fcb8be3-c31a-4394-a3dd-a150ef08396c" providerId="ADAL" clId="{5FDEBEC0-686F-404E-998E-DBD9BB912886}" dt="2024-04-03T11:17:45.602" v="353" actId="20577"/>
          <ac:graphicFrameMkLst>
            <pc:docMk/>
            <pc:sldMk cId="2342485679" sldId="272"/>
            <ac:graphicFrameMk id="10" creationId="{43D7AA6F-AE6C-65A8-C2F3-D4987BE75FCC}"/>
          </ac:graphicFrameMkLst>
        </pc:graphicFrameChg>
        <pc:picChg chg="del">
          <ac:chgData name="KIKSTRA Jarmo" userId="7fcb8be3-c31a-4394-a3dd-a150ef08396c" providerId="ADAL" clId="{5FDEBEC0-686F-404E-998E-DBD9BB912886}" dt="2024-04-02T06:42:06.076" v="174" actId="478"/>
          <ac:picMkLst>
            <pc:docMk/>
            <pc:sldMk cId="2342485679" sldId="272"/>
            <ac:picMk id="3" creationId="{BD9FC26A-EF46-EED6-FC3D-5381A1D91762}"/>
          </ac:picMkLst>
        </pc:picChg>
        <pc:picChg chg="del">
          <ac:chgData name="KIKSTRA Jarmo" userId="7fcb8be3-c31a-4394-a3dd-a150ef08396c" providerId="ADAL" clId="{5FDEBEC0-686F-404E-998E-DBD9BB912886}" dt="2024-04-02T06:42:07.485" v="175" actId="478"/>
          <ac:picMkLst>
            <pc:docMk/>
            <pc:sldMk cId="2342485679" sldId="272"/>
            <ac:picMk id="4" creationId="{46932407-E874-193D-614B-65B1254E9F28}"/>
          </ac:picMkLst>
        </pc:picChg>
        <pc:picChg chg="del">
          <ac:chgData name="KIKSTRA Jarmo" userId="7fcb8be3-c31a-4394-a3dd-a150ef08396c" providerId="ADAL" clId="{5FDEBEC0-686F-404E-998E-DBD9BB912886}" dt="2024-04-02T06:42:06.076" v="174" actId="478"/>
          <ac:picMkLst>
            <pc:docMk/>
            <pc:sldMk cId="2342485679" sldId="272"/>
            <ac:picMk id="5" creationId="{4BB97502-314A-4B80-F08C-A4F124020655}"/>
          </ac:picMkLst>
        </pc:picChg>
        <pc:picChg chg="add mod">
          <ac:chgData name="KIKSTRA Jarmo" userId="7fcb8be3-c31a-4394-a3dd-a150ef08396c" providerId="ADAL" clId="{5FDEBEC0-686F-404E-998E-DBD9BB912886}" dt="2024-04-02T06:42:15.132" v="179" actId="1076"/>
          <ac:picMkLst>
            <pc:docMk/>
            <pc:sldMk cId="2342485679" sldId="272"/>
            <ac:picMk id="6" creationId="{97041766-6211-0891-9E52-4F45D43016A9}"/>
          </ac:picMkLst>
        </pc:picChg>
        <pc:picChg chg="add mod">
          <ac:chgData name="KIKSTRA Jarmo" userId="7fcb8be3-c31a-4394-a3dd-a150ef08396c" providerId="ADAL" clId="{5FDEBEC0-686F-404E-998E-DBD9BB912886}" dt="2024-04-03T11:19:09.394" v="384" actId="1037"/>
          <ac:picMkLst>
            <pc:docMk/>
            <pc:sldMk cId="2342485679" sldId="272"/>
            <ac:picMk id="19" creationId="{AEDA89AC-7F71-7847-AC96-53C79A2B572F}"/>
          </ac:picMkLst>
        </pc:picChg>
        <pc:picChg chg="del">
          <ac:chgData name="KIKSTRA Jarmo" userId="7fcb8be3-c31a-4394-a3dd-a150ef08396c" providerId="ADAL" clId="{5FDEBEC0-686F-404E-998E-DBD9BB912886}" dt="2024-04-02T06:42:00.926" v="173" actId="21"/>
          <ac:picMkLst>
            <pc:docMk/>
            <pc:sldMk cId="2342485679" sldId="272"/>
            <ac:picMk id="1026" creationId="{A36A8EE2-4CB0-3E02-168D-B5FED36E3E48}"/>
          </ac:picMkLst>
        </pc:picChg>
        <pc:cxnChg chg="add del mod">
          <ac:chgData name="KIKSTRA Jarmo" userId="7fcb8be3-c31a-4394-a3dd-a150ef08396c" providerId="ADAL" clId="{5FDEBEC0-686F-404E-998E-DBD9BB912886}" dt="2024-04-03T11:19:02.881" v="380"/>
          <ac:cxnSpMkLst>
            <pc:docMk/>
            <pc:sldMk cId="2342485679" sldId="272"/>
            <ac:cxnSpMk id="13" creationId="{31AD23F1-A67E-E7FB-5732-3A855C28818A}"/>
          </ac:cxnSpMkLst>
        </pc:cxnChg>
        <pc:cxnChg chg="add del mod">
          <ac:chgData name="KIKSTRA Jarmo" userId="7fcb8be3-c31a-4394-a3dd-a150ef08396c" providerId="ADAL" clId="{5FDEBEC0-686F-404E-998E-DBD9BB912886}" dt="2024-04-03T11:19:02.881" v="380"/>
          <ac:cxnSpMkLst>
            <pc:docMk/>
            <pc:sldMk cId="2342485679" sldId="272"/>
            <ac:cxnSpMk id="14" creationId="{095C3C0B-AE8D-696E-E517-7653F440EB16}"/>
          </ac:cxnSpMkLst>
        </pc:cxnChg>
        <pc:cxnChg chg="add del mod">
          <ac:chgData name="KIKSTRA Jarmo" userId="7fcb8be3-c31a-4394-a3dd-a150ef08396c" providerId="ADAL" clId="{5FDEBEC0-686F-404E-998E-DBD9BB912886}" dt="2024-04-03T11:19:02.881" v="380"/>
          <ac:cxnSpMkLst>
            <pc:docMk/>
            <pc:sldMk cId="2342485679" sldId="272"/>
            <ac:cxnSpMk id="15" creationId="{E3E15F1C-3421-6907-F4FA-307D74CA7352}"/>
          </ac:cxnSpMkLst>
        </pc:cxnChg>
      </pc:sldChg>
      <pc:sldChg chg="addSp delSp modSp add mod modTransition modShow">
        <pc:chgData name="KIKSTRA Jarmo" userId="7fcb8be3-c31a-4394-a3dd-a150ef08396c" providerId="ADAL" clId="{5FDEBEC0-686F-404E-998E-DBD9BB912886}" dt="2024-04-03T12:11:27.447" v="2343"/>
        <pc:sldMkLst>
          <pc:docMk/>
          <pc:sldMk cId="976898472" sldId="273"/>
        </pc:sldMkLst>
        <pc:spChg chg="mod">
          <ac:chgData name="KIKSTRA Jarmo" userId="7fcb8be3-c31a-4394-a3dd-a150ef08396c" providerId="ADAL" clId="{5FDEBEC0-686F-404E-998E-DBD9BB912886}" dt="2024-04-03T11:38:45.883" v="1011" actId="6549"/>
          <ac:spMkLst>
            <pc:docMk/>
            <pc:sldMk cId="976898472" sldId="273"/>
            <ac:spMk id="2" creationId="{F78F9C2D-84D2-7BFE-A577-90B542850810}"/>
          </ac:spMkLst>
        </pc:spChg>
        <pc:spChg chg="del">
          <ac:chgData name="KIKSTRA Jarmo" userId="7fcb8be3-c31a-4394-a3dd-a150ef08396c" providerId="ADAL" clId="{5FDEBEC0-686F-404E-998E-DBD9BB912886}" dt="2024-04-03T11:18:10.947" v="362" actId="478"/>
          <ac:spMkLst>
            <pc:docMk/>
            <pc:sldMk cId="976898472" sldId="273"/>
            <ac:spMk id="3" creationId="{181FE2DF-EC20-A5CF-A19C-1C280BF0BAB9}"/>
          </ac:spMkLst>
        </pc:spChg>
        <pc:spChg chg="del">
          <ac:chgData name="KIKSTRA Jarmo" userId="7fcb8be3-c31a-4394-a3dd-a150ef08396c" providerId="ADAL" clId="{5FDEBEC0-686F-404E-998E-DBD9BB912886}" dt="2024-04-03T11:18:10.947" v="362" actId="478"/>
          <ac:spMkLst>
            <pc:docMk/>
            <pc:sldMk cId="976898472" sldId="273"/>
            <ac:spMk id="4" creationId="{B4C85045-87E9-E368-277E-FFE5FBE946CB}"/>
          </ac:spMkLst>
        </pc:spChg>
        <pc:spChg chg="del">
          <ac:chgData name="KIKSTRA Jarmo" userId="7fcb8be3-c31a-4394-a3dd-a150ef08396c" providerId="ADAL" clId="{5FDEBEC0-686F-404E-998E-DBD9BB912886}" dt="2024-04-03T11:18:10.947" v="362" actId="478"/>
          <ac:spMkLst>
            <pc:docMk/>
            <pc:sldMk cId="976898472" sldId="273"/>
            <ac:spMk id="5" creationId="{76357389-74B5-3859-5B60-A1F71F15BAD9}"/>
          </ac:spMkLst>
        </pc:spChg>
        <pc:spChg chg="del">
          <ac:chgData name="KIKSTRA Jarmo" userId="7fcb8be3-c31a-4394-a3dd-a150ef08396c" providerId="ADAL" clId="{5FDEBEC0-686F-404E-998E-DBD9BB912886}" dt="2024-04-03T11:18:10.947" v="362" actId="478"/>
          <ac:spMkLst>
            <pc:docMk/>
            <pc:sldMk cId="976898472" sldId="273"/>
            <ac:spMk id="6" creationId="{5ADB2131-5DC1-94BF-433E-6C0D7E69FAFE}"/>
          </ac:spMkLst>
        </pc:spChg>
        <pc:spChg chg="del">
          <ac:chgData name="KIKSTRA Jarmo" userId="7fcb8be3-c31a-4394-a3dd-a150ef08396c" providerId="ADAL" clId="{5FDEBEC0-686F-404E-998E-DBD9BB912886}" dt="2024-04-03T11:18:10.947" v="362" actId="478"/>
          <ac:spMkLst>
            <pc:docMk/>
            <pc:sldMk cId="976898472" sldId="273"/>
            <ac:spMk id="11" creationId="{14E94389-F929-8EC3-3924-1BA5CC01DCBA}"/>
          </ac:spMkLst>
        </pc:spChg>
        <pc:spChg chg="del">
          <ac:chgData name="KIKSTRA Jarmo" userId="7fcb8be3-c31a-4394-a3dd-a150ef08396c" providerId="ADAL" clId="{5FDEBEC0-686F-404E-998E-DBD9BB912886}" dt="2024-04-03T11:18:10.947" v="362" actId="478"/>
          <ac:spMkLst>
            <pc:docMk/>
            <pc:sldMk cId="976898472" sldId="273"/>
            <ac:spMk id="12" creationId="{A9F8AB3C-72B5-1890-D66F-3426069CE145}"/>
          </ac:spMkLst>
        </pc:spChg>
        <pc:spChg chg="add del mod">
          <ac:chgData name="KIKSTRA Jarmo" userId="7fcb8be3-c31a-4394-a3dd-a150ef08396c" providerId="ADAL" clId="{5FDEBEC0-686F-404E-998E-DBD9BB912886}" dt="2024-04-03T11:17:55.203" v="356"/>
          <ac:spMkLst>
            <pc:docMk/>
            <pc:sldMk cId="976898472" sldId="273"/>
            <ac:spMk id="13" creationId="{6C5AEF08-E4E5-8EB1-BDCA-3CDC7FD180D0}"/>
          </ac:spMkLst>
        </pc:spChg>
        <pc:spChg chg="del">
          <ac:chgData name="KIKSTRA Jarmo" userId="7fcb8be3-c31a-4394-a3dd-a150ef08396c" providerId="ADAL" clId="{5FDEBEC0-686F-404E-998E-DBD9BB912886}" dt="2024-04-03T11:18:09.579" v="361" actId="478"/>
          <ac:spMkLst>
            <pc:docMk/>
            <pc:sldMk cId="976898472" sldId="273"/>
            <ac:spMk id="14" creationId="{651784C1-C0F6-D778-C978-5129DDC99387}"/>
          </ac:spMkLst>
        </pc:spChg>
        <pc:spChg chg="del">
          <ac:chgData name="KIKSTRA Jarmo" userId="7fcb8be3-c31a-4394-a3dd-a150ef08396c" providerId="ADAL" clId="{5FDEBEC0-686F-404E-998E-DBD9BB912886}" dt="2024-04-03T11:18:09.579" v="361" actId="478"/>
          <ac:spMkLst>
            <pc:docMk/>
            <pc:sldMk cId="976898472" sldId="273"/>
            <ac:spMk id="15" creationId="{D48D86EA-1D0C-B4CC-0B99-B5B69EFAAF8D}"/>
          </ac:spMkLst>
        </pc:spChg>
        <pc:spChg chg="del">
          <ac:chgData name="KIKSTRA Jarmo" userId="7fcb8be3-c31a-4394-a3dd-a150ef08396c" providerId="ADAL" clId="{5FDEBEC0-686F-404E-998E-DBD9BB912886}" dt="2024-04-03T11:18:09.579" v="361" actId="478"/>
          <ac:spMkLst>
            <pc:docMk/>
            <pc:sldMk cId="976898472" sldId="273"/>
            <ac:spMk id="16" creationId="{F255A48D-B78E-030B-20E0-C7783C7926F4}"/>
          </ac:spMkLst>
        </pc:spChg>
        <pc:spChg chg="del">
          <ac:chgData name="KIKSTRA Jarmo" userId="7fcb8be3-c31a-4394-a3dd-a150ef08396c" providerId="ADAL" clId="{5FDEBEC0-686F-404E-998E-DBD9BB912886}" dt="2024-04-03T11:18:09.579" v="361" actId="478"/>
          <ac:spMkLst>
            <pc:docMk/>
            <pc:sldMk cId="976898472" sldId="273"/>
            <ac:spMk id="20" creationId="{B6CE88EA-BB5E-1F69-0294-C02BCFB18D5B}"/>
          </ac:spMkLst>
        </pc:spChg>
        <pc:spChg chg="del">
          <ac:chgData name="KIKSTRA Jarmo" userId="7fcb8be3-c31a-4394-a3dd-a150ef08396c" providerId="ADAL" clId="{5FDEBEC0-686F-404E-998E-DBD9BB912886}" dt="2024-04-03T11:18:09.579" v="361" actId="478"/>
          <ac:spMkLst>
            <pc:docMk/>
            <pc:sldMk cId="976898472" sldId="273"/>
            <ac:spMk id="21" creationId="{2E88697A-C6AA-E615-94C7-70E3512E52BF}"/>
          </ac:spMkLst>
        </pc:spChg>
        <pc:spChg chg="del">
          <ac:chgData name="KIKSTRA Jarmo" userId="7fcb8be3-c31a-4394-a3dd-a150ef08396c" providerId="ADAL" clId="{5FDEBEC0-686F-404E-998E-DBD9BB912886}" dt="2024-04-03T11:18:09.579" v="361" actId="478"/>
          <ac:spMkLst>
            <pc:docMk/>
            <pc:sldMk cId="976898472" sldId="273"/>
            <ac:spMk id="22" creationId="{503EEA0F-9BD3-42E9-291E-5D7CDE4D08E8}"/>
          </ac:spMkLst>
        </pc:spChg>
        <pc:spChg chg="del">
          <ac:chgData name="KIKSTRA Jarmo" userId="7fcb8be3-c31a-4394-a3dd-a150ef08396c" providerId="ADAL" clId="{5FDEBEC0-686F-404E-998E-DBD9BB912886}" dt="2024-04-03T11:17:52.978" v="354" actId="21"/>
          <ac:spMkLst>
            <pc:docMk/>
            <pc:sldMk cId="976898472" sldId="273"/>
            <ac:spMk id="23" creationId="{FA10F210-8EC6-E983-B84C-E6A871FD8A18}"/>
          </ac:spMkLst>
        </pc:spChg>
        <pc:spChg chg="add del mod">
          <ac:chgData name="KIKSTRA Jarmo" userId="7fcb8be3-c31a-4394-a3dd-a150ef08396c" providerId="ADAL" clId="{5FDEBEC0-686F-404E-998E-DBD9BB912886}" dt="2024-04-03T11:17:55.203" v="356"/>
          <ac:spMkLst>
            <pc:docMk/>
            <pc:sldMk cId="976898472" sldId="273"/>
            <ac:spMk id="24" creationId="{99540953-DEC3-BFFD-D0BB-6CF4A19FDB93}"/>
          </ac:spMkLst>
        </pc:spChg>
        <pc:spChg chg="del">
          <ac:chgData name="KIKSTRA Jarmo" userId="7fcb8be3-c31a-4394-a3dd-a150ef08396c" providerId="ADAL" clId="{5FDEBEC0-686F-404E-998E-DBD9BB912886}" dt="2024-04-03T11:17:52.978" v="354" actId="21"/>
          <ac:spMkLst>
            <pc:docMk/>
            <pc:sldMk cId="976898472" sldId="273"/>
            <ac:spMk id="26" creationId="{B4B79B0E-BF8B-6CA8-5620-C5739528EF11}"/>
          </ac:spMkLst>
        </pc:spChg>
        <pc:spChg chg="del">
          <ac:chgData name="KIKSTRA Jarmo" userId="7fcb8be3-c31a-4394-a3dd-a150ef08396c" providerId="ADAL" clId="{5FDEBEC0-686F-404E-998E-DBD9BB912886}" dt="2024-04-03T11:17:52.978" v="354" actId="21"/>
          <ac:spMkLst>
            <pc:docMk/>
            <pc:sldMk cId="976898472" sldId="273"/>
            <ac:spMk id="30" creationId="{70A72A7B-617C-1F70-9E86-DD9CE98F416A}"/>
          </ac:spMkLst>
        </pc:spChg>
        <pc:spChg chg="del">
          <ac:chgData name="KIKSTRA Jarmo" userId="7fcb8be3-c31a-4394-a3dd-a150ef08396c" providerId="ADAL" clId="{5FDEBEC0-686F-404E-998E-DBD9BB912886}" dt="2024-04-03T11:17:52.978" v="354" actId="21"/>
          <ac:spMkLst>
            <pc:docMk/>
            <pc:sldMk cId="976898472" sldId="273"/>
            <ac:spMk id="31" creationId="{71A3D964-A948-1B08-C67F-2E7ABD7DBBBF}"/>
          </ac:spMkLst>
        </pc:spChg>
        <pc:spChg chg="del">
          <ac:chgData name="KIKSTRA Jarmo" userId="7fcb8be3-c31a-4394-a3dd-a150ef08396c" providerId="ADAL" clId="{5FDEBEC0-686F-404E-998E-DBD9BB912886}" dt="2024-04-03T11:17:52.978" v="354" actId="21"/>
          <ac:spMkLst>
            <pc:docMk/>
            <pc:sldMk cId="976898472" sldId="273"/>
            <ac:spMk id="32" creationId="{46B40B7C-E9D1-A884-E86B-8DDE8AB61F04}"/>
          </ac:spMkLst>
        </pc:spChg>
        <pc:spChg chg="del">
          <ac:chgData name="KIKSTRA Jarmo" userId="7fcb8be3-c31a-4394-a3dd-a150ef08396c" providerId="ADAL" clId="{5FDEBEC0-686F-404E-998E-DBD9BB912886}" dt="2024-04-03T11:17:52.978" v="354" actId="21"/>
          <ac:spMkLst>
            <pc:docMk/>
            <pc:sldMk cId="976898472" sldId="273"/>
            <ac:spMk id="33" creationId="{6F6FE4E8-8E90-3831-FD2C-AD6E5274736F}"/>
          </ac:spMkLst>
        </pc:spChg>
        <pc:spChg chg="add del mod">
          <ac:chgData name="KIKSTRA Jarmo" userId="7fcb8be3-c31a-4394-a3dd-a150ef08396c" providerId="ADAL" clId="{5FDEBEC0-686F-404E-998E-DBD9BB912886}" dt="2024-04-03T11:17:55.203" v="356"/>
          <ac:spMkLst>
            <pc:docMk/>
            <pc:sldMk cId="976898472" sldId="273"/>
            <ac:spMk id="36" creationId="{4352E3AF-B92D-2C95-BA10-896E8A62D923}"/>
          </ac:spMkLst>
        </pc:spChg>
        <pc:spChg chg="add del mod">
          <ac:chgData name="KIKSTRA Jarmo" userId="7fcb8be3-c31a-4394-a3dd-a150ef08396c" providerId="ADAL" clId="{5FDEBEC0-686F-404E-998E-DBD9BB912886}" dt="2024-04-03T11:17:55.203" v="356"/>
          <ac:spMkLst>
            <pc:docMk/>
            <pc:sldMk cId="976898472" sldId="273"/>
            <ac:spMk id="37" creationId="{DB7025FF-8768-BD8B-9EC3-D7572516F9D7}"/>
          </ac:spMkLst>
        </pc:spChg>
        <pc:spChg chg="add del mod">
          <ac:chgData name="KIKSTRA Jarmo" userId="7fcb8be3-c31a-4394-a3dd-a150ef08396c" providerId="ADAL" clId="{5FDEBEC0-686F-404E-998E-DBD9BB912886}" dt="2024-04-03T11:17:55.203" v="356"/>
          <ac:spMkLst>
            <pc:docMk/>
            <pc:sldMk cId="976898472" sldId="273"/>
            <ac:spMk id="38" creationId="{76670AAC-9D53-829D-9534-AAA12E76C1B5}"/>
          </ac:spMkLst>
        </pc:spChg>
        <pc:spChg chg="add del mod">
          <ac:chgData name="KIKSTRA Jarmo" userId="7fcb8be3-c31a-4394-a3dd-a150ef08396c" providerId="ADAL" clId="{5FDEBEC0-686F-404E-998E-DBD9BB912886}" dt="2024-04-03T11:17:55.203" v="356"/>
          <ac:spMkLst>
            <pc:docMk/>
            <pc:sldMk cId="976898472" sldId="273"/>
            <ac:spMk id="39" creationId="{38E8756A-FB5E-995E-B2FB-8B1B4D490F38}"/>
          </ac:spMkLst>
        </pc:spChg>
        <pc:spChg chg="add del mod">
          <ac:chgData name="KIKSTRA Jarmo" userId="7fcb8be3-c31a-4394-a3dd-a150ef08396c" providerId="ADAL" clId="{5FDEBEC0-686F-404E-998E-DBD9BB912886}" dt="2024-04-03T11:18:28.211" v="366"/>
          <ac:spMkLst>
            <pc:docMk/>
            <pc:sldMk cId="976898472" sldId="273"/>
            <ac:spMk id="41" creationId="{75A01D25-9CFF-79A4-4189-F4A1D61A5152}"/>
          </ac:spMkLst>
        </pc:spChg>
        <pc:spChg chg="add del mod">
          <ac:chgData name="KIKSTRA Jarmo" userId="7fcb8be3-c31a-4394-a3dd-a150ef08396c" providerId="ADAL" clId="{5FDEBEC0-686F-404E-998E-DBD9BB912886}" dt="2024-04-03T11:18:28.211" v="366"/>
          <ac:spMkLst>
            <pc:docMk/>
            <pc:sldMk cId="976898472" sldId="273"/>
            <ac:spMk id="42" creationId="{40CC6D64-7950-3F67-2405-1ACFCE210223}"/>
          </ac:spMkLst>
        </pc:spChg>
        <pc:spChg chg="add del mod">
          <ac:chgData name="KIKSTRA Jarmo" userId="7fcb8be3-c31a-4394-a3dd-a150ef08396c" providerId="ADAL" clId="{5FDEBEC0-686F-404E-998E-DBD9BB912886}" dt="2024-04-03T11:18:28.211" v="366"/>
          <ac:spMkLst>
            <pc:docMk/>
            <pc:sldMk cId="976898472" sldId="273"/>
            <ac:spMk id="43" creationId="{2A265FC7-D85C-631A-FD42-5AD45F5D53A0}"/>
          </ac:spMkLst>
        </pc:spChg>
        <pc:spChg chg="add del mod">
          <ac:chgData name="KIKSTRA Jarmo" userId="7fcb8be3-c31a-4394-a3dd-a150ef08396c" providerId="ADAL" clId="{5FDEBEC0-686F-404E-998E-DBD9BB912886}" dt="2024-04-03T11:18:28.211" v="366"/>
          <ac:spMkLst>
            <pc:docMk/>
            <pc:sldMk cId="976898472" sldId="273"/>
            <ac:spMk id="44" creationId="{F77128E7-E981-0750-9C73-7960F0AE71B8}"/>
          </ac:spMkLst>
        </pc:spChg>
        <pc:spChg chg="add del mod">
          <ac:chgData name="KIKSTRA Jarmo" userId="7fcb8be3-c31a-4394-a3dd-a150ef08396c" providerId="ADAL" clId="{5FDEBEC0-686F-404E-998E-DBD9BB912886}" dt="2024-04-03T11:18:28.211" v="366"/>
          <ac:spMkLst>
            <pc:docMk/>
            <pc:sldMk cId="976898472" sldId="273"/>
            <ac:spMk id="48" creationId="{4371B346-98B9-A450-7D0E-1D0EE510184F}"/>
          </ac:spMkLst>
        </pc:spChg>
        <pc:spChg chg="add del mod">
          <ac:chgData name="KIKSTRA Jarmo" userId="7fcb8be3-c31a-4394-a3dd-a150ef08396c" providerId="ADAL" clId="{5FDEBEC0-686F-404E-998E-DBD9BB912886}" dt="2024-04-03T11:18:28.211" v="366"/>
          <ac:spMkLst>
            <pc:docMk/>
            <pc:sldMk cId="976898472" sldId="273"/>
            <ac:spMk id="49" creationId="{78946098-AB7F-BC09-AB5A-48192806DC66}"/>
          </ac:spMkLst>
        </pc:spChg>
        <pc:spChg chg="add mod">
          <ac:chgData name="KIKSTRA Jarmo" userId="7fcb8be3-c31a-4394-a3dd-a150ef08396c" providerId="ADAL" clId="{5FDEBEC0-686F-404E-998E-DBD9BB912886}" dt="2024-04-03T11:32:30.066" v="516" actId="14100"/>
          <ac:spMkLst>
            <pc:docMk/>
            <pc:sldMk cId="976898472" sldId="273"/>
            <ac:spMk id="53" creationId="{CB4AAF68-A79C-41D7-0A91-0D409A422F96}"/>
          </ac:spMkLst>
        </pc:spChg>
        <pc:picChg chg="add del mod">
          <ac:chgData name="KIKSTRA Jarmo" userId="7fcb8be3-c31a-4394-a3dd-a150ef08396c" providerId="ADAL" clId="{5FDEBEC0-686F-404E-998E-DBD9BB912886}" dt="2024-04-03T11:18:44.093" v="373" actId="21"/>
          <ac:picMkLst>
            <pc:docMk/>
            <pc:sldMk cId="976898472" sldId="273"/>
            <ac:picMk id="40" creationId="{9AFE2AE8-D264-51DF-41C7-B95777E6448E}"/>
          </ac:picMkLst>
        </pc:picChg>
        <pc:picChg chg="add mod">
          <ac:chgData name="KIKSTRA Jarmo" userId="7fcb8be3-c31a-4394-a3dd-a150ef08396c" providerId="ADAL" clId="{5FDEBEC0-686F-404E-998E-DBD9BB912886}" dt="2024-04-03T11:18:36.166" v="372" actId="1076"/>
          <ac:picMkLst>
            <pc:docMk/>
            <pc:sldMk cId="976898472" sldId="273"/>
            <ac:picMk id="50" creationId="{677E829B-77B4-D034-3F04-9AE70E665998}"/>
          </ac:picMkLst>
        </pc:picChg>
        <pc:picChg chg="add mod">
          <ac:chgData name="KIKSTRA Jarmo" userId="7fcb8be3-c31a-4394-a3dd-a150ef08396c" providerId="ADAL" clId="{5FDEBEC0-686F-404E-998E-DBD9BB912886}" dt="2024-04-03T11:26:36.970" v="430" actId="1076"/>
          <ac:picMkLst>
            <pc:docMk/>
            <pc:sldMk cId="976898472" sldId="273"/>
            <ac:picMk id="52" creationId="{E0D8DF64-9324-59CD-9CE2-C50EFB38A9A7}"/>
          </ac:picMkLst>
        </pc:picChg>
        <pc:cxnChg chg="del mod">
          <ac:chgData name="KIKSTRA Jarmo" userId="7fcb8be3-c31a-4394-a3dd-a150ef08396c" providerId="ADAL" clId="{5FDEBEC0-686F-404E-998E-DBD9BB912886}" dt="2024-04-03T11:18:10.947" v="362" actId="478"/>
          <ac:cxnSpMkLst>
            <pc:docMk/>
            <pc:sldMk cId="976898472" sldId="273"/>
            <ac:cxnSpMk id="7" creationId="{445BC343-D345-D7E8-EF17-D565534AD24C}"/>
          </ac:cxnSpMkLst>
        </pc:cxnChg>
        <pc:cxnChg chg="del mod">
          <ac:chgData name="KIKSTRA Jarmo" userId="7fcb8be3-c31a-4394-a3dd-a150ef08396c" providerId="ADAL" clId="{5FDEBEC0-686F-404E-998E-DBD9BB912886}" dt="2024-04-03T11:18:10.947" v="362" actId="478"/>
          <ac:cxnSpMkLst>
            <pc:docMk/>
            <pc:sldMk cId="976898472" sldId="273"/>
            <ac:cxnSpMk id="8" creationId="{097831ED-5E40-7728-5A78-332D68CD20E5}"/>
          </ac:cxnSpMkLst>
        </pc:cxnChg>
        <pc:cxnChg chg="del">
          <ac:chgData name="KIKSTRA Jarmo" userId="7fcb8be3-c31a-4394-a3dd-a150ef08396c" providerId="ADAL" clId="{5FDEBEC0-686F-404E-998E-DBD9BB912886}" dt="2024-04-03T11:18:10.947" v="362" actId="478"/>
          <ac:cxnSpMkLst>
            <pc:docMk/>
            <pc:sldMk cId="976898472" sldId="273"/>
            <ac:cxnSpMk id="9" creationId="{F0811C74-9521-62DC-E94D-338E467BB009}"/>
          </ac:cxnSpMkLst>
        </pc:cxnChg>
        <pc:cxnChg chg="del mod">
          <ac:chgData name="KIKSTRA Jarmo" userId="7fcb8be3-c31a-4394-a3dd-a150ef08396c" providerId="ADAL" clId="{5FDEBEC0-686F-404E-998E-DBD9BB912886}" dt="2024-04-03T11:18:09.579" v="361" actId="478"/>
          <ac:cxnSpMkLst>
            <pc:docMk/>
            <pc:sldMk cId="976898472" sldId="273"/>
            <ac:cxnSpMk id="17" creationId="{BA6E604E-9BD0-C307-91D1-EFE399E38451}"/>
          </ac:cxnSpMkLst>
        </pc:cxnChg>
        <pc:cxnChg chg="del mod">
          <ac:chgData name="KIKSTRA Jarmo" userId="7fcb8be3-c31a-4394-a3dd-a150ef08396c" providerId="ADAL" clId="{5FDEBEC0-686F-404E-998E-DBD9BB912886}" dt="2024-04-03T11:18:09.579" v="361" actId="478"/>
          <ac:cxnSpMkLst>
            <pc:docMk/>
            <pc:sldMk cId="976898472" sldId="273"/>
            <ac:cxnSpMk id="18" creationId="{63D9DE4F-6524-48F0-AA38-79609CC8EC0F}"/>
          </ac:cxnSpMkLst>
        </pc:cxnChg>
        <pc:cxnChg chg="del">
          <ac:chgData name="KIKSTRA Jarmo" userId="7fcb8be3-c31a-4394-a3dd-a150ef08396c" providerId="ADAL" clId="{5FDEBEC0-686F-404E-998E-DBD9BB912886}" dt="2024-04-03T11:18:09.579" v="361" actId="478"/>
          <ac:cxnSpMkLst>
            <pc:docMk/>
            <pc:sldMk cId="976898472" sldId="273"/>
            <ac:cxnSpMk id="19" creationId="{A194F44C-91C6-D7CF-0011-455A36DF61D5}"/>
          </ac:cxnSpMkLst>
        </pc:cxnChg>
        <pc:cxnChg chg="add del mod">
          <ac:chgData name="KIKSTRA Jarmo" userId="7fcb8be3-c31a-4394-a3dd-a150ef08396c" providerId="ADAL" clId="{5FDEBEC0-686F-404E-998E-DBD9BB912886}" dt="2024-04-03T11:17:55.203" v="356"/>
          <ac:cxnSpMkLst>
            <pc:docMk/>
            <pc:sldMk cId="976898472" sldId="273"/>
            <ac:cxnSpMk id="25" creationId="{49F31B32-7184-4FAB-B0A7-87C7A5F151F1}"/>
          </ac:cxnSpMkLst>
        </pc:cxnChg>
        <pc:cxnChg chg="del">
          <ac:chgData name="KIKSTRA Jarmo" userId="7fcb8be3-c31a-4394-a3dd-a150ef08396c" providerId="ADAL" clId="{5FDEBEC0-686F-404E-998E-DBD9BB912886}" dt="2024-04-03T11:17:52.978" v="354" actId="21"/>
          <ac:cxnSpMkLst>
            <pc:docMk/>
            <pc:sldMk cId="976898472" sldId="273"/>
            <ac:cxnSpMk id="27" creationId="{530F9A3B-D068-31C8-7428-05F7D70162EF}"/>
          </ac:cxnSpMkLst>
        </pc:cxnChg>
        <pc:cxnChg chg="del">
          <ac:chgData name="KIKSTRA Jarmo" userId="7fcb8be3-c31a-4394-a3dd-a150ef08396c" providerId="ADAL" clId="{5FDEBEC0-686F-404E-998E-DBD9BB912886}" dt="2024-04-03T11:17:52.978" v="354" actId="21"/>
          <ac:cxnSpMkLst>
            <pc:docMk/>
            <pc:sldMk cId="976898472" sldId="273"/>
            <ac:cxnSpMk id="28" creationId="{9C25598D-D522-7384-2696-A280C0AF137A}"/>
          </ac:cxnSpMkLst>
        </pc:cxnChg>
        <pc:cxnChg chg="del">
          <ac:chgData name="KIKSTRA Jarmo" userId="7fcb8be3-c31a-4394-a3dd-a150ef08396c" providerId="ADAL" clId="{5FDEBEC0-686F-404E-998E-DBD9BB912886}" dt="2024-04-03T11:17:52.978" v="354" actId="21"/>
          <ac:cxnSpMkLst>
            <pc:docMk/>
            <pc:sldMk cId="976898472" sldId="273"/>
            <ac:cxnSpMk id="29" creationId="{3E07254D-E4A3-92B0-73E6-E48483C02CCF}"/>
          </ac:cxnSpMkLst>
        </pc:cxnChg>
        <pc:cxnChg chg="add del mod">
          <ac:chgData name="KIKSTRA Jarmo" userId="7fcb8be3-c31a-4394-a3dd-a150ef08396c" providerId="ADAL" clId="{5FDEBEC0-686F-404E-998E-DBD9BB912886}" dt="2024-04-03T11:17:55.203" v="356"/>
          <ac:cxnSpMkLst>
            <pc:docMk/>
            <pc:sldMk cId="976898472" sldId="273"/>
            <ac:cxnSpMk id="34" creationId="{91E3D592-7390-02C4-0E06-75C43C2DA24C}"/>
          </ac:cxnSpMkLst>
        </pc:cxnChg>
        <pc:cxnChg chg="add del mod">
          <ac:chgData name="KIKSTRA Jarmo" userId="7fcb8be3-c31a-4394-a3dd-a150ef08396c" providerId="ADAL" clId="{5FDEBEC0-686F-404E-998E-DBD9BB912886}" dt="2024-04-03T11:17:55.203" v="356"/>
          <ac:cxnSpMkLst>
            <pc:docMk/>
            <pc:sldMk cId="976898472" sldId="273"/>
            <ac:cxnSpMk id="35" creationId="{6AC45E35-57AA-5DFB-D3E6-967722A83239}"/>
          </ac:cxnSpMkLst>
        </pc:cxnChg>
        <pc:cxnChg chg="add del mod">
          <ac:chgData name="KIKSTRA Jarmo" userId="7fcb8be3-c31a-4394-a3dd-a150ef08396c" providerId="ADAL" clId="{5FDEBEC0-686F-404E-998E-DBD9BB912886}" dt="2024-04-03T11:18:28.211" v="366"/>
          <ac:cxnSpMkLst>
            <pc:docMk/>
            <pc:sldMk cId="976898472" sldId="273"/>
            <ac:cxnSpMk id="45" creationId="{346C7C21-8EE7-918B-1418-F2902EA11403}"/>
          </ac:cxnSpMkLst>
        </pc:cxnChg>
        <pc:cxnChg chg="add del mod">
          <ac:chgData name="KIKSTRA Jarmo" userId="7fcb8be3-c31a-4394-a3dd-a150ef08396c" providerId="ADAL" clId="{5FDEBEC0-686F-404E-998E-DBD9BB912886}" dt="2024-04-03T11:18:28.211" v="366"/>
          <ac:cxnSpMkLst>
            <pc:docMk/>
            <pc:sldMk cId="976898472" sldId="273"/>
            <ac:cxnSpMk id="46" creationId="{15254B5F-388B-BAFE-E743-8733E4D60BCF}"/>
          </ac:cxnSpMkLst>
        </pc:cxnChg>
        <pc:cxnChg chg="add del mod">
          <ac:chgData name="KIKSTRA Jarmo" userId="7fcb8be3-c31a-4394-a3dd-a150ef08396c" providerId="ADAL" clId="{5FDEBEC0-686F-404E-998E-DBD9BB912886}" dt="2024-04-03T11:18:28.211" v="366"/>
          <ac:cxnSpMkLst>
            <pc:docMk/>
            <pc:sldMk cId="976898472" sldId="273"/>
            <ac:cxnSpMk id="47" creationId="{6B3D2C73-7767-B2C4-9167-7C8785A5F8CF}"/>
          </ac:cxnSpMkLst>
        </pc:cxnChg>
      </pc:sldChg>
      <pc:sldChg chg="addSp delSp modSp add mod modTransition">
        <pc:chgData name="KIKSTRA Jarmo" userId="7fcb8be3-c31a-4394-a3dd-a150ef08396c" providerId="ADAL" clId="{5FDEBEC0-686F-404E-998E-DBD9BB912886}" dt="2024-04-03T17:07:20.321" v="2362" actId="14826"/>
        <pc:sldMkLst>
          <pc:docMk/>
          <pc:sldMk cId="4156764540" sldId="274"/>
        </pc:sldMkLst>
        <pc:spChg chg="mod">
          <ac:chgData name="KIKSTRA Jarmo" userId="7fcb8be3-c31a-4394-a3dd-a150ef08396c" providerId="ADAL" clId="{5FDEBEC0-686F-404E-998E-DBD9BB912886}" dt="2024-04-03T11:38:25.822" v="986" actId="20577"/>
          <ac:spMkLst>
            <pc:docMk/>
            <pc:sldMk cId="4156764540" sldId="274"/>
            <ac:spMk id="2" creationId="{F78F9C2D-84D2-7BFE-A577-90B542850810}"/>
          </ac:spMkLst>
        </pc:spChg>
        <pc:spChg chg="del">
          <ac:chgData name="KIKSTRA Jarmo" userId="7fcb8be3-c31a-4394-a3dd-a150ef08396c" providerId="ADAL" clId="{5FDEBEC0-686F-404E-998E-DBD9BB912886}" dt="2024-04-03T11:18:25.239" v="364" actId="21"/>
          <ac:spMkLst>
            <pc:docMk/>
            <pc:sldMk cId="4156764540" sldId="274"/>
            <ac:spMk id="3" creationId="{181FE2DF-EC20-A5CF-A19C-1C280BF0BAB9}"/>
          </ac:spMkLst>
        </pc:spChg>
        <pc:spChg chg="del">
          <ac:chgData name="KIKSTRA Jarmo" userId="7fcb8be3-c31a-4394-a3dd-a150ef08396c" providerId="ADAL" clId="{5FDEBEC0-686F-404E-998E-DBD9BB912886}" dt="2024-04-03T11:18:25.239" v="364" actId="21"/>
          <ac:spMkLst>
            <pc:docMk/>
            <pc:sldMk cId="4156764540" sldId="274"/>
            <ac:spMk id="4" creationId="{B4C85045-87E9-E368-277E-FFE5FBE946CB}"/>
          </ac:spMkLst>
        </pc:spChg>
        <pc:spChg chg="del">
          <ac:chgData name="KIKSTRA Jarmo" userId="7fcb8be3-c31a-4394-a3dd-a150ef08396c" providerId="ADAL" clId="{5FDEBEC0-686F-404E-998E-DBD9BB912886}" dt="2024-04-03T11:18:25.239" v="364" actId="21"/>
          <ac:spMkLst>
            <pc:docMk/>
            <pc:sldMk cId="4156764540" sldId="274"/>
            <ac:spMk id="5" creationId="{76357389-74B5-3859-5B60-A1F71F15BAD9}"/>
          </ac:spMkLst>
        </pc:spChg>
        <pc:spChg chg="del">
          <ac:chgData name="KIKSTRA Jarmo" userId="7fcb8be3-c31a-4394-a3dd-a150ef08396c" providerId="ADAL" clId="{5FDEBEC0-686F-404E-998E-DBD9BB912886}" dt="2024-04-03T11:18:25.239" v="364" actId="21"/>
          <ac:spMkLst>
            <pc:docMk/>
            <pc:sldMk cId="4156764540" sldId="274"/>
            <ac:spMk id="6" creationId="{5ADB2131-5DC1-94BF-433E-6C0D7E69FAFE}"/>
          </ac:spMkLst>
        </pc:spChg>
        <pc:spChg chg="del">
          <ac:chgData name="KIKSTRA Jarmo" userId="7fcb8be3-c31a-4394-a3dd-a150ef08396c" providerId="ADAL" clId="{5FDEBEC0-686F-404E-998E-DBD9BB912886}" dt="2024-04-03T11:18:25.239" v="364" actId="21"/>
          <ac:spMkLst>
            <pc:docMk/>
            <pc:sldMk cId="4156764540" sldId="274"/>
            <ac:spMk id="11" creationId="{14E94389-F929-8EC3-3924-1BA5CC01DCBA}"/>
          </ac:spMkLst>
        </pc:spChg>
        <pc:spChg chg="del">
          <ac:chgData name="KIKSTRA Jarmo" userId="7fcb8be3-c31a-4394-a3dd-a150ef08396c" providerId="ADAL" clId="{5FDEBEC0-686F-404E-998E-DBD9BB912886}" dt="2024-04-03T11:18:25.239" v="364" actId="21"/>
          <ac:spMkLst>
            <pc:docMk/>
            <pc:sldMk cId="4156764540" sldId="274"/>
            <ac:spMk id="12" creationId="{A9F8AB3C-72B5-1890-D66F-3426069CE145}"/>
          </ac:spMkLst>
        </pc:spChg>
        <pc:spChg chg="del">
          <ac:chgData name="KIKSTRA Jarmo" userId="7fcb8be3-c31a-4394-a3dd-a150ef08396c" providerId="ADAL" clId="{5FDEBEC0-686F-404E-998E-DBD9BB912886}" dt="2024-04-03T11:19:16.429" v="387" actId="478"/>
          <ac:spMkLst>
            <pc:docMk/>
            <pc:sldMk cId="4156764540" sldId="274"/>
            <ac:spMk id="14" creationId="{651784C1-C0F6-D778-C978-5129DDC99387}"/>
          </ac:spMkLst>
        </pc:spChg>
        <pc:spChg chg="del">
          <ac:chgData name="KIKSTRA Jarmo" userId="7fcb8be3-c31a-4394-a3dd-a150ef08396c" providerId="ADAL" clId="{5FDEBEC0-686F-404E-998E-DBD9BB912886}" dt="2024-04-03T11:19:16.429" v="387" actId="478"/>
          <ac:spMkLst>
            <pc:docMk/>
            <pc:sldMk cId="4156764540" sldId="274"/>
            <ac:spMk id="15" creationId="{D48D86EA-1D0C-B4CC-0B99-B5B69EFAAF8D}"/>
          </ac:spMkLst>
        </pc:spChg>
        <pc:spChg chg="del">
          <ac:chgData name="KIKSTRA Jarmo" userId="7fcb8be3-c31a-4394-a3dd-a150ef08396c" providerId="ADAL" clId="{5FDEBEC0-686F-404E-998E-DBD9BB912886}" dt="2024-04-03T11:19:16.429" v="387" actId="478"/>
          <ac:spMkLst>
            <pc:docMk/>
            <pc:sldMk cId="4156764540" sldId="274"/>
            <ac:spMk id="16" creationId="{F255A48D-B78E-030B-20E0-C7783C7926F4}"/>
          </ac:spMkLst>
        </pc:spChg>
        <pc:spChg chg="del">
          <ac:chgData name="KIKSTRA Jarmo" userId="7fcb8be3-c31a-4394-a3dd-a150ef08396c" providerId="ADAL" clId="{5FDEBEC0-686F-404E-998E-DBD9BB912886}" dt="2024-04-03T11:19:16.429" v="387" actId="478"/>
          <ac:spMkLst>
            <pc:docMk/>
            <pc:sldMk cId="4156764540" sldId="274"/>
            <ac:spMk id="20" creationId="{B6CE88EA-BB5E-1F69-0294-C02BCFB18D5B}"/>
          </ac:spMkLst>
        </pc:spChg>
        <pc:spChg chg="del">
          <ac:chgData name="KIKSTRA Jarmo" userId="7fcb8be3-c31a-4394-a3dd-a150ef08396c" providerId="ADAL" clId="{5FDEBEC0-686F-404E-998E-DBD9BB912886}" dt="2024-04-03T11:19:16.429" v="387" actId="478"/>
          <ac:spMkLst>
            <pc:docMk/>
            <pc:sldMk cId="4156764540" sldId="274"/>
            <ac:spMk id="21" creationId="{2E88697A-C6AA-E615-94C7-70E3512E52BF}"/>
          </ac:spMkLst>
        </pc:spChg>
        <pc:spChg chg="del">
          <ac:chgData name="KIKSTRA Jarmo" userId="7fcb8be3-c31a-4394-a3dd-a150ef08396c" providerId="ADAL" clId="{5FDEBEC0-686F-404E-998E-DBD9BB912886}" dt="2024-04-03T11:19:16.429" v="387" actId="478"/>
          <ac:spMkLst>
            <pc:docMk/>
            <pc:sldMk cId="4156764540" sldId="274"/>
            <ac:spMk id="22" creationId="{503EEA0F-9BD3-42E9-291E-5D7CDE4D08E8}"/>
          </ac:spMkLst>
        </pc:spChg>
        <pc:spChg chg="del">
          <ac:chgData name="KIKSTRA Jarmo" userId="7fcb8be3-c31a-4394-a3dd-a150ef08396c" providerId="ADAL" clId="{5FDEBEC0-686F-404E-998E-DBD9BB912886}" dt="2024-04-03T11:19:19.075" v="388" actId="478"/>
          <ac:spMkLst>
            <pc:docMk/>
            <pc:sldMk cId="4156764540" sldId="274"/>
            <ac:spMk id="23" creationId="{FA10F210-8EC6-E983-B84C-E6A871FD8A18}"/>
          </ac:spMkLst>
        </pc:spChg>
        <pc:spChg chg="del">
          <ac:chgData name="KIKSTRA Jarmo" userId="7fcb8be3-c31a-4394-a3dd-a150ef08396c" providerId="ADAL" clId="{5FDEBEC0-686F-404E-998E-DBD9BB912886}" dt="2024-04-03T11:19:19.075" v="388" actId="478"/>
          <ac:spMkLst>
            <pc:docMk/>
            <pc:sldMk cId="4156764540" sldId="274"/>
            <ac:spMk id="26" creationId="{B4B79B0E-BF8B-6CA8-5620-C5739528EF11}"/>
          </ac:spMkLst>
        </pc:spChg>
        <pc:spChg chg="del">
          <ac:chgData name="KIKSTRA Jarmo" userId="7fcb8be3-c31a-4394-a3dd-a150ef08396c" providerId="ADAL" clId="{5FDEBEC0-686F-404E-998E-DBD9BB912886}" dt="2024-04-03T11:19:19.075" v="388" actId="478"/>
          <ac:spMkLst>
            <pc:docMk/>
            <pc:sldMk cId="4156764540" sldId="274"/>
            <ac:spMk id="30" creationId="{70A72A7B-617C-1F70-9E86-DD9CE98F416A}"/>
          </ac:spMkLst>
        </pc:spChg>
        <pc:spChg chg="del">
          <ac:chgData name="KIKSTRA Jarmo" userId="7fcb8be3-c31a-4394-a3dd-a150ef08396c" providerId="ADAL" clId="{5FDEBEC0-686F-404E-998E-DBD9BB912886}" dt="2024-04-03T11:19:19.075" v="388" actId="478"/>
          <ac:spMkLst>
            <pc:docMk/>
            <pc:sldMk cId="4156764540" sldId="274"/>
            <ac:spMk id="31" creationId="{71A3D964-A948-1B08-C67F-2E7ABD7DBBBF}"/>
          </ac:spMkLst>
        </pc:spChg>
        <pc:spChg chg="del">
          <ac:chgData name="KIKSTRA Jarmo" userId="7fcb8be3-c31a-4394-a3dd-a150ef08396c" providerId="ADAL" clId="{5FDEBEC0-686F-404E-998E-DBD9BB912886}" dt="2024-04-03T11:19:19.075" v="388" actId="478"/>
          <ac:spMkLst>
            <pc:docMk/>
            <pc:sldMk cId="4156764540" sldId="274"/>
            <ac:spMk id="32" creationId="{46B40B7C-E9D1-A884-E86B-8DDE8AB61F04}"/>
          </ac:spMkLst>
        </pc:spChg>
        <pc:spChg chg="del">
          <ac:chgData name="KIKSTRA Jarmo" userId="7fcb8be3-c31a-4394-a3dd-a150ef08396c" providerId="ADAL" clId="{5FDEBEC0-686F-404E-998E-DBD9BB912886}" dt="2024-04-03T11:19:19.075" v="388" actId="478"/>
          <ac:spMkLst>
            <pc:docMk/>
            <pc:sldMk cId="4156764540" sldId="274"/>
            <ac:spMk id="33" creationId="{6F6FE4E8-8E90-3831-FD2C-AD6E5274736F}"/>
          </ac:spMkLst>
        </pc:spChg>
        <pc:picChg chg="add mod">
          <ac:chgData name="KIKSTRA Jarmo" userId="7fcb8be3-c31a-4394-a3dd-a150ef08396c" providerId="ADAL" clId="{5FDEBEC0-686F-404E-998E-DBD9BB912886}" dt="2024-04-03T11:19:19.223" v="389"/>
          <ac:picMkLst>
            <pc:docMk/>
            <pc:sldMk cId="4156764540" sldId="274"/>
            <ac:picMk id="13" creationId="{8E0A8E1E-9CE1-493F-225C-4C138D7187B0}"/>
          </ac:picMkLst>
        </pc:picChg>
        <pc:picChg chg="add mod">
          <ac:chgData name="KIKSTRA Jarmo" userId="7fcb8be3-c31a-4394-a3dd-a150ef08396c" providerId="ADAL" clId="{5FDEBEC0-686F-404E-998E-DBD9BB912886}" dt="2024-04-03T17:07:20.321" v="2362" actId="14826"/>
          <ac:picMkLst>
            <pc:docMk/>
            <pc:sldMk cId="4156764540" sldId="274"/>
            <ac:picMk id="25" creationId="{3FEC7F7C-C539-26DC-1BA5-A20DF05466C3}"/>
          </ac:picMkLst>
        </pc:picChg>
        <pc:picChg chg="add del mod">
          <ac:chgData name="KIKSTRA Jarmo" userId="7fcb8be3-c31a-4394-a3dd-a150ef08396c" providerId="ADAL" clId="{5FDEBEC0-686F-404E-998E-DBD9BB912886}" dt="2024-04-03T11:22:44.267" v="393" actId="478"/>
          <ac:picMkLst>
            <pc:docMk/>
            <pc:sldMk cId="4156764540" sldId="274"/>
            <ac:picMk id="2050" creationId="{0C045ADE-93A8-D4BB-4125-EB1EC7DD8AD8}"/>
          </ac:picMkLst>
        </pc:picChg>
        <pc:cxnChg chg="del mod">
          <ac:chgData name="KIKSTRA Jarmo" userId="7fcb8be3-c31a-4394-a3dd-a150ef08396c" providerId="ADAL" clId="{5FDEBEC0-686F-404E-998E-DBD9BB912886}" dt="2024-04-03T11:18:25.239" v="364" actId="21"/>
          <ac:cxnSpMkLst>
            <pc:docMk/>
            <pc:sldMk cId="4156764540" sldId="274"/>
            <ac:cxnSpMk id="7" creationId="{445BC343-D345-D7E8-EF17-D565534AD24C}"/>
          </ac:cxnSpMkLst>
        </pc:cxnChg>
        <pc:cxnChg chg="del mod">
          <ac:chgData name="KIKSTRA Jarmo" userId="7fcb8be3-c31a-4394-a3dd-a150ef08396c" providerId="ADAL" clId="{5FDEBEC0-686F-404E-998E-DBD9BB912886}" dt="2024-04-03T11:18:25.239" v="364" actId="21"/>
          <ac:cxnSpMkLst>
            <pc:docMk/>
            <pc:sldMk cId="4156764540" sldId="274"/>
            <ac:cxnSpMk id="8" creationId="{097831ED-5E40-7728-5A78-332D68CD20E5}"/>
          </ac:cxnSpMkLst>
        </pc:cxnChg>
        <pc:cxnChg chg="del">
          <ac:chgData name="KIKSTRA Jarmo" userId="7fcb8be3-c31a-4394-a3dd-a150ef08396c" providerId="ADAL" clId="{5FDEBEC0-686F-404E-998E-DBD9BB912886}" dt="2024-04-03T11:18:25.239" v="364" actId="21"/>
          <ac:cxnSpMkLst>
            <pc:docMk/>
            <pc:sldMk cId="4156764540" sldId="274"/>
            <ac:cxnSpMk id="9" creationId="{F0811C74-9521-62DC-E94D-338E467BB009}"/>
          </ac:cxnSpMkLst>
        </pc:cxnChg>
        <pc:cxnChg chg="del mod">
          <ac:chgData name="KIKSTRA Jarmo" userId="7fcb8be3-c31a-4394-a3dd-a150ef08396c" providerId="ADAL" clId="{5FDEBEC0-686F-404E-998E-DBD9BB912886}" dt="2024-04-03T11:19:16.429" v="387" actId="478"/>
          <ac:cxnSpMkLst>
            <pc:docMk/>
            <pc:sldMk cId="4156764540" sldId="274"/>
            <ac:cxnSpMk id="17" creationId="{BA6E604E-9BD0-C307-91D1-EFE399E38451}"/>
          </ac:cxnSpMkLst>
        </pc:cxnChg>
        <pc:cxnChg chg="del mod">
          <ac:chgData name="KIKSTRA Jarmo" userId="7fcb8be3-c31a-4394-a3dd-a150ef08396c" providerId="ADAL" clId="{5FDEBEC0-686F-404E-998E-DBD9BB912886}" dt="2024-04-03T11:19:16.429" v="387" actId="478"/>
          <ac:cxnSpMkLst>
            <pc:docMk/>
            <pc:sldMk cId="4156764540" sldId="274"/>
            <ac:cxnSpMk id="18" creationId="{63D9DE4F-6524-48F0-AA38-79609CC8EC0F}"/>
          </ac:cxnSpMkLst>
        </pc:cxnChg>
        <pc:cxnChg chg="del">
          <ac:chgData name="KIKSTRA Jarmo" userId="7fcb8be3-c31a-4394-a3dd-a150ef08396c" providerId="ADAL" clId="{5FDEBEC0-686F-404E-998E-DBD9BB912886}" dt="2024-04-03T11:19:16.429" v="387" actId="478"/>
          <ac:cxnSpMkLst>
            <pc:docMk/>
            <pc:sldMk cId="4156764540" sldId="274"/>
            <ac:cxnSpMk id="19" creationId="{A194F44C-91C6-D7CF-0011-455A36DF61D5}"/>
          </ac:cxnSpMkLst>
        </pc:cxnChg>
        <pc:cxnChg chg="del">
          <ac:chgData name="KIKSTRA Jarmo" userId="7fcb8be3-c31a-4394-a3dd-a150ef08396c" providerId="ADAL" clId="{5FDEBEC0-686F-404E-998E-DBD9BB912886}" dt="2024-04-03T11:19:19.075" v="388" actId="478"/>
          <ac:cxnSpMkLst>
            <pc:docMk/>
            <pc:sldMk cId="4156764540" sldId="274"/>
            <ac:cxnSpMk id="27" creationId="{530F9A3B-D068-31C8-7428-05F7D70162EF}"/>
          </ac:cxnSpMkLst>
        </pc:cxnChg>
        <pc:cxnChg chg="del">
          <ac:chgData name="KIKSTRA Jarmo" userId="7fcb8be3-c31a-4394-a3dd-a150ef08396c" providerId="ADAL" clId="{5FDEBEC0-686F-404E-998E-DBD9BB912886}" dt="2024-04-03T11:19:19.075" v="388" actId="478"/>
          <ac:cxnSpMkLst>
            <pc:docMk/>
            <pc:sldMk cId="4156764540" sldId="274"/>
            <ac:cxnSpMk id="28" creationId="{9C25598D-D522-7384-2696-A280C0AF137A}"/>
          </ac:cxnSpMkLst>
        </pc:cxnChg>
        <pc:cxnChg chg="del">
          <ac:chgData name="KIKSTRA Jarmo" userId="7fcb8be3-c31a-4394-a3dd-a150ef08396c" providerId="ADAL" clId="{5FDEBEC0-686F-404E-998E-DBD9BB912886}" dt="2024-04-03T11:19:19.075" v="388" actId="478"/>
          <ac:cxnSpMkLst>
            <pc:docMk/>
            <pc:sldMk cId="4156764540" sldId="274"/>
            <ac:cxnSpMk id="29" creationId="{3E07254D-E4A3-92B0-73E6-E48483C02CCF}"/>
          </ac:cxnSpMkLst>
        </pc:cxnChg>
      </pc:sldChg>
      <pc:sldChg chg="addSp delSp modSp add mod ord modTransition">
        <pc:chgData name="KIKSTRA Jarmo" userId="7fcb8be3-c31a-4394-a3dd-a150ef08396c" providerId="ADAL" clId="{5FDEBEC0-686F-404E-998E-DBD9BB912886}" dt="2024-04-03T12:11:27.447" v="2343"/>
        <pc:sldMkLst>
          <pc:docMk/>
          <pc:sldMk cId="3117269340" sldId="275"/>
        </pc:sldMkLst>
        <pc:spChg chg="mod">
          <ac:chgData name="KIKSTRA Jarmo" userId="7fcb8be3-c31a-4394-a3dd-a150ef08396c" providerId="ADAL" clId="{5FDEBEC0-686F-404E-998E-DBD9BB912886}" dt="2024-04-03T11:38:34.984" v="988" actId="6549"/>
          <ac:spMkLst>
            <pc:docMk/>
            <pc:sldMk cId="3117269340" sldId="275"/>
            <ac:spMk id="2" creationId="{F78F9C2D-84D2-7BFE-A577-90B542850810}"/>
          </ac:spMkLst>
        </pc:spChg>
        <pc:spChg chg="del">
          <ac:chgData name="KIKSTRA Jarmo" userId="7fcb8be3-c31a-4394-a3dd-a150ef08396c" providerId="ADAL" clId="{5FDEBEC0-686F-404E-998E-DBD9BB912886}" dt="2024-04-03T11:24:13.146" v="409" actId="478"/>
          <ac:spMkLst>
            <pc:docMk/>
            <pc:sldMk cId="3117269340" sldId="275"/>
            <ac:spMk id="3" creationId="{181FE2DF-EC20-A5CF-A19C-1C280BF0BAB9}"/>
          </ac:spMkLst>
        </pc:spChg>
        <pc:spChg chg="del">
          <ac:chgData name="KIKSTRA Jarmo" userId="7fcb8be3-c31a-4394-a3dd-a150ef08396c" providerId="ADAL" clId="{5FDEBEC0-686F-404E-998E-DBD9BB912886}" dt="2024-04-03T11:24:13.146" v="409" actId="478"/>
          <ac:spMkLst>
            <pc:docMk/>
            <pc:sldMk cId="3117269340" sldId="275"/>
            <ac:spMk id="4" creationId="{B4C85045-87E9-E368-277E-FFE5FBE946CB}"/>
          </ac:spMkLst>
        </pc:spChg>
        <pc:spChg chg="del">
          <ac:chgData name="KIKSTRA Jarmo" userId="7fcb8be3-c31a-4394-a3dd-a150ef08396c" providerId="ADAL" clId="{5FDEBEC0-686F-404E-998E-DBD9BB912886}" dt="2024-04-03T11:24:13.146" v="409" actId="478"/>
          <ac:spMkLst>
            <pc:docMk/>
            <pc:sldMk cId="3117269340" sldId="275"/>
            <ac:spMk id="5" creationId="{76357389-74B5-3859-5B60-A1F71F15BAD9}"/>
          </ac:spMkLst>
        </pc:spChg>
        <pc:spChg chg="del">
          <ac:chgData name="KIKSTRA Jarmo" userId="7fcb8be3-c31a-4394-a3dd-a150ef08396c" providerId="ADAL" clId="{5FDEBEC0-686F-404E-998E-DBD9BB912886}" dt="2024-04-03T11:24:13.146" v="409" actId="478"/>
          <ac:spMkLst>
            <pc:docMk/>
            <pc:sldMk cId="3117269340" sldId="275"/>
            <ac:spMk id="6" creationId="{5ADB2131-5DC1-94BF-433E-6C0D7E69FAFE}"/>
          </ac:spMkLst>
        </pc:spChg>
        <pc:spChg chg="del">
          <ac:chgData name="KIKSTRA Jarmo" userId="7fcb8be3-c31a-4394-a3dd-a150ef08396c" providerId="ADAL" clId="{5FDEBEC0-686F-404E-998E-DBD9BB912886}" dt="2024-04-03T11:24:13.146" v="409" actId="478"/>
          <ac:spMkLst>
            <pc:docMk/>
            <pc:sldMk cId="3117269340" sldId="275"/>
            <ac:spMk id="11" creationId="{14E94389-F929-8EC3-3924-1BA5CC01DCBA}"/>
          </ac:spMkLst>
        </pc:spChg>
        <pc:spChg chg="del">
          <ac:chgData name="KIKSTRA Jarmo" userId="7fcb8be3-c31a-4394-a3dd-a150ef08396c" providerId="ADAL" clId="{5FDEBEC0-686F-404E-998E-DBD9BB912886}" dt="2024-04-03T11:24:13.146" v="409" actId="478"/>
          <ac:spMkLst>
            <pc:docMk/>
            <pc:sldMk cId="3117269340" sldId="275"/>
            <ac:spMk id="12" creationId="{A9F8AB3C-72B5-1890-D66F-3426069CE145}"/>
          </ac:spMkLst>
        </pc:spChg>
        <pc:spChg chg="del">
          <ac:chgData name="KIKSTRA Jarmo" userId="7fcb8be3-c31a-4394-a3dd-a150ef08396c" providerId="ADAL" clId="{5FDEBEC0-686F-404E-998E-DBD9BB912886}" dt="2024-04-03T11:18:59.831" v="378" actId="21"/>
          <ac:spMkLst>
            <pc:docMk/>
            <pc:sldMk cId="3117269340" sldId="275"/>
            <ac:spMk id="14" creationId="{651784C1-C0F6-D778-C978-5129DDC99387}"/>
          </ac:spMkLst>
        </pc:spChg>
        <pc:spChg chg="del">
          <ac:chgData name="KIKSTRA Jarmo" userId="7fcb8be3-c31a-4394-a3dd-a150ef08396c" providerId="ADAL" clId="{5FDEBEC0-686F-404E-998E-DBD9BB912886}" dt="2024-04-03T11:18:59.831" v="378" actId="21"/>
          <ac:spMkLst>
            <pc:docMk/>
            <pc:sldMk cId="3117269340" sldId="275"/>
            <ac:spMk id="15" creationId="{D48D86EA-1D0C-B4CC-0B99-B5B69EFAAF8D}"/>
          </ac:spMkLst>
        </pc:spChg>
        <pc:spChg chg="del">
          <ac:chgData name="KIKSTRA Jarmo" userId="7fcb8be3-c31a-4394-a3dd-a150ef08396c" providerId="ADAL" clId="{5FDEBEC0-686F-404E-998E-DBD9BB912886}" dt="2024-04-03T11:18:59.831" v="378" actId="21"/>
          <ac:spMkLst>
            <pc:docMk/>
            <pc:sldMk cId="3117269340" sldId="275"/>
            <ac:spMk id="16" creationId="{F255A48D-B78E-030B-20E0-C7783C7926F4}"/>
          </ac:spMkLst>
        </pc:spChg>
        <pc:spChg chg="del">
          <ac:chgData name="KIKSTRA Jarmo" userId="7fcb8be3-c31a-4394-a3dd-a150ef08396c" providerId="ADAL" clId="{5FDEBEC0-686F-404E-998E-DBD9BB912886}" dt="2024-04-03T11:18:59.831" v="378" actId="21"/>
          <ac:spMkLst>
            <pc:docMk/>
            <pc:sldMk cId="3117269340" sldId="275"/>
            <ac:spMk id="20" creationId="{B6CE88EA-BB5E-1F69-0294-C02BCFB18D5B}"/>
          </ac:spMkLst>
        </pc:spChg>
        <pc:spChg chg="del">
          <ac:chgData name="KIKSTRA Jarmo" userId="7fcb8be3-c31a-4394-a3dd-a150ef08396c" providerId="ADAL" clId="{5FDEBEC0-686F-404E-998E-DBD9BB912886}" dt="2024-04-03T11:18:59.831" v="378" actId="21"/>
          <ac:spMkLst>
            <pc:docMk/>
            <pc:sldMk cId="3117269340" sldId="275"/>
            <ac:spMk id="21" creationId="{2E88697A-C6AA-E615-94C7-70E3512E52BF}"/>
          </ac:spMkLst>
        </pc:spChg>
        <pc:spChg chg="del">
          <ac:chgData name="KIKSTRA Jarmo" userId="7fcb8be3-c31a-4394-a3dd-a150ef08396c" providerId="ADAL" clId="{5FDEBEC0-686F-404E-998E-DBD9BB912886}" dt="2024-04-03T11:18:59.831" v="378" actId="21"/>
          <ac:spMkLst>
            <pc:docMk/>
            <pc:sldMk cId="3117269340" sldId="275"/>
            <ac:spMk id="22" creationId="{503EEA0F-9BD3-42E9-291E-5D7CDE4D08E8}"/>
          </ac:spMkLst>
        </pc:spChg>
        <pc:spChg chg="del">
          <ac:chgData name="KIKSTRA Jarmo" userId="7fcb8be3-c31a-4394-a3dd-a150ef08396c" providerId="ADAL" clId="{5FDEBEC0-686F-404E-998E-DBD9BB912886}" dt="2024-04-03T11:18:47.563" v="374" actId="478"/>
          <ac:spMkLst>
            <pc:docMk/>
            <pc:sldMk cId="3117269340" sldId="275"/>
            <ac:spMk id="23" creationId="{FA10F210-8EC6-E983-B84C-E6A871FD8A18}"/>
          </ac:spMkLst>
        </pc:spChg>
        <pc:spChg chg="del">
          <ac:chgData name="KIKSTRA Jarmo" userId="7fcb8be3-c31a-4394-a3dd-a150ef08396c" providerId="ADAL" clId="{5FDEBEC0-686F-404E-998E-DBD9BB912886}" dt="2024-04-03T11:18:47.563" v="374" actId="478"/>
          <ac:spMkLst>
            <pc:docMk/>
            <pc:sldMk cId="3117269340" sldId="275"/>
            <ac:spMk id="26" creationId="{B4B79B0E-BF8B-6CA8-5620-C5739528EF11}"/>
          </ac:spMkLst>
        </pc:spChg>
        <pc:spChg chg="del">
          <ac:chgData name="KIKSTRA Jarmo" userId="7fcb8be3-c31a-4394-a3dd-a150ef08396c" providerId="ADAL" clId="{5FDEBEC0-686F-404E-998E-DBD9BB912886}" dt="2024-04-03T11:18:47.563" v="374" actId="478"/>
          <ac:spMkLst>
            <pc:docMk/>
            <pc:sldMk cId="3117269340" sldId="275"/>
            <ac:spMk id="30" creationId="{70A72A7B-617C-1F70-9E86-DD9CE98F416A}"/>
          </ac:spMkLst>
        </pc:spChg>
        <pc:spChg chg="del">
          <ac:chgData name="KIKSTRA Jarmo" userId="7fcb8be3-c31a-4394-a3dd-a150ef08396c" providerId="ADAL" clId="{5FDEBEC0-686F-404E-998E-DBD9BB912886}" dt="2024-04-03T11:18:47.563" v="374" actId="478"/>
          <ac:spMkLst>
            <pc:docMk/>
            <pc:sldMk cId="3117269340" sldId="275"/>
            <ac:spMk id="31" creationId="{71A3D964-A948-1B08-C67F-2E7ABD7DBBBF}"/>
          </ac:spMkLst>
        </pc:spChg>
        <pc:spChg chg="del">
          <ac:chgData name="KIKSTRA Jarmo" userId="7fcb8be3-c31a-4394-a3dd-a150ef08396c" providerId="ADAL" clId="{5FDEBEC0-686F-404E-998E-DBD9BB912886}" dt="2024-04-03T11:18:47.563" v="374" actId="478"/>
          <ac:spMkLst>
            <pc:docMk/>
            <pc:sldMk cId="3117269340" sldId="275"/>
            <ac:spMk id="32" creationId="{46B40B7C-E9D1-A884-E86B-8DDE8AB61F04}"/>
          </ac:spMkLst>
        </pc:spChg>
        <pc:spChg chg="del">
          <ac:chgData name="KIKSTRA Jarmo" userId="7fcb8be3-c31a-4394-a3dd-a150ef08396c" providerId="ADAL" clId="{5FDEBEC0-686F-404E-998E-DBD9BB912886}" dt="2024-04-03T11:18:47.563" v="374" actId="478"/>
          <ac:spMkLst>
            <pc:docMk/>
            <pc:sldMk cId="3117269340" sldId="275"/>
            <ac:spMk id="33" creationId="{6F6FE4E8-8E90-3831-FD2C-AD6E5274736F}"/>
          </ac:spMkLst>
        </pc:spChg>
        <pc:spChg chg="add del mod">
          <ac:chgData name="KIKSTRA Jarmo" userId="7fcb8be3-c31a-4394-a3dd-a150ef08396c" providerId="ADAL" clId="{5FDEBEC0-686F-404E-998E-DBD9BB912886}" dt="2024-04-03T11:32:34.475" v="517" actId="478"/>
          <ac:spMkLst>
            <pc:docMk/>
            <pc:sldMk cId="3117269340" sldId="275"/>
            <ac:spMk id="34" creationId="{9D2BDE4E-C650-E07E-268D-784F4E938B63}"/>
          </ac:spMkLst>
        </pc:spChg>
        <pc:spChg chg="add mod">
          <ac:chgData name="KIKSTRA Jarmo" userId="7fcb8be3-c31a-4394-a3dd-a150ef08396c" providerId="ADAL" clId="{5FDEBEC0-686F-404E-998E-DBD9BB912886}" dt="2024-04-03T11:33:53.118" v="788" actId="20577"/>
          <ac:spMkLst>
            <pc:docMk/>
            <pc:sldMk cId="3117269340" sldId="275"/>
            <ac:spMk id="35" creationId="{A9BF81B4-F03C-2727-3E6D-7414332E91E3}"/>
          </ac:spMkLst>
        </pc:spChg>
        <pc:picChg chg="add mod">
          <ac:chgData name="KIKSTRA Jarmo" userId="7fcb8be3-c31a-4394-a3dd-a150ef08396c" providerId="ADAL" clId="{5FDEBEC0-686F-404E-998E-DBD9BB912886}" dt="2024-04-03T11:18:51.136" v="377" actId="1076"/>
          <ac:picMkLst>
            <pc:docMk/>
            <pc:sldMk cId="3117269340" sldId="275"/>
            <ac:picMk id="13" creationId="{EB6A4582-55AF-A191-D199-479883680FDF}"/>
          </ac:picMkLst>
        </pc:picChg>
        <pc:picChg chg="add mod">
          <ac:chgData name="KIKSTRA Jarmo" userId="7fcb8be3-c31a-4394-a3dd-a150ef08396c" providerId="ADAL" clId="{5FDEBEC0-686F-404E-998E-DBD9BB912886}" dt="2024-04-03T11:26:29.861" v="428" actId="1076"/>
          <ac:picMkLst>
            <pc:docMk/>
            <pc:sldMk cId="3117269340" sldId="275"/>
            <ac:picMk id="25" creationId="{9FBD704D-5825-F3A3-97A3-50D660FC675B}"/>
          </ac:picMkLst>
        </pc:picChg>
        <pc:cxnChg chg="del mod">
          <ac:chgData name="KIKSTRA Jarmo" userId="7fcb8be3-c31a-4394-a3dd-a150ef08396c" providerId="ADAL" clId="{5FDEBEC0-686F-404E-998E-DBD9BB912886}" dt="2024-04-03T11:24:13.146" v="409" actId="478"/>
          <ac:cxnSpMkLst>
            <pc:docMk/>
            <pc:sldMk cId="3117269340" sldId="275"/>
            <ac:cxnSpMk id="7" creationId="{445BC343-D345-D7E8-EF17-D565534AD24C}"/>
          </ac:cxnSpMkLst>
        </pc:cxnChg>
        <pc:cxnChg chg="del mod">
          <ac:chgData name="KIKSTRA Jarmo" userId="7fcb8be3-c31a-4394-a3dd-a150ef08396c" providerId="ADAL" clId="{5FDEBEC0-686F-404E-998E-DBD9BB912886}" dt="2024-04-03T11:24:13.146" v="409" actId="478"/>
          <ac:cxnSpMkLst>
            <pc:docMk/>
            <pc:sldMk cId="3117269340" sldId="275"/>
            <ac:cxnSpMk id="8" creationId="{097831ED-5E40-7728-5A78-332D68CD20E5}"/>
          </ac:cxnSpMkLst>
        </pc:cxnChg>
        <pc:cxnChg chg="del">
          <ac:chgData name="KIKSTRA Jarmo" userId="7fcb8be3-c31a-4394-a3dd-a150ef08396c" providerId="ADAL" clId="{5FDEBEC0-686F-404E-998E-DBD9BB912886}" dt="2024-04-03T11:24:13.146" v="409" actId="478"/>
          <ac:cxnSpMkLst>
            <pc:docMk/>
            <pc:sldMk cId="3117269340" sldId="275"/>
            <ac:cxnSpMk id="9" creationId="{F0811C74-9521-62DC-E94D-338E467BB009}"/>
          </ac:cxnSpMkLst>
        </pc:cxnChg>
        <pc:cxnChg chg="del mod">
          <ac:chgData name="KIKSTRA Jarmo" userId="7fcb8be3-c31a-4394-a3dd-a150ef08396c" providerId="ADAL" clId="{5FDEBEC0-686F-404E-998E-DBD9BB912886}" dt="2024-04-03T11:18:59.831" v="378" actId="21"/>
          <ac:cxnSpMkLst>
            <pc:docMk/>
            <pc:sldMk cId="3117269340" sldId="275"/>
            <ac:cxnSpMk id="17" creationId="{BA6E604E-9BD0-C307-91D1-EFE399E38451}"/>
          </ac:cxnSpMkLst>
        </pc:cxnChg>
        <pc:cxnChg chg="del mod">
          <ac:chgData name="KIKSTRA Jarmo" userId="7fcb8be3-c31a-4394-a3dd-a150ef08396c" providerId="ADAL" clId="{5FDEBEC0-686F-404E-998E-DBD9BB912886}" dt="2024-04-03T11:18:59.831" v="378" actId="21"/>
          <ac:cxnSpMkLst>
            <pc:docMk/>
            <pc:sldMk cId="3117269340" sldId="275"/>
            <ac:cxnSpMk id="18" creationId="{63D9DE4F-6524-48F0-AA38-79609CC8EC0F}"/>
          </ac:cxnSpMkLst>
        </pc:cxnChg>
        <pc:cxnChg chg="del">
          <ac:chgData name="KIKSTRA Jarmo" userId="7fcb8be3-c31a-4394-a3dd-a150ef08396c" providerId="ADAL" clId="{5FDEBEC0-686F-404E-998E-DBD9BB912886}" dt="2024-04-03T11:18:59.831" v="378" actId="21"/>
          <ac:cxnSpMkLst>
            <pc:docMk/>
            <pc:sldMk cId="3117269340" sldId="275"/>
            <ac:cxnSpMk id="19" creationId="{A194F44C-91C6-D7CF-0011-455A36DF61D5}"/>
          </ac:cxnSpMkLst>
        </pc:cxnChg>
        <pc:cxnChg chg="del">
          <ac:chgData name="KIKSTRA Jarmo" userId="7fcb8be3-c31a-4394-a3dd-a150ef08396c" providerId="ADAL" clId="{5FDEBEC0-686F-404E-998E-DBD9BB912886}" dt="2024-04-03T11:18:47.563" v="374" actId="478"/>
          <ac:cxnSpMkLst>
            <pc:docMk/>
            <pc:sldMk cId="3117269340" sldId="275"/>
            <ac:cxnSpMk id="27" creationId="{530F9A3B-D068-31C8-7428-05F7D70162EF}"/>
          </ac:cxnSpMkLst>
        </pc:cxnChg>
        <pc:cxnChg chg="del">
          <ac:chgData name="KIKSTRA Jarmo" userId="7fcb8be3-c31a-4394-a3dd-a150ef08396c" providerId="ADAL" clId="{5FDEBEC0-686F-404E-998E-DBD9BB912886}" dt="2024-04-03T11:18:47.563" v="374" actId="478"/>
          <ac:cxnSpMkLst>
            <pc:docMk/>
            <pc:sldMk cId="3117269340" sldId="275"/>
            <ac:cxnSpMk id="28" creationId="{9C25598D-D522-7384-2696-A280C0AF137A}"/>
          </ac:cxnSpMkLst>
        </pc:cxnChg>
        <pc:cxnChg chg="del">
          <ac:chgData name="KIKSTRA Jarmo" userId="7fcb8be3-c31a-4394-a3dd-a150ef08396c" providerId="ADAL" clId="{5FDEBEC0-686F-404E-998E-DBD9BB912886}" dt="2024-04-03T11:18:47.563" v="374" actId="478"/>
          <ac:cxnSpMkLst>
            <pc:docMk/>
            <pc:sldMk cId="3117269340" sldId="275"/>
            <ac:cxnSpMk id="29" creationId="{3E07254D-E4A3-92B0-73E6-E48483C02CCF}"/>
          </ac:cxnSpMkLst>
        </pc:cxnChg>
      </pc:sldChg>
      <pc:sldChg chg="addSp delSp modSp new del mod">
        <pc:chgData name="KIKSTRA Jarmo" userId="7fcb8be3-c31a-4394-a3dd-a150ef08396c" providerId="ADAL" clId="{5FDEBEC0-686F-404E-998E-DBD9BB912886}" dt="2024-04-03T11:33:58.368" v="789" actId="47"/>
        <pc:sldMkLst>
          <pc:docMk/>
          <pc:sldMk cId="1918785295" sldId="276"/>
        </pc:sldMkLst>
        <pc:spChg chg="add del mod">
          <ac:chgData name="KIKSTRA Jarmo" userId="7fcb8be3-c31a-4394-a3dd-a150ef08396c" providerId="ADAL" clId="{5FDEBEC0-686F-404E-998E-DBD9BB912886}" dt="2024-04-03T11:27:14.572" v="452" actId="5793"/>
          <ac:spMkLst>
            <pc:docMk/>
            <pc:sldMk cId="1918785295" sldId="276"/>
            <ac:spMk id="5" creationId="{35B168E0-07B0-BC41-2D63-D0E980FEAB3F}"/>
          </ac:spMkLst>
        </pc:spChg>
      </pc:sldChg>
      <pc:sldChg chg="addSp delSp modSp add mod ord modTransition">
        <pc:chgData name="KIKSTRA Jarmo" userId="7fcb8be3-c31a-4394-a3dd-a150ef08396c" providerId="ADAL" clId="{5FDEBEC0-686F-404E-998E-DBD9BB912886}" dt="2024-04-03T12:11:27.447" v="2343"/>
        <pc:sldMkLst>
          <pc:docMk/>
          <pc:sldMk cId="2575993268" sldId="276"/>
        </pc:sldMkLst>
        <pc:spChg chg="mod">
          <ac:chgData name="KIKSTRA Jarmo" userId="7fcb8be3-c31a-4394-a3dd-a150ef08396c" providerId="ADAL" clId="{5FDEBEC0-686F-404E-998E-DBD9BB912886}" dt="2024-04-03T11:38:30.676" v="987" actId="6549"/>
          <ac:spMkLst>
            <pc:docMk/>
            <pc:sldMk cId="2575993268" sldId="276"/>
            <ac:spMk id="2" creationId="{F78F9C2D-84D2-7BFE-A577-90B542850810}"/>
          </ac:spMkLst>
        </pc:spChg>
        <pc:spChg chg="mod">
          <ac:chgData name="KIKSTRA Jarmo" userId="7fcb8be3-c31a-4394-a3dd-a150ef08396c" providerId="ADAL" clId="{5FDEBEC0-686F-404E-998E-DBD9BB912886}" dt="2024-04-03T11:35:46.118" v="887" actId="14100"/>
          <ac:spMkLst>
            <pc:docMk/>
            <pc:sldMk cId="2575993268" sldId="276"/>
            <ac:spMk id="35" creationId="{A9BF81B4-F03C-2727-3E6D-7414332E91E3}"/>
          </ac:spMkLst>
        </pc:spChg>
        <pc:picChg chg="add mod modCrop">
          <ac:chgData name="KIKSTRA Jarmo" userId="7fcb8be3-c31a-4394-a3dd-a150ef08396c" providerId="ADAL" clId="{5FDEBEC0-686F-404E-998E-DBD9BB912886}" dt="2024-04-03T11:35:18.144" v="810" actId="1076"/>
          <ac:picMkLst>
            <pc:docMk/>
            <pc:sldMk cId="2575993268" sldId="276"/>
            <ac:picMk id="4" creationId="{49CF38EB-F6D4-DFFC-6E89-CB80DBFF7E6A}"/>
          </ac:picMkLst>
        </pc:picChg>
        <pc:picChg chg="del">
          <ac:chgData name="KIKSTRA Jarmo" userId="7fcb8be3-c31a-4394-a3dd-a150ef08396c" providerId="ADAL" clId="{5FDEBEC0-686F-404E-998E-DBD9BB912886}" dt="2024-04-03T11:35:13.055" v="807" actId="478"/>
          <ac:picMkLst>
            <pc:docMk/>
            <pc:sldMk cId="2575993268" sldId="276"/>
            <ac:picMk id="25" creationId="{9FBD704D-5825-F3A3-97A3-50D660FC675B}"/>
          </ac:picMkLst>
        </pc:picChg>
      </pc:sldChg>
      <pc:sldChg chg="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3547001942" sldId="277"/>
        </pc:sldMkLst>
        <pc:graphicFrameChg chg="modGraphic">
          <ac:chgData name="KIKSTRA Jarmo" userId="7fcb8be3-c31a-4394-a3dd-a150ef08396c" providerId="ADAL" clId="{5FDEBEC0-686F-404E-998E-DBD9BB912886}" dt="2024-04-03T11:37:35.010" v="936" actId="6549"/>
          <ac:graphicFrameMkLst>
            <pc:docMk/>
            <pc:sldMk cId="3547001942" sldId="277"/>
            <ac:graphicFrameMk id="2" creationId="{877884FC-EF57-E8D9-772C-1876BBB39402}"/>
          </ac:graphicFrameMkLst>
        </pc:graphicFrameChg>
      </pc:sldChg>
      <pc:sldChg chg="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1516834070" sldId="278"/>
        </pc:sldMkLst>
        <pc:graphicFrameChg chg="modGraphic">
          <ac:chgData name="KIKSTRA Jarmo" userId="7fcb8be3-c31a-4394-a3dd-a150ef08396c" providerId="ADAL" clId="{5FDEBEC0-686F-404E-998E-DBD9BB912886}" dt="2024-04-03T11:37:42.815" v="944" actId="20577"/>
          <ac:graphicFrameMkLst>
            <pc:docMk/>
            <pc:sldMk cId="1516834070" sldId="278"/>
            <ac:graphicFrameMk id="2" creationId="{877884FC-EF57-E8D9-772C-1876BBB39402}"/>
          </ac:graphicFrameMkLst>
        </pc:graphicFrameChg>
      </pc:sldChg>
      <pc:sldChg chg="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1385531306" sldId="279"/>
        </pc:sldMkLst>
        <pc:graphicFrameChg chg="modGraphic">
          <ac:chgData name="KIKSTRA Jarmo" userId="7fcb8be3-c31a-4394-a3dd-a150ef08396c" providerId="ADAL" clId="{5FDEBEC0-686F-404E-998E-DBD9BB912886}" dt="2024-04-03T11:38:40.807" v="1010" actId="20577"/>
          <ac:graphicFrameMkLst>
            <pc:docMk/>
            <pc:sldMk cId="1385531306" sldId="279"/>
            <ac:graphicFrameMk id="2" creationId="{877884FC-EF57-E8D9-772C-1876BBB39402}"/>
          </ac:graphicFrameMkLst>
        </pc:graphicFrameChg>
      </pc:sldChg>
      <pc:sldChg chg="addSp delSp modSp add mod ord modTransition">
        <pc:chgData name="KIKSTRA Jarmo" userId="7fcb8be3-c31a-4394-a3dd-a150ef08396c" providerId="ADAL" clId="{5FDEBEC0-686F-404E-998E-DBD9BB912886}" dt="2024-04-03T12:11:27.447" v="2343"/>
        <pc:sldMkLst>
          <pc:docMk/>
          <pc:sldMk cId="1633825478" sldId="280"/>
        </pc:sldMkLst>
        <pc:spChg chg="mod">
          <ac:chgData name="KIKSTRA Jarmo" userId="7fcb8be3-c31a-4394-a3dd-a150ef08396c" providerId="ADAL" clId="{5FDEBEC0-686F-404E-998E-DBD9BB912886}" dt="2024-04-03T11:53:02.622" v="1152" actId="20577"/>
          <ac:spMkLst>
            <pc:docMk/>
            <pc:sldMk cId="1633825478" sldId="280"/>
            <ac:spMk id="2" creationId="{F78F9C2D-84D2-7BFE-A577-90B542850810}"/>
          </ac:spMkLst>
        </pc:spChg>
        <pc:spChg chg="del">
          <ac:chgData name="KIKSTRA Jarmo" userId="7fcb8be3-c31a-4394-a3dd-a150ef08396c" providerId="ADAL" clId="{5FDEBEC0-686F-404E-998E-DBD9BB912886}" dt="2024-04-03T11:39:24.574" v="1018" actId="478"/>
          <ac:spMkLst>
            <pc:docMk/>
            <pc:sldMk cId="1633825478" sldId="280"/>
            <ac:spMk id="35" creationId="{A9BF81B4-F03C-2727-3E6D-7414332E91E3}"/>
          </ac:spMkLst>
        </pc:spChg>
        <pc:graphicFrameChg chg="modGraphic">
          <ac:chgData name="KIKSTRA Jarmo" userId="7fcb8be3-c31a-4394-a3dd-a150ef08396c" providerId="ADAL" clId="{5FDEBEC0-686F-404E-998E-DBD9BB912886}" dt="2024-04-03T11:38:12.846" v="976" actId="20577"/>
          <ac:graphicFrameMkLst>
            <pc:docMk/>
            <pc:sldMk cId="1633825478" sldId="280"/>
            <ac:graphicFrameMk id="10" creationId="{43D7AA6F-AE6C-65A8-C2F3-D4987BE75FCC}"/>
          </ac:graphicFrameMkLst>
        </pc:graphicFrameChg>
        <pc:picChg chg="add del mod">
          <ac:chgData name="KIKSTRA Jarmo" userId="7fcb8be3-c31a-4394-a3dd-a150ef08396c" providerId="ADAL" clId="{5FDEBEC0-686F-404E-998E-DBD9BB912886}" dt="2024-04-03T11:45:01.496" v="1101" actId="21"/>
          <ac:picMkLst>
            <pc:docMk/>
            <pc:sldMk cId="1633825478" sldId="280"/>
            <ac:picMk id="3" creationId="{AC234C84-6CEF-63EF-F555-7696D3A68B5A}"/>
          </ac:picMkLst>
        </pc:picChg>
        <pc:picChg chg="del mod">
          <ac:chgData name="KIKSTRA Jarmo" userId="7fcb8be3-c31a-4394-a3dd-a150ef08396c" providerId="ADAL" clId="{5FDEBEC0-686F-404E-998E-DBD9BB912886}" dt="2024-04-03T11:39:18.415" v="1016" actId="478"/>
          <ac:picMkLst>
            <pc:docMk/>
            <pc:sldMk cId="1633825478" sldId="280"/>
            <ac:picMk id="4" creationId="{49CF38EB-F6D4-DFFC-6E89-CB80DBFF7E6A}"/>
          </ac:picMkLst>
        </pc:picChg>
        <pc:picChg chg="add del mod">
          <ac:chgData name="KIKSTRA Jarmo" userId="7fcb8be3-c31a-4394-a3dd-a150ef08396c" providerId="ADAL" clId="{5FDEBEC0-686F-404E-998E-DBD9BB912886}" dt="2024-04-03T11:45:01.496" v="1101" actId="21"/>
          <ac:picMkLst>
            <pc:docMk/>
            <pc:sldMk cId="1633825478" sldId="280"/>
            <ac:picMk id="5" creationId="{C6A2D13B-555E-EA60-6D8F-5874B0333E26}"/>
          </ac:picMkLst>
        </pc:picChg>
        <pc:picChg chg="add del mod">
          <ac:chgData name="KIKSTRA Jarmo" userId="7fcb8be3-c31a-4394-a3dd-a150ef08396c" providerId="ADAL" clId="{5FDEBEC0-686F-404E-998E-DBD9BB912886}" dt="2024-04-03T11:45:01.496" v="1101" actId="21"/>
          <ac:picMkLst>
            <pc:docMk/>
            <pc:sldMk cId="1633825478" sldId="280"/>
            <ac:picMk id="6" creationId="{BED49F12-F89F-A503-AA7F-4B397E0D2C37}"/>
          </ac:picMkLst>
        </pc:picChg>
        <pc:picChg chg="add del mod">
          <ac:chgData name="KIKSTRA Jarmo" userId="7fcb8be3-c31a-4394-a3dd-a150ef08396c" providerId="ADAL" clId="{5FDEBEC0-686F-404E-998E-DBD9BB912886}" dt="2024-04-03T11:45:01.496" v="1101" actId="21"/>
          <ac:picMkLst>
            <pc:docMk/>
            <pc:sldMk cId="1633825478" sldId="280"/>
            <ac:picMk id="7" creationId="{DB59A396-840D-3855-6136-87E795CF9A2B}"/>
          </ac:picMkLst>
        </pc:picChg>
        <pc:picChg chg="add del mod">
          <ac:chgData name="KIKSTRA Jarmo" userId="7fcb8be3-c31a-4394-a3dd-a150ef08396c" providerId="ADAL" clId="{5FDEBEC0-686F-404E-998E-DBD9BB912886}" dt="2024-04-03T11:45:03.848" v="1103"/>
          <ac:picMkLst>
            <pc:docMk/>
            <pc:sldMk cId="1633825478" sldId="280"/>
            <ac:picMk id="8" creationId="{95A12496-41EF-9311-A69B-83DD2B3930F9}"/>
          </ac:picMkLst>
        </pc:picChg>
        <pc:picChg chg="add del mod">
          <ac:chgData name="KIKSTRA Jarmo" userId="7fcb8be3-c31a-4394-a3dd-a150ef08396c" providerId="ADAL" clId="{5FDEBEC0-686F-404E-998E-DBD9BB912886}" dt="2024-04-03T11:45:03.848" v="1103"/>
          <ac:picMkLst>
            <pc:docMk/>
            <pc:sldMk cId="1633825478" sldId="280"/>
            <ac:picMk id="9" creationId="{8100F1E2-237F-1921-D260-A98FBE7D9E41}"/>
          </ac:picMkLst>
        </pc:picChg>
        <pc:picChg chg="add del mod">
          <ac:chgData name="KIKSTRA Jarmo" userId="7fcb8be3-c31a-4394-a3dd-a150ef08396c" providerId="ADAL" clId="{5FDEBEC0-686F-404E-998E-DBD9BB912886}" dt="2024-04-03T11:45:03.848" v="1103"/>
          <ac:picMkLst>
            <pc:docMk/>
            <pc:sldMk cId="1633825478" sldId="280"/>
            <ac:picMk id="11" creationId="{39683F89-6E38-E5DE-C8BE-D1D0C19EE565}"/>
          </ac:picMkLst>
        </pc:picChg>
        <pc:picChg chg="add del mod">
          <ac:chgData name="KIKSTRA Jarmo" userId="7fcb8be3-c31a-4394-a3dd-a150ef08396c" providerId="ADAL" clId="{5FDEBEC0-686F-404E-998E-DBD9BB912886}" dt="2024-04-03T11:45:03.848" v="1103"/>
          <ac:picMkLst>
            <pc:docMk/>
            <pc:sldMk cId="1633825478" sldId="280"/>
            <ac:picMk id="12" creationId="{4CC4697F-E4CB-9505-CE36-82B11C8A8526}"/>
          </ac:picMkLst>
        </pc:picChg>
        <pc:picChg chg="add del mod">
          <ac:chgData name="KIKSTRA Jarmo" userId="7fcb8be3-c31a-4394-a3dd-a150ef08396c" providerId="ADAL" clId="{5FDEBEC0-686F-404E-998E-DBD9BB912886}" dt="2024-04-03T11:45:03.848" v="1103"/>
          <ac:picMkLst>
            <pc:docMk/>
            <pc:sldMk cId="1633825478" sldId="280"/>
            <ac:picMk id="14" creationId="{2082A64B-1A86-E946-2E7E-9F18A9F4B8AE}"/>
          </ac:picMkLst>
        </pc:picChg>
        <pc:picChg chg="add mod">
          <ac:chgData name="KIKSTRA Jarmo" userId="7fcb8be3-c31a-4394-a3dd-a150ef08396c" providerId="ADAL" clId="{5FDEBEC0-686F-404E-998E-DBD9BB912886}" dt="2024-04-03T11:50:42.850" v="1115" actId="1076"/>
          <ac:picMkLst>
            <pc:docMk/>
            <pc:sldMk cId="1633825478" sldId="280"/>
            <ac:picMk id="15" creationId="{E81DEB90-97F0-FA1A-7780-273F8A77C5DA}"/>
          </ac:picMkLst>
        </pc:picChg>
        <pc:picChg chg="add del mod">
          <ac:chgData name="KIKSTRA Jarmo" userId="7fcb8be3-c31a-4394-a3dd-a150ef08396c" providerId="ADAL" clId="{5FDEBEC0-686F-404E-998E-DBD9BB912886}" dt="2024-04-03T11:39:58.037" v="1023" actId="478"/>
          <ac:picMkLst>
            <pc:docMk/>
            <pc:sldMk cId="1633825478" sldId="280"/>
            <ac:picMk id="4098" creationId="{742C01E0-637E-F266-482E-68C64FABDF94}"/>
          </ac:picMkLst>
        </pc:picChg>
        <pc:picChg chg="add del mod">
          <ac:chgData name="KIKSTRA Jarmo" userId="7fcb8be3-c31a-4394-a3dd-a150ef08396c" providerId="ADAL" clId="{5FDEBEC0-686F-404E-998E-DBD9BB912886}" dt="2024-04-03T11:45:01.496" v="1101" actId="21"/>
          <ac:picMkLst>
            <pc:docMk/>
            <pc:sldMk cId="1633825478" sldId="280"/>
            <ac:picMk id="4100" creationId="{1BD13845-6841-C737-7FB4-789CA93DEC13}"/>
          </ac:picMkLst>
        </pc:picChg>
      </pc:sldChg>
      <pc:sldChg chg="addSp del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2642432886" sldId="281"/>
        </pc:sldMkLst>
        <pc:spChg chg="del">
          <ac:chgData name="KIKSTRA Jarmo" userId="7fcb8be3-c31a-4394-a3dd-a150ef08396c" providerId="ADAL" clId="{5FDEBEC0-686F-404E-998E-DBD9BB912886}" dt="2024-04-03T11:40:27.432" v="1031" actId="478"/>
          <ac:spMkLst>
            <pc:docMk/>
            <pc:sldMk cId="2642432886" sldId="281"/>
            <ac:spMk id="8" creationId="{FDCB1BD4-F4E6-D56D-6C6D-A4C3E56B43CD}"/>
          </ac:spMkLst>
        </pc:spChg>
        <pc:spChg chg="del">
          <ac:chgData name="KIKSTRA Jarmo" userId="7fcb8be3-c31a-4394-a3dd-a150ef08396c" providerId="ADAL" clId="{5FDEBEC0-686F-404E-998E-DBD9BB912886}" dt="2024-04-03T11:40:27.942" v="1032" actId="478"/>
          <ac:spMkLst>
            <pc:docMk/>
            <pc:sldMk cId="2642432886" sldId="281"/>
            <ac:spMk id="20" creationId="{D68EF8E6-A098-FEF5-8391-76F31615071C}"/>
          </ac:spMkLst>
        </pc:spChg>
        <pc:picChg chg="add mod">
          <ac:chgData name="KIKSTRA Jarmo" userId="7fcb8be3-c31a-4394-a3dd-a150ef08396c" providerId="ADAL" clId="{5FDEBEC0-686F-404E-998E-DBD9BB912886}" dt="2024-04-03T11:40:35.480" v="1035" actId="14100"/>
          <ac:picMkLst>
            <pc:docMk/>
            <pc:sldMk cId="2642432886" sldId="281"/>
            <ac:picMk id="3" creationId="{4E228B79-57A7-5733-4076-B85B41BE92F4}"/>
          </ac:picMkLst>
        </pc:picChg>
        <pc:picChg chg="del">
          <ac:chgData name="KIKSTRA Jarmo" userId="7fcb8be3-c31a-4394-a3dd-a150ef08396c" providerId="ADAL" clId="{5FDEBEC0-686F-404E-998E-DBD9BB912886}" dt="2024-04-03T11:40:15.976" v="1026" actId="478"/>
          <ac:picMkLst>
            <pc:docMk/>
            <pc:sldMk cId="2642432886" sldId="281"/>
            <ac:picMk id="6" creationId="{97041766-6211-0891-9E52-4F45D43016A9}"/>
          </ac:picMkLst>
        </pc:picChg>
      </pc:sldChg>
      <pc:sldChg chg="addSp delSp modSp add mod ord modTransition">
        <pc:chgData name="KIKSTRA Jarmo" userId="7fcb8be3-c31a-4394-a3dd-a150ef08396c" providerId="ADAL" clId="{5FDEBEC0-686F-404E-998E-DBD9BB912886}" dt="2024-04-03T12:11:27.447" v="2343"/>
        <pc:sldMkLst>
          <pc:docMk/>
          <pc:sldMk cId="845293191" sldId="282"/>
        </pc:sldMkLst>
        <pc:spChg chg="mod">
          <ac:chgData name="KIKSTRA Jarmo" userId="7fcb8be3-c31a-4394-a3dd-a150ef08396c" providerId="ADAL" clId="{5FDEBEC0-686F-404E-998E-DBD9BB912886}" dt="2024-04-03T11:53:08.506" v="1153"/>
          <ac:spMkLst>
            <pc:docMk/>
            <pc:sldMk cId="845293191" sldId="282"/>
            <ac:spMk id="2" creationId="{F78F9C2D-84D2-7BFE-A577-90B542850810}"/>
          </ac:spMkLst>
        </pc:spChg>
        <pc:picChg chg="add del mod">
          <ac:chgData name="KIKSTRA Jarmo" userId="7fcb8be3-c31a-4394-a3dd-a150ef08396c" providerId="ADAL" clId="{5FDEBEC0-686F-404E-998E-DBD9BB912886}" dt="2024-04-03T11:44:47.871" v="1093" actId="21"/>
          <ac:picMkLst>
            <pc:docMk/>
            <pc:sldMk cId="845293191" sldId="282"/>
            <ac:picMk id="3" creationId="{01BC5D5C-F24B-B199-6219-D78CA2B0DDEB}"/>
          </ac:picMkLst>
        </pc:picChg>
        <pc:picChg chg="add del mod">
          <ac:chgData name="KIKSTRA Jarmo" userId="7fcb8be3-c31a-4394-a3dd-a150ef08396c" providerId="ADAL" clId="{5FDEBEC0-686F-404E-998E-DBD9BB912886}" dt="2024-04-03T11:44:47.871" v="1093" actId="21"/>
          <ac:picMkLst>
            <pc:docMk/>
            <pc:sldMk cId="845293191" sldId="282"/>
            <ac:picMk id="4" creationId="{E1B090D0-83C5-1522-BAEE-910A0B66B494}"/>
          </ac:picMkLst>
        </pc:picChg>
        <pc:picChg chg="add del mod">
          <ac:chgData name="KIKSTRA Jarmo" userId="7fcb8be3-c31a-4394-a3dd-a150ef08396c" providerId="ADAL" clId="{5FDEBEC0-686F-404E-998E-DBD9BB912886}" dt="2024-04-03T11:44:47.871" v="1093" actId="21"/>
          <ac:picMkLst>
            <pc:docMk/>
            <pc:sldMk cId="845293191" sldId="282"/>
            <ac:picMk id="5" creationId="{D8300497-8EBE-834D-AFD4-E47DF07770AD}"/>
          </ac:picMkLst>
        </pc:picChg>
        <pc:picChg chg="add del mod">
          <ac:chgData name="KIKSTRA Jarmo" userId="7fcb8be3-c31a-4394-a3dd-a150ef08396c" providerId="ADAL" clId="{5FDEBEC0-686F-404E-998E-DBD9BB912886}" dt="2024-04-03T11:44:47.871" v="1093" actId="21"/>
          <ac:picMkLst>
            <pc:docMk/>
            <pc:sldMk cId="845293191" sldId="282"/>
            <ac:picMk id="6" creationId="{1AFE3F89-342D-2D1A-D6D0-6409880F50BB}"/>
          </ac:picMkLst>
        </pc:picChg>
        <pc:picChg chg="add del mod">
          <ac:chgData name="KIKSTRA Jarmo" userId="7fcb8be3-c31a-4394-a3dd-a150ef08396c" providerId="ADAL" clId="{5FDEBEC0-686F-404E-998E-DBD9BB912886}" dt="2024-04-03T11:44:47.871" v="1093" actId="21"/>
          <ac:picMkLst>
            <pc:docMk/>
            <pc:sldMk cId="845293191" sldId="282"/>
            <ac:picMk id="7" creationId="{62AF2A36-8B25-3A63-8A5D-A3414BB955D2}"/>
          </ac:picMkLst>
        </pc:picChg>
        <pc:picChg chg="add del mod">
          <ac:chgData name="KIKSTRA Jarmo" userId="7fcb8be3-c31a-4394-a3dd-a150ef08396c" providerId="ADAL" clId="{5FDEBEC0-686F-404E-998E-DBD9BB912886}" dt="2024-04-03T11:44:50.841" v="1095"/>
          <ac:picMkLst>
            <pc:docMk/>
            <pc:sldMk cId="845293191" sldId="282"/>
            <ac:picMk id="8" creationId="{67D067CD-171D-DD2F-33D7-BAA37AEE094E}"/>
          </ac:picMkLst>
        </pc:picChg>
        <pc:picChg chg="add del mod">
          <ac:chgData name="KIKSTRA Jarmo" userId="7fcb8be3-c31a-4394-a3dd-a150ef08396c" providerId="ADAL" clId="{5FDEBEC0-686F-404E-998E-DBD9BB912886}" dt="2024-04-03T11:44:50.841" v="1095"/>
          <ac:picMkLst>
            <pc:docMk/>
            <pc:sldMk cId="845293191" sldId="282"/>
            <ac:picMk id="9" creationId="{25D663B3-FC73-B926-A6E2-C5E950AA4E4D}"/>
          </ac:picMkLst>
        </pc:picChg>
        <pc:picChg chg="add del mod">
          <ac:chgData name="KIKSTRA Jarmo" userId="7fcb8be3-c31a-4394-a3dd-a150ef08396c" providerId="ADAL" clId="{5FDEBEC0-686F-404E-998E-DBD9BB912886}" dt="2024-04-03T11:44:50.841" v="1095"/>
          <ac:picMkLst>
            <pc:docMk/>
            <pc:sldMk cId="845293191" sldId="282"/>
            <ac:picMk id="11" creationId="{76EC5BB6-0D27-919D-C370-F765C59254AB}"/>
          </ac:picMkLst>
        </pc:picChg>
        <pc:picChg chg="add del mod">
          <ac:chgData name="KIKSTRA Jarmo" userId="7fcb8be3-c31a-4394-a3dd-a150ef08396c" providerId="ADAL" clId="{5FDEBEC0-686F-404E-998E-DBD9BB912886}" dt="2024-04-03T11:44:50.841" v="1095"/>
          <ac:picMkLst>
            <pc:docMk/>
            <pc:sldMk cId="845293191" sldId="282"/>
            <ac:picMk id="12" creationId="{2064B261-A28B-1EF4-B1E2-93D496FBB5A4}"/>
          </ac:picMkLst>
        </pc:picChg>
        <pc:picChg chg="add del mod">
          <ac:chgData name="KIKSTRA Jarmo" userId="7fcb8be3-c31a-4394-a3dd-a150ef08396c" providerId="ADAL" clId="{5FDEBEC0-686F-404E-998E-DBD9BB912886}" dt="2024-04-03T11:44:50.841" v="1095"/>
          <ac:picMkLst>
            <pc:docMk/>
            <pc:sldMk cId="845293191" sldId="282"/>
            <ac:picMk id="14" creationId="{01F6ACA5-402B-F44D-EE48-2175268638EA}"/>
          </ac:picMkLst>
        </pc:picChg>
        <pc:picChg chg="add mod">
          <ac:chgData name="KIKSTRA Jarmo" userId="7fcb8be3-c31a-4394-a3dd-a150ef08396c" providerId="ADAL" clId="{5FDEBEC0-686F-404E-998E-DBD9BB912886}" dt="2024-04-03T11:50:26.637" v="1112" actId="1076"/>
          <ac:picMkLst>
            <pc:docMk/>
            <pc:sldMk cId="845293191" sldId="282"/>
            <ac:picMk id="15" creationId="{2E0FC351-B83E-95C2-02D4-3FB375A902A6}"/>
          </ac:picMkLst>
        </pc:picChg>
        <pc:picChg chg="del">
          <ac:chgData name="KIKSTRA Jarmo" userId="7fcb8be3-c31a-4394-a3dd-a150ef08396c" providerId="ADAL" clId="{5FDEBEC0-686F-404E-998E-DBD9BB912886}" dt="2024-04-03T11:43:46.096" v="1069" actId="478"/>
          <ac:picMkLst>
            <pc:docMk/>
            <pc:sldMk cId="845293191" sldId="282"/>
            <ac:picMk id="4100" creationId="{1BD13845-6841-C737-7FB4-789CA93DEC13}"/>
          </ac:picMkLst>
        </pc:picChg>
      </pc:sldChg>
      <pc:sldChg chg="addSp delSp modSp add mod ord modTransition">
        <pc:chgData name="KIKSTRA Jarmo" userId="7fcb8be3-c31a-4394-a3dd-a150ef08396c" providerId="ADAL" clId="{5FDEBEC0-686F-404E-998E-DBD9BB912886}" dt="2024-04-03T12:11:27.447" v="2343"/>
        <pc:sldMkLst>
          <pc:docMk/>
          <pc:sldMk cId="1673278813" sldId="283"/>
        </pc:sldMkLst>
        <pc:spChg chg="mod">
          <ac:chgData name="KIKSTRA Jarmo" userId="7fcb8be3-c31a-4394-a3dd-a150ef08396c" providerId="ADAL" clId="{5FDEBEC0-686F-404E-998E-DBD9BB912886}" dt="2024-04-03T11:53:10.960" v="1154"/>
          <ac:spMkLst>
            <pc:docMk/>
            <pc:sldMk cId="1673278813" sldId="283"/>
            <ac:spMk id="2" creationId="{F78F9C2D-84D2-7BFE-A577-90B542850810}"/>
          </ac:spMkLst>
        </pc:spChg>
        <pc:picChg chg="del mod">
          <ac:chgData name="KIKSTRA Jarmo" userId="7fcb8be3-c31a-4394-a3dd-a150ef08396c" providerId="ADAL" clId="{5FDEBEC0-686F-404E-998E-DBD9BB912886}" dt="2024-04-03T11:44:39.407" v="1087" actId="21"/>
          <ac:picMkLst>
            <pc:docMk/>
            <pc:sldMk cId="1673278813" sldId="283"/>
            <ac:picMk id="3" creationId="{01BC5D5C-F24B-B199-6219-D78CA2B0DDEB}"/>
          </ac:picMkLst>
        </pc:picChg>
        <pc:picChg chg="del mod">
          <ac:chgData name="KIKSTRA Jarmo" userId="7fcb8be3-c31a-4394-a3dd-a150ef08396c" providerId="ADAL" clId="{5FDEBEC0-686F-404E-998E-DBD9BB912886}" dt="2024-04-03T11:44:39.407" v="1087" actId="21"/>
          <ac:picMkLst>
            <pc:docMk/>
            <pc:sldMk cId="1673278813" sldId="283"/>
            <ac:picMk id="4" creationId="{E1B090D0-83C5-1522-BAEE-910A0B66B494}"/>
          </ac:picMkLst>
        </pc:picChg>
        <pc:picChg chg="del">
          <ac:chgData name="KIKSTRA Jarmo" userId="7fcb8be3-c31a-4394-a3dd-a150ef08396c" providerId="ADAL" clId="{5FDEBEC0-686F-404E-998E-DBD9BB912886}" dt="2024-04-03T11:44:39.407" v="1087" actId="21"/>
          <ac:picMkLst>
            <pc:docMk/>
            <pc:sldMk cId="1673278813" sldId="283"/>
            <ac:picMk id="5" creationId="{D8300497-8EBE-834D-AFD4-E47DF07770AD}"/>
          </ac:picMkLst>
        </pc:picChg>
        <pc:picChg chg="del">
          <ac:chgData name="KIKSTRA Jarmo" userId="7fcb8be3-c31a-4394-a3dd-a150ef08396c" providerId="ADAL" clId="{5FDEBEC0-686F-404E-998E-DBD9BB912886}" dt="2024-04-03T11:44:39.407" v="1087" actId="21"/>
          <ac:picMkLst>
            <pc:docMk/>
            <pc:sldMk cId="1673278813" sldId="283"/>
            <ac:picMk id="6" creationId="{1AFE3F89-342D-2D1A-D6D0-6409880F50BB}"/>
          </ac:picMkLst>
        </pc:picChg>
        <pc:picChg chg="del">
          <ac:chgData name="KIKSTRA Jarmo" userId="7fcb8be3-c31a-4394-a3dd-a150ef08396c" providerId="ADAL" clId="{5FDEBEC0-686F-404E-998E-DBD9BB912886}" dt="2024-04-03T11:44:39.407" v="1087" actId="21"/>
          <ac:picMkLst>
            <pc:docMk/>
            <pc:sldMk cId="1673278813" sldId="283"/>
            <ac:picMk id="7" creationId="{62AF2A36-8B25-3A63-8A5D-A3414BB955D2}"/>
          </ac:picMkLst>
        </pc:picChg>
        <pc:picChg chg="add del mod">
          <ac:chgData name="KIKSTRA Jarmo" userId="7fcb8be3-c31a-4394-a3dd-a150ef08396c" providerId="ADAL" clId="{5FDEBEC0-686F-404E-998E-DBD9BB912886}" dt="2024-04-03T11:44:41.593" v="1089"/>
          <ac:picMkLst>
            <pc:docMk/>
            <pc:sldMk cId="1673278813" sldId="283"/>
            <ac:picMk id="8" creationId="{82E1DC5F-5A18-AB19-6E4D-CE6E9B44CFD8}"/>
          </ac:picMkLst>
        </pc:picChg>
        <pc:picChg chg="add del mod">
          <ac:chgData name="KIKSTRA Jarmo" userId="7fcb8be3-c31a-4394-a3dd-a150ef08396c" providerId="ADAL" clId="{5FDEBEC0-686F-404E-998E-DBD9BB912886}" dt="2024-04-03T11:44:41.593" v="1089"/>
          <ac:picMkLst>
            <pc:docMk/>
            <pc:sldMk cId="1673278813" sldId="283"/>
            <ac:picMk id="9" creationId="{8AB1C005-E45E-2590-D6C6-85C40193D7B2}"/>
          </ac:picMkLst>
        </pc:picChg>
        <pc:picChg chg="add del mod">
          <ac:chgData name="KIKSTRA Jarmo" userId="7fcb8be3-c31a-4394-a3dd-a150ef08396c" providerId="ADAL" clId="{5FDEBEC0-686F-404E-998E-DBD9BB912886}" dt="2024-04-03T11:44:41.593" v="1089"/>
          <ac:picMkLst>
            <pc:docMk/>
            <pc:sldMk cId="1673278813" sldId="283"/>
            <ac:picMk id="11" creationId="{0405655C-9C8D-AA1D-CA51-FA2FDB8037CF}"/>
          </ac:picMkLst>
        </pc:picChg>
        <pc:picChg chg="add del mod">
          <ac:chgData name="KIKSTRA Jarmo" userId="7fcb8be3-c31a-4394-a3dd-a150ef08396c" providerId="ADAL" clId="{5FDEBEC0-686F-404E-998E-DBD9BB912886}" dt="2024-04-03T11:44:41.593" v="1089"/>
          <ac:picMkLst>
            <pc:docMk/>
            <pc:sldMk cId="1673278813" sldId="283"/>
            <ac:picMk id="12" creationId="{F634C308-BDC7-494D-EBF4-DCDFD973BA7F}"/>
          </ac:picMkLst>
        </pc:picChg>
        <pc:picChg chg="add del mod">
          <ac:chgData name="KIKSTRA Jarmo" userId="7fcb8be3-c31a-4394-a3dd-a150ef08396c" providerId="ADAL" clId="{5FDEBEC0-686F-404E-998E-DBD9BB912886}" dt="2024-04-03T11:44:41.593" v="1089"/>
          <ac:picMkLst>
            <pc:docMk/>
            <pc:sldMk cId="1673278813" sldId="283"/>
            <ac:picMk id="14" creationId="{CD4846A7-20B2-77F9-A6DF-94C1BED877CB}"/>
          </ac:picMkLst>
        </pc:picChg>
        <pc:picChg chg="add mod">
          <ac:chgData name="KIKSTRA Jarmo" userId="7fcb8be3-c31a-4394-a3dd-a150ef08396c" providerId="ADAL" clId="{5FDEBEC0-686F-404E-998E-DBD9BB912886}" dt="2024-04-03T11:50:31.742" v="1113" actId="1076"/>
          <ac:picMkLst>
            <pc:docMk/>
            <pc:sldMk cId="1673278813" sldId="283"/>
            <ac:picMk id="15" creationId="{1F3DAAA7-EA68-5564-5BA1-037F4EEA5E1D}"/>
          </ac:picMkLst>
        </pc:picChg>
      </pc:sldChg>
      <pc:sldChg chg="add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1241916581" sldId="284"/>
        </pc:sldMkLst>
        <pc:cxnChg chg="add mod">
          <ac:chgData name="KIKSTRA Jarmo" userId="7fcb8be3-c31a-4394-a3dd-a150ef08396c" providerId="ADAL" clId="{5FDEBEC0-686F-404E-998E-DBD9BB912886}" dt="2024-04-03T11:51:48.693" v="1119" actId="1076"/>
          <ac:cxnSpMkLst>
            <pc:docMk/>
            <pc:sldMk cId="1241916581" sldId="284"/>
            <ac:cxnSpMk id="5" creationId="{FE748B5C-31C7-0FAF-E9E9-3B2B6509D75F}"/>
          </ac:cxnSpMkLst>
        </pc:cxnChg>
        <pc:cxnChg chg="add mod">
          <ac:chgData name="KIKSTRA Jarmo" userId="7fcb8be3-c31a-4394-a3dd-a150ef08396c" providerId="ADAL" clId="{5FDEBEC0-686F-404E-998E-DBD9BB912886}" dt="2024-04-03T11:52:01.683" v="1123" actId="14100"/>
          <ac:cxnSpMkLst>
            <pc:docMk/>
            <pc:sldMk cId="1241916581" sldId="284"/>
            <ac:cxnSpMk id="6" creationId="{F81A3B36-E9CE-C165-9FDD-41056A3EE994}"/>
          </ac:cxnSpMkLst>
        </pc:cxnChg>
      </pc:sldChg>
      <pc:sldChg chg="new del">
        <pc:chgData name="KIKSTRA Jarmo" userId="7fcb8be3-c31a-4394-a3dd-a150ef08396c" providerId="ADAL" clId="{5FDEBEC0-686F-404E-998E-DBD9BB912886}" dt="2024-04-03T11:53:16.541" v="1156" actId="680"/>
        <pc:sldMkLst>
          <pc:docMk/>
          <pc:sldMk cId="1293849724" sldId="285"/>
        </pc:sldMkLst>
      </pc:sldChg>
      <pc:sldChg chg="addSp del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2424511092" sldId="285"/>
        </pc:sldMkLst>
        <pc:spChg chg="mod">
          <ac:chgData name="KIKSTRA Jarmo" userId="7fcb8be3-c31a-4394-a3dd-a150ef08396c" providerId="ADAL" clId="{5FDEBEC0-686F-404E-998E-DBD9BB912886}" dt="2024-04-03T11:53:26.722" v="1180" actId="20577"/>
          <ac:spMkLst>
            <pc:docMk/>
            <pc:sldMk cId="2424511092" sldId="285"/>
            <ac:spMk id="2" creationId="{F78F9C2D-84D2-7BFE-A577-90B542850810}"/>
          </ac:spMkLst>
        </pc:spChg>
        <pc:picChg chg="add mod modCrop">
          <ac:chgData name="KIKSTRA Jarmo" userId="7fcb8be3-c31a-4394-a3dd-a150ef08396c" providerId="ADAL" clId="{5FDEBEC0-686F-404E-998E-DBD9BB912886}" dt="2024-04-03T11:54:01.113" v="1187" actId="1076"/>
          <ac:picMkLst>
            <pc:docMk/>
            <pc:sldMk cId="2424511092" sldId="285"/>
            <ac:picMk id="4" creationId="{89EC0B77-3B52-C5C6-D9FA-06485282FC40}"/>
          </ac:picMkLst>
        </pc:picChg>
        <pc:picChg chg="del">
          <ac:chgData name="KIKSTRA Jarmo" userId="7fcb8be3-c31a-4394-a3dd-a150ef08396c" providerId="ADAL" clId="{5FDEBEC0-686F-404E-998E-DBD9BB912886}" dt="2024-04-03T11:53:21.414" v="1159" actId="478"/>
          <ac:picMkLst>
            <pc:docMk/>
            <pc:sldMk cId="2424511092" sldId="285"/>
            <ac:picMk id="13" creationId="{EB6A4582-55AF-A191-D199-479883680FDF}"/>
          </ac:picMkLst>
        </pc:picChg>
        <pc:picChg chg="del">
          <ac:chgData name="KIKSTRA Jarmo" userId="7fcb8be3-c31a-4394-a3dd-a150ef08396c" providerId="ADAL" clId="{5FDEBEC0-686F-404E-998E-DBD9BB912886}" dt="2024-04-03T11:53:19.594" v="1158" actId="478"/>
          <ac:picMkLst>
            <pc:docMk/>
            <pc:sldMk cId="2424511092" sldId="285"/>
            <ac:picMk id="15" creationId="{1F3DAAA7-EA68-5564-5BA1-037F4EEA5E1D}"/>
          </ac:picMkLst>
        </pc:picChg>
      </pc:sldChg>
      <pc:sldChg chg="addSp del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1818006030" sldId="286"/>
        </pc:sldMkLst>
        <pc:spChg chg="mod">
          <ac:chgData name="KIKSTRA Jarmo" userId="7fcb8be3-c31a-4394-a3dd-a150ef08396c" providerId="ADAL" clId="{5FDEBEC0-686F-404E-998E-DBD9BB912886}" dt="2024-04-03T11:54:35.958" v="1271" actId="20577"/>
          <ac:spMkLst>
            <pc:docMk/>
            <pc:sldMk cId="1818006030" sldId="286"/>
            <ac:spMk id="2" creationId="{F78F9C2D-84D2-7BFE-A577-90B542850810}"/>
          </ac:spMkLst>
        </pc:spChg>
        <pc:picChg chg="del">
          <ac:chgData name="KIKSTRA Jarmo" userId="7fcb8be3-c31a-4394-a3dd-a150ef08396c" providerId="ADAL" clId="{5FDEBEC0-686F-404E-998E-DBD9BB912886}" dt="2024-04-03T11:54:37.908" v="1272" actId="478"/>
          <ac:picMkLst>
            <pc:docMk/>
            <pc:sldMk cId="1818006030" sldId="286"/>
            <ac:picMk id="4" creationId="{89EC0B77-3B52-C5C6-D9FA-06485282FC40}"/>
          </ac:picMkLst>
        </pc:picChg>
        <pc:picChg chg="add mod">
          <ac:chgData name="KIKSTRA Jarmo" userId="7fcb8be3-c31a-4394-a3dd-a150ef08396c" providerId="ADAL" clId="{5FDEBEC0-686F-404E-998E-DBD9BB912886}" dt="2024-04-03T11:55:01.025" v="1278" actId="1076"/>
          <ac:picMkLst>
            <pc:docMk/>
            <pc:sldMk cId="1818006030" sldId="286"/>
            <ac:picMk id="5" creationId="{EBAC7B50-EB0F-A38A-7242-EE791790217A}"/>
          </ac:picMkLst>
        </pc:picChg>
      </pc:sldChg>
      <pc:sldChg chg="addSp del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1559990963" sldId="287"/>
        </pc:sldMkLst>
        <pc:spChg chg="mod">
          <ac:chgData name="KIKSTRA Jarmo" userId="7fcb8be3-c31a-4394-a3dd-a150ef08396c" providerId="ADAL" clId="{5FDEBEC0-686F-404E-998E-DBD9BB912886}" dt="2024-04-03T11:55:46.424" v="1310" actId="20577"/>
          <ac:spMkLst>
            <pc:docMk/>
            <pc:sldMk cId="1559990963" sldId="287"/>
            <ac:spMk id="2" creationId="{F78F9C2D-84D2-7BFE-A577-90B542850810}"/>
          </ac:spMkLst>
        </pc:spChg>
        <pc:picChg chg="add mod modCrop">
          <ac:chgData name="KIKSTRA Jarmo" userId="7fcb8be3-c31a-4394-a3dd-a150ef08396c" providerId="ADAL" clId="{5FDEBEC0-686F-404E-998E-DBD9BB912886}" dt="2024-04-03T11:57:46.498" v="1398" actId="14100"/>
          <ac:picMkLst>
            <pc:docMk/>
            <pc:sldMk cId="1559990963" sldId="287"/>
            <ac:picMk id="4" creationId="{D149FFD6-4015-27E7-32D1-E097C4E3F8C0}"/>
          </ac:picMkLst>
        </pc:picChg>
        <pc:picChg chg="del">
          <ac:chgData name="KIKSTRA Jarmo" userId="7fcb8be3-c31a-4394-a3dd-a150ef08396c" providerId="ADAL" clId="{5FDEBEC0-686F-404E-998E-DBD9BB912886}" dt="2024-04-03T11:55:28.478" v="1280" actId="478"/>
          <ac:picMkLst>
            <pc:docMk/>
            <pc:sldMk cId="1559990963" sldId="287"/>
            <ac:picMk id="5" creationId="{EBAC7B50-EB0F-A38A-7242-EE791790217A}"/>
          </ac:picMkLst>
        </pc:picChg>
        <pc:picChg chg="add del mod">
          <ac:chgData name="KIKSTRA Jarmo" userId="7fcb8be3-c31a-4394-a3dd-a150ef08396c" providerId="ADAL" clId="{5FDEBEC0-686F-404E-998E-DBD9BB912886}" dt="2024-04-03T11:56:02.668" v="1313"/>
          <ac:picMkLst>
            <pc:docMk/>
            <pc:sldMk cId="1559990963" sldId="287"/>
            <ac:picMk id="6" creationId="{381F7318-EFF8-B081-E876-AD58E745E31C}"/>
          </ac:picMkLst>
        </pc:picChg>
      </pc:sldChg>
      <pc:sldChg chg="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3904524579" sldId="288"/>
        </pc:sldMkLst>
        <pc:spChg chg="mod">
          <ac:chgData name="KIKSTRA Jarmo" userId="7fcb8be3-c31a-4394-a3dd-a150ef08396c" providerId="ADAL" clId="{5FDEBEC0-686F-404E-998E-DBD9BB912886}" dt="2024-04-03T11:57:02.356" v="1390" actId="20577"/>
          <ac:spMkLst>
            <pc:docMk/>
            <pc:sldMk cId="3904524579" sldId="288"/>
            <ac:spMk id="2" creationId="{F78F9C2D-84D2-7BFE-A577-90B542850810}"/>
          </ac:spMkLst>
        </pc:spChg>
        <pc:picChg chg="mod modCrop">
          <ac:chgData name="KIKSTRA Jarmo" userId="7fcb8be3-c31a-4394-a3dd-a150ef08396c" providerId="ADAL" clId="{5FDEBEC0-686F-404E-998E-DBD9BB912886}" dt="2024-04-03T11:57:22.634" v="1394" actId="14100"/>
          <ac:picMkLst>
            <pc:docMk/>
            <pc:sldMk cId="3904524579" sldId="288"/>
            <ac:picMk id="4" creationId="{D149FFD6-4015-27E7-32D1-E097C4E3F8C0}"/>
          </ac:picMkLst>
        </pc:picChg>
      </pc:sldChg>
      <pc:sldChg chg="addSp del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583238766" sldId="289"/>
        </pc:sldMkLst>
        <pc:spChg chg="mod">
          <ac:chgData name="KIKSTRA Jarmo" userId="7fcb8be3-c31a-4394-a3dd-a150ef08396c" providerId="ADAL" clId="{5FDEBEC0-686F-404E-998E-DBD9BB912886}" dt="2024-04-03T11:58:19.477" v="1448" actId="20577"/>
          <ac:spMkLst>
            <pc:docMk/>
            <pc:sldMk cId="583238766" sldId="289"/>
            <ac:spMk id="2" creationId="{F78F9C2D-84D2-7BFE-A577-90B542850810}"/>
          </ac:spMkLst>
        </pc:spChg>
        <pc:picChg chg="del">
          <ac:chgData name="KIKSTRA Jarmo" userId="7fcb8be3-c31a-4394-a3dd-a150ef08396c" providerId="ADAL" clId="{5FDEBEC0-686F-404E-998E-DBD9BB912886}" dt="2024-04-03T11:58:21.743" v="1449" actId="478"/>
          <ac:picMkLst>
            <pc:docMk/>
            <pc:sldMk cId="583238766" sldId="289"/>
            <ac:picMk id="4" creationId="{D149FFD6-4015-27E7-32D1-E097C4E3F8C0}"/>
          </ac:picMkLst>
        </pc:picChg>
        <pc:picChg chg="add mod modCrop">
          <ac:chgData name="KIKSTRA Jarmo" userId="7fcb8be3-c31a-4394-a3dd-a150ef08396c" providerId="ADAL" clId="{5FDEBEC0-686F-404E-998E-DBD9BB912886}" dt="2024-04-03T11:59:05.873" v="1458" actId="14100"/>
          <ac:picMkLst>
            <pc:docMk/>
            <pc:sldMk cId="583238766" sldId="289"/>
            <ac:picMk id="5" creationId="{78BA935A-272F-E7E1-DD31-B0783C7B1BD4}"/>
          </ac:picMkLst>
        </pc:picChg>
      </pc:sldChg>
      <pc:sldChg chg="add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235982268" sldId="290"/>
        </pc:sldMkLst>
        <pc:spChg chg="add mod">
          <ac:chgData name="KIKSTRA Jarmo" userId="7fcb8be3-c31a-4394-a3dd-a150ef08396c" providerId="ADAL" clId="{5FDEBEC0-686F-404E-998E-DBD9BB912886}" dt="2024-04-03T12:03:29.863" v="1681" actId="14100"/>
          <ac:spMkLst>
            <pc:docMk/>
            <pc:sldMk cId="235982268" sldId="290"/>
            <ac:spMk id="6" creationId="{4D1221D6-86AD-6C35-D079-0BF8C87F01C5}"/>
          </ac:spMkLst>
        </pc:spChg>
        <pc:picChg chg="add mod modCrop">
          <ac:chgData name="KIKSTRA Jarmo" userId="7fcb8be3-c31a-4394-a3dd-a150ef08396c" providerId="ADAL" clId="{5FDEBEC0-686F-404E-998E-DBD9BB912886}" dt="2024-04-03T12:02:38.527" v="1585" actId="1076"/>
          <ac:picMkLst>
            <pc:docMk/>
            <pc:sldMk cId="235982268" sldId="290"/>
            <ac:picMk id="4" creationId="{FA8783D4-CFDB-F1A0-16C8-D5CA16E22239}"/>
          </ac:picMkLst>
        </pc:picChg>
        <pc:picChg chg="mod">
          <ac:chgData name="KIKSTRA Jarmo" userId="7fcb8be3-c31a-4394-a3dd-a150ef08396c" providerId="ADAL" clId="{5FDEBEC0-686F-404E-998E-DBD9BB912886}" dt="2024-04-03T11:59:18.059" v="1461" actId="1076"/>
          <ac:picMkLst>
            <pc:docMk/>
            <pc:sldMk cId="235982268" sldId="290"/>
            <ac:picMk id="5" creationId="{78BA935A-272F-E7E1-DD31-B0783C7B1BD4}"/>
          </ac:picMkLst>
        </pc:picChg>
      </pc:sldChg>
      <pc:sldChg chg="addSp del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597653213" sldId="291"/>
        </pc:sldMkLst>
        <pc:spChg chg="mod">
          <ac:chgData name="KIKSTRA Jarmo" userId="7fcb8be3-c31a-4394-a3dd-a150ef08396c" providerId="ADAL" clId="{5FDEBEC0-686F-404E-998E-DBD9BB912886}" dt="2024-04-03T12:01:06.805" v="1576" actId="114"/>
          <ac:spMkLst>
            <pc:docMk/>
            <pc:sldMk cId="597653213" sldId="291"/>
            <ac:spMk id="2" creationId="{F78F9C2D-84D2-7BFE-A577-90B542850810}"/>
          </ac:spMkLst>
        </pc:spChg>
        <pc:picChg chg="del">
          <ac:chgData name="KIKSTRA Jarmo" userId="7fcb8be3-c31a-4394-a3dd-a150ef08396c" providerId="ADAL" clId="{5FDEBEC0-686F-404E-998E-DBD9BB912886}" dt="2024-04-03T12:00:21.180" v="1468" actId="478"/>
          <ac:picMkLst>
            <pc:docMk/>
            <pc:sldMk cId="597653213" sldId="291"/>
            <ac:picMk id="4" creationId="{FA8783D4-CFDB-F1A0-16C8-D5CA16E22239}"/>
          </ac:picMkLst>
        </pc:picChg>
        <pc:picChg chg="del">
          <ac:chgData name="KIKSTRA Jarmo" userId="7fcb8be3-c31a-4394-a3dd-a150ef08396c" providerId="ADAL" clId="{5FDEBEC0-686F-404E-998E-DBD9BB912886}" dt="2024-04-03T12:00:20.781" v="1467" actId="478"/>
          <ac:picMkLst>
            <pc:docMk/>
            <pc:sldMk cId="597653213" sldId="291"/>
            <ac:picMk id="5" creationId="{78BA935A-272F-E7E1-DD31-B0783C7B1BD4}"/>
          </ac:picMkLst>
        </pc:picChg>
        <pc:picChg chg="add mod modCrop">
          <ac:chgData name="KIKSTRA Jarmo" userId="7fcb8be3-c31a-4394-a3dd-a150ef08396c" providerId="ADAL" clId="{5FDEBEC0-686F-404E-998E-DBD9BB912886}" dt="2024-04-03T12:01:54.509" v="1583" actId="14100"/>
          <ac:picMkLst>
            <pc:docMk/>
            <pc:sldMk cId="597653213" sldId="291"/>
            <ac:picMk id="6" creationId="{86DAC928-DAD4-D154-B5A2-8C87B6750BD3}"/>
          </ac:picMkLst>
        </pc:picChg>
      </pc:sldChg>
      <pc:sldChg chg="addSp delSp modSp add modTransition">
        <pc:chgData name="KIKSTRA Jarmo" userId="7fcb8be3-c31a-4394-a3dd-a150ef08396c" providerId="ADAL" clId="{5FDEBEC0-686F-404E-998E-DBD9BB912886}" dt="2024-04-03T12:11:27.447" v="2343"/>
        <pc:sldMkLst>
          <pc:docMk/>
          <pc:sldMk cId="132936643" sldId="292"/>
        </pc:sldMkLst>
        <pc:spChg chg="add del mod">
          <ac:chgData name="KIKSTRA Jarmo" userId="7fcb8be3-c31a-4394-a3dd-a150ef08396c" providerId="ADAL" clId="{5FDEBEC0-686F-404E-998E-DBD9BB912886}" dt="2024-04-03T12:03:54.330" v="1683"/>
          <ac:spMkLst>
            <pc:docMk/>
            <pc:sldMk cId="132936643" sldId="292"/>
            <ac:spMk id="3" creationId="{2ECCAD23-DDFD-5022-C461-EB7578D7846D}"/>
          </ac:spMkLst>
        </pc:spChg>
      </pc:sldChg>
      <pc:sldChg chg="add modTransition">
        <pc:chgData name="KIKSTRA Jarmo" userId="7fcb8be3-c31a-4394-a3dd-a150ef08396c" providerId="ADAL" clId="{5FDEBEC0-686F-404E-998E-DBD9BB912886}" dt="2024-04-03T12:11:27.447" v="2343"/>
        <pc:sldMkLst>
          <pc:docMk/>
          <pc:sldMk cId="207617463" sldId="293"/>
        </pc:sldMkLst>
      </pc:sldChg>
      <pc:sldChg chg="addSp del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3767742253" sldId="294"/>
        </pc:sldMkLst>
        <pc:spChg chg="mod">
          <ac:chgData name="KIKSTRA Jarmo" userId="7fcb8be3-c31a-4394-a3dd-a150ef08396c" providerId="ADAL" clId="{5FDEBEC0-686F-404E-998E-DBD9BB912886}" dt="2024-04-03T12:04:09.746" v="1716" actId="20577"/>
          <ac:spMkLst>
            <pc:docMk/>
            <pc:sldMk cId="3767742253" sldId="294"/>
            <ac:spMk id="2" creationId="{F78F9C2D-84D2-7BFE-A577-90B542850810}"/>
          </ac:spMkLst>
        </pc:spChg>
        <pc:spChg chg="add mod">
          <ac:chgData name="KIKSTRA Jarmo" userId="7fcb8be3-c31a-4394-a3dd-a150ef08396c" providerId="ADAL" clId="{5FDEBEC0-686F-404E-998E-DBD9BB912886}" dt="2024-04-03T12:08:44.217" v="2204" actId="20577"/>
          <ac:spMkLst>
            <pc:docMk/>
            <pc:sldMk cId="3767742253" sldId="294"/>
            <ac:spMk id="3" creationId="{32241E43-A3B7-8E10-0B70-56DA3B48C0D6}"/>
          </ac:spMkLst>
        </pc:spChg>
        <pc:graphicFrameChg chg="modGraphic">
          <ac:chgData name="KIKSTRA Jarmo" userId="7fcb8be3-c31a-4394-a3dd-a150ef08396c" providerId="ADAL" clId="{5FDEBEC0-686F-404E-998E-DBD9BB912886}" dt="2024-04-03T12:10:57.015" v="2341" actId="20577"/>
          <ac:graphicFrameMkLst>
            <pc:docMk/>
            <pc:sldMk cId="3767742253" sldId="294"/>
            <ac:graphicFrameMk id="10" creationId="{43D7AA6F-AE6C-65A8-C2F3-D4987BE75FCC}"/>
          </ac:graphicFrameMkLst>
        </pc:graphicFrameChg>
        <pc:picChg chg="del">
          <ac:chgData name="KIKSTRA Jarmo" userId="7fcb8be3-c31a-4394-a3dd-a150ef08396c" providerId="ADAL" clId="{5FDEBEC0-686F-404E-998E-DBD9BB912886}" dt="2024-04-03T12:04:12.170" v="1717" actId="478"/>
          <ac:picMkLst>
            <pc:docMk/>
            <pc:sldMk cId="3767742253" sldId="294"/>
            <ac:picMk id="6" creationId="{86DAC928-DAD4-D154-B5A2-8C87B6750BD3}"/>
          </ac:picMkLst>
        </pc:picChg>
      </pc:sldChg>
      <pc:sldChg chg="addSp delSp modSp add mod modTransition">
        <pc:chgData name="KIKSTRA Jarmo" userId="7fcb8be3-c31a-4394-a3dd-a150ef08396c" providerId="ADAL" clId="{5FDEBEC0-686F-404E-998E-DBD9BB912886}" dt="2024-04-03T12:11:27.447" v="2343"/>
        <pc:sldMkLst>
          <pc:docMk/>
          <pc:sldMk cId="1840333782" sldId="295"/>
        </pc:sldMkLst>
        <pc:spChg chg="mod">
          <ac:chgData name="KIKSTRA Jarmo" userId="7fcb8be3-c31a-4394-a3dd-a150ef08396c" providerId="ADAL" clId="{5FDEBEC0-686F-404E-998E-DBD9BB912886}" dt="2024-04-03T12:10:14.904" v="2310" actId="20577"/>
          <ac:spMkLst>
            <pc:docMk/>
            <pc:sldMk cId="1840333782" sldId="295"/>
            <ac:spMk id="2" creationId="{F78F9C2D-84D2-7BFE-A577-90B542850810}"/>
          </ac:spMkLst>
        </pc:spChg>
        <pc:picChg chg="del">
          <ac:chgData name="KIKSTRA Jarmo" userId="7fcb8be3-c31a-4394-a3dd-a150ef08396c" providerId="ADAL" clId="{5FDEBEC0-686F-404E-998E-DBD9BB912886}" dt="2024-04-03T12:09:30.104" v="2206" actId="478"/>
          <ac:picMkLst>
            <pc:docMk/>
            <pc:sldMk cId="1840333782" sldId="295"/>
            <ac:picMk id="5" creationId="{EBAC7B50-EB0F-A38A-7242-EE791790217A}"/>
          </ac:picMkLst>
        </pc:picChg>
        <pc:picChg chg="add mod">
          <ac:chgData name="KIKSTRA Jarmo" userId="7fcb8be3-c31a-4394-a3dd-a150ef08396c" providerId="ADAL" clId="{5FDEBEC0-686F-404E-998E-DBD9BB912886}" dt="2024-04-03T12:09:41.479" v="2214" actId="1076"/>
          <ac:picMkLst>
            <pc:docMk/>
            <pc:sldMk cId="1840333782" sldId="295"/>
            <ac:picMk id="5122" creationId="{4531535A-BFFB-AD99-991F-BCD9E705107D}"/>
          </ac:picMkLst>
        </pc:picChg>
      </pc:sldChg>
      <pc:sldChg chg="addSp modSp new mod">
        <pc:chgData name="KIKSTRA Jarmo" userId="7fcb8be3-c31a-4394-a3dd-a150ef08396c" providerId="ADAL" clId="{5FDEBEC0-686F-404E-998E-DBD9BB912886}" dt="2024-04-03T12:10:43.698" v="2330" actId="1076"/>
        <pc:sldMkLst>
          <pc:docMk/>
          <pc:sldMk cId="185799238" sldId="296"/>
        </pc:sldMkLst>
        <pc:spChg chg="mod">
          <ac:chgData name="KIKSTRA Jarmo" userId="7fcb8be3-c31a-4394-a3dd-a150ef08396c" providerId="ADAL" clId="{5FDEBEC0-686F-404E-998E-DBD9BB912886}" dt="2024-04-03T12:10:39.519" v="2328" actId="20577"/>
          <ac:spMkLst>
            <pc:docMk/>
            <pc:sldMk cId="185799238" sldId="296"/>
            <ac:spMk id="2" creationId="{906F76FE-7342-42FB-789A-C00BDB780A24}"/>
          </ac:spMkLst>
        </pc:spChg>
        <pc:picChg chg="add mod">
          <ac:chgData name="KIKSTRA Jarmo" userId="7fcb8be3-c31a-4394-a3dd-a150ef08396c" providerId="ADAL" clId="{5FDEBEC0-686F-404E-998E-DBD9BB912886}" dt="2024-04-03T12:10:43.698" v="2330" actId="1076"/>
          <ac:picMkLst>
            <pc:docMk/>
            <pc:sldMk cId="185799238" sldId="296"/>
            <ac:picMk id="9218" creationId="{51B79CCC-655B-F91C-155D-C7876E160085}"/>
          </ac:picMkLst>
        </pc:picChg>
      </pc:sldChg>
      <pc:sldChg chg="add mod modTransition modShow">
        <pc:chgData name="KIKSTRA Jarmo" userId="7fcb8be3-c31a-4394-a3dd-a150ef08396c" providerId="ADAL" clId="{5FDEBEC0-686F-404E-998E-DBD9BB912886}" dt="2024-04-03T12:11:27.447" v="2343"/>
        <pc:sldMkLst>
          <pc:docMk/>
          <pc:sldMk cId="2582694864" sldId="297"/>
        </pc:sldMkLst>
      </pc:sldChg>
    </pc:docChg>
  </pc:docChgLst>
  <pc:docChgLst>
    <pc:chgData name="Jarmo KIKSTRA" userId="7fcb8be3-c31a-4394-a3dd-a150ef08396c" providerId="ADAL" clId="{9EA33D70-A42A-4157-9BC6-9443D0C2F246}"/>
    <pc:docChg chg="undo custSel addSld delSld modSld sldOrd delSection modSection">
      <pc:chgData name="Jarmo KIKSTRA" userId="7fcb8be3-c31a-4394-a3dd-a150ef08396c" providerId="ADAL" clId="{9EA33D70-A42A-4157-9BC6-9443D0C2F246}" dt="2024-04-16T08:51:32.071" v="414" actId="20577"/>
      <pc:docMkLst>
        <pc:docMk/>
      </pc:docMkLst>
      <pc:sldChg chg="del">
        <pc:chgData name="Jarmo KIKSTRA" userId="7fcb8be3-c31a-4394-a3dd-a150ef08396c" providerId="ADAL" clId="{9EA33D70-A42A-4157-9BC6-9443D0C2F246}" dt="2024-04-16T06:20:13.653" v="119" actId="47"/>
        <pc:sldMkLst>
          <pc:docMk/>
          <pc:sldMk cId="2539579426" sldId="256"/>
        </pc:sldMkLst>
      </pc:sldChg>
      <pc:sldChg chg="del">
        <pc:chgData name="Jarmo KIKSTRA" userId="7fcb8be3-c31a-4394-a3dd-a150ef08396c" providerId="ADAL" clId="{9EA33D70-A42A-4157-9BC6-9443D0C2F246}" dt="2024-04-16T06:20:13.653" v="119" actId="47"/>
        <pc:sldMkLst>
          <pc:docMk/>
          <pc:sldMk cId="1274436075" sldId="257"/>
        </pc:sldMkLst>
      </pc:sldChg>
      <pc:sldChg chg="del">
        <pc:chgData name="Jarmo KIKSTRA" userId="7fcb8be3-c31a-4394-a3dd-a150ef08396c" providerId="ADAL" clId="{9EA33D70-A42A-4157-9BC6-9443D0C2F246}" dt="2024-04-16T06:20:13.653" v="119" actId="47"/>
        <pc:sldMkLst>
          <pc:docMk/>
          <pc:sldMk cId="852412329" sldId="258"/>
        </pc:sldMkLst>
      </pc:sldChg>
      <pc:sldChg chg="del">
        <pc:chgData name="Jarmo KIKSTRA" userId="7fcb8be3-c31a-4394-a3dd-a150ef08396c" providerId="ADAL" clId="{9EA33D70-A42A-4157-9BC6-9443D0C2F246}" dt="2024-04-16T06:20:13.653" v="119" actId="47"/>
        <pc:sldMkLst>
          <pc:docMk/>
          <pc:sldMk cId="2386265682" sldId="259"/>
        </pc:sldMkLst>
      </pc:sldChg>
      <pc:sldChg chg="del">
        <pc:chgData name="Jarmo KIKSTRA" userId="7fcb8be3-c31a-4394-a3dd-a150ef08396c" providerId="ADAL" clId="{9EA33D70-A42A-4157-9BC6-9443D0C2F246}" dt="2024-04-16T06:20:13.653" v="119" actId="47"/>
        <pc:sldMkLst>
          <pc:docMk/>
          <pc:sldMk cId="3263203774" sldId="260"/>
        </pc:sldMkLst>
      </pc:sldChg>
      <pc:sldChg chg="del">
        <pc:chgData name="Jarmo KIKSTRA" userId="7fcb8be3-c31a-4394-a3dd-a150ef08396c" providerId="ADAL" clId="{9EA33D70-A42A-4157-9BC6-9443D0C2F246}" dt="2024-04-16T06:20:13.653" v="119" actId="47"/>
        <pc:sldMkLst>
          <pc:docMk/>
          <pc:sldMk cId="3363824024" sldId="261"/>
        </pc:sldMkLst>
      </pc:sldChg>
      <pc:sldChg chg="del">
        <pc:chgData name="Jarmo KIKSTRA" userId="7fcb8be3-c31a-4394-a3dd-a150ef08396c" providerId="ADAL" clId="{9EA33D70-A42A-4157-9BC6-9443D0C2F246}" dt="2024-04-16T06:20:13.653" v="119" actId="47"/>
        <pc:sldMkLst>
          <pc:docMk/>
          <pc:sldMk cId="3424716864" sldId="262"/>
        </pc:sldMkLst>
      </pc:sldChg>
      <pc:sldChg chg="del">
        <pc:chgData name="Jarmo KIKSTRA" userId="7fcb8be3-c31a-4394-a3dd-a150ef08396c" providerId="ADAL" clId="{9EA33D70-A42A-4157-9BC6-9443D0C2F246}" dt="2024-04-16T06:20:13.653" v="119" actId="47"/>
        <pc:sldMkLst>
          <pc:docMk/>
          <pc:sldMk cId="2476356902" sldId="263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2857204497" sldId="264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2582694864" sldId="297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4152171696" sldId="298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1810024652" sldId="299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773286937" sldId="300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2482961412" sldId="301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1913474653" sldId="302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141877366" sldId="303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2240706293" sldId="304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1028693697" sldId="305"/>
        </pc:sldMkLst>
      </pc:sldChg>
      <pc:sldChg chg="mod ord modTransition modShow">
        <pc:chgData name="Jarmo KIKSTRA" userId="7fcb8be3-c31a-4394-a3dd-a150ef08396c" providerId="ADAL" clId="{9EA33D70-A42A-4157-9BC6-9443D0C2F246}" dt="2024-04-16T08:50:01.761" v="380"/>
        <pc:sldMkLst>
          <pc:docMk/>
          <pc:sldMk cId="531780967" sldId="306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3098397534" sldId="307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3491473887" sldId="308"/>
        </pc:sldMkLst>
      </pc:sldChg>
      <pc:sldChg chg="modTransition">
        <pc:chgData name="Jarmo KIKSTRA" userId="7fcb8be3-c31a-4394-a3dd-a150ef08396c" providerId="ADAL" clId="{9EA33D70-A42A-4157-9BC6-9443D0C2F246}" dt="2024-04-16T08:50:01.761" v="380"/>
        <pc:sldMkLst>
          <pc:docMk/>
          <pc:sldMk cId="1131896388" sldId="311"/>
        </pc:sldMkLst>
      </pc:sldChg>
      <pc:sldChg chg="modSp mod modTransition">
        <pc:chgData name="Jarmo KIKSTRA" userId="7fcb8be3-c31a-4394-a3dd-a150ef08396c" providerId="ADAL" clId="{9EA33D70-A42A-4157-9BC6-9443D0C2F246}" dt="2024-04-16T08:51:32.071" v="414" actId="20577"/>
        <pc:sldMkLst>
          <pc:docMk/>
          <pc:sldMk cId="2402369429" sldId="312"/>
        </pc:sldMkLst>
        <pc:spChg chg="mod">
          <ac:chgData name="Jarmo KIKSTRA" userId="7fcb8be3-c31a-4394-a3dd-a150ef08396c" providerId="ADAL" clId="{9EA33D70-A42A-4157-9BC6-9443D0C2F246}" dt="2024-04-16T08:51:32.071" v="414" actId="20577"/>
          <ac:spMkLst>
            <pc:docMk/>
            <pc:sldMk cId="2402369429" sldId="312"/>
            <ac:spMk id="10" creationId="{3B5CB104-A26E-9512-68DB-5B12B70C5827}"/>
          </ac:spMkLst>
        </pc:spChg>
      </pc:sldChg>
      <pc:sldChg chg="mod ord modTransition modShow">
        <pc:chgData name="Jarmo KIKSTRA" userId="7fcb8be3-c31a-4394-a3dd-a150ef08396c" providerId="ADAL" clId="{9EA33D70-A42A-4157-9BC6-9443D0C2F246}" dt="2024-04-16T08:50:01.761" v="380"/>
        <pc:sldMkLst>
          <pc:docMk/>
          <pc:sldMk cId="1797248625" sldId="313"/>
        </pc:sldMkLst>
      </pc:sldChg>
      <pc:sldChg chg="addSp delSp modSp add mod modTransition">
        <pc:chgData name="Jarmo KIKSTRA" userId="7fcb8be3-c31a-4394-a3dd-a150ef08396c" providerId="ADAL" clId="{9EA33D70-A42A-4157-9BC6-9443D0C2F246}" dt="2024-04-16T08:50:01.761" v="380"/>
        <pc:sldMkLst>
          <pc:docMk/>
          <pc:sldMk cId="1366386603" sldId="314"/>
        </pc:sldMkLst>
        <pc:spChg chg="mod">
          <ac:chgData name="Jarmo KIKSTRA" userId="7fcb8be3-c31a-4394-a3dd-a150ef08396c" providerId="ADAL" clId="{9EA33D70-A42A-4157-9BC6-9443D0C2F246}" dt="2024-04-15T08:16:29.483" v="16" actId="20577"/>
          <ac:spMkLst>
            <pc:docMk/>
            <pc:sldMk cId="1366386603" sldId="314"/>
            <ac:spMk id="8" creationId="{E33196F0-4F0E-7347-FDC0-A77159EDA041}"/>
          </ac:spMkLst>
        </pc:spChg>
        <pc:spChg chg="mod">
          <ac:chgData name="Jarmo KIKSTRA" userId="7fcb8be3-c31a-4394-a3dd-a150ef08396c" providerId="ADAL" clId="{9EA33D70-A42A-4157-9BC6-9443D0C2F246}" dt="2024-04-15T08:16:49.012" v="108" actId="20577"/>
          <ac:spMkLst>
            <pc:docMk/>
            <pc:sldMk cId="1366386603" sldId="314"/>
            <ac:spMk id="10" creationId="{3B5CB104-A26E-9512-68DB-5B12B70C5827}"/>
          </ac:spMkLst>
        </pc:spChg>
        <pc:spChg chg="del">
          <ac:chgData name="Jarmo KIKSTRA" userId="7fcb8be3-c31a-4394-a3dd-a150ef08396c" providerId="ADAL" clId="{9EA33D70-A42A-4157-9BC6-9443D0C2F246}" dt="2024-04-15T14:45:05.229" v="113" actId="478"/>
          <ac:spMkLst>
            <pc:docMk/>
            <pc:sldMk cId="1366386603" sldId="314"/>
            <ac:spMk id="11" creationId="{A7B24229-06DC-05A6-9842-DD99B4090DC2}"/>
          </ac:spMkLst>
        </pc:spChg>
        <pc:spChg chg="del mod">
          <ac:chgData name="Jarmo KIKSTRA" userId="7fcb8be3-c31a-4394-a3dd-a150ef08396c" providerId="ADAL" clId="{9EA33D70-A42A-4157-9BC6-9443D0C2F246}" dt="2024-04-15T14:45:02.573" v="112" actId="478"/>
          <ac:spMkLst>
            <pc:docMk/>
            <pc:sldMk cId="1366386603" sldId="314"/>
            <ac:spMk id="12" creationId="{D8B7334B-FE11-02E3-BA0A-D45193CE4EC8}"/>
          </ac:spMkLst>
        </pc:spChg>
        <pc:picChg chg="add mod">
          <ac:chgData name="Jarmo KIKSTRA" userId="7fcb8be3-c31a-4394-a3dd-a150ef08396c" providerId="ADAL" clId="{9EA33D70-A42A-4157-9BC6-9443D0C2F246}" dt="2024-04-15T14:50:17.201" v="117" actId="14100"/>
          <ac:picMkLst>
            <pc:docMk/>
            <pc:sldMk cId="1366386603" sldId="314"/>
            <ac:picMk id="5" creationId="{1244FF2C-67FD-907D-03F1-CF960D556EC8}"/>
          </ac:picMkLst>
        </pc:picChg>
        <pc:picChg chg="del">
          <ac:chgData name="Jarmo KIKSTRA" userId="7fcb8be3-c31a-4394-a3dd-a150ef08396c" providerId="ADAL" clId="{9EA33D70-A42A-4157-9BC6-9443D0C2F246}" dt="2024-04-15T14:45:01.282" v="110" actId="478"/>
          <ac:picMkLst>
            <pc:docMk/>
            <pc:sldMk cId="1366386603" sldId="314"/>
            <ac:picMk id="7" creationId="{516B3572-122B-B617-1560-B532951C5009}"/>
          </ac:picMkLst>
        </pc:picChg>
        <pc:cxnChg chg="del mod">
          <ac:chgData name="Jarmo KIKSTRA" userId="7fcb8be3-c31a-4394-a3dd-a150ef08396c" providerId="ADAL" clId="{9EA33D70-A42A-4157-9BC6-9443D0C2F246}" dt="2024-04-15T14:44:58.739" v="109" actId="478"/>
          <ac:cxnSpMkLst>
            <pc:docMk/>
            <pc:sldMk cId="1366386603" sldId="314"/>
            <ac:cxnSpMk id="14" creationId="{146BBABF-B665-3CCB-C726-179CDA688617}"/>
          </ac:cxnSpMkLst>
        </pc:cxnChg>
      </pc:sldChg>
      <pc:sldChg chg="addSp delSp modSp add mod modTransition">
        <pc:chgData name="Jarmo KIKSTRA" userId="7fcb8be3-c31a-4394-a3dd-a150ef08396c" providerId="ADAL" clId="{9EA33D70-A42A-4157-9BC6-9443D0C2F246}" dt="2024-04-16T08:50:01.761" v="380"/>
        <pc:sldMkLst>
          <pc:docMk/>
          <pc:sldMk cId="2519673011" sldId="315"/>
        </pc:sldMkLst>
        <pc:spChg chg="mod">
          <ac:chgData name="Jarmo KIKSTRA" userId="7fcb8be3-c31a-4394-a3dd-a150ef08396c" providerId="ADAL" clId="{9EA33D70-A42A-4157-9BC6-9443D0C2F246}" dt="2024-04-16T06:43:46.251" v="165" actId="20577"/>
          <ac:spMkLst>
            <pc:docMk/>
            <pc:sldMk cId="2519673011" sldId="315"/>
            <ac:spMk id="8" creationId="{E33196F0-4F0E-7347-FDC0-A77159EDA041}"/>
          </ac:spMkLst>
        </pc:spChg>
        <pc:spChg chg="mod">
          <ac:chgData name="Jarmo KIKSTRA" userId="7fcb8be3-c31a-4394-a3dd-a150ef08396c" providerId="ADAL" clId="{9EA33D70-A42A-4157-9BC6-9443D0C2F246}" dt="2024-04-16T06:44:29.077" v="189" actId="20577"/>
          <ac:spMkLst>
            <pc:docMk/>
            <pc:sldMk cId="2519673011" sldId="315"/>
            <ac:spMk id="10" creationId="{3B5CB104-A26E-9512-68DB-5B12B70C5827}"/>
          </ac:spMkLst>
        </pc:spChg>
        <pc:spChg chg="del">
          <ac:chgData name="Jarmo KIKSTRA" userId="7fcb8be3-c31a-4394-a3dd-a150ef08396c" providerId="ADAL" clId="{9EA33D70-A42A-4157-9BC6-9443D0C2F246}" dt="2024-04-16T06:43:52.199" v="167" actId="478"/>
          <ac:spMkLst>
            <pc:docMk/>
            <pc:sldMk cId="2519673011" sldId="315"/>
            <ac:spMk id="11" creationId="{A7B24229-06DC-05A6-9842-DD99B4090DC2}"/>
          </ac:spMkLst>
        </pc:spChg>
        <pc:spChg chg="del">
          <ac:chgData name="Jarmo KIKSTRA" userId="7fcb8be3-c31a-4394-a3dd-a150ef08396c" providerId="ADAL" clId="{9EA33D70-A42A-4157-9BC6-9443D0C2F246}" dt="2024-04-16T06:43:52.199" v="167" actId="478"/>
          <ac:spMkLst>
            <pc:docMk/>
            <pc:sldMk cId="2519673011" sldId="315"/>
            <ac:spMk id="12" creationId="{D8B7334B-FE11-02E3-BA0A-D45193CE4EC8}"/>
          </ac:spMkLst>
        </pc:spChg>
        <pc:picChg chg="add mod">
          <ac:chgData name="Jarmo KIKSTRA" userId="7fcb8be3-c31a-4394-a3dd-a150ef08396c" providerId="ADAL" clId="{9EA33D70-A42A-4157-9BC6-9443D0C2F246}" dt="2024-04-16T06:45:26.900" v="211" actId="14100"/>
          <ac:picMkLst>
            <pc:docMk/>
            <pc:sldMk cId="2519673011" sldId="315"/>
            <ac:picMk id="5" creationId="{745FE414-96FD-F7A3-2215-1E36437C814C}"/>
          </ac:picMkLst>
        </pc:picChg>
        <pc:picChg chg="del">
          <ac:chgData name="Jarmo KIKSTRA" userId="7fcb8be3-c31a-4394-a3dd-a150ef08396c" providerId="ADAL" clId="{9EA33D70-A42A-4157-9BC6-9443D0C2F246}" dt="2024-04-16T06:43:49.184" v="166" actId="478"/>
          <ac:picMkLst>
            <pc:docMk/>
            <pc:sldMk cId="2519673011" sldId="315"/>
            <ac:picMk id="7" creationId="{516B3572-122B-B617-1560-B532951C5009}"/>
          </ac:picMkLst>
        </pc:picChg>
        <pc:cxnChg chg="del mod">
          <ac:chgData name="Jarmo KIKSTRA" userId="7fcb8be3-c31a-4394-a3dd-a150ef08396c" providerId="ADAL" clId="{9EA33D70-A42A-4157-9BC6-9443D0C2F246}" dt="2024-04-16T06:43:52.199" v="167" actId="478"/>
          <ac:cxnSpMkLst>
            <pc:docMk/>
            <pc:sldMk cId="2519673011" sldId="315"/>
            <ac:cxnSpMk id="14" creationId="{146BBABF-B665-3CCB-C726-179CDA688617}"/>
          </ac:cxnSpMkLst>
        </pc:cxnChg>
      </pc:sldChg>
      <pc:sldChg chg="modSp add mod modTransition">
        <pc:chgData name="Jarmo KIKSTRA" userId="7fcb8be3-c31a-4394-a3dd-a150ef08396c" providerId="ADAL" clId="{9EA33D70-A42A-4157-9BC6-9443D0C2F246}" dt="2024-04-16T08:50:01.761" v="380"/>
        <pc:sldMkLst>
          <pc:docMk/>
          <pc:sldMk cId="521100096" sldId="316"/>
        </pc:sldMkLst>
        <pc:spChg chg="mod">
          <ac:chgData name="Jarmo KIKSTRA" userId="7fcb8be3-c31a-4394-a3dd-a150ef08396c" providerId="ADAL" clId="{9EA33D70-A42A-4157-9BC6-9443D0C2F246}" dt="2024-04-16T06:55:21.102" v="243" actId="20577"/>
          <ac:spMkLst>
            <pc:docMk/>
            <pc:sldMk cId="521100096" sldId="316"/>
            <ac:spMk id="10" creationId="{3B5CB104-A26E-9512-68DB-5B12B70C5827}"/>
          </ac:spMkLst>
        </pc:spChg>
        <pc:picChg chg="mod">
          <ac:chgData name="Jarmo KIKSTRA" userId="7fcb8be3-c31a-4394-a3dd-a150ef08396c" providerId="ADAL" clId="{9EA33D70-A42A-4157-9BC6-9443D0C2F246}" dt="2024-04-16T06:46:24.665" v="219" actId="14826"/>
          <ac:picMkLst>
            <pc:docMk/>
            <pc:sldMk cId="521100096" sldId="316"/>
            <ac:picMk id="5" creationId="{745FE414-96FD-F7A3-2215-1E36437C814C}"/>
          </ac:picMkLst>
        </pc:picChg>
      </pc:sldChg>
      <pc:sldChg chg="addSp modSp add mod ord modTransition">
        <pc:chgData name="Jarmo KIKSTRA" userId="7fcb8be3-c31a-4394-a3dd-a150ef08396c" providerId="ADAL" clId="{9EA33D70-A42A-4157-9BC6-9443D0C2F246}" dt="2024-04-16T08:50:01.761" v="380"/>
        <pc:sldMkLst>
          <pc:docMk/>
          <pc:sldMk cId="3656576792" sldId="317"/>
        </pc:sldMkLst>
        <pc:spChg chg="add mod">
          <ac:chgData name="Jarmo KIKSTRA" userId="7fcb8be3-c31a-4394-a3dd-a150ef08396c" providerId="ADAL" clId="{9EA33D70-A42A-4157-9BC6-9443D0C2F246}" dt="2024-04-16T06:57:38.929" v="376" actId="14100"/>
          <ac:spMkLst>
            <pc:docMk/>
            <pc:sldMk cId="3656576792" sldId="317"/>
            <ac:spMk id="4" creationId="{4F76D2C0-1E86-98A4-9DED-0CDB1A11FD51}"/>
          </ac:spMkLst>
        </pc:spChg>
        <pc:spChg chg="mod">
          <ac:chgData name="Jarmo KIKSTRA" userId="7fcb8be3-c31a-4394-a3dd-a150ef08396c" providerId="ADAL" clId="{9EA33D70-A42A-4157-9BC6-9443D0C2F246}" dt="2024-04-16T06:55:40.785" v="309" actId="20577"/>
          <ac:spMkLst>
            <pc:docMk/>
            <pc:sldMk cId="3656576792" sldId="317"/>
            <ac:spMk id="10" creationId="{3B5CB104-A26E-9512-68DB-5B12B70C5827}"/>
          </ac:spMkLst>
        </pc:spChg>
        <pc:picChg chg="mod">
          <ac:chgData name="Jarmo KIKSTRA" userId="7fcb8be3-c31a-4394-a3dd-a150ef08396c" providerId="ADAL" clId="{9EA33D70-A42A-4157-9BC6-9443D0C2F246}" dt="2024-04-16T06:47:31.066" v="220" actId="14826"/>
          <ac:picMkLst>
            <pc:docMk/>
            <pc:sldMk cId="3656576792" sldId="317"/>
            <ac:picMk id="5" creationId="{745FE414-96FD-F7A3-2215-1E36437C814C}"/>
          </ac:picMkLst>
        </pc:picChg>
      </pc:sldChg>
      <pc:sldChg chg="addSp modSp add mod modTransition">
        <pc:chgData name="Jarmo KIKSTRA" userId="7fcb8be3-c31a-4394-a3dd-a150ef08396c" providerId="ADAL" clId="{9EA33D70-A42A-4157-9BC6-9443D0C2F246}" dt="2024-04-16T08:50:01.761" v="380"/>
        <pc:sldMkLst>
          <pc:docMk/>
          <pc:sldMk cId="2907729212" sldId="318"/>
        </pc:sldMkLst>
        <pc:spChg chg="add mod">
          <ac:chgData name="Jarmo KIKSTRA" userId="7fcb8be3-c31a-4394-a3dd-a150ef08396c" providerId="ADAL" clId="{9EA33D70-A42A-4157-9BC6-9443D0C2F246}" dt="2024-04-16T06:57:56.945" v="379" actId="14100"/>
          <ac:spMkLst>
            <pc:docMk/>
            <pc:sldMk cId="2907729212" sldId="318"/>
            <ac:spMk id="6" creationId="{28FF605E-721A-082F-E6B7-FA2156B4AC26}"/>
          </ac:spMkLst>
        </pc:spChg>
        <pc:spChg chg="mod">
          <ac:chgData name="Jarmo KIKSTRA" userId="7fcb8be3-c31a-4394-a3dd-a150ef08396c" providerId="ADAL" clId="{9EA33D70-A42A-4157-9BC6-9443D0C2F246}" dt="2024-04-16T06:55:27.968" v="261" actId="20577"/>
          <ac:spMkLst>
            <pc:docMk/>
            <pc:sldMk cId="2907729212" sldId="318"/>
            <ac:spMk id="10" creationId="{3B5CB104-A26E-9512-68DB-5B12B70C5827}"/>
          </ac:spMkLst>
        </pc:spChg>
        <pc:picChg chg="mod">
          <ac:chgData name="Jarmo KIKSTRA" userId="7fcb8be3-c31a-4394-a3dd-a150ef08396c" providerId="ADAL" clId="{9EA33D70-A42A-4157-9BC6-9443D0C2F246}" dt="2024-04-16T06:53:57.361" v="221" actId="14826"/>
          <ac:picMkLst>
            <pc:docMk/>
            <pc:sldMk cId="2907729212" sldId="318"/>
            <ac:picMk id="5" creationId="{745FE414-96FD-F7A3-2215-1E36437C814C}"/>
          </ac:picMkLst>
        </pc:picChg>
      </pc:sldChg>
      <pc:sldChg chg="addSp modSp add mod modTransition">
        <pc:chgData name="Jarmo KIKSTRA" userId="7fcb8be3-c31a-4394-a3dd-a150ef08396c" providerId="ADAL" clId="{9EA33D70-A42A-4157-9BC6-9443D0C2F246}" dt="2024-04-16T08:50:01.761" v="380"/>
        <pc:sldMkLst>
          <pc:docMk/>
          <pc:sldMk cId="1304103779" sldId="319"/>
        </pc:sldMkLst>
        <pc:spChg chg="add mod">
          <ac:chgData name="Jarmo KIKSTRA" userId="7fcb8be3-c31a-4394-a3dd-a150ef08396c" providerId="ADAL" clId="{9EA33D70-A42A-4157-9BC6-9443D0C2F246}" dt="2024-04-16T06:57:11.175" v="373" actId="20577"/>
          <ac:spMkLst>
            <pc:docMk/>
            <pc:sldMk cId="1304103779" sldId="319"/>
            <ac:spMk id="4" creationId="{9F3A0BC5-26CE-DD4B-E625-181293B96EB4}"/>
          </ac:spMkLst>
        </pc:spChg>
        <pc:spChg chg="mod">
          <ac:chgData name="Jarmo KIKSTRA" userId="7fcb8be3-c31a-4394-a3dd-a150ef08396c" providerId="ADAL" clId="{9EA33D70-A42A-4157-9BC6-9443D0C2F246}" dt="2024-04-16T06:55:49.001" v="342" actId="20577"/>
          <ac:spMkLst>
            <pc:docMk/>
            <pc:sldMk cId="1304103779" sldId="319"/>
            <ac:spMk id="10" creationId="{3B5CB104-A26E-9512-68DB-5B12B70C5827}"/>
          </ac:spMkLst>
        </pc:spChg>
        <pc:picChg chg="mod">
          <ac:chgData name="Jarmo KIKSTRA" userId="7fcb8be3-c31a-4394-a3dd-a150ef08396c" providerId="ADAL" clId="{9EA33D70-A42A-4157-9BC6-9443D0C2F246}" dt="2024-04-16T06:54:27.573" v="224" actId="14826"/>
          <ac:picMkLst>
            <pc:docMk/>
            <pc:sldMk cId="1304103779" sldId="319"/>
            <ac:picMk id="5" creationId="{745FE414-96FD-F7A3-2215-1E36437C814C}"/>
          </ac:picMkLst>
        </pc:picChg>
      </pc:sldChg>
      <pc:sldChg chg="addSp modSp add mod modTransition">
        <pc:chgData name="Jarmo KIKSTRA" userId="7fcb8be3-c31a-4394-a3dd-a150ef08396c" providerId="ADAL" clId="{9EA33D70-A42A-4157-9BC6-9443D0C2F246}" dt="2024-04-16T08:50:01.761" v="380"/>
        <pc:sldMkLst>
          <pc:docMk/>
          <pc:sldMk cId="426204966" sldId="320"/>
        </pc:sldMkLst>
        <pc:spChg chg="add mod">
          <ac:chgData name="Jarmo KIKSTRA" userId="7fcb8be3-c31a-4394-a3dd-a150ef08396c" providerId="ADAL" clId="{9EA33D70-A42A-4157-9BC6-9443D0C2F246}" dt="2024-04-16T06:56:45.997" v="369" actId="1076"/>
          <ac:spMkLst>
            <pc:docMk/>
            <pc:sldMk cId="426204966" sldId="320"/>
            <ac:spMk id="6" creationId="{09CF5DE3-EE9F-095F-99CD-807AE7F8159C}"/>
          </ac:spMkLst>
        </pc:spChg>
        <pc:spChg chg="mod">
          <ac:chgData name="Jarmo KIKSTRA" userId="7fcb8be3-c31a-4394-a3dd-a150ef08396c" providerId="ADAL" clId="{9EA33D70-A42A-4157-9BC6-9443D0C2F246}" dt="2024-04-16T06:55:58.612" v="363" actId="20577"/>
          <ac:spMkLst>
            <pc:docMk/>
            <pc:sldMk cId="426204966" sldId="320"/>
            <ac:spMk id="10" creationId="{3B5CB104-A26E-9512-68DB-5B12B70C5827}"/>
          </ac:spMkLst>
        </pc:spChg>
        <pc:picChg chg="mod">
          <ac:chgData name="Jarmo KIKSTRA" userId="7fcb8be3-c31a-4394-a3dd-a150ef08396c" providerId="ADAL" clId="{9EA33D70-A42A-4157-9BC6-9443D0C2F246}" dt="2024-04-16T06:54:53.208" v="226" actId="14826"/>
          <ac:picMkLst>
            <pc:docMk/>
            <pc:sldMk cId="426204966" sldId="320"/>
            <ac:picMk id="5" creationId="{745FE414-96FD-F7A3-2215-1E36437C814C}"/>
          </ac:picMkLst>
        </pc:picChg>
      </pc:sldChg>
    </pc:docChg>
  </pc:docChgLst>
  <pc:docChgLst>
    <pc:chgData name="KIKSTRA Jarmo" userId="7fcb8be3-c31a-4394-a3dd-a150ef08396c" providerId="ADAL" clId="{9EA33D70-A42A-4157-9BC6-9443D0C2F246}"/>
    <pc:docChg chg="undo redo custSel addSld delSld modSld sldOrd modSection">
      <pc:chgData name="KIKSTRA Jarmo" userId="7fcb8be3-c31a-4394-a3dd-a150ef08396c" providerId="ADAL" clId="{9EA33D70-A42A-4157-9BC6-9443D0C2F246}" dt="2024-04-16T09:09:11.095" v="3087" actId="20577"/>
      <pc:docMkLst>
        <pc:docMk/>
      </pc:docMkLst>
      <pc:sldChg chg="add del">
        <pc:chgData name="KIKSTRA Jarmo" userId="7fcb8be3-c31a-4394-a3dd-a150ef08396c" providerId="ADAL" clId="{9EA33D70-A42A-4157-9BC6-9443D0C2F246}" dt="2024-04-14T22:05:14.471" v="2703" actId="47"/>
        <pc:sldMkLst>
          <pc:docMk/>
          <pc:sldMk cId="2539579426" sldId="256"/>
        </pc:sldMkLst>
      </pc:sldChg>
      <pc:sldChg chg="add del">
        <pc:chgData name="KIKSTRA Jarmo" userId="7fcb8be3-c31a-4394-a3dd-a150ef08396c" providerId="ADAL" clId="{9EA33D70-A42A-4157-9BC6-9443D0C2F246}" dt="2024-04-14T22:05:14.471" v="2703" actId="47"/>
        <pc:sldMkLst>
          <pc:docMk/>
          <pc:sldMk cId="1274436075" sldId="257"/>
        </pc:sldMkLst>
      </pc:sldChg>
      <pc:sldChg chg="add del">
        <pc:chgData name="KIKSTRA Jarmo" userId="7fcb8be3-c31a-4394-a3dd-a150ef08396c" providerId="ADAL" clId="{9EA33D70-A42A-4157-9BC6-9443D0C2F246}" dt="2024-04-14T22:05:14.471" v="2703" actId="47"/>
        <pc:sldMkLst>
          <pc:docMk/>
          <pc:sldMk cId="852412329" sldId="258"/>
        </pc:sldMkLst>
      </pc:sldChg>
      <pc:sldChg chg="add del">
        <pc:chgData name="KIKSTRA Jarmo" userId="7fcb8be3-c31a-4394-a3dd-a150ef08396c" providerId="ADAL" clId="{9EA33D70-A42A-4157-9BC6-9443D0C2F246}" dt="2024-04-14T22:05:14.471" v="2703" actId="47"/>
        <pc:sldMkLst>
          <pc:docMk/>
          <pc:sldMk cId="2386265682" sldId="259"/>
        </pc:sldMkLst>
      </pc:sldChg>
      <pc:sldChg chg="add del">
        <pc:chgData name="KIKSTRA Jarmo" userId="7fcb8be3-c31a-4394-a3dd-a150ef08396c" providerId="ADAL" clId="{9EA33D70-A42A-4157-9BC6-9443D0C2F246}" dt="2024-04-14T22:05:14.471" v="2703" actId="47"/>
        <pc:sldMkLst>
          <pc:docMk/>
          <pc:sldMk cId="3263203774" sldId="260"/>
        </pc:sldMkLst>
      </pc:sldChg>
      <pc:sldChg chg="add del">
        <pc:chgData name="KIKSTRA Jarmo" userId="7fcb8be3-c31a-4394-a3dd-a150ef08396c" providerId="ADAL" clId="{9EA33D70-A42A-4157-9BC6-9443D0C2F246}" dt="2024-04-14T22:05:14.471" v="2703" actId="47"/>
        <pc:sldMkLst>
          <pc:docMk/>
          <pc:sldMk cId="3363824024" sldId="261"/>
        </pc:sldMkLst>
      </pc:sldChg>
      <pc:sldChg chg="add del">
        <pc:chgData name="KIKSTRA Jarmo" userId="7fcb8be3-c31a-4394-a3dd-a150ef08396c" providerId="ADAL" clId="{9EA33D70-A42A-4157-9BC6-9443D0C2F246}" dt="2024-04-14T22:05:14.471" v="2703" actId="47"/>
        <pc:sldMkLst>
          <pc:docMk/>
          <pc:sldMk cId="3424716864" sldId="262"/>
        </pc:sldMkLst>
      </pc:sldChg>
      <pc:sldChg chg="add del">
        <pc:chgData name="KIKSTRA Jarmo" userId="7fcb8be3-c31a-4394-a3dd-a150ef08396c" providerId="ADAL" clId="{9EA33D70-A42A-4157-9BC6-9443D0C2F246}" dt="2024-04-14T22:05:14.471" v="2703" actId="47"/>
        <pc:sldMkLst>
          <pc:docMk/>
          <pc:sldMk cId="2476356902" sldId="263"/>
        </pc:sldMkLst>
      </pc:sldChg>
      <pc:sldChg chg="addSp delSp modSp mod">
        <pc:chgData name="KIKSTRA Jarmo" userId="7fcb8be3-c31a-4394-a3dd-a150ef08396c" providerId="ADAL" clId="{9EA33D70-A42A-4157-9BC6-9443D0C2F246}" dt="2024-04-14T20:42:09.007" v="45" actId="20577"/>
        <pc:sldMkLst>
          <pc:docMk/>
          <pc:sldMk cId="2857204497" sldId="264"/>
        </pc:sldMkLst>
        <pc:graphicFrameChg chg="mod modGraphic">
          <ac:chgData name="KIKSTRA Jarmo" userId="7fcb8be3-c31a-4394-a3dd-a150ef08396c" providerId="ADAL" clId="{9EA33D70-A42A-4157-9BC6-9443D0C2F246}" dt="2024-04-14T20:42:09.007" v="45" actId="20577"/>
          <ac:graphicFrameMkLst>
            <pc:docMk/>
            <pc:sldMk cId="2857204497" sldId="264"/>
            <ac:graphicFrameMk id="4" creationId="{58789D42-9161-88FF-704D-3881731A3E5A}"/>
          </ac:graphicFrameMkLst>
        </pc:graphicFrameChg>
        <pc:picChg chg="add del mod">
          <ac:chgData name="KIKSTRA Jarmo" userId="7fcb8be3-c31a-4394-a3dd-a150ef08396c" providerId="ADAL" clId="{9EA33D70-A42A-4157-9BC6-9443D0C2F246}" dt="2024-04-14T16:36:40.221" v="12" actId="478"/>
          <ac:picMkLst>
            <pc:docMk/>
            <pc:sldMk cId="2857204497" sldId="264"/>
            <ac:picMk id="2" creationId="{E1154741-D162-1EF9-D741-C1E0F482DBA2}"/>
          </ac:picMkLst>
        </pc:picChg>
        <pc:picChg chg="add mod">
          <ac:chgData name="KIKSTRA Jarmo" userId="7fcb8be3-c31a-4394-a3dd-a150ef08396c" providerId="ADAL" clId="{9EA33D70-A42A-4157-9BC6-9443D0C2F246}" dt="2024-04-14T16:36:58.325" v="18" actId="1076"/>
          <ac:picMkLst>
            <pc:docMk/>
            <pc:sldMk cId="2857204497" sldId="264"/>
            <ac:picMk id="3" creationId="{AB88E97A-E8B9-62DB-C176-E512F626D092}"/>
          </ac:picMkLst>
        </pc:picChg>
      </pc:sldChg>
      <pc:sldChg chg="del">
        <pc:chgData name="KIKSTRA Jarmo" userId="7fcb8be3-c31a-4394-a3dd-a150ef08396c" providerId="ADAL" clId="{9EA33D70-A42A-4157-9BC6-9443D0C2F246}" dt="2024-04-14T20:44:56.796" v="82" actId="47"/>
        <pc:sldMkLst>
          <pc:docMk/>
          <pc:sldMk cId="1865659061" sldId="265"/>
        </pc:sldMkLst>
      </pc:sldChg>
      <pc:sldChg chg="addSp delSp modSp del mod">
        <pc:chgData name="KIKSTRA Jarmo" userId="7fcb8be3-c31a-4394-a3dd-a150ef08396c" providerId="ADAL" clId="{9EA33D70-A42A-4157-9BC6-9443D0C2F246}" dt="2024-04-14T21:26:31.012" v="1505" actId="47"/>
        <pc:sldMkLst>
          <pc:docMk/>
          <pc:sldMk cId="3352421303" sldId="266"/>
        </pc:sldMkLst>
        <pc:spChg chg="del">
          <ac:chgData name="KIKSTRA Jarmo" userId="7fcb8be3-c31a-4394-a3dd-a150ef08396c" providerId="ADAL" clId="{9EA33D70-A42A-4157-9BC6-9443D0C2F246}" dt="2024-04-14T20:43:31.490" v="78" actId="478"/>
          <ac:spMkLst>
            <pc:docMk/>
            <pc:sldMk cId="3352421303" sldId="266"/>
            <ac:spMk id="2" creationId="{F78F9C2D-84D2-7BFE-A577-90B542850810}"/>
          </ac:spMkLst>
        </pc:spChg>
        <pc:spChg chg="del">
          <ac:chgData name="KIKSTRA Jarmo" userId="7fcb8be3-c31a-4394-a3dd-a150ef08396c" providerId="ADAL" clId="{9EA33D70-A42A-4157-9BC6-9443D0C2F246}" dt="2024-04-14T20:43:32.326" v="79" actId="478"/>
          <ac:spMkLst>
            <pc:docMk/>
            <pc:sldMk cId="3352421303" sldId="266"/>
            <ac:spMk id="3" creationId="{191F91AB-604A-B5D0-2442-9DB71C36ECAE}"/>
          </ac:spMkLst>
        </pc:spChg>
        <pc:spChg chg="del">
          <ac:chgData name="KIKSTRA Jarmo" userId="7fcb8be3-c31a-4394-a3dd-a150ef08396c" providerId="ADAL" clId="{9EA33D70-A42A-4157-9BC6-9443D0C2F246}" dt="2024-04-14T20:43:23.724" v="77" actId="478"/>
          <ac:spMkLst>
            <pc:docMk/>
            <pc:sldMk cId="3352421303" sldId="266"/>
            <ac:spMk id="5" creationId="{B7372C0D-F648-2485-6F99-1E8FB2C291AD}"/>
          </ac:spMkLst>
        </pc:spChg>
        <pc:spChg chg="add mod">
          <ac:chgData name="KIKSTRA Jarmo" userId="7fcb8be3-c31a-4394-a3dd-a150ef08396c" providerId="ADAL" clId="{9EA33D70-A42A-4157-9BC6-9443D0C2F246}" dt="2024-04-14T20:45:50.091" v="88" actId="1076"/>
          <ac:spMkLst>
            <pc:docMk/>
            <pc:sldMk cId="3352421303" sldId="266"/>
            <ac:spMk id="8" creationId="{C4DD5E70-43D6-0534-C467-583DE054CB40}"/>
          </ac:spMkLst>
        </pc:spChg>
        <pc:spChg chg="add del mod">
          <ac:chgData name="KIKSTRA Jarmo" userId="7fcb8be3-c31a-4394-a3dd-a150ef08396c" providerId="ADAL" clId="{9EA33D70-A42A-4157-9BC6-9443D0C2F246}" dt="2024-04-14T20:45:39.522" v="86"/>
          <ac:spMkLst>
            <pc:docMk/>
            <pc:sldMk cId="3352421303" sldId="266"/>
            <ac:spMk id="9" creationId="{75E0FC19-B1A9-E6AE-DA92-2F6AA5F2F7B9}"/>
          </ac:spMkLst>
        </pc:spChg>
        <pc:spChg chg="add del mod">
          <ac:chgData name="KIKSTRA Jarmo" userId="7fcb8be3-c31a-4394-a3dd-a150ef08396c" providerId="ADAL" clId="{9EA33D70-A42A-4157-9BC6-9443D0C2F246}" dt="2024-04-14T20:45:39.522" v="86"/>
          <ac:spMkLst>
            <pc:docMk/>
            <pc:sldMk cId="3352421303" sldId="266"/>
            <ac:spMk id="11" creationId="{775216F1-E5F2-17AE-770E-A1FB0A0EF1D7}"/>
          </ac:spMkLst>
        </pc:spChg>
        <pc:graphicFrameChg chg="modGraphic">
          <ac:chgData name="KIKSTRA Jarmo" userId="7fcb8be3-c31a-4394-a3dd-a150ef08396c" providerId="ADAL" clId="{9EA33D70-A42A-4157-9BC6-9443D0C2F246}" dt="2024-04-14T20:42:59.134" v="76" actId="20577"/>
          <ac:graphicFrameMkLst>
            <pc:docMk/>
            <pc:sldMk cId="3352421303" sldId="266"/>
            <ac:graphicFrameMk id="10" creationId="{43D7AA6F-AE6C-65A8-C2F3-D4987BE75FCC}"/>
          </ac:graphicFrameMkLst>
        </pc:graphicFrameChg>
        <pc:picChg chg="del">
          <ac:chgData name="KIKSTRA Jarmo" userId="7fcb8be3-c31a-4394-a3dd-a150ef08396c" providerId="ADAL" clId="{9EA33D70-A42A-4157-9BC6-9443D0C2F246}" dt="2024-04-14T20:43:23.724" v="77" actId="478"/>
          <ac:picMkLst>
            <pc:docMk/>
            <pc:sldMk cId="3352421303" sldId="266"/>
            <ac:picMk id="4" creationId="{19423E30-EBC9-B169-9E83-4339BB3B9272}"/>
          </ac:picMkLst>
        </pc:picChg>
        <pc:picChg chg="add del mod">
          <ac:chgData name="KIKSTRA Jarmo" userId="7fcb8be3-c31a-4394-a3dd-a150ef08396c" providerId="ADAL" clId="{9EA33D70-A42A-4157-9BC6-9443D0C2F246}" dt="2024-04-14T20:42:35.944" v="46" actId="478"/>
          <ac:picMkLst>
            <pc:docMk/>
            <pc:sldMk cId="3352421303" sldId="266"/>
            <ac:picMk id="6" creationId="{6F8802D9-EE1D-745C-B2BF-E83DC9910442}"/>
          </ac:picMkLst>
        </pc:picChg>
        <pc:picChg chg="add mod">
          <ac:chgData name="KIKSTRA Jarmo" userId="7fcb8be3-c31a-4394-a3dd-a150ef08396c" providerId="ADAL" clId="{9EA33D70-A42A-4157-9BC6-9443D0C2F246}" dt="2024-04-14T20:42:50.838" v="50" actId="1076"/>
          <ac:picMkLst>
            <pc:docMk/>
            <pc:sldMk cId="3352421303" sldId="266"/>
            <ac:picMk id="7" creationId="{461A6628-82C1-B374-ECEE-5EE8C8763FDF}"/>
          </ac:picMkLst>
        </pc:picChg>
      </pc:sldChg>
      <pc:sldChg chg="del">
        <pc:chgData name="KIKSTRA Jarmo" userId="7fcb8be3-c31a-4394-a3dd-a150ef08396c" providerId="ADAL" clId="{9EA33D70-A42A-4157-9BC6-9443D0C2F246}" dt="2024-04-14T21:26:32.663" v="1506" actId="47"/>
        <pc:sldMkLst>
          <pc:docMk/>
          <pc:sldMk cId="1682764869" sldId="267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2172271246" sldId="268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3850387841" sldId="269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3358801622" sldId="270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2342485679" sldId="272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976898472" sldId="273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4156764540" sldId="274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3117269340" sldId="275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2575993268" sldId="276"/>
        </pc:sldMkLst>
      </pc:sldChg>
      <pc:sldChg chg="del">
        <pc:chgData name="KIKSTRA Jarmo" userId="7fcb8be3-c31a-4394-a3dd-a150ef08396c" providerId="ADAL" clId="{9EA33D70-A42A-4157-9BC6-9443D0C2F246}" dt="2024-04-14T20:44:57.328" v="83" actId="47"/>
        <pc:sldMkLst>
          <pc:docMk/>
          <pc:sldMk cId="3547001942" sldId="277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1516834070" sldId="278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1385531306" sldId="279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1633825478" sldId="280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2642432886" sldId="281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845293191" sldId="282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1673278813" sldId="283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1241916581" sldId="284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2424511092" sldId="285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1818006030" sldId="286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1559990963" sldId="287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3904524579" sldId="288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583238766" sldId="289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235982268" sldId="290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597653213" sldId="291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132936643" sldId="292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207617463" sldId="293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3767742253" sldId="294"/>
        </pc:sldMkLst>
      </pc:sldChg>
      <pc:sldChg chg="del">
        <pc:chgData name="KIKSTRA Jarmo" userId="7fcb8be3-c31a-4394-a3dd-a150ef08396c" providerId="ADAL" clId="{9EA33D70-A42A-4157-9BC6-9443D0C2F246}" dt="2024-04-14T21:24:26.168" v="1500" actId="47"/>
        <pc:sldMkLst>
          <pc:docMk/>
          <pc:sldMk cId="1840333782" sldId="295"/>
        </pc:sldMkLst>
      </pc:sldChg>
      <pc:sldChg chg="del">
        <pc:chgData name="KIKSTRA Jarmo" userId="7fcb8be3-c31a-4394-a3dd-a150ef08396c" providerId="ADAL" clId="{9EA33D70-A42A-4157-9BC6-9443D0C2F246}" dt="2024-04-14T21:26:39.435" v="1507" actId="47"/>
        <pc:sldMkLst>
          <pc:docMk/>
          <pc:sldMk cId="185799238" sldId="296"/>
        </pc:sldMkLst>
      </pc:sldChg>
      <pc:sldChg chg="addSp modSp mod">
        <pc:chgData name="KIKSTRA Jarmo" userId="7fcb8be3-c31a-4394-a3dd-a150ef08396c" providerId="ADAL" clId="{9EA33D70-A42A-4157-9BC6-9443D0C2F246}" dt="2024-04-14T22:05:05.206" v="2701" actId="1076"/>
        <pc:sldMkLst>
          <pc:docMk/>
          <pc:sldMk cId="2582694864" sldId="297"/>
        </pc:sldMkLst>
        <pc:spChg chg="add mod">
          <ac:chgData name="KIKSTRA Jarmo" userId="7fcb8be3-c31a-4394-a3dd-a150ef08396c" providerId="ADAL" clId="{9EA33D70-A42A-4157-9BC6-9443D0C2F246}" dt="2024-04-14T22:04:46.205" v="2673" actId="20577"/>
          <ac:spMkLst>
            <pc:docMk/>
            <pc:sldMk cId="2582694864" sldId="297"/>
            <ac:spMk id="4" creationId="{FFDF0681-D406-60F9-C7E5-C13061677441}"/>
          </ac:spMkLst>
        </pc:spChg>
        <pc:spChg chg="add mod">
          <ac:chgData name="KIKSTRA Jarmo" userId="7fcb8be3-c31a-4394-a3dd-a150ef08396c" providerId="ADAL" clId="{9EA33D70-A42A-4157-9BC6-9443D0C2F246}" dt="2024-04-14T22:05:05.206" v="2701" actId="1076"/>
          <ac:spMkLst>
            <pc:docMk/>
            <pc:sldMk cId="2582694864" sldId="297"/>
            <ac:spMk id="5" creationId="{2602DB6B-EF0C-FD95-2048-0C52DF0E2A17}"/>
          </ac:spMkLst>
        </pc:spChg>
      </pc:sldChg>
      <pc:sldChg chg="addSp delSp modSp add mod modTransition modShow">
        <pc:chgData name="KIKSTRA Jarmo" userId="7fcb8be3-c31a-4394-a3dd-a150ef08396c" providerId="ADAL" clId="{9EA33D70-A42A-4157-9BC6-9443D0C2F246}" dt="2024-04-14T21:15:56.036" v="1490"/>
        <pc:sldMkLst>
          <pc:docMk/>
          <pc:sldMk cId="4152171696" sldId="298"/>
        </pc:sldMkLst>
        <pc:spChg chg="add del mod">
          <ac:chgData name="KIKSTRA Jarmo" userId="7fcb8be3-c31a-4394-a3dd-a150ef08396c" providerId="ADAL" clId="{9EA33D70-A42A-4157-9BC6-9443D0C2F246}" dt="2024-04-14T21:06:26.205" v="1353" actId="478"/>
          <ac:spMkLst>
            <pc:docMk/>
            <pc:sldMk cId="4152171696" sldId="298"/>
            <ac:spMk id="4" creationId="{3B33B639-50E9-B873-1AF4-3A8A6422A0EB}"/>
          </ac:spMkLst>
        </pc:spChg>
        <pc:spChg chg="mod">
          <ac:chgData name="KIKSTRA Jarmo" userId="7fcb8be3-c31a-4394-a3dd-a150ef08396c" providerId="ADAL" clId="{9EA33D70-A42A-4157-9BC6-9443D0C2F246}" dt="2024-04-14T20:46:17.406" v="110" actId="20577"/>
          <ac:spMkLst>
            <pc:docMk/>
            <pc:sldMk cId="4152171696" sldId="298"/>
            <ac:spMk id="8" creationId="{E33196F0-4F0E-7347-FDC0-A77159EDA041}"/>
          </ac:spMkLst>
        </pc:spChg>
        <pc:spChg chg="mod">
          <ac:chgData name="KIKSTRA Jarmo" userId="7fcb8be3-c31a-4394-a3dd-a150ef08396c" providerId="ADAL" clId="{9EA33D70-A42A-4157-9BC6-9443D0C2F246}" dt="2024-04-14T21:06:45.032" v="1355" actId="403"/>
          <ac:spMkLst>
            <pc:docMk/>
            <pc:sldMk cId="4152171696" sldId="298"/>
            <ac:spMk id="9" creationId="{92B6F95C-FDBB-D944-87D2-328F202C84F2}"/>
          </ac:spMkLst>
        </pc:spChg>
        <pc:spChg chg="mod">
          <ac:chgData name="KIKSTRA Jarmo" userId="7fcb8be3-c31a-4394-a3dd-a150ef08396c" providerId="ADAL" clId="{9EA33D70-A42A-4157-9BC6-9443D0C2F246}" dt="2024-04-14T21:07:06.403" v="1358" actId="113"/>
          <ac:spMkLst>
            <pc:docMk/>
            <pc:sldMk cId="4152171696" sldId="298"/>
            <ac:spMk id="10" creationId="{3B5CB104-A26E-9512-68DB-5B12B70C5827}"/>
          </ac:spMkLst>
        </pc:spChg>
        <pc:graphicFrameChg chg="add mod">
          <ac:chgData name="KIKSTRA Jarmo" userId="7fcb8be3-c31a-4394-a3dd-a150ef08396c" providerId="ADAL" clId="{9EA33D70-A42A-4157-9BC6-9443D0C2F246}" dt="2024-04-14T20:46:09.677" v="91"/>
          <ac:graphicFrameMkLst>
            <pc:docMk/>
            <pc:sldMk cId="4152171696" sldId="298"/>
            <ac:graphicFrameMk id="3" creationId="{FA0C5465-BD0F-D21C-495B-3EE97198D04E}"/>
          </ac:graphicFrameMkLst>
        </pc:graphicFrameChg>
        <pc:picChg chg="add mod">
          <ac:chgData name="KIKSTRA Jarmo" userId="7fcb8be3-c31a-4394-a3dd-a150ef08396c" providerId="ADAL" clId="{9EA33D70-A42A-4157-9BC6-9443D0C2F246}" dt="2024-04-14T20:45:58.924" v="90"/>
          <ac:picMkLst>
            <pc:docMk/>
            <pc:sldMk cId="4152171696" sldId="298"/>
            <ac:picMk id="2" creationId="{3472BE75-61BE-4016-B397-6140F86F172C}"/>
          </ac:picMkLst>
        </pc:picChg>
      </pc:sldChg>
      <pc:sldChg chg="modSp add mod modTransition">
        <pc:chgData name="KIKSTRA Jarmo" userId="7fcb8be3-c31a-4394-a3dd-a150ef08396c" providerId="ADAL" clId="{9EA33D70-A42A-4157-9BC6-9443D0C2F246}" dt="2024-04-14T21:15:56.036" v="1490"/>
        <pc:sldMkLst>
          <pc:docMk/>
          <pc:sldMk cId="1810024652" sldId="299"/>
        </pc:sldMkLst>
        <pc:spChg chg="mod">
          <ac:chgData name="KIKSTRA Jarmo" userId="7fcb8be3-c31a-4394-a3dd-a150ef08396c" providerId="ADAL" clId="{9EA33D70-A42A-4157-9BC6-9443D0C2F246}" dt="2024-04-14T21:06:55.015" v="1357" actId="403"/>
          <ac:spMkLst>
            <pc:docMk/>
            <pc:sldMk cId="1810024652" sldId="299"/>
            <ac:spMk id="4" creationId="{3B33B639-50E9-B873-1AF4-3A8A6422A0EB}"/>
          </ac:spMkLst>
        </pc:spChg>
        <pc:spChg chg="mod">
          <ac:chgData name="KIKSTRA Jarmo" userId="7fcb8be3-c31a-4394-a3dd-a150ef08396c" providerId="ADAL" clId="{9EA33D70-A42A-4157-9BC6-9443D0C2F246}" dt="2024-04-14T21:06:50.185" v="1356" actId="403"/>
          <ac:spMkLst>
            <pc:docMk/>
            <pc:sldMk cId="1810024652" sldId="299"/>
            <ac:spMk id="9" creationId="{92B6F95C-FDBB-D944-87D2-328F202C84F2}"/>
          </ac:spMkLst>
        </pc:spChg>
        <pc:spChg chg="mod">
          <ac:chgData name="KIKSTRA Jarmo" userId="7fcb8be3-c31a-4394-a3dd-a150ef08396c" providerId="ADAL" clId="{9EA33D70-A42A-4157-9BC6-9443D0C2F246}" dt="2024-04-14T21:07:12.377" v="1359" actId="113"/>
          <ac:spMkLst>
            <pc:docMk/>
            <pc:sldMk cId="1810024652" sldId="299"/>
            <ac:spMk id="10" creationId="{3B5CB104-A26E-9512-68DB-5B12B70C5827}"/>
          </ac:spMkLst>
        </pc:spChg>
      </pc:sldChg>
      <pc:sldChg chg="addSp modSp add mod modTransition modAnim">
        <pc:chgData name="KIKSTRA Jarmo" userId="7fcb8be3-c31a-4394-a3dd-a150ef08396c" providerId="ADAL" clId="{9EA33D70-A42A-4157-9BC6-9443D0C2F246}" dt="2024-04-14T22:06:22.331" v="2750" actId="14100"/>
        <pc:sldMkLst>
          <pc:docMk/>
          <pc:sldMk cId="773286937" sldId="300"/>
        </pc:sldMkLst>
        <pc:spChg chg="mod">
          <ac:chgData name="KIKSTRA Jarmo" userId="7fcb8be3-c31a-4394-a3dd-a150ef08396c" providerId="ADAL" clId="{9EA33D70-A42A-4157-9BC6-9443D0C2F246}" dt="2024-04-14T21:07:22.218" v="1361" actId="207"/>
          <ac:spMkLst>
            <pc:docMk/>
            <pc:sldMk cId="773286937" sldId="300"/>
            <ac:spMk id="4" creationId="{3B33B639-50E9-B873-1AF4-3A8A6422A0EB}"/>
          </ac:spMkLst>
        </pc:spChg>
        <pc:spChg chg="add mod">
          <ac:chgData name="KIKSTRA Jarmo" userId="7fcb8be3-c31a-4394-a3dd-a150ef08396c" providerId="ADAL" clId="{9EA33D70-A42A-4157-9BC6-9443D0C2F246}" dt="2024-04-14T22:06:22.331" v="2750" actId="14100"/>
          <ac:spMkLst>
            <pc:docMk/>
            <pc:sldMk cId="773286937" sldId="300"/>
            <ac:spMk id="5" creationId="{CF79531D-1884-4218-DF11-CDCB8FA4535D}"/>
          </ac:spMkLst>
        </pc:spChg>
        <pc:spChg chg="mod">
          <ac:chgData name="KIKSTRA Jarmo" userId="7fcb8be3-c31a-4394-a3dd-a150ef08396c" providerId="ADAL" clId="{9EA33D70-A42A-4157-9BC6-9443D0C2F246}" dt="2024-04-14T21:07:19.196" v="1360" actId="207"/>
          <ac:spMkLst>
            <pc:docMk/>
            <pc:sldMk cId="773286937" sldId="300"/>
            <ac:spMk id="9" creationId="{92B6F95C-FDBB-D944-87D2-328F202C84F2}"/>
          </ac:spMkLst>
        </pc:spChg>
        <pc:spChg chg="add mod">
          <ac:chgData name="KIKSTRA Jarmo" userId="7fcb8be3-c31a-4394-a3dd-a150ef08396c" providerId="ADAL" clId="{9EA33D70-A42A-4157-9BC6-9443D0C2F246}" dt="2024-04-14T21:25:35.404" v="1502" actId="1076"/>
          <ac:spMkLst>
            <pc:docMk/>
            <pc:sldMk cId="773286937" sldId="300"/>
            <ac:spMk id="11" creationId="{403ED1B3-9E68-6B81-8DC2-3BB93FD993ED}"/>
          </ac:spMkLst>
        </pc:spChg>
        <pc:picChg chg="add mod">
          <ac:chgData name="KIKSTRA Jarmo" userId="7fcb8be3-c31a-4394-a3dd-a150ef08396c" providerId="ADAL" clId="{9EA33D70-A42A-4157-9BC6-9443D0C2F246}" dt="2024-04-14T21:14:40.426" v="1480" actId="1076"/>
          <ac:picMkLst>
            <pc:docMk/>
            <pc:sldMk cId="773286937" sldId="300"/>
            <ac:picMk id="7" creationId="{6A77B134-547F-3C86-357B-FFE07E270697}"/>
          </ac:picMkLst>
        </pc:picChg>
      </pc:sldChg>
      <pc:sldChg chg="addSp delSp modSp add mod ord">
        <pc:chgData name="KIKSTRA Jarmo" userId="7fcb8be3-c31a-4394-a3dd-a150ef08396c" providerId="ADAL" clId="{9EA33D70-A42A-4157-9BC6-9443D0C2F246}" dt="2024-04-16T09:09:11.095" v="3087" actId="20577"/>
        <pc:sldMkLst>
          <pc:docMk/>
          <pc:sldMk cId="2482961412" sldId="301"/>
        </pc:sldMkLst>
        <pc:spChg chg="del">
          <ac:chgData name="KIKSTRA Jarmo" userId="7fcb8be3-c31a-4394-a3dd-a150ef08396c" providerId="ADAL" clId="{9EA33D70-A42A-4157-9BC6-9443D0C2F246}" dt="2024-04-14T21:28:41.044" v="1578" actId="478"/>
          <ac:spMkLst>
            <pc:docMk/>
            <pc:sldMk cId="2482961412" sldId="301"/>
            <ac:spMk id="4" creationId="{3B33B639-50E9-B873-1AF4-3A8A6422A0EB}"/>
          </ac:spMkLst>
        </pc:spChg>
        <pc:spChg chg="add del mod">
          <ac:chgData name="KIKSTRA Jarmo" userId="7fcb8be3-c31a-4394-a3dd-a150ef08396c" providerId="ADAL" clId="{9EA33D70-A42A-4157-9BC6-9443D0C2F246}" dt="2024-04-14T21:28:44.433" v="1580" actId="478"/>
          <ac:spMkLst>
            <pc:docMk/>
            <pc:sldMk cId="2482961412" sldId="301"/>
            <ac:spMk id="6" creationId="{4816363D-8027-3DBA-9A56-9E02C59CFF04}"/>
          </ac:spMkLst>
        </pc:spChg>
        <pc:spChg chg="mod">
          <ac:chgData name="KIKSTRA Jarmo" userId="7fcb8be3-c31a-4394-a3dd-a150ef08396c" providerId="ADAL" clId="{9EA33D70-A42A-4157-9BC6-9443D0C2F246}" dt="2024-04-14T21:28:11.568" v="1552" actId="113"/>
          <ac:spMkLst>
            <pc:docMk/>
            <pc:sldMk cId="2482961412" sldId="301"/>
            <ac:spMk id="8" creationId="{E33196F0-4F0E-7347-FDC0-A77159EDA041}"/>
          </ac:spMkLst>
        </pc:spChg>
        <pc:spChg chg="del">
          <ac:chgData name="KIKSTRA Jarmo" userId="7fcb8be3-c31a-4394-a3dd-a150ef08396c" providerId="ADAL" clId="{9EA33D70-A42A-4157-9BC6-9443D0C2F246}" dt="2024-04-14T21:28:42.516" v="1579" actId="478"/>
          <ac:spMkLst>
            <pc:docMk/>
            <pc:sldMk cId="2482961412" sldId="301"/>
            <ac:spMk id="9" creationId="{92B6F95C-FDBB-D944-87D2-328F202C84F2}"/>
          </ac:spMkLst>
        </pc:spChg>
        <pc:spChg chg="mod">
          <ac:chgData name="KIKSTRA Jarmo" userId="7fcb8be3-c31a-4394-a3dd-a150ef08396c" providerId="ADAL" clId="{9EA33D70-A42A-4157-9BC6-9443D0C2F246}" dt="2024-04-14T21:28:24.203" v="1577" actId="6549"/>
          <ac:spMkLst>
            <pc:docMk/>
            <pc:sldMk cId="2482961412" sldId="301"/>
            <ac:spMk id="10" creationId="{3B5CB104-A26E-9512-68DB-5B12B70C5827}"/>
          </ac:spMkLst>
        </pc:spChg>
        <pc:spChg chg="add mod">
          <ac:chgData name="KIKSTRA Jarmo" userId="7fcb8be3-c31a-4394-a3dd-a150ef08396c" providerId="ADAL" clId="{9EA33D70-A42A-4157-9BC6-9443D0C2F246}" dt="2024-04-14T21:29:01.483" v="1585" actId="1076"/>
          <ac:spMkLst>
            <pc:docMk/>
            <pc:sldMk cId="2482961412" sldId="301"/>
            <ac:spMk id="11" creationId="{0BF4B728-EEA0-9AB4-A104-1BA6944AADCD}"/>
          </ac:spMkLst>
        </pc:spChg>
        <pc:graphicFrameChg chg="modGraphic">
          <ac:chgData name="KIKSTRA Jarmo" userId="7fcb8be3-c31a-4394-a3dd-a150ef08396c" providerId="ADAL" clId="{9EA33D70-A42A-4157-9BC6-9443D0C2F246}" dt="2024-04-16T09:09:11.095" v="3087" actId="20577"/>
          <ac:graphicFrameMkLst>
            <pc:docMk/>
            <pc:sldMk cId="2482961412" sldId="301"/>
            <ac:graphicFrameMk id="3" creationId="{FA0C5465-BD0F-D21C-495B-3EE97198D04E}"/>
          </ac:graphicFrameMkLst>
        </pc:graphicFrameChg>
        <pc:picChg chg="add del mod">
          <ac:chgData name="KIKSTRA Jarmo" userId="7fcb8be3-c31a-4394-a3dd-a150ef08396c" providerId="ADAL" clId="{9EA33D70-A42A-4157-9BC6-9443D0C2F246}" dt="2024-04-16T09:01:26.828" v="2892" actId="21"/>
          <ac:picMkLst>
            <pc:docMk/>
            <pc:sldMk cId="2482961412" sldId="301"/>
            <ac:picMk id="4" creationId="{44A8260D-1625-5393-79B3-01C69EA48662}"/>
          </ac:picMkLst>
        </pc:picChg>
        <pc:picChg chg="add mod">
          <ac:chgData name="KIKSTRA Jarmo" userId="7fcb8be3-c31a-4394-a3dd-a150ef08396c" providerId="ADAL" clId="{9EA33D70-A42A-4157-9BC6-9443D0C2F246}" dt="2024-04-14T21:29:10.100" v="1587" actId="1076"/>
          <ac:picMkLst>
            <pc:docMk/>
            <pc:sldMk cId="2482961412" sldId="301"/>
            <ac:picMk id="7" creationId="{E200327E-554A-F62A-F8FD-CEE7BE37D204}"/>
          </ac:picMkLst>
        </pc:picChg>
      </pc:sldChg>
      <pc:sldChg chg="addSp delSp modSp add mod">
        <pc:chgData name="KIKSTRA Jarmo" userId="7fcb8be3-c31a-4394-a3dd-a150ef08396c" providerId="ADAL" clId="{9EA33D70-A42A-4157-9BC6-9443D0C2F246}" dt="2024-04-16T09:09:05.922" v="3080" actId="20577"/>
        <pc:sldMkLst>
          <pc:docMk/>
          <pc:sldMk cId="1913474653" sldId="302"/>
        </pc:sldMkLst>
        <pc:spChg chg="mod">
          <ac:chgData name="KIKSTRA Jarmo" userId="7fcb8be3-c31a-4394-a3dd-a150ef08396c" providerId="ADAL" clId="{9EA33D70-A42A-4157-9BC6-9443D0C2F246}" dt="2024-04-14T21:29:52.009" v="1613" actId="20577"/>
          <ac:spMkLst>
            <pc:docMk/>
            <pc:sldMk cId="1913474653" sldId="302"/>
            <ac:spMk id="8" creationId="{E33196F0-4F0E-7347-FDC0-A77159EDA041}"/>
          </ac:spMkLst>
        </pc:spChg>
        <pc:spChg chg="mod">
          <ac:chgData name="KIKSTRA Jarmo" userId="7fcb8be3-c31a-4394-a3dd-a150ef08396c" providerId="ADAL" clId="{9EA33D70-A42A-4157-9BC6-9443D0C2F246}" dt="2024-04-14T21:32:07.989" v="1661" actId="20577"/>
          <ac:spMkLst>
            <pc:docMk/>
            <pc:sldMk cId="1913474653" sldId="302"/>
            <ac:spMk id="10" creationId="{3B5CB104-A26E-9512-68DB-5B12B70C5827}"/>
          </ac:spMkLst>
        </pc:spChg>
        <pc:spChg chg="del">
          <ac:chgData name="KIKSTRA Jarmo" userId="7fcb8be3-c31a-4394-a3dd-a150ef08396c" providerId="ADAL" clId="{9EA33D70-A42A-4157-9BC6-9443D0C2F246}" dt="2024-04-14T21:31:44.052" v="1650" actId="478"/>
          <ac:spMkLst>
            <pc:docMk/>
            <pc:sldMk cId="1913474653" sldId="302"/>
            <ac:spMk id="11" creationId="{0BF4B728-EEA0-9AB4-A104-1BA6944AADCD}"/>
          </ac:spMkLst>
        </pc:spChg>
        <pc:graphicFrameChg chg="modGraphic">
          <ac:chgData name="KIKSTRA Jarmo" userId="7fcb8be3-c31a-4394-a3dd-a150ef08396c" providerId="ADAL" clId="{9EA33D70-A42A-4157-9BC6-9443D0C2F246}" dt="2024-04-16T09:09:05.922" v="3080" actId="20577"/>
          <ac:graphicFrameMkLst>
            <pc:docMk/>
            <pc:sldMk cId="1913474653" sldId="302"/>
            <ac:graphicFrameMk id="3" creationId="{FA0C5465-BD0F-D21C-495B-3EE97198D04E}"/>
          </ac:graphicFrameMkLst>
        </pc:graphicFrameChg>
        <pc:picChg chg="add del mod">
          <ac:chgData name="KIKSTRA Jarmo" userId="7fcb8be3-c31a-4394-a3dd-a150ef08396c" providerId="ADAL" clId="{9EA33D70-A42A-4157-9BC6-9443D0C2F246}" dt="2024-04-14T21:39:33.987" v="1941" actId="478"/>
          <ac:picMkLst>
            <pc:docMk/>
            <pc:sldMk cId="1913474653" sldId="302"/>
            <ac:picMk id="4" creationId="{B4D12950-1079-2AD8-A3AB-ABB1C29AADA1}"/>
          </ac:picMkLst>
        </pc:picChg>
        <pc:picChg chg="add del mod">
          <ac:chgData name="KIKSTRA Jarmo" userId="7fcb8be3-c31a-4394-a3dd-a150ef08396c" providerId="ADAL" clId="{9EA33D70-A42A-4157-9BC6-9443D0C2F246}" dt="2024-04-14T21:40:00.832" v="1944" actId="478"/>
          <ac:picMkLst>
            <pc:docMk/>
            <pc:sldMk cId="1913474653" sldId="302"/>
            <ac:picMk id="5" creationId="{9A9DAEE8-FA68-11B4-1E3C-C85A82812D65}"/>
          </ac:picMkLst>
        </pc:picChg>
        <pc:picChg chg="del">
          <ac:chgData name="KIKSTRA Jarmo" userId="7fcb8be3-c31a-4394-a3dd-a150ef08396c" providerId="ADAL" clId="{9EA33D70-A42A-4157-9BC6-9443D0C2F246}" dt="2024-04-14T21:30:09.191" v="1645" actId="478"/>
          <ac:picMkLst>
            <pc:docMk/>
            <pc:sldMk cId="1913474653" sldId="302"/>
            <ac:picMk id="7" creationId="{E200327E-554A-F62A-F8FD-CEE7BE37D204}"/>
          </ac:picMkLst>
        </pc:picChg>
        <pc:picChg chg="add mod">
          <ac:chgData name="KIKSTRA Jarmo" userId="7fcb8be3-c31a-4394-a3dd-a150ef08396c" providerId="ADAL" clId="{9EA33D70-A42A-4157-9BC6-9443D0C2F246}" dt="2024-04-14T21:39:36.575" v="1943" actId="1076"/>
          <ac:picMkLst>
            <pc:docMk/>
            <pc:sldMk cId="1913474653" sldId="302"/>
            <ac:picMk id="9" creationId="{B6ED082B-9D9F-1568-8EA2-1143A93D1CA2}"/>
          </ac:picMkLst>
        </pc:picChg>
        <pc:picChg chg="add mod">
          <ac:chgData name="KIKSTRA Jarmo" userId="7fcb8be3-c31a-4394-a3dd-a150ef08396c" providerId="ADAL" clId="{9EA33D70-A42A-4157-9BC6-9443D0C2F246}" dt="2024-04-14T21:40:05.495" v="1946" actId="1076"/>
          <ac:picMkLst>
            <pc:docMk/>
            <pc:sldMk cId="1913474653" sldId="302"/>
            <ac:picMk id="13" creationId="{BB4FE36B-F120-C4DE-7791-54DE49028800}"/>
          </ac:picMkLst>
        </pc:picChg>
        <pc:cxnChg chg="add mod">
          <ac:chgData name="KIKSTRA Jarmo" userId="7fcb8be3-c31a-4394-a3dd-a150ef08396c" providerId="ADAL" clId="{9EA33D70-A42A-4157-9BC6-9443D0C2F246}" dt="2024-04-14T21:40:39.590" v="1951" actId="14100"/>
          <ac:cxnSpMkLst>
            <pc:docMk/>
            <pc:sldMk cId="1913474653" sldId="302"/>
            <ac:cxnSpMk id="15" creationId="{FEE115A0-ACB5-2995-7FC0-F0F29A23635C}"/>
          </ac:cxnSpMkLst>
        </pc:cxnChg>
      </pc:sldChg>
      <pc:sldChg chg="addSp delSp modSp add mod">
        <pc:chgData name="KIKSTRA Jarmo" userId="7fcb8be3-c31a-4394-a3dd-a150ef08396c" providerId="ADAL" clId="{9EA33D70-A42A-4157-9BC6-9443D0C2F246}" dt="2024-04-16T09:09:01.788" v="3073" actId="20577"/>
        <pc:sldMkLst>
          <pc:docMk/>
          <pc:sldMk cId="141877366" sldId="303"/>
        </pc:sldMkLst>
        <pc:spChg chg="mod">
          <ac:chgData name="KIKSTRA Jarmo" userId="7fcb8be3-c31a-4394-a3dd-a150ef08396c" providerId="ADAL" clId="{9EA33D70-A42A-4157-9BC6-9443D0C2F246}" dt="2024-04-14T21:43:43.391" v="2018" actId="20577"/>
          <ac:spMkLst>
            <pc:docMk/>
            <pc:sldMk cId="141877366" sldId="303"/>
            <ac:spMk id="8" creationId="{E33196F0-4F0E-7347-FDC0-A77159EDA041}"/>
          </ac:spMkLst>
        </pc:spChg>
        <pc:spChg chg="mod">
          <ac:chgData name="KIKSTRA Jarmo" userId="7fcb8be3-c31a-4394-a3dd-a150ef08396c" providerId="ADAL" clId="{9EA33D70-A42A-4157-9BC6-9443D0C2F246}" dt="2024-04-14T21:42:40.380" v="1988" actId="6549"/>
          <ac:spMkLst>
            <pc:docMk/>
            <pc:sldMk cId="141877366" sldId="303"/>
            <ac:spMk id="10" creationId="{3B5CB104-A26E-9512-68DB-5B12B70C5827}"/>
          </ac:spMkLst>
        </pc:spChg>
        <pc:graphicFrameChg chg="modGraphic">
          <ac:chgData name="KIKSTRA Jarmo" userId="7fcb8be3-c31a-4394-a3dd-a150ef08396c" providerId="ADAL" clId="{9EA33D70-A42A-4157-9BC6-9443D0C2F246}" dt="2024-04-16T09:09:01.788" v="3073" actId="20577"/>
          <ac:graphicFrameMkLst>
            <pc:docMk/>
            <pc:sldMk cId="141877366" sldId="303"/>
            <ac:graphicFrameMk id="3" creationId="{FA0C5465-BD0F-D21C-495B-3EE97198D04E}"/>
          </ac:graphicFrameMkLst>
        </pc:graphicFrameChg>
        <pc:picChg chg="del">
          <ac:chgData name="KIKSTRA Jarmo" userId="7fcb8be3-c31a-4394-a3dd-a150ef08396c" providerId="ADAL" clId="{9EA33D70-A42A-4157-9BC6-9443D0C2F246}" dt="2024-04-14T21:38:45.808" v="1940" actId="478"/>
          <ac:picMkLst>
            <pc:docMk/>
            <pc:sldMk cId="141877366" sldId="303"/>
            <ac:picMk id="4" creationId="{B4D12950-1079-2AD8-A3AB-ABB1C29AADA1}"/>
          </ac:picMkLst>
        </pc:picChg>
        <pc:picChg chg="del">
          <ac:chgData name="KIKSTRA Jarmo" userId="7fcb8be3-c31a-4394-a3dd-a150ef08396c" providerId="ADAL" clId="{9EA33D70-A42A-4157-9BC6-9443D0C2F246}" dt="2024-04-14T21:35:23.624" v="1788" actId="478"/>
          <ac:picMkLst>
            <pc:docMk/>
            <pc:sldMk cId="141877366" sldId="303"/>
            <ac:picMk id="5" creationId="{9A9DAEE8-FA68-11B4-1E3C-C85A82812D65}"/>
          </ac:picMkLst>
        </pc:picChg>
        <pc:picChg chg="add mod">
          <ac:chgData name="KIKSTRA Jarmo" userId="7fcb8be3-c31a-4394-a3dd-a150ef08396c" providerId="ADAL" clId="{9EA33D70-A42A-4157-9BC6-9443D0C2F246}" dt="2024-04-14T21:41:29.990" v="1955" actId="1076"/>
          <ac:picMkLst>
            <pc:docMk/>
            <pc:sldMk cId="141877366" sldId="303"/>
            <ac:picMk id="7" creationId="{44679A98-7271-16A7-0449-B03AAF746986}"/>
          </ac:picMkLst>
        </pc:picChg>
      </pc:sldChg>
      <pc:sldChg chg="addSp delSp modSp add mod ord">
        <pc:chgData name="KIKSTRA Jarmo" userId="7fcb8be3-c31a-4394-a3dd-a150ef08396c" providerId="ADAL" clId="{9EA33D70-A42A-4157-9BC6-9443D0C2F246}" dt="2024-04-16T09:08:52.560" v="3059" actId="20577"/>
        <pc:sldMkLst>
          <pc:docMk/>
          <pc:sldMk cId="2240706293" sldId="304"/>
        </pc:sldMkLst>
        <pc:spChg chg="mod">
          <ac:chgData name="KIKSTRA Jarmo" userId="7fcb8be3-c31a-4394-a3dd-a150ef08396c" providerId="ADAL" clId="{9EA33D70-A42A-4157-9BC6-9443D0C2F246}" dt="2024-04-14T21:50:41.179" v="2219" actId="20577"/>
          <ac:spMkLst>
            <pc:docMk/>
            <pc:sldMk cId="2240706293" sldId="304"/>
            <ac:spMk id="8" creationId="{E33196F0-4F0E-7347-FDC0-A77159EDA041}"/>
          </ac:spMkLst>
        </pc:spChg>
        <pc:graphicFrameChg chg="modGraphic">
          <ac:chgData name="KIKSTRA Jarmo" userId="7fcb8be3-c31a-4394-a3dd-a150ef08396c" providerId="ADAL" clId="{9EA33D70-A42A-4157-9BC6-9443D0C2F246}" dt="2024-04-16T09:08:52.560" v="3059" actId="20577"/>
          <ac:graphicFrameMkLst>
            <pc:docMk/>
            <pc:sldMk cId="2240706293" sldId="304"/>
            <ac:graphicFrameMk id="3" creationId="{FA0C5465-BD0F-D21C-495B-3EE97198D04E}"/>
          </ac:graphicFrameMkLst>
        </pc:graphicFrameChg>
        <pc:picChg chg="del">
          <ac:chgData name="KIKSTRA Jarmo" userId="7fcb8be3-c31a-4394-a3dd-a150ef08396c" providerId="ADAL" clId="{9EA33D70-A42A-4157-9BC6-9443D0C2F246}" dt="2024-04-14T21:50:44.443" v="2220" actId="478"/>
          <ac:picMkLst>
            <pc:docMk/>
            <pc:sldMk cId="2240706293" sldId="304"/>
            <ac:picMk id="4" creationId="{B4D12950-1079-2AD8-A3AB-ABB1C29AADA1}"/>
          </ac:picMkLst>
        </pc:picChg>
        <pc:picChg chg="add mod">
          <ac:chgData name="KIKSTRA Jarmo" userId="7fcb8be3-c31a-4394-a3dd-a150ef08396c" providerId="ADAL" clId="{9EA33D70-A42A-4157-9BC6-9443D0C2F246}" dt="2024-04-14T21:51:39.967" v="2222" actId="1076"/>
          <ac:picMkLst>
            <pc:docMk/>
            <pc:sldMk cId="2240706293" sldId="304"/>
            <ac:picMk id="6" creationId="{DEF6D841-3EF2-8EB4-22B4-DF6BBE060A20}"/>
          </ac:picMkLst>
        </pc:picChg>
        <pc:picChg chg="add del mod">
          <ac:chgData name="KIKSTRA Jarmo" userId="7fcb8be3-c31a-4394-a3dd-a150ef08396c" providerId="ADAL" clId="{9EA33D70-A42A-4157-9BC6-9443D0C2F246}" dt="2024-04-14T21:52:31.806" v="2224"/>
          <ac:picMkLst>
            <pc:docMk/>
            <pc:sldMk cId="2240706293" sldId="304"/>
            <ac:picMk id="7" creationId="{59381CB4-1CA2-345F-C1FA-408EB57A6B68}"/>
          </ac:picMkLst>
        </pc:picChg>
      </pc:sldChg>
      <pc:sldChg chg="addSp delSp modSp add del mod">
        <pc:chgData name="KIKSTRA Jarmo" userId="7fcb8be3-c31a-4394-a3dd-a150ef08396c" providerId="ADAL" clId="{9EA33D70-A42A-4157-9BC6-9443D0C2F246}" dt="2024-04-16T09:08:57.825" v="3066" actId="20577"/>
        <pc:sldMkLst>
          <pc:docMk/>
          <pc:sldMk cId="1028693697" sldId="305"/>
        </pc:sldMkLst>
        <pc:spChg chg="mod">
          <ac:chgData name="KIKSTRA Jarmo" userId="7fcb8be3-c31a-4394-a3dd-a150ef08396c" providerId="ADAL" clId="{9EA33D70-A42A-4157-9BC6-9443D0C2F246}" dt="2024-04-14T21:43:49.086" v="2019"/>
          <ac:spMkLst>
            <pc:docMk/>
            <pc:sldMk cId="1028693697" sldId="305"/>
            <ac:spMk id="8" creationId="{E33196F0-4F0E-7347-FDC0-A77159EDA041}"/>
          </ac:spMkLst>
        </pc:spChg>
        <pc:spChg chg="mod">
          <ac:chgData name="KIKSTRA Jarmo" userId="7fcb8be3-c31a-4394-a3dd-a150ef08396c" providerId="ADAL" clId="{9EA33D70-A42A-4157-9BC6-9443D0C2F246}" dt="2024-04-14T21:43:30.292" v="2009" actId="20577"/>
          <ac:spMkLst>
            <pc:docMk/>
            <pc:sldMk cId="1028693697" sldId="305"/>
            <ac:spMk id="10" creationId="{3B5CB104-A26E-9512-68DB-5B12B70C5827}"/>
          </ac:spMkLst>
        </pc:spChg>
        <pc:graphicFrameChg chg="modGraphic">
          <ac:chgData name="KIKSTRA Jarmo" userId="7fcb8be3-c31a-4394-a3dd-a150ef08396c" providerId="ADAL" clId="{9EA33D70-A42A-4157-9BC6-9443D0C2F246}" dt="2024-04-16T09:08:57.825" v="3066" actId="20577"/>
          <ac:graphicFrameMkLst>
            <pc:docMk/>
            <pc:sldMk cId="1028693697" sldId="305"/>
            <ac:graphicFrameMk id="3" creationId="{FA0C5465-BD0F-D21C-495B-3EE97198D04E}"/>
          </ac:graphicFrameMkLst>
        </pc:graphicFrameChg>
        <pc:picChg chg="add del mod">
          <ac:chgData name="KIKSTRA Jarmo" userId="7fcb8be3-c31a-4394-a3dd-a150ef08396c" providerId="ADAL" clId="{9EA33D70-A42A-4157-9BC6-9443D0C2F246}" dt="2024-04-14T21:43:21.618" v="2008" actId="14826"/>
          <ac:picMkLst>
            <pc:docMk/>
            <pc:sldMk cId="1028693697" sldId="305"/>
            <ac:picMk id="7" creationId="{44679A98-7271-16A7-0449-B03AAF746986}"/>
          </ac:picMkLst>
        </pc:picChg>
      </pc:sldChg>
      <pc:sldChg chg="addSp delSp modSp add del mod ord">
        <pc:chgData name="KIKSTRA Jarmo" userId="7fcb8be3-c31a-4394-a3dd-a150ef08396c" providerId="ADAL" clId="{9EA33D70-A42A-4157-9BC6-9443D0C2F246}" dt="2024-04-16T09:08:21.053" v="2999" actId="20577"/>
        <pc:sldMkLst>
          <pc:docMk/>
          <pc:sldMk cId="531780967" sldId="306"/>
        </pc:sldMkLst>
        <pc:spChg chg="mod">
          <ac:chgData name="KIKSTRA Jarmo" userId="7fcb8be3-c31a-4394-a3dd-a150ef08396c" providerId="ADAL" clId="{9EA33D70-A42A-4157-9BC6-9443D0C2F246}" dt="2024-04-14T21:47:30.726" v="2178" actId="20577"/>
          <ac:spMkLst>
            <pc:docMk/>
            <pc:sldMk cId="531780967" sldId="306"/>
            <ac:spMk id="8" creationId="{E33196F0-4F0E-7347-FDC0-A77159EDA041}"/>
          </ac:spMkLst>
        </pc:spChg>
        <pc:spChg chg="mod">
          <ac:chgData name="KIKSTRA Jarmo" userId="7fcb8be3-c31a-4394-a3dd-a150ef08396c" providerId="ADAL" clId="{9EA33D70-A42A-4157-9BC6-9443D0C2F246}" dt="2024-04-14T21:46:50.312" v="2154" actId="20577"/>
          <ac:spMkLst>
            <pc:docMk/>
            <pc:sldMk cId="531780967" sldId="306"/>
            <ac:spMk id="10" creationId="{3B5CB104-A26E-9512-68DB-5B12B70C5827}"/>
          </ac:spMkLst>
        </pc:spChg>
        <pc:graphicFrameChg chg="mod modGraphic">
          <ac:chgData name="KIKSTRA Jarmo" userId="7fcb8be3-c31a-4394-a3dd-a150ef08396c" providerId="ADAL" clId="{9EA33D70-A42A-4157-9BC6-9443D0C2F246}" dt="2024-04-16T09:08:21.053" v="2999" actId="20577"/>
          <ac:graphicFrameMkLst>
            <pc:docMk/>
            <pc:sldMk cId="531780967" sldId="306"/>
            <ac:graphicFrameMk id="3" creationId="{FA0C5465-BD0F-D21C-495B-3EE97198D04E}"/>
          </ac:graphicFrameMkLst>
        </pc:graphicFrameChg>
        <pc:picChg chg="add mod modCrop">
          <ac:chgData name="KIKSTRA Jarmo" userId="7fcb8be3-c31a-4394-a3dd-a150ef08396c" providerId="ADAL" clId="{9EA33D70-A42A-4157-9BC6-9443D0C2F246}" dt="2024-04-14T21:47:16.924" v="2163" actId="1076"/>
          <ac:picMkLst>
            <pc:docMk/>
            <pc:sldMk cId="531780967" sldId="306"/>
            <ac:picMk id="5" creationId="{D30A3368-75F6-3043-9F98-D3F72452FE33}"/>
          </ac:picMkLst>
        </pc:picChg>
        <pc:picChg chg="add mod modCrop">
          <ac:chgData name="KIKSTRA Jarmo" userId="7fcb8be3-c31a-4394-a3dd-a150ef08396c" providerId="ADAL" clId="{9EA33D70-A42A-4157-9BC6-9443D0C2F246}" dt="2024-04-14T22:08:56.184" v="2755" actId="1076"/>
          <ac:picMkLst>
            <pc:docMk/>
            <pc:sldMk cId="531780967" sldId="306"/>
            <ac:picMk id="6" creationId="{09BF04DB-C298-E59A-A555-9D5FB4661B11}"/>
          </ac:picMkLst>
        </pc:picChg>
        <pc:picChg chg="del">
          <ac:chgData name="KIKSTRA Jarmo" userId="7fcb8be3-c31a-4394-a3dd-a150ef08396c" providerId="ADAL" clId="{9EA33D70-A42A-4157-9BC6-9443D0C2F246}" dt="2024-04-14T21:42:56.882" v="2001" actId="478"/>
          <ac:picMkLst>
            <pc:docMk/>
            <pc:sldMk cId="531780967" sldId="306"/>
            <ac:picMk id="7" creationId="{44679A98-7271-16A7-0449-B03AAF746986}"/>
          </ac:picMkLst>
        </pc:picChg>
        <pc:picChg chg="add del mod">
          <ac:chgData name="KIKSTRA Jarmo" userId="7fcb8be3-c31a-4394-a3dd-a150ef08396c" providerId="ADAL" clId="{9EA33D70-A42A-4157-9BC6-9443D0C2F246}" dt="2024-04-14T22:08:54.771" v="2754"/>
          <ac:picMkLst>
            <pc:docMk/>
            <pc:sldMk cId="531780967" sldId="306"/>
            <ac:picMk id="9" creationId="{80E8ADE8-B829-DF66-1DEC-D1478D348DAB}"/>
          </ac:picMkLst>
        </pc:picChg>
      </pc:sldChg>
      <pc:sldChg chg="addSp delSp modSp add mod">
        <pc:chgData name="KIKSTRA Jarmo" userId="7fcb8be3-c31a-4394-a3dd-a150ef08396c" providerId="ADAL" clId="{9EA33D70-A42A-4157-9BC6-9443D0C2F246}" dt="2024-04-16T09:08:47.924" v="3052" actId="20577"/>
        <pc:sldMkLst>
          <pc:docMk/>
          <pc:sldMk cId="3098397534" sldId="307"/>
        </pc:sldMkLst>
        <pc:spChg chg="add del mod">
          <ac:chgData name="KIKSTRA Jarmo" userId="7fcb8be3-c31a-4394-a3dd-a150ef08396c" providerId="ADAL" clId="{9EA33D70-A42A-4157-9BC6-9443D0C2F246}" dt="2024-04-14T21:54:55.272" v="2376" actId="478"/>
          <ac:spMkLst>
            <pc:docMk/>
            <pc:sldMk cId="3098397534" sldId="307"/>
            <ac:spMk id="5" creationId="{1449211A-956A-32DC-96E6-1A73BF0A4520}"/>
          </ac:spMkLst>
        </pc:spChg>
        <pc:spChg chg="mod">
          <ac:chgData name="KIKSTRA Jarmo" userId="7fcb8be3-c31a-4394-a3dd-a150ef08396c" providerId="ADAL" clId="{9EA33D70-A42A-4157-9BC6-9443D0C2F246}" dt="2024-04-14T21:53:01.034" v="2275" actId="6549"/>
          <ac:spMkLst>
            <pc:docMk/>
            <pc:sldMk cId="3098397534" sldId="307"/>
            <ac:spMk id="8" creationId="{E33196F0-4F0E-7347-FDC0-A77159EDA041}"/>
          </ac:spMkLst>
        </pc:spChg>
        <pc:spChg chg="mod">
          <ac:chgData name="KIKSTRA Jarmo" userId="7fcb8be3-c31a-4394-a3dd-a150ef08396c" providerId="ADAL" clId="{9EA33D70-A42A-4157-9BC6-9443D0C2F246}" dt="2024-04-14T21:53:45.265" v="2365"/>
          <ac:spMkLst>
            <pc:docMk/>
            <pc:sldMk cId="3098397534" sldId="307"/>
            <ac:spMk id="10" creationId="{3B5CB104-A26E-9512-68DB-5B12B70C5827}"/>
          </ac:spMkLst>
        </pc:spChg>
        <pc:graphicFrameChg chg="modGraphic">
          <ac:chgData name="KIKSTRA Jarmo" userId="7fcb8be3-c31a-4394-a3dd-a150ef08396c" providerId="ADAL" clId="{9EA33D70-A42A-4157-9BC6-9443D0C2F246}" dt="2024-04-16T09:08:47.924" v="3052" actId="20577"/>
          <ac:graphicFrameMkLst>
            <pc:docMk/>
            <pc:sldMk cId="3098397534" sldId="307"/>
            <ac:graphicFrameMk id="3" creationId="{FA0C5465-BD0F-D21C-495B-3EE97198D04E}"/>
          </ac:graphicFrameMkLst>
        </pc:graphicFrameChg>
        <pc:picChg chg="del mod">
          <ac:chgData name="KIKSTRA Jarmo" userId="7fcb8be3-c31a-4394-a3dd-a150ef08396c" providerId="ADAL" clId="{9EA33D70-A42A-4157-9BC6-9443D0C2F246}" dt="2024-04-14T21:54:07.071" v="2371" actId="478"/>
          <ac:picMkLst>
            <pc:docMk/>
            <pc:sldMk cId="3098397534" sldId="307"/>
            <ac:picMk id="6" creationId="{DEF6D841-3EF2-8EB4-22B4-DF6BBE060A20}"/>
          </ac:picMkLst>
        </pc:picChg>
        <pc:picChg chg="add del mod">
          <ac:chgData name="KIKSTRA Jarmo" userId="7fcb8be3-c31a-4394-a3dd-a150ef08396c" providerId="ADAL" clId="{9EA33D70-A42A-4157-9BC6-9443D0C2F246}" dt="2024-04-14T21:55:21.683" v="2378" actId="478"/>
          <ac:picMkLst>
            <pc:docMk/>
            <pc:sldMk cId="3098397534" sldId="307"/>
            <ac:picMk id="9" creationId="{4EEE7A13-3889-DD61-9C5A-E3733EACFCA8}"/>
          </ac:picMkLst>
        </pc:picChg>
      </pc:sldChg>
      <pc:sldChg chg="addSp delSp modSp add mod">
        <pc:chgData name="KIKSTRA Jarmo" userId="7fcb8be3-c31a-4394-a3dd-a150ef08396c" providerId="ADAL" clId="{9EA33D70-A42A-4157-9BC6-9443D0C2F246}" dt="2024-04-16T09:08:44.588" v="3045"/>
        <pc:sldMkLst>
          <pc:docMk/>
          <pc:sldMk cId="3491473887" sldId="308"/>
        </pc:sldMkLst>
        <pc:spChg chg="del">
          <ac:chgData name="KIKSTRA Jarmo" userId="7fcb8be3-c31a-4394-a3dd-a150ef08396c" providerId="ADAL" clId="{9EA33D70-A42A-4157-9BC6-9443D0C2F246}" dt="2024-04-14T21:58:26.868" v="2489" actId="478"/>
          <ac:spMkLst>
            <pc:docMk/>
            <pc:sldMk cId="3491473887" sldId="308"/>
            <ac:spMk id="5" creationId="{1449211A-956A-32DC-96E6-1A73BF0A4520}"/>
          </ac:spMkLst>
        </pc:spChg>
        <pc:spChg chg="mod">
          <ac:chgData name="KIKSTRA Jarmo" userId="7fcb8be3-c31a-4394-a3dd-a150ef08396c" providerId="ADAL" clId="{9EA33D70-A42A-4157-9BC6-9443D0C2F246}" dt="2024-04-14T21:57:50.884" v="2449" actId="20577"/>
          <ac:spMkLst>
            <pc:docMk/>
            <pc:sldMk cId="3491473887" sldId="308"/>
            <ac:spMk id="8" creationId="{E33196F0-4F0E-7347-FDC0-A77159EDA041}"/>
          </ac:spMkLst>
        </pc:spChg>
        <pc:spChg chg="mod">
          <ac:chgData name="KIKSTRA Jarmo" userId="7fcb8be3-c31a-4394-a3dd-a150ef08396c" providerId="ADAL" clId="{9EA33D70-A42A-4157-9BC6-9443D0C2F246}" dt="2024-04-14T21:58:10.731" v="2486" actId="20577"/>
          <ac:spMkLst>
            <pc:docMk/>
            <pc:sldMk cId="3491473887" sldId="308"/>
            <ac:spMk id="10" creationId="{3B5CB104-A26E-9512-68DB-5B12B70C5827}"/>
          </ac:spMkLst>
        </pc:spChg>
        <pc:graphicFrameChg chg="mod">
          <ac:chgData name="KIKSTRA Jarmo" userId="7fcb8be3-c31a-4394-a3dd-a150ef08396c" providerId="ADAL" clId="{9EA33D70-A42A-4157-9BC6-9443D0C2F246}" dt="2024-04-16T09:08:44.588" v="3045"/>
          <ac:graphicFrameMkLst>
            <pc:docMk/>
            <pc:sldMk cId="3491473887" sldId="308"/>
            <ac:graphicFrameMk id="3" creationId="{FA0C5465-BD0F-D21C-495B-3EE97198D04E}"/>
          </ac:graphicFrameMkLst>
        </pc:graphicFrameChg>
        <pc:picChg chg="add mod modCrop">
          <ac:chgData name="KIKSTRA Jarmo" userId="7fcb8be3-c31a-4394-a3dd-a150ef08396c" providerId="ADAL" clId="{9EA33D70-A42A-4157-9BC6-9443D0C2F246}" dt="2024-04-16T09:01:55.479" v="2898" actId="732"/>
          <ac:picMkLst>
            <pc:docMk/>
            <pc:sldMk cId="3491473887" sldId="308"/>
            <ac:picMk id="4" creationId="{1817E3C4-2F6C-655E-BC97-52C4A24EAA07}"/>
          </ac:picMkLst>
        </pc:picChg>
        <pc:picChg chg="add mod modCrop">
          <ac:chgData name="KIKSTRA Jarmo" userId="7fcb8be3-c31a-4394-a3dd-a150ef08396c" providerId="ADAL" clId="{9EA33D70-A42A-4157-9BC6-9443D0C2F246}" dt="2024-04-14T21:57:29.531" v="2406" actId="1076"/>
          <ac:picMkLst>
            <pc:docMk/>
            <pc:sldMk cId="3491473887" sldId="308"/>
            <ac:picMk id="6" creationId="{EDA6B785-E184-4A63-E5A9-42006050F0B7}"/>
          </ac:picMkLst>
        </pc:picChg>
        <pc:picChg chg="add mod modCrop">
          <ac:chgData name="KIKSTRA Jarmo" userId="7fcb8be3-c31a-4394-a3dd-a150ef08396c" providerId="ADAL" clId="{9EA33D70-A42A-4157-9BC6-9443D0C2F246}" dt="2024-04-14T21:57:33.982" v="2408" actId="1076"/>
          <ac:picMkLst>
            <pc:docMk/>
            <pc:sldMk cId="3491473887" sldId="308"/>
            <ac:picMk id="7" creationId="{11CB871F-0F7E-3977-1927-91F4543AFD3D}"/>
          </ac:picMkLst>
        </pc:picChg>
        <pc:picChg chg="del">
          <ac:chgData name="KIKSTRA Jarmo" userId="7fcb8be3-c31a-4394-a3dd-a150ef08396c" providerId="ADAL" clId="{9EA33D70-A42A-4157-9BC6-9443D0C2F246}" dt="2024-04-14T21:55:24.738" v="2379" actId="478"/>
          <ac:picMkLst>
            <pc:docMk/>
            <pc:sldMk cId="3491473887" sldId="308"/>
            <ac:picMk id="9" creationId="{4EEE7A13-3889-DD61-9C5A-E3733EACFCA8}"/>
          </ac:picMkLst>
        </pc:picChg>
        <pc:picChg chg="add mod">
          <ac:chgData name="KIKSTRA Jarmo" userId="7fcb8be3-c31a-4394-a3dd-a150ef08396c" providerId="ADAL" clId="{9EA33D70-A42A-4157-9BC6-9443D0C2F246}" dt="2024-04-14T22:02:51.342" v="2659"/>
          <ac:picMkLst>
            <pc:docMk/>
            <pc:sldMk cId="3491473887" sldId="308"/>
            <ac:picMk id="11" creationId="{03457D0D-8C89-5961-E2C4-EB324EB122C0}"/>
          </ac:picMkLst>
        </pc:picChg>
        <pc:picChg chg="add mod">
          <ac:chgData name="KIKSTRA Jarmo" userId="7fcb8be3-c31a-4394-a3dd-a150ef08396c" providerId="ADAL" clId="{9EA33D70-A42A-4157-9BC6-9443D0C2F246}" dt="2024-04-16T09:01:47.391" v="2897" actId="1076"/>
          <ac:picMkLst>
            <pc:docMk/>
            <pc:sldMk cId="3491473887" sldId="308"/>
            <ac:picMk id="12" creationId="{8145CC3D-AA1C-2439-1804-760F12B9089F}"/>
          </ac:picMkLst>
        </pc:picChg>
      </pc:sldChg>
      <pc:sldChg chg="add del">
        <pc:chgData name="KIKSTRA Jarmo" userId="7fcb8be3-c31a-4394-a3dd-a150ef08396c" providerId="ADAL" clId="{9EA33D70-A42A-4157-9BC6-9443D0C2F246}" dt="2024-04-14T22:03:49.686" v="2665" actId="47"/>
        <pc:sldMkLst>
          <pc:docMk/>
          <pc:sldMk cId="1479602782" sldId="309"/>
        </pc:sldMkLst>
      </pc:sldChg>
      <pc:sldChg chg="add del">
        <pc:chgData name="KIKSTRA Jarmo" userId="7fcb8be3-c31a-4394-a3dd-a150ef08396c" providerId="ADAL" clId="{9EA33D70-A42A-4157-9BC6-9443D0C2F246}" dt="2024-04-14T22:03:49.686" v="2665" actId="47"/>
        <pc:sldMkLst>
          <pc:docMk/>
          <pc:sldMk cId="2237205681" sldId="310"/>
        </pc:sldMkLst>
      </pc:sldChg>
      <pc:sldChg chg="addSp delSp modSp add mod">
        <pc:chgData name="KIKSTRA Jarmo" userId="7fcb8be3-c31a-4394-a3dd-a150ef08396c" providerId="ADAL" clId="{9EA33D70-A42A-4157-9BC6-9443D0C2F246}" dt="2024-04-16T09:08:41.156" v="3044"/>
        <pc:sldMkLst>
          <pc:docMk/>
          <pc:sldMk cId="1131896388" sldId="311"/>
        </pc:sldMkLst>
        <pc:spChg chg="del">
          <ac:chgData name="KIKSTRA Jarmo" userId="7fcb8be3-c31a-4394-a3dd-a150ef08396c" providerId="ADAL" clId="{9EA33D70-A42A-4157-9BC6-9443D0C2F246}" dt="2024-04-14T22:00:03.699" v="2562" actId="478"/>
          <ac:spMkLst>
            <pc:docMk/>
            <pc:sldMk cId="1131896388" sldId="311"/>
            <ac:spMk id="5" creationId="{1449211A-956A-32DC-96E6-1A73BF0A4520}"/>
          </ac:spMkLst>
        </pc:spChg>
        <pc:spChg chg="mod">
          <ac:chgData name="KIKSTRA Jarmo" userId="7fcb8be3-c31a-4394-a3dd-a150ef08396c" providerId="ADAL" clId="{9EA33D70-A42A-4157-9BC6-9443D0C2F246}" dt="2024-04-14T21:59:00.252" v="2523" actId="6549"/>
          <ac:spMkLst>
            <pc:docMk/>
            <pc:sldMk cId="1131896388" sldId="311"/>
            <ac:spMk id="10" creationId="{3B5CB104-A26E-9512-68DB-5B12B70C5827}"/>
          </ac:spMkLst>
        </pc:spChg>
        <pc:graphicFrameChg chg="mod">
          <ac:chgData name="KIKSTRA Jarmo" userId="7fcb8be3-c31a-4394-a3dd-a150ef08396c" providerId="ADAL" clId="{9EA33D70-A42A-4157-9BC6-9443D0C2F246}" dt="2024-04-16T09:08:41.156" v="3044"/>
          <ac:graphicFrameMkLst>
            <pc:docMk/>
            <pc:sldMk cId="1131896388" sldId="311"/>
            <ac:graphicFrameMk id="3" creationId="{FA0C5465-BD0F-D21C-495B-3EE97198D04E}"/>
          </ac:graphicFrameMkLst>
        </pc:graphicFrameChg>
        <pc:picChg chg="add mod modCrop">
          <ac:chgData name="KIKSTRA Jarmo" userId="7fcb8be3-c31a-4394-a3dd-a150ef08396c" providerId="ADAL" clId="{9EA33D70-A42A-4157-9BC6-9443D0C2F246}" dt="2024-04-14T21:59:44.610" v="2561" actId="1035"/>
          <ac:picMkLst>
            <pc:docMk/>
            <pc:sldMk cId="1131896388" sldId="311"/>
            <ac:picMk id="4" creationId="{35E0ABE0-9680-A78B-49FE-C79EAF9487E1}"/>
          </ac:picMkLst>
        </pc:picChg>
        <pc:picChg chg="add mod modCrop">
          <ac:chgData name="KIKSTRA Jarmo" userId="7fcb8be3-c31a-4394-a3dd-a150ef08396c" providerId="ADAL" clId="{9EA33D70-A42A-4157-9BC6-9443D0C2F246}" dt="2024-04-16T09:02:13.405" v="2902" actId="1076"/>
          <ac:picMkLst>
            <pc:docMk/>
            <pc:sldMk cId="1131896388" sldId="311"/>
            <ac:picMk id="5" creationId="{81AEF03E-2AC2-53E2-16B9-7764521C4EF6}"/>
          </ac:picMkLst>
        </pc:picChg>
        <pc:picChg chg="mod modCrop">
          <ac:chgData name="KIKSTRA Jarmo" userId="7fcb8be3-c31a-4394-a3dd-a150ef08396c" providerId="ADAL" clId="{9EA33D70-A42A-4157-9BC6-9443D0C2F246}" dt="2024-04-14T21:59:04.443" v="2547" actId="1038"/>
          <ac:picMkLst>
            <pc:docMk/>
            <pc:sldMk cId="1131896388" sldId="311"/>
            <ac:picMk id="7" creationId="{11CB871F-0F7E-3977-1927-91F4543AFD3D}"/>
          </ac:picMkLst>
        </pc:picChg>
        <pc:picChg chg="add mod modCrop">
          <ac:chgData name="KIKSTRA Jarmo" userId="7fcb8be3-c31a-4394-a3dd-a150ef08396c" providerId="ADAL" clId="{9EA33D70-A42A-4157-9BC6-9443D0C2F246}" dt="2024-04-14T22:02:48.389" v="2658" actId="1076"/>
          <ac:picMkLst>
            <pc:docMk/>
            <pc:sldMk cId="1131896388" sldId="311"/>
            <ac:picMk id="9" creationId="{B45872FB-73C3-DD54-DFE7-6E7E57233D4E}"/>
          </ac:picMkLst>
        </pc:picChg>
        <pc:picChg chg="add mod modCrop">
          <ac:chgData name="KIKSTRA Jarmo" userId="7fcb8be3-c31a-4394-a3dd-a150ef08396c" providerId="ADAL" clId="{9EA33D70-A42A-4157-9BC6-9443D0C2F246}" dt="2024-04-14T22:02:31.169" v="2653" actId="1076"/>
          <ac:picMkLst>
            <pc:docMk/>
            <pc:sldMk cId="1131896388" sldId="311"/>
            <ac:picMk id="11" creationId="{7C98BFF5-B6BC-A289-81BA-9BF7B4BDB5A1}"/>
          </ac:picMkLst>
        </pc:picChg>
      </pc:sldChg>
      <pc:sldChg chg="add del">
        <pc:chgData name="KIKSTRA Jarmo" userId="7fcb8be3-c31a-4394-a3dd-a150ef08396c" providerId="ADAL" clId="{9EA33D70-A42A-4157-9BC6-9443D0C2F246}" dt="2024-04-14T21:56:26.560" v="2386"/>
        <pc:sldMkLst>
          <pc:docMk/>
          <pc:sldMk cId="3403003107" sldId="311"/>
        </pc:sldMkLst>
      </pc:sldChg>
      <pc:sldChg chg="addSp delSp modSp add mod">
        <pc:chgData name="KIKSTRA Jarmo" userId="7fcb8be3-c31a-4394-a3dd-a150ef08396c" providerId="ADAL" clId="{9EA33D70-A42A-4157-9BC6-9443D0C2F246}" dt="2024-04-16T09:08:38.867" v="3043"/>
        <pc:sldMkLst>
          <pc:docMk/>
          <pc:sldMk cId="2402369429" sldId="312"/>
        </pc:sldMkLst>
        <pc:spChg chg="del">
          <ac:chgData name="KIKSTRA Jarmo" userId="7fcb8be3-c31a-4394-a3dd-a150ef08396c" providerId="ADAL" clId="{9EA33D70-A42A-4157-9BC6-9443D0C2F246}" dt="2024-04-14T22:06:46.622" v="2751" actId="478"/>
          <ac:spMkLst>
            <pc:docMk/>
            <pc:sldMk cId="2402369429" sldId="312"/>
            <ac:spMk id="5" creationId="{1449211A-956A-32DC-96E6-1A73BF0A4520}"/>
          </ac:spMkLst>
        </pc:spChg>
        <pc:spChg chg="mod">
          <ac:chgData name="KIKSTRA Jarmo" userId="7fcb8be3-c31a-4394-a3dd-a150ef08396c" providerId="ADAL" clId="{9EA33D70-A42A-4157-9BC6-9443D0C2F246}" dt="2024-04-16T09:02:21.593" v="2905" actId="1076"/>
          <ac:spMkLst>
            <pc:docMk/>
            <pc:sldMk cId="2402369429" sldId="312"/>
            <ac:spMk id="10" creationId="{3B5CB104-A26E-9512-68DB-5B12B70C5827}"/>
          </ac:spMkLst>
        </pc:spChg>
        <pc:graphicFrameChg chg="mod">
          <ac:chgData name="KIKSTRA Jarmo" userId="7fcb8be3-c31a-4394-a3dd-a150ef08396c" providerId="ADAL" clId="{9EA33D70-A42A-4157-9BC6-9443D0C2F246}" dt="2024-04-16T09:08:38.867" v="3043"/>
          <ac:graphicFrameMkLst>
            <pc:docMk/>
            <pc:sldMk cId="2402369429" sldId="312"/>
            <ac:graphicFrameMk id="3" creationId="{FA0C5465-BD0F-D21C-495B-3EE97198D04E}"/>
          </ac:graphicFrameMkLst>
        </pc:graphicFrameChg>
        <pc:picChg chg="add mod">
          <ac:chgData name="KIKSTRA Jarmo" userId="7fcb8be3-c31a-4394-a3dd-a150ef08396c" providerId="ADAL" clId="{9EA33D70-A42A-4157-9BC6-9443D0C2F246}" dt="2024-04-16T09:02:17.064" v="2903" actId="1076"/>
          <ac:picMkLst>
            <pc:docMk/>
            <pc:sldMk cId="2402369429" sldId="312"/>
            <ac:picMk id="4" creationId="{7B2EF382-CD31-5DA5-635B-757297F511BB}"/>
          </ac:picMkLst>
        </pc:picChg>
        <pc:picChg chg="add mod modCrop">
          <ac:chgData name="KIKSTRA Jarmo" userId="7fcb8be3-c31a-4394-a3dd-a150ef08396c" providerId="ADAL" clId="{9EA33D70-A42A-4157-9BC6-9443D0C2F246}" dt="2024-04-16T09:03:13.467" v="2915" actId="732"/>
          <ac:picMkLst>
            <pc:docMk/>
            <pc:sldMk cId="2402369429" sldId="312"/>
            <ac:picMk id="5" creationId="{B601CECB-2F62-5217-FFD9-7943D018A2F5}"/>
          </ac:picMkLst>
        </pc:picChg>
        <pc:picChg chg="mod">
          <ac:chgData name="KIKSTRA Jarmo" userId="7fcb8be3-c31a-4394-a3dd-a150ef08396c" providerId="ADAL" clId="{9EA33D70-A42A-4157-9BC6-9443D0C2F246}" dt="2024-04-14T22:01:10.230" v="2573" actId="1076"/>
          <ac:picMkLst>
            <pc:docMk/>
            <pc:sldMk cId="2402369429" sldId="312"/>
            <ac:picMk id="6" creationId="{EDA6B785-E184-4A63-E5A9-42006050F0B7}"/>
          </ac:picMkLst>
        </pc:picChg>
        <pc:picChg chg="mod modCrop">
          <ac:chgData name="KIKSTRA Jarmo" userId="7fcb8be3-c31a-4394-a3dd-a150ef08396c" providerId="ADAL" clId="{9EA33D70-A42A-4157-9BC6-9443D0C2F246}" dt="2024-04-16T09:02:23.154" v="2906" actId="1076"/>
          <ac:picMkLst>
            <pc:docMk/>
            <pc:sldMk cId="2402369429" sldId="312"/>
            <ac:picMk id="7" creationId="{11CB871F-0F7E-3977-1927-91F4543AFD3D}"/>
          </ac:picMkLst>
        </pc:picChg>
        <pc:picChg chg="add del mod">
          <ac:chgData name="KIKSTRA Jarmo" userId="7fcb8be3-c31a-4394-a3dd-a150ef08396c" providerId="ADAL" clId="{9EA33D70-A42A-4157-9BC6-9443D0C2F246}" dt="2024-04-16T09:03:34.486" v="2919" actId="478"/>
          <ac:picMkLst>
            <pc:docMk/>
            <pc:sldMk cId="2402369429" sldId="312"/>
            <ac:picMk id="9" creationId="{F32EE018-2C03-559D-8582-0E507987CA6B}"/>
          </ac:picMkLst>
        </pc:picChg>
        <pc:picChg chg="add mod modCrop">
          <ac:chgData name="KIKSTRA Jarmo" userId="7fcb8be3-c31a-4394-a3dd-a150ef08396c" providerId="ADAL" clId="{9EA33D70-A42A-4157-9BC6-9443D0C2F246}" dt="2024-04-16T09:03:29.887" v="2918" actId="18131"/>
          <ac:picMkLst>
            <pc:docMk/>
            <pc:sldMk cId="2402369429" sldId="312"/>
            <ac:picMk id="11" creationId="{DD54193B-537D-21EB-897E-74B4E44A51FD}"/>
          </ac:picMkLst>
        </pc:picChg>
        <pc:picChg chg="add mod modCrop">
          <ac:chgData name="KIKSTRA Jarmo" userId="7fcb8be3-c31a-4394-a3dd-a150ef08396c" providerId="ADAL" clId="{9EA33D70-A42A-4157-9BC6-9443D0C2F246}" dt="2024-04-16T09:03:53.239" v="2922" actId="18131"/>
          <ac:picMkLst>
            <pc:docMk/>
            <pc:sldMk cId="2402369429" sldId="312"/>
            <ac:picMk id="12" creationId="{2E0948A7-19FA-65C3-0F06-1569B0A5B867}"/>
          </ac:picMkLst>
        </pc:picChg>
        <pc:picChg chg="add mod modCrop">
          <ac:chgData name="KIKSTRA Jarmo" userId="7fcb8be3-c31a-4394-a3dd-a150ef08396c" providerId="ADAL" clId="{9EA33D70-A42A-4157-9BC6-9443D0C2F246}" dt="2024-04-16T09:04:02.474" v="2923" actId="18131"/>
          <ac:picMkLst>
            <pc:docMk/>
            <pc:sldMk cId="2402369429" sldId="312"/>
            <ac:picMk id="13" creationId="{5CC122B5-D1BF-5AAF-4037-E963EC5B1478}"/>
          </ac:picMkLst>
        </pc:picChg>
      </pc:sldChg>
      <pc:sldChg chg="addSp delSp modSp add del mod ord">
        <pc:chgData name="KIKSTRA Jarmo" userId="7fcb8be3-c31a-4394-a3dd-a150ef08396c" providerId="ADAL" clId="{9EA33D70-A42A-4157-9BC6-9443D0C2F246}" dt="2024-04-16T09:08:24.987" v="3000"/>
        <pc:sldMkLst>
          <pc:docMk/>
          <pc:sldMk cId="1797248625" sldId="313"/>
        </pc:sldMkLst>
        <pc:spChg chg="add del mod">
          <ac:chgData name="KIKSTRA Jarmo" userId="7fcb8be3-c31a-4394-a3dd-a150ef08396c" providerId="ADAL" clId="{9EA33D70-A42A-4157-9BC6-9443D0C2F246}" dt="2024-04-14T22:10:10.119" v="2877" actId="767"/>
          <ac:spMkLst>
            <pc:docMk/>
            <pc:sldMk cId="1797248625" sldId="313"/>
            <ac:spMk id="9" creationId="{ADF4074E-8F53-0521-E5B3-11B4F85064F3}"/>
          </ac:spMkLst>
        </pc:spChg>
        <pc:spChg chg="mod">
          <ac:chgData name="KIKSTRA Jarmo" userId="7fcb8be3-c31a-4394-a3dd-a150ef08396c" providerId="ADAL" clId="{9EA33D70-A42A-4157-9BC6-9443D0C2F246}" dt="2024-04-14T22:09:37.350" v="2866" actId="6549"/>
          <ac:spMkLst>
            <pc:docMk/>
            <pc:sldMk cId="1797248625" sldId="313"/>
            <ac:spMk id="10" creationId="{3B5CB104-A26E-9512-68DB-5B12B70C5827}"/>
          </ac:spMkLst>
        </pc:spChg>
        <pc:spChg chg="add mod">
          <ac:chgData name="KIKSTRA Jarmo" userId="7fcb8be3-c31a-4394-a3dd-a150ef08396c" providerId="ADAL" clId="{9EA33D70-A42A-4157-9BC6-9443D0C2F246}" dt="2024-04-14T22:10:48.089" v="2886" actId="208"/>
          <ac:spMkLst>
            <pc:docMk/>
            <pc:sldMk cId="1797248625" sldId="313"/>
            <ac:spMk id="11" creationId="{A7B24229-06DC-05A6-9842-DD99B4090DC2}"/>
          </ac:spMkLst>
        </pc:spChg>
        <pc:spChg chg="add mod">
          <ac:chgData name="KIKSTRA Jarmo" userId="7fcb8be3-c31a-4394-a3dd-a150ef08396c" providerId="ADAL" clId="{9EA33D70-A42A-4157-9BC6-9443D0C2F246}" dt="2024-04-14T22:10:40.721" v="2885" actId="1076"/>
          <ac:spMkLst>
            <pc:docMk/>
            <pc:sldMk cId="1797248625" sldId="313"/>
            <ac:spMk id="12" creationId="{D8B7334B-FE11-02E3-BA0A-D45193CE4EC8}"/>
          </ac:spMkLst>
        </pc:spChg>
        <pc:graphicFrameChg chg="mod">
          <ac:chgData name="KIKSTRA Jarmo" userId="7fcb8be3-c31a-4394-a3dd-a150ef08396c" providerId="ADAL" clId="{9EA33D70-A42A-4157-9BC6-9443D0C2F246}" dt="2024-04-16T09:08:24.987" v="3000"/>
          <ac:graphicFrameMkLst>
            <pc:docMk/>
            <pc:sldMk cId="1797248625" sldId="313"/>
            <ac:graphicFrameMk id="3" creationId="{FA0C5465-BD0F-D21C-495B-3EE97198D04E}"/>
          </ac:graphicFrameMkLst>
        </pc:graphicFrameChg>
        <pc:picChg chg="del">
          <ac:chgData name="KIKSTRA Jarmo" userId="7fcb8be3-c31a-4394-a3dd-a150ef08396c" providerId="ADAL" clId="{9EA33D70-A42A-4157-9BC6-9443D0C2F246}" dt="2024-04-14T22:09:40.985" v="2867" actId="478"/>
          <ac:picMkLst>
            <pc:docMk/>
            <pc:sldMk cId="1797248625" sldId="313"/>
            <ac:picMk id="5" creationId="{D30A3368-75F6-3043-9F98-D3F72452FE33}"/>
          </ac:picMkLst>
        </pc:picChg>
        <pc:picChg chg="del">
          <ac:chgData name="KIKSTRA Jarmo" userId="7fcb8be3-c31a-4394-a3dd-a150ef08396c" providerId="ADAL" clId="{9EA33D70-A42A-4157-9BC6-9443D0C2F246}" dt="2024-04-14T22:09:41.697" v="2868" actId="478"/>
          <ac:picMkLst>
            <pc:docMk/>
            <pc:sldMk cId="1797248625" sldId="313"/>
            <ac:picMk id="6" creationId="{09BF04DB-C298-E59A-A555-9D5FB4661B11}"/>
          </ac:picMkLst>
        </pc:picChg>
        <pc:picChg chg="add mod modCrop">
          <ac:chgData name="KIKSTRA Jarmo" userId="7fcb8be3-c31a-4394-a3dd-a150ef08396c" providerId="ADAL" clId="{9EA33D70-A42A-4157-9BC6-9443D0C2F246}" dt="2024-04-14T22:10:37.330" v="2884" actId="1076"/>
          <ac:picMkLst>
            <pc:docMk/>
            <pc:sldMk cId="1797248625" sldId="313"/>
            <ac:picMk id="7" creationId="{516B3572-122B-B617-1560-B532951C5009}"/>
          </ac:picMkLst>
        </pc:picChg>
        <pc:cxnChg chg="add mod">
          <ac:chgData name="KIKSTRA Jarmo" userId="7fcb8be3-c31a-4394-a3dd-a150ef08396c" providerId="ADAL" clId="{9EA33D70-A42A-4157-9BC6-9443D0C2F246}" dt="2024-04-14T22:11:15.573" v="2890" actId="339"/>
          <ac:cxnSpMkLst>
            <pc:docMk/>
            <pc:sldMk cId="1797248625" sldId="313"/>
            <ac:cxnSpMk id="14" creationId="{146BBABF-B665-3CCB-C726-179CDA688617}"/>
          </ac:cxnSpMkLst>
        </pc:cxnChg>
      </pc:sldChg>
      <pc:sldChg chg="modSp mod">
        <pc:chgData name="KIKSTRA Jarmo" userId="7fcb8be3-c31a-4394-a3dd-a150ef08396c" providerId="ADAL" clId="{9EA33D70-A42A-4157-9BC6-9443D0C2F246}" dt="2024-04-16T09:08:34.637" v="3042" actId="20577"/>
        <pc:sldMkLst>
          <pc:docMk/>
          <pc:sldMk cId="1366386603" sldId="314"/>
        </pc:sldMkLst>
        <pc:graphicFrameChg chg="modGraphic">
          <ac:chgData name="KIKSTRA Jarmo" userId="7fcb8be3-c31a-4394-a3dd-a150ef08396c" providerId="ADAL" clId="{9EA33D70-A42A-4157-9BC6-9443D0C2F246}" dt="2024-04-16T09:08:34.637" v="3042" actId="20577"/>
          <ac:graphicFrameMkLst>
            <pc:docMk/>
            <pc:sldMk cId="1366386603" sldId="314"/>
            <ac:graphicFrameMk id="3" creationId="{FA0C5465-BD0F-D21C-495B-3EE97198D04E}"/>
          </ac:graphicFrameMkLst>
        </pc:graphicFrameChg>
      </pc:sldChg>
      <pc:sldChg chg="modSp mod">
        <pc:chgData name="KIKSTRA Jarmo" userId="7fcb8be3-c31a-4394-a3dd-a150ef08396c" providerId="ADAL" clId="{9EA33D70-A42A-4157-9BC6-9443D0C2F246}" dt="2024-04-16T09:07:57.299" v="2978" actId="20577"/>
        <pc:sldMkLst>
          <pc:docMk/>
          <pc:sldMk cId="2519673011" sldId="315"/>
        </pc:sldMkLst>
        <pc:graphicFrameChg chg="modGraphic">
          <ac:chgData name="KIKSTRA Jarmo" userId="7fcb8be3-c31a-4394-a3dd-a150ef08396c" providerId="ADAL" clId="{9EA33D70-A42A-4157-9BC6-9443D0C2F246}" dt="2024-04-16T09:07:57.299" v="2978" actId="20577"/>
          <ac:graphicFrameMkLst>
            <pc:docMk/>
            <pc:sldMk cId="2519673011" sldId="315"/>
            <ac:graphicFrameMk id="3" creationId="{FA0C5465-BD0F-D21C-495B-3EE97198D04E}"/>
          </ac:graphicFrameMkLst>
        </pc:graphicFrameChg>
      </pc:sldChg>
      <pc:sldChg chg="modSp">
        <pc:chgData name="KIKSTRA Jarmo" userId="7fcb8be3-c31a-4394-a3dd-a150ef08396c" providerId="ADAL" clId="{9EA33D70-A42A-4157-9BC6-9443D0C2F246}" dt="2024-04-16T09:08:02.097" v="2979"/>
        <pc:sldMkLst>
          <pc:docMk/>
          <pc:sldMk cId="521100096" sldId="316"/>
        </pc:sldMkLst>
        <pc:graphicFrameChg chg="mod">
          <ac:chgData name="KIKSTRA Jarmo" userId="7fcb8be3-c31a-4394-a3dd-a150ef08396c" providerId="ADAL" clId="{9EA33D70-A42A-4157-9BC6-9443D0C2F246}" dt="2024-04-16T09:08:02.097" v="2979"/>
          <ac:graphicFrameMkLst>
            <pc:docMk/>
            <pc:sldMk cId="521100096" sldId="316"/>
            <ac:graphicFrameMk id="3" creationId="{FA0C5465-BD0F-D21C-495B-3EE97198D04E}"/>
          </ac:graphicFrameMkLst>
        </pc:graphicFrameChg>
      </pc:sldChg>
      <pc:sldChg chg="modSp">
        <pc:chgData name="KIKSTRA Jarmo" userId="7fcb8be3-c31a-4394-a3dd-a150ef08396c" providerId="ADAL" clId="{9EA33D70-A42A-4157-9BC6-9443D0C2F246}" dt="2024-04-16T09:08:08.493" v="2981"/>
        <pc:sldMkLst>
          <pc:docMk/>
          <pc:sldMk cId="3656576792" sldId="317"/>
        </pc:sldMkLst>
        <pc:graphicFrameChg chg="mod">
          <ac:chgData name="KIKSTRA Jarmo" userId="7fcb8be3-c31a-4394-a3dd-a150ef08396c" providerId="ADAL" clId="{9EA33D70-A42A-4157-9BC6-9443D0C2F246}" dt="2024-04-16T09:08:08.493" v="2981"/>
          <ac:graphicFrameMkLst>
            <pc:docMk/>
            <pc:sldMk cId="3656576792" sldId="317"/>
            <ac:graphicFrameMk id="3" creationId="{FA0C5465-BD0F-D21C-495B-3EE97198D04E}"/>
          </ac:graphicFrameMkLst>
        </pc:graphicFrameChg>
      </pc:sldChg>
      <pc:sldChg chg="modSp">
        <pc:chgData name="KIKSTRA Jarmo" userId="7fcb8be3-c31a-4394-a3dd-a150ef08396c" providerId="ADAL" clId="{9EA33D70-A42A-4157-9BC6-9443D0C2F246}" dt="2024-04-16T09:08:05.237" v="2980"/>
        <pc:sldMkLst>
          <pc:docMk/>
          <pc:sldMk cId="2907729212" sldId="318"/>
        </pc:sldMkLst>
        <pc:graphicFrameChg chg="mod">
          <ac:chgData name="KIKSTRA Jarmo" userId="7fcb8be3-c31a-4394-a3dd-a150ef08396c" providerId="ADAL" clId="{9EA33D70-A42A-4157-9BC6-9443D0C2F246}" dt="2024-04-16T09:08:05.237" v="2980"/>
          <ac:graphicFrameMkLst>
            <pc:docMk/>
            <pc:sldMk cId="2907729212" sldId="318"/>
            <ac:graphicFrameMk id="3" creationId="{FA0C5465-BD0F-D21C-495B-3EE97198D04E}"/>
          </ac:graphicFrameMkLst>
        </pc:graphicFrameChg>
      </pc:sldChg>
      <pc:sldChg chg="modSp">
        <pc:chgData name="KIKSTRA Jarmo" userId="7fcb8be3-c31a-4394-a3dd-a150ef08396c" providerId="ADAL" clId="{9EA33D70-A42A-4157-9BC6-9443D0C2F246}" dt="2024-04-16T09:08:12.101" v="2982"/>
        <pc:sldMkLst>
          <pc:docMk/>
          <pc:sldMk cId="1304103779" sldId="319"/>
        </pc:sldMkLst>
        <pc:graphicFrameChg chg="mod">
          <ac:chgData name="KIKSTRA Jarmo" userId="7fcb8be3-c31a-4394-a3dd-a150ef08396c" providerId="ADAL" clId="{9EA33D70-A42A-4157-9BC6-9443D0C2F246}" dt="2024-04-16T09:08:12.101" v="2982"/>
          <ac:graphicFrameMkLst>
            <pc:docMk/>
            <pc:sldMk cId="1304103779" sldId="319"/>
            <ac:graphicFrameMk id="3" creationId="{FA0C5465-BD0F-D21C-495B-3EE97198D04E}"/>
          </ac:graphicFrameMkLst>
        </pc:graphicFrameChg>
      </pc:sldChg>
      <pc:sldChg chg="modSp">
        <pc:chgData name="KIKSTRA Jarmo" userId="7fcb8be3-c31a-4394-a3dd-a150ef08396c" providerId="ADAL" clId="{9EA33D70-A42A-4157-9BC6-9443D0C2F246}" dt="2024-04-16T09:08:14.304" v="2983"/>
        <pc:sldMkLst>
          <pc:docMk/>
          <pc:sldMk cId="426204966" sldId="320"/>
        </pc:sldMkLst>
        <pc:graphicFrameChg chg="mod">
          <ac:chgData name="KIKSTRA Jarmo" userId="7fcb8be3-c31a-4394-a3dd-a150ef08396c" providerId="ADAL" clId="{9EA33D70-A42A-4157-9BC6-9443D0C2F246}" dt="2024-04-16T09:08:14.304" v="2983"/>
          <ac:graphicFrameMkLst>
            <pc:docMk/>
            <pc:sldMk cId="426204966" sldId="320"/>
            <ac:graphicFrameMk id="3" creationId="{FA0C5465-BD0F-D21C-495B-3EE97198D04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7B1716C1-8020-3612-A7B8-9A745C692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9FB89-A2B5-EE5D-BF40-03B2BC86D5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1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3020E44F-3822-0BAC-B6A6-48459F23F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3020E44F-3822-0BAC-B6A6-48459F23F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FEE7E3F5-3A81-8DA8-57DA-C34113CF6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6C20D-6226-7B03-61D6-828ECD90FF5C}"/>
              </a:ext>
            </a:extLst>
          </p:cNvPr>
          <p:cNvSpPr txBox="1"/>
          <p:nvPr userDrawn="1"/>
        </p:nvSpPr>
        <p:spPr>
          <a:xfrm>
            <a:off x="625313" y="4393914"/>
            <a:ext cx="682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Institute for Applied Systems Analysis (IIASA) </a:t>
            </a:r>
            <a:br>
              <a:rPr lang="en-GB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Schlossplatz</a:t>
            </a:r>
            <a:r>
              <a:rPr lang="en-GB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1, A‑2361 </a:t>
            </a:r>
            <a:r>
              <a:rPr lang="en-GB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Laxenburg</a:t>
            </a:r>
            <a:r>
              <a:rPr lang="en-GB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Austria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D51DDC6-C3A3-9912-8BE9-8CD317E375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88422736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IIASALive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</a:t>
                      </a:r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iiasa-vienna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2D04B0E-2298-F5BF-F477-77702A3D72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07D58-7C4E-F570-1061-A31E50BCB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691145-048E-7651-0379-894FB8DE26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9328A-F7A1-0864-48EF-ED12E84ACA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7BB4F8-CC71-9ED4-44E8-975587EBEDE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5A152-DF50-8651-53A7-1E9A1186D4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ED6AD6-65C8-8843-1E6A-BBE0D2F7C9B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6823DE-0E84-0326-DB41-1925E269895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71FEB-5B70-627E-0B56-E113C777D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9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7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63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755"/>
            <a:ext cx="10515600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1F4961E-9BF8-32F4-A45A-9319F363343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199" y="1509712"/>
            <a:ext cx="10515599" cy="5360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52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63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755"/>
            <a:ext cx="5134897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1F4961E-9BF8-32F4-A45A-9319F363343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199" y="1509712"/>
            <a:ext cx="10515599" cy="5360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398A-72FE-2C28-DFCE-89C77047CF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06613" y="2241755"/>
            <a:ext cx="5134897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58C09-8704-B9E5-DFCA-5A0C8B80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6AC2-237A-0240-A167-07566D386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89921-11A3-26EB-1286-91DAA2AD9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14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58C09-8704-B9E5-DFCA-5A0C8B80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6AC2-237A-0240-A167-07566D386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8DBE4C-890B-E861-63A6-3C0B53B23F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99936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5E464-F0EA-5AE3-9246-D64ACC01B5C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961671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285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C2807845-F552-B99E-D310-80A43B73A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A52D74-0272-01E7-C1CE-031E50C77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2CB341-702A-5C7A-C422-DFED4425BDB7}"/>
              </a:ext>
            </a:extLst>
          </p:cNvPr>
          <p:cNvSpPr/>
          <p:nvPr userDrawn="1"/>
        </p:nvSpPr>
        <p:spPr>
          <a:xfrm>
            <a:off x="0" y="1695889"/>
            <a:ext cx="12192000" cy="4571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15A11-62BD-474A-0F85-D2ACDC999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A7A733-F9BE-EE16-8662-918A468A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07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8D7B1-B740-D9F4-D51A-D35AE138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EB765-74B9-7F1A-214D-AA353904D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4E5ED-2D1E-DA38-EB45-720A3BF8C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0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5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9" r:id="rId4"/>
    <p:sldLayoutId id="2147483670" r:id="rId5"/>
    <p:sldLayoutId id="2147483666" r:id="rId6"/>
    <p:sldLayoutId id="2147483667" r:id="rId7"/>
    <p:sldLayoutId id="2147483663" r:id="rId8"/>
    <p:sldLayoutId id="2147483668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89D42-9161-88FF-704D-3881731A3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49368"/>
              </p:ext>
            </p:extLst>
          </p:nvPr>
        </p:nvGraphicFramePr>
        <p:xfrm>
          <a:off x="625313" y="3429000"/>
          <a:ext cx="10891184" cy="32004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6416013">
                  <a:extLst>
                    <a:ext uri="{9D8B030D-6E8A-4147-A177-3AD203B41FA5}">
                      <a16:colId xmlns:a16="http://schemas.microsoft.com/office/drawing/2014/main" val="1922222833"/>
                    </a:ext>
                  </a:extLst>
                </a:gridCol>
                <a:gridCol w="4475171">
                  <a:extLst>
                    <a:ext uri="{9D8B030D-6E8A-4147-A177-3AD203B41FA5}">
                      <a16:colId xmlns:a16="http://schemas.microsoft.com/office/drawing/2014/main" val="2974881730"/>
                    </a:ext>
                  </a:extLst>
                </a:gridCol>
              </a:tblGrid>
              <a:tr h="129322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Climate damage projections beyond annual temperature</a:t>
                      </a:r>
                      <a:endParaRPr lang="en-US" sz="2400" b="0" i="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1653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17 April 2024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Paul Waidelich (ETH)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Fulden Batibeniz (ETH)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James Rising 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UDel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en-US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Jarmo Kikstra (Imperial/IIASA)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Sonia Seneviratne (ETH)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646447"/>
                  </a:ext>
                </a:extLst>
              </a:tr>
            </a:tbl>
          </a:graphicData>
        </a:graphic>
      </p:graphicFrame>
      <p:pic>
        <p:nvPicPr>
          <p:cNvPr id="3" name="Picture 2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AB88E97A-E8B9-62DB-C176-E512F626D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336" y="166123"/>
            <a:ext cx="8022336" cy="15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0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sources of uncertainty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713857"/>
          </a:xfrm>
        </p:spPr>
        <p:txBody>
          <a:bodyPr>
            <a:normAutofit lnSpcReduction="10000"/>
          </a:bodyPr>
          <a:lstStyle/>
          <a:p>
            <a:r>
              <a:rPr lang="en-US"/>
              <a:t>Temperature: damage function. </a:t>
            </a:r>
            <a:br>
              <a:rPr lang="en-US"/>
            </a:br>
            <a:r>
              <a:rPr lang="en-US"/>
              <a:t>Other: climate variability and uncertainty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07354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10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EEE7A13-3889-DD61-9C5A-E3733EACF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173" y="1687737"/>
            <a:ext cx="71437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confidence in direction of sign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713857"/>
          </a:xfrm>
        </p:spPr>
        <p:txBody>
          <a:bodyPr>
            <a:normAutofit/>
          </a:bodyPr>
          <a:lstStyle/>
          <a:p>
            <a:r>
              <a:rPr lang="en-US" dirty="0"/>
              <a:t>Temperature: very confident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19695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11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Results and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A6B785-E184-4A63-E5A9-42006050F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" t="30400" r="95164" b="40831"/>
          <a:stretch/>
        </p:blipFill>
        <p:spPr>
          <a:xfrm>
            <a:off x="2731008" y="2103718"/>
            <a:ext cx="268224" cy="3338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B871F-0F7E-3977-1927-91F4543AF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0" r="44457" b="71231"/>
          <a:stretch/>
        </p:blipFill>
        <p:spPr>
          <a:xfrm>
            <a:off x="3181091" y="1948865"/>
            <a:ext cx="4397754" cy="3805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457D0D-8C89-5961-E2C4-EB324EB12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25" t="88076" r="32123" b="9348"/>
          <a:stretch/>
        </p:blipFill>
        <p:spPr>
          <a:xfrm>
            <a:off x="4553712" y="5823176"/>
            <a:ext cx="2213049" cy="377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45CC3D-AA1C-2439-1804-760F12B90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44" t="93098" r="23443" b="1312"/>
          <a:stretch/>
        </p:blipFill>
        <p:spPr>
          <a:xfrm>
            <a:off x="7786624" y="3905032"/>
            <a:ext cx="4144532" cy="832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17E3C4-2F6C-655E-BC97-52C4A24EA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155" b="50811"/>
          <a:stretch/>
        </p:blipFill>
        <p:spPr>
          <a:xfrm>
            <a:off x="9558349" y="1180304"/>
            <a:ext cx="2176451" cy="22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7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confidence in direction of sign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713857"/>
          </a:xfrm>
        </p:spPr>
        <p:txBody>
          <a:bodyPr>
            <a:normAutofit/>
          </a:bodyPr>
          <a:lstStyle/>
          <a:p>
            <a:r>
              <a:rPr lang="en-US" dirty="0"/>
              <a:t>Total precipitation: somewhat confident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29957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12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Results and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A6B785-E184-4A63-E5A9-42006050F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" t="30400" r="95164" b="40831"/>
          <a:stretch/>
        </p:blipFill>
        <p:spPr>
          <a:xfrm>
            <a:off x="2731008" y="2103718"/>
            <a:ext cx="268224" cy="3338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B871F-0F7E-3977-1927-91F4543AF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64" t="172" r="-6437" b="71059"/>
          <a:stretch/>
        </p:blipFill>
        <p:spPr>
          <a:xfrm>
            <a:off x="3674867" y="1948865"/>
            <a:ext cx="4397754" cy="3805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0ABE0-9680-A78B-49FE-C79EAF948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" t="369" r="86400" b="70862"/>
          <a:stretch/>
        </p:blipFill>
        <p:spPr>
          <a:xfrm>
            <a:off x="3023616" y="1971398"/>
            <a:ext cx="775213" cy="3805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872FB-73C3-DD54-DFE7-6E7E57233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25" t="88076" r="32123" b="9348"/>
          <a:stretch/>
        </p:blipFill>
        <p:spPr>
          <a:xfrm>
            <a:off x="4553712" y="5823176"/>
            <a:ext cx="2213049" cy="377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98BFF5-B6BC-A289-81BA-9BF7B4BDB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44" t="93098" r="23443" b="1312"/>
          <a:stretch/>
        </p:blipFill>
        <p:spPr>
          <a:xfrm>
            <a:off x="7786624" y="3905032"/>
            <a:ext cx="4144532" cy="832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EF03E-2AC2-53E2-16B9-7764521C4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9" r="33633" b="50367"/>
          <a:stretch/>
        </p:blipFill>
        <p:spPr>
          <a:xfrm>
            <a:off x="8971883" y="1048509"/>
            <a:ext cx="2185226" cy="23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9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confidence in direction of sign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1480" y="1071748"/>
            <a:ext cx="3342639" cy="3442097"/>
          </a:xfrm>
        </p:spPr>
        <p:txBody>
          <a:bodyPr>
            <a:normAutofit/>
          </a:bodyPr>
          <a:lstStyle/>
          <a:p>
            <a:r>
              <a:rPr lang="en-US" dirty="0"/>
              <a:t>Other indicators: </a:t>
            </a:r>
          </a:p>
          <a:p>
            <a:r>
              <a:rPr lang="en-US" dirty="0"/>
              <a:t>particular differences in climate </a:t>
            </a:r>
            <a:r>
              <a:rPr lang="en-US" i="1" dirty="0"/>
              <a:t>temp. variability</a:t>
            </a:r>
            <a:r>
              <a:rPr lang="en-US" dirty="0"/>
              <a:t> and </a:t>
            </a:r>
            <a:r>
              <a:rPr lang="en-US" i="1" dirty="0"/>
              <a:t>wet days</a:t>
            </a:r>
          </a:p>
          <a:p>
            <a:endParaRPr lang="en-US" dirty="0"/>
          </a:p>
          <a:p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12326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13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Results and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A6B785-E184-4A63-E5A9-42006050F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" t="30400" r="95164" b="40831"/>
          <a:stretch/>
        </p:blipFill>
        <p:spPr>
          <a:xfrm>
            <a:off x="4994148" y="1690085"/>
            <a:ext cx="268224" cy="3338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B871F-0F7E-3977-1927-91F4543AF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4" t="29454" r="870" b="9668"/>
          <a:stretch/>
        </p:blipFill>
        <p:spPr>
          <a:xfrm>
            <a:off x="4180839" y="1150038"/>
            <a:ext cx="4850892" cy="4752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2EF382-CD31-5DA5-635B-757297F51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44" t="93098" r="23443" b="1312"/>
          <a:stretch/>
        </p:blipFill>
        <p:spPr>
          <a:xfrm>
            <a:off x="97268" y="4612455"/>
            <a:ext cx="4144532" cy="832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1CECB-2F62-5217-FFD9-7943D018A2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9" t="49853" r="33521"/>
          <a:stretch/>
        </p:blipFill>
        <p:spPr>
          <a:xfrm>
            <a:off x="9149715" y="1980051"/>
            <a:ext cx="1437005" cy="1524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54193B-537D-21EB-897E-74B4E44A5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9" t="677" r="-169" b="49176"/>
          <a:stretch/>
        </p:blipFill>
        <p:spPr>
          <a:xfrm>
            <a:off x="10586720" y="1980051"/>
            <a:ext cx="1437005" cy="1524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0948A7-19FA-65C3-0F06-1569B0A5B8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t="49853" r="67013"/>
          <a:stretch/>
        </p:blipFill>
        <p:spPr>
          <a:xfrm>
            <a:off x="9149715" y="3657454"/>
            <a:ext cx="1437005" cy="1524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C122B5-D1BF-5AAF-4037-E963EC5B14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0" t="49092" b="761"/>
          <a:stretch/>
        </p:blipFill>
        <p:spPr>
          <a:xfrm>
            <a:off x="10586720" y="3657454"/>
            <a:ext cx="1437005" cy="15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heatwaves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About half of temperature may reflect </a:t>
            </a:r>
            <a:r>
              <a:rPr lang="en-US"/>
              <a:t>damages from heatwaves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480397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14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Results and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244FF2C-67FD-907D-03F1-CF960D556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76" y="1569776"/>
            <a:ext cx="5721426" cy="46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8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FBD5FF-E440-400D-75FB-3D58384304DA}"/>
              </a:ext>
            </a:extLst>
          </p:cNvPr>
          <p:cNvSpPr txBox="1"/>
          <p:nvPr/>
        </p:nvSpPr>
        <p:spPr>
          <a:xfrm>
            <a:off x="600529" y="2586331"/>
            <a:ext cx="6097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 you.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F0681-D406-60F9-C7E5-C13061677441}"/>
              </a:ext>
            </a:extLst>
          </p:cNvPr>
          <p:cNvSpPr txBox="1"/>
          <p:nvPr/>
        </p:nvSpPr>
        <p:spPr>
          <a:xfrm>
            <a:off x="6096000" y="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Paul Waidelich (ETH)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Fulden Batibeniz (ETH)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James Rising (</a:t>
            </a:r>
            <a:r>
              <a:rPr lang="en-US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UDel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</a:t>
            </a:r>
            <a:b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Jarmo Kikstra (Imperial/IIASA)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Sonia Seneviratne (ETH)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2DB6B-EF0C-FD95-2048-0C52DF0E2A17}"/>
              </a:ext>
            </a:extLst>
          </p:cNvPr>
          <p:cNvSpPr txBox="1"/>
          <p:nvPr/>
        </p:nvSpPr>
        <p:spPr>
          <a:xfrm>
            <a:off x="60960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kikstra@iiasa.ac.at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8269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average shifts in climate indicator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Annual temperature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810922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16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Extra results: climate change indicator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45FE414-96FD-F7A3-2215-1E36437C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734" y="1530494"/>
            <a:ext cx="8383246" cy="46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7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average shifts in climate indicator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Annual precipitation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59324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17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Extra results: climate change indicator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45FE414-96FD-F7A3-2215-1E36437C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95333" y="1530494"/>
            <a:ext cx="7540048" cy="46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00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average shifts in climate indicator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Number of wet days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334586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18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Extra results: climate change indicator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45FE414-96FD-F7A3-2215-1E36437C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50395" y="1530494"/>
            <a:ext cx="7429923" cy="4689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FF605E-721A-082F-E6B7-FA2156B4AC26}"/>
              </a:ext>
            </a:extLst>
          </p:cNvPr>
          <p:cNvSpPr txBox="1"/>
          <p:nvPr/>
        </p:nvSpPr>
        <p:spPr>
          <a:xfrm>
            <a:off x="125685" y="5004340"/>
            <a:ext cx="1787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800" b="0" i="0" u="none" strike="noStrike" baseline="0" dirty="0">
                <a:latin typeface="NimbusRomNo9L-Regu"/>
              </a:rPr>
              <a:t>precipitation</a:t>
            </a:r>
          </a:p>
          <a:p>
            <a:pPr algn="l"/>
            <a:r>
              <a:rPr lang="nl-NL" sz="1800" b="0" i="0" u="none" strike="noStrike" baseline="0" dirty="0">
                <a:latin typeface="NimbusRomNo9L-Regu"/>
              </a:rPr>
              <a:t>above 1mm/d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0772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average shifts in climate indicator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Day-to-day temperature variability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48340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19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Extra results: climate change indicator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45FE414-96FD-F7A3-2215-1E36437C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23530" y="1530494"/>
            <a:ext cx="7483653" cy="4689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76D2C0-1E86-98A4-9DED-0CDB1A11FD51}"/>
              </a:ext>
            </a:extLst>
          </p:cNvPr>
          <p:cNvSpPr txBox="1"/>
          <p:nvPr/>
        </p:nvSpPr>
        <p:spPr>
          <a:xfrm>
            <a:off x="0" y="4683441"/>
            <a:ext cx="2284817" cy="1197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800" b="0" i="0" u="none" strike="noStrike" baseline="0" dirty="0">
                <a:latin typeface="NimbusRomNo9L-Regu"/>
              </a:rPr>
              <a:t>how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much daily temperatures deviate from monthly means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5657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study?</a:t>
            </a:r>
            <a:endParaRPr lang="en-AT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B6F95C-FDBB-D944-87D2-328F202C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2235600"/>
            <a:ext cx="5257800" cy="393520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000" b="1" dirty="0"/>
              <a:t>Limited economic data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dirty="0"/>
              <a:t>has made it difficult to convincingly isolate multiple signals that damages can be attributed to </a:t>
            </a:r>
          </a:p>
          <a:p>
            <a:pPr marL="342900" indent="-342900">
              <a:buAutoNum type="arabicPeriod"/>
            </a:pPr>
            <a:r>
              <a:rPr lang="en-US" sz="2000" b="1" dirty="0"/>
              <a:t>Precipitation projections have been uncertain</a:t>
            </a:r>
            <a:r>
              <a:rPr lang="en-US" sz="2000" dirty="0"/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which leads to future economic signals being drowned in uncertainty ranges across climate models</a:t>
            </a:r>
          </a:p>
          <a:p>
            <a:pPr marL="342900" indent="-342900">
              <a:buAutoNum type="arabicPeriod"/>
            </a:pPr>
            <a:r>
              <a:rPr lang="en-US" sz="2000" b="1" dirty="0"/>
              <a:t>Temperature changes capture some precipitation patterns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which leads to future economic signals being drowned in uncertainty</a:t>
            </a:r>
            <a:endParaRPr lang="en-US" b="1" dirty="0"/>
          </a:p>
          <a:p>
            <a:pPr marL="342900" indent="-342900">
              <a:buAutoNum type="arabicPeriod"/>
            </a:pPr>
            <a:endParaRPr lang="en-AT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/>
          <a:lstStyle/>
          <a:p>
            <a:r>
              <a:rPr lang="en-US" dirty="0"/>
              <a:t>A few </a:t>
            </a:r>
            <a:r>
              <a:rPr lang="en-US" b="1" dirty="0"/>
              <a:t>past findings</a:t>
            </a:r>
            <a:r>
              <a:rPr lang="en-US" dirty="0"/>
              <a:t> and developments.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26777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171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average shifts in climate indicator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Monthly precipitation deviation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21479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20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Extra results: climate change indicator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45FE414-96FD-F7A3-2215-1E36437C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39784" y="1530494"/>
            <a:ext cx="7451145" cy="4689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3A0BC5-26CE-DD4B-E625-181293B96EB4}"/>
              </a:ext>
            </a:extLst>
          </p:cNvPr>
          <p:cNvSpPr txBox="1"/>
          <p:nvPr/>
        </p:nvSpPr>
        <p:spPr>
          <a:xfrm>
            <a:off x="0" y="4683442"/>
            <a:ext cx="29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800" b="0" i="0" u="none" strike="noStrike" baseline="0" dirty="0">
                <a:latin typeface="NimbusRomNo9L-Regu"/>
              </a:rPr>
              <a:t>how much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monthly precipitation deviates from historical means throughout the year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04103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average shifts in climate indicator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Extreme precipitation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5543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21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Extra results: climate change indicator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45FE414-96FD-F7A3-2215-1E36437C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63180" y="1513594"/>
            <a:ext cx="7404354" cy="4689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F5DE3-EE9F-095F-99CD-807AE7F8159C}"/>
              </a:ext>
            </a:extLst>
          </p:cNvPr>
          <p:cNvSpPr txBox="1"/>
          <p:nvPr/>
        </p:nvSpPr>
        <p:spPr>
          <a:xfrm>
            <a:off x="0" y="4683442"/>
            <a:ext cx="29406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the annual sum of precipitation on days with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exceptionally high precipitation exceeding the historical 99.9th percentile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620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a reason to care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More than a billion extra people would see &gt;5% chance of 15% GDP loss at 3C.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65969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22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Extra results: reasons to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30A3368-75F6-3043-9F98-D3F72452F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48"/>
          <a:stretch/>
        </p:blipFill>
        <p:spPr>
          <a:xfrm>
            <a:off x="274319" y="1643978"/>
            <a:ext cx="7237073" cy="4542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F04DB-C298-E59A-A555-9D5FB4661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8" t="83591" r="6173"/>
          <a:stretch/>
        </p:blipFill>
        <p:spPr>
          <a:xfrm>
            <a:off x="7511392" y="3392488"/>
            <a:ext cx="4157472" cy="7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80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a reason to care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99% of global population at risk of &gt;5% damages already at 1.5C.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38652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23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Extra results: reasons to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16B3572-122B-B617-1560-B532951C5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154"/>
          <a:stretch/>
        </p:blipFill>
        <p:spPr>
          <a:xfrm>
            <a:off x="272332" y="1554170"/>
            <a:ext cx="11647335" cy="46471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B24229-06DC-05A6-9842-DD99B4090DC2}"/>
              </a:ext>
            </a:extLst>
          </p:cNvPr>
          <p:cNvSpPr/>
          <p:nvPr/>
        </p:nvSpPr>
        <p:spPr>
          <a:xfrm>
            <a:off x="2292096" y="3712464"/>
            <a:ext cx="670560" cy="353568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B7334B-FE11-02E3-BA0A-D45193CE4EC8}"/>
              </a:ext>
            </a:extLst>
          </p:cNvPr>
          <p:cNvSpPr/>
          <p:nvPr/>
        </p:nvSpPr>
        <p:spPr>
          <a:xfrm>
            <a:off x="7424928" y="3700974"/>
            <a:ext cx="670560" cy="3535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6BBABF-B665-3CCB-C726-179CDA688617}"/>
              </a:ext>
            </a:extLst>
          </p:cNvPr>
          <p:cNvCxnSpPr>
            <a:endCxn id="12" idx="1"/>
          </p:cNvCxnSpPr>
          <p:nvPr/>
        </p:nvCxnSpPr>
        <p:spPr>
          <a:xfrm>
            <a:off x="2987040" y="3877758"/>
            <a:ext cx="4437888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24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study?</a:t>
            </a:r>
            <a:endParaRPr lang="en-AT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B6F95C-FDBB-D944-87D2-328F202C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2235600"/>
            <a:ext cx="5257800" cy="393520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Limited economic data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has made it difficult to convincingly isolate multiple signals that damages can be attributed to 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Precipitation projections have been uncertain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which leads to future economic signals being drowned in uncertainty ranges across climate models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Temperature changes capture some precipitation patterns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which leads to future economic signals being drowned in uncertainty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AT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/>
          <a:lstStyle/>
          <a:p>
            <a:r>
              <a:rPr lang="en-US" dirty="0"/>
              <a:t>A few past findings and </a:t>
            </a:r>
            <a:r>
              <a:rPr lang="en-US" b="1" dirty="0"/>
              <a:t>developments</a:t>
            </a:r>
            <a:r>
              <a:rPr lang="en-US" dirty="0"/>
              <a:t>.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/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3B33B639-50E9-B873-1AF4-3A8A6422A0EB}"/>
              </a:ext>
            </a:extLst>
          </p:cNvPr>
          <p:cNvSpPr txBox="1">
            <a:spLocks/>
          </p:cNvSpPr>
          <p:nvPr/>
        </p:nvSpPr>
        <p:spPr>
          <a:xfrm>
            <a:off x="6477000" y="2235600"/>
            <a:ext cx="5257800" cy="39352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000" b="1" dirty="0"/>
              <a:t>New economic data and research</a:t>
            </a:r>
            <a:br>
              <a:rPr lang="en-US" sz="2000" dirty="0"/>
            </a:br>
            <a:r>
              <a:rPr lang="en-US" dirty="0"/>
              <a:t>DOSE - Global data set of reported sub-national economic output; and studies like </a:t>
            </a:r>
            <a:r>
              <a:rPr lang="en-US" dirty="0" err="1"/>
              <a:t>Kotz</a:t>
            </a:r>
            <a:r>
              <a:rPr lang="en-US" dirty="0"/>
              <a:t> et al. 2021, 2022 (historical)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000" b="1" dirty="0"/>
              <a:t>New precipitation research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CMIP6 and related work identifying robust forced changes in mean and extreme precipitation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000" b="1" dirty="0"/>
              <a:t>We know temperature does not capture all variability and extremes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which was confirmed by recent work including on temperature variability (</a:t>
            </a:r>
            <a:r>
              <a:rPr lang="en-US" dirty="0" err="1">
                <a:solidFill>
                  <a:srgbClr val="000000"/>
                </a:solidFill>
              </a:rPr>
              <a:t>Linsenmeier</a:t>
            </a:r>
            <a:r>
              <a:rPr lang="en-US" dirty="0">
                <a:solidFill>
                  <a:srgbClr val="000000"/>
                </a:solidFill>
              </a:rPr>
              <a:t>, 2023), heatwaves (Callahan &amp; </a:t>
            </a:r>
            <a:r>
              <a:rPr lang="en-US" dirty="0" err="1">
                <a:solidFill>
                  <a:srgbClr val="000000"/>
                </a:solidFill>
              </a:rPr>
              <a:t>Mankin</a:t>
            </a:r>
            <a:r>
              <a:rPr lang="en-US" dirty="0">
                <a:solidFill>
                  <a:srgbClr val="000000"/>
                </a:solidFill>
              </a:rPr>
              <a:t>, 2023), and precipitation (</a:t>
            </a:r>
            <a:r>
              <a:rPr lang="en-US" dirty="0" err="1">
                <a:solidFill>
                  <a:srgbClr val="000000"/>
                </a:solidFill>
              </a:rPr>
              <a:t>Kotz</a:t>
            </a:r>
            <a:r>
              <a:rPr lang="en-US" dirty="0">
                <a:solidFill>
                  <a:srgbClr val="000000"/>
                </a:solidFill>
              </a:rPr>
              <a:t> et al. 2021)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AT" sz="1800" dirty="0"/>
          </a:p>
        </p:txBody>
      </p:sp>
    </p:spTree>
    <p:extLst>
      <p:ext uri="{BB962C8B-B14F-4D97-AF65-F5344CB8AC3E}">
        <p14:creationId xmlns:p14="http://schemas.microsoft.com/office/powerpoint/2010/main" val="181002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study?</a:t>
            </a:r>
            <a:endParaRPr lang="en-AT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B6F95C-FDBB-D944-87D2-328F202C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2235600"/>
            <a:ext cx="5257800" cy="393520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Limited economic data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has made it difficult to convincingly isolate multiple signals that damages can be attributed to 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Precipitation projections have been uncertain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which leads to future economic signals being drowned in uncertainty ranges across climate models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Temperature changes capture some precipitation patterns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which leads to future economic signals being drowned in uncertainty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AT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/>
          <a:lstStyle/>
          <a:p>
            <a:r>
              <a:rPr lang="en-US" dirty="0"/>
              <a:t>A few past findings and developments.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/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3B33B639-50E9-B873-1AF4-3A8A6422A0EB}"/>
              </a:ext>
            </a:extLst>
          </p:cNvPr>
          <p:cNvSpPr txBox="1">
            <a:spLocks/>
          </p:cNvSpPr>
          <p:nvPr/>
        </p:nvSpPr>
        <p:spPr>
          <a:xfrm>
            <a:off x="6477000" y="2235600"/>
            <a:ext cx="5257800" cy="39352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New economic data and research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DOSE - Global data set of reported sub-national economic output; and studies like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Kotz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et al. 2021, 2022 (historical)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New precipitation research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CMIP6 and related work identifying robust forced changes in mean and extreme precipitation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We know temperature does not capture all variability and extremes</a:t>
            </a:r>
            <a:br>
              <a:rPr lang="en-US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which was confirmed by recent work including on temperature variability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Linsenmeier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2023), heatwaves (Callahan &amp;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Mankin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2023), and precipitation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Kotz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et al. 2021)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A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9531D-1884-4218-DF11-CDCB8FA4535D}"/>
              </a:ext>
            </a:extLst>
          </p:cNvPr>
          <p:cNvSpPr/>
          <p:nvPr/>
        </p:nvSpPr>
        <p:spPr>
          <a:xfrm>
            <a:off x="2071274" y="3353234"/>
            <a:ext cx="7657941" cy="2066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Forward-looking study: contribution of non-temperature indicators.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7B134-547F-3C86-357B-FFE07E27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20" y="1438710"/>
            <a:ext cx="7639050" cy="1914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3ED1B3-9E68-6B81-8DC2-3BB93FD993ED}"/>
              </a:ext>
            </a:extLst>
          </p:cNvPr>
          <p:cNvSpPr/>
          <p:nvPr/>
        </p:nvSpPr>
        <p:spPr>
          <a:xfrm>
            <a:off x="731837" y="5419290"/>
            <a:ext cx="10728325" cy="668928"/>
          </a:xfrm>
          <a:prstGeom prst="rect">
            <a:avLst/>
          </a:prstGeom>
          <a:solidFill>
            <a:srgbClr val="126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Research question</a:t>
            </a:r>
            <a:r>
              <a:rPr lang="en-US" sz="1600" dirty="0"/>
              <a:t>: </a:t>
            </a:r>
            <a:r>
              <a:rPr lang="en-US" sz="1600" i="1" dirty="0"/>
              <a:t>“How does the inclusion of additional indicators capturing climatic variability &amp; extremes alter our understanding of future economic impacts at different global warming levels?”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32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r>
              <a:rPr lang="en-US" b="1" dirty="0"/>
              <a:t>damage function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Kotz</a:t>
            </a:r>
            <a:r>
              <a:rPr lang="en-US" dirty="0"/>
              <a:t> et al. (2022)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59282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Methods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200327E-554A-F62A-F8FD-CEE7BE37D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31" y="1548386"/>
            <a:ext cx="6626465" cy="4638526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BF4B728-EEA0-9AB4-A104-1BA6944AADCD}"/>
              </a:ext>
            </a:extLst>
          </p:cNvPr>
          <p:cNvSpPr txBox="1">
            <a:spLocks/>
          </p:cNvSpPr>
          <p:nvPr/>
        </p:nvSpPr>
        <p:spPr>
          <a:xfrm>
            <a:off x="8435702" y="1926138"/>
            <a:ext cx="2207914" cy="38238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Black line: Kotz et al., 2022; point estimates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Grey lines: 1,000 Monte Carlo draws from multivariate Gaussian estimated via country-level clustering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Histograms: Distribution of respective indicators across ADM1 regions and CMIP6 models during the period corresponding to historical 1979-2019 in terms of global warming (+0.84C)</a:t>
            </a:r>
          </a:p>
        </p:txBody>
      </p:sp>
    </p:spTree>
    <p:extLst>
      <p:ext uri="{BB962C8B-B14F-4D97-AF65-F5344CB8AC3E}">
        <p14:creationId xmlns:p14="http://schemas.microsoft.com/office/powerpoint/2010/main" val="248296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r>
              <a:rPr lang="en-US" b="1" dirty="0"/>
              <a:t>climate projections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/>
          <a:lstStyle/>
          <a:p>
            <a:r>
              <a:rPr lang="en-US" dirty="0"/>
              <a:t>Using CMIP6 (</a:t>
            </a:r>
            <a:r>
              <a:rPr lang="en-US" dirty="0" err="1"/>
              <a:t>ScenarioMIP</a:t>
            </a:r>
            <a:r>
              <a:rPr lang="en-US" dirty="0"/>
              <a:t>, 33 models)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47030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6ED082B-9D9F-1568-8EA2-1143A93D1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87" y="1660890"/>
            <a:ext cx="7334250" cy="444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4FE36B-F120-C4DE-7791-54DE49028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198" y="365125"/>
            <a:ext cx="4019550" cy="57245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E115A0-ACB5-2995-7FC0-F0F29A23635C}"/>
              </a:ext>
            </a:extLst>
          </p:cNvPr>
          <p:cNvCxnSpPr>
            <a:cxnSpLocks/>
          </p:cNvCxnSpPr>
          <p:nvPr/>
        </p:nvCxnSpPr>
        <p:spPr>
          <a:xfrm>
            <a:off x="5772912" y="2127504"/>
            <a:ext cx="1786128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7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higher expected damages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Somewhat higher total damages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20632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7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4679A98-7271-16A7-0449-B03AAF746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754" y="1745311"/>
            <a:ext cx="5690806" cy="43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higher expected damages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In part because of model becoming more sensitive to temperature changes 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4525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8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4679A98-7271-16A7-0449-B03AAF7469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80754" y="1792753"/>
            <a:ext cx="5690806" cy="42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3196F0-4F0E-7347-FDC0-A77159E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b="1" dirty="0"/>
              <a:t>contributions of indicators</a:t>
            </a:r>
            <a:endParaRPr lang="en-AT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CB104-A26E-9512-68DB-5B12B70C58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161" y="977503"/>
            <a:ext cx="10515599" cy="536091"/>
          </a:xfrm>
        </p:spPr>
        <p:txBody>
          <a:bodyPr>
            <a:normAutofit/>
          </a:bodyPr>
          <a:lstStyle/>
          <a:p>
            <a:r>
              <a:rPr lang="en-US" dirty="0"/>
              <a:t>Still mainly temperature (9/10) with some variability and extremes (1/10)</a:t>
            </a:r>
            <a:endParaRPr lang="en-AT" dirty="0"/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472BE75-61BE-4016-B397-6140F86F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6256362"/>
            <a:ext cx="2785872" cy="5514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0C5465-BD0F-D21C-495B-3EE97198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20712"/>
              </p:ext>
            </p:extLst>
          </p:nvPr>
        </p:nvGraphicFramePr>
        <p:xfrm>
          <a:off x="711678" y="6360604"/>
          <a:ext cx="11023122" cy="3777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308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29FD1DF-0BEC-4C4C-9542-85590A1EA79E}" type="slidenum">
                        <a:rPr lang="en-US" sz="1050" b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Damages beyond temperature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| 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EF6D841-3EF2-8EB4-22B4-DF6BBE06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6951"/>
            <a:ext cx="12192000" cy="41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IA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53A0"/>
      </a:accent1>
      <a:accent2>
        <a:srgbClr val="60C6BF"/>
      </a:accent2>
      <a:accent3>
        <a:srgbClr val="207E6E"/>
      </a:accent3>
      <a:accent4>
        <a:srgbClr val="FBBB40"/>
      </a:accent4>
      <a:accent5>
        <a:srgbClr val="EE696B"/>
      </a:accent5>
      <a:accent6>
        <a:srgbClr val="684B9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16-9" id="{E4B1391B-F790-3146-B6F1-06CD6794FFCF}" vid="{C093D794-FB83-3D4B-BD99-275720940B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7869ffb4-414b-42f3-84ec-4bfffff9958c">
      <UserInfo>
        <DisplayName/>
        <AccountId xsi:nil="true"/>
        <AccountType/>
      </UserInfo>
    </Author0>
    <lcf76f155ced4ddcb4097134ff3c332f xmlns="7869ffb4-414b-42f3-84ec-4bfffff9958c">
      <Terms xmlns="http://schemas.microsoft.com/office/infopath/2007/PartnerControls"/>
    </lcf76f155ced4ddcb4097134ff3c332f>
    <TaxCatchAll xmlns="b32a2a97-3533-4d73-9cf8-e2926f34c4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D6799BF753054CBC72297D8C1619E5" ma:contentTypeVersion="15" ma:contentTypeDescription="Create a new document." ma:contentTypeScope="" ma:versionID="1feac35e9dd46adeca73c036d3021611">
  <xsd:schema xmlns:xsd="http://www.w3.org/2001/XMLSchema" xmlns:xs="http://www.w3.org/2001/XMLSchema" xmlns:p="http://schemas.microsoft.com/office/2006/metadata/properties" xmlns:ns2="7869ffb4-414b-42f3-84ec-4bfffff9958c" xmlns:ns3="b32a2a97-3533-4d73-9cf8-e2926f34c4f5" targetNamespace="http://schemas.microsoft.com/office/2006/metadata/properties" ma:root="true" ma:fieldsID="0bdefd262f4b0b41d23c8945cc28606b" ns2:_="" ns3:_="">
    <xsd:import namespace="7869ffb4-414b-42f3-84ec-4bfffff9958c"/>
    <xsd:import namespace="b32a2a97-3533-4d73-9cf8-e2926f34c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Author0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9ffb4-414b-42f3-84ec-4bfffff99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uthor0" ma:index="20" nillable="true" ma:displayName="Author" ma:format="Dropdown" ma:list="UserInfo" ma:SharePointGroup="0" ma:internalName="Author0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a2a97-3533-4d73-9cf8-e2926f34c4f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d382321-a983-4d44-978d-c390d0aed7ea}" ma:internalName="TaxCatchAll" ma:showField="CatchAllData" ma:web="b32a2a97-3533-4d73-9cf8-e2926f34c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F4E00B-AA03-46B3-93A6-B7CF3F96BAB6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7869ffb4-414b-42f3-84ec-4bfffff9958c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b32a2a97-3533-4d73-9cf8-e2926f34c4f5"/>
  </ds:schemaRefs>
</ds:datastoreItem>
</file>

<file path=customXml/itemProps2.xml><?xml version="1.0" encoding="utf-8"?>
<ds:datastoreItem xmlns:ds="http://schemas.openxmlformats.org/officeDocument/2006/customXml" ds:itemID="{21DF8C5B-672C-4AF7-B710-F9CE43BC3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69ffb4-414b-42f3-84ec-4bfffff9958c"/>
    <ds:schemaRef ds:uri="b32a2a97-3533-4d73-9cf8-e2926f34c4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9E216D-9286-4489-9664-EB55B105F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20240403_DecentLiving_IIASA_jt4all</Template>
  <TotalTime>3307</TotalTime>
  <Words>1032</Words>
  <Application>Microsoft Office PowerPoint</Application>
  <PresentationFormat>Widescreen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NimbusRomNo9L-Regu</vt:lpstr>
      <vt:lpstr>Source Sans Pro</vt:lpstr>
      <vt:lpstr>Office Theme</vt:lpstr>
      <vt:lpstr>PowerPoint Presentation</vt:lpstr>
      <vt:lpstr>Why this study?</vt:lpstr>
      <vt:lpstr>Why this study?</vt:lpstr>
      <vt:lpstr>Why this study?</vt:lpstr>
      <vt:lpstr>Methods: damage function</vt:lpstr>
      <vt:lpstr>Methods: climate projections</vt:lpstr>
      <vt:lpstr>Results: higher expected damages</vt:lpstr>
      <vt:lpstr>Results: higher expected damages</vt:lpstr>
      <vt:lpstr>Results: contributions of indicators</vt:lpstr>
      <vt:lpstr>Results: sources of uncertainty</vt:lpstr>
      <vt:lpstr>Results: confidence in direction of sign</vt:lpstr>
      <vt:lpstr>Results: confidence in direction of sign</vt:lpstr>
      <vt:lpstr>Results: confidence in direction of sign</vt:lpstr>
      <vt:lpstr>Results: heatwaves</vt:lpstr>
      <vt:lpstr>PowerPoint Presentation</vt:lpstr>
      <vt:lpstr>Results: average shifts in climate indicator</vt:lpstr>
      <vt:lpstr>Results: average shifts in climate indicator</vt:lpstr>
      <vt:lpstr>Results: average shifts in climate indicator</vt:lpstr>
      <vt:lpstr>Results: average shifts in climate indicator</vt:lpstr>
      <vt:lpstr>Results: average shifts in climate indicator</vt:lpstr>
      <vt:lpstr>Results: average shifts in climate indicator</vt:lpstr>
      <vt:lpstr>Results: a reason to care</vt:lpstr>
      <vt:lpstr>Results: a reason to 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KIKSTRA Jarmo</dc:creator>
  <cp:lastModifiedBy>KIKSTRA Jarmo</cp:lastModifiedBy>
  <cp:revision>1</cp:revision>
  <dcterms:created xsi:type="dcterms:W3CDTF">2024-04-02T06:23:14Z</dcterms:created>
  <dcterms:modified xsi:type="dcterms:W3CDTF">2024-04-16T09:09:14Z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0x010100C3D6799BF753054CBC72297D8C1619E5</vt:lpwstr>
  </property>
</Properties>
</file>