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  <p:sldMasterId id="2147483673" r:id="rId2"/>
    <p:sldMasterId id="2147483675" r:id="rId3"/>
  </p:sldMasterIdLst>
  <p:notesMasterIdLst>
    <p:notesMasterId r:id="rId15"/>
  </p:notesMasterIdLst>
  <p:sldIdLst>
    <p:sldId id="335" r:id="rId4"/>
    <p:sldId id="345" r:id="rId5"/>
    <p:sldId id="360" r:id="rId6"/>
    <p:sldId id="362" r:id="rId7"/>
    <p:sldId id="364" r:id="rId8"/>
    <p:sldId id="365" r:id="rId9"/>
    <p:sldId id="366" r:id="rId10"/>
    <p:sldId id="333" r:id="rId11"/>
    <p:sldId id="363" r:id="rId12"/>
    <p:sldId id="354" r:id="rId13"/>
    <p:sldId id="264" r:id="rId14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tableStyles" Target="tableStyle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image" Target="../media/image24.svg" /><Relationship Id="rId1" Type="http://schemas.openxmlformats.org/officeDocument/2006/relationships/image" Target="../media/image23.png" /><Relationship Id="rId6" Type="http://schemas.openxmlformats.org/officeDocument/2006/relationships/image" Target="../media/image28.svg" /><Relationship Id="rId5" Type="http://schemas.openxmlformats.org/officeDocument/2006/relationships/image" Target="../media/image27.png" /><Relationship Id="rId4" Type="http://schemas.openxmlformats.org/officeDocument/2006/relationships/image" Target="../media/image26.svg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 /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image" Target="../media/image32.svg" /><Relationship Id="rId1" Type="http://schemas.openxmlformats.org/officeDocument/2006/relationships/image" Target="../media/image31.png" /><Relationship Id="rId6" Type="http://schemas.openxmlformats.org/officeDocument/2006/relationships/image" Target="../media/image26.svg" /><Relationship Id="rId5" Type="http://schemas.openxmlformats.org/officeDocument/2006/relationships/image" Target="../media/image25.png" /><Relationship Id="rId10" Type="http://schemas.openxmlformats.org/officeDocument/2006/relationships/image" Target="../media/image30.svg" /><Relationship Id="rId4" Type="http://schemas.openxmlformats.org/officeDocument/2006/relationships/image" Target="../media/image24.svg" /><Relationship Id="rId9" Type="http://schemas.openxmlformats.org/officeDocument/2006/relationships/image" Target="../media/image29.png" 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svg" /><Relationship Id="rId1" Type="http://schemas.openxmlformats.org/officeDocument/2006/relationships/image" Target="../media/image35.png" /><Relationship Id="rId6" Type="http://schemas.openxmlformats.org/officeDocument/2006/relationships/image" Target="../media/image40.svg" /><Relationship Id="rId5" Type="http://schemas.openxmlformats.org/officeDocument/2006/relationships/image" Target="../media/image39.png" /><Relationship Id="rId4" Type="http://schemas.openxmlformats.org/officeDocument/2006/relationships/image" Target="../media/image38.svg" 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 /><Relationship Id="rId3" Type="http://schemas.openxmlformats.org/officeDocument/2006/relationships/image" Target="../media/image43.png" /><Relationship Id="rId7" Type="http://schemas.openxmlformats.org/officeDocument/2006/relationships/image" Target="../media/image47.png" /><Relationship Id="rId2" Type="http://schemas.openxmlformats.org/officeDocument/2006/relationships/image" Target="../media/image42.svg" /><Relationship Id="rId1" Type="http://schemas.openxmlformats.org/officeDocument/2006/relationships/image" Target="../media/image41.png" /><Relationship Id="rId6" Type="http://schemas.openxmlformats.org/officeDocument/2006/relationships/image" Target="../media/image46.svg" /><Relationship Id="rId5" Type="http://schemas.openxmlformats.org/officeDocument/2006/relationships/image" Target="../media/image45.png" /><Relationship Id="rId4" Type="http://schemas.openxmlformats.org/officeDocument/2006/relationships/image" Target="../media/image44.sv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image" Target="../media/image24.svg" /><Relationship Id="rId1" Type="http://schemas.openxmlformats.org/officeDocument/2006/relationships/image" Target="../media/image23.png" /><Relationship Id="rId6" Type="http://schemas.openxmlformats.org/officeDocument/2006/relationships/image" Target="../media/image28.svg" /><Relationship Id="rId5" Type="http://schemas.openxmlformats.org/officeDocument/2006/relationships/image" Target="../media/image27.png" /><Relationship Id="rId4" Type="http://schemas.openxmlformats.org/officeDocument/2006/relationships/image" Target="../media/image26.sv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 /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image" Target="../media/image32.svg" /><Relationship Id="rId1" Type="http://schemas.openxmlformats.org/officeDocument/2006/relationships/image" Target="../media/image31.png" /><Relationship Id="rId6" Type="http://schemas.openxmlformats.org/officeDocument/2006/relationships/image" Target="../media/image26.svg" /><Relationship Id="rId5" Type="http://schemas.openxmlformats.org/officeDocument/2006/relationships/image" Target="../media/image25.png" /><Relationship Id="rId10" Type="http://schemas.openxmlformats.org/officeDocument/2006/relationships/image" Target="../media/image30.svg" /><Relationship Id="rId4" Type="http://schemas.openxmlformats.org/officeDocument/2006/relationships/image" Target="../media/image24.svg" /><Relationship Id="rId9" Type="http://schemas.openxmlformats.org/officeDocument/2006/relationships/image" Target="../media/image29.png" 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svg" /><Relationship Id="rId1" Type="http://schemas.openxmlformats.org/officeDocument/2006/relationships/image" Target="../media/image35.png" /><Relationship Id="rId6" Type="http://schemas.openxmlformats.org/officeDocument/2006/relationships/image" Target="../media/image40.svg" /><Relationship Id="rId5" Type="http://schemas.openxmlformats.org/officeDocument/2006/relationships/image" Target="../media/image39.png" /><Relationship Id="rId4" Type="http://schemas.openxmlformats.org/officeDocument/2006/relationships/image" Target="../media/image38.svg" 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 /><Relationship Id="rId3" Type="http://schemas.openxmlformats.org/officeDocument/2006/relationships/image" Target="../media/image43.png" /><Relationship Id="rId7" Type="http://schemas.openxmlformats.org/officeDocument/2006/relationships/image" Target="../media/image47.png" /><Relationship Id="rId2" Type="http://schemas.openxmlformats.org/officeDocument/2006/relationships/image" Target="../media/image42.svg" /><Relationship Id="rId1" Type="http://schemas.openxmlformats.org/officeDocument/2006/relationships/image" Target="../media/image41.png" /><Relationship Id="rId6" Type="http://schemas.openxmlformats.org/officeDocument/2006/relationships/image" Target="../media/image46.svg" /><Relationship Id="rId5" Type="http://schemas.openxmlformats.org/officeDocument/2006/relationships/image" Target="../media/image45.png" /><Relationship Id="rId4" Type="http://schemas.openxmlformats.org/officeDocument/2006/relationships/image" Target="../media/image44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BE2D-F407-4028-9AAB-F80865F1B57E}" type="doc">
      <dgm:prSet loTypeId="urn:microsoft.com/office/officeart/2018/2/layout/IconVerticalSolidList" loCatId="icon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83DE32-F441-4FB8-A6B5-97AAD4EF08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  <a:ea typeface="+mn-ea"/>
              <a:cs typeface="+mn-cs"/>
            </a:rPr>
            <a:t>Introduction</a:t>
          </a:r>
          <a:r>
            <a:rPr lang="en-US" sz="2400" kern="1200">
              <a:latin typeface="Century Gothic (גוף)"/>
            </a:rPr>
            <a:t> and objective</a:t>
          </a:r>
        </a:p>
      </dgm:t>
    </dgm:pt>
    <dgm:pt modelId="{CD003886-ED6A-4E64-948B-2A00E4F7BE8A}" type="parTrans" cxnId="{C98DA63D-7778-40D2-9F81-E5C90C3817F6}">
      <dgm:prSet/>
      <dgm:spPr/>
      <dgm:t>
        <a:bodyPr/>
        <a:lstStyle/>
        <a:p>
          <a:endParaRPr lang="en-US"/>
        </a:p>
      </dgm:t>
    </dgm:pt>
    <dgm:pt modelId="{D8A824BB-23C6-4C28-89CF-317BEB0AA7B7}" type="sibTrans" cxnId="{C98DA63D-7778-40D2-9F81-E5C90C3817F6}">
      <dgm:prSet/>
      <dgm:spPr/>
      <dgm:t>
        <a:bodyPr/>
        <a:lstStyle/>
        <a:p>
          <a:endParaRPr lang="en-US"/>
        </a:p>
      </dgm:t>
    </dgm:pt>
    <dgm:pt modelId="{DC54BB09-A4C4-46C2-811C-FC919A2238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  <a:ea typeface="+mn-ea"/>
              <a:cs typeface="+mn-cs"/>
            </a:rPr>
            <a:t>Methodology </a:t>
          </a:r>
        </a:p>
      </dgm:t>
    </dgm:pt>
    <dgm:pt modelId="{50BE5460-1723-4830-B62B-DD3585A9DDFC}" type="parTrans" cxnId="{14B9652A-5BB0-4836-B8C7-842320BDF38C}">
      <dgm:prSet/>
      <dgm:spPr/>
      <dgm:t>
        <a:bodyPr/>
        <a:lstStyle/>
        <a:p>
          <a:endParaRPr lang="en-US"/>
        </a:p>
      </dgm:t>
    </dgm:pt>
    <dgm:pt modelId="{7A9E7323-3808-4F5C-B886-0CBF49AC75C7}" type="sibTrans" cxnId="{14B9652A-5BB0-4836-B8C7-842320BDF38C}">
      <dgm:prSet/>
      <dgm:spPr/>
      <dgm:t>
        <a:bodyPr/>
        <a:lstStyle/>
        <a:p>
          <a:endParaRPr lang="en-US"/>
        </a:p>
      </dgm:t>
    </dgm:pt>
    <dgm:pt modelId="{EF9BA38B-1AD8-4011-BFA4-467EFCA26A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  <a:ea typeface="+mn-ea"/>
              <a:cs typeface="+mn-cs"/>
            </a:rPr>
            <a:t>Results and Analysis</a:t>
          </a:r>
        </a:p>
      </dgm:t>
    </dgm:pt>
    <dgm:pt modelId="{8DFBC3F5-B6EE-4A08-84D2-DDE15F0AC121}" type="parTrans" cxnId="{C5067DBB-DE8E-498D-9365-DB674F273797}">
      <dgm:prSet/>
      <dgm:spPr/>
      <dgm:t>
        <a:bodyPr/>
        <a:lstStyle/>
        <a:p>
          <a:endParaRPr lang="en-US"/>
        </a:p>
      </dgm:t>
    </dgm:pt>
    <dgm:pt modelId="{49F64578-E2F7-4CB3-97DF-2397ABFCB90F}" type="sibTrans" cxnId="{C5067DBB-DE8E-498D-9365-DB674F273797}">
      <dgm:prSet/>
      <dgm:spPr/>
      <dgm:t>
        <a:bodyPr/>
        <a:lstStyle/>
        <a:p>
          <a:endParaRPr lang="en-US"/>
        </a:p>
      </dgm:t>
    </dgm:pt>
    <dgm:pt modelId="{7069EE9A-86AA-411D-8E48-7FFF77F175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+mj-lt"/>
            </a:rPr>
            <a:t>Practical Implications</a:t>
          </a:r>
          <a:endParaRPr lang="en-US" sz="2400" kern="1200">
            <a:solidFill>
              <a:srgbClr val="212121">
                <a:hueOff val="0"/>
                <a:satOff val="0"/>
                <a:lumOff val="0"/>
                <a:alphaOff val="0"/>
              </a:srgbClr>
            </a:solidFill>
            <a:latin typeface="Century Gothic (גוף)"/>
            <a:ea typeface="+mn-ea"/>
            <a:cs typeface="+mn-cs"/>
          </a:endParaRPr>
        </a:p>
      </dgm:t>
    </dgm:pt>
    <dgm:pt modelId="{BCDAF61E-F378-4E4C-AE1D-7C84E7EC82D5}" type="parTrans" cxnId="{A6ECED38-F450-49D9-B802-94521539B07C}">
      <dgm:prSet/>
      <dgm:spPr/>
      <dgm:t>
        <a:bodyPr/>
        <a:lstStyle/>
        <a:p>
          <a:endParaRPr lang="en-US"/>
        </a:p>
      </dgm:t>
    </dgm:pt>
    <dgm:pt modelId="{9C64DCA8-5081-42A9-B146-C3898922FABD}" type="sibTrans" cxnId="{A6ECED38-F450-49D9-B802-94521539B07C}">
      <dgm:prSet/>
      <dgm:spPr/>
      <dgm:t>
        <a:bodyPr/>
        <a:lstStyle/>
        <a:p>
          <a:endParaRPr lang="en-US"/>
        </a:p>
      </dgm:t>
    </dgm:pt>
    <dgm:pt modelId="{57E926B9-C65A-46B7-8757-2C5FAAEC5B45}" type="pres">
      <dgm:prSet presAssocID="{C6A0BE2D-F407-4028-9AAB-F80865F1B57E}" presName="root" presStyleCnt="0">
        <dgm:presLayoutVars>
          <dgm:dir val="rev"/>
          <dgm:resizeHandles val="exact"/>
        </dgm:presLayoutVars>
      </dgm:prSet>
      <dgm:spPr/>
    </dgm:pt>
    <dgm:pt modelId="{A9682A0E-F1BA-4EB3-9238-0E49CBDDAFCF}" type="pres">
      <dgm:prSet presAssocID="{3283DE32-F441-4FB8-A6B5-97AAD4EF080C}" presName="compNode" presStyleCnt="0"/>
      <dgm:spPr/>
    </dgm:pt>
    <dgm:pt modelId="{30E0E8B5-2693-448B-A1E3-B950C618AD3E}" type="pres">
      <dgm:prSet presAssocID="{3283DE32-F441-4FB8-A6B5-97AAD4EF080C}" presName="bgRect" presStyleLbl="bgShp" presStyleIdx="0" presStyleCnt="4"/>
      <dgm:spPr/>
    </dgm:pt>
    <dgm:pt modelId="{4EE2A09B-854F-4EB7-980A-B64EB5BCA48E}" type="pres">
      <dgm:prSet presAssocID="{3283DE32-F441-4FB8-A6B5-97AAD4EF08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אהבתי"/>
        </a:ext>
      </dgm:extLst>
    </dgm:pt>
    <dgm:pt modelId="{D81835D3-5980-48E4-805B-E08C316AD316}" type="pres">
      <dgm:prSet presAssocID="{3283DE32-F441-4FB8-A6B5-97AAD4EF080C}" presName="spaceRect" presStyleCnt="0"/>
      <dgm:spPr/>
    </dgm:pt>
    <dgm:pt modelId="{5425409C-EBA9-4EE9-9CCE-74040BED6668}" type="pres">
      <dgm:prSet presAssocID="{3283DE32-F441-4FB8-A6B5-97AAD4EF080C}" presName="parTx" presStyleLbl="revTx" presStyleIdx="0" presStyleCnt="4">
        <dgm:presLayoutVars>
          <dgm:chMax val="0"/>
          <dgm:chPref val="0"/>
        </dgm:presLayoutVars>
      </dgm:prSet>
      <dgm:spPr/>
    </dgm:pt>
    <dgm:pt modelId="{002C3609-A2BF-478B-B6D6-5F96274C6819}" type="pres">
      <dgm:prSet presAssocID="{D8A824BB-23C6-4C28-89CF-317BEB0AA7B7}" presName="sibTrans" presStyleCnt="0"/>
      <dgm:spPr/>
    </dgm:pt>
    <dgm:pt modelId="{3F122EDB-F33E-4E7C-A723-33839DC530AC}" type="pres">
      <dgm:prSet presAssocID="{DC54BB09-A4C4-46C2-811C-FC919A2238BF}" presName="compNode" presStyleCnt="0"/>
      <dgm:spPr/>
    </dgm:pt>
    <dgm:pt modelId="{2ED06E3D-4D25-49BE-BF3B-821E78C1BEFE}" type="pres">
      <dgm:prSet presAssocID="{DC54BB09-A4C4-46C2-811C-FC919A2238BF}" presName="bgRect" presStyleLbl="bgShp" presStyleIdx="1" presStyleCnt="4"/>
      <dgm:spPr/>
    </dgm:pt>
    <dgm:pt modelId="{92F74911-2BA9-4E06-8B97-267E1DF6AD6F}" type="pres">
      <dgm:prSet presAssocID="{DC54BB09-A4C4-46C2-811C-FC919A2238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פרוייקט צוות חדש"/>
        </a:ext>
      </dgm:extLst>
    </dgm:pt>
    <dgm:pt modelId="{E1D65A4E-C4A8-4284-88B0-E66A37233514}" type="pres">
      <dgm:prSet presAssocID="{DC54BB09-A4C4-46C2-811C-FC919A2238BF}" presName="spaceRect" presStyleCnt="0"/>
      <dgm:spPr/>
    </dgm:pt>
    <dgm:pt modelId="{84267078-E087-405D-86F7-FCD7C511D182}" type="pres">
      <dgm:prSet presAssocID="{DC54BB09-A4C4-46C2-811C-FC919A2238BF}" presName="parTx" presStyleLbl="revTx" presStyleIdx="1" presStyleCnt="4">
        <dgm:presLayoutVars>
          <dgm:chMax val="0"/>
          <dgm:chPref val="0"/>
        </dgm:presLayoutVars>
      </dgm:prSet>
      <dgm:spPr/>
    </dgm:pt>
    <dgm:pt modelId="{9ED48208-DDC0-4757-8087-F1B9181C45C5}" type="pres">
      <dgm:prSet presAssocID="{7A9E7323-3808-4F5C-B886-0CBF49AC75C7}" presName="sibTrans" presStyleCnt="0"/>
      <dgm:spPr/>
    </dgm:pt>
    <dgm:pt modelId="{B234B470-E2E9-4BDF-9630-CDDEBAD83A65}" type="pres">
      <dgm:prSet presAssocID="{EF9BA38B-1AD8-4011-BFA4-467EFCA26A8A}" presName="compNode" presStyleCnt="0"/>
      <dgm:spPr/>
    </dgm:pt>
    <dgm:pt modelId="{01C146A0-CCF0-45CC-9CA1-18ACB5B43AF9}" type="pres">
      <dgm:prSet presAssocID="{EF9BA38B-1AD8-4011-BFA4-467EFCA26A8A}" presName="bgRect" presStyleLbl="bgShp" presStyleIdx="2" presStyleCnt="4"/>
      <dgm:spPr/>
    </dgm:pt>
    <dgm:pt modelId="{672782D3-92DF-4E66-818F-D2A6FF33E62E}" type="pres">
      <dgm:prSet presAssocID="{EF9BA38B-1AD8-4011-BFA4-467EFCA26A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תוכנית בדיקות"/>
        </a:ext>
      </dgm:extLst>
    </dgm:pt>
    <dgm:pt modelId="{48BCA5E8-0194-411F-BE6B-7907BD32C856}" type="pres">
      <dgm:prSet presAssocID="{EF9BA38B-1AD8-4011-BFA4-467EFCA26A8A}" presName="spaceRect" presStyleCnt="0"/>
      <dgm:spPr/>
    </dgm:pt>
    <dgm:pt modelId="{8284626E-351F-4391-BC4A-1EDAD0269E0E}" type="pres">
      <dgm:prSet presAssocID="{EF9BA38B-1AD8-4011-BFA4-467EFCA26A8A}" presName="parTx" presStyleLbl="revTx" presStyleIdx="2" presStyleCnt="4">
        <dgm:presLayoutVars>
          <dgm:chMax val="0"/>
          <dgm:chPref val="0"/>
        </dgm:presLayoutVars>
      </dgm:prSet>
      <dgm:spPr/>
    </dgm:pt>
    <dgm:pt modelId="{909BC397-DAC0-4303-8039-8D859E83C390}" type="pres">
      <dgm:prSet presAssocID="{49F64578-E2F7-4CB3-97DF-2397ABFCB90F}" presName="sibTrans" presStyleCnt="0"/>
      <dgm:spPr/>
    </dgm:pt>
    <dgm:pt modelId="{D9AD6A15-0AA9-4F1A-BDB0-7D0F4A8F0432}" type="pres">
      <dgm:prSet presAssocID="{7069EE9A-86AA-411D-8E48-7FFF77F1754E}" presName="compNode" presStyleCnt="0"/>
      <dgm:spPr/>
    </dgm:pt>
    <dgm:pt modelId="{4EF2D203-E65F-4404-A9B7-05EA90D89002}" type="pres">
      <dgm:prSet presAssocID="{7069EE9A-86AA-411D-8E48-7FFF77F1754E}" presName="bgRect" presStyleLbl="bgShp" presStyleIdx="3" presStyleCnt="4" custLinFactNeighborX="-21894"/>
      <dgm:spPr/>
    </dgm:pt>
    <dgm:pt modelId="{7753DE56-2868-4B58-8614-CF5B43DA9AAF}" type="pres">
      <dgm:prSet presAssocID="{7069EE9A-86AA-411D-8E48-7FFF77F1754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שאלון"/>
        </a:ext>
      </dgm:extLst>
    </dgm:pt>
    <dgm:pt modelId="{985E3471-DBAE-45EA-A602-A9BBC66F2D27}" type="pres">
      <dgm:prSet presAssocID="{7069EE9A-86AA-411D-8E48-7FFF77F1754E}" presName="spaceRect" presStyleCnt="0"/>
      <dgm:spPr/>
    </dgm:pt>
    <dgm:pt modelId="{A1319ACC-C448-4FA6-98AA-29703A86C2D4}" type="pres">
      <dgm:prSet presAssocID="{7069EE9A-86AA-411D-8E48-7FFF77F1754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B9652A-5BB0-4836-B8C7-842320BDF38C}" srcId="{C6A0BE2D-F407-4028-9AAB-F80865F1B57E}" destId="{DC54BB09-A4C4-46C2-811C-FC919A2238BF}" srcOrd="1" destOrd="0" parTransId="{50BE5460-1723-4830-B62B-DD3585A9DDFC}" sibTransId="{7A9E7323-3808-4F5C-B886-0CBF49AC75C7}"/>
    <dgm:cxn modelId="{A6ECED38-F450-49D9-B802-94521539B07C}" srcId="{C6A0BE2D-F407-4028-9AAB-F80865F1B57E}" destId="{7069EE9A-86AA-411D-8E48-7FFF77F1754E}" srcOrd="3" destOrd="0" parTransId="{BCDAF61E-F378-4E4C-AE1D-7C84E7EC82D5}" sibTransId="{9C64DCA8-5081-42A9-B146-C3898922FABD}"/>
    <dgm:cxn modelId="{C98DA63D-7778-40D2-9F81-E5C90C3817F6}" srcId="{C6A0BE2D-F407-4028-9AAB-F80865F1B57E}" destId="{3283DE32-F441-4FB8-A6B5-97AAD4EF080C}" srcOrd="0" destOrd="0" parTransId="{CD003886-ED6A-4E64-948B-2A00E4F7BE8A}" sibTransId="{D8A824BB-23C6-4C28-89CF-317BEB0AA7B7}"/>
    <dgm:cxn modelId="{CCC31964-469D-4C55-AF62-AAB4B9385872}" type="presOf" srcId="{DC54BB09-A4C4-46C2-811C-FC919A2238BF}" destId="{84267078-E087-405D-86F7-FCD7C511D182}" srcOrd="0" destOrd="0" presId="urn:microsoft.com/office/officeart/2018/2/layout/IconVerticalSolidList"/>
    <dgm:cxn modelId="{C2D05374-C15B-47B8-BCC8-F3E7458DAD22}" type="presOf" srcId="{EF9BA38B-1AD8-4011-BFA4-467EFCA26A8A}" destId="{8284626E-351F-4391-BC4A-1EDAD0269E0E}" srcOrd="0" destOrd="0" presId="urn:microsoft.com/office/officeart/2018/2/layout/IconVerticalSolidList"/>
    <dgm:cxn modelId="{0423A580-C5BE-4F1C-8145-44636DE816ED}" type="presOf" srcId="{3283DE32-F441-4FB8-A6B5-97AAD4EF080C}" destId="{5425409C-EBA9-4EE9-9CCE-74040BED6668}" srcOrd="0" destOrd="0" presId="urn:microsoft.com/office/officeart/2018/2/layout/IconVerticalSolidList"/>
    <dgm:cxn modelId="{C5067DBB-DE8E-498D-9365-DB674F273797}" srcId="{C6A0BE2D-F407-4028-9AAB-F80865F1B57E}" destId="{EF9BA38B-1AD8-4011-BFA4-467EFCA26A8A}" srcOrd="2" destOrd="0" parTransId="{8DFBC3F5-B6EE-4A08-84D2-DDE15F0AC121}" sibTransId="{49F64578-E2F7-4CB3-97DF-2397ABFCB90F}"/>
    <dgm:cxn modelId="{626B92D7-ED94-46DB-88FA-1E06F2B9B56C}" type="presOf" srcId="{7069EE9A-86AA-411D-8E48-7FFF77F1754E}" destId="{A1319ACC-C448-4FA6-98AA-29703A86C2D4}" srcOrd="0" destOrd="0" presId="urn:microsoft.com/office/officeart/2018/2/layout/IconVerticalSolidList"/>
    <dgm:cxn modelId="{EF7DE1E2-240D-4E33-8CF3-74D1DEA862F9}" type="presOf" srcId="{C6A0BE2D-F407-4028-9AAB-F80865F1B57E}" destId="{57E926B9-C65A-46B7-8757-2C5FAAEC5B45}" srcOrd="0" destOrd="0" presId="urn:microsoft.com/office/officeart/2018/2/layout/IconVerticalSolidList"/>
    <dgm:cxn modelId="{7E343BC6-0D89-4BCC-8ECB-447092E98435}" type="presParOf" srcId="{57E926B9-C65A-46B7-8757-2C5FAAEC5B45}" destId="{A9682A0E-F1BA-4EB3-9238-0E49CBDDAFCF}" srcOrd="0" destOrd="0" presId="urn:microsoft.com/office/officeart/2018/2/layout/IconVerticalSolidList"/>
    <dgm:cxn modelId="{92FBDF35-6536-4706-80F0-16B4897B6BD6}" type="presParOf" srcId="{A9682A0E-F1BA-4EB3-9238-0E49CBDDAFCF}" destId="{30E0E8B5-2693-448B-A1E3-B950C618AD3E}" srcOrd="0" destOrd="0" presId="urn:microsoft.com/office/officeart/2018/2/layout/IconVerticalSolidList"/>
    <dgm:cxn modelId="{A21FBEE7-C5B7-4CE8-8BA6-A1B06DE8CA69}" type="presParOf" srcId="{A9682A0E-F1BA-4EB3-9238-0E49CBDDAFCF}" destId="{4EE2A09B-854F-4EB7-980A-B64EB5BCA48E}" srcOrd="1" destOrd="0" presId="urn:microsoft.com/office/officeart/2018/2/layout/IconVerticalSolidList"/>
    <dgm:cxn modelId="{0E22BF5B-FB99-48A4-ADCD-5D3A2FE3C5A3}" type="presParOf" srcId="{A9682A0E-F1BA-4EB3-9238-0E49CBDDAFCF}" destId="{D81835D3-5980-48E4-805B-E08C316AD316}" srcOrd="2" destOrd="0" presId="urn:microsoft.com/office/officeart/2018/2/layout/IconVerticalSolidList"/>
    <dgm:cxn modelId="{14D4CF88-CA59-4052-B903-33E144F973F5}" type="presParOf" srcId="{A9682A0E-F1BA-4EB3-9238-0E49CBDDAFCF}" destId="{5425409C-EBA9-4EE9-9CCE-74040BED6668}" srcOrd="3" destOrd="0" presId="urn:microsoft.com/office/officeart/2018/2/layout/IconVerticalSolidList"/>
    <dgm:cxn modelId="{B480928A-86F7-452D-86F7-61AA2F995D67}" type="presParOf" srcId="{57E926B9-C65A-46B7-8757-2C5FAAEC5B45}" destId="{002C3609-A2BF-478B-B6D6-5F96274C6819}" srcOrd="1" destOrd="0" presId="urn:microsoft.com/office/officeart/2018/2/layout/IconVerticalSolidList"/>
    <dgm:cxn modelId="{972EA93A-6434-4547-80F6-90CB12216B3F}" type="presParOf" srcId="{57E926B9-C65A-46B7-8757-2C5FAAEC5B45}" destId="{3F122EDB-F33E-4E7C-A723-33839DC530AC}" srcOrd="2" destOrd="0" presId="urn:microsoft.com/office/officeart/2018/2/layout/IconVerticalSolidList"/>
    <dgm:cxn modelId="{E2AAF4B7-5D82-46A2-9819-48CDCE3EE03F}" type="presParOf" srcId="{3F122EDB-F33E-4E7C-A723-33839DC530AC}" destId="{2ED06E3D-4D25-49BE-BF3B-821E78C1BEFE}" srcOrd="0" destOrd="0" presId="urn:microsoft.com/office/officeart/2018/2/layout/IconVerticalSolidList"/>
    <dgm:cxn modelId="{80E48394-BAAD-4B93-AF13-B146E4BA6E7D}" type="presParOf" srcId="{3F122EDB-F33E-4E7C-A723-33839DC530AC}" destId="{92F74911-2BA9-4E06-8B97-267E1DF6AD6F}" srcOrd="1" destOrd="0" presId="urn:microsoft.com/office/officeart/2018/2/layout/IconVerticalSolidList"/>
    <dgm:cxn modelId="{778E239E-9D84-4696-ACEC-7500DDA3D2A2}" type="presParOf" srcId="{3F122EDB-F33E-4E7C-A723-33839DC530AC}" destId="{E1D65A4E-C4A8-4284-88B0-E66A37233514}" srcOrd="2" destOrd="0" presId="urn:microsoft.com/office/officeart/2018/2/layout/IconVerticalSolidList"/>
    <dgm:cxn modelId="{3316C594-9B34-4E92-809E-E67E24E570D3}" type="presParOf" srcId="{3F122EDB-F33E-4E7C-A723-33839DC530AC}" destId="{84267078-E087-405D-86F7-FCD7C511D182}" srcOrd="3" destOrd="0" presId="urn:microsoft.com/office/officeart/2018/2/layout/IconVerticalSolidList"/>
    <dgm:cxn modelId="{48DDEA65-C2B0-4A0B-A3EE-A47E5B010BA1}" type="presParOf" srcId="{57E926B9-C65A-46B7-8757-2C5FAAEC5B45}" destId="{9ED48208-DDC0-4757-8087-F1B9181C45C5}" srcOrd="3" destOrd="0" presId="urn:microsoft.com/office/officeart/2018/2/layout/IconVerticalSolidList"/>
    <dgm:cxn modelId="{911E192A-A76C-4B92-B659-6DC7FE4ABB2B}" type="presParOf" srcId="{57E926B9-C65A-46B7-8757-2C5FAAEC5B45}" destId="{B234B470-E2E9-4BDF-9630-CDDEBAD83A65}" srcOrd="4" destOrd="0" presId="urn:microsoft.com/office/officeart/2018/2/layout/IconVerticalSolidList"/>
    <dgm:cxn modelId="{F680F3B1-9840-4E83-BE66-39C0E0D972B0}" type="presParOf" srcId="{B234B470-E2E9-4BDF-9630-CDDEBAD83A65}" destId="{01C146A0-CCF0-45CC-9CA1-18ACB5B43AF9}" srcOrd="0" destOrd="0" presId="urn:microsoft.com/office/officeart/2018/2/layout/IconVerticalSolidList"/>
    <dgm:cxn modelId="{45A537BC-154F-4190-AB71-A68329D20654}" type="presParOf" srcId="{B234B470-E2E9-4BDF-9630-CDDEBAD83A65}" destId="{672782D3-92DF-4E66-818F-D2A6FF33E62E}" srcOrd="1" destOrd="0" presId="urn:microsoft.com/office/officeart/2018/2/layout/IconVerticalSolidList"/>
    <dgm:cxn modelId="{62FE91E6-0902-4EDE-97CF-F3A50458C3A8}" type="presParOf" srcId="{B234B470-E2E9-4BDF-9630-CDDEBAD83A65}" destId="{48BCA5E8-0194-411F-BE6B-7907BD32C856}" srcOrd="2" destOrd="0" presId="urn:microsoft.com/office/officeart/2018/2/layout/IconVerticalSolidList"/>
    <dgm:cxn modelId="{AA663AA7-0DCB-4696-A216-DBC437629CD6}" type="presParOf" srcId="{B234B470-E2E9-4BDF-9630-CDDEBAD83A65}" destId="{8284626E-351F-4391-BC4A-1EDAD0269E0E}" srcOrd="3" destOrd="0" presId="urn:microsoft.com/office/officeart/2018/2/layout/IconVerticalSolidList"/>
    <dgm:cxn modelId="{F83471CC-3837-461E-BD74-15D5DAEC1401}" type="presParOf" srcId="{57E926B9-C65A-46B7-8757-2C5FAAEC5B45}" destId="{909BC397-DAC0-4303-8039-8D859E83C390}" srcOrd="5" destOrd="0" presId="urn:microsoft.com/office/officeart/2018/2/layout/IconVerticalSolidList"/>
    <dgm:cxn modelId="{C8B4B37B-00FD-41FE-B4C3-9055CD507B17}" type="presParOf" srcId="{57E926B9-C65A-46B7-8757-2C5FAAEC5B45}" destId="{D9AD6A15-0AA9-4F1A-BDB0-7D0F4A8F0432}" srcOrd="6" destOrd="0" presId="urn:microsoft.com/office/officeart/2018/2/layout/IconVerticalSolidList"/>
    <dgm:cxn modelId="{8DBFEAEE-08C4-4F9D-81BF-35F958525EC1}" type="presParOf" srcId="{D9AD6A15-0AA9-4F1A-BDB0-7D0F4A8F0432}" destId="{4EF2D203-E65F-4404-A9B7-05EA90D89002}" srcOrd="0" destOrd="0" presId="urn:microsoft.com/office/officeart/2018/2/layout/IconVerticalSolidList"/>
    <dgm:cxn modelId="{E2BA8C78-77D5-4CF9-9E01-F14B3D3FD0C0}" type="presParOf" srcId="{D9AD6A15-0AA9-4F1A-BDB0-7D0F4A8F0432}" destId="{7753DE56-2868-4B58-8614-CF5B43DA9AAF}" srcOrd="1" destOrd="0" presId="urn:microsoft.com/office/officeart/2018/2/layout/IconVerticalSolidList"/>
    <dgm:cxn modelId="{2598EA19-A79E-4A06-A442-E1BAB5057163}" type="presParOf" srcId="{D9AD6A15-0AA9-4F1A-BDB0-7D0F4A8F0432}" destId="{985E3471-DBAE-45EA-A602-A9BBC66F2D27}" srcOrd="2" destOrd="0" presId="urn:microsoft.com/office/officeart/2018/2/layout/IconVerticalSolidList"/>
    <dgm:cxn modelId="{41073765-0D1A-4632-94B0-FAFB8C3D2952}" type="presParOf" srcId="{D9AD6A15-0AA9-4F1A-BDB0-7D0F4A8F0432}" destId="{A1319ACC-C448-4FA6-98AA-29703A86C2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0BE2D-F407-4028-9AAB-F80865F1B57E}" type="doc">
      <dgm:prSet loTypeId="urn:microsoft.com/office/officeart/2018/2/layout/IconVerticalSolidList" loCatId="icon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83DE32-F441-4FB8-A6B5-97AAD4EF08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</a:rPr>
            <a:t>Objective: To </a:t>
          </a:r>
          <a:r>
            <a:rPr lang="it-IT" sz="2400" kern="1200">
              <a:latin typeface="Century Gothic (גוף)"/>
            </a:rPr>
            <a:t>Unravel</a:t>
          </a:r>
          <a:r>
            <a:rPr lang="en-US" sz="2400" kern="1200">
              <a:latin typeface="Century Gothic (גוף)"/>
            </a:rPr>
            <a:t> and to analyze the Narratives about climate change on Social Media Using AI</a:t>
          </a:r>
        </a:p>
      </dgm:t>
    </dgm:pt>
    <dgm:pt modelId="{CD003886-ED6A-4E64-948B-2A00E4F7BE8A}" type="parTrans" cxnId="{C98DA63D-7778-40D2-9F81-E5C90C3817F6}">
      <dgm:prSet/>
      <dgm:spPr/>
      <dgm:t>
        <a:bodyPr/>
        <a:lstStyle/>
        <a:p>
          <a:endParaRPr lang="en-US"/>
        </a:p>
      </dgm:t>
    </dgm:pt>
    <dgm:pt modelId="{D8A824BB-23C6-4C28-89CF-317BEB0AA7B7}" type="sibTrans" cxnId="{C98DA63D-7778-40D2-9F81-E5C90C3817F6}">
      <dgm:prSet/>
      <dgm:spPr/>
      <dgm:t>
        <a:bodyPr/>
        <a:lstStyle/>
        <a:p>
          <a:endParaRPr lang="en-US"/>
        </a:p>
      </dgm:t>
    </dgm:pt>
    <dgm:pt modelId="{DC54BB09-A4C4-46C2-811C-FC919A2238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</a:rPr>
            <a:t>Understanding of the discourses can assist efforts of mitigation, adaptation and policy measures development</a:t>
          </a:r>
          <a:endParaRPr lang="en-US" sz="2400" kern="1200">
            <a:latin typeface="Century Gothic (גוף)"/>
            <a:ea typeface="+mn-ea"/>
            <a:cs typeface="+mn-cs"/>
          </a:endParaRPr>
        </a:p>
      </dgm:t>
    </dgm:pt>
    <dgm:pt modelId="{50BE5460-1723-4830-B62B-DD3585A9DDFC}" type="parTrans" cxnId="{14B9652A-5BB0-4836-B8C7-842320BDF38C}">
      <dgm:prSet/>
      <dgm:spPr/>
      <dgm:t>
        <a:bodyPr/>
        <a:lstStyle/>
        <a:p>
          <a:endParaRPr lang="en-US"/>
        </a:p>
      </dgm:t>
    </dgm:pt>
    <dgm:pt modelId="{7A9E7323-3808-4F5C-B886-0CBF49AC75C7}" type="sibTrans" cxnId="{14B9652A-5BB0-4836-B8C7-842320BDF38C}">
      <dgm:prSet/>
      <dgm:spPr/>
      <dgm:t>
        <a:bodyPr/>
        <a:lstStyle/>
        <a:p>
          <a:endParaRPr lang="en-US"/>
        </a:p>
      </dgm:t>
    </dgm:pt>
    <dgm:pt modelId="{EF9BA38B-1AD8-4011-BFA4-467EFCA26A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</a:rPr>
            <a:t>Collect data from Social Media</a:t>
          </a:r>
          <a:endParaRPr lang="en-US" sz="2400" kern="1200">
            <a:latin typeface="Century Gothic (גוף)"/>
            <a:ea typeface="+mn-ea"/>
            <a:cs typeface="+mn-cs"/>
          </a:endParaRPr>
        </a:p>
      </dgm:t>
    </dgm:pt>
    <dgm:pt modelId="{8DFBC3F5-B6EE-4A08-84D2-DDE15F0AC121}" type="parTrans" cxnId="{C5067DBB-DE8E-498D-9365-DB674F273797}">
      <dgm:prSet/>
      <dgm:spPr/>
      <dgm:t>
        <a:bodyPr/>
        <a:lstStyle/>
        <a:p>
          <a:endParaRPr lang="en-US"/>
        </a:p>
      </dgm:t>
    </dgm:pt>
    <dgm:pt modelId="{49F64578-E2F7-4CB3-97DF-2397ABFCB90F}" type="sibTrans" cxnId="{C5067DBB-DE8E-498D-9365-DB674F273797}">
      <dgm:prSet/>
      <dgm:spPr/>
      <dgm:t>
        <a:bodyPr/>
        <a:lstStyle/>
        <a:p>
          <a:endParaRPr lang="en-US"/>
        </a:p>
      </dgm:t>
    </dgm:pt>
    <dgm:pt modelId="{7069EE9A-86AA-411D-8E48-7FFF77F175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>
              <a:latin typeface="Century Gothic (גוף)"/>
            </a:rPr>
            <a:t>Analyze the data using NLP and machine learning methods </a:t>
          </a:r>
          <a:endParaRPr lang="en-US" sz="2400" kern="1200">
            <a:solidFill>
              <a:srgbClr val="212121">
                <a:hueOff val="0"/>
                <a:satOff val="0"/>
                <a:lumOff val="0"/>
                <a:alphaOff val="0"/>
              </a:srgbClr>
            </a:solidFill>
            <a:latin typeface="Century Gothic (גוף)"/>
            <a:ea typeface="+mn-ea"/>
            <a:cs typeface="+mn-cs"/>
          </a:endParaRPr>
        </a:p>
      </dgm:t>
    </dgm:pt>
    <dgm:pt modelId="{BCDAF61E-F378-4E4C-AE1D-7C84E7EC82D5}" type="parTrans" cxnId="{A6ECED38-F450-49D9-B802-94521539B07C}">
      <dgm:prSet/>
      <dgm:spPr/>
      <dgm:t>
        <a:bodyPr/>
        <a:lstStyle/>
        <a:p>
          <a:endParaRPr lang="en-US"/>
        </a:p>
      </dgm:t>
    </dgm:pt>
    <dgm:pt modelId="{9C64DCA8-5081-42A9-B146-C3898922FABD}" type="sibTrans" cxnId="{A6ECED38-F450-49D9-B802-94521539B07C}">
      <dgm:prSet/>
      <dgm:spPr/>
      <dgm:t>
        <a:bodyPr/>
        <a:lstStyle/>
        <a:p>
          <a:endParaRPr lang="en-US"/>
        </a:p>
      </dgm:t>
    </dgm:pt>
    <dgm:pt modelId="{9EA0EDE1-6983-46C3-86C5-F5254CE58F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/>
            <a:t>Social media platforms have a key role in spreading narratives about climate change </a:t>
          </a:r>
          <a:endParaRPr lang="he-IL" sz="2400" kern="1200">
            <a:solidFill>
              <a:srgbClr val="212121">
                <a:hueOff val="0"/>
                <a:satOff val="0"/>
                <a:lumOff val="0"/>
                <a:alphaOff val="0"/>
              </a:srgbClr>
            </a:solidFill>
            <a:latin typeface="Century Gothic (גוף)"/>
            <a:ea typeface="+mn-ea"/>
            <a:cs typeface="+mn-cs"/>
          </a:endParaRPr>
        </a:p>
      </dgm:t>
    </dgm:pt>
    <dgm:pt modelId="{806F7822-0612-47A7-99D7-FB33F5960689}" type="parTrans" cxnId="{DA40E56C-8F65-43B7-91C7-3EC558383240}">
      <dgm:prSet/>
      <dgm:spPr/>
      <dgm:t>
        <a:bodyPr/>
        <a:lstStyle/>
        <a:p>
          <a:pPr rtl="1"/>
          <a:endParaRPr lang="he-IL"/>
        </a:p>
      </dgm:t>
    </dgm:pt>
    <dgm:pt modelId="{B16518D7-8C06-4A58-9CC7-0F34825B01D7}" type="sibTrans" cxnId="{DA40E56C-8F65-43B7-91C7-3EC558383240}">
      <dgm:prSet/>
      <dgm:spPr/>
      <dgm:t>
        <a:bodyPr/>
        <a:lstStyle/>
        <a:p>
          <a:pPr rtl="1"/>
          <a:endParaRPr lang="he-IL"/>
        </a:p>
      </dgm:t>
    </dgm:pt>
    <dgm:pt modelId="{57E926B9-C65A-46B7-8757-2C5FAAEC5B45}" type="pres">
      <dgm:prSet presAssocID="{C6A0BE2D-F407-4028-9AAB-F80865F1B57E}" presName="root" presStyleCnt="0">
        <dgm:presLayoutVars>
          <dgm:dir val="rev"/>
          <dgm:resizeHandles val="exact"/>
        </dgm:presLayoutVars>
      </dgm:prSet>
      <dgm:spPr/>
    </dgm:pt>
    <dgm:pt modelId="{F536F893-1939-4CBC-8925-8F7AF116EAE5}" type="pres">
      <dgm:prSet presAssocID="{9EA0EDE1-6983-46C3-86C5-F5254CE58F25}" presName="compNode" presStyleCnt="0"/>
      <dgm:spPr/>
    </dgm:pt>
    <dgm:pt modelId="{9ACA2015-F077-4C2B-8116-F33DFAA70844}" type="pres">
      <dgm:prSet presAssocID="{9EA0EDE1-6983-46C3-86C5-F5254CE58F25}" presName="bgRect" presStyleLbl="bgShp" presStyleIdx="0" presStyleCnt="5" custLinFactNeighborX="104"/>
      <dgm:spPr/>
    </dgm:pt>
    <dgm:pt modelId="{80D948D1-A41E-488D-889C-E6AAAF95B1A5}" type="pres">
      <dgm:prSet presAssocID="{9EA0EDE1-6983-46C3-86C5-F5254CE58F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צלצול השכמה עם מילוי מלא"/>
        </a:ext>
      </dgm:extLst>
    </dgm:pt>
    <dgm:pt modelId="{933430AE-1352-4F1B-837E-7ED7F3DB03EE}" type="pres">
      <dgm:prSet presAssocID="{9EA0EDE1-6983-46C3-86C5-F5254CE58F25}" presName="spaceRect" presStyleCnt="0"/>
      <dgm:spPr/>
    </dgm:pt>
    <dgm:pt modelId="{D168EEE8-8DB9-415F-837D-27342FF12399}" type="pres">
      <dgm:prSet presAssocID="{9EA0EDE1-6983-46C3-86C5-F5254CE58F25}" presName="parTx" presStyleLbl="revTx" presStyleIdx="0" presStyleCnt="5">
        <dgm:presLayoutVars>
          <dgm:chMax val="0"/>
          <dgm:chPref val="0"/>
        </dgm:presLayoutVars>
      </dgm:prSet>
      <dgm:spPr/>
    </dgm:pt>
    <dgm:pt modelId="{3BF543A4-ACE9-4F4F-AC78-2BCFEAF5EB52}" type="pres">
      <dgm:prSet presAssocID="{B16518D7-8C06-4A58-9CC7-0F34825B01D7}" presName="sibTrans" presStyleCnt="0"/>
      <dgm:spPr/>
    </dgm:pt>
    <dgm:pt modelId="{A9682A0E-F1BA-4EB3-9238-0E49CBDDAFCF}" type="pres">
      <dgm:prSet presAssocID="{3283DE32-F441-4FB8-A6B5-97AAD4EF080C}" presName="compNode" presStyleCnt="0"/>
      <dgm:spPr/>
    </dgm:pt>
    <dgm:pt modelId="{30E0E8B5-2693-448B-A1E3-B950C618AD3E}" type="pres">
      <dgm:prSet presAssocID="{3283DE32-F441-4FB8-A6B5-97AAD4EF080C}" presName="bgRect" presStyleLbl="bgShp" presStyleIdx="1" presStyleCnt="5"/>
      <dgm:spPr/>
    </dgm:pt>
    <dgm:pt modelId="{4EE2A09B-854F-4EB7-980A-B64EB5BCA48E}" type="pres">
      <dgm:prSet presAssocID="{3283DE32-F441-4FB8-A6B5-97AAD4EF080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אהבתי"/>
        </a:ext>
      </dgm:extLst>
    </dgm:pt>
    <dgm:pt modelId="{D81835D3-5980-48E4-805B-E08C316AD316}" type="pres">
      <dgm:prSet presAssocID="{3283DE32-F441-4FB8-A6B5-97AAD4EF080C}" presName="spaceRect" presStyleCnt="0"/>
      <dgm:spPr/>
    </dgm:pt>
    <dgm:pt modelId="{5425409C-EBA9-4EE9-9CCE-74040BED6668}" type="pres">
      <dgm:prSet presAssocID="{3283DE32-F441-4FB8-A6B5-97AAD4EF080C}" presName="parTx" presStyleLbl="revTx" presStyleIdx="1" presStyleCnt="5">
        <dgm:presLayoutVars>
          <dgm:chMax val="0"/>
          <dgm:chPref val="0"/>
        </dgm:presLayoutVars>
      </dgm:prSet>
      <dgm:spPr/>
    </dgm:pt>
    <dgm:pt modelId="{002C3609-A2BF-478B-B6D6-5F96274C6819}" type="pres">
      <dgm:prSet presAssocID="{D8A824BB-23C6-4C28-89CF-317BEB0AA7B7}" presName="sibTrans" presStyleCnt="0"/>
      <dgm:spPr/>
    </dgm:pt>
    <dgm:pt modelId="{3F122EDB-F33E-4E7C-A723-33839DC530AC}" type="pres">
      <dgm:prSet presAssocID="{DC54BB09-A4C4-46C2-811C-FC919A2238BF}" presName="compNode" presStyleCnt="0"/>
      <dgm:spPr/>
    </dgm:pt>
    <dgm:pt modelId="{2ED06E3D-4D25-49BE-BF3B-821E78C1BEFE}" type="pres">
      <dgm:prSet presAssocID="{DC54BB09-A4C4-46C2-811C-FC919A2238BF}" presName="bgRect" presStyleLbl="bgShp" presStyleIdx="2" presStyleCnt="5"/>
      <dgm:spPr/>
    </dgm:pt>
    <dgm:pt modelId="{92F74911-2BA9-4E06-8B97-267E1DF6AD6F}" type="pres">
      <dgm:prSet presAssocID="{DC54BB09-A4C4-46C2-811C-FC919A2238B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פרוייקט צוות חדש"/>
        </a:ext>
      </dgm:extLst>
    </dgm:pt>
    <dgm:pt modelId="{E1D65A4E-C4A8-4284-88B0-E66A37233514}" type="pres">
      <dgm:prSet presAssocID="{DC54BB09-A4C4-46C2-811C-FC919A2238BF}" presName="spaceRect" presStyleCnt="0"/>
      <dgm:spPr/>
    </dgm:pt>
    <dgm:pt modelId="{84267078-E087-405D-86F7-FCD7C511D182}" type="pres">
      <dgm:prSet presAssocID="{DC54BB09-A4C4-46C2-811C-FC919A2238BF}" presName="parTx" presStyleLbl="revTx" presStyleIdx="2" presStyleCnt="5">
        <dgm:presLayoutVars>
          <dgm:chMax val="0"/>
          <dgm:chPref val="0"/>
        </dgm:presLayoutVars>
      </dgm:prSet>
      <dgm:spPr/>
    </dgm:pt>
    <dgm:pt modelId="{9ED48208-DDC0-4757-8087-F1B9181C45C5}" type="pres">
      <dgm:prSet presAssocID="{7A9E7323-3808-4F5C-B886-0CBF49AC75C7}" presName="sibTrans" presStyleCnt="0"/>
      <dgm:spPr/>
    </dgm:pt>
    <dgm:pt modelId="{B234B470-E2E9-4BDF-9630-CDDEBAD83A65}" type="pres">
      <dgm:prSet presAssocID="{EF9BA38B-1AD8-4011-BFA4-467EFCA26A8A}" presName="compNode" presStyleCnt="0"/>
      <dgm:spPr/>
    </dgm:pt>
    <dgm:pt modelId="{01C146A0-CCF0-45CC-9CA1-18ACB5B43AF9}" type="pres">
      <dgm:prSet presAssocID="{EF9BA38B-1AD8-4011-BFA4-467EFCA26A8A}" presName="bgRect" presStyleLbl="bgShp" presStyleIdx="3" presStyleCnt="5"/>
      <dgm:spPr/>
    </dgm:pt>
    <dgm:pt modelId="{672782D3-92DF-4E66-818F-D2A6FF33E62E}" type="pres">
      <dgm:prSet presAssocID="{EF9BA38B-1AD8-4011-BFA4-467EFCA26A8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תוכנית בדיקות"/>
        </a:ext>
      </dgm:extLst>
    </dgm:pt>
    <dgm:pt modelId="{48BCA5E8-0194-411F-BE6B-7907BD32C856}" type="pres">
      <dgm:prSet presAssocID="{EF9BA38B-1AD8-4011-BFA4-467EFCA26A8A}" presName="spaceRect" presStyleCnt="0"/>
      <dgm:spPr/>
    </dgm:pt>
    <dgm:pt modelId="{8284626E-351F-4391-BC4A-1EDAD0269E0E}" type="pres">
      <dgm:prSet presAssocID="{EF9BA38B-1AD8-4011-BFA4-467EFCA26A8A}" presName="parTx" presStyleLbl="revTx" presStyleIdx="3" presStyleCnt="5">
        <dgm:presLayoutVars>
          <dgm:chMax val="0"/>
          <dgm:chPref val="0"/>
        </dgm:presLayoutVars>
      </dgm:prSet>
      <dgm:spPr/>
    </dgm:pt>
    <dgm:pt modelId="{909BC397-DAC0-4303-8039-8D859E83C390}" type="pres">
      <dgm:prSet presAssocID="{49F64578-E2F7-4CB3-97DF-2397ABFCB90F}" presName="sibTrans" presStyleCnt="0"/>
      <dgm:spPr/>
    </dgm:pt>
    <dgm:pt modelId="{D9AD6A15-0AA9-4F1A-BDB0-7D0F4A8F0432}" type="pres">
      <dgm:prSet presAssocID="{7069EE9A-86AA-411D-8E48-7FFF77F1754E}" presName="compNode" presStyleCnt="0"/>
      <dgm:spPr/>
    </dgm:pt>
    <dgm:pt modelId="{4EF2D203-E65F-4404-A9B7-05EA90D89002}" type="pres">
      <dgm:prSet presAssocID="{7069EE9A-86AA-411D-8E48-7FFF77F1754E}" presName="bgRect" presStyleLbl="bgShp" presStyleIdx="4" presStyleCnt="5" custLinFactNeighborX="-21894"/>
      <dgm:spPr/>
    </dgm:pt>
    <dgm:pt modelId="{7753DE56-2868-4B58-8614-CF5B43DA9AAF}" type="pres">
      <dgm:prSet presAssocID="{7069EE9A-86AA-411D-8E48-7FFF77F175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שאלון"/>
        </a:ext>
      </dgm:extLst>
    </dgm:pt>
    <dgm:pt modelId="{985E3471-DBAE-45EA-A602-A9BBC66F2D27}" type="pres">
      <dgm:prSet presAssocID="{7069EE9A-86AA-411D-8E48-7FFF77F1754E}" presName="spaceRect" presStyleCnt="0"/>
      <dgm:spPr/>
    </dgm:pt>
    <dgm:pt modelId="{A1319ACC-C448-4FA6-98AA-29703A86C2D4}" type="pres">
      <dgm:prSet presAssocID="{7069EE9A-86AA-411D-8E48-7FFF77F175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4B9652A-5BB0-4836-B8C7-842320BDF38C}" srcId="{C6A0BE2D-F407-4028-9AAB-F80865F1B57E}" destId="{DC54BB09-A4C4-46C2-811C-FC919A2238BF}" srcOrd="2" destOrd="0" parTransId="{50BE5460-1723-4830-B62B-DD3585A9DDFC}" sibTransId="{7A9E7323-3808-4F5C-B886-0CBF49AC75C7}"/>
    <dgm:cxn modelId="{A6ECED38-F450-49D9-B802-94521539B07C}" srcId="{C6A0BE2D-F407-4028-9AAB-F80865F1B57E}" destId="{7069EE9A-86AA-411D-8E48-7FFF77F1754E}" srcOrd="4" destOrd="0" parTransId="{BCDAF61E-F378-4E4C-AE1D-7C84E7EC82D5}" sibTransId="{9C64DCA8-5081-42A9-B146-C3898922FABD}"/>
    <dgm:cxn modelId="{C98DA63D-7778-40D2-9F81-E5C90C3817F6}" srcId="{C6A0BE2D-F407-4028-9AAB-F80865F1B57E}" destId="{3283DE32-F441-4FB8-A6B5-97AAD4EF080C}" srcOrd="1" destOrd="0" parTransId="{CD003886-ED6A-4E64-948B-2A00E4F7BE8A}" sibTransId="{D8A824BB-23C6-4C28-89CF-317BEB0AA7B7}"/>
    <dgm:cxn modelId="{DA40E56C-8F65-43B7-91C7-3EC558383240}" srcId="{C6A0BE2D-F407-4028-9AAB-F80865F1B57E}" destId="{9EA0EDE1-6983-46C3-86C5-F5254CE58F25}" srcOrd="0" destOrd="0" parTransId="{806F7822-0612-47A7-99D7-FB33F5960689}" sibTransId="{B16518D7-8C06-4A58-9CC7-0F34825B01D7}"/>
    <dgm:cxn modelId="{1B989D73-6C4D-47F2-BE88-9F20559D21BC}" type="presOf" srcId="{EF9BA38B-1AD8-4011-BFA4-467EFCA26A8A}" destId="{8284626E-351F-4391-BC4A-1EDAD0269E0E}" srcOrd="0" destOrd="0" presId="urn:microsoft.com/office/officeart/2018/2/layout/IconVerticalSolidList"/>
    <dgm:cxn modelId="{3A93BA56-6584-4BC6-9CAB-7198E20787BB}" type="presOf" srcId="{7069EE9A-86AA-411D-8E48-7FFF77F1754E}" destId="{A1319ACC-C448-4FA6-98AA-29703A86C2D4}" srcOrd="0" destOrd="0" presId="urn:microsoft.com/office/officeart/2018/2/layout/IconVerticalSolidList"/>
    <dgm:cxn modelId="{119AA9B9-36D7-453C-803E-BB505E7F43FA}" type="presOf" srcId="{3283DE32-F441-4FB8-A6B5-97AAD4EF080C}" destId="{5425409C-EBA9-4EE9-9CCE-74040BED6668}" srcOrd="0" destOrd="0" presId="urn:microsoft.com/office/officeart/2018/2/layout/IconVerticalSolidList"/>
    <dgm:cxn modelId="{C5067DBB-DE8E-498D-9365-DB674F273797}" srcId="{C6A0BE2D-F407-4028-9AAB-F80865F1B57E}" destId="{EF9BA38B-1AD8-4011-BFA4-467EFCA26A8A}" srcOrd="3" destOrd="0" parTransId="{8DFBC3F5-B6EE-4A08-84D2-DDE15F0AC121}" sibTransId="{49F64578-E2F7-4CB3-97DF-2397ABFCB90F}"/>
    <dgm:cxn modelId="{EF7DE1E2-240D-4E33-8CF3-74D1DEA862F9}" type="presOf" srcId="{C6A0BE2D-F407-4028-9AAB-F80865F1B57E}" destId="{57E926B9-C65A-46B7-8757-2C5FAAEC5B45}" srcOrd="0" destOrd="0" presId="urn:microsoft.com/office/officeart/2018/2/layout/IconVerticalSolidList"/>
    <dgm:cxn modelId="{C8EBD2EB-C991-4AD6-8C31-05ADA7A39EFE}" type="presOf" srcId="{DC54BB09-A4C4-46C2-811C-FC919A2238BF}" destId="{84267078-E087-405D-86F7-FCD7C511D182}" srcOrd="0" destOrd="0" presId="urn:microsoft.com/office/officeart/2018/2/layout/IconVerticalSolidList"/>
    <dgm:cxn modelId="{86DC36F3-E8D0-40F1-98E0-6F3367E41697}" type="presOf" srcId="{9EA0EDE1-6983-46C3-86C5-F5254CE58F25}" destId="{D168EEE8-8DB9-415F-837D-27342FF12399}" srcOrd="0" destOrd="0" presId="urn:microsoft.com/office/officeart/2018/2/layout/IconVerticalSolidList"/>
    <dgm:cxn modelId="{88596B43-0F46-48FA-8372-4E0DD4FDD6B3}" type="presParOf" srcId="{57E926B9-C65A-46B7-8757-2C5FAAEC5B45}" destId="{F536F893-1939-4CBC-8925-8F7AF116EAE5}" srcOrd="0" destOrd="0" presId="urn:microsoft.com/office/officeart/2018/2/layout/IconVerticalSolidList"/>
    <dgm:cxn modelId="{0CBCEC86-FE84-4AEF-9040-03B1BDB5AB15}" type="presParOf" srcId="{F536F893-1939-4CBC-8925-8F7AF116EAE5}" destId="{9ACA2015-F077-4C2B-8116-F33DFAA70844}" srcOrd="0" destOrd="0" presId="urn:microsoft.com/office/officeart/2018/2/layout/IconVerticalSolidList"/>
    <dgm:cxn modelId="{CDDC1724-1ABF-406A-894E-12BCD156E047}" type="presParOf" srcId="{F536F893-1939-4CBC-8925-8F7AF116EAE5}" destId="{80D948D1-A41E-488D-889C-E6AAAF95B1A5}" srcOrd="1" destOrd="0" presId="urn:microsoft.com/office/officeart/2018/2/layout/IconVerticalSolidList"/>
    <dgm:cxn modelId="{317E99F5-097A-4EFF-A14A-8DFFF18DE610}" type="presParOf" srcId="{F536F893-1939-4CBC-8925-8F7AF116EAE5}" destId="{933430AE-1352-4F1B-837E-7ED7F3DB03EE}" srcOrd="2" destOrd="0" presId="urn:microsoft.com/office/officeart/2018/2/layout/IconVerticalSolidList"/>
    <dgm:cxn modelId="{D090D97F-37E1-4FDC-8FE6-E6E22840D8F3}" type="presParOf" srcId="{F536F893-1939-4CBC-8925-8F7AF116EAE5}" destId="{D168EEE8-8DB9-415F-837D-27342FF12399}" srcOrd="3" destOrd="0" presId="urn:microsoft.com/office/officeart/2018/2/layout/IconVerticalSolidList"/>
    <dgm:cxn modelId="{CD456F82-E072-45B9-B4BC-F46DE5CB8462}" type="presParOf" srcId="{57E926B9-C65A-46B7-8757-2C5FAAEC5B45}" destId="{3BF543A4-ACE9-4F4F-AC78-2BCFEAF5EB52}" srcOrd="1" destOrd="0" presId="urn:microsoft.com/office/officeart/2018/2/layout/IconVerticalSolidList"/>
    <dgm:cxn modelId="{358FF634-5548-4A5A-99CB-125CB0512FB2}" type="presParOf" srcId="{57E926B9-C65A-46B7-8757-2C5FAAEC5B45}" destId="{A9682A0E-F1BA-4EB3-9238-0E49CBDDAFCF}" srcOrd="2" destOrd="0" presId="urn:microsoft.com/office/officeart/2018/2/layout/IconVerticalSolidList"/>
    <dgm:cxn modelId="{2DBB9EE6-8D71-4EF8-A8DE-8615C9DDD583}" type="presParOf" srcId="{A9682A0E-F1BA-4EB3-9238-0E49CBDDAFCF}" destId="{30E0E8B5-2693-448B-A1E3-B950C618AD3E}" srcOrd="0" destOrd="0" presId="urn:microsoft.com/office/officeart/2018/2/layout/IconVerticalSolidList"/>
    <dgm:cxn modelId="{6F366E20-2999-4C8E-95F1-6F61C41E1F66}" type="presParOf" srcId="{A9682A0E-F1BA-4EB3-9238-0E49CBDDAFCF}" destId="{4EE2A09B-854F-4EB7-980A-B64EB5BCA48E}" srcOrd="1" destOrd="0" presId="urn:microsoft.com/office/officeart/2018/2/layout/IconVerticalSolidList"/>
    <dgm:cxn modelId="{7614203A-6C9A-47FB-806E-4D1DD822DC49}" type="presParOf" srcId="{A9682A0E-F1BA-4EB3-9238-0E49CBDDAFCF}" destId="{D81835D3-5980-48E4-805B-E08C316AD316}" srcOrd="2" destOrd="0" presId="urn:microsoft.com/office/officeart/2018/2/layout/IconVerticalSolidList"/>
    <dgm:cxn modelId="{2001A643-1C44-4020-95D5-348BBEB199E2}" type="presParOf" srcId="{A9682A0E-F1BA-4EB3-9238-0E49CBDDAFCF}" destId="{5425409C-EBA9-4EE9-9CCE-74040BED6668}" srcOrd="3" destOrd="0" presId="urn:microsoft.com/office/officeart/2018/2/layout/IconVerticalSolidList"/>
    <dgm:cxn modelId="{056823D4-4162-46BD-8640-92F97F5F3DF5}" type="presParOf" srcId="{57E926B9-C65A-46B7-8757-2C5FAAEC5B45}" destId="{002C3609-A2BF-478B-B6D6-5F96274C6819}" srcOrd="3" destOrd="0" presId="urn:microsoft.com/office/officeart/2018/2/layout/IconVerticalSolidList"/>
    <dgm:cxn modelId="{35D384D3-EF15-419D-AC06-8CCFCB4CFD49}" type="presParOf" srcId="{57E926B9-C65A-46B7-8757-2C5FAAEC5B45}" destId="{3F122EDB-F33E-4E7C-A723-33839DC530AC}" srcOrd="4" destOrd="0" presId="urn:microsoft.com/office/officeart/2018/2/layout/IconVerticalSolidList"/>
    <dgm:cxn modelId="{E2ECC954-676E-455E-B37A-88743EBAA8D5}" type="presParOf" srcId="{3F122EDB-F33E-4E7C-A723-33839DC530AC}" destId="{2ED06E3D-4D25-49BE-BF3B-821E78C1BEFE}" srcOrd="0" destOrd="0" presId="urn:microsoft.com/office/officeart/2018/2/layout/IconVerticalSolidList"/>
    <dgm:cxn modelId="{462E84DF-80E4-4E11-AA30-2D34569745C2}" type="presParOf" srcId="{3F122EDB-F33E-4E7C-A723-33839DC530AC}" destId="{92F74911-2BA9-4E06-8B97-267E1DF6AD6F}" srcOrd="1" destOrd="0" presId="urn:microsoft.com/office/officeart/2018/2/layout/IconVerticalSolidList"/>
    <dgm:cxn modelId="{61470E6C-18E8-4A6A-B108-B061C609B7E6}" type="presParOf" srcId="{3F122EDB-F33E-4E7C-A723-33839DC530AC}" destId="{E1D65A4E-C4A8-4284-88B0-E66A37233514}" srcOrd="2" destOrd="0" presId="urn:microsoft.com/office/officeart/2018/2/layout/IconVerticalSolidList"/>
    <dgm:cxn modelId="{74266E30-5635-43B0-A77F-449520ED5C17}" type="presParOf" srcId="{3F122EDB-F33E-4E7C-A723-33839DC530AC}" destId="{84267078-E087-405D-86F7-FCD7C511D182}" srcOrd="3" destOrd="0" presId="urn:microsoft.com/office/officeart/2018/2/layout/IconVerticalSolidList"/>
    <dgm:cxn modelId="{B85B615E-C9D8-4E4E-A263-7864273C5DD6}" type="presParOf" srcId="{57E926B9-C65A-46B7-8757-2C5FAAEC5B45}" destId="{9ED48208-DDC0-4757-8087-F1B9181C45C5}" srcOrd="5" destOrd="0" presId="urn:microsoft.com/office/officeart/2018/2/layout/IconVerticalSolidList"/>
    <dgm:cxn modelId="{91A6E721-A304-46A6-99EE-6118F1B2D008}" type="presParOf" srcId="{57E926B9-C65A-46B7-8757-2C5FAAEC5B45}" destId="{B234B470-E2E9-4BDF-9630-CDDEBAD83A65}" srcOrd="6" destOrd="0" presId="urn:microsoft.com/office/officeart/2018/2/layout/IconVerticalSolidList"/>
    <dgm:cxn modelId="{37347D39-2F54-4239-9B95-4165B0DB466A}" type="presParOf" srcId="{B234B470-E2E9-4BDF-9630-CDDEBAD83A65}" destId="{01C146A0-CCF0-45CC-9CA1-18ACB5B43AF9}" srcOrd="0" destOrd="0" presId="urn:microsoft.com/office/officeart/2018/2/layout/IconVerticalSolidList"/>
    <dgm:cxn modelId="{BE2EC299-12DF-41DB-AB5B-020D845EBAC0}" type="presParOf" srcId="{B234B470-E2E9-4BDF-9630-CDDEBAD83A65}" destId="{672782D3-92DF-4E66-818F-D2A6FF33E62E}" srcOrd="1" destOrd="0" presId="urn:microsoft.com/office/officeart/2018/2/layout/IconVerticalSolidList"/>
    <dgm:cxn modelId="{A7164D3D-494D-4F47-A876-0BD6D2A6D276}" type="presParOf" srcId="{B234B470-E2E9-4BDF-9630-CDDEBAD83A65}" destId="{48BCA5E8-0194-411F-BE6B-7907BD32C856}" srcOrd="2" destOrd="0" presId="urn:microsoft.com/office/officeart/2018/2/layout/IconVerticalSolidList"/>
    <dgm:cxn modelId="{DBAF9EAA-A2E7-4CC3-8D8D-051B15CAD98A}" type="presParOf" srcId="{B234B470-E2E9-4BDF-9630-CDDEBAD83A65}" destId="{8284626E-351F-4391-BC4A-1EDAD0269E0E}" srcOrd="3" destOrd="0" presId="urn:microsoft.com/office/officeart/2018/2/layout/IconVerticalSolidList"/>
    <dgm:cxn modelId="{E366B028-3A33-4F66-9511-DAF55B252B7E}" type="presParOf" srcId="{57E926B9-C65A-46B7-8757-2C5FAAEC5B45}" destId="{909BC397-DAC0-4303-8039-8D859E83C390}" srcOrd="7" destOrd="0" presId="urn:microsoft.com/office/officeart/2018/2/layout/IconVerticalSolidList"/>
    <dgm:cxn modelId="{EF1CFF7F-2ED4-41CC-BD4D-436848E92F39}" type="presParOf" srcId="{57E926B9-C65A-46B7-8757-2C5FAAEC5B45}" destId="{D9AD6A15-0AA9-4F1A-BDB0-7D0F4A8F0432}" srcOrd="8" destOrd="0" presId="urn:microsoft.com/office/officeart/2018/2/layout/IconVerticalSolidList"/>
    <dgm:cxn modelId="{600F887F-D48E-444A-80B4-9F415DC7A3EF}" type="presParOf" srcId="{D9AD6A15-0AA9-4F1A-BDB0-7D0F4A8F0432}" destId="{4EF2D203-E65F-4404-A9B7-05EA90D89002}" srcOrd="0" destOrd="0" presId="urn:microsoft.com/office/officeart/2018/2/layout/IconVerticalSolidList"/>
    <dgm:cxn modelId="{D311A9EE-392D-4677-A884-928C29592522}" type="presParOf" srcId="{D9AD6A15-0AA9-4F1A-BDB0-7D0F4A8F0432}" destId="{7753DE56-2868-4B58-8614-CF5B43DA9AAF}" srcOrd="1" destOrd="0" presId="urn:microsoft.com/office/officeart/2018/2/layout/IconVerticalSolidList"/>
    <dgm:cxn modelId="{4E9E0DCD-72FC-47FD-85FB-EB60F2BA0093}" type="presParOf" srcId="{D9AD6A15-0AA9-4F1A-BDB0-7D0F4A8F0432}" destId="{985E3471-DBAE-45EA-A602-A9BBC66F2D27}" srcOrd="2" destOrd="0" presId="urn:microsoft.com/office/officeart/2018/2/layout/IconVerticalSolidList"/>
    <dgm:cxn modelId="{FF67C7AA-6D52-4564-9A9C-7A6068A822A9}" type="presParOf" srcId="{D9AD6A15-0AA9-4F1A-BDB0-7D0F4A8F0432}" destId="{A1319ACC-C448-4FA6-98AA-29703A86C2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A60B6-96BD-4400-94C9-80B24C450F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126C83-4BE3-4ED5-9CFB-AE23C5FA4C94}">
      <dgm:prSet custT="1"/>
      <dgm:spPr/>
      <dgm:t>
        <a:bodyPr/>
        <a:lstStyle/>
        <a:p>
          <a:r>
            <a:rPr lang="en-US" sz="2400" kern="1200">
              <a:solidFill>
                <a:schemeClr val="accent1">
                  <a:lumMod val="50000"/>
                </a:schemeClr>
              </a:solidFill>
              <a:latin typeface="Century Gothic (גוף)"/>
              <a:ea typeface="+mn-ea"/>
              <a:cs typeface="+mn-cs"/>
            </a:rPr>
            <a:t>URL are used more frequently in the Policy and Conspiracy clusters.</a:t>
          </a:r>
        </a:p>
      </dgm:t>
    </dgm:pt>
    <dgm:pt modelId="{671D8599-E219-4233-8481-2810CF384035}" type="parTrans" cxnId="{2318FFE8-4D87-4BE1-880C-912AD0CE1FBC}">
      <dgm:prSet/>
      <dgm:spPr/>
      <dgm:t>
        <a:bodyPr/>
        <a:lstStyle/>
        <a:p>
          <a:endParaRPr lang="en-US"/>
        </a:p>
      </dgm:t>
    </dgm:pt>
    <dgm:pt modelId="{57333FBF-40E6-448C-82C0-88F0EE6ED6D1}" type="sibTrans" cxnId="{2318FFE8-4D87-4BE1-880C-912AD0CE1FBC}">
      <dgm:prSet/>
      <dgm:spPr/>
      <dgm:t>
        <a:bodyPr/>
        <a:lstStyle/>
        <a:p>
          <a:endParaRPr lang="en-US"/>
        </a:p>
      </dgm:t>
    </dgm:pt>
    <dgm:pt modelId="{B6547500-AD1D-4FFD-AE91-02DB19899369}">
      <dgm:prSet custT="1"/>
      <dgm:spPr/>
      <dgm:t>
        <a:bodyPr/>
        <a:lstStyle/>
        <a:p>
          <a:r>
            <a:rPr lang="en-US" sz="2400" kern="1200">
              <a:solidFill>
                <a:schemeClr val="accent1">
                  <a:lumMod val="50000"/>
                </a:schemeClr>
              </a:solidFill>
              <a:latin typeface="Century Gothic (גוף)"/>
              <a:ea typeface="+mn-ea"/>
              <a:cs typeface="+mn-cs"/>
            </a:rPr>
            <a:t>Policy cluster mostly references websites that discuss policy matters and the IPCC’s website</a:t>
          </a:r>
        </a:p>
      </dgm:t>
    </dgm:pt>
    <dgm:pt modelId="{0DBF5C83-4638-4D60-B66A-D3263C302F7B}" type="parTrans" cxnId="{7685371F-CBFA-46A3-BB8A-F7177CF1F415}">
      <dgm:prSet/>
      <dgm:spPr/>
      <dgm:t>
        <a:bodyPr/>
        <a:lstStyle/>
        <a:p>
          <a:endParaRPr lang="en-US"/>
        </a:p>
      </dgm:t>
    </dgm:pt>
    <dgm:pt modelId="{F6347021-5E48-4FA3-9B62-5632AAD620A4}" type="sibTrans" cxnId="{7685371F-CBFA-46A3-BB8A-F7177CF1F415}">
      <dgm:prSet/>
      <dgm:spPr/>
      <dgm:t>
        <a:bodyPr/>
        <a:lstStyle/>
        <a:p>
          <a:endParaRPr lang="en-US"/>
        </a:p>
      </dgm:t>
    </dgm:pt>
    <dgm:pt modelId="{A8A4C3BC-BEEA-4085-A1C4-DD175CD6263E}">
      <dgm:prSet custT="1"/>
      <dgm:spPr/>
      <dgm:t>
        <a:bodyPr/>
        <a:lstStyle/>
        <a:p>
          <a:r>
            <a:rPr lang="en-US" sz="2400" kern="1200">
              <a:solidFill>
                <a:schemeClr val="accent1">
                  <a:lumMod val="50000"/>
                </a:schemeClr>
              </a:solidFill>
              <a:latin typeface="Century Gothic (גוף)"/>
              <a:ea typeface="+mn-ea"/>
              <a:cs typeface="+mn-cs"/>
            </a:rPr>
            <a:t>The Anthropogenic and Conspiracy clusters mainly reference new websites and websites that allow users to upload and publish their own content (YouTube, Rumble).</a:t>
          </a:r>
        </a:p>
      </dgm:t>
    </dgm:pt>
    <dgm:pt modelId="{3679F628-805E-4B5A-B196-B78C2572756A}" type="parTrans" cxnId="{814AE661-5D8D-4FF0-A59E-D218193A85CE}">
      <dgm:prSet/>
      <dgm:spPr/>
      <dgm:t>
        <a:bodyPr/>
        <a:lstStyle/>
        <a:p>
          <a:endParaRPr lang="en-US"/>
        </a:p>
      </dgm:t>
    </dgm:pt>
    <dgm:pt modelId="{F7C80EAA-BBCB-4D38-839A-68CE77579B4E}" type="sibTrans" cxnId="{814AE661-5D8D-4FF0-A59E-D218193A85CE}">
      <dgm:prSet/>
      <dgm:spPr/>
      <dgm:t>
        <a:bodyPr/>
        <a:lstStyle/>
        <a:p>
          <a:endParaRPr lang="en-US"/>
        </a:p>
      </dgm:t>
    </dgm:pt>
    <dgm:pt modelId="{757F5B46-507A-46DE-9959-ED1EB89334A8}" type="pres">
      <dgm:prSet presAssocID="{41FA60B6-96BD-4400-94C9-80B24C450F92}" presName="root" presStyleCnt="0">
        <dgm:presLayoutVars>
          <dgm:dir/>
          <dgm:resizeHandles val="exact"/>
        </dgm:presLayoutVars>
      </dgm:prSet>
      <dgm:spPr/>
    </dgm:pt>
    <dgm:pt modelId="{D5E38E4A-1B7C-4678-AA95-26DAFE2A56B9}" type="pres">
      <dgm:prSet presAssocID="{53126C83-4BE3-4ED5-9CFB-AE23C5FA4C94}" presName="compNode" presStyleCnt="0"/>
      <dgm:spPr/>
    </dgm:pt>
    <dgm:pt modelId="{A26421C2-FB81-4837-9A17-26222B96E5B9}" type="pres">
      <dgm:prSet presAssocID="{53126C83-4BE3-4ED5-9CFB-AE23C5FA4C94}" presName="bgRect" presStyleLbl="bgShp" presStyleIdx="0" presStyleCnt="3"/>
      <dgm:spPr/>
    </dgm:pt>
    <dgm:pt modelId="{24CD3E86-E5F3-4CEF-ACD9-D3B977739677}" type="pres">
      <dgm:prSet presAssocID="{53126C83-4BE3-4ED5-9CFB-AE23C5FA4C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רשת"/>
        </a:ext>
      </dgm:extLst>
    </dgm:pt>
    <dgm:pt modelId="{97050389-C835-471F-B5A7-D5809720CFFE}" type="pres">
      <dgm:prSet presAssocID="{53126C83-4BE3-4ED5-9CFB-AE23C5FA4C94}" presName="spaceRect" presStyleCnt="0"/>
      <dgm:spPr/>
    </dgm:pt>
    <dgm:pt modelId="{3DF7F4BA-0628-4EBE-86F9-7D7B091F89EA}" type="pres">
      <dgm:prSet presAssocID="{53126C83-4BE3-4ED5-9CFB-AE23C5FA4C94}" presName="parTx" presStyleLbl="revTx" presStyleIdx="0" presStyleCnt="3">
        <dgm:presLayoutVars>
          <dgm:chMax val="0"/>
          <dgm:chPref val="0"/>
        </dgm:presLayoutVars>
      </dgm:prSet>
      <dgm:spPr/>
    </dgm:pt>
    <dgm:pt modelId="{7EADAC37-214C-4290-AC47-0C784BE81080}" type="pres">
      <dgm:prSet presAssocID="{57333FBF-40E6-448C-82C0-88F0EE6ED6D1}" presName="sibTrans" presStyleCnt="0"/>
      <dgm:spPr/>
    </dgm:pt>
    <dgm:pt modelId="{6FD84175-8080-4B15-BD1D-169F4C228FA7}" type="pres">
      <dgm:prSet presAssocID="{B6547500-AD1D-4FFD-AE91-02DB19899369}" presName="compNode" presStyleCnt="0"/>
      <dgm:spPr/>
    </dgm:pt>
    <dgm:pt modelId="{B12CE6C8-4E51-4A37-81B0-7FDFDE00F940}" type="pres">
      <dgm:prSet presAssocID="{B6547500-AD1D-4FFD-AE91-02DB19899369}" presName="bgRect" presStyleLbl="bgShp" presStyleIdx="1" presStyleCnt="3"/>
      <dgm:spPr/>
    </dgm:pt>
    <dgm:pt modelId="{35105040-6ABA-4A88-8EDE-A6E01F877D8B}" type="pres">
      <dgm:prSet presAssocID="{B6547500-AD1D-4FFD-AE91-02DB198993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סימן ביקורת"/>
        </a:ext>
      </dgm:extLst>
    </dgm:pt>
    <dgm:pt modelId="{4AA71610-1E7B-4E78-89CE-0A20DC66E2B7}" type="pres">
      <dgm:prSet presAssocID="{B6547500-AD1D-4FFD-AE91-02DB19899369}" presName="spaceRect" presStyleCnt="0"/>
      <dgm:spPr/>
    </dgm:pt>
    <dgm:pt modelId="{C37CFBFD-3144-4243-91EA-1814C257B948}" type="pres">
      <dgm:prSet presAssocID="{B6547500-AD1D-4FFD-AE91-02DB19899369}" presName="parTx" presStyleLbl="revTx" presStyleIdx="1" presStyleCnt="3">
        <dgm:presLayoutVars>
          <dgm:chMax val="0"/>
          <dgm:chPref val="0"/>
        </dgm:presLayoutVars>
      </dgm:prSet>
      <dgm:spPr/>
    </dgm:pt>
    <dgm:pt modelId="{1CAADCD1-C628-408A-AD0B-0463E4E33533}" type="pres">
      <dgm:prSet presAssocID="{F6347021-5E48-4FA3-9B62-5632AAD620A4}" presName="sibTrans" presStyleCnt="0"/>
      <dgm:spPr/>
    </dgm:pt>
    <dgm:pt modelId="{F9557024-24B0-4389-A532-723249511704}" type="pres">
      <dgm:prSet presAssocID="{A8A4C3BC-BEEA-4085-A1C4-DD175CD6263E}" presName="compNode" presStyleCnt="0"/>
      <dgm:spPr/>
    </dgm:pt>
    <dgm:pt modelId="{6F6AA8AC-631F-48CF-828A-32A6654C0F48}" type="pres">
      <dgm:prSet presAssocID="{A8A4C3BC-BEEA-4085-A1C4-DD175CD6263E}" presName="bgRect" presStyleLbl="bgShp" presStyleIdx="2" presStyleCnt="3"/>
      <dgm:spPr/>
    </dgm:pt>
    <dgm:pt modelId="{FE3F6469-B4A3-44BB-91CD-A2365A5D8FFB}" type="pres">
      <dgm:prSet presAssocID="{A8A4C3BC-BEEA-4085-A1C4-DD175CD626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CCFD0DC7-BE97-42EF-8C86-298A8630523C}" type="pres">
      <dgm:prSet presAssocID="{A8A4C3BC-BEEA-4085-A1C4-DD175CD6263E}" presName="spaceRect" presStyleCnt="0"/>
      <dgm:spPr/>
    </dgm:pt>
    <dgm:pt modelId="{70B13C27-0B6D-4C16-A81B-BFD9379FCEBA}" type="pres">
      <dgm:prSet presAssocID="{A8A4C3BC-BEEA-4085-A1C4-DD175CD626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799A19-94AE-4372-8CA3-27E5FDFDDD21}" type="presOf" srcId="{41FA60B6-96BD-4400-94C9-80B24C450F92}" destId="{757F5B46-507A-46DE-9959-ED1EB89334A8}" srcOrd="0" destOrd="0" presId="urn:microsoft.com/office/officeart/2018/2/layout/IconVerticalSolidList"/>
    <dgm:cxn modelId="{7685371F-CBFA-46A3-BB8A-F7177CF1F415}" srcId="{41FA60B6-96BD-4400-94C9-80B24C450F92}" destId="{B6547500-AD1D-4FFD-AE91-02DB19899369}" srcOrd="1" destOrd="0" parTransId="{0DBF5C83-4638-4D60-B66A-D3263C302F7B}" sibTransId="{F6347021-5E48-4FA3-9B62-5632AAD620A4}"/>
    <dgm:cxn modelId="{814AE661-5D8D-4FF0-A59E-D218193A85CE}" srcId="{41FA60B6-96BD-4400-94C9-80B24C450F92}" destId="{A8A4C3BC-BEEA-4085-A1C4-DD175CD6263E}" srcOrd="2" destOrd="0" parTransId="{3679F628-805E-4B5A-B196-B78C2572756A}" sibTransId="{F7C80EAA-BBCB-4D38-839A-68CE77579B4E}"/>
    <dgm:cxn modelId="{5BFFDF6E-938F-4941-B254-16C8769ADBE8}" type="presOf" srcId="{53126C83-4BE3-4ED5-9CFB-AE23C5FA4C94}" destId="{3DF7F4BA-0628-4EBE-86F9-7D7B091F89EA}" srcOrd="0" destOrd="0" presId="urn:microsoft.com/office/officeart/2018/2/layout/IconVerticalSolidList"/>
    <dgm:cxn modelId="{8D0DAD7B-78A0-4E39-9C4D-C7EBC9E5AD2D}" type="presOf" srcId="{B6547500-AD1D-4FFD-AE91-02DB19899369}" destId="{C37CFBFD-3144-4243-91EA-1814C257B948}" srcOrd="0" destOrd="0" presId="urn:microsoft.com/office/officeart/2018/2/layout/IconVerticalSolidList"/>
    <dgm:cxn modelId="{41AC6080-0778-4847-8529-D0F6A75F3366}" type="presOf" srcId="{A8A4C3BC-BEEA-4085-A1C4-DD175CD6263E}" destId="{70B13C27-0B6D-4C16-A81B-BFD9379FCEBA}" srcOrd="0" destOrd="0" presId="urn:microsoft.com/office/officeart/2018/2/layout/IconVerticalSolidList"/>
    <dgm:cxn modelId="{2318FFE8-4D87-4BE1-880C-912AD0CE1FBC}" srcId="{41FA60B6-96BD-4400-94C9-80B24C450F92}" destId="{53126C83-4BE3-4ED5-9CFB-AE23C5FA4C94}" srcOrd="0" destOrd="0" parTransId="{671D8599-E219-4233-8481-2810CF384035}" sibTransId="{57333FBF-40E6-448C-82C0-88F0EE6ED6D1}"/>
    <dgm:cxn modelId="{C54EDE97-04A6-4369-9CEB-F1FD0F7690F2}" type="presParOf" srcId="{757F5B46-507A-46DE-9959-ED1EB89334A8}" destId="{D5E38E4A-1B7C-4678-AA95-26DAFE2A56B9}" srcOrd="0" destOrd="0" presId="urn:microsoft.com/office/officeart/2018/2/layout/IconVerticalSolidList"/>
    <dgm:cxn modelId="{F9BC79DC-E052-496C-A3A0-AA1BF71AD5FE}" type="presParOf" srcId="{D5E38E4A-1B7C-4678-AA95-26DAFE2A56B9}" destId="{A26421C2-FB81-4837-9A17-26222B96E5B9}" srcOrd="0" destOrd="0" presId="urn:microsoft.com/office/officeart/2018/2/layout/IconVerticalSolidList"/>
    <dgm:cxn modelId="{E8D495D4-903B-4483-A4C2-230CE63C030D}" type="presParOf" srcId="{D5E38E4A-1B7C-4678-AA95-26DAFE2A56B9}" destId="{24CD3E86-E5F3-4CEF-ACD9-D3B977739677}" srcOrd="1" destOrd="0" presId="urn:microsoft.com/office/officeart/2018/2/layout/IconVerticalSolidList"/>
    <dgm:cxn modelId="{39D4763A-DF02-46B6-AD64-2C56DBB3ED68}" type="presParOf" srcId="{D5E38E4A-1B7C-4678-AA95-26DAFE2A56B9}" destId="{97050389-C835-471F-B5A7-D5809720CFFE}" srcOrd="2" destOrd="0" presId="urn:microsoft.com/office/officeart/2018/2/layout/IconVerticalSolidList"/>
    <dgm:cxn modelId="{89DCD330-B679-437A-964D-50C428BD6CC3}" type="presParOf" srcId="{D5E38E4A-1B7C-4678-AA95-26DAFE2A56B9}" destId="{3DF7F4BA-0628-4EBE-86F9-7D7B091F89EA}" srcOrd="3" destOrd="0" presId="urn:microsoft.com/office/officeart/2018/2/layout/IconVerticalSolidList"/>
    <dgm:cxn modelId="{883DABC8-9B9A-43FA-9778-7634F0912F1F}" type="presParOf" srcId="{757F5B46-507A-46DE-9959-ED1EB89334A8}" destId="{7EADAC37-214C-4290-AC47-0C784BE81080}" srcOrd="1" destOrd="0" presId="urn:microsoft.com/office/officeart/2018/2/layout/IconVerticalSolidList"/>
    <dgm:cxn modelId="{4D6FEE57-1FCF-491B-8FB1-47082A8BB09E}" type="presParOf" srcId="{757F5B46-507A-46DE-9959-ED1EB89334A8}" destId="{6FD84175-8080-4B15-BD1D-169F4C228FA7}" srcOrd="2" destOrd="0" presId="urn:microsoft.com/office/officeart/2018/2/layout/IconVerticalSolidList"/>
    <dgm:cxn modelId="{6E9FE76A-4755-496F-9F21-374E78A80762}" type="presParOf" srcId="{6FD84175-8080-4B15-BD1D-169F4C228FA7}" destId="{B12CE6C8-4E51-4A37-81B0-7FDFDE00F940}" srcOrd="0" destOrd="0" presId="urn:microsoft.com/office/officeart/2018/2/layout/IconVerticalSolidList"/>
    <dgm:cxn modelId="{DDAFB3A2-187F-462D-9530-1591007B7272}" type="presParOf" srcId="{6FD84175-8080-4B15-BD1D-169F4C228FA7}" destId="{35105040-6ABA-4A88-8EDE-A6E01F877D8B}" srcOrd="1" destOrd="0" presId="urn:microsoft.com/office/officeart/2018/2/layout/IconVerticalSolidList"/>
    <dgm:cxn modelId="{3DD5E68E-E670-486D-B9C4-A03044A19F21}" type="presParOf" srcId="{6FD84175-8080-4B15-BD1D-169F4C228FA7}" destId="{4AA71610-1E7B-4E78-89CE-0A20DC66E2B7}" srcOrd="2" destOrd="0" presId="urn:microsoft.com/office/officeart/2018/2/layout/IconVerticalSolidList"/>
    <dgm:cxn modelId="{08C3F1CF-B48D-4262-B1C2-318911F18372}" type="presParOf" srcId="{6FD84175-8080-4B15-BD1D-169F4C228FA7}" destId="{C37CFBFD-3144-4243-91EA-1814C257B948}" srcOrd="3" destOrd="0" presId="urn:microsoft.com/office/officeart/2018/2/layout/IconVerticalSolidList"/>
    <dgm:cxn modelId="{45AEA50F-2B26-4A64-BBFB-E633728D2F38}" type="presParOf" srcId="{757F5B46-507A-46DE-9959-ED1EB89334A8}" destId="{1CAADCD1-C628-408A-AD0B-0463E4E33533}" srcOrd="3" destOrd="0" presId="urn:microsoft.com/office/officeart/2018/2/layout/IconVerticalSolidList"/>
    <dgm:cxn modelId="{77B520AC-7868-424F-A310-C1F764F0474D}" type="presParOf" srcId="{757F5B46-507A-46DE-9959-ED1EB89334A8}" destId="{F9557024-24B0-4389-A532-723249511704}" srcOrd="4" destOrd="0" presId="urn:microsoft.com/office/officeart/2018/2/layout/IconVerticalSolidList"/>
    <dgm:cxn modelId="{BF62E408-EE90-4D13-898A-D6D00C8C812D}" type="presParOf" srcId="{F9557024-24B0-4389-A532-723249511704}" destId="{6F6AA8AC-631F-48CF-828A-32A6654C0F48}" srcOrd="0" destOrd="0" presId="urn:microsoft.com/office/officeart/2018/2/layout/IconVerticalSolidList"/>
    <dgm:cxn modelId="{F9BEC1AD-1829-444F-A3A6-B156080498CA}" type="presParOf" srcId="{F9557024-24B0-4389-A532-723249511704}" destId="{FE3F6469-B4A3-44BB-91CD-A2365A5D8FFB}" srcOrd="1" destOrd="0" presId="urn:microsoft.com/office/officeart/2018/2/layout/IconVerticalSolidList"/>
    <dgm:cxn modelId="{A90BEBE5-46C1-48FB-A921-6194A405B401}" type="presParOf" srcId="{F9557024-24B0-4389-A532-723249511704}" destId="{CCFD0DC7-BE97-42EF-8C86-298A8630523C}" srcOrd="2" destOrd="0" presId="urn:microsoft.com/office/officeart/2018/2/layout/IconVerticalSolidList"/>
    <dgm:cxn modelId="{DE6D0AB4-1E7C-4B4E-A2CF-FE0E39810DDD}" type="presParOf" srcId="{F9557024-24B0-4389-A532-723249511704}" destId="{70B13C27-0B6D-4C16-A81B-BFD9379FCE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60C69-A086-437A-8ED0-8D4201E4BA6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BFE52E0-58D8-49E9-BE88-70625214B0D9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The different narratives emphasizes the challenges related to climate change adaption and mitigation measures, and awareness of the population to climate change as part of the process</a:t>
          </a:r>
        </a:p>
      </dgm:t>
    </dgm:pt>
    <dgm:pt modelId="{E8F725B3-BB1D-4880-A97B-1B50CB319C82}" type="parTrans" cxnId="{672E9F34-8B91-4AE9-B3E8-B028EEC8FC3D}">
      <dgm:prSet/>
      <dgm:spPr/>
      <dgm:t>
        <a:bodyPr/>
        <a:lstStyle/>
        <a:p>
          <a:endParaRPr lang="en-US"/>
        </a:p>
      </dgm:t>
    </dgm:pt>
    <dgm:pt modelId="{56228CB7-2165-46C3-B99C-BFC23631D2CD}" type="sibTrans" cxnId="{672E9F34-8B91-4AE9-B3E8-B028EEC8FC3D}">
      <dgm:prSet/>
      <dgm:spPr/>
      <dgm:t>
        <a:bodyPr/>
        <a:lstStyle/>
        <a:p>
          <a:endParaRPr lang="en-US"/>
        </a:p>
      </dgm:t>
    </dgm:pt>
    <dgm:pt modelId="{4C98F520-C646-4D4F-9792-02B2D6BA8B41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Communication strategies of official organization to raise awareness, communicate and improve the readiness of the public</a:t>
          </a:r>
        </a:p>
      </dgm:t>
    </dgm:pt>
    <dgm:pt modelId="{364C146B-DAE1-4DB6-8E57-A4BF2523875E}" type="parTrans" cxnId="{1D47407E-791D-4881-9A36-EB952E9FB255}">
      <dgm:prSet/>
      <dgm:spPr/>
      <dgm:t>
        <a:bodyPr/>
        <a:lstStyle/>
        <a:p>
          <a:endParaRPr lang="en-US"/>
        </a:p>
      </dgm:t>
    </dgm:pt>
    <dgm:pt modelId="{7EF30C6E-C45B-4578-8D83-59E5516A5EAB}" type="sibTrans" cxnId="{1D47407E-791D-4881-9A36-EB952E9FB255}">
      <dgm:prSet/>
      <dgm:spPr/>
      <dgm:t>
        <a:bodyPr/>
        <a:lstStyle/>
        <a:p>
          <a:endParaRPr lang="en-US"/>
        </a:p>
      </dgm:t>
    </dgm:pt>
    <dgm:pt modelId="{0490ECA5-95DE-4991-8068-5B41B20901EF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to help educate the public through the dissemination of correct information and measures to counteract conspiracy theories. </a:t>
          </a:r>
        </a:p>
      </dgm:t>
    </dgm:pt>
    <dgm:pt modelId="{AB6B6BDA-ADA5-465E-B589-861B01627499}" type="parTrans" cxnId="{B9402D5F-B57A-4E2B-8B1D-84EB9C05287C}">
      <dgm:prSet/>
      <dgm:spPr/>
      <dgm:t>
        <a:bodyPr/>
        <a:lstStyle/>
        <a:p>
          <a:endParaRPr lang="en-US"/>
        </a:p>
      </dgm:t>
    </dgm:pt>
    <dgm:pt modelId="{B6F45861-F1D1-4665-8706-9DB90038377D}" type="sibTrans" cxnId="{B9402D5F-B57A-4E2B-8B1D-84EB9C05287C}">
      <dgm:prSet/>
      <dgm:spPr/>
      <dgm:t>
        <a:bodyPr/>
        <a:lstStyle/>
        <a:p>
          <a:endParaRPr lang="en-US"/>
        </a:p>
      </dgm:t>
    </dgm:pt>
    <dgm:pt modelId="{7DCA0F09-B9B7-489A-B777-F19489D19599}" type="pres">
      <dgm:prSet presAssocID="{45A60C69-A086-437A-8ED0-8D4201E4BA6B}" presName="vert0" presStyleCnt="0">
        <dgm:presLayoutVars>
          <dgm:dir/>
          <dgm:animOne val="branch"/>
          <dgm:animLvl val="lvl"/>
        </dgm:presLayoutVars>
      </dgm:prSet>
      <dgm:spPr/>
    </dgm:pt>
    <dgm:pt modelId="{63F54B9A-7866-4044-BED1-301B955DEEA6}" type="pres">
      <dgm:prSet presAssocID="{5BFE52E0-58D8-49E9-BE88-70625214B0D9}" presName="thickLine" presStyleLbl="alignNode1" presStyleIdx="0" presStyleCnt="3"/>
      <dgm:spPr/>
    </dgm:pt>
    <dgm:pt modelId="{B20E4D01-5DA2-4925-82FB-E8331ACC4A11}" type="pres">
      <dgm:prSet presAssocID="{5BFE52E0-58D8-49E9-BE88-70625214B0D9}" presName="horz1" presStyleCnt="0"/>
      <dgm:spPr/>
    </dgm:pt>
    <dgm:pt modelId="{2AB3883A-005E-48B3-80C5-361B4F7C5FB0}" type="pres">
      <dgm:prSet presAssocID="{5BFE52E0-58D8-49E9-BE88-70625214B0D9}" presName="tx1" presStyleLbl="revTx" presStyleIdx="0" presStyleCnt="3"/>
      <dgm:spPr/>
    </dgm:pt>
    <dgm:pt modelId="{986ECF6C-A953-4101-ABE8-057DD4E5F95B}" type="pres">
      <dgm:prSet presAssocID="{5BFE52E0-58D8-49E9-BE88-70625214B0D9}" presName="vert1" presStyleCnt="0"/>
      <dgm:spPr/>
    </dgm:pt>
    <dgm:pt modelId="{73418B9F-DAB4-490E-ABE4-B8ACE41F99BB}" type="pres">
      <dgm:prSet presAssocID="{4C98F520-C646-4D4F-9792-02B2D6BA8B41}" presName="thickLine" presStyleLbl="alignNode1" presStyleIdx="1" presStyleCnt="3"/>
      <dgm:spPr/>
    </dgm:pt>
    <dgm:pt modelId="{3A0F4473-6C3F-45BE-887D-39A3D7C3377E}" type="pres">
      <dgm:prSet presAssocID="{4C98F520-C646-4D4F-9792-02B2D6BA8B41}" presName="horz1" presStyleCnt="0"/>
      <dgm:spPr/>
    </dgm:pt>
    <dgm:pt modelId="{6F1CC6CD-DC13-4D62-8408-64440B462BB9}" type="pres">
      <dgm:prSet presAssocID="{4C98F520-C646-4D4F-9792-02B2D6BA8B41}" presName="tx1" presStyleLbl="revTx" presStyleIdx="1" presStyleCnt="3"/>
      <dgm:spPr/>
    </dgm:pt>
    <dgm:pt modelId="{B1A337E9-AA35-4101-BCA5-CACBB348AAA9}" type="pres">
      <dgm:prSet presAssocID="{4C98F520-C646-4D4F-9792-02B2D6BA8B41}" presName="vert1" presStyleCnt="0"/>
      <dgm:spPr/>
    </dgm:pt>
    <dgm:pt modelId="{768B5915-FD5E-4C20-8DBF-10D62607EEF2}" type="pres">
      <dgm:prSet presAssocID="{0490ECA5-95DE-4991-8068-5B41B20901EF}" presName="thickLine" presStyleLbl="alignNode1" presStyleIdx="2" presStyleCnt="3"/>
      <dgm:spPr/>
    </dgm:pt>
    <dgm:pt modelId="{82252B42-8E8A-4175-BE26-04F2DC541B42}" type="pres">
      <dgm:prSet presAssocID="{0490ECA5-95DE-4991-8068-5B41B20901EF}" presName="horz1" presStyleCnt="0"/>
      <dgm:spPr/>
    </dgm:pt>
    <dgm:pt modelId="{193C4485-B886-4DA2-A96F-7A5A7D54E189}" type="pres">
      <dgm:prSet presAssocID="{0490ECA5-95DE-4991-8068-5B41B20901EF}" presName="tx1" presStyleLbl="revTx" presStyleIdx="2" presStyleCnt="3"/>
      <dgm:spPr/>
    </dgm:pt>
    <dgm:pt modelId="{0E38DD59-489D-40EE-A8C5-30CFBE4C71A0}" type="pres">
      <dgm:prSet presAssocID="{0490ECA5-95DE-4991-8068-5B41B20901EF}" presName="vert1" presStyleCnt="0"/>
      <dgm:spPr/>
    </dgm:pt>
  </dgm:ptLst>
  <dgm:cxnLst>
    <dgm:cxn modelId="{021EA413-0938-4F16-8409-876A7745AC5E}" type="presOf" srcId="{45A60C69-A086-437A-8ED0-8D4201E4BA6B}" destId="{7DCA0F09-B9B7-489A-B777-F19489D19599}" srcOrd="0" destOrd="0" presId="urn:microsoft.com/office/officeart/2008/layout/LinedList"/>
    <dgm:cxn modelId="{672E9F34-8B91-4AE9-B3E8-B028EEC8FC3D}" srcId="{45A60C69-A086-437A-8ED0-8D4201E4BA6B}" destId="{5BFE52E0-58D8-49E9-BE88-70625214B0D9}" srcOrd="0" destOrd="0" parTransId="{E8F725B3-BB1D-4880-A97B-1B50CB319C82}" sibTransId="{56228CB7-2165-46C3-B99C-BFC23631D2CD}"/>
    <dgm:cxn modelId="{B9402D5F-B57A-4E2B-8B1D-84EB9C05287C}" srcId="{45A60C69-A086-437A-8ED0-8D4201E4BA6B}" destId="{0490ECA5-95DE-4991-8068-5B41B20901EF}" srcOrd="2" destOrd="0" parTransId="{AB6B6BDA-ADA5-465E-B589-861B01627499}" sibTransId="{B6F45861-F1D1-4665-8706-9DB90038377D}"/>
    <dgm:cxn modelId="{803BBB70-9788-4640-BBF2-4DE702DEF56B}" type="presOf" srcId="{5BFE52E0-58D8-49E9-BE88-70625214B0D9}" destId="{2AB3883A-005E-48B3-80C5-361B4F7C5FB0}" srcOrd="0" destOrd="0" presId="urn:microsoft.com/office/officeart/2008/layout/LinedList"/>
    <dgm:cxn modelId="{1D47407E-791D-4881-9A36-EB952E9FB255}" srcId="{45A60C69-A086-437A-8ED0-8D4201E4BA6B}" destId="{4C98F520-C646-4D4F-9792-02B2D6BA8B41}" srcOrd="1" destOrd="0" parTransId="{364C146B-DAE1-4DB6-8E57-A4BF2523875E}" sibTransId="{7EF30C6E-C45B-4578-8D83-59E5516A5EAB}"/>
    <dgm:cxn modelId="{5DA64F9E-2BC1-47F4-A2D3-A4C898144DAA}" type="presOf" srcId="{0490ECA5-95DE-4991-8068-5B41B20901EF}" destId="{193C4485-B886-4DA2-A96F-7A5A7D54E189}" srcOrd="0" destOrd="0" presId="urn:microsoft.com/office/officeart/2008/layout/LinedList"/>
    <dgm:cxn modelId="{20D2A4F3-9AB8-4F01-A8EC-AF51F6937F23}" type="presOf" srcId="{4C98F520-C646-4D4F-9792-02B2D6BA8B41}" destId="{6F1CC6CD-DC13-4D62-8408-64440B462BB9}" srcOrd="0" destOrd="0" presId="urn:microsoft.com/office/officeart/2008/layout/LinedList"/>
    <dgm:cxn modelId="{F7BA98AB-0778-4DEE-9CE8-B65E30783A04}" type="presParOf" srcId="{7DCA0F09-B9B7-489A-B777-F19489D19599}" destId="{63F54B9A-7866-4044-BED1-301B955DEEA6}" srcOrd="0" destOrd="0" presId="urn:microsoft.com/office/officeart/2008/layout/LinedList"/>
    <dgm:cxn modelId="{56DC061D-269F-4FF5-8BA4-47E903063B84}" type="presParOf" srcId="{7DCA0F09-B9B7-489A-B777-F19489D19599}" destId="{B20E4D01-5DA2-4925-82FB-E8331ACC4A11}" srcOrd="1" destOrd="0" presId="urn:microsoft.com/office/officeart/2008/layout/LinedList"/>
    <dgm:cxn modelId="{89C828BD-A8BA-4AD9-AE36-0A6E6C7BC7EA}" type="presParOf" srcId="{B20E4D01-5DA2-4925-82FB-E8331ACC4A11}" destId="{2AB3883A-005E-48B3-80C5-361B4F7C5FB0}" srcOrd="0" destOrd="0" presId="urn:microsoft.com/office/officeart/2008/layout/LinedList"/>
    <dgm:cxn modelId="{17318ADC-BF73-4CA4-87A1-75077526068B}" type="presParOf" srcId="{B20E4D01-5DA2-4925-82FB-E8331ACC4A11}" destId="{986ECF6C-A953-4101-ABE8-057DD4E5F95B}" srcOrd="1" destOrd="0" presId="urn:microsoft.com/office/officeart/2008/layout/LinedList"/>
    <dgm:cxn modelId="{292F7742-52BB-483D-896D-15B262F55492}" type="presParOf" srcId="{7DCA0F09-B9B7-489A-B777-F19489D19599}" destId="{73418B9F-DAB4-490E-ABE4-B8ACE41F99BB}" srcOrd="2" destOrd="0" presId="urn:microsoft.com/office/officeart/2008/layout/LinedList"/>
    <dgm:cxn modelId="{ECF14762-2FF5-40B6-928C-91F24B00D1F1}" type="presParOf" srcId="{7DCA0F09-B9B7-489A-B777-F19489D19599}" destId="{3A0F4473-6C3F-45BE-887D-39A3D7C3377E}" srcOrd="3" destOrd="0" presId="urn:microsoft.com/office/officeart/2008/layout/LinedList"/>
    <dgm:cxn modelId="{53D9081F-295A-44A7-9B7C-D5825697826B}" type="presParOf" srcId="{3A0F4473-6C3F-45BE-887D-39A3D7C3377E}" destId="{6F1CC6CD-DC13-4D62-8408-64440B462BB9}" srcOrd="0" destOrd="0" presId="urn:microsoft.com/office/officeart/2008/layout/LinedList"/>
    <dgm:cxn modelId="{D4029E07-47FD-4D67-B884-F23B1CEDDFF2}" type="presParOf" srcId="{3A0F4473-6C3F-45BE-887D-39A3D7C3377E}" destId="{B1A337E9-AA35-4101-BCA5-CACBB348AAA9}" srcOrd="1" destOrd="0" presId="urn:microsoft.com/office/officeart/2008/layout/LinedList"/>
    <dgm:cxn modelId="{2EBA957A-375E-4FF2-B17A-2774BBBB243C}" type="presParOf" srcId="{7DCA0F09-B9B7-489A-B777-F19489D19599}" destId="{768B5915-FD5E-4C20-8DBF-10D62607EEF2}" srcOrd="4" destOrd="0" presId="urn:microsoft.com/office/officeart/2008/layout/LinedList"/>
    <dgm:cxn modelId="{86A79CB8-AFBB-447B-B0CA-70BD2BD51031}" type="presParOf" srcId="{7DCA0F09-B9B7-489A-B777-F19489D19599}" destId="{82252B42-8E8A-4175-BE26-04F2DC541B42}" srcOrd="5" destOrd="0" presId="urn:microsoft.com/office/officeart/2008/layout/LinedList"/>
    <dgm:cxn modelId="{F1E79E10-F053-452D-B7A1-02E0F1419410}" type="presParOf" srcId="{82252B42-8E8A-4175-BE26-04F2DC541B42}" destId="{193C4485-B886-4DA2-A96F-7A5A7D54E189}" srcOrd="0" destOrd="0" presId="urn:microsoft.com/office/officeart/2008/layout/LinedList"/>
    <dgm:cxn modelId="{32660947-05C6-4C9F-AB91-C9DF978404F0}" type="presParOf" srcId="{82252B42-8E8A-4175-BE26-04F2DC541B42}" destId="{0E38DD59-489D-40EE-A8C5-30CFBE4C71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B5E5EF-5A1E-40DE-9913-2CA0351DC05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C96881-0168-4638-AFEB-3D1D8B6CF697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Users tend to be more involved in the discussion when significant reports are issued. </a:t>
          </a:r>
        </a:p>
      </dgm:t>
    </dgm:pt>
    <dgm:pt modelId="{FD1AA0A6-1A86-4C63-BBCC-0186456E4AA7}" type="parTrans" cxnId="{9656645A-85A4-4D0D-A6BE-F9DCCFB1CE35}">
      <dgm:prSet/>
      <dgm:spPr/>
      <dgm:t>
        <a:bodyPr/>
        <a:lstStyle/>
        <a:p>
          <a:endParaRPr lang="en-US"/>
        </a:p>
      </dgm:t>
    </dgm:pt>
    <dgm:pt modelId="{C1510D9F-7F94-442D-A9E7-DE8EE2A18067}" type="sibTrans" cxnId="{9656645A-85A4-4D0D-A6BE-F9DCCFB1CE35}">
      <dgm:prSet/>
      <dgm:spPr/>
      <dgm:t>
        <a:bodyPr/>
        <a:lstStyle/>
        <a:p>
          <a:endParaRPr lang="en-US"/>
        </a:p>
      </dgm:t>
    </dgm:pt>
    <dgm:pt modelId="{A0B97A8C-5C0C-46AD-A779-FCD66704DF55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The issuance of IPCC reports may provide an optimal time window for dissemination of such information</a:t>
          </a:r>
        </a:p>
      </dgm:t>
    </dgm:pt>
    <dgm:pt modelId="{6DFA4BE5-AF01-464A-A730-3EB187121749}" type="parTrans" cxnId="{5BCF99ED-59B7-4B3E-9EBA-F2DDDD5BC194}">
      <dgm:prSet/>
      <dgm:spPr/>
      <dgm:t>
        <a:bodyPr/>
        <a:lstStyle/>
        <a:p>
          <a:endParaRPr lang="en-US"/>
        </a:p>
      </dgm:t>
    </dgm:pt>
    <dgm:pt modelId="{39D3294C-69BC-4B41-B31F-897897066E72}" type="sibTrans" cxnId="{5BCF99ED-59B7-4B3E-9EBA-F2DDDD5BC194}">
      <dgm:prSet/>
      <dgm:spPr/>
      <dgm:t>
        <a:bodyPr/>
        <a:lstStyle/>
        <a:p>
          <a:endParaRPr lang="en-US"/>
        </a:p>
      </dgm:t>
    </dgm:pt>
    <dgm:pt modelId="{2DB05208-B057-4662-A1B7-E83E1E31AA82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To keep monitoring social media for the change of narratives over time. Which can provide a baseline for decision making and developing decision support tools.</a:t>
          </a:r>
        </a:p>
      </dgm:t>
    </dgm:pt>
    <dgm:pt modelId="{5F61118D-A54D-4CE5-81C7-CFC6E454FAE0}" type="parTrans" cxnId="{3AC4143A-33F7-4888-9391-EDC535B6BCF1}">
      <dgm:prSet/>
      <dgm:spPr/>
      <dgm:t>
        <a:bodyPr/>
        <a:lstStyle/>
        <a:p>
          <a:endParaRPr lang="en-US"/>
        </a:p>
      </dgm:t>
    </dgm:pt>
    <dgm:pt modelId="{39D5767C-B1E5-4406-B4A9-F4D9D97577BE}" type="sibTrans" cxnId="{3AC4143A-33F7-4888-9391-EDC535B6BCF1}">
      <dgm:prSet/>
      <dgm:spPr/>
      <dgm:t>
        <a:bodyPr/>
        <a:lstStyle/>
        <a:p>
          <a:endParaRPr lang="en-US"/>
        </a:p>
      </dgm:t>
    </dgm:pt>
    <dgm:pt modelId="{2C5FA2E2-B8E2-4805-9BA1-2FF4A718C0AB}">
      <dgm:prSet custT="1"/>
      <dgm:spPr/>
      <dgm:t>
        <a:bodyPr/>
        <a:lstStyle/>
        <a:p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AI tools can help improve the communication and awareness-raising measures for climate change adaption and mitigation policies.</a:t>
          </a:r>
        </a:p>
      </dgm:t>
    </dgm:pt>
    <dgm:pt modelId="{1159C075-B487-4B25-85E4-567E37BC647A}" type="parTrans" cxnId="{7EE4546E-8D78-4F86-9208-B9E70CD4FC1D}">
      <dgm:prSet/>
      <dgm:spPr/>
      <dgm:t>
        <a:bodyPr/>
        <a:lstStyle/>
        <a:p>
          <a:endParaRPr lang="en-US"/>
        </a:p>
      </dgm:t>
    </dgm:pt>
    <dgm:pt modelId="{99334A1A-13DA-47B1-B9FF-AA46FE1BBEFE}" type="sibTrans" cxnId="{7EE4546E-8D78-4F86-9208-B9E70CD4FC1D}">
      <dgm:prSet/>
      <dgm:spPr/>
      <dgm:t>
        <a:bodyPr/>
        <a:lstStyle/>
        <a:p>
          <a:endParaRPr lang="en-US"/>
        </a:p>
      </dgm:t>
    </dgm:pt>
    <dgm:pt modelId="{43576D72-19B2-4648-99EA-621495F7BF44}" type="pres">
      <dgm:prSet presAssocID="{04B5E5EF-5A1E-40DE-9913-2CA0351DC056}" presName="root" presStyleCnt="0">
        <dgm:presLayoutVars>
          <dgm:dir/>
          <dgm:resizeHandles val="exact"/>
        </dgm:presLayoutVars>
      </dgm:prSet>
      <dgm:spPr/>
    </dgm:pt>
    <dgm:pt modelId="{E1B7C736-A99F-4E43-A93F-363F5EF41070}" type="pres">
      <dgm:prSet presAssocID="{70C96881-0168-4638-AFEB-3D1D8B6CF697}" presName="compNode" presStyleCnt="0"/>
      <dgm:spPr/>
    </dgm:pt>
    <dgm:pt modelId="{127D8E06-D9DD-4847-B344-470E28BA3E24}" type="pres">
      <dgm:prSet presAssocID="{70C96881-0168-4638-AFEB-3D1D8B6CF697}" presName="bgRect" presStyleLbl="bgShp" presStyleIdx="0" presStyleCnt="4"/>
      <dgm:spPr/>
    </dgm:pt>
    <dgm:pt modelId="{446E0F59-5031-4873-974D-81EB2AD57E99}" type="pres">
      <dgm:prSet presAssocID="{70C96881-0168-4638-AFEB-3D1D8B6CF6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337E5DD-C5F8-48D8-8721-86636E71C8B9}" type="pres">
      <dgm:prSet presAssocID="{70C96881-0168-4638-AFEB-3D1D8B6CF697}" presName="spaceRect" presStyleCnt="0"/>
      <dgm:spPr/>
    </dgm:pt>
    <dgm:pt modelId="{EECB44F3-72F2-4A20-970C-660654D84A4C}" type="pres">
      <dgm:prSet presAssocID="{70C96881-0168-4638-AFEB-3D1D8B6CF697}" presName="parTx" presStyleLbl="revTx" presStyleIdx="0" presStyleCnt="4" custLinFactNeighborY="-15288">
        <dgm:presLayoutVars>
          <dgm:chMax val="0"/>
          <dgm:chPref val="0"/>
        </dgm:presLayoutVars>
      </dgm:prSet>
      <dgm:spPr/>
    </dgm:pt>
    <dgm:pt modelId="{3F75AFC0-8A26-4B33-AEAE-036C4A02CC4D}" type="pres">
      <dgm:prSet presAssocID="{C1510D9F-7F94-442D-A9E7-DE8EE2A18067}" presName="sibTrans" presStyleCnt="0"/>
      <dgm:spPr/>
    </dgm:pt>
    <dgm:pt modelId="{5AC5E6A6-E049-4456-8643-46D9C8194AC9}" type="pres">
      <dgm:prSet presAssocID="{A0B97A8C-5C0C-46AD-A779-FCD66704DF55}" presName="compNode" presStyleCnt="0"/>
      <dgm:spPr/>
    </dgm:pt>
    <dgm:pt modelId="{655F261F-DFF6-47DA-B3B7-6B6E87627E8B}" type="pres">
      <dgm:prSet presAssocID="{A0B97A8C-5C0C-46AD-A779-FCD66704DF55}" presName="bgRect" presStyleLbl="bgShp" presStyleIdx="1" presStyleCnt="4" custScaleY="160590" custLinFactNeighborY="10703"/>
      <dgm:spPr/>
    </dgm:pt>
    <dgm:pt modelId="{0C4FBBB7-13E5-4453-9318-4F36F015D731}" type="pres">
      <dgm:prSet presAssocID="{A0B97A8C-5C0C-46AD-A779-FCD66704DF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מסמך"/>
        </a:ext>
      </dgm:extLst>
    </dgm:pt>
    <dgm:pt modelId="{AD54A6B0-CDC7-4441-B423-299661F01E30}" type="pres">
      <dgm:prSet presAssocID="{A0B97A8C-5C0C-46AD-A779-FCD66704DF55}" presName="spaceRect" presStyleCnt="0"/>
      <dgm:spPr/>
    </dgm:pt>
    <dgm:pt modelId="{C4979021-F3AB-4E8F-A5C0-FC5A31DD3473}" type="pres">
      <dgm:prSet presAssocID="{A0B97A8C-5C0C-46AD-A779-FCD66704DF55}" presName="parTx" presStyleLbl="revTx" presStyleIdx="1" presStyleCnt="4">
        <dgm:presLayoutVars>
          <dgm:chMax val="0"/>
          <dgm:chPref val="0"/>
        </dgm:presLayoutVars>
      </dgm:prSet>
      <dgm:spPr/>
    </dgm:pt>
    <dgm:pt modelId="{FED1F70F-2FC6-40AB-80B4-6A331796FC83}" type="pres">
      <dgm:prSet presAssocID="{39D3294C-69BC-4B41-B31F-897897066E72}" presName="sibTrans" presStyleCnt="0"/>
      <dgm:spPr/>
    </dgm:pt>
    <dgm:pt modelId="{63FAE6C2-6485-421A-BC20-C322DED04817}" type="pres">
      <dgm:prSet presAssocID="{2DB05208-B057-4662-A1B7-E83E1E31AA82}" presName="compNode" presStyleCnt="0"/>
      <dgm:spPr/>
    </dgm:pt>
    <dgm:pt modelId="{9C9F3562-22DD-49D3-B701-A1AB8BFE2485}" type="pres">
      <dgm:prSet presAssocID="{2DB05208-B057-4662-A1B7-E83E1E31AA82}" presName="bgRect" presStyleLbl="bgShp" presStyleIdx="2" presStyleCnt="4" custScaleY="173816"/>
      <dgm:spPr/>
    </dgm:pt>
    <dgm:pt modelId="{C5734E22-9247-43A4-B06C-19760ADD8C8F}" type="pres">
      <dgm:prSet presAssocID="{2DB05208-B057-4662-A1B7-E83E1E31AA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חיבורים"/>
        </a:ext>
      </dgm:extLst>
    </dgm:pt>
    <dgm:pt modelId="{83268362-7068-4779-9D57-4B2C5B3B9FB6}" type="pres">
      <dgm:prSet presAssocID="{2DB05208-B057-4662-A1B7-E83E1E31AA82}" presName="spaceRect" presStyleCnt="0"/>
      <dgm:spPr/>
    </dgm:pt>
    <dgm:pt modelId="{AB27D6E1-5E12-48C1-9C85-D53515826CFC}" type="pres">
      <dgm:prSet presAssocID="{2DB05208-B057-4662-A1B7-E83E1E31AA82}" presName="parTx" presStyleLbl="revTx" presStyleIdx="2" presStyleCnt="4">
        <dgm:presLayoutVars>
          <dgm:chMax val="0"/>
          <dgm:chPref val="0"/>
        </dgm:presLayoutVars>
      </dgm:prSet>
      <dgm:spPr/>
    </dgm:pt>
    <dgm:pt modelId="{AF67DC83-81D9-4520-9276-1D4376B3519E}" type="pres">
      <dgm:prSet presAssocID="{39D5767C-B1E5-4406-B4A9-F4D9D97577BE}" presName="sibTrans" presStyleCnt="0"/>
      <dgm:spPr/>
    </dgm:pt>
    <dgm:pt modelId="{7B7A9B80-4E0E-4E32-BA49-62830E281E84}" type="pres">
      <dgm:prSet presAssocID="{2C5FA2E2-B8E2-4805-9BA1-2FF4A718C0AB}" presName="compNode" presStyleCnt="0"/>
      <dgm:spPr/>
    </dgm:pt>
    <dgm:pt modelId="{3EA937FD-B9C8-4303-BD64-7EC561F44584}" type="pres">
      <dgm:prSet presAssocID="{2C5FA2E2-B8E2-4805-9BA1-2FF4A718C0AB}" presName="bgRect" presStyleLbl="bgShp" presStyleIdx="3" presStyleCnt="4" custScaleY="220064" custLinFactNeighborX="73913" custLinFactNeighborY="50823"/>
      <dgm:spPr/>
    </dgm:pt>
    <dgm:pt modelId="{052183AE-775E-4DD1-995D-F729D2C9E63F}" type="pres">
      <dgm:prSet presAssocID="{2C5FA2E2-B8E2-4805-9BA1-2FF4A718C0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3A0C08-07FE-4FEE-B868-18C5DAA9345F}" type="pres">
      <dgm:prSet presAssocID="{2C5FA2E2-B8E2-4805-9BA1-2FF4A718C0AB}" presName="spaceRect" presStyleCnt="0"/>
      <dgm:spPr/>
    </dgm:pt>
    <dgm:pt modelId="{46ABA91D-F136-4206-8F3A-769F2F171E82}" type="pres">
      <dgm:prSet presAssocID="{2C5FA2E2-B8E2-4805-9BA1-2FF4A718C0AB}" presName="parTx" presStyleLbl="revTx" presStyleIdx="3" presStyleCnt="4" custScaleY="179741" custLinFactNeighborX="-453" custLinFactNeighborY="10157">
        <dgm:presLayoutVars>
          <dgm:chMax val="0"/>
          <dgm:chPref val="0"/>
        </dgm:presLayoutVars>
      </dgm:prSet>
      <dgm:spPr/>
    </dgm:pt>
  </dgm:ptLst>
  <dgm:cxnLst>
    <dgm:cxn modelId="{3AC4143A-33F7-4888-9391-EDC535B6BCF1}" srcId="{04B5E5EF-5A1E-40DE-9913-2CA0351DC056}" destId="{2DB05208-B057-4662-A1B7-E83E1E31AA82}" srcOrd="2" destOrd="0" parTransId="{5F61118D-A54D-4CE5-81C7-CFC6E454FAE0}" sibTransId="{39D5767C-B1E5-4406-B4A9-F4D9D97577BE}"/>
    <dgm:cxn modelId="{0256BA46-34BB-4464-928C-322CB021F33C}" type="presOf" srcId="{2DB05208-B057-4662-A1B7-E83E1E31AA82}" destId="{AB27D6E1-5E12-48C1-9C85-D53515826CFC}" srcOrd="0" destOrd="0" presId="urn:microsoft.com/office/officeart/2018/2/layout/IconVerticalSolidList"/>
    <dgm:cxn modelId="{7EE4546E-8D78-4F86-9208-B9E70CD4FC1D}" srcId="{04B5E5EF-5A1E-40DE-9913-2CA0351DC056}" destId="{2C5FA2E2-B8E2-4805-9BA1-2FF4A718C0AB}" srcOrd="3" destOrd="0" parTransId="{1159C075-B487-4B25-85E4-567E37BC647A}" sibTransId="{99334A1A-13DA-47B1-B9FF-AA46FE1BBEFE}"/>
    <dgm:cxn modelId="{9656645A-85A4-4D0D-A6BE-F9DCCFB1CE35}" srcId="{04B5E5EF-5A1E-40DE-9913-2CA0351DC056}" destId="{70C96881-0168-4638-AFEB-3D1D8B6CF697}" srcOrd="0" destOrd="0" parTransId="{FD1AA0A6-1A86-4C63-BBCC-0186456E4AA7}" sibTransId="{C1510D9F-7F94-442D-A9E7-DE8EE2A18067}"/>
    <dgm:cxn modelId="{A8E38F92-1F67-4136-BF09-4694A2D4320C}" type="presOf" srcId="{70C96881-0168-4638-AFEB-3D1D8B6CF697}" destId="{EECB44F3-72F2-4A20-970C-660654D84A4C}" srcOrd="0" destOrd="0" presId="urn:microsoft.com/office/officeart/2018/2/layout/IconVerticalSolidList"/>
    <dgm:cxn modelId="{A2B6D598-97BA-4734-8C22-4ACCEB6D0D86}" type="presOf" srcId="{04B5E5EF-5A1E-40DE-9913-2CA0351DC056}" destId="{43576D72-19B2-4648-99EA-621495F7BF44}" srcOrd="0" destOrd="0" presId="urn:microsoft.com/office/officeart/2018/2/layout/IconVerticalSolidList"/>
    <dgm:cxn modelId="{25E6FAA5-F56A-474E-8CBD-F5CF189246A4}" type="presOf" srcId="{2C5FA2E2-B8E2-4805-9BA1-2FF4A718C0AB}" destId="{46ABA91D-F136-4206-8F3A-769F2F171E82}" srcOrd="0" destOrd="0" presId="urn:microsoft.com/office/officeart/2018/2/layout/IconVerticalSolidList"/>
    <dgm:cxn modelId="{6CEB21B1-E2C1-4822-B734-95D32937BF73}" type="presOf" srcId="{A0B97A8C-5C0C-46AD-A779-FCD66704DF55}" destId="{C4979021-F3AB-4E8F-A5C0-FC5A31DD3473}" srcOrd="0" destOrd="0" presId="urn:microsoft.com/office/officeart/2018/2/layout/IconVerticalSolidList"/>
    <dgm:cxn modelId="{5BCF99ED-59B7-4B3E-9EBA-F2DDDD5BC194}" srcId="{04B5E5EF-5A1E-40DE-9913-2CA0351DC056}" destId="{A0B97A8C-5C0C-46AD-A779-FCD66704DF55}" srcOrd="1" destOrd="0" parTransId="{6DFA4BE5-AF01-464A-A730-3EB187121749}" sibTransId="{39D3294C-69BC-4B41-B31F-897897066E72}"/>
    <dgm:cxn modelId="{71B41C92-77AD-4851-8053-ECC9DF7AF2F7}" type="presParOf" srcId="{43576D72-19B2-4648-99EA-621495F7BF44}" destId="{E1B7C736-A99F-4E43-A93F-363F5EF41070}" srcOrd="0" destOrd="0" presId="urn:microsoft.com/office/officeart/2018/2/layout/IconVerticalSolidList"/>
    <dgm:cxn modelId="{D816EA04-449B-402E-9D30-635F757AC007}" type="presParOf" srcId="{E1B7C736-A99F-4E43-A93F-363F5EF41070}" destId="{127D8E06-D9DD-4847-B344-470E28BA3E24}" srcOrd="0" destOrd="0" presId="urn:microsoft.com/office/officeart/2018/2/layout/IconVerticalSolidList"/>
    <dgm:cxn modelId="{9D2A8615-2CDF-4C42-8CAD-7F437BFFA5FE}" type="presParOf" srcId="{E1B7C736-A99F-4E43-A93F-363F5EF41070}" destId="{446E0F59-5031-4873-974D-81EB2AD57E99}" srcOrd="1" destOrd="0" presId="urn:microsoft.com/office/officeart/2018/2/layout/IconVerticalSolidList"/>
    <dgm:cxn modelId="{DE3E1695-119D-4B62-96DF-044980F9030A}" type="presParOf" srcId="{E1B7C736-A99F-4E43-A93F-363F5EF41070}" destId="{1337E5DD-C5F8-48D8-8721-86636E71C8B9}" srcOrd="2" destOrd="0" presId="urn:microsoft.com/office/officeart/2018/2/layout/IconVerticalSolidList"/>
    <dgm:cxn modelId="{176CAE5E-197B-4847-A7F4-8FD58582AD0F}" type="presParOf" srcId="{E1B7C736-A99F-4E43-A93F-363F5EF41070}" destId="{EECB44F3-72F2-4A20-970C-660654D84A4C}" srcOrd="3" destOrd="0" presId="urn:microsoft.com/office/officeart/2018/2/layout/IconVerticalSolidList"/>
    <dgm:cxn modelId="{746B7A62-96F0-477C-A224-79C5CC6193B4}" type="presParOf" srcId="{43576D72-19B2-4648-99EA-621495F7BF44}" destId="{3F75AFC0-8A26-4B33-AEAE-036C4A02CC4D}" srcOrd="1" destOrd="0" presId="urn:microsoft.com/office/officeart/2018/2/layout/IconVerticalSolidList"/>
    <dgm:cxn modelId="{999B1BF1-37BC-4A02-9DE4-E6540B512CAE}" type="presParOf" srcId="{43576D72-19B2-4648-99EA-621495F7BF44}" destId="{5AC5E6A6-E049-4456-8643-46D9C8194AC9}" srcOrd="2" destOrd="0" presId="urn:microsoft.com/office/officeart/2018/2/layout/IconVerticalSolidList"/>
    <dgm:cxn modelId="{1BB8EAE5-8931-450B-BD4F-605E550F21EB}" type="presParOf" srcId="{5AC5E6A6-E049-4456-8643-46D9C8194AC9}" destId="{655F261F-DFF6-47DA-B3B7-6B6E87627E8B}" srcOrd="0" destOrd="0" presId="urn:microsoft.com/office/officeart/2018/2/layout/IconVerticalSolidList"/>
    <dgm:cxn modelId="{337F99FF-67C3-492D-AE30-F178CC6CFF36}" type="presParOf" srcId="{5AC5E6A6-E049-4456-8643-46D9C8194AC9}" destId="{0C4FBBB7-13E5-4453-9318-4F36F015D731}" srcOrd="1" destOrd="0" presId="urn:microsoft.com/office/officeart/2018/2/layout/IconVerticalSolidList"/>
    <dgm:cxn modelId="{C6C43CC5-9C0C-4EB4-87C6-8E11CAB17CA4}" type="presParOf" srcId="{5AC5E6A6-E049-4456-8643-46D9C8194AC9}" destId="{AD54A6B0-CDC7-4441-B423-299661F01E30}" srcOrd="2" destOrd="0" presId="urn:microsoft.com/office/officeart/2018/2/layout/IconVerticalSolidList"/>
    <dgm:cxn modelId="{E7D91438-1C92-4A34-AD21-7BCD9F50C272}" type="presParOf" srcId="{5AC5E6A6-E049-4456-8643-46D9C8194AC9}" destId="{C4979021-F3AB-4E8F-A5C0-FC5A31DD3473}" srcOrd="3" destOrd="0" presId="urn:microsoft.com/office/officeart/2018/2/layout/IconVerticalSolidList"/>
    <dgm:cxn modelId="{483AFFB7-85B7-4BA4-99F7-6DA305E0530C}" type="presParOf" srcId="{43576D72-19B2-4648-99EA-621495F7BF44}" destId="{FED1F70F-2FC6-40AB-80B4-6A331796FC83}" srcOrd="3" destOrd="0" presId="urn:microsoft.com/office/officeart/2018/2/layout/IconVerticalSolidList"/>
    <dgm:cxn modelId="{5D574672-BD96-4ACD-8C7C-5A5A9C896EB8}" type="presParOf" srcId="{43576D72-19B2-4648-99EA-621495F7BF44}" destId="{63FAE6C2-6485-421A-BC20-C322DED04817}" srcOrd="4" destOrd="0" presId="urn:microsoft.com/office/officeart/2018/2/layout/IconVerticalSolidList"/>
    <dgm:cxn modelId="{1643C2D3-7DB2-4C05-8DC3-647CA85A948A}" type="presParOf" srcId="{63FAE6C2-6485-421A-BC20-C322DED04817}" destId="{9C9F3562-22DD-49D3-B701-A1AB8BFE2485}" srcOrd="0" destOrd="0" presId="urn:microsoft.com/office/officeart/2018/2/layout/IconVerticalSolidList"/>
    <dgm:cxn modelId="{41AF6E46-B475-4A02-B28C-F7B1142C47E5}" type="presParOf" srcId="{63FAE6C2-6485-421A-BC20-C322DED04817}" destId="{C5734E22-9247-43A4-B06C-19760ADD8C8F}" srcOrd="1" destOrd="0" presId="urn:microsoft.com/office/officeart/2018/2/layout/IconVerticalSolidList"/>
    <dgm:cxn modelId="{8A0D7BC3-DD9E-442B-A998-2F7E566D3E48}" type="presParOf" srcId="{63FAE6C2-6485-421A-BC20-C322DED04817}" destId="{83268362-7068-4779-9D57-4B2C5B3B9FB6}" srcOrd="2" destOrd="0" presId="urn:microsoft.com/office/officeart/2018/2/layout/IconVerticalSolidList"/>
    <dgm:cxn modelId="{92B10544-891A-4CD8-AAA4-292480195AAD}" type="presParOf" srcId="{63FAE6C2-6485-421A-BC20-C322DED04817}" destId="{AB27D6E1-5E12-48C1-9C85-D53515826CFC}" srcOrd="3" destOrd="0" presId="urn:microsoft.com/office/officeart/2018/2/layout/IconVerticalSolidList"/>
    <dgm:cxn modelId="{61BEFA3A-D904-498A-B597-69D91EB80B8E}" type="presParOf" srcId="{43576D72-19B2-4648-99EA-621495F7BF44}" destId="{AF67DC83-81D9-4520-9276-1D4376B3519E}" srcOrd="5" destOrd="0" presId="urn:microsoft.com/office/officeart/2018/2/layout/IconVerticalSolidList"/>
    <dgm:cxn modelId="{85DAA132-22FE-4677-BD50-9B6F7D33EE29}" type="presParOf" srcId="{43576D72-19B2-4648-99EA-621495F7BF44}" destId="{7B7A9B80-4E0E-4E32-BA49-62830E281E84}" srcOrd="6" destOrd="0" presId="urn:microsoft.com/office/officeart/2018/2/layout/IconVerticalSolidList"/>
    <dgm:cxn modelId="{447A49AA-A9BC-4639-8012-074A49074707}" type="presParOf" srcId="{7B7A9B80-4E0E-4E32-BA49-62830E281E84}" destId="{3EA937FD-B9C8-4303-BD64-7EC561F44584}" srcOrd="0" destOrd="0" presId="urn:microsoft.com/office/officeart/2018/2/layout/IconVerticalSolidList"/>
    <dgm:cxn modelId="{27038AD2-8B03-4575-8C6E-D71CE634C2BA}" type="presParOf" srcId="{7B7A9B80-4E0E-4E32-BA49-62830E281E84}" destId="{052183AE-775E-4DD1-995D-F729D2C9E63F}" srcOrd="1" destOrd="0" presId="urn:microsoft.com/office/officeart/2018/2/layout/IconVerticalSolidList"/>
    <dgm:cxn modelId="{C571F9A4-9376-47AA-95C7-80990EEF17C2}" type="presParOf" srcId="{7B7A9B80-4E0E-4E32-BA49-62830E281E84}" destId="{113A0C08-07FE-4FEE-B868-18C5DAA9345F}" srcOrd="2" destOrd="0" presId="urn:microsoft.com/office/officeart/2018/2/layout/IconVerticalSolidList"/>
    <dgm:cxn modelId="{4AFA7F86-8A71-4FAA-B938-873F458B6BED}" type="presParOf" srcId="{7B7A9B80-4E0E-4E32-BA49-62830E281E84}" destId="{46ABA91D-F136-4206-8F3A-769F2F171E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22D9A9-EC19-4D63-9BE3-D3F21DEECC9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0B68BB-E94D-4192-AB9F-B23D6EBE7FAC}">
      <dgm:prSet/>
      <dgm:spPr/>
      <dgm:t>
        <a:bodyPr/>
        <a:lstStyle/>
        <a:p>
          <a:r>
            <a:rPr lang="en-US" i="1"/>
            <a:t>Ph.D. Student</a:t>
          </a:r>
          <a:endParaRPr lang="en-US"/>
        </a:p>
      </dgm:t>
    </dgm:pt>
    <dgm:pt modelId="{92D21B1B-EE20-4110-B349-E5B2CE1442C9}" type="parTrans" cxnId="{19B16ADA-9F88-4089-B320-88696F595143}">
      <dgm:prSet/>
      <dgm:spPr/>
      <dgm:t>
        <a:bodyPr/>
        <a:lstStyle/>
        <a:p>
          <a:endParaRPr lang="en-US"/>
        </a:p>
      </dgm:t>
    </dgm:pt>
    <dgm:pt modelId="{8B32E2B4-D460-4EE8-8FE3-F0A6FEBF0DFF}" type="sibTrans" cxnId="{19B16ADA-9F88-4089-B320-88696F595143}">
      <dgm:prSet/>
      <dgm:spPr/>
      <dgm:t>
        <a:bodyPr/>
        <a:lstStyle/>
        <a:p>
          <a:endParaRPr lang="en-US"/>
        </a:p>
      </dgm:t>
    </dgm:pt>
    <dgm:pt modelId="{4769FCEB-ED40-4F7E-8CE9-F1928502FBFF}">
      <dgm:prSet/>
      <dgm:spPr/>
      <dgm:t>
        <a:bodyPr/>
        <a:lstStyle/>
        <a:p>
          <a:pPr>
            <a:buNone/>
          </a:pPr>
          <a:r>
            <a:rPr lang="en-US" i="1"/>
            <a:t>Or Elroy</a:t>
          </a:r>
          <a:endParaRPr lang="en-US"/>
        </a:p>
      </dgm:t>
    </dgm:pt>
    <dgm:pt modelId="{6EEDA1A2-454E-4934-8F7F-E4126589FC01}" type="parTrans" cxnId="{366090B0-1BD7-4889-BF6E-B46B74FF8CEC}">
      <dgm:prSet/>
      <dgm:spPr/>
      <dgm:t>
        <a:bodyPr/>
        <a:lstStyle/>
        <a:p>
          <a:endParaRPr lang="en-US"/>
        </a:p>
      </dgm:t>
    </dgm:pt>
    <dgm:pt modelId="{57D32460-49BC-4344-975B-12C4C24E63A4}" type="sibTrans" cxnId="{366090B0-1BD7-4889-BF6E-B46B74FF8CEC}">
      <dgm:prSet/>
      <dgm:spPr/>
      <dgm:t>
        <a:bodyPr/>
        <a:lstStyle/>
        <a:p>
          <a:endParaRPr lang="en-US"/>
        </a:p>
      </dgm:t>
    </dgm:pt>
    <dgm:pt modelId="{B4CF807E-69C1-4700-82C2-66885DEBD1F4}" type="pres">
      <dgm:prSet presAssocID="{A022D9A9-EC19-4D63-9BE3-D3F21DEECC9F}" presName="linear" presStyleCnt="0">
        <dgm:presLayoutVars>
          <dgm:dir/>
          <dgm:animLvl val="lvl"/>
          <dgm:resizeHandles val="exact"/>
        </dgm:presLayoutVars>
      </dgm:prSet>
      <dgm:spPr/>
    </dgm:pt>
    <dgm:pt modelId="{F0EB2C46-C3F4-436A-B2F6-D9CAB574EEDA}" type="pres">
      <dgm:prSet presAssocID="{3B0B68BB-E94D-4192-AB9F-B23D6EBE7FAC}" presName="parentLin" presStyleCnt="0"/>
      <dgm:spPr/>
    </dgm:pt>
    <dgm:pt modelId="{93A381CC-74A0-4951-803E-814864CD4334}" type="pres">
      <dgm:prSet presAssocID="{3B0B68BB-E94D-4192-AB9F-B23D6EBE7FAC}" presName="parentLeftMargin" presStyleLbl="node1" presStyleIdx="0" presStyleCnt="1"/>
      <dgm:spPr/>
    </dgm:pt>
    <dgm:pt modelId="{5B1005D2-55BC-4A49-8C2B-0ECDEA7E5CB7}" type="pres">
      <dgm:prSet presAssocID="{3B0B68BB-E94D-4192-AB9F-B23D6EBE7FA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7ED9B48-4DD8-4660-B074-C12DBC5D3272}" type="pres">
      <dgm:prSet presAssocID="{3B0B68BB-E94D-4192-AB9F-B23D6EBE7FAC}" presName="negativeSpace" presStyleCnt="0"/>
      <dgm:spPr/>
    </dgm:pt>
    <dgm:pt modelId="{A857CB62-17A1-405C-AEBE-4C4A87B5ACA7}" type="pres">
      <dgm:prSet presAssocID="{3B0B68BB-E94D-4192-AB9F-B23D6EBE7FA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87C3F00-405D-4FE7-B939-52A3F702ECE6}" type="presOf" srcId="{A022D9A9-EC19-4D63-9BE3-D3F21DEECC9F}" destId="{B4CF807E-69C1-4700-82C2-66885DEBD1F4}" srcOrd="0" destOrd="0" presId="urn:microsoft.com/office/officeart/2005/8/layout/list1"/>
    <dgm:cxn modelId="{D18B352A-1AC5-4AE5-8943-F63B383BA765}" type="presOf" srcId="{3B0B68BB-E94D-4192-AB9F-B23D6EBE7FAC}" destId="{5B1005D2-55BC-4A49-8C2B-0ECDEA7E5CB7}" srcOrd="1" destOrd="0" presId="urn:microsoft.com/office/officeart/2005/8/layout/list1"/>
    <dgm:cxn modelId="{0EB1F12B-8353-4ACC-8055-BC0743515FD1}" type="presOf" srcId="{4769FCEB-ED40-4F7E-8CE9-F1928502FBFF}" destId="{A857CB62-17A1-405C-AEBE-4C4A87B5ACA7}" srcOrd="0" destOrd="0" presId="urn:microsoft.com/office/officeart/2005/8/layout/list1"/>
    <dgm:cxn modelId="{7FDB2998-4C79-4B91-A79A-357F9A95E949}" type="presOf" srcId="{3B0B68BB-E94D-4192-AB9F-B23D6EBE7FAC}" destId="{93A381CC-74A0-4951-803E-814864CD4334}" srcOrd="0" destOrd="0" presId="urn:microsoft.com/office/officeart/2005/8/layout/list1"/>
    <dgm:cxn modelId="{366090B0-1BD7-4889-BF6E-B46B74FF8CEC}" srcId="{3B0B68BB-E94D-4192-AB9F-B23D6EBE7FAC}" destId="{4769FCEB-ED40-4F7E-8CE9-F1928502FBFF}" srcOrd="0" destOrd="0" parTransId="{6EEDA1A2-454E-4934-8F7F-E4126589FC01}" sibTransId="{57D32460-49BC-4344-975B-12C4C24E63A4}"/>
    <dgm:cxn modelId="{19B16ADA-9F88-4089-B320-88696F595143}" srcId="{A022D9A9-EC19-4D63-9BE3-D3F21DEECC9F}" destId="{3B0B68BB-E94D-4192-AB9F-B23D6EBE7FAC}" srcOrd="0" destOrd="0" parTransId="{92D21B1B-EE20-4110-B349-E5B2CE1442C9}" sibTransId="{8B32E2B4-D460-4EE8-8FE3-F0A6FEBF0DFF}"/>
    <dgm:cxn modelId="{76651FD7-CC57-426C-9191-23A161F9E069}" type="presParOf" srcId="{B4CF807E-69C1-4700-82C2-66885DEBD1F4}" destId="{F0EB2C46-C3F4-436A-B2F6-D9CAB574EEDA}" srcOrd="0" destOrd="0" presId="urn:microsoft.com/office/officeart/2005/8/layout/list1"/>
    <dgm:cxn modelId="{BB144C3B-CF51-4D01-8261-9B271BEF133B}" type="presParOf" srcId="{F0EB2C46-C3F4-436A-B2F6-D9CAB574EEDA}" destId="{93A381CC-74A0-4951-803E-814864CD4334}" srcOrd="0" destOrd="0" presId="urn:microsoft.com/office/officeart/2005/8/layout/list1"/>
    <dgm:cxn modelId="{C35CE20B-D216-4C7F-A4EC-78136FF6FFE9}" type="presParOf" srcId="{F0EB2C46-C3F4-436A-B2F6-D9CAB574EEDA}" destId="{5B1005D2-55BC-4A49-8C2B-0ECDEA7E5CB7}" srcOrd="1" destOrd="0" presId="urn:microsoft.com/office/officeart/2005/8/layout/list1"/>
    <dgm:cxn modelId="{5707C25C-ADFB-4AAB-8ACA-9D665209FAB1}" type="presParOf" srcId="{B4CF807E-69C1-4700-82C2-66885DEBD1F4}" destId="{D7ED9B48-4DD8-4660-B074-C12DBC5D3272}" srcOrd="1" destOrd="0" presId="urn:microsoft.com/office/officeart/2005/8/layout/list1"/>
    <dgm:cxn modelId="{2ED77460-4489-4D1B-95B2-8236B7F12E23}" type="presParOf" srcId="{B4CF807E-69C1-4700-82C2-66885DEBD1F4}" destId="{A857CB62-17A1-405C-AEBE-4C4A87B5AC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0E8B5-2693-448B-A1E3-B950C618AD3E}">
      <dsp:nvSpPr>
        <dsp:cNvPr id="0" name=""/>
        <dsp:cNvSpPr/>
      </dsp:nvSpPr>
      <dsp:spPr>
        <a:xfrm>
          <a:off x="0" y="1728"/>
          <a:ext cx="10515600" cy="876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E2A09B-854F-4EB7-980A-B64EB5BCA48E}">
      <dsp:nvSpPr>
        <dsp:cNvPr id="0" name=""/>
        <dsp:cNvSpPr/>
      </dsp:nvSpPr>
      <dsp:spPr>
        <a:xfrm>
          <a:off x="265062" y="198882"/>
          <a:ext cx="481932" cy="4819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5409C-EBA9-4EE9-9CCE-74040BED6668}">
      <dsp:nvSpPr>
        <dsp:cNvPr id="0" name=""/>
        <dsp:cNvSpPr/>
      </dsp:nvSpPr>
      <dsp:spPr>
        <a:xfrm>
          <a:off x="1012057" y="1728"/>
          <a:ext cx="9503542" cy="87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35" tIns="92735" rIns="92735" bIns="927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  <a:ea typeface="+mn-ea"/>
              <a:cs typeface="+mn-cs"/>
            </a:rPr>
            <a:t>Introduction</a:t>
          </a:r>
          <a:r>
            <a:rPr lang="en-US" sz="2400" kern="1200">
              <a:latin typeface="Century Gothic (גוף)"/>
            </a:rPr>
            <a:t> and objective</a:t>
          </a:r>
        </a:p>
      </dsp:txBody>
      <dsp:txXfrm>
        <a:off x="1012057" y="1728"/>
        <a:ext cx="9503542" cy="876240"/>
      </dsp:txXfrm>
    </dsp:sp>
    <dsp:sp modelId="{2ED06E3D-4D25-49BE-BF3B-821E78C1BEFE}">
      <dsp:nvSpPr>
        <dsp:cNvPr id="0" name=""/>
        <dsp:cNvSpPr/>
      </dsp:nvSpPr>
      <dsp:spPr>
        <a:xfrm>
          <a:off x="0" y="1097029"/>
          <a:ext cx="10515600" cy="876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F74911-2BA9-4E06-8B97-267E1DF6AD6F}">
      <dsp:nvSpPr>
        <dsp:cNvPr id="0" name=""/>
        <dsp:cNvSpPr/>
      </dsp:nvSpPr>
      <dsp:spPr>
        <a:xfrm>
          <a:off x="265062" y="1294183"/>
          <a:ext cx="481932" cy="4819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67078-E087-405D-86F7-FCD7C511D182}">
      <dsp:nvSpPr>
        <dsp:cNvPr id="0" name=""/>
        <dsp:cNvSpPr/>
      </dsp:nvSpPr>
      <dsp:spPr>
        <a:xfrm>
          <a:off x="1012057" y="1097029"/>
          <a:ext cx="9503542" cy="87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35" tIns="92735" rIns="92735" bIns="927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  <a:ea typeface="+mn-ea"/>
              <a:cs typeface="+mn-cs"/>
            </a:rPr>
            <a:t>Methodology </a:t>
          </a:r>
        </a:p>
      </dsp:txBody>
      <dsp:txXfrm>
        <a:off x="1012057" y="1097029"/>
        <a:ext cx="9503542" cy="876240"/>
      </dsp:txXfrm>
    </dsp:sp>
    <dsp:sp modelId="{01C146A0-CCF0-45CC-9CA1-18ACB5B43AF9}">
      <dsp:nvSpPr>
        <dsp:cNvPr id="0" name=""/>
        <dsp:cNvSpPr/>
      </dsp:nvSpPr>
      <dsp:spPr>
        <a:xfrm>
          <a:off x="0" y="2192330"/>
          <a:ext cx="10515600" cy="876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72782D3-92DF-4E66-818F-D2A6FF33E62E}">
      <dsp:nvSpPr>
        <dsp:cNvPr id="0" name=""/>
        <dsp:cNvSpPr/>
      </dsp:nvSpPr>
      <dsp:spPr>
        <a:xfrm>
          <a:off x="265062" y="2389484"/>
          <a:ext cx="481932" cy="4819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4626E-351F-4391-BC4A-1EDAD0269E0E}">
      <dsp:nvSpPr>
        <dsp:cNvPr id="0" name=""/>
        <dsp:cNvSpPr/>
      </dsp:nvSpPr>
      <dsp:spPr>
        <a:xfrm>
          <a:off x="1012057" y="2192330"/>
          <a:ext cx="9503542" cy="87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35" tIns="92735" rIns="92735" bIns="927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  <a:ea typeface="+mn-ea"/>
              <a:cs typeface="+mn-cs"/>
            </a:rPr>
            <a:t>Results and Analysis</a:t>
          </a:r>
        </a:p>
      </dsp:txBody>
      <dsp:txXfrm>
        <a:off x="1012057" y="2192330"/>
        <a:ext cx="9503542" cy="876240"/>
      </dsp:txXfrm>
    </dsp:sp>
    <dsp:sp modelId="{4EF2D203-E65F-4404-A9B7-05EA90D89002}">
      <dsp:nvSpPr>
        <dsp:cNvPr id="0" name=""/>
        <dsp:cNvSpPr/>
      </dsp:nvSpPr>
      <dsp:spPr>
        <a:xfrm>
          <a:off x="0" y="3287630"/>
          <a:ext cx="10515600" cy="876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753DE56-2868-4B58-8614-CF5B43DA9AAF}">
      <dsp:nvSpPr>
        <dsp:cNvPr id="0" name=""/>
        <dsp:cNvSpPr/>
      </dsp:nvSpPr>
      <dsp:spPr>
        <a:xfrm>
          <a:off x="265062" y="3484784"/>
          <a:ext cx="481932" cy="4819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19ACC-C448-4FA6-98AA-29703A86C2D4}">
      <dsp:nvSpPr>
        <dsp:cNvPr id="0" name=""/>
        <dsp:cNvSpPr/>
      </dsp:nvSpPr>
      <dsp:spPr>
        <a:xfrm>
          <a:off x="1012057" y="3287630"/>
          <a:ext cx="9503542" cy="87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35" tIns="92735" rIns="92735" bIns="927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Practical Implications</a:t>
          </a:r>
          <a:endParaRPr lang="en-US" sz="2400" kern="1200">
            <a:solidFill>
              <a:srgbClr val="212121">
                <a:hueOff val="0"/>
                <a:satOff val="0"/>
                <a:lumOff val="0"/>
                <a:alphaOff val="0"/>
              </a:srgbClr>
            </a:solidFill>
            <a:latin typeface="Century Gothic (גוף)"/>
            <a:ea typeface="+mn-ea"/>
            <a:cs typeface="+mn-cs"/>
          </a:endParaRPr>
        </a:p>
      </dsp:txBody>
      <dsp:txXfrm>
        <a:off x="1012057" y="3287630"/>
        <a:ext cx="9503542" cy="87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2015-F077-4C2B-8116-F33DFAA70844}">
      <dsp:nvSpPr>
        <dsp:cNvPr id="0" name=""/>
        <dsp:cNvSpPr/>
      </dsp:nvSpPr>
      <dsp:spPr>
        <a:xfrm>
          <a:off x="0" y="7111"/>
          <a:ext cx="10515600" cy="903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D948D1-A41E-488D-889C-E6AAAF95B1A5}">
      <dsp:nvSpPr>
        <dsp:cNvPr id="0" name=""/>
        <dsp:cNvSpPr/>
      </dsp:nvSpPr>
      <dsp:spPr>
        <a:xfrm>
          <a:off x="273314" y="210403"/>
          <a:ext cx="497421" cy="4969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68EEE8-8DB9-415F-837D-27342FF12399}">
      <dsp:nvSpPr>
        <dsp:cNvPr id="0" name=""/>
        <dsp:cNvSpPr/>
      </dsp:nvSpPr>
      <dsp:spPr>
        <a:xfrm>
          <a:off x="1044051" y="7111"/>
          <a:ext cx="9455469" cy="93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11" tIns="98611" rIns="98611" bIns="986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 media platforms have a key role in spreading narratives about climate change </a:t>
          </a:r>
          <a:endParaRPr lang="he-IL" sz="2400" kern="1200">
            <a:solidFill>
              <a:srgbClr val="212121">
                <a:hueOff val="0"/>
                <a:satOff val="0"/>
                <a:lumOff val="0"/>
                <a:alphaOff val="0"/>
              </a:srgbClr>
            </a:solidFill>
            <a:latin typeface="Century Gothic (גוף)"/>
            <a:ea typeface="+mn-ea"/>
            <a:cs typeface="+mn-cs"/>
          </a:endParaRPr>
        </a:p>
      </dsp:txBody>
      <dsp:txXfrm>
        <a:off x="1044051" y="7111"/>
        <a:ext cx="9455469" cy="931754"/>
      </dsp:txXfrm>
    </dsp:sp>
    <dsp:sp modelId="{30E0E8B5-2693-448B-A1E3-B950C618AD3E}">
      <dsp:nvSpPr>
        <dsp:cNvPr id="0" name=""/>
        <dsp:cNvSpPr/>
      </dsp:nvSpPr>
      <dsp:spPr>
        <a:xfrm>
          <a:off x="0" y="1171804"/>
          <a:ext cx="10515600" cy="903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E2A09B-854F-4EB7-980A-B64EB5BCA48E}">
      <dsp:nvSpPr>
        <dsp:cNvPr id="0" name=""/>
        <dsp:cNvSpPr/>
      </dsp:nvSpPr>
      <dsp:spPr>
        <a:xfrm>
          <a:off x="273314" y="1375096"/>
          <a:ext cx="497421" cy="496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5409C-EBA9-4EE9-9CCE-74040BED6668}">
      <dsp:nvSpPr>
        <dsp:cNvPr id="0" name=""/>
        <dsp:cNvSpPr/>
      </dsp:nvSpPr>
      <dsp:spPr>
        <a:xfrm>
          <a:off x="1044051" y="1171804"/>
          <a:ext cx="9455469" cy="93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11" tIns="98611" rIns="98611" bIns="986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</a:rPr>
            <a:t>Objective: To </a:t>
          </a:r>
          <a:r>
            <a:rPr lang="it-IT" sz="2400" kern="1200">
              <a:latin typeface="Century Gothic (גוף)"/>
            </a:rPr>
            <a:t>Unravel</a:t>
          </a:r>
          <a:r>
            <a:rPr lang="en-US" sz="2400" kern="1200">
              <a:latin typeface="Century Gothic (גוף)"/>
            </a:rPr>
            <a:t> and to analyze the Narratives about climate change on Social Media Using AI</a:t>
          </a:r>
        </a:p>
      </dsp:txBody>
      <dsp:txXfrm>
        <a:off x="1044051" y="1171804"/>
        <a:ext cx="9455469" cy="931754"/>
      </dsp:txXfrm>
    </dsp:sp>
    <dsp:sp modelId="{2ED06E3D-4D25-49BE-BF3B-821E78C1BEFE}">
      <dsp:nvSpPr>
        <dsp:cNvPr id="0" name=""/>
        <dsp:cNvSpPr/>
      </dsp:nvSpPr>
      <dsp:spPr>
        <a:xfrm>
          <a:off x="0" y="2336498"/>
          <a:ext cx="10515600" cy="903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F74911-2BA9-4E06-8B97-267E1DF6AD6F}">
      <dsp:nvSpPr>
        <dsp:cNvPr id="0" name=""/>
        <dsp:cNvSpPr/>
      </dsp:nvSpPr>
      <dsp:spPr>
        <a:xfrm>
          <a:off x="273314" y="2539790"/>
          <a:ext cx="497421" cy="4969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67078-E087-405D-86F7-FCD7C511D182}">
      <dsp:nvSpPr>
        <dsp:cNvPr id="0" name=""/>
        <dsp:cNvSpPr/>
      </dsp:nvSpPr>
      <dsp:spPr>
        <a:xfrm>
          <a:off x="1044051" y="2336498"/>
          <a:ext cx="9455469" cy="93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11" tIns="98611" rIns="98611" bIns="986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</a:rPr>
            <a:t>Understanding of the discourses can assist efforts of mitigation, adaptation and policy measures development</a:t>
          </a:r>
          <a:endParaRPr lang="en-US" sz="2400" kern="1200">
            <a:latin typeface="Century Gothic (גוף)"/>
            <a:ea typeface="+mn-ea"/>
            <a:cs typeface="+mn-cs"/>
          </a:endParaRPr>
        </a:p>
      </dsp:txBody>
      <dsp:txXfrm>
        <a:off x="1044051" y="2336498"/>
        <a:ext cx="9455469" cy="931754"/>
      </dsp:txXfrm>
    </dsp:sp>
    <dsp:sp modelId="{01C146A0-CCF0-45CC-9CA1-18ACB5B43AF9}">
      <dsp:nvSpPr>
        <dsp:cNvPr id="0" name=""/>
        <dsp:cNvSpPr/>
      </dsp:nvSpPr>
      <dsp:spPr>
        <a:xfrm>
          <a:off x="0" y="3501192"/>
          <a:ext cx="10515600" cy="903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72782D3-92DF-4E66-818F-D2A6FF33E62E}">
      <dsp:nvSpPr>
        <dsp:cNvPr id="0" name=""/>
        <dsp:cNvSpPr/>
      </dsp:nvSpPr>
      <dsp:spPr>
        <a:xfrm>
          <a:off x="273314" y="3704484"/>
          <a:ext cx="497421" cy="4969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4626E-351F-4391-BC4A-1EDAD0269E0E}">
      <dsp:nvSpPr>
        <dsp:cNvPr id="0" name=""/>
        <dsp:cNvSpPr/>
      </dsp:nvSpPr>
      <dsp:spPr>
        <a:xfrm>
          <a:off x="1044051" y="3501192"/>
          <a:ext cx="9455469" cy="93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11" tIns="98611" rIns="98611" bIns="986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</a:rPr>
            <a:t>Collect data from Social Media</a:t>
          </a:r>
          <a:endParaRPr lang="en-US" sz="2400" kern="1200">
            <a:latin typeface="Century Gothic (גוף)"/>
            <a:ea typeface="+mn-ea"/>
            <a:cs typeface="+mn-cs"/>
          </a:endParaRPr>
        </a:p>
      </dsp:txBody>
      <dsp:txXfrm>
        <a:off x="1044051" y="3501192"/>
        <a:ext cx="9455469" cy="931754"/>
      </dsp:txXfrm>
    </dsp:sp>
    <dsp:sp modelId="{4EF2D203-E65F-4404-A9B7-05EA90D89002}">
      <dsp:nvSpPr>
        <dsp:cNvPr id="0" name=""/>
        <dsp:cNvSpPr/>
      </dsp:nvSpPr>
      <dsp:spPr>
        <a:xfrm>
          <a:off x="0" y="4665885"/>
          <a:ext cx="10515600" cy="903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753DE56-2868-4B58-8614-CF5B43DA9AAF}">
      <dsp:nvSpPr>
        <dsp:cNvPr id="0" name=""/>
        <dsp:cNvSpPr/>
      </dsp:nvSpPr>
      <dsp:spPr>
        <a:xfrm>
          <a:off x="273314" y="4869177"/>
          <a:ext cx="497421" cy="4969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19ACC-C448-4FA6-98AA-29703A86C2D4}">
      <dsp:nvSpPr>
        <dsp:cNvPr id="0" name=""/>
        <dsp:cNvSpPr/>
      </dsp:nvSpPr>
      <dsp:spPr>
        <a:xfrm>
          <a:off x="1044051" y="4665885"/>
          <a:ext cx="9455469" cy="93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11" tIns="98611" rIns="98611" bIns="986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entury Gothic (גוף)"/>
            </a:rPr>
            <a:t>Analyze the data using NLP and machine learning methods </a:t>
          </a:r>
          <a:endParaRPr lang="en-US" sz="2400" kern="1200">
            <a:solidFill>
              <a:srgbClr val="212121">
                <a:hueOff val="0"/>
                <a:satOff val="0"/>
                <a:lumOff val="0"/>
                <a:alphaOff val="0"/>
              </a:srgbClr>
            </a:solidFill>
            <a:latin typeface="Century Gothic (גוף)"/>
            <a:ea typeface="+mn-ea"/>
            <a:cs typeface="+mn-cs"/>
          </a:endParaRPr>
        </a:p>
      </dsp:txBody>
      <dsp:txXfrm>
        <a:off x="1044051" y="4665885"/>
        <a:ext cx="9455469" cy="931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421C2-FB81-4837-9A17-26222B96E5B9}">
      <dsp:nvSpPr>
        <dsp:cNvPr id="0" name=""/>
        <dsp:cNvSpPr/>
      </dsp:nvSpPr>
      <dsp:spPr>
        <a:xfrm>
          <a:off x="0" y="1915"/>
          <a:ext cx="10515600" cy="10733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D3E86-E5F3-4CEF-ACD9-D3B977739677}">
      <dsp:nvSpPr>
        <dsp:cNvPr id="0" name=""/>
        <dsp:cNvSpPr/>
      </dsp:nvSpPr>
      <dsp:spPr>
        <a:xfrm>
          <a:off x="324675" y="243408"/>
          <a:ext cx="590895" cy="590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7F4BA-0628-4EBE-86F9-7D7B091F89EA}">
      <dsp:nvSpPr>
        <dsp:cNvPr id="0" name=""/>
        <dsp:cNvSpPr/>
      </dsp:nvSpPr>
      <dsp:spPr>
        <a:xfrm>
          <a:off x="1240245" y="1915"/>
          <a:ext cx="9160714" cy="107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3" tIns="113703" rIns="113703" bIns="1137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1">
                  <a:lumMod val="50000"/>
                </a:schemeClr>
              </a:solidFill>
              <a:latin typeface="Century Gothic (גוף)"/>
              <a:ea typeface="+mn-ea"/>
              <a:cs typeface="+mn-cs"/>
            </a:rPr>
            <a:t>URL are used more frequently in the Policy and Conspiracy clusters.</a:t>
          </a:r>
        </a:p>
      </dsp:txBody>
      <dsp:txXfrm>
        <a:off x="1240245" y="1915"/>
        <a:ext cx="9160714" cy="1074355"/>
      </dsp:txXfrm>
    </dsp:sp>
    <dsp:sp modelId="{B12CE6C8-4E51-4A37-81B0-7FDFDE00F940}">
      <dsp:nvSpPr>
        <dsp:cNvPr id="0" name=""/>
        <dsp:cNvSpPr/>
      </dsp:nvSpPr>
      <dsp:spPr>
        <a:xfrm>
          <a:off x="0" y="1308562"/>
          <a:ext cx="10515600" cy="10733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05040-6ABA-4A88-8EDE-A6E01F877D8B}">
      <dsp:nvSpPr>
        <dsp:cNvPr id="0" name=""/>
        <dsp:cNvSpPr/>
      </dsp:nvSpPr>
      <dsp:spPr>
        <a:xfrm>
          <a:off x="324675" y="1550056"/>
          <a:ext cx="590895" cy="590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CFBFD-3144-4243-91EA-1814C257B948}">
      <dsp:nvSpPr>
        <dsp:cNvPr id="0" name=""/>
        <dsp:cNvSpPr/>
      </dsp:nvSpPr>
      <dsp:spPr>
        <a:xfrm>
          <a:off x="1240245" y="1308562"/>
          <a:ext cx="9160714" cy="107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3" tIns="113703" rIns="113703" bIns="1137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1">
                  <a:lumMod val="50000"/>
                </a:schemeClr>
              </a:solidFill>
              <a:latin typeface="Century Gothic (גוף)"/>
              <a:ea typeface="+mn-ea"/>
              <a:cs typeface="+mn-cs"/>
            </a:rPr>
            <a:t>Policy cluster mostly references websites that discuss policy matters and the IPCC’s website</a:t>
          </a:r>
        </a:p>
      </dsp:txBody>
      <dsp:txXfrm>
        <a:off x="1240245" y="1308562"/>
        <a:ext cx="9160714" cy="1074355"/>
      </dsp:txXfrm>
    </dsp:sp>
    <dsp:sp modelId="{6F6AA8AC-631F-48CF-828A-32A6654C0F48}">
      <dsp:nvSpPr>
        <dsp:cNvPr id="0" name=""/>
        <dsp:cNvSpPr/>
      </dsp:nvSpPr>
      <dsp:spPr>
        <a:xfrm>
          <a:off x="0" y="2615210"/>
          <a:ext cx="10515600" cy="10733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F6469-B4A3-44BB-91CD-A2365A5D8FFB}">
      <dsp:nvSpPr>
        <dsp:cNvPr id="0" name=""/>
        <dsp:cNvSpPr/>
      </dsp:nvSpPr>
      <dsp:spPr>
        <a:xfrm>
          <a:off x="324992" y="2856704"/>
          <a:ext cx="590895" cy="5903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13C27-0B6D-4C16-A81B-BFD9379FCEBA}">
      <dsp:nvSpPr>
        <dsp:cNvPr id="0" name=""/>
        <dsp:cNvSpPr/>
      </dsp:nvSpPr>
      <dsp:spPr>
        <a:xfrm>
          <a:off x="1240880" y="2615210"/>
          <a:ext cx="9160714" cy="107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3" tIns="113703" rIns="113703" bIns="1137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1">
                  <a:lumMod val="50000"/>
                </a:schemeClr>
              </a:solidFill>
              <a:latin typeface="Century Gothic (גוף)"/>
              <a:ea typeface="+mn-ea"/>
              <a:cs typeface="+mn-cs"/>
            </a:rPr>
            <a:t>The Anthropogenic and Conspiracy clusters mainly reference new websites and websites that allow users to upload and publish their own content (YouTube, Rumble).</a:t>
          </a:r>
        </a:p>
      </dsp:txBody>
      <dsp:txXfrm>
        <a:off x="1240880" y="2615210"/>
        <a:ext cx="9160714" cy="1074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54B9A-7866-4044-BED1-301B955DEEA6}">
      <dsp:nvSpPr>
        <dsp:cNvPr id="0" name=""/>
        <dsp:cNvSpPr/>
      </dsp:nvSpPr>
      <dsp:spPr>
        <a:xfrm>
          <a:off x="0" y="203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3883A-005E-48B3-80C5-361B4F7C5FB0}">
      <dsp:nvSpPr>
        <dsp:cNvPr id="0" name=""/>
        <dsp:cNvSpPr/>
      </dsp:nvSpPr>
      <dsp:spPr>
        <a:xfrm>
          <a:off x="0" y="2033"/>
          <a:ext cx="10515600" cy="13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The different narratives emphasizes the challenges related to climate change adaption and mitigation measures, and awareness of the population to climate change as part of the process</a:t>
          </a:r>
        </a:p>
      </dsp:txBody>
      <dsp:txXfrm>
        <a:off x="0" y="2033"/>
        <a:ext cx="10515600" cy="1387177"/>
      </dsp:txXfrm>
    </dsp:sp>
    <dsp:sp modelId="{73418B9F-DAB4-490E-ABE4-B8ACE41F99BB}">
      <dsp:nvSpPr>
        <dsp:cNvPr id="0" name=""/>
        <dsp:cNvSpPr/>
      </dsp:nvSpPr>
      <dsp:spPr>
        <a:xfrm>
          <a:off x="0" y="138921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CC6CD-DC13-4D62-8408-64440B462BB9}">
      <dsp:nvSpPr>
        <dsp:cNvPr id="0" name=""/>
        <dsp:cNvSpPr/>
      </dsp:nvSpPr>
      <dsp:spPr>
        <a:xfrm>
          <a:off x="0" y="1389211"/>
          <a:ext cx="10515600" cy="13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Communication strategies of official organization to raise awareness, communicate and improve the readiness of the public</a:t>
          </a:r>
        </a:p>
      </dsp:txBody>
      <dsp:txXfrm>
        <a:off x="0" y="1389211"/>
        <a:ext cx="10515600" cy="1387177"/>
      </dsp:txXfrm>
    </dsp:sp>
    <dsp:sp modelId="{768B5915-FD5E-4C20-8DBF-10D62607EEF2}">
      <dsp:nvSpPr>
        <dsp:cNvPr id="0" name=""/>
        <dsp:cNvSpPr/>
      </dsp:nvSpPr>
      <dsp:spPr>
        <a:xfrm>
          <a:off x="0" y="277638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C4485-B886-4DA2-A96F-7A5A7D54E189}">
      <dsp:nvSpPr>
        <dsp:cNvPr id="0" name=""/>
        <dsp:cNvSpPr/>
      </dsp:nvSpPr>
      <dsp:spPr>
        <a:xfrm>
          <a:off x="0" y="2776388"/>
          <a:ext cx="10515600" cy="13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to help educate the public through the dissemination of correct information and measures to counteract conspiracy theories. </a:t>
          </a:r>
        </a:p>
      </dsp:txBody>
      <dsp:txXfrm>
        <a:off x="0" y="2776388"/>
        <a:ext cx="10515600" cy="1387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D8E06-D9DD-4847-B344-470E28BA3E24}">
      <dsp:nvSpPr>
        <dsp:cNvPr id="0" name=""/>
        <dsp:cNvSpPr/>
      </dsp:nvSpPr>
      <dsp:spPr>
        <a:xfrm>
          <a:off x="0" y="320436"/>
          <a:ext cx="10515600" cy="6778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E0F59-5031-4873-974D-81EB2AD57E99}">
      <dsp:nvSpPr>
        <dsp:cNvPr id="0" name=""/>
        <dsp:cNvSpPr/>
      </dsp:nvSpPr>
      <dsp:spPr>
        <a:xfrm>
          <a:off x="205062" y="472961"/>
          <a:ext cx="373205" cy="372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B44F3-72F2-4A20-970C-660654D84A4C}">
      <dsp:nvSpPr>
        <dsp:cNvPr id="0" name=""/>
        <dsp:cNvSpPr/>
      </dsp:nvSpPr>
      <dsp:spPr>
        <a:xfrm>
          <a:off x="783330" y="198610"/>
          <a:ext cx="9635675" cy="7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6" tIns="84336" rIns="84336" bIns="843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Users tend to be more involved in the discussion when significant reports are issued. </a:t>
          </a:r>
        </a:p>
      </dsp:txBody>
      <dsp:txXfrm>
        <a:off x="783330" y="198610"/>
        <a:ext cx="9635675" cy="796873"/>
      </dsp:txXfrm>
    </dsp:sp>
    <dsp:sp modelId="{655F261F-DFF6-47DA-B3B7-6B6E87627E8B}">
      <dsp:nvSpPr>
        <dsp:cNvPr id="0" name=""/>
        <dsp:cNvSpPr/>
      </dsp:nvSpPr>
      <dsp:spPr>
        <a:xfrm>
          <a:off x="0" y="1389082"/>
          <a:ext cx="10515600" cy="1088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FBBB7-13E5-4453-9318-4F36F015D731}">
      <dsp:nvSpPr>
        <dsp:cNvPr id="0" name=""/>
        <dsp:cNvSpPr/>
      </dsp:nvSpPr>
      <dsp:spPr>
        <a:xfrm>
          <a:off x="205062" y="1674421"/>
          <a:ext cx="373205" cy="372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79021-F3AB-4E8F-A5C0-FC5A31DD3473}">
      <dsp:nvSpPr>
        <dsp:cNvPr id="0" name=""/>
        <dsp:cNvSpPr/>
      </dsp:nvSpPr>
      <dsp:spPr>
        <a:xfrm>
          <a:off x="783330" y="1521895"/>
          <a:ext cx="9666365" cy="7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6" tIns="84336" rIns="84336" bIns="843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The issuance of IPCC reports may provide an optimal time window for dissemination of such information</a:t>
          </a:r>
        </a:p>
      </dsp:txBody>
      <dsp:txXfrm>
        <a:off x="783330" y="1521895"/>
        <a:ext cx="9666365" cy="796873"/>
      </dsp:txXfrm>
    </dsp:sp>
    <dsp:sp modelId="{9C9F3562-22DD-49D3-B701-A1AB8BFE2485}">
      <dsp:nvSpPr>
        <dsp:cNvPr id="0" name=""/>
        <dsp:cNvSpPr/>
      </dsp:nvSpPr>
      <dsp:spPr>
        <a:xfrm>
          <a:off x="0" y="2604373"/>
          <a:ext cx="10515600" cy="11782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34E22-9247-43A4-B06C-19760ADD8C8F}">
      <dsp:nvSpPr>
        <dsp:cNvPr id="0" name=""/>
        <dsp:cNvSpPr/>
      </dsp:nvSpPr>
      <dsp:spPr>
        <a:xfrm>
          <a:off x="205062" y="3007096"/>
          <a:ext cx="373205" cy="372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D6E1-5E12-48C1-9C85-D53515826CFC}">
      <dsp:nvSpPr>
        <dsp:cNvPr id="0" name=""/>
        <dsp:cNvSpPr/>
      </dsp:nvSpPr>
      <dsp:spPr>
        <a:xfrm>
          <a:off x="783330" y="2854570"/>
          <a:ext cx="9666365" cy="7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6" tIns="84336" rIns="84336" bIns="843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To keep monitoring social media for the change of narratives over time. Which can provide a baseline for decision making and developing decision support tools.</a:t>
          </a:r>
        </a:p>
      </dsp:txBody>
      <dsp:txXfrm>
        <a:off x="783330" y="2854570"/>
        <a:ext cx="9666365" cy="796873"/>
      </dsp:txXfrm>
    </dsp:sp>
    <dsp:sp modelId="{3EA937FD-B9C8-4303-BD64-7EC561F44584}">
      <dsp:nvSpPr>
        <dsp:cNvPr id="0" name=""/>
        <dsp:cNvSpPr/>
      </dsp:nvSpPr>
      <dsp:spPr>
        <a:xfrm>
          <a:off x="0" y="4326403"/>
          <a:ext cx="10515600" cy="14917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183AE-775E-4DD1-995D-F729D2C9E63F}">
      <dsp:nvSpPr>
        <dsp:cNvPr id="0" name=""/>
        <dsp:cNvSpPr/>
      </dsp:nvSpPr>
      <dsp:spPr>
        <a:xfrm>
          <a:off x="205062" y="4541356"/>
          <a:ext cx="373205" cy="372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BA91D-F136-4206-8F3A-769F2F171E82}">
      <dsp:nvSpPr>
        <dsp:cNvPr id="0" name=""/>
        <dsp:cNvSpPr/>
      </dsp:nvSpPr>
      <dsp:spPr>
        <a:xfrm>
          <a:off x="739541" y="4152051"/>
          <a:ext cx="9666365" cy="143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6" tIns="84336" rIns="84336" bIns="843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9999">
                  <a:lumMod val="50000"/>
                </a:srgbClr>
              </a:solidFill>
              <a:latin typeface="Century Gothic (גוף)"/>
              <a:ea typeface="+mn-ea"/>
              <a:cs typeface="+mn-cs"/>
            </a:rPr>
            <a:t>AI tools can help improve the communication and awareness-raising measures for climate change adaption and mitigation policies.</a:t>
          </a:r>
        </a:p>
      </dsp:txBody>
      <dsp:txXfrm>
        <a:off x="739541" y="4152051"/>
        <a:ext cx="9666365" cy="1432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7CB62-17A1-405C-AEBE-4C4A87B5ACA7}">
      <dsp:nvSpPr>
        <dsp:cNvPr id="0" name=""/>
        <dsp:cNvSpPr/>
      </dsp:nvSpPr>
      <dsp:spPr>
        <a:xfrm>
          <a:off x="0" y="914431"/>
          <a:ext cx="5613246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650" tIns="874776" rIns="435650" bIns="298704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200" i="1" kern="1200"/>
            <a:t>Or Elroy</a:t>
          </a:r>
          <a:endParaRPr lang="en-US" sz="4200" kern="1200"/>
        </a:p>
      </dsp:txBody>
      <dsp:txXfrm>
        <a:off x="0" y="914431"/>
        <a:ext cx="5613246" cy="1786050"/>
      </dsp:txXfrm>
    </dsp:sp>
    <dsp:sp modelId="{5B1005D2-55BC-4A49-8C2B-0ECDEA7E5CB7}">
      <dsp:nvSpPr>
        <dsp:cNvPr id="0" name=""/>
        <dsp:cNvSpPr/>
      </dsp:nvSpPr>
      <dsp:spPr>
        <a:xfrm>
          <a:off x="280662" y="294510"/>
          <a:ext cx="3929272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17" tIns="0" rIns="148517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i="1" kern="1200"/>
            <a:t>Ph.D. Student</a:t>
          </a:r>
          <a:endParaRPr lang="en-US" sz="4200" kern="1200"/>
        </a:p>
      </dsp:txBody>
      <dsp:txXfrm>
        <a:off x="341186" y="355034"/>
        <a:ext cx="3808224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608235E-804F-4B86-B075-540368886224}" type="datetimeFigureOut">
              <a:rPr lang="he-IL" smtClean="0"/>
              <a:t>י"א/ניסן/תשפ"ד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61937F6-9097-451C-BB09-6B0B44D9BE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041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36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19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969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37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35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81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937F6-9097-451C-BB09-6B0B44D9BE1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968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7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3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3ACB3-2659-B443-97B7-3AB1BD6652BB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6652260" y="2697478"/>
            <a:ext cx="5040000" cy="1260000"/>
          </a:xfrm>
          <a:prstGeom prst="rect">
            <a:avLst/>
          </a:prstGeom>
        </p:spPr>
        <p:txBody>
          <a:bodyPr anchor="ctr"/>
          <a:lstStyle>
            <a:lvl1pPr algn="ctr">
              <a:defRPr sz="5000"/>
            </a:lvl1pPr>
          </a:lstStyle>
          <a:p>
            <a:r>
              <a:rPr lang="it-IT"/>
              <a:t>TITLE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12B0F692-86F3-F243-938B-0B3F045E7287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650990" y="4034790"/>
            <a:ext cx="504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93CB5AE4-EDE4-8646-A0AA-7270B87A5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0990" y="4206875"/>
            <a:ext cx="5040000" cy="5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 noProof="0"/>
              <a:t>WP # - Task #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3EB05566-A5E5-114C-96F1-D06F006A2E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990" y="4811713"/>
            <a:ext cx="5040000" cy="5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 noProof="0"/>
              <a:t>Author - Institution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B007B44F-37F6-004F-9EE5-4F7D537C3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990" y="5416551"/>
            <a:ext cx="5040000" cy="5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 noProof="0"/>
              <a:t>Occasion – Date - Place</a:t>
            </a:r>
          </a:p>
        </p:txBody>
      </p:sp>
    </p:spTree>
    <p:extLst>
      <p:ext uri="{BB962C8B-B14F-4D97-AF65-F5344CB8AC3E}">
        <p14:creationId xmlns:p14="http://schemas.microsoft.com/office/powerpoint/2010/main" val="158924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23760-A2AD-8147-BA36-3EA0ED8541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DE1A4D-500A-2B4A-8F06-661250CB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07D10E-912F-C948-9A19-7CE62497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Occasion - Date - Place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E6B2ED-8753-E047-AF73-850CB4D4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0DAD-7CDC-4A4C-A836-0B65DDFAF437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0E1FF99-E0A9-C645-BF99-317908F85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B8ADE126-BAF9-6F48-8FBA-9960C55EB07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727200"/>
            <a:ext cx="10515600" cy="4165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accent1">
                    <a:lumMod val="50000"/>
                  </a:schemeClr>
                </a:solidFill>
                <a:latin typeface="Comfortaa" pitchFamily="2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accent1">
                    <a:lumMod val="50000"/>
                  </a:schemeClr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accent1">
                    <a:lumMod val="50000"/>
                  </a:schemeClr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accent1">
                    <a:lumMod val="50000"/>
                  </a:schemeClr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accent1">
                    <a:lumMod val="50000"/>
                  </a:schemeClr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text</a:t>
            </a:r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24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3E2F2-7BA9-B64C-8FFB-3F573734B18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text</a:t>
            </a:r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CCC517-AE91-FE42-92EB-444897B83C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text</a:t>
            </a:r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62960D1-F55B-9042-8AC5-91E7B99201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8C7AAEFF-D63B-D544-906E-CF3E4EC82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6254F9CD-1022-134A-B5AA-AACF1053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AC011FBF-4C65-214B-AA8D-D748E54F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/>
          <a:lstStyle/>
          <a:p>
            <a:r>
              <a:rPr lang="en-GB"/>
              <a:t>Occasion - Date - Place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44EF79A1-EC00-EA4B-9A64-F018995D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/>
          <a:lstStyle/>
          <a:p>
            <a:fld id="{1FFF0DAD-7CDC-4A4C-A836-0B65DDFAF43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099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43BCA6-394E-4C4C-A7C2-A20548D330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Comforta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Text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612DFC-91C6-BC42-9D5F-797999E166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v"/>
              <a:defRPr sz="2400">
                <a:solidFill>
                  <a:schemeClr val="tx2"/>
                </a:solidFill>
                <a:latin typeface="Comfortaa" pitchFamily="2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v"/>
              <a:defRPr sz="1800">
                <a:solidFill>
                  <a:schemeClr val="tx2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v"/>
              <a:defRPr sz="1600">
                <a:solidFill>
                  <a:schemeClr val="tx2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v"/>
              <a:defRPr sz="1600"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text</a:t>
            </a:r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7DEB70D-53D1-EC41-B84B-D3483D41F13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Comforta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Text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7AFA7D-3387-CC4B-8B9A-CFF41AA0C21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v"/>
              <a:defRPr sz="2400">
                <a:solidFill>
                  <a:schemeClr val="tx2"/>
                </a:solidFill>
                <a:latin typeface="Comfortaa" pitchFamily="2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v"/>
              <a:defRPr sz="1800">
                <a:solidFill>
                  <a:schemeClr val="tx2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v"/>
              <a:defRPr sz="1600">
                <a:solidFill>
                  <a:schemeClr val="tx2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v"/>
              <a:defRPr sz="1600"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text</a:t>
            </a:r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FA2A282-0BEF-154D-8E5C-828F5C8FCA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F252275-A9A5-E24F-811F-E60459519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5583A71D-1F71-F54E-B5CE-83FE87B4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0B01D575-A618-E64E-A48F-4F518A74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Occasion - Date - Place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B422E235-C83F-E44C-A23F-58094854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FF0DAD-7CDC-4A4C-A836-0B65DDFAF43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24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1606BA37-7B3C-9B4E-97E5-F54777D84F3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828800"/>
            <a:ext cx="10515600" cy="3691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omfortaa" pitchFamily="2" charset="0"/>
              </a:defRPr>
            </a:lvl1pPr>
          </a:lstStyle>
          <a:p>
            <a:r>
              <a:rPr lang="it-IT"/>
              <a:t>Graphics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F38270-EA7A-BD4E-94A7-8F0944730F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574CDD82-E375-3146-B06E-600F08BB0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147ADA01-C191-1C46-990E-E8080CAB8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68963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Comfortaa" pitchFamily="2" charset="0"/>
              </a:defRPr>
            </a:lvl1pPr>
            <a:lvl2pPr>
              <a:defRPr sz="1200">
                <a:solidFill>
                  <a:schemeClr val="tx2"/>
                </a:solidFill>
                <a:latin typeface="Comfortaa" pitchFamily="2" charset="0"/>
              </a:defRPr>
            </a:lvl2pPr>
            <a:lvl3pPr>
              <a:defRPr sz="1200">
                <a:solidFill>
                  <a:schemeClr val="tx2"/>
                </a:solidFill>
                <a:latin typeface="Comfortaa" pitchFamily="2" charset="0"/>
              </a:defRPr>
            </a:lvl3pPr>
            <a:lvl4pPr>
              <a:defRPr sz="1200">
                <a:solidFill>
                  <a:schemeClr val="tx2"/>
                </a:solidFill>
                <a:latin typeface="Comfortaa" pitchFamily="2" charset="0"/>
              </a:defRPr>
            </a:lvl4pPr>
            <a:lvl5pPr>
              <a:defRPr sz="1200"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5E5C51C5-004E-CF47-A821-5C994254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2ADDAB85-B348-0C48-AD44-32D8CDCC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Occasion - Date - Place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0A40660D-86A8-F145-BAE0-1087275A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FF0DAD-7CDC-4A4C-A836-0B65DDFAF43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22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SmartArt 5">
            <a:extLst>
              <a:ext uri="{FF2B5EF4-FFF2-40B4-BE49-F238E27FC236}">
                <a16:creationId xmlns:a16="http://schemas.microsoft.com/office/drawing/2014/main" id="{7FB2C8F2-582F-4540-9AA5-5C30A161B56C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38200" y="1931036"/>
            <a:ext cx="10515599" cy="3589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Smart Art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109C7BF-EDC3-B64C-8F0F-B1061D1554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A4F51D96-2BBC-5A49-8490-C92BDFD64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5B9BC2E-C9AE-BF49-89DC-0887ED915C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68963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Comfortaa" pitchFamily="2" charset="0"/>
              </a:defRPr>
            </a:lvl1pPr>
            <a:lvl2pPr>
              <a:defRPr sz="1200">
                <a:solidFill>
                  <a:schemeClr val="tx2"/>
                </a:solidFill>
                <a:latin typeface="Comfortaa" pitchFamily="2" charset="0"/>
              </a:defRPr>
            </a:lvl2pPr>
            <a:lvl3pPr>
              <a:defRPr sz="1200">
                <a:solidFill>
                  <a:schemeClr val="tx2"/>
                </a:solidFill>
                <a:latin typeface="Comfortaa" pitchFamily="2" charset="0"/>
              </a:defRPr>
            </a:lvl3pPr>
            <a:lvl4pPr>
              <a:defRPr sz="1200">
                <a:solidFill>
                  <a:schemeClr val="tx2"/>
                </a:solidFill>
                <a:latin typeface="Comfortaa" pitchFamily="2" charset="0"/>
              </a:defRPr>
            </a:lvl4pPr>
            <a:lvl5pPr>
              <a:defRPr sz="1200"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6055F021-8C61-CB4C-B945-7E59924F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DD8FFAA1-6A73-3343-A08B-ED1A35F6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Occasion - Date - Place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1CA02DB8-0F7C-554C-BA24-C4A866A7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FF0DAD-7CDC-4A4C-A836-0B65DDFAF43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5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AAF595-FA29-AB49-850C-287334B1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F27846-40B6-8748-9072-010E6159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Occasion - Date - Place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F1CB8-38AC-EC4C-B721-B943ACE0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0DAD-7CDC-4A4C-A836-0B65DDFAF43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Segnaposto tabella 13">
            <a:extLst>
              <a:ext uri="{FF2B5EF4-FFF2-40B4-BE49-F238E27FC236}">
                <a16:creationId xmlns:a16="http://schemas.microsoft.com/office/drawing/2014/main" id="{CC7059D7-8CEC-EA41-B19B-FE550E724BBD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200" y="2378173"/>
            <a:ext cx="10515600" cy="349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omfortaa" pitchFamily="2" charset="0"/>
              </a:defRPr>
            </a:lvl1pPr>
          </a:lstStyle>
          <a:p>
            <a:r>
              <a:rPr lang="it-IT" err="1"/>
              <a:t>Table</a:t>
            </a:r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C059CCD-B558-E345-904D-5757F77103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74A953E-6C4A-6E41-BBCC-3CE4881A63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37AF5FB-93BC-D747-9650-72D742CA08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790867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Comfortaa" pitchFamily="2" charset="0"/>
              </a:defRPr>
            </a:lvl1pPr>
            <a:lvl2pPr>
              <a:defRPr sz="1200">
                <a:solidFill>
                  <a:schemeClr val="tx2"/>
                </a:solidFill>
                <a:latin typeface="Comfortaa" pitchFamily="2" charset="0"/>
              </a:defRPr>
            </a:lvl2pPr>
            <a:lvl3pPr>
              <a:defRPr sz="1200">
                <a:solidFill>
                  <a:schemeClr val="tx2"/>
                </a:solidFill>
                <a:latin typeface="Comfortaa" pitchFamily="2" charset="0"/>
              </a:defRPr>
            </a:lvl3pPr>
            <a:lvl4pPr>
              <a:defRPr sz="1200">
                <a:solidFill>
                  <a:schemeClr val="tx2"/>
                </a:solidFill>
                <a:latin typeface="Comfortaa" pitchFamily="2" charset="0"/>
              </a:defRPr>
            </a:lvl4pPr>
            <a:lvl5pPr>
              <a:defRPr sz="1200"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en-GB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3338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AAF595-FA29-AB49-850C-287334B1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F27846-40B6-8748-9072-010E6159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Occasion - Date - Place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F1CB8-38AC-EC4C-B721-B943ACE0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0DAD-7CDC-4A4C-A836-0B65DDFAF43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80CFE914-5016-F44B-A843-148E57B7CD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747203"/>
            <a:ext cx="10515600" cy="3779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omfortaa" pitchFamily="2" charset="0"/>
              </a:defRPr>
            </a:lvl1pPr>
          </a:lstStyle>
          <a:p>
            <a:r>
              <a:rPr lang="it-IT"/>
              <a:t>Image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01EC7-BBBD-D24D-8A88-487A7D3E2D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68963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Comfortaa" pitchFamily="2" charset="0"/>
              </a:defRPr>
            </a:lvl1pPr>
            <a:lvl2pPr>
              <a:defRPr sz="1200">
                <a:solidFill>
                  <a:schemeClr val="tx2"/>
                </a:solidFill>
                <a:latin typeface="Comfortaa" pitchFamily="2" charset="0"/>
              </a:defRPr>
            </a:lvl2pPr>
            <a:lvl3pPr>
              <a:defRPr sz="1200">
                <a:solidFill>
                  <a:schemeClr val="tx2"/>
                </a:solidFill>
                <a:latin typeface="Comfortaa" pitchFamily="2" charset="0"/>
              </a:defRPr>
            </a:lvl3pPr>
            <a:lvl4pPr>
              <a:defRPr sz="1200">
                <a:solidFill>
                  <a:schemeClr val="tx2"/>
                </a:solidFill>
                <a:latin typeface="Comfortaa" pitchFamily="2" charset="0"/>
              </a:defRPr>
            </a:lvl4pPr>
            <a:lvl5pPr>
              <a:defRPr sz="1200">
                <a:solidFill>
                  <a:schemeClr val="tx2"/>
                </a:solidFill>
                <a:latin typeface="Comfortaa" pitchFamily="2" charset="0"/>
              </a:defRPr>
            </a:lvl5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1FB5C02-9EB5-3E45-BFB8-EBDE44EED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328279"/>
            <a:ext cx="6629400" cy="754563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2CDF6324-A123-EB4A-94E8-BE566E7D30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3309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3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1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5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4/19/2024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 /><Relationship Id="rId13" Type="http://schemas.openxmlformats.org/officeDocument/2006/relationships/image" Target="../media/image11.png" /><Relationship Id="rId18" Type="http://schemas.openxmlformats.org/officeDocument/2006/relationships/image" Target="../media/image16.svg" /><Relationship Id="rId3" Type="http://schemas.openxmlformats.org/officeDocument/2006/relationships/image" Target="../media/image1.png" /><Relationship Id="rId21" Type="http://schemas.openxmlformats.org/officeDocument/2006/relationships/image" Target="../media/image19.png" /><Relationship Id="rId7" Type="http://schemas.openxmlformats.org/officeDocument/2006/relationships/image" Target="../media/image5.png" /><Relationship Id="rId12" Type="http://schemas.openxmlformats.org/officeDocument/2006/relationships/image" Target="../media/image10.svg" /><Relationship Id="rId17" Type="http://schemas.openxmlformats.org/officeDocument/2006/relationships/image" Target="../media/image15.png" /><Relationship Id="rId2" Type="http://schemas.openxmlformats.org/officeDocument/2006/relationships/theme" Target="../theme/theme2.xml" /><Relationship Id="rId16" Type="http://schemas.openxmlformats.org/officeDocument/2006/relationships/image" Target="../media/image14.svg" /><Relationship Id="rId20" Type="http://schemas.openxmlformats.org/officeDocument/2006/relationships/image" Target="../media/image18.sv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.svg" /><Relationship Id="rId11" Type="http://schemas.openxmlformats.org/officeDocument/2006/relationships/image" Target="../media/image9.png" /><Relationship Id="rId24" Type="http://schemas.openxmlformats.org/officeDocument/2006/relationships/image" Target="../media/image22.png" /><Relationship Id="rId5" Type="http://schemas.openxmlformats.org/officeDocument/2006/relationships/image" Target="../media/image3.png" /><Relationship Id="rId15" Type="http://schemas.openxmlformats.org/officeDocument/2006/relationships/image" Target="../media/image13.png" /><Relationship Id="rId23" Type="http://schemas.openxmlformats.org/officeDocument/2006/relationships/image" Target="../media/image21.png" /><Relationship Id="rId10" Type="http://schemas.openxmlformats.org/officeDocument/2006/relationships/image" Target="../media/image8.svg" /><Relationship Id="rId19" Type="http://schemas.openxmlformats.org/officeDocument/2006/relationships/image" Target="../media/image17.png" /><Relationship Id="rId4" Type="http://schemas.openxmlformats.org/officeDocument/2006/relationships/image" Target="../media/image2.svg" /><Relationship Id="rId9" Type="http://schemas.openxmlformats.org/officeDocument/2006/relationships/image" Target="../media/image7.png" /><Relationship Id="rId14" Type="http://schemas.openxmlformats.org/officeDocument/2006/relationships/image" Target="../media/image12.svg" /><Relationship Id="rId22" Type="http://schemas.openxmlformats.org/officeDocument/2006/relationships/image" Target="../media/image20.sv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 /><Relationship Id="rId13" Type="http://schemas.openxmlformats.org/officeDocument/2006/relationships/image" Target="../media/image5.png" /><Relationship Id="rId18" Type="http://schemas.openxmlformats.org/officeDocument/2006/relationships/image" Target="../media/image10.svg" /><Relationship Id="rId26" Type="http://schemas.openxmlformats.org/officeDocument/2006/relationships/image" Target="../media/image18.svg" /><Relationship Id="rId3" Type="http://schemas.openxmlformats.org/officeDocument/2006/relationships/slideLayout" Target="../slideLayouts/slideLayout15.xml" /><Relationship Id="rId21" Type="http://schemas.openxmlformats.org/officeDocument/2006/relationships/image" Target="../media/image13.png" /><Relationship Id="rId7" Type="http://schemas.openxmlformats.org/officeDocument/2006/relationships/slideLayout" Target="../slideLayouts/slideLayout19.xml" /><Relationship Id="rId12" Type="http://schemas.openxmlformats.org/officeDocument/2006/relationships/image" Target="../media/image4.svg" /><Relationship Id="rId17" Type="http://schemas.openxmlformats.org/officeDocument/2006/relationships/image" Target="../media/image9.png" /><Relationship Id="rId25" Type="http://schemas.openxmlformats.org/officeDocument/2006/relationships/image" Target="../media/image17.png" /><Relationship Id="rId2" Type="http://schemas.openxmlformats.org/officeDocument/2006/relationships/slideLayout" Target="../slideLayouts/slideLayout14.xml" /><Relationship Id="rId16" Type="http://schemas.openxmlformats.org/officeDocument/2006/relationships/image" Target="../media/image8.svg" /><Relationship Id="rId20" Type="http://schemas.openxmlformats.org/officeDocument/2006/relationships/image" Target="../media/image12.svg" /><Relationship Id="rId29" Type="http://schemas.openxmlformats.org/officeDocument/2006/relationships/image" Target="../media/image22.png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image" Target="../media/image3.png" /><Relationship Id="rId24" Type="http://schemas.openxmlformats.org/officeDocument/2006/relationships/image" Target="../media/image16.svg" /><Relationship Id="rId5" Type="http://schemas.openxmlformats.org/officeDocument/2006/relationships/slideLayout" Target="../slideLayouts/slideLayout17.xml" /><Relationship Id="rId15" Type="http://schemas.openxmlformats.org/officeDocument/2006/relationships/image" Target="../media/image7.png" /><Relationship Id="rId23" Type="http://schemas.openxmlformats.org/officeDocument/2006/relationships/image" Target="../media/image15.png" /><Relationship Id="rId28" Type="http://schemas.openxmlformats.org/officeDocument/2006/relationships/image" Target="../media/image20.svg" /><Relationship Id="rId10" Type="http://schemas.openxmlformats.org/officeDocument/2006/relationships/image" Target="../media/image2.svg" /><Relationship Id="rId19" Type="http://schemas.openxmlformats.org/officeDocument/2006/relationships/image" Target="../media/image11.png" /><Relationship Id="rId4" Type="http://schemas.openxmlformats.org/officeDocument/2006/relationships/slideLayout" Target="../slideLayouts/slideLayout16.xml" /><Relationship Id="rId9" Type="http://schemas.openxmlformats.org/officeDocument/2006/relationships/image" Target="../media/image1.png" /><Relationship Id="rId14" Type="http://schemas.openxmlformats.org/officeDocument/2006/relationships/image" Target="../media/image6.svg" /><Relationship Id="rId22" Type="http://schemas.openxmlformats.org/officeDocument/2006/relationships/image" Target="../media/image14.svg" /><Relationship Id="rId27" Type="http://schemas.openxmlformats.org/officeDocument/2006/relationships/image" Target="../media/image19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57BD-68CE-4915-85D3-B72C7660DB6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Times New Roman" pitchFamily="18" charset="0"/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3326-125A-48F8-98F9-20E6E04D2128}" type="slidenum">
              <a:rPr lang="en-US" smtClean="0">
                <a:solidFill>
                  <a:prstClr val="black">
                    <a:tint val="75000"/>
                  </a:prstClr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8F2FBEB4-E578-9542-9380-0549229D6B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-2188542" y="-3512643"/>
            <a:ext cx="6269622" cy="8876578"/>
          </a:xfrm>
          <a:prstGeom prst="rect">
            <a:avLst/>
          </a:prstGeom>
        </p:spPr>
      </p:pic>
      <p:grpSp>
        <p:nvGrpSpPr>
          <p:cNvPr id="50" name="Group 3">
            <a:extLst>
              <a:ext uri="{FF2B5EF4-FFF2-40B4-BE49-F238E27FC236}">
                <a16:creationId xmlns:a16="http://schemas.microsoft.com/office/drawing/2014/main" id="{DD634653-1D1C-E040-A277-4510C8B14D47}"/>
              </a:ext>
            </a:extLst>
          </p:cNvPr>
          <p:cNvGrpSpPr>
            <a:grpSpLocks noChangeAspect="1"/>
          </p:cNvGrpSpPr>
          <p:nvPr/>
        </p:nvGrpSpPr>
        <p:grpSpPr>
          <a:xfrm rot="19818396">
            <a:off x="-91524" y="237974"/>
            <a:ext cx="5400000" cy="4281468"/>
            <a:chOff x="0" y="0"/>
            <a:chExt cx="15490456" cy="12281830"/>
          </a:xfrm>
        </p:grpSpPr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A93BA5E9-9901-6F49-953E-98513821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9319" y="5238922"/>
              <a:ext cx="4364401" cy="3777191"/>
            </a:xfrm>
            <a:prstGeom prst="rect">
              <a:avLst/>
            </a:prstGeom>
          </p:spPr>
        </p:pic>
        <p:pic>
          <p:nvPicPr>
            <p:cNvPr id="57" name="Picture 5">
              <a:extLst>
                <a:ext uri="{FF2B5EF4-FFF2-40B4-BE49-F238E27FC236}">
                  <a16:creationId xmlns:a16="http://schemas.microsoft.com/office/drawing/2014/main" id="{9DA2B103-8EBF-B244-AB71-9D5ED3873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4280341"/>
              <a:ext cx="6956450" cy="6026025"/>
            </a:xfrm>
            <a:prstGeom prst="rect">
              <a:avLst/>
            </a:prstGeom>
          </p:spPr>
        </p:pic>
        <p:pic>
          <p:nvPicPr>
            <p:cNvPr id="58" name="Picture 6">
              <a:extLst>
                <a:ext uri="{FF2B5EF4-FFF2-40B4-BE49-F238E27FC236}">
                  <a16:creationId xmlns:a16="http://schemas.microsoft.com/office/drawing/2014/main" id="{FEF28CC0-CB95-574A-9099-9583E547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57593" y="1454198"/>
              <a:ext cx="3945824" cy="3414931"/>
            </a:xfrm>
            <a:prstGeom prst="rect">
              <a:avLst/>
            </a:prstGeom>
          </p:spPr>
        </p:pic>
        <p:pic>
          <p:nvPicPr>
            <p:cNvPr id="59" name="Picture 7">
              <a:extLst>
                <a:ext uri="{FF2B5EF4-FFF2-40B4-BE49-F238E27FC236}">
                  <a16:creationId xmlns:a16="http://schemas.microsoft.com/office/drawing/2014/main" id="{DB02BDB3-FE02-5C4B-8BCE-1E0FE7640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956450" y="1029087"/>
              <a:ext cx="6692915" cy="5797738"/>
            </a:xfrm>
            <a:prstGeom prst="rect">
              <a:avLst/>
            </a:prstGeom>
          </p:spPr>
        </p:pic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6700A941-07AB-0241-B87E-E5276EF7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0468008" y="5851027"/>
              <a:ext cx="3008570" cy="2603781"/>
            </a:xfrm>
            <a:prstGeom prst="rect">
              <a:avLst/>
            </a:prstGeom>
          </p:spPr>
        </p:pic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F02E0DC-B3AE-5245-B6C3-513C46E8A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034114" y="0"/>
              <a:ext cx="4538605" cy="3927956"/>
            </a:xfrm>
            <a:prstGeom prst="rect">
              <a:avLst/>
            </a:prstGeom>
          </p:spPr>
        </p:pic>
        <p:grpSp>
          <p:nvGrpSpPr>
            <p:cNvPr id="62" name="Group 10">
              <a:extLst>
                <a:ext uri="{FF2B5EF4-FFF2-40B4-BE49-F238E27FC236}">
                  <a16:creationId xmlns:a16="http://schemas.microsoft.com/office/drawing/2014/main" id="{28D15AE5-0028-374C-9D9B-ABEAB447F9A2}"/>
                </a:ext>
              </a:extLst>
            </p:cNvPr>
            <p:cNvGrpSpPr/>
            <p:nvPr/>
          </p:nvGrpSpPr>
          <p:grpSpPr>
            <a:xfrm>
              <a:off x="2160769" y="2115369"/>
              <a:ext cx="11669492" cy="10166461"/>
              <a:chOff x="0" y="0"/>
              <a:chExt cx="6350000" cy="5532120"/>
            </a:xfrm>
          </p:grpSpPr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8DB77FBE-2638-E442-912F-F4DD58D8314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553212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532120">
                    <a:moveTo>
                      <a:pt x="4762500" y="0"/>
                    </a:moveTo>
                    <a:lnTo>
                      <a:pt x="1587500" y="0"/>
                    </a:lnTo>
                    <a:lnTo>
                      <a:pt x="0" y="2766060"/>
                    </a:lnTo>
                    <a:lnTo>
                      <a:pt x="1587500" y="5532120"/>
                    </a:lnTo>
                    <a:lnTo>
                      <a:pt x="4762500" y="5532120"/>
                    </a:lnTo>
                    <a:lnTo>
                      <a:pt x="6350000" y="2766060"/>
                    </a:lnTo>
                    <a:lnTo>
                      <a:pt x="4762500" y="0"/>
                    </a:lnTo>
                    <a:lnTo>
                      <a:pt x="4762500" y="0"/>
                    </a:lnTo>
                    <a:close/>
                    <a:moveTo>
                      <a:pt x="4676140" y="5382260"/>
                    </a:moveTo>
                    <a:lnTo>
                      <a:pt x="1673860" y="5382260"/>
                    </a:lnTo>
                    <a:lnTo>
                      <a:pt x="172720" y="2766060"/>
                    </a:lnTo>
                    <a:lnTo>
                      <a:pt x="1673860" y="149860"/>
                    </a:lnTo>
                    <a:lnTo>
                      <a:pt x="4676140" y="149860"/>
                    </a:lnTo>
                    <a:lnTo>
                      <a:pt x="6177280" y="2766060"/>
                    </a:lnTo>
                    <a:lnTo>
                      <a:pt x="4676140" y="53822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67670AEA-48A3-354B-90C0-BF56A920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78059" y="1648720"/>
              <a:ext cx="1078391" cy="933299"/>
            </a:xfrm>
            <a:prstGeom prst="rect">
              <a:avLst/>
            </a:prstGeom>
          </p:spPr>
        </p:pic>
        <p:pic>
          <p:nvPicPr>
            <p:cNvPr id="64" name="Picture 13">
              <a:extLst>
                <a:ext uri="{FF2B5EF4-FFF2-40B4-BE49-F238E27FC236}">
                  <a16:creationId xmlns:a16="http://schemas.microsoft.com/office/drawing/2014/main" id="{4BFC77B9-440D-E742-BEF5-D19C3998C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912043" y="5921920"/>
              <a:ext cx="3578413" cy="3099801"/>
            </a:xfrm>
            <a:prstGeom prst="rect">
              <a:avLst/>
            </a:prstGeom>
          </p:spPr>
        </p:pic>
        <p:pic>
          <p:nvPicPr>
            <p:cNvPr id="65" name="Picture 14">
              <a:extLst>
                <a:ext uri="{FF2B5EF4-FFF2-40B4-BE49-F238E27FC236}">
                  <a16:creationId xmlns:a16="http://schemas.microsoft.com/office/drawing/2014/main" id="{D132DB71-A7BB-B045-8C75-19388DB18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85819" y="7127517"/>
              <a:ext cx="4364401" cy="3777191"/>
            </a:xfrm>
            <a:prstGeom prst="rect">
              <a:avLst/>
            </a:prstGeom>
          </p:spPr>
        </p:pic>
        <p:pic>
          <p:nvPicPr>
            <p:cNvPr id="66" name="Picture 15">
              <a:extLst>
                <a:ext uri="{FF2B5EF4-FFF2-40B4-BE49-F238E27FC236}">
                  <a16:creationId xmlns:a16="http://schemas.microsoft.com/office/drawing/2014/main" id="{05E3C104-E4D6-C748-A00D-6FD260053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1158726" y="7566177"/>
              <a:ext cx="796031" cy="688929"/>
            </a:xfrm>
            <a:prstGeom prst="rect">
              <a:avLst/>
            </a:prstGeom>
          </p:spPr>
        </p:pic>
        <p:pic>
          <p:nvPicPr>
            <p:cNvPr id="67" name="Picture 16">
              <a:extLst>
                <a:ext uri="{FF2B5EF4-FFF2-40B4-BE49-F238E27FC236}">
                  <a16:creationId xmlns:a16="http://schemas.microsoft.com/office/drawing/2014/main" id="{D7BC6E6E-3586-B842-87E6-BD1910921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4303979" y="5238922"/>
              <a:ext cx="3763680" cy="3257294"/>
            </a:xfrm>
            <a:prstGeom prst="rect">
              <a:avLst/>
            </a:prstGeom>
          </p:spPr>
        </p:pic>
      </p:grpSp>
      <p:grpSp>
        <p:nvGrpSpPr>
          <p:cNvPr id="51" name="Group 17">
            <a:extLst>
              <a:ext uri="{FF2B5EF4-FFF2-40B4-BE49-F238E27FC236}">
                <a16:creationId xmlns:a16="http://schemas.microsoft.com/office/drawing/2014/main" id="{855B0B1C-C6A8-9746-B257-4129809917B6}"/>
              </a:ext>
            </a:extLst>
          </p:cNvPr>
          <p:cNvGrpSpPr/>
          <p:nvPr/>
        </p:nvGrpSpPr>
        <p:grpSpPr>
          <a:xfrm>
            <a:off x="978670" y="6248049"/>
            <a:ext cx="10418672" cy="412466"/>
            <a:chOff x="0" y="-66622"/>
            <a:chExt cx="21300212" cy="843256"/>
          </a:xfrm>
        </p:grpSpPr>
        <p:pic>
          <p:nvPicPr>
            <p:cNvPr id="54" name="Picture 18">
              <a:extLst>
                <a:ext uri="{FF2B5EF4-FFF2-40B4-BE49-F238E27FC236}">
                  <a16:creationId xmlns:a16="http://schemas.microsoft.com/office/drawing/2014/main" id="{E009D09A-2872-074F-BB8E-9F393845D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0" y="0"/>
              <a:ext cx="1164951" cy="776634"/>
            </a:xfrm>
            <a:prstGeom prst="rect">
              <a:avLst/>
            </a:prstGeom>
          </p:spPr>
        </p:pic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E1B8E922-EA6E-2940-B8AA-5802A9A51600}"/>
                </a:ext>
              </a:extLst>
            </p:cNvPr>
            <p:cNvSpPr txBox="1"/>
            <p:nvPr/>
          </p:nvSpPr>
          <p:spPr>
            <a:xfrm>
              <a:off x="1447170" y="-66622"/>
              <a:ext cx="19853042" cy="80265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sz="900" spc="28">
                  <a:solidFill>
                    <a:schemeClr val="accent1">
                      <a:lumMod val="75000"/>
                    </a:schemeClr>
                  </a:solidFill>
                  <a:latin typeface="Comfortaa Light"/>
                </a:rPr>
                <a:t>This project has received funding from the European Union’s Horizon 2020 research and innovation </a:t>
              </a:r>
              <a:r>
                <a:rPr lang="en-US" sz="900" spc="28" err="1">
                  <a:solidFill>
                    <a:schemeClr val="accent1">
                      <a:lumMod val="75000"/>
                    </a:schemeClr>
                  </a:solidFill>
                  <a:latin typeface="Comfortaa Light"/>
                </a:rPr>
                <a:t>programme</a:t>
              </a:r>
              <a:r>
                <a:rPr lang="en-US" sz="900" spc="28">
                  <a:solidFill>
                    <a:schemeClr val="accent1">
                      <a:lumMod val="75000"/>
                    </a:schemeClr>
                  </a:solidFill>
                  <a:latin typeface="Comfortaa Light"/>
                </a:rPr>
                <a:t> under grant agreement No 101021746. </a:t>
              </a:r>
            </a:p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sz="900" spc="28">
                  <a:solidFill>
                    <a:schemeClr val="accent1">
                      <a:lumMod val="75000"/>
                    </a:schemeClr>
                  </a:solidFill>
                  <a:latin typeface="Comfortaa Light"/>
                </a:rPr>
                <a:t>This presentation reflects only the author's view and that the Commission is not responsible for any use that may be made of the information it contains.</a:t>
              </a:r>
            </a:p>
          </p:txBody>
        </p:sp>
      </p:grpSp>
      <p:pic>
        <p:nvPicPr>
          <p:cNvPr id="52" name="Picture 20">
            <a:extLst>
              <a:ext uri="{FF2B5EF4-FFF2-40B4-BE49-F238E27FC236}">
                <a16:creationId xmlns:a16="http://schemas.microsoft.com/office/drawing/2014/main" id="{DE0E69A5-93F6-354A-A0DF-616D856B234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t="77175"/>
          <a:stretch>
            <a:fillRect/>
          </a:stretch>
        </p:blipFill>
        <p:spPr>
          <a:xfrm>
            <a:off x="6720209" y="229008"/>
            <a:ext cx="4849010" cy="19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1"/>
          </a:solidFill>
          <a:latin typeface="Comforta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649DEC-D75F-514D-ACDB-5CE846C77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it-IT" noProof="0"/>
              <a:t>WP # - Task #</a:t>
            </a:r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A6E4FA-D96B-A94C-918E-5EA31C80E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en-GB"/>
              <a:t>Occasion - Date - Place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7C350-FCCF-3348-9B73-885F9425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fld id="{1FFF0DAD-7CDC-4A4C-A836-0B65DDFAF437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8A5346-36A5-7445-A940-9F940C63E0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2842992" y="-8452892"/>
            <a:ext cx="6183899" cy="13381532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4B1A3AB6-8460-8844-A21D-8A66AA5FA7DD}"/>
              </a:ext>
            </a:extLst>
          </p:cNvPr>
          <p:cNvGrpSpPr>
            <a:grpSpLocks noChangeAspect="1"/>
          </p:cNvGrpSpPr>
          <p:nvPr userDrawn="1"/>
        </p:nvGrpSpPr>
        <p:grpSpPr>
          <a:xfrm rot="3602804">
            <a:off x="10647893" y="-325788"/>
            <a:ext cx="1702733" cy="2135418"/>
            <a:chOff x="12559634" y="0"/>
            <a:chExt cx="4129681" cy="5179081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83506DF-3B69-6840-8DF7-37BE1FFE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4199395" y="493837"/>
              <a:ext cx="1447142" cy="1252436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CA94652D-2C3D-A04A-A7AA-D73681A7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3824649" y="3026725"/>
              <a:ext cx="2306610" cy="1998101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A9E9CF4F-A782-AD48-B693-C6B9870B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953799" y="3508598"/>
              <a:ext cx="1308351" cy="1132318"/>
            </a:xfrm>
            <a:prstGeom prst="rect">
              <a:avLst/>
            </a:prstGeom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F1DE5B30-76D7-5F44-96D8-5F3B4DF03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752446" y="801654"/>
              <a:ext cx="2219227" cy="192240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40DE3D4-C022-4449-87D1-F54AB299C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4432599" y="777646"/>
              <a:ext cx="997577" cy="863358"/>
            </a:xfrm>
            <a:prstGeom prst="rect">
              <a:avLst/>
            </a:prstGeom>
          </p:spPr>
        </p:pic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6CD62DE3-F345-5545-BB18-A1848038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458395" y="2769368"/>
              <a:ext cx="1504904" cy="1302426"/>
            </a:xfrm>
            <a:prstGeom prst="rect">
              <a:avLst/>
            </a:prstGeom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F3490814-C8B6-C044-BDB2-FD40EBA74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582139" y="754959"/>
              <a:ext cx="1186525" cy="1027827"/>
            </a:xfrm>
            <a:prstGeom prst="rect">
              <a:avLst/>
            </a:prstGeom>
          </p:spPr>
        </p:pic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2002F53B-67FA-F342-A216-4BB003932B9C}"/>
                </a:ext>
              </a:extLst>
            </p:cNvPr>
            <p:cNvGrpSpPr/>
            <p:nvPr/>
          </p:nvGrpSpPr>
          <p:grpSpPr>
            <a:xfrm rot="-5400000">
              <a:off x="13011859" y="842449"/>
              <a:ext cx="3869353" cy="3370981"/>
              <a:chOff x="0" y="0"/>
              <a:chExt cx="6350000" cy="5532120"/>
            </a:xfrm>
          </p:grpSpPr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A0E4C7E5-CEDD-DB45-8D63-4AC6B26E6B69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553212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532120">
                    <a:moveTo>
                      <a:pt x="4762500" y="0"/>
                    </a:moveTo>
                    <a:lnTo>
                      <a:pt x="1587500" y="0"/>
                    </a:lnTo>
                    <a:lnTo>
                      <a:pt x="0" y="2766060"/>
                    </a:lnTo>
                    <a:lnTo>
                      <a:pt x="1587500" y="5532120"/>
                    </a:lnTo>
                    <a:lnTo>
                      <a:pt x="4762500" y="5532120"/>
                    </a:lnTo>
                    <a:lnTo>
                      <a:pt x="6350000" y="2766060"/>
                    </a:lnTo>
                    <a:lnTo>
                      <a:pt x="4762500" y="0"/>
                    </a:lnTo>
                    <a:lnTo>
                      <a:pt x="4762500" y="0"/>
                    </a:lnTo>
                    <a:close/>
                    <a:moveTo>
                      <a:pt x="4676140" y="5382260"/>
                    </a:moveTo>
                    <a:lnTo>
                      <a:pt x="1673860" y="5382260"/>
                    </a:lnTo>
                    <a:lnTo>
                      <a:pt x="172720" y="2766060"/>
                    </a:lnTo>
                    <a:lnTo>
                      <a:pt x="1673860" y="149860"/>
                    </a:lnTo>
                    <a:lnTo>
                      <a:pt x="4676140" y="149860"/>
                    </a:lnTo>
                    <a:lnTo>
                      <a:pt x="6177280" y="2766060"/>
                    </a:lnTo>
                    <a:lnTo>
                      <a:pt x="4676140" y="53822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68D6C471-7152-4D4F-B889-CB97742DD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3082259" y="2896526"/>
              <a:ext cx="357571" cy="309462"/>
            </a:xfrm>
            <a:prstGeom prst="rect">
              <a:avLst/>
            </a:prstGeom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7C44E61B-9DAE-9841-B8EB-59D593E1D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4442007" y="79349"/>
              <a:ext cx="1186525" cy="1027827"/>
            </a:xfrm>
            <a:prstGeom prst="rect">
              <a:avLst/>
            </a:prstGeom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7B913E84-116E-FE45-8CE1-A59DF2DDD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4825613" y="1778207"/>
              <a:ext cx="1447142" cy="1252436"/>
            </a:xfrm>
            <a:prstGeom prst="rect">
              <a:avLst/>
            </a:prstGeom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64B15739-7B7A-BE4A-B9F3-176CBA06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070413" y="1154656"/>
              <a:ext cx="263947" cy="228434"/>
            </a:xfrm>
            <a:prstGeom prst="rect">
              <a:avLst/>
            </a:prstGeom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406DC453-3931-6641-84E5-8CBE41E10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4212795" y="2587971"/>
              <a:ext cx="1247956" cy="1080049"/>
            </a:xfrm>
            <a:prstGeom prst="rect">
              <a:avLst/>
            </a:prstGeom>
          </p:spPr>
        </p:pic>
      </p:grpSp>
      <p:pic>
        <p:nvPicPr>
          <p:cNvPr id="31" name="Picture 17">
            <a:extLst>
              <a:ext uri="{FF2B5EF4-FFF2-40B4-BE49-F238E27FC236}">
                <a16:creationId xmlns:a16="http://schemas.microsoft.com/office/drawing/2014/main" id="{0CF8CE39-AD70-A444-848B-B33D4F36F48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 r="1043" b="50099"/>
          <a:stretch>
            <a:fillRect/>
          </a:stretch>
        </p:blipFill>
        <p:spPr>
          <a:xfrm>
            <a:off x="274509" y="172380"/>
            <a:ext cx="1127382" cy="1024318"/>
          </a:xfrm>
          <a:prstGeom prst="rect">
            <a:avLst/>
          </a:prstGeom>
        </p:spPr>
      </p:pic>
      <p:grpSp>
        <p:nvGrpSpPr>
          <p:cNvPr id="33" name="Groupe 38">
            <a:extLst>
              <a:ext uri="{FF2B5EF4-FFF2-40B4-BE49-F238E27FC236}">
                <a16:creationId xmlns:a16="http://schemas.microsoft.com/office/drawing/2014/main" id="{0EC660B9-B1D0-F942-8BB6-9ABC1BF6C1E0}"/>
              </a:ext>
            </a:extLst>
          </p:cNvPr>
          <p:cNvGrpSpPr/>
          <p:nvPr userDrawn="1"/>
        </p:nvGrpSpPr>
        <p:grpSpPr>
          <a:xfrm>
            <a:off x="2762047" y="455360"/>
            <a:ext cx="531344" cy="459854"/>
            <a:chOff x="11432821" y="5381371"/>
            <a:chExt cx="748851" cy="648096"/>
          </a:xfrm>
        </p:grpSpPr>
        <p:pic>
          <p:nvPicPr>
            <p:cNvPr id="34" name="Picture 14">
              <a:extLst>
                <a:ext uri="{FF2B5EF4-FFF2-40B4-BE49-F238E27FC236}">
                  <a16:creationId xmlns:a16="http://schemas.microsoft.com/office/drawing/2014/main" id="{478B3ABD-89BA-0E47-80DB-0146F9D40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19818396">
              <a:off x="11432821" y="5381371"/>
              <a:ext cx="748851" cy="648096"/>
            </a:xfrm>
            <a:prstGeom prst="rect">
              <a:avLst/>
            </a:prstGeom>
          </p:spPr>
        </p:pic>
        <p:pic>
          <p:nvPicPr>
            <p:cNvPr id="35" name="Picture 16">
              <a:extLst>
                <a:ext uri="{FF2B5EF4-FFF2-40B4-BE49-F238E27FC236}">
                  <a16:creationId xmlns:a16="http://schemas.microsoft.com/office/drawing/2014/main" id="{50DEDC94-948F-F14F-816C-3CB2D34BB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19818396">
              <a:off x="11496466" y="5440150"/>
              <a:ext cx="613019" cy="530540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328293F-244F-1D40-91DF-6AE3D934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19818396">
              <a:off x="11597738" y="5521397"/>
              <a:ext cx="425262" cy="368045"/>
            </a:xfrm>
            <a:prstGeom prst="rect">
              <a:avLst/>
            </a:prstGeom>
          </p:spPr>
        </p:pic>
      </p:grpSp>
      <p:sp>
        <p:nvSpPr>
          <p:cNvPr id="39" name="Segnaposto testo 10">
            <a:extLst>
              <a:ext uri="{FF2B5EF4-FFF2-40B4-BE49-F238E27FC236}">
                <a16:creationId xmlns:a16="http://schemas.microsoft.com/office/drawing/2014/main" id="{947936CF-C380-DA4A-845E-A03556F4A894}"/>
              </a:ext>
            </a:extLst>
          </p:cNvPr>
          <p:cNvSpPr txBox="1">
            <a:spLocks/>
          </p:cNvSpPr>
          <p:nvPr userDrawn="1"/>
        </p:nvSpPr>
        <p:spPr>
          <a:xfrm>
            <a:off x="2778130" y="476960"/>
            <a:ext cx="481012" cy="457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5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14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0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3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6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B2C94-50A4-D146-82C0-511A45A80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1" y="2711912"/>
            <a:ext cx="7641504" cy="1260000"/>
          </a:xfrm>
        </p:spPr>
        <p:txBody>
          <a:bodyPr/>
          <a:lstStyle/>
          <a:p>
            <a:r>
              <a:rPr lang="en-US" sz="3000">
                <a:latin typeface="Century Gothic (גוף)"/>
              </a:rPr>
              <a:t>Cyber-Echoes of Climate Crisis: Unraveling Anthropogenic Climate Change Narratives on Social Media</a:t>
            </a:r>
            <a:endParaRPr lang="it-IT" sz="3000">
              <a:latin typeface="Century Gothic (גוף)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CD79E5-08FE-CD4A-A091-A03B4B3F7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429" y="4163331"/>
            <a:ext cx="6357789" cy="540000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  <a:latin typeface="Century Gothic (גוף)"/>
                <a:ea typeface="+mj-ea"/>
                <a:cs typeface="+mj-cs"/>
              </a:rPr>
              <a:t>Abraham (Avi) Yosipof</a:t>
            </a:r>
            <a:r>
              <a:rPr lang="en-US" sz="2200" b="1" dirty="0">
                <a:latin typeface="Century Gothic (גוף)"/>
                <a:ea typeface="+mj-ea"/>
                <a:cs typeface="+mj-cs"/>
              </a:rPr>
              <a:t>, 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Or Elroy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Century Gothic (גוף)"/>
                <a:ea typeface="+mj-ea"/>
                <a:cs typeface="+mj-cs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Nadejda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Komendantova</a:t>
            </a:r>
            <a:endParaRPr lang="en-US" sz="2200" b="1" dirty="0">
              <a:solidFill>
                <a:schemeClr val="accent1"/>
              </a:solidFill>
              <a:latin typeface="Century Gothic (גוף)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939D23-50B4-7D4C-8345-5980068B0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8971" y="5283613"/>
            <a:ext cx="7336704" cy="540000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  <a:latin typeface="Century Gothic (גוף)"/>
                <a:ea typeface="+mj-ea"/>
                <a:cs typeface="+mj-cs"/>
              </a:rPr>
              <a:t>Faculty of Information Systems and Computer science, The College of Law &amp; Business, Ramat-Gan, Israel </a:t>
            </a:r>
          </a:p>
          <a:p>
            <a:r>
              <a:rPr lang="en-US" sz="1800" b="1" dirty="0">
                <a:solidFill>
                  <a:schemeClr val="accent1"/>
                </a:solidFill>
                <a:latin typeface="Century Gothic (גוף)"/>
                <a:ea typeface="+mj-ea"/>
                <a:cs typeface="+mj-cs"/>
              </a:rPr>
              <a:t>International Institute for Applied Systems Analysis, </a:t>
            </a:r>
            <a:r>
              <a:rPr lang="en-US" sz="1800" b="1" dirty="0" err="1">
                <a:solidFill>
                  <a:schemeClr val="accent1"/>
                </a:solidFill>
                <a:latin typeface="Century Gothic (גוף)"/>
                <a:ea typeface="+mj-ea"/>
                <a:cs typeface="+mj-cs"/>
              </a:rPr>
              <a:t>Laxenburg</a:t>
            </a:r>
            <a:r>
              <a:rPr lang="en-US" sz="1800" b="1" dirty="0">
                <a:solidFill>
                  <a:schemeClr val="accent1"/>
                </a:solidFill>
                <a:latin typeface="Century Gothic (גוף)"/>
                <a:ea typeface="+mj-ea"/>
                <a:cs typeface="+mj-cs"/>
              </a:rPr>
              <a:t>, Austria</a:t>
            </a:r>
          </a:p>
          <a:p>
            <a:endParaRPr lang="en-US" sz="1800" b="1" dirty="0">
              <a:solidFill>
                <a:schemeClr val="accent1"/>
              </a:solidFill>
              <a:latin typeface="Century Gothic (גוף)"/>
              <a:ea typeface="+mj-ea"/>
              <a:cs typeface="+mj-cs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4CDFAD-5751-7441-BE14-BB58959E3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2257" y="5856880"/>
            <a:ext cx="7010133" cy="540000"/>
          </a:xfrm>
        </p:spPr>
        <p:txBody>
          <a:bodyPr/>
          <a:lstStyle/>
          <a:p>
            <a:r>
              <a:rPr lang="it-IT" sz="1800" b="1" dirty="0">
                <a:latin typeface="Century Gothic (גוף)"/>
                <a:ea typeface="+mj-ea"/>
                <a:cs typeface="+mj-cs"/>
              </a:rPr>
              <a:t>EGU General Assembly 2024, Vienna, Austria,</a:t>
            </a:r>
            <a:r>
              <a:rPr lang="en-US" sz="1800" b="1" dirty="0">
                <a:latin typeface="Century Gothic (גוף)"/>
                <a:ea typeface="+mj-ea"/>
                <a:cs typeface="+mj-cs"/>
              </a:rPr>
              <a:t>17/04/2024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098117-44ED-A54D-8854-03CA4C11538C}"/>
              </a:ext>
            </a:extLst>
          </p:cNvPr>
          <p:cNvSpPr txBox="1"/>
          <p:nvPr/>
        </p:nvSpPr>
        <p:spPr>
          <a:xfrm>
            <a:off x="5148470" y="1997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18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C940B753-C9B8-410B-9C32-2ED933F57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entury Gothic (כותרות)"/>
              </a:rPr>
              <a:t>Acknowledgments</a:t>
            </a:r>
            <a:endParaRPr lang="he-IL">
              <a:latin typeface="Century Gothic (כותרות)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FBD5D25-C79E-BBE4-B7DC-1F04A5C51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9320" y="476960"/>
            <a:ext cx="648144" cy="457200"/>
          </a:xfrm>
        </p:spPr>
        <p:txBody>
          <a:bodyPr/>
          <a:lstStyle/>
          <a:p>
            <a:r>
              <a:rPr lang="en-US"/>
              <a:t>9</a:t>
            </a:r>
            <a:endParaRPr lang="he-IL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0729435B-6261-16C9-376D-B6032BA9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0DAD-7CDC-4A4C-A836-0B65DDFAF437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51A2A9B-81D8-BDB1-131D-037ABAEB7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85484"/>
              </p:ext>
            </p:extLst>
          </p:nvPr>
        </p:nvGraphicFramePr>
        <p:xfrm>
          <a:off x="1071956" y="2399786"/>
          <a:ext cx="5613247" cy="299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 descr="תמונה שמכילה סמל, כחול, כחול חשמלי, קו&#10;&#10;התיאור נוצר באופן אוטומטי">
            <a:extLst>
              <a:ext uri="{FF2B5EF4-FFF2-40B4-BE49-F238E27FC236}">
                <a16:creationId xmlns:a16="http://schemas.microsoft.com/office/drawing/2014/main" id="{FBD7350A-245B-01E1-0D37-0317447F7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0"/>
            <a:ext cx="1734253" cy="1261398"/>
          </a:xfrm>
        </p:spPr>
      </p:pic>
    </p:spTree>
    <p:extLst>
      <p:ext uri="{BB962C8B-B14F-4D97-AF65-F5344CB8AC3E}">
        <p14:creationId xmlns:p14="http://schemas.microsoft.com/office/powerpoint/2010/main" val="297781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D83FA-A651-3244-95D1-BFC07B910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328279"/>
            <a:ext cx="6629400" cy="754563"/>
          </a:xfrm>
        </p:spPr>
        <p:txBody>
          <a:bodyPr anchor="b">
            <a:normAutofit/>
          </a:bodyPr>
          <a:lstStyle/>
          <a:p>
            <a:r>
              <a:rPr lang="en-US" sz="4300">
                <a:latin typeface="Century Gothic (גוף)"/>
              </a:rPr>
              <a:t>Presentation Outline</a:t>
            </a:r>
            <a:endParaRPr lang="it-IT" sz="4300">
              <a:latin typeface="Century Gothic (גוף)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E05665-8CE5-B548-9951-7E0AADE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1FED8E6-7977-C040-80F6-4E0AFCC7D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8130" y="476960"/>
            <a:ext cx="481012" cy="457200"/>
          </a:xfrm>
        </p:spPr>
        <p:txBody>
          <a:bodyPr anchor="ctr">
            <a:normAutofit/>
          </a:bodyPr>
          <a:lstStyle/>
          <a:p>
            <a:r>
              <a:rPr lang="it-IT"/>
              <a:t>1</a:t>
            </a:r>
          </a:p>
        </p:txBody>
      </p:sp>
      <p:graphicFrame>
        <p:nvGraphicFramePr>
          <p:cNvPr id="9" name="Segnaposto contenuto 6">
            <a:extLst>
              <a:ext uri="{FF2B5EF4-FFF2-40B4-BE49-F238E27FC236}">
                <a16:creationId xmlns:a16="http://schemas.microsoft.com/office/drawing/2014/main" id="{CCAA1232-B70C-6228-CAA2-DB04DB525A9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09528129"/>
              </p:ext>
            </p:extLst>
          </p:nvPr>
        </p:nvGraphicFramePr>
        <p:xfrm>
          <a:off x="838200" y="1727200"/>
          <a:ext cx="10515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C471-C451-00FD-449E-6EAF46E77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919395-C4A9-EA05-5105-11B25A5B1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328279"/>
            <a:ext cx="6629400" cy="754563"/>
          </a:xfrm>
        </p:spPr>
        <p:txBody>
          <a:bodyPr anchor="b">
            <a:normAutofit/>
          </a:bodyPr>
          <a:lstStyle/>
          <a:p>
            <a:r>
              <a:rPr lang="en-US" sz="4400">
                <a:latin typeface="Century Gothic (גוף)"/>
              </a:rPr>
              <a:t>Introduction</a:t>
            </a:r>
            <a:endParaRPr lang="it-IT" sz="4300">
              <a:latin typeface="Century Gothic (גוף)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FFFE04-46A2-3812-C4DC-6D8B3E9E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E167A7B-AD2B-1CA0-337E-C67F1FC92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8130" y="476960"/>
            <a:ext cx="481012" cy="457200"/>
          </a:xfrm>
        </p:spPr>
        <p:txBody>
          <a:bodyPr anchor="ctr">
            <a:normAutofit/>
          </a:bodyPr>
          <a:lstStyle/>
          <a:p>
            <a:r>
              <a:rPr lang="it-IT"/>
              <a:t>2</a:t>
            </a:r>
          </a:p>
        </p:txBody>
      </p:sp>
      <p:graphicFrame>
        <p:nvGraphicFramePr>
          <p:cNvPr id="9" name="Segnaposto contenuto 6">
            <a:extLst>
              <a:ext uri="{FF2B5EF4-FFF2-40B4-BE49-F238E27FC236}">
                <a16:creationId xmlns:a16="http://schemas.microsoft.com/office/drawing/2014/main" id="{F9E26938-E7CA-92E2-CDA1-76E48428AC0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05587928"/>
              </p:ext>
            </p:extLst>
          </p:nvPr>
        </p:nvGraphicFramePr>
        <p:xfrm>
          <a:off x="783771" y="1238958"/>
          <a:ext cx="10515600" cy="56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9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68DD-3E8F-CB32-6912-EF365DAB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F8B46-6529-D920-E78D-67988BBF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9" y="328279"/>
            <a:ext cx="8708572" cy="754563"/>
          </a:xfrm>
        </p:spPr>
        <p:txBody>
          <a:bodyPr/>
          <a:lstStyle/>
          <a:p>
            <a:pPr lvl="0" rtl="1"/>
            <a:r>
              <a:rPr lang="en-US" sz="4800" kern="1200">
                <a:latin typeface="Century Gothic (גוף)"/>
                <a:ea typeface="+mn-ea"/>
                <a:cs typeface="+mn-cs"/>
              </a:rPr>
              <a:t>Methodology</a:t>
            </a:r>
            <a:endParaRPr lang="he-IL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5DF08-D7F3-F82F-4F35-552682FD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forta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94A26AA-D657-0AA7-2F88-8B64F027A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3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830528-ED20-6FE8-2207-635B8F87A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9864" y="1750496"/>
            <a:ext cx="11662907" cy="4868018"/>
          </a:xfrm>
        </p:spPr>
        <p:txBody>
          <a:bodyPr/>
          <a:lstStyle/>
          <a:p>
            <a:r>
              <a:rPr lang="en-US" sz="3000">
                <a:effectLst/>
                <a:latin typeface="Century Gothic (גוף)"/>
                <a:ea typeface="Times New Roman" panose="02020603050405020304" pitchFamily="18" charset="0"/>
              </a:rPr>
              <a:t>Social Media: X (formerly Twitter)</a:t>
            </a:r>
          </a:p>
          <a:p>
            <a:r>
              <a:rPr lang="en-US" sz="3000">
                <a:effectLst/>
                <a:latin typeface="Century Gothic (גוף)"/>
                <a:ea typeface="Times New Roman" panose="02020603050405020304" pitchFamily="18" charset="0"/>
              </a:rPr>
              <a:t>Collected ~300K English tweets (</a:t>
            </a:r>
            <a:r>
              <a:rPr lang="en-US" sz="3000">
                <a:latin typeface="Century Gothic (גוף)"/>
              </a:rPr>
              <a:t>January 2022-May 2023</a:t>
            </a:r>
            <a:r>
              <a:rPr lang="en-US" sz="3000">
                <a:effectLst/>
                <a:latin typeface="Century Gothic (גוף)"/>
                <a:ea typeface="Times New Roman" panose="02020603050405020304" pitchFamily="18" charset="0"/>
              </a:rPr>
              <a:t>)</a:t>
            </a:r>
          </a:p>
          <a:p>
            <a:r>
              <a:rPr lang="en-US" sz="3000">
                <a:latin typeface="Century Gothic (גוף)"/>
              </a:rPr>
              <a:t>Query: Key words related to Anthropogenic Climate Change, including climate change crisis, global warming, etc.</a:t>
            </a:r>
            <a:endParaRPr lang="he-IL" sz="3000" b="0" i="0" u="none" strike="noStrike" baseline="0">
              <a:solidFill>
                <a:srgbClr val="000000"/>
              </a:solidFill>
              <a:latin typeface="Century Gothic (גוף)"/>
            </a:endParaRPr>
          </a:p>
          <a:p>
            <a:r>
              <a:rPr lang="en-US" sz="3000">
                <a:latin typeface="Century Gothic (גוף)"/>
              </a:rPr>
              <a:t>Key task: Cluster analysis using Machine Learning (k-Means)</a:t>
            </a:r>
          </a:p>
          <a:p>
            <a:r>
              <a:rPr lang="en-US" sz="3000">
                <a:latin typeface="Century Gothic (גוף)"/>
              </a:rPr>
              <a:t>NLP: </a:t>
            </a:r>
            <a:r>
              <a:rPr lang="en-US" sz="3000" err="1">
                <a:latin typeface="Century Gothic (גוף)"/>
              </a:rPr>
              <a:t>RoBERTa</a:t>
            </a:r>
            <a:r>
              <a:rPr lang="en-US" sz="3000">
                <a:latin typeface="Century Gothic (גוף)"/>
              </a:rPr>
              <a:t> (Embedding): to embed the semantic meaning of the tweets into vectors. </a:t>
            </a:r>
            <a:endParaRPr lang="en-US" sz="2400">
              <a:latin typeface="Century Gothic (גוף)"/>
            </a:endParaRPr>
          </a:p>
        </p:txBody>
      </p:sp>
    </p:spTree>
    <p:extLst>
      <p:ext uri="{BB962C8B-B14F-4D97-AF65-F5344CB8AC3E}">
        <p14:creationId xmlns:p14="http://schemas.microsoft.com/office/powerpoint/2010/main" val="273050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68DD-3E8F-CB32-6912-EF365DAB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F8B46-6529-D920-E78D-67988BBF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9" y="328279"/>
            <a:ext cx="8708572" cy="754563"/>
          </a:xfrm>
        </p:spPr>
        <p:txBody>
          <a:bodyPr/>
          <a:lstStyle/>
          <a:p>
            <a:r>
              <a:rPr lang="fr-FR" err="1">
                <a:latin typeface="Century Gothic (גוף)"/>
              </a:rPr>
              <a:t>Results</a:t>
            </a:r>
            <a:endParaRPr lang="it-IT">
              <a:latin typeface="Century Gothic (גוף)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5DF08-D7F3-F82F-4F35-552682FD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forta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94A26AA-D657-0AA7-2F88-8B64F027A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ED548-6EFA-6519-B7EF-05ED76052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47" y="1632086"/>
            <a:ext cx="5089389" cy="5089389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830528-ED20-6FE8-2207-635B8F87A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9864" y="1750496"/>
            <a:ext cx="8887049" cy="3889828"/>
          </a:xfrm>
        </p:spPr>
        <p:txBody>
          <a:bodyPr/>
          <a:lstStyle/>
          <a:p>
            <a:r>
              <a:rPr lang="en-US" sz="2400">
                <a:latin typeface="Century Gothic (גוף)"/>
              </a:rPr>
              <a:t>Four Clusters </a:t>
            </a:r>
          </a:p>
          <a:p>
            <a:r>
              <a:rPr lang="en-US" sz="2200" i="1">
                <a:effectLst/>
                <a:latin typeface="Century Gothic (גוף)"/>
                <a:ea typeface="Calibri" panose="020F0502020204030204" pitchFamily="34" charset="0"/>
              </a:rPr>
              <a:t>Anthropogenic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 cluster: (blue)</a:t>
            </a:r>
          </a:p>
          <a:p>
            <a:pPr marL="0" indent="0">
              <a:buNone/>
            </a:pPr>
            <a:r>
              <a:rPr lang="en-US" sz="2200">
                <a:latin typeface="Century Gothic (גוף)"/>
                <a:ea typeface="Calibri" panose="020F0502020204030204" pitchFamily="34" charset="0"/>
              </a:rPr>
              <a:t>W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hether anthropogenic climate change is real or not.</a:t>
            </a:r>
          </a:p>
          <a:p>
            <a:r>
              <a:rPr lang="en-US" sz="2200" i="1">
                <a:effectLst/>
                <a:latin typeface="Century Gothic (גוף)"/>
                <a:ea typeface="Calibri" panose="020F0502020204030204" pitchFamily="34" charset="0"/>
              </a:rPr>
              <a:t>Scientific 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cluster: (orange) </a:t>
            </a:r>
          </a:p>
          <a:p>
            <a:pPr marL="0" indent="0">
              <a:buNone/>
            </a:pPr>
            <a:r>
              <a:rPr lang="en-US" sz="2200">
                <a:latin typeface="Century Gothic (גוף)"/>
                <a:ea typeface="Calibri" panose="020F0502020204030204" pitchFamily="34" charset="0"/>
              </a:rPr>
              <a:t>F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ocused on scientists and scientific findings.</a:t>
            </a:r>
          </a:p>
          <a:p>
            <a:r>
              <a:rPr lang="en-US" sz="2200" i="1">
                <a:effectLst/>
                <a:latin typeface="Century Gothic (גוף)"/>
                <a:ea typeface="Calibri" panose="020F0502020204030204" pitchFamily="34" charset="0"/>
              </a:rPr>
              <a:t>Policy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 cluster</a:t>
            </a:r>
            <a:r>
              <a:rPr lang="en-US" sz="2200">
                <a:latin typeface="Century Gothic (גוף)"/>
                <a:ea typeface="Calibri" panose="020F0502020204030204" pitchFamily="34" charset="0"/>
              </a:rPr>
              <a:t>: (green)</a:t>
            </a:r>
          </a:p>
          <a:p>
            <a:pPr marL="0" indent="0">
              <a:buNone/>
            </a:pPr>
            <a:r>
              <a:rPr lang="en-US" sz="2200">
                <a:latin typeface="Century Gothic (גוף)"/>
                <a:ea typeface="Calibri" panose="020F0502020204030204" pitchFamily="34" charset="0"/>
              </a:rPr>
              <a:t>D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iscusses the policy matters, climate change mitigation and policies.</a:t>
            </a:r>
          </a:p>
          <a:p>
            <a:r>
              <a:rPr lang="en-US" sz="2200" i="1">
                <a:effectLst/>
                <a:latin typeface="Century Gothic (גוף)"/>
                <a:ea typeface="Calibri" panose="020F0502020204030204" pitchFamily="34" charset="0"/>
              </a:rPr>
              <a:t>Conspiracy </a:t>
            </a:r>
            <a:r>
              <a:rPr lang="en-US" sz="2200">
                <a:effectLst/>
                <a:latin typeface="Century Gothic (גוף)"/>
                <a:ea typeface="Calibri" panose="020F0502020204030204" pitchFamily="34" charset="0"/>
              </a:rPr>
              <a:t>cluster : conspiracy theories. (red)</a:t>
            </a:r>
            <a:endParaRPr lang="en-US" sz="2200">
              <a:latin typeface="Century Gothic (גוף)"/>
            </a:endParaRPr>
          </a:p>
          <a:p>
            <a:endParaRPr lang="en-US" sz="2400">
              <a:latin typeface="Century Gothic (גוף)"/>
            </a:endParaRPr>
          </a:p>
        </p:txBody>
      </p:sp>
    </p:spTree>
    <p:extLst>
      <p:ext uri="{BB962C8B-B14F-4D97-AF65-F5344CB8AC3E}">
        <p14:creationId xmlns:p14="http://schemas.microsoft.com/office/powerpoint/2010/main" val="180709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68DD-3E8F-CB32-6912-EF365DAB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F8B46-6529-D920-E78D-67988BBF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9" y="328279"/>
            <a:ext cx="8708572" cy="754563"/>
          </a:xfrm>
        </p:spPr>
        <p:txBody>
          <a:bodyPr/>
          <a:lstStyle/>
          <a:p>
            <a:r>
              <a:rPr lang="fr-FR" err="1">
                <a:latin typeface="Century Gothic (גוף)"/>
              </a:rPr>
              <a:t>Analysis</a:t>
            </a:r>
            <a:r>
              <a:rPr lang="fr-FR">
                <a:latin typeface="Century Gothic (גוף)"/>
              </a:rPr>
              <a:t> </a:t>
            </a:r>
            <a:endParaRPr lang="it-IT">
              <a:latin typeface="Century Gothic (גוף)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5DF08-D7F3-F82F-4F35-552682FD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forta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94A26AA-D657-0AA7-2F88-8B64F027A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5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830528-ED20-6FE8-2207-635B8F87A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9864" y="1750496"/>
            <a:ext cx="8887049" cy="3889828"/>
          </a:xfrm>
        </p:spPr>
        <p:txBody>
          <a:bodyPr/>
          <a:lstStyle/>
          <a:p>
            <a:pPr marL="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9999">
                    <a:lumMod val="50000"/>
                  </a:srgbClr>
                </a:solidFill>
                <a:latin typeface="Century Gothic (גוף)"/>
              </a:rPr>
              <a:t>Annotation  1: Feb. 28, 2022  </a:t>
            </a:r>
          </a:p>
          <a:p>
            <a:pPr marL="0" indent="0">
              <a:buNone/>
            </a:pPr>
            <a:r>
              <a:rPr lang="en-US" sz="2200">
                <a:solidFill>
                  <a:srgbClr val="009999">
                    <a:lumMod val="50000"/>
                  </a:srgbClr>
                </a:solidFill>
                <a:latin typeface="Century Gothic (גוף)"/>
              </a:rPr>
              <a:t>IPCC Sixth Assessment Report (AR6) </a:t>
            </a:r>
          </a:p>
          <a:p>
            <a:pPr marL="0" indent="0">
              <a:buNone/>
            </a:pPr>
            <a:endParaRPr lang="en-US" sz="2200">
              <a:solidFill>
                <a:srgbClr val="009999">
                  <a:lumMod val="50000"/>
                </a:srgbClr>
              </a:solidFill>
              <a:latin typeface="Century Gothic (גוף)"/>
            </a:endParaRPr>
          </a:p>
          <a:p>
            <a:pPr marL="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9999">
                    <a:lumMod val="50000"/>
                  </a:srgbClr>
                </a:solidFill>
                <a:latin typeface="Century Gothic (גוף)"/>
              </a:rPr>
              <a:t>Annotation  2: Jul. 19-20, 2022 </a:t>
            </a:r>
          </a:p>
          <a:p>
            <a:pPr marL="0" indent="0">
              <a:buNone/>
            </a:pPr>
            <a:r>
              <a:rPr lang="en-US" sz="2200">
                <a:solidFill>
                  <a:srgbClr val="009999">
                    <a:lumMod val="50000"/>
                  </a:srgbClr>
                </a:solidFill>
                <a:latin typeface="Century Gothic (גוף)"/>
              </a:rPr>
              <a:t>Record breaking heat wave</a:t>
            </a:r>
          </a:p>
          <a:p>
            <a:pPr marL="0" indent="-342900">
              <a:buFont typeface="Arial" panose="020B0604020202020204" pitchFamily="34" charset="0"/>
              <a:buChar char="•"/>
            </a:pPr>
            <a:endParaRPr lang="en-US" sz="2200">
              <a:solidFill>
                <a:srgbClr val="009999">
                  <a:lumMod val="50000"/>
                </a:srgbClr>
              </a:solidFill>
              <a:latin typeface="Century Gothic (גוף)"/>
            </a:endParaRPr>
          </a:p>
          <a:p>
            <a:pPr marL="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9999">
                    <a:lumMod val="50000"/>
                  </a:srgbClr>
                </a:solidFill>
                <a:latin typeface="Century Gothic (גוף)"/>
              </a:rPr>
              <a:t>Annotation 5: Nov. 7-8 2022 </a:t>
            </a:r>
          </a:p>
          <a:p>
            <a:pPr marL="0" indent="0">
              <a:buNone/>
            </a:pPr>
            <a:r>
              <a:rPr lang="en-US" sz="2200">
                <a:solidFill>
                  <a:srgbClr val="009999">
                    <a:lumMod val="50000"/>
                  </a:srgbClr>
                </a:solidFill>
                <a:latin typeface="Century Gothic (גוף)"/>
              </a:rPr>
              <a:t>UN Climate Change Conference (COP27);</a:t>
            </a:r>
          </a:p>
          <a:p>
            <a:endParaRPr lang="en-US" sz="2200">
              <a:solidFill>
                <a:srgbClr val="009999">
                  <a:lumMod val="50000"/>
                </a:srgbClr>
              </a:solidFill>
              <a:latin typeface="Century Gothic (גוף)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74D57F3-67A8-7E97-692C-1DBDC75E2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3" y="1217676"/>
            <a:ext cx="6111194" cy="479111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75C9D61-D02F-312E-BB3D-DBB3507F980C}"/>
              </a:ext>
            </a:extLst>
          </p:cNvPr>
          <p:cNvSpPr txBox="1"/>
          <p:nvPr/>
        </p:nvSpPr>
        <p:spPr>
          <a:xfrm>
            <a:off x="6436180" y="5987885"/>
            <a:ext cx="66892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chemeClr val="accent1">
                    <a:lumMod val="50000"/>
                  </a:schemeClr>
                </a:solidFill>
                <a:latin typeface="Century Gothic (גוף)"/>
                <a:ea typeface="Calibri" panose="020F0502020204030204" pitchFamily="34" charset="0"/>
              </a:rPr>
              <a:t>Daily tweet frequency in each cluster</a:t>
            </a:r>
            <a:endParaRPr lang="he-IL" sz="2200">
              <a:solidFill>
                <a:schemeClr val="accent1">
                  <a:lumMod val="50000"/>
                </a:schemeClr>
              </a:solidFill>
              <a:latin typeface="Century Gothic (גוף)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2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68DD-3E8F-CB32-6912-EF365DAB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F8B46-6529-D920-E78D-67988BBF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328279"/>
            <a:ext cx="6629400" cy="754563"/>
          </a:xfrm>
        </p:spPr>
        <p:txBody>
          <a:bodyPr anchor="b">
            <a:normAutofit/>
          </a:bodyPr>
          <a:lstStyle/>
          <a:p>
            <a:pPr lvl="0" rtl="1"/>
            <a:r>
              <a:rPr lang="en-US" kern="1200"/>
              <a:t>Analysis</a:t>
            </a:r>
            <a:endParaRPr lang="he-IL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94A26AA-D657-0AA7-2F88-8B64F027AA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8130" y="476960"/>
            <a:ext cx="481012" cy="457200"/>
          </a:xfrm>
        </p:spPr>
        <p:txBody>
          <a:bodyPr anchor="ctr">
            <a:normAutofit/>
          </a:bodyPr>
          <a:lstStyle/>
          <a:p>
            <a:r>
              <a:rPr lang="it-IT"/>
              <a:t>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5DF08-D7F3-F82F-4F35-552682FD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9" name="Segnaposto contenuto 6">
            <a:extLst>
              <a:ext uri="{FF2B5EF4-FFF2-40B4-BE49-F238E27FC236}">
                <a16:creationId xmlns:a16="http://schemas.microsoft.com/office/drawing/2014/main" id="{8AF6596B-3661-F826-F86E-CCCE1A54DFE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336732651"/>
              </p:ext>
            </p:extLst>
          </p:nvPr>
        </p:nvGraphicFramePr>
        <p:xfrm>
          <a:off x="838200" y="1828800"/>
          <a:ext cx="10515600" cy="369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73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D83FA-A651-3244-95D1-BFC07B910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328279"/>
            <a:ext cx="6629400" cy="754563"/>
          </a:xfrm>
        </p:spPr>
        <p:txBody>
          <a:bodyPr anchor="b">
            <a:normAutofit/>
          </a:bodyPr>
          <a:lstStyle/>
          <a:p>
            <a:r>
              <a:rPr lang="en-US"/>
              <a:t>Practical Implications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E05665-8CE5-B548-9951-7E0AADE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1FED8E6-7977-C040-80F6-4E0AFCC7D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8130" y="476960"/>
            <a:ext cx="481012" cy="457200"/>
          </a:xfrm>
        </p:spPr>
        <p:txBody>
          <a:bodyPr anchor="ctr">
            <a:normAutofit/>
          </a:bodyPr>
          <a:lstStyle/>
          <a:p>
            <a:r>
              <a:rPr lang="it-IT"/>
              <a:t>7</a:t>
            </a:r>
          </a:p>
        </p:txBody>
      </p:sp>
      <p:graphicFrame>
        <p:nvGraphicFramePr>
          <p:cNvPr id="38" name="Segnaposto contenuto 6">
            <a:extLst>
              <a:ext uri="{FF2B5EF4-FFF2-40B4-BE49-F238E27FC236}">
                <a16:creationId xmlns:a16="http://schemas.microsoft.com/office/drawing/2014/main" id="{7FE98965-659A-957F-AFAA-741C75E5B2D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30522474"/>
              </p:ext>
            </p:extLst>
          </p:nvPr>
        </p:nvGraphicFramePr>
        <p:xfrm>
          <a:off x="838200" y="1727200"/>
          <a:ext cx="10515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50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D83FA-A651-3244-95D1-BFC07B910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328279"/>
            <a:ext cx="6629400" cy="754563"/>
          </a:xfrm>
        </p:spPr>
        <p:txBody>
          <a:bodyPr anchor="b">
            <a:normAutofit/>
          </a:bodyPr>
          <a:lstStyle/>
          <a:p>
            <a:r>
              <a:rPr lang="en-US"/>
              <a:t>Practical Implications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1FED8E6-7977-C040-80F6-4E0AFCC7D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8130" y="476960"/>
            <a:ext cx="481012" cy="457200"/>
          </a:xfrm>
        </p:spPr>
        <p:txBody>
          <a:bodyPr anchor="ctr">
            <a:normAutofit/>
          </a:bodyPr>
          <a:lstStyle/>
          <a:p>
            <a:r>
              <a:rPr lang="it-IT"/>
              <a:t>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E05665-8CE5-B548-9951-7E0AADE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FF0DAD-7CDC-4A4C-A836-0B65DDFAF437}" type="slidenum">
              <a:rPr kumimoji="0" lang="it-IT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9" name="Segnaposto contenuto 6">
            <a:extLst>
              <a:ext uri="{FF2B5EF4-FFF2-40B4-BE49-F238E27FC236}">
                <a16:creationId xmlns:a16="http://schemas.microsoft.com/office/drawing/2014/main" id="{631E2579-CB70-C3A7-9048-3DFFBB3C178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86110658"/>
              </p:ext>
            </p:extLst>
          </p:nvPr>
        </p:nvGraphicFramePr>
        <p:xfrm>
          <a:off x="838200" y="1088572"/>
          <a:ext cx="10515600" cy="582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8621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CORE 3">
      <a:dk1>
        <a:srgbClr val="212121"/>
      </a:dk1>
      <a:lt1>
        <a:srgbClr val="F5DF4D"/>
      </a:lt1>
      <a:dk2>
        <a:srgbClr val="0A3736"/>
      </a:dk2>
      <a:lt2>
        <a:srgbClr val="B3CED6"/>
      </a:lt2>
      <a:accent1>
        <a:srgbClr val="009999"/>
      </a:accent1>
      <a:accent2>
        <a:srgbClr val="3394B9"/>
      </a:accent2>
      <a:accent3>
        <a:srgbClr val="57B6C0"/>
      </a:accent3>
      <a:accent4>
        <a:srgbClr val="74BDA7"/>
      </a:accent4>
      <a:accent5>
        <a:srgbClr val="798B8E"/>
      </a:accent5>
      <a:accent6>
        <a:srgbClr val="83ABB6"/>
      </a:accent6>
      <a:hlink>
        <a:srgbClr val="009999"/>
      </a:hlink>
      <a:folHlink>
        <a:srgbClr val="F9DE1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E TEMPLATE" id="{041ECA2F-533F-4649-A008-15F22D1CA08E}" vid="{F1401D36-1A77-B34F-A809-71E053FD725B}"/>
    </a:ext>
  </a:extLst>
</a:theme>
</file>

<file path=ppt/theme/theme3.xml><?xml version="1.0" encoding="utf-8"?>
<a:theme xmlns:a="http://schemas.openxmlformats.org/drawingml/2006/main" name="Content Slides ">
  <a:themeElements>
    <a:clrScheme name="CORE 3">
      <a:dk1>
        <a:srgbClr val="212121"/>
      </a:dk1>
      <a:lt1>
        <a:srgbClr val="F5DF4D"/>
      </a:lt1>
      <a:dk2>
        <a:srgbClr val="0A3736"/>
      </a:dk2>
      <a:lt2>
        <a:srgbClr val="B3CED6"/>
      </a:lt2>
      <a:accent1>
        <a:srgbClr val="009999"/>
      </a:accent1>
      <a:accent2>
        <a:srgbClr val="3394B9"/>
      </a:accent2>
      <a:accent3>
        <a:srgbClr val="57B6C0"/>
      </a:accent3>
      <a:accent4>
        <a:srgbClr val="74BDA7"/>
      </a:accent4>
      <a:accent5>
        <a:srgbClr val="798B8E"/>
      </a:accent5>
      <a:accent6>
        <a:srgbClr val="83ABB6"/>
      </a:accent6>
      <a:hlink>
        <a:srgbClr val="009999"/>
      </a:hlink>
      <a:folHlink>
        <a:srgbClr val="F9DE1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E TEMPLATE" id="{041ECA2F-533F-4649-A008-15F22D1CA08E}" vid="{59E95077-AEDA-F947-85E9-2226F883A3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Widescreen</PresentationFormat>
  <Paragraphs>82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Theme</vt:lpstr>
      <vt:lpstr>Title Slide</vt:lpstr>
      <vt:lpstr>Content Slides </vt:lpstr>
      <vt:lpstr>Cyber-Echoes of Climate Crisis: Unraveling Anthropogenic Climate Change Narratives on Social Media</vt:lpstr>
      <vt:lpstr>Presentation Outline</vt:lpstr>
      <vt:lpstr>Introduction</vt:lpstr>
      <vt:lpstr>Methodology</vt:lpstr>
      <vt:lpstr>Results</vt:lpstr>
      <vt:lpstr>Analysis </vt:lpstr>
      <vt:lpstr>Analysis</vt:lpstr>
      <vt:lpstr>Practical Implications</vt:lpstr>
      <vt:lpstr>Practical Implications</vt:lpstr>
      <vt:lpstr>Acknowledgments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 Science Rainbow: Data Science Applications in Different Scientific Fields</dc:title>
  <dc:creator>אבי יוסיפוף</dc:creator>
  <cp:lastModifiedBy>Luke Kirwan</cp:lastModifiedBy>
  <cp:revision>3</cp:revision>
  <dcterms:created xsi:type="dcterms:W3CDTF">2019-12-29T23:41:14Z</dcterms:created>
  <dcterms:modified xsi:type="dcterms:W3CDTF">2024-04-19T06:18:19Z</dcterms:modified>
</cp:coreProperties>
</file>