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8404800"/>
  <p:notesSz cx="6858000" cy="9144000"/>
  <p:defaultTextStyle>
    <a:defPPr>
      <a:defRPr lang="en-AT"/>
    </a:defPPr>
    <a:lvl1pPr marL="0" algn="l" defTabSz="4319991" rtl="0" eaLnBrk="1" latinLnBrk="0" hangingPunct="1">
      <a:defRPr sz="8504" kern="1200">
        <a:solidFill>
          <a:schemeClr val="tx1"/>
        </a:solidFill>
        <a:latin typeface="+mn-lt"/>
        <a:ea typeface="+mn-ea"/>
        <a:cs typeface="+mn-cs"/>
      </a:defRPr>
    </a:lvl1pPr>
    <a:lvl2pPr marL="2159996" algn="l" defTabSz="4319991" rtl="0" eaLnBrk="1" latinLnBrk="0" hangingPunct="1">
      <a:defRPr sz="8504" kern="1200">
        <a:solidFill>
          <a:schemeClr val="tx1"/>
        </a:solidFill>
        <a:latin typeface="+mn-lt"/>
        <a:ea typeface="+mn-ea"/>
        <a:cs typeface="+mn-cs"/>
      </a:defRPr>
    </a:lvl2pPr>
    <a:lvl3pPr marL="4319991" algn="l" defTabSz="4319991" rtl="0" eaLnBrk="1" latinLnBrk="0" hangingPunct="1">
      <a:defRPr sz="8504" kern="1200">
        <a:solidFill>
          <a:schemeClr val="tx1"/>
        </a:solidFill>
        <a:latin typeface="+mn-lt"/>
        <a:ea typeface="+mn-ea"/>
        <a:cs typeface="+mn-cs"/>
      </a:defRPr>
    </a:lvl3pPr>
    <a:lvl4pPr marL="6479987" algn="l" defTabSz="4319991" rtl="0" eaLnBrk="1" latinLnBrk="0" hangingPunct="1">
      <a:defRPr sz="8504" kern="1200">
        <a:solidFill>
          <a:schemeClr val="tx1"/>
        </a:solidFill>
        <a:latin typeface="+mn-lt"/>
        <a:ea typeface="+mn-ea"/>
        <a:cs typeface="+mn-cs"/>
      </a:defRPr>
    </a:lvl4pPr>
    <a:lvl5pPr marL="8639983" algn="l" defTabSz="4319991" rtl="0" eaLnBrk="1" latinLnBrk="0" hangingPunct="1">
      <a:defRPr sz="8504" kern="1200">
        <a:solidFill>
          <a:schemeClr val="tx1"/>
        </a:solidFill>
        <a:latin typeface="+mn-lt"/>
        <a:ea typeface="+mn-ea"/>
        <a:cs typeface="+mn-cs"/>
      </a:defRPr>
    </a:lvl5pPr>
    <a:lvl6pPr marL="10799978" algn="l" defTabSz="4319991" rtl="0" eaLnBrk="1" latinLnBrk="0" hangingPunct="1">
      <a:defRPr sz="8504" kern="1200">
        <a:solidFill>
          <a:schemeClr val="tx1"/>
        </a:solidFill>
        <a:latin typeface="+mn-lt"/>
        <a:ea typeface="+mn-ea"/>
        <a:cs typeface="+mn-cs"/>
      </a:defRPr>
    </a:lvl6pPr>
    <a:lvl7pPr marL="12959974" algn="l" defTabSz="4319991" rtl="0" eaLnBrk="1" latinLnBrk="0" hangingPunct="1">
      <a:defRPr sz="8504" kern="1200">
        <a:solidFill>
          <a:schemeClr val="tx1"/>
        </a:solidFill>
        <a:latin typeface="+mn-lt"/>
        <a:ea typeface="+mn-ea"/>
        <a:cs typeface="+mn-cs"/>
      </a:defRPr>
    </a:lvl7pPr>
    <a:lvl8pPr marL="15119970" algn="l" defTabSz="4319991" rtl="0" eaLnBrk="1" latinLnBrk="0" hangingPunct="1">
      <a:defRPr sz="8504" kern="1200">
        <a:solidFill>
          <a:schemeClr val="tx1"/>
        </a:solidFill>
        <a:latin typeface="+mn-lt"/>
        <a:ea typeface="+mn-ea"/>
        <a:cs typeface="+mn-cs"/>
      </a:defRPr>
    </a:lvl8pPr>
    <a:lvl9pPr marL="17279965" algn="l" defTabSz="4319991" rtl="0" eaLnBrk="1" latinLnBrk="0" hangingPunct="1">
      <a:defRPr sz="850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p:scale>
          <a:sx n="21" d="100"/>
          <a:sy n="21" d="100"/>
        </p:scale>
        <p:origin x="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0CAAAF-1888-44BA-874E-80495CE6C60C}" type="datetimeFigureOut">
              <a:rPr lang="en-AT" smtClean="0"/>
              <a:t>16/04/2024</a:t>
            </a:fld>
            <a:endParaRPr lang="en-A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A331AB-C24A-46B3-869A-5E41CF9EFC07}" type="slidenum">
              <a:rPr lang="en-AT" smtClean="0"/>
              <a:t>‹#›</a:t>
            </a:fld>
            <a:endParaRPr lang="en-AT"/>
          </a:p>
        </p:txBody>
      </p:sp>
    </p:spTree>
    <p:extLst>
      <p:ext uri="{BB962C8B-B14F-4D97-AF65-F5344CB8AC3E}">
        <p14:creationId xmlns:p14="http://schemas.microsoft.com/office/powerpoint/2010/main" val="24146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E831B-6DFF-756E-3795-F755DAA9569A}"/>
              </a:ext>
            </a:extLst>
          </p:cNvPr>
          <p:cNvSpPr>
            <a:spLocks noGrp="1"/>
          </p:cNvSpPr>
          <p:nvPr>
            <p:ph type="ctrTitle"/>
          </p:nvPr>
        </p:nvSpPr>
        <p:spPr>
          <a:xfrm>
            <a:off x="6400801" y="6285233"/>
            <a:ext cx="38404801" cy="13370560"/>
          </a:xfrm>
        </p:spPr>
        <p:txBody>
          <a:bodyPr anchor="b"/>
          <a:lstStyle>
            <a:lvl1pPr algn="ctr">
              <a:defRPr sz="5819"/>
            </a:lvl1pPr>
          </a:lstStyle>
          <a:p>
            <a:r>
              <a:rPr lang="en-US"/>
              <a:t>Click to edit Master title style</a:t>
            </a:r>
            <a:endParaRPr lang="en-AT"/>
          </a:p>
        </p:txBody>
      </p:sp>
      <p:sp>
        <p:nvSpPr>
          <p:cNvPr id="3" name="Subtitle 2">
            <a:extLst>
              <a:ext uri="{FF2B5EF4-FFF2-40B4-BE49-F238E27FC236}">
                <a16:creationId xmlns:a16="http://schemas.microsoft.com/office/drawing/2014/main" id="{4DF7A6B8-756D-D2BD-39CB-1C934C0D5D04}"/>
              </a:ext>
            </a:extLst>
          </p:cNvPr>
          <p:cNvSpPr>
            <a:spLocks noGrp="1"/>
          </p:cNvSpPr>
          <p:nvPr>
            <p:ph type="subTitle" idx="1"/>
          </p:nvPr>
        </p:nvSpPr>
        <p:spPr>
          <a:xfrm>
            <a:off x="6400801" y="20171413"/>
            <a:ext cx="38404801" cy="9272267"/>
          </a:xfrm>
        </p:spPr>
        <p:txBody>
          <a:bodyPr/>
          <a:lstStyle>
            <a:lvl1pPr marL="0" indent="0" algn="ctr">
              <a:buNone/>
              <a:defRPr sz="2328"/>
            </a:lvl1pPr>
            <a:lvl2pPr marL="443393" indent="0" algn="ctr">
              <a:buNone/>
              <a:defRPr sz="1940"/>
            </a:lvl2pPr>
            <a:lvl3pPr marL="886785" indent="0" algn="ctr">
              <a:buNone/>
              <a:defRPr sz="1746"/>
            </a:lvl3pPr>
            <a:lvl4pPr marL="1330178" indent="0" algn="ctr">
              <a:buNone/>
              <a:defRPr sz="1552"/>
            </a:lvl4pPr>
            <a:lvl5pPr marL="1773570" indent="0" algn="ctr">
              <a:buNone/>
              <a:defRPr sz="1552"/>
            </a:lvl5pPr>
            <a:lvl6pPr marL="2216963" indent="0" algn="ctr">
              <a:buNone/>
              <a:defRPr sz="1552"/>
            </a:lvl6pPr>
            <a:lvl7pPr marL="2660355" indent="0" algn="ctr">
              <a:buNone/>
              <a:defRPr sz="1552"/>
            </a:lvl7pPr>
            <a:lvl8pPr marL="3103748" indent="0" algn="ctr">
              <a:buNone/>
              <a:defRPr sz="1552"/>
            </a:lvl8pPr>
            <a:lvl9pPr marL="3547140" indent="0" algn="ctr">
              <a:buNone/>
              <a:defRPr sz="1552"/>
            </a:lvl9pPr>
          </a:lstStyle>
          <a:p>
            <a:r>
              <a:rPr lang="en-US"/>
              <a:t>Click to edit Master subtitle style</a:t>
            </a:r>
            <a:endParaRPr lang="en-AT"/>
          </a:p>
        </p:txBody>
      </p:sp>
      <p:sp>
        <p:nvSpPr>
          <p:cNvPr id="4" name="Date Placeholder 3">
            <a:extLst>
              <a:ext uri="{FF2B5EF4-FFF2-40B4-BE49-F238E27FC236}">
                <a16:creationId xmlns:a16="http://schemas.microsoft.com/office/drawing/2014/main" id="{BDE62801-A119-01B3-4C54-A365FA48B286}"/>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486FDEBA-A43F-226E-DB36-8360FA125F92}"/>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37FE430F-BB7B-14C7-3512-A966750E1BE4}"/>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309455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51C9-98A9-E4DE-666B-9DCF849AF9FD}"/>
              </a:ext>
            </a:extLst>
          </p:cNvPr>
          <p:cNvSpPr>
            <a:spLocks noGrp="1"/>
          </p:cNvSpPr>
          <p:nvPr>
            <p:ph type="title"/>
          </p:nvPr>
        </p:nvSpPr>
        <p:spPr/>
        <p:txBody>
          <a:bodyPr/>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E4EFCFCA-B1C0-5709-93F2-C26FEFDBD3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0AD61094-2A55-32A6-3066-1F48AE796EE7}"/>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B61F2C17-E015-C730-AA4F-46DDA4FA43DE}"/>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3FA44039-FFD8-9F7A-E241-517797B320F5}"/>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550040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83ACF5-A975-89A7-0E6D-CA47F1ABC094}"/>
              </a:ext>
            </a:extLst>
          </p:cNvPr>
          <p:cNvSpPr>
            <a:spLocks noGrp="1"/>
          </p:cNvSpPr>
          <p:nvPr>
            <p:ph type="title" orient="vert"/>
          </p:nvPr>
        </p:nvSpPr>
        <p:spPr>
          <a:xfrm>
            <a:off x="36644580" y="2044700"/>
            <a:ext cx="11041380" cy="32546293"/>
          </a:xfrm>
        </p:spPr>
        <p:txBody>
          <a:bodyPr vert="eaVert"/>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9303DBD6-703C-02FD-BA71-51BBDA92CA4C}"/>
              </a:ext>
            </a:extLst>
          </p:cNvPr>
          <p:cNvSpPr>
            <a:spLocks noGrp="1"/>
          </p:cNvSpPr>
          <p:nvPr>
            <p:ph type="body" orient="vert" idx="1"/>
          </p:nvPr>
        </p:nvSpPr>
        <p:spPr>
          <a:xfrm>
            <a:off x="3520440" y="2044700"/>
            <a:ext cx="32484060"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81B316BD-330D-645D-2A0D-29F19ECDC603}"/>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6F05C8D2-28FB-3955-2971-06E4ECD79717}"/>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4D113A73-6C4B-A334-76E7-C049C429DFE4}"/>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65721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FB918-2DA5-8220-8FA9-519B1A2E859E}"/>
              </a:ext>
            </a:extLst>
          </p:cNvPr>
          <p:cNvSpPr>
            <a:spLocks noGrp="1"/>
          </p:cNvSpPr>
          <p:nvPr>
            <p:ph type="title"/>
          </p:nvPr>
        </p:nvSpPr>
        <p:spPr/>
        <p:txBody>
          <a:bodyPr/>
          <a:lstStyle/>
          <a:p>
            <a:r>
              <a:rPr lang="en-US"/>
              <a:t>Click to edit Master title style</a:t>
            </a:r>
            <a:endParaRPr lang="en-AT"/>
          </a:p>
        </p:txBody>
      </p:sp>
      <p:sp>
        <p:nvSpPr>
          <p:cNvPr id="3" name="Content Placeholder 2">
            <a:extLst>
              <a:ext uri="{FF2B5EF4-FFF2-40B4-BE49-F238E27FC236}">
                <a16:creationId xmlns:a16="http://schemas.microsoft.com/office/drawing/2014/main" id="{86D4894C-1134-C0C0-A32B-A562C15CE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40AA3ED2-6406-DA29-0241-0213D31DFA8C}"/>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1AF4B4B7-E156-8510-84A3-F2C11B73EBE4}"/>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368ECFAB-26AA-9A09-C1E7-DE6372222FC0}"/>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64728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15E83-CE5E-360B-EE4F-DA866213DCDE}"/>
              </a:ext>
            </a:extLst>
          </p:cNvPr>
          <p:cNvSpPr>
            <a:spLocks noGrp="1"/>
          </p:cNvSpPr>
          <p:nvPr>
            <p:ph type="title"/>
          </p:nvPr>
        </p:nvSpPr>
        <p:spPr>
          <a:xfrm>
            <a:off x="3493771" y="9574536"/>
            <a:ext cx="44165520" cy="15975327"/>
          </a:xfrm>
        </p:spPr>
        <p:txBody>
          <a:bodyPr anchor="b"/>
          <a:lstStyle>
            <a:lvl1pPr>
              <a:defRPr sz="5819"/>
            </a:lvl1pPr>
          </a:lstStyle>
          <a:p>
            <a:r>
              <a:rPr lang="en-US"/>
              <a:t>Click to edit Master title style</a:t>
            </a:r>
            <a:endParaRPr lang="en-AT"/>
          </a:p>
        </p:txBody>
      </p:sp>
      <p:sp>
        <p:nvSpPr>
          <p:cNvPr id="3" name="Text Placeholder 2">
            <a:extLst>
              <a:ext uri="{FF2B5EF4-FFF2-40B4-BE49-F238E27FC236}">
                <a16:creationId xmlns:a16="http://schemas.microsoft.com/office/drawing/2014/main" id="{D8AA3C0B-E13E-D5FA-533D-66A820F97713}"/>
              </a:ext>
            </a:extLst>
          </p:cNvPr>
          <p:cNvSpPr>
            <a:spLocks noGrp="1"/>
          </p:cNvSpPr>
          <p:nvPr>
            <p:ph type="body" idx="1"/>
          </p:nvPr>
        </p:nvSpPr>
        <p:spPr>
          <a:xfrm>
            <a:off x="3493771" y="25700996"/>
            <a:ext cx="44165520" cy="8401047"/>
          </a:xfrm>
        </p:spPr>
        <p:txBody>
          <a:bodyPr/>
          <a:lstStyle>
            <a:lvl1pPr marL="0" indent="0">
              <a:buNone/>
              <a:defRPr sz="2328">
                <a:solidFill>
                  <a:schemeClr val="tx1">
                    <a:tint val="75000"/>
                  </a:schemeClr>
                </a:solidFill>
              </a:defRPr>
            </a:lvl1pPr>
            <a:lvl2pPr marL="443393" indent="0">
              <a:buNone/>
              <a:defRPr sz="1940">
                <a:solidFill>
                  <a:schemeClr val="tx1">
                    <a:tint val="75000"/>
                  </a:schemeClr>
                </a:solidFill>
              </a:defRPr>
            </a:lvl2pPr>
            <a:lvl3pPr marL="886785" indent="0">
              <a:buNone/>
              <a:defRPr sz="1746">
                <a:solidFill>
                  <a:schemeClr val="tx1">
                    <a:tint val="75000"/>
                  </a:schemeClr>
                </a:solidFill>
              </a:defRPr>
            </a:lvl3pPr>
            <a:lvl4pPr marL="1330178" indent="0">
              <a:buNone/>
              <a:defRPr sz="1552">
                <a:solidFill>
                  <a:schemeClr val="tx1">
                    <a:tint val="75000"/>
                  </a:schemeClr>
                </a:solidFill>
              </a:defRPr>
            </a:lvl4pPr>
            <a:lvl5pPr marL="1773570" indent="0">
              <a:buNone/>
              <a:defRPr sz="1552">
                <a:solidFill>
                  <a:schemeClr val="tx1">
                    <a:tint val="75000"/>
                  </a:schemeClr>
                </a:solidFill>
              </a:defRPr>
            </a:lvl5pPr>
            <a:lvl6pPr marL="2216963" indent="0">
              <a:buNone/>
              <a:defRPr sz="1552">
                <a:solidFill>
                  <a:schemeClr val="tx1">
                    <a:tint val="75000"/>
                  </a:schemeClr>
                </a:solidFill>
              </a:defRPr>
            </a:lvl6pPr>
            <a:lvl7pPr marL="2660355" indent="0">
              <a:buNone/>
              <a:defRPr sz="1552">
                <a:solidFill>
                  <a:schemeClr val="tx1">
                    <a:tint val="75000"/>
                  </a:schemeClr>
                </a:solidFill>
              </a:defRPr>
            </a:lvl7pPr>
            <a:lvl8pPr marL="3103748" indent="0">
              <a:buNone/>
              <a:defRPr sz="1552">
                <a:solidFill>
                  <a:schemeClr val="tx1">
                    <a:tint val="75000"/>
                  </a:schemeClr>
                </a:solidFill>
              </a:defRPr>
            </a:lvl8pPr>
            <a:lvl9pPr marL="3547140" indent="0">
              <a:buNone/>
              <a:defRPr sz="155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82D4C3-6814-3827-E7EA-E197592C300B}"/>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9BDB65C8-5C6F-89C2-3E4F-D72BF276C283}"/>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4A6D89C9-FA2E-D5FF-6514-91E0069748DC}"/>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274867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B1287-0A38-9988-64A1-F13524919F87}"/>
              </a:ext>
            </a:extLst>
          </p:cNvPr>
          <p:cNvSpPr>
            <a:spLocks noGrp="1"/>
          </p:cNvSpPr>
          <p:nvPr>
            <p:ph type="title"/>
          </p:nvPr>
        </p:nvSpPr>
        <p:spPr/>
        <p:txBody>
          <a:bodyPr/>
          <a:lstStyle/>
          <a:p>
            <a:r>
              <a:rPr lang="en-US"/>
              <a:t>Click to edit Master title style</a:t>
            </a:r>
            <a:endParaRPr lang="en-AT"/>
          </a:p>
        </p:txBody>
      </p:sp>
      <p:sp>
        <p:nvSpPr>
          <p:cNvPr id="3" name="Content Placeholder 2">
            <a:extLst>
              <a:ext uri="{FF2B5EF4-FFF2-40B4-BE49-F238E27FC236}">
                <a16:creationId xmlns:a16="http://schemas.microsoft.com/office/drawing/2014/main" id="{0D26A46B-4CA9-CA45-156C-841EF9E68675}"/>
              </a:ext>
            </a:extLst>
          </p:cNvPr>
          <p:cNvSpPr>
            <a:spLocks noGrp="1"/>
          </p:cNvSpPr>
          <p:nvPr>
            <p:ph sz="half" idx="1"/>
          </p:nvPr>
        </p:nvSpPr>
        <p:spPr>
          <a:xfrm>
            <a:off x="3520440" y="10223499"/>
            <a:ext cx="2176272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Content Placeholder 3">
            <a:extLst>
              <a:ext uri="{FF2B5EF4-FFF2-40B4-BE49-F238E27FC236}">
                <a16:creationId xmlns:a16="http://schemas.microsoft.com/office/drawing/2014/main" id="{12645531-7158-8161-977F-2979829B6601}"/>
              </a:ext>
            </a:extLst>
          </p:cNvPr>
          <p:cNvSpPr>
            <a:spLocks noGrp="1"/>
          </p:cNvSpPr>
          <p:nvPr>
            <p:ph sz="half" idx="2"/>
          </p:nvPr>
        </p:nvSpPr>
        <p:spPr>
          <a:xfrm>
            <a:off x="25923241" y="10223499"/>
            <a:ext cx="2176272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5" name="Date Placeholder 4">
            <a:extLst>
              <a:ext uri="{FF2B5EF4-FFF2-40B4-BE49-F238E27FC236}">
                <a16:creationId xmlns:a16="http://schemas.microsoft.com/office/drawing/2014/main" id="{4FC4B29B-EE93-10DE-57DB-6FC05F687AAF}"/>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6" name="Footer Placeholder 5">
            <a:extLst>
              <a:ext uri="{FF2B5EF4-FFF2-40B4-BE49-F238E27FC236}">
                <a16:creationId xmlns:a16="http://schemas.microsoft.com/office/drawing/2014/main" id="{CCC6ED25-25AB-CD2E-A15C-F470B9354472}"/>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6F7D7B3F-CE55-7BFC-6FC2-0F9386E98404}"/>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78835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49CFC-55DF-B540-1B1D-F565CB0EDB87}"/>
              </a:ext>
            </a:extLst>
          </p:cNvPr>
          <p:cNvSpPr>
            <a:spLocks noGrp="1"/>
          </p:cNvSpPr>
          <p:nvPr>
            <p:ph type="title"/>
          </p:nvPr>
        </p:nvSpPr>
        <p:spPr>
          <a:xfrm>
            <a:off x="3527110" y="2044703"/>
            <a:ext cx="44165520" cy="7423153"/>
          </a:xfrm>
        </p:spPr>
        <p:txBody>
          <a:bodyPr/>
          <a:lstStyle/>
          <a:p>
            <a:r>
              <a:rPr lang="en-US"/>
              <a:t>Click to edit Master title style</a:t>
            </a:r>
            <a:endParaRPr lang="en-AT"/>
          </a:p>
        </p:txBody>
      </p:sp>
      <p:sp>
        <p:nvSpPr>
          <p:cNvPr id="3" name="Text Placeholder 2">
            <a:extLst>
              <a:ext uri="{FF2B5EF4-FFF2-40B4-BE49-F238E27FC236}">
                <a16:creationId xmlns:a16="http://schemas.microsoft.com/office/drawing/2014/main" id="{FD3A4D54-E624-E1E5-7DEA-1A5735103FCF}"/>
              </a:ext>
            </a:extLst>
          </p:cNvPr>
          <p:cNvSpPr>
            <a:spLocks noGrp="1"/>
          </p:cNvSpPr>
          <p:nvPr>
            <p:ph type="body" idx="1"/>
          </p:nvPr>
        </p:nvSpPr>
        <p:spPr>
          <a:xfrm>
            <a:off x="3527112" y="9414513"/>
            <a:ext cx="21662705" cy="4613907"/>
          </a:xfrm>
        </p:spPr>
        <p:txBody>
          <a:bodyPr anchor="b"/>
          <a:lstStyle>
            <a:lvl1pPr marL="0" indent="0">
              <a:buNone/>
              <a:defRPr sz="2328" b="1"/>
            </a:lvl1pPr>
            <a:lvl2pPr marL="443393" indent="0">
              <a:buNone/>
              <a:defRPr sz="1940" b="1"/>
            </a:lvl2pPr>
            <a:lvl3pPr marL="886785" indent="0">
              <a:buNone/>
              <a:defRPr sz="1746" b="1"/>
            </a:lvl3pPr>
            <a:lvl4pPr marL="1330178" indent="0">
              <a:buNone/>
              <a:defRPr sz="1552" b="1"/>
            </a:lvl4pPr>
            <a:lvl5pPr marL="1773570" indent="0">
              <a:buNone/>
              <a:defRPr sz="1552" b="1"/>
            </a:lvl5pPr>
            <a:lvl6pPr marL="2216963" indent="0">
              <a:buNone/>
              <a:defRPr sz="1552" b="1"/>
            </a:lvl6pPr>
            <a:lvl7pPr marL="2660355" indent="0">
              <a:buNone/>
              <a:defRPr sz="1552" b="1"/>
            </a:lvl7pPr>
            <a:lvl8pPr marL="3103748" indent="0">
              <a:buNone/>
              <a:defRPr sz="1552" b="1"/>
            </a:lvl8pPr>
            <a:lvl9pPr marL="3547140" indent="0">
              <a:buNone/>
              <a:defRPr sz="1552" b="1"/>
            </a:lvl9pPr>
          </a:lstStyle>
          <a:p>
            <a:pPr lvl="0"/>
            <a:r>
              <a:rPr lang="en-US"/>
              <a:t>Click to edit Master text styles</a:t>
            </a:r>
          </a:p>
        </p:txBody>
      </p:sp>
      <p:sp>
        <p:nvSpPr>
          <p:cNvPr id="4" name="Content Placeholder 3">
            <a:extLst>
              <a:ext uri="{FF2B5EF4-FFF2-40B4-BE49-F238E27FC236}">
                <a16:creationId xmlns:a16="http://schemas.microsoft.com/office/drawing/2014/main" id="{095F82D7-DE23-FFAF-4BFC-615F3AA6BA6C}"/>
              </a:ext>
            </a:extLst>
          </p:cNvPr>
          <p:cNvSpPr>
            <a:spLocks noGrp="1"/>
          </p:cNvSpPr>
          <p:nvPr>
            <p:ph sz="half" idx="2"/>
          </p:nvPr>
        </p:nvSpPr>
        <p:spPr>
          <a:xfrm>
            <a:off x="3527112" y="14028421"/>
            <a:ext cx="21662705"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5" name="Text Placeholder 4">
            <a:extLst>
              <a:ext uri="{FF2B5EF4-FFF2-40B4-BE49-F238E27FC236}">
                <a16:creationId xmlns:a16="http://schemas.microsoft.com/office/drawing/2014/main" id="{445A754A-DC9E-86A0-7EDC-44F471BCD8DE}"/>
              </a:ext>
            </a:extLst>
          </p:cNvPr>
          <p:cNvSpPr>
            <a:spLocks noGrp="1"/>
          </p:cNvSpPr>
          <p:nvPr>
            <p:ph type="body" sz="quarter" idx="3"/>
          </p:nvPr>
        </p:nvSpPr>
        <p:spPr>
          <a:xfrm>
            <a:off x="25923241" y="9414513"/>
            <a:ext cx="21769389" cy="4613907"/>
          </a:xfrm>
        </p:spPr>
        <p:txBody>
          <a:bodyPr anchor="b"/>
          <a:lstStyle>
            <a:lvl1pPr marL="0" indent="0">
              <a:buNone/>
              <a:defRPr sz="2328" b="1"/>
            </a:lvl1pPr>
            <a:lvl2pPr marL="443393" indent="0">
              <a:buNone/>
              <a:defRPr sz="1940" b="1"/>
            </a:lvl2pPr>
            <a:lvl3pPr marL="886785" indent="0">
              <a:buNone/>
              <a:defRPr sz="1746" b="1"/>
            </a:lvl3pPr>
            <a:lvl4pPr marL="1330178" indent="0">
              <a:buNone/>
              <a:defRPr sz="1552" b="1"/>
            </a:lvl4pPr>
            <a:lvl5pPr marL="1773570" indent="0">
              <a:buNone/>
              <a:defRPr sz="1552" b="1"/>
            </a:lvl5pPr>
            <a:lvl6pPr marL="2216963" indent="0">
              <a:buNone/>
              <a:defRPr sz="1552" b="1"/>
            </a:lvl6pPr>
            <a:lvl7pPr marL="2660355" indent="0">
              <a:buNone/>
              <a:defRPr sz="1552" b="1"/>
            </a:lvl7pPr>
            <a:lvl8pPr marL="3103748" indent="0">
              <a:buNone/>
              <a:defRPr sz="1552" b="1"/>
            </a:lvl8pPr>
            <a:lvl9pPr marL="3547140" indent="0">
              <a:buNone/>
              <a:defRPr sz="1552" b="1"/>
            </a:lvl9pPr>
          </a:lstStyle>
          <a:p>
            <a:pPr lvl="0"/>
            <a:r>
              <a:rPr lang="en-US"/>
              <a:t>Click to edit Master text styles</a:t>
            </a:r>
          </a:p>
        </p:txBody>
      </p:sp>
      <p:sp>
        <p:nvSpPr>
          <p:cNvPr id="6" name="Content Placeholder 5">
            <a:extLst>
              <a:ext uri="{FF2B5EF4-FFF2-40B4-BE49-F238E27FC236}">
                <a16:creationId xmlns:a16="http://schemas.microsoft.com/office/drawing/2014/main" id="{87FFC016-617D-DB07-F379-7B0B8C021A8D}"/>
              </a:ext>
            </a:extLst>
          </p:cNvPr>
          <p:cNvSpPr>
            <a:spLocks noGrp="1"/>
          </p:cNvSpPr>
          <p:nvPr>
            <p:ph sz="quarter" idx="4"/>
          </p:nvPr>
        </p:nvSpPr>
        <p:spPr>
          <a:xfrm>
            <a:off x="25923241" y="14028421"/>
            <a:ext cx="21769389"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7" name="Date Placeholder 6">
            <a:extLst>
              <a:ext uri="{FF2B5EF4-FFF2-40B4-BE49-F238E27FC236}">
                <a16:creationId xmlns:a16="http://schemas.microsoft.com/office/drawing/2014/main" id="{BC47F0C8-9723-53D3-4FF7-FE2773DE8E1B}"/>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8" name="Footer Placeholder 7">
            <a:extLst>
              <a:ext uri="{FF2B5EF4-FFF2-40B4-BE49-F238E27FC236}">
                <a16:creationId xmlns:a16="http://schemas.microsoft.com/office/drawing/2014/main" id="{F59E7740-75B0-65C2-DECF-1162BFD598A0}"/>
              </a:ext>
            </a:extLst>
          </p:cNvPr>
          <p:cNvSpPr>
            <a:spLocks noGrp="1"/>
          </p:cNvSpPr>
          <p:nvPr>
            <p:ph type="ftr" sz="quarter" idx="11"/>
          </p:nvPr>
        </p:nvSpPr>
        <p:spPr/>
        <p:txBody>
          <a:bodyPr/>
          <a:lstStyle/>
          <a:p>
            <a:endParaRPr lang="en-AT"/>
          </a:p>
        </p:txBody>
      </p:sp>
      <p:sp>
        <p:nvSpPr>
          <p:cNvPr id="9" name="Slide Number Placeholder 8">
            <a:extLst>
              <a:ext uri="{FF2B5EF4-FFF2-40B4-BE49-F238E27FC236}">
                <a16:creationId xmlns:a16="http://schemas.microsoft.com/office/drawing/2014/main" id="{70C14585-305A-96C9-EB7A-85B73506339C}"/>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4068157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02ACC-74CC-9832-F6AC-664D859EC55A}"/>
              </a:ext>
            </a:extLst>
          </p:cNvPr>
          <p:cNvSpPr>
            <a:spLocks noGrp="1"/>
          </p:cNvSpPr>
          <p:nvPr>
            <p:ph type="title"/>
          </p:nvPr>
        </p:nvSpPr>
        <p:spPr/>
        <p:txBody>
          <a:bodyPr/>
          <a:lstStyle/>
          <a:p>
            <a:r>
              <a:rPr lang="en-US"/>
              <a:t>Click to edit Master title style</a:t>
            </a:r>
            <a:endParaRPr lang="en-AT"/>
          </a:p>
        </p:txBody>
      </p:sp>
      <p:sp>
        <p:nvSpPr>
          <p:cNvPr id="3" name="Date Placeholder 2">
            <a:extLst>
              <a:ext uri="{FF2B5EF4-FFF2-40B4-BE49-F238E27FC236}">
                <a16:creationId xmlns:a16="http://schemas.microsoft.com/office/drawing/2014/main" id="{6E7C7FB6-B74C-D01A-D506-4E346D549564}"/>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4" name="Footer Placeholder 3">
            <a:extLst>
              <a:ext uri="{FF2B5EF4-FFF2-40B4-BE49-F238E27FC236}">
                <a16:creationId xmlns:a16="http://schemas.microsoft.com/office/drawing/2014/main" id="{F054C8CC-EA98-7EEA-5E13-5F6548C40F3A}"/>
              </a:ext>
            </a:extLst>
          </p:cNvPr>
          <p:cNvSpPr>
            <a:spLocks noGrp="1"/>
          </p:cNvSpPr>
          <p:nvPr>
            <p:ph type="ftr" sz="quarter" idx="11"/>
          </p:nvPr>
        </p:nvSpPr>
        <p:spPr/>
        <p:txBody>
          <a:bodyPr/>
          <a:lstStyle/>
          <a:p>
            <a:endParaRPr lang="en-AT"/>
          </a:p>
        </p:txBody>
      </p:sp>
      <p:sp>
        <p:nvSpPr>
          <p:cNvPr id="5" name="Slide Number Placeholder 4">
            <a:extLst>
              <a:ext uri="{FF2B5EF4-FFF2-40B4-BE49-F238E27FC236}">
                <a16:creationId xmlns:a16="http://schemas.microsoft.com/office/drawing/2014/main" id="{C19320B6-3C71-E243-AA23-7769D8236A86}"/>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60451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060B4D-19F1-DDAE-255B-56E1D9F131FE}"/>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3" name="Footer Placeholder 2">
            <a:extLst>
              <a:ext uri="{FF2B5EF4-FFF2-40B4-BE49-F238E27FC236}">
                <a16:creationId xmlns:a16="http://schemas.microsoft.com/office/drawing/2014/main" id="{6522E659-490B-F3CB-23E6-9AB84C91A826}"/>
              </a:ext>
            </a:extLst>
          </p:cNvPr>
          <p:cNvSpPr>
            <a:spLocks noGrp="1"/>
          </p:cNvSpPr>
          <p:nvPr>
            <p:ph type="ftr" sz="quarter" idx="11"/>
          </p:nvPr>
        </p:nvSpPr>
        <p:spPr/>
        <p:txBody>
          <a:bodyPr/>
          <a:lstStyle/>
          <a:p>
            <a:endParaRPr lang="en-AT"/>
          </a:p>
        </p:txBody>
      </p:sp>
      <p:sp>
        <p:nvSpPr>
          <p:cNvPr id="4" name="Slide Number Placeholder 3">
            <a:extLst>
              <a:ext uri="{FF2B5EF4-FFF2-40B4-BE49-F238E27FC236}">
                <a16:creationId xmlns:a16="http://schemas.microsoft.com/office/drawing/2014/main" id="{351C4389-5B8F-F85F-7CC9-1EE56606F6B1}"/>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114698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1113-F8CF-3051-DBB4-567873D5EB5E}"/>
              </a:ext>
            </a:extLst>
          </p:cNvPr>
          <p:cNvSpPr>
            <a:spLocks noGrp="1"/>
          </p:cNvSpPr>
          <p:nvPr>
            <p:ph type="title"/>
          </p:nvPr>
        </p:nvSpPr>
        <p:spPr>
          <a:xfrm>
            <a:off x="3527112" y="2560320"/>
            <a:ext cx="16515395" cy="8961120"/>
          </a:xfrm>
        </p:spPr>
        <p:txBody>
          <a:bodyPr anchor="b"/>
          <a:lstStyle>
            <a:lvl1pPr>
              <a:defRPr sz="3103"/>
            </a:lvl1pPr>
          </a:lstStyle>
          <a:p>
            <a:r>
              <a:rPr lang="en-US"/>
              <a:t>Click to edit Master title style</a:t>
            </a:r>
            <a:endParaRPr lang="en-AT"/>
          </a:p>
        </p:txBody>
      </p:sp>
      <p:sp>
        <p:nvSpPr>
          <p:cNvPr id="3" name="Content Placeholder 2">
            <a:extLst>
              <a:ext uri="{FF2B5EF4-FFF2-40B4-BE49-F238E27FC236}">
                <a16:creationId xmlns:a16="http://schemas.microsoft.com/office/drawing/2014/main" id="{57AE4BB3-6A11-8CDB-6AC7-FF90E5A29853}"/>
              </a:ext>
            </a:extLst>
          </p:cNvPr>
          <p:cNvSpPr>
            <a:spLocks noGrp="1"/>
          </p:cNvSpPr>
          <p:nvPr>
            <p:ph idx="1"/>
          </p:nvPr>
        </p:nvSpPr>
        <p:spPr>
          <a:xfrm>
            <a:off x="21769390" y="5529583"/>
            <a:ext cx="25923240" cy="27292300"/>
          </a:xfrm>
        </p:spPr>
        <p:txBody>
          <a:bodyPr/>
          <a:lstStyle>
            <a:lvl1pPr>
              <a:defRPr sz="3103"/>
            </a:lvl1pPr>
            <a:lvl2pPr>
              <a:defRPr sz="2715"/>
            </a:lvl2pPr>
            <a:lvl3pPr>
              <a:defRPr sz="2328"/>
            </a:lvl3pPr>
            <a:lvl4pPr>
              <a:defRPr sz="1940"/>
            </a:lvl4pPr>
            <a:lvl5pPr>
              <a:defRPr sz="1940"/>
            </a:lvl5pPr>
            <a:lvl6pPr>
              <a:defRPr sz="1940"/>
            </a:lvl6pPr>
            <a:lvl7pPr>
              <a:defRPr sz="1940"/>
            </a:lvl7pPr>
            <a:lvl8pPr>
              <a:defRPr sz="1940"/>
            </a:lvl8pPr>
            <a:lvl9pPr>
              <a:defRPr sz="19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Text Placeholder 3">
            <a:extLst>
              <a:ext uri="{FF2B5EF4-FFF2-40B4-BE49-F238E27FC236}">
                <a16:creationId xmlns:a16="http://schemas.microsoft.com/office/drawing/2014/main" id="{101B21DC-F381-C289-DA20-EECE12ED5D77}"/>
              </a:ext>
            </a:extLst>
          </p:cNvPr>
          <p:cNvSpPr>
            <a:spLocks noGrp="1"/>
          </p:cNvSpPr>
          <p:nvPr>
            <p:ph type="body" sz="half" idx="2"/>
          </p:nvPr>
        </p:nvSpPr>
        <p:spPr>
          <a:xfrm>
            <a:off x="3527112" y="11521439"/>
            <a:ext cx="16515395" cy="21344893"/>
          </a:xfrm>
        </p:spPr>
        <p:txBody>
          <a:bodyPr/>
          <a:lstStyle>
            <a:lvl1pPr marL="0" indent="0">
              <a:buNone/>
              <a:defRPr sz="1552"/>
            </a:lvl1pPr>
            <a:lvl2pPr marL="443393" indent="0">
              <a:buNone/>
              <a:defRPr sz="1358"/>
            </a:lvl2pPr>
            <a:lvl3pPr marL="886785" indent="0">
              <a:buNone/>
              <a:defRPr sz="1164"/>
            </a:lvl3pPr>
            <a:lvl4pPr marL="1330178" indent="0">
              <a:buNone/>
              <a:defRPr sz="970"/>
            </a:lvl4pPr>
            <a:lvl5pPr marL="1773570" indent="0">
              <a:buNone/>
              <a:defRPr sz="970"/>
            </a:lvl5pPr>
            <a:lvl6pPr marL="2216963" indent="0">
              <a:buNone/>
              <a:defRPr sz="970"/>
            </a:lvl6pPr>
            <a:lvl7pPr marL="2660355" indent="0">
              <a:buNone/>
              <a:defRPr sz="970"/>
            </a:lvl7pPr>
            <a:lvl8pPr marL="3103748" indent="0">
              <a:buNone/>
              <a:defRPr sz="970"/>
            </a:lvl8pPr>
            <a:lvl9pPr marL="3547140" indent="0">
              <a:buNone/>
              <a:defRPr sz="970"/>
            </a:lvl9pPr>
          </a:lstStyle>
          <a:p>
            <a:pPr lvl="0"/>
            <a:r>
              <a:rPr lang="en-US"/>
              <a:t>Click to edit Master text styles</a:t>
            </a:r>
          </a:p>
        </p:txBody>
      </p:sp>
      <p:sp>
        <p:nvSpPr>
          <p:cNvPr id="5" name="Date Placeholder 4">
            <a:extLst>
              <a:ext uri="{FF2B5EF4-FFF2-40B4-BE49-F238E27FC236}">
                <a16:creationId xmlns:a16="http://schemas.microsoft.com/office/drawing/2014/main" id="{1AE99E60-A46C-DE8C-A30B-27D9D3774BDD}"/>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6" name="Footer Placeholder 5">
            <a:extLst>
              <a:ext uri="{FF2B5EF4-FFF2-40B4-BE49-F238E27FC236}">
                <a16:creationId xmlns:a16="http://schemas.microsoft.com/office/drawing/2014/main" id="{4B720E7C-3EEB-100B-326F-D21CF796EC60}"/>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2205FC07-90A4-C8FE-39A7-E661631896FF}"/>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3792101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A7BD7-1328-2665-3897-0A0F34ADDFFB}"/>
              </a:ext>
            </a:extLst>
          </p:cNvPr>
          <p:cNvSpPr>
            <a:spLocks noGrp="1"/>
          </p:cNvSpPr>
          <p:nvPr>
            <p:ph type="title"/>
          </p:nvPr>
        </p:nvSpPr>
        <p:spPr>
          <a:xfrm>
            <a:off x="3527112" y="2560320"/>
            <a:ext cx="16515395" cy="8961120"/>
          </a:xfrm>
        </p:spPr>
        <p:txBody>
          <a:bodyPr anchor="b"/>
          <a:lstStyle>
            <a:lvl1pPr>
              <a:defRPr sz="3103"/>
            </a:lvl1pPr>
          </a:lstStyle>
          <a:p>
            <a:r>
              <a:rPr lang="en-US"/>
              <a:t>Click to edit Master title style</a:t>
            </a:r>
            <a:endParaRPr lang="en-AT"/>
          </a:p>
        </p:txBody>
      </p:sp>
      <p:sp>
        <p:nvSpPr>
          <p:cNvPr id="3" name="Picture Placeholder 2">
            <a:extLst>
              <a:ext uri="{FF2B5EF4-FFF2-40B4-BE49-F238E27FC236}">
                <a16:creationId xmlns:a16="http://schemas.microsoft.com/office/drawing/2014/main" id="{F6EA2964-7738-39C5-6D85-E52E2D685531}"/>
              </a:ext>
            </a:extLst>
          </p:cNvPr>
          <p:cNvSpPr>
            <a:spLocks noGrp="1"/>
          </p:cNvSpPr>
          <p:nvPr>
            <p:ph type="pic" idx="1"/>
          </p:nvPr>
        </p:nvSpPr>
        <p:spPr>
          <a:xfrm>
            <a:off x="21769390" y="5529583"/>
            <a:ext cx="25923240" cy="27292300"/>
          </a:xfrm>
        </p:spPr>
        <p:txBody>
          <a:bodyPr/>
          <a:lstStyle>
            <a:lvl1pPr marL="0" indent="0">
              <a:buNone/>
              <a:defRPr sz="3103"/>
            </a:lvl1pPr>
            <a:lvl2pPr marL="443393" indent="0">
              <a:buNone/>
              <a:defRPr sz="2715"/>
            </a:lvl2pPr>
            <a:lvl3pPr marL="886785" indent="0">
              <a:buNone/>
              <a:defRPr sz="2328"/>
            </a:lvl3pPr>
            <a:lvl4pPr marL="1330178" indent="0">
              <a:buNone/>
              <a:defRPr sz="1940"/>
            </a:lvl4pPr>
            <a:lvl5pPr marL="1773570" indent="0">
              <a:buNone/>
              <a:defRPr sz="1940"/>
            </a:lvl5pPr>
            <a:lvl6pPr marL="2216963" indent="0">
              <a:buNone/>
              <a:defRPr sz="1940"/>
            </a:lvl6pPr>
            <a:lvl7pPr marL="2660355" indent="0">
              <a:buNone/>
              <a:defRPr sz="1940"/>
            </a:lvl7pPr>
            <a:lvl8pPr marL="3103748" indent="0">
              <a:buNone/>
              <a:defRPr sz="1940"/>
            </a:lvl8pPr>
            <a:lvl9pPr marL="3547140" indent="0">
              <a:buNone/>
              <a:defRPr sz="1940"/>
            </a:lvl9pPr>
          </a:lstStyle>
          <a:p>
            <a:endParaRPr lang="en-AT"/>
          </a:p>
        </p:txBody>
      </p:sp>
      <p:sp>
        <p:nvSpPr>
          <p:cNvPr id="4" name="Text Placeholder 3">
            <a:extLst>
              <a:ext uri="{FF2B5EF4-FFF2-40B4-BE49-F238E27FC236}">
                <a16:creationId xmlns:a16="http://schemas.microsoft.com/office/drawing/2014/main" id="{D7334DA0-FDB5-AA16-F6C1-77165AAA2A2A}"/>
              </a:ext>
            </a:extLst>
          </p:cNvPr>
          <p:cNvSpPr>
            <a:spLocks noGrp="1"/>
          </p:cNvSpPr>
          <p:nvPr>
            <p:ph type="body" sz="half" idx="2"/>
          </p:nvPr>
        </p:nvSpPr>
        <p:spPr>
          <a:xfrm>
            <a:off x="3527112" y="11521439"/>
            <a:ext cx="16515395" cy="21344893"/>
          </a:xfrm>
        </p:spPr>
        <p:txBody>
          <a:bodyPr/>
          <a:lstStyle>
            <a:lvl1pPr marL="0" indent="0">
              <a:buNone/>
              <a:defRPr sz="1552"/>
            </a:lvl1pPr>
            <a:lvl2pPr marL="443393" indent="0">
              <a:buNone/>
              <a:defRPr sz="1358"/>
            </a:lvl2pPr>
            <a:lvl3pPr marL="886785" indent="0">
              <a:buNone/>
              <a:defRPr sz="1164"/>
            </a:lvl3pPr>
            <a:lvl4pPr marL="1330178" indent="0">
              <a:buNone/>
              <a:defRPr sz="970"/>
            </a:lvl4pPr>
            <a:lvl5pPr marL="1773570" indent="0">
              <a:buNone/>
              <a:defRPr sz="970"/>
            </a:lvl5pPr>
            <a:lvl6pPr marL="2216963" indent="0">
              <a:buNone/>
              <a:defRPr sz="970"/>
            </a:lvl6pPr>
            <a:lvl7pPr marL="2660355" indent="0">
              <a:buNone/>
              <a:defRPr sz="970"/>
            </a:lvl7pPr>
            <a:lvl8pPr marL="3103748" indent="0">
              <a:buNone/>
              <a:defRPr sz="970"/>
            </a:lvl8pPr>
            <a:lvl9pPr marL="3547140" indent="0">
              <a:buNone/>
              <a:defRPr sz="970"/>
            </a:lvl9pPr>
          </a:lstStyle>
          <a:p>
            <a:pPr lvl="0"/>
            <a:r>
              <a:rPr lang="en-US"/>
              <a:t>Click to edit Master text styles</a:t>
            </a:r>
          </a:p>
        </p:txBody>
      </p:sp>
      <p:sp>
        <p:nvSpPr>
          <p:cNvPr id="5" name="Date Placeholder 4">
            <a:extLst>
              <a:ext uri="{FF2B5EF4-FFF2-40B4-BE49-F238E27FC236}">
                <a16:creationId xmlns:a16="http://schemas.microsoft.com/office/drawing/2014/main" id="{A0AF5C82-4824-C5F4-5141-DFA90E265B1B}"/>
              </a:ext>
            </a:extLst>
          </p:cNvPr>
          <p:cNvSpPr>
            <a:spLocks noGrp="1"/>
          </p:cNvSpPr>
          <p:nvPr>
            <p:ph type="dt" sz="half" idx="10"/>
          </p:nvPr>
        </p:nvSpPr>
        <p:spPr/>
        <p:txBody>
          <a:bodyPr/>
          <a:lstStyle/>
          <a:p>
            <a:fld id="{EA09C5AC-C63B-4853-92A5-0A24CB21BA17}" type="datetimeFigureOut">
              <a:rPr lang="en-AT" smtClean="0"/>
              <a:t>16/04/2024</a:t>
            </a:fld>
            <a:endParaRPr lang="en-AT"/>
          </a:p>
        </p:txBody>
      </p:sp>
      <p:sp>
        <p:nvSpPr>
          <p:cNvPr id="6" name="Footer Placeholder 5">
            <a:extLst>
              <a:ext uri="{FF2B5EF4-FFF2-40B4-BE49-F238E27FC236}">
                <a16:creationId xmlns:a16="http://schemas.microsoft.com/office/drawing/2014/main" id="{8830FF32-847D-BF53-BB37-02567067A67A}"/>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ECEF318F-C916-0A22-0E09-2DCF66888E15}"/>
              </a:ext>
            </a:extLst>
          </p:cNvPr>
          <p:cNvSpPr>
            <a:spLocks noGrp="1"/>
          </p:cNvSpPr>
          <p:nvPr>
            <p:ph type="sldNum" sz="quarter" idx="12"/>
          </p:nvPr>
        </p:nvSpPr>
        <p:spPr/>
        <p:txBody>
          <a:bodyPr/>
          <a:lstStyle/>
          <a:p>
            <a:fld id="{F4311664-745B-4960-A0F8-0A55780D10D0}" type="slidenum">
              <a:rPr lang="en-AT" smtClean="0"/>
              <a:t>‹#›</a:t>
            </a:fld>
            <a:endParaRPr lang="en-AT"/>
          </a:p>
        </p:txBody>
      </p:sp>
    </p:spTree>
    <p:extLst>
      <p:ext uri="{BB962C8B-B14F-4D97-AF65-F5344CB8AC3E}">
        <p14:creationId xmlns:p14="http://schemas.microsoft.com/office/powerpoint/2010/main" val="393565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2000">
              <a:srgbClr val="92D050"/>
            </a:gs>
            <a:gs pos="74000">
              <a:schemeClr val="accent1">
                <a:lumMod val="45000"/>
                <a:lumOff val="55000"/>
              </a:schemeClr>
            </a:gs>
            <a:gs pos="83000">
              <a:schemeClr val="accent1">
                <a:lumMod val="45000"/>
                <a:lumOff val="55000"/>
              </a:schemeClr>
            </a:gs>
            <a:gs pos="69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10DFE-E8CD-D429-59C9-28FD6BE90F00}"/>
              </a:ext>
            </a:extLst>
          </p:cNvPr>
          <p:cNvSpPr>
            <a:spLocks noGrp="1"/>
          </p:cNvSpPr>
          <p:nvPr>
            <p:ph type="title"/>
          </p:nvPr>
        </p:nvSpPr>
        <p:spPr>
          <a:xfrm>
            <a:off x="3520441" y="2044703"/>
            <a:ext cx="44165520" cy="7423153"/>
          </a:xfrm>
          <a:prstGeom prst="rect">
            <a:avLst/>
          </a:prstGeom>
        </p:spPr>
        <p:txBody>
          <a:bodyPr vert="horz" lIns="91440" tIns="45720" rIns="91440" bIns="45720" rtlCol="0" anchor="ctr">
            <a:normAutofit/>
          </a:bodyPr>
          <a:lstStyle/>
          <a:p>
            <a:r>
              <a:rPr lang="en-US"/>
              <a:t>Click to edit Master title style</a:t>
            </a:r>
            <a:endParaRPr lang="en-AT"/>
          </a:p>
        </p:txBody>
      </p:sp>
      <p:sp>
        <p:nvSpPr>
          <p:cNvPr id="3" name="Text Placeholder 2">
            <a:extLst>
              <a:ext uri="{FF2B5EF4-FFF2-40B4-BE49-F238E27FC236}">
                <a16:creationId xmlns:a16="http://schemas.microsoft.com/office/drawing/2014/main" id="{554C6D01-F4F6-BECC-E888-38C676A269FD}"/>
              </a:ext>
            </a:extLst>
          </p:cNvPr>
          <p:cNvSpPr>
            <a:spLocks noGrp="1"/>
          </p:cNvSpPr>
          <p:nvPr>
            <p:ph type="body" idx="1"/>
          </p:nvPr>
        </p:nvSpPr>
        <p:spPr>
          <a:xfrm>
            <a:off x="3520441" y="10223499"/>
            <a:ext cx="4416552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4277820A-5F15-C956-2A35-1C022AE8A639}"/>
              </a:ext>
            </a:extLst>
          </p:cNvPr>
          <p:cNvSpPr>
            <a:spLocks noGrp="1"/>
          </p:cNvSpPr>
          <p:nvPr>
            <p:ph type="dt" sz="half" idx="2"/>
          </p:nvPr>
        </p:nvSpPr>
        <p:spPr>
          <a:xfrm>
            <a:off x="3520440" y="35595564"/>
            <a:ext cx="11521440" cy="2044700"/>
          </a:xfrm>
          <a:prstGeom prst="rect">
            <a:avLst/>
          </a:prstGeom>
        </p:spPr>
        <p:txBody>
          <a:bodyPr vert="horz" lIns="91440" tIns="45720" rIns="91440" bIns="45720" rtlCol="0" anchor="ctr"/>
          <a:lstStyle>
            <a:lvl1pPr algn="l">
              <a:defRPr sz="1164">
                <a:solidFill>
                  <a:schemeClr val="tx1">
                    <a:tint val="75000"/>
                  </a:schemeClr>
                </a:solidFill>
              </a:defRPr>
            </a:lvl1pPr>
          </a:lstStyle>
          <a:p>
            <a:fld id="{EA09C5AC-C63B-4853-92A5-0A24CB21BA17}" type="datetimeFigureOut">
              <a:rPr lang="en-AT" smtClean="0"/>
              <a:t>16/04/2024</a:t>
            </a:fld>
            <a:endParaRPr lang="en-AT"/>
          </a:p>
        </p:txBody>
      </p:sp>
      <p:sp>
        <p:nvSpPr>
          <p:cNvPr id="5" name="Footer Placeholder 4">
            <a:extLst>
              <a:ext uri="{FF2B5EF4-FFF2-40B4-BE49-F238E27FC236}">
                <a16:creationId xmlns:a16="http://schemas.microsoft.com/office/drawing/2014/main" id="{A556C756-ABF2-07F5-3F74-9796DB1B772D}"/>
              </a:ext>
            </a:extLst>
          </p:cNvPr>
          <p:cNvSpPr>
            <a:spLocks noGrp="1"/>
          </p:cNvSpPr>
          <p:nvPr>
            <p:ph type="ftr" sz="quarter" idx="3"/>
          </p:nvPr>
        </p:nvSpPr>
        <p:spPr>
          <a:xfrm>
            <a:off x="16962121" y="35595564"/>
            <a:ext cx="17282160" cy="2044700"/>
          </a:xfrm>
          <a:prstGeom prst="rect">
            <a:avLst/>
          </a:prstGeom>
        </p:spPr>
        <p:txBody>
          <a:bodyPr vert="horz" lIns="91440" tIns="45720" rIns="91440" bIns="45720" rtlCol="0" anchor="ctr"/>
          <a:lstStyle>
            <a:lvl1pPr algn="ctr">
              <a:defRPr sz="1164">
                <a:solidFill>
                  <a:schemeClr val="tx1">
                    <a:tint val="75000"/>
                  </a:schemeClr>
                </a:solidFill>
              </a:defRPr>
            </a:lvl1pPr>
          </a:lstStyle>
          <a:p>
            <a:endParaRPr lang="en-AT"/>
          </a:p>
        </p:txBody>
      </p:sp>
      <p:sp>
        <p:nvSpPr>
          <p:cNvPr id="6" name="Slide Number Placeholder 5">
            <a:extLst>
              <a:ext uri="{FF2B5EF4-FFF2-40B4-BE49-F238E27FC236}">
                <a16:creationId xmlns:a16="http://schemas.microsoft.com/office/drawing/2014/main" id="{F1C0B4BA-6E93-DF55-5C99-9221BB06C050}"/>
              </a:ext>
            </a:extLst>
          </p:cNvPr>
          <p:cNvSpPr>
            <a:spLocks noGrp="1"/>
          </p:cNvSpPr>
          <p:nvPr>
            <p:ph type="sldNum" sz="quarter" idx="4"/>
          </p:nvPr>
        </p:nvSpPr>
        <p:spPr>
          <a:xfrm>
            <a:off x="36164521" y="35595564"/>
            <a:ext cx="11521440" cy="2044700"/>
          </a:xfrm>
          <a:prstGeom prst="rect">
            <a:avLst/>
          </a:prstGeom>
        </p:spPr>
        <p:txBody>
          <a:bodyPr vert="horz" lIns="91440" tIns="45720" rIns="91440" bIns="45720" rtlCol="0" anchor="ctr"/>
          <a:lstStyle>
            <a:lvl1pPr algn="r">
              <a:defRPr sz="1164">
                <a:solidFill>
                  <a:schemeClr val="tx1">
                    <a:tint val="75000"/>
                  </a:schemeClr>
                </a:solidFill>
              </a:defRPr>
            </a:lvl1pPr>
          </a:lstStyle>
          <a:p>
            <a:fld id="{F4311664-745B-4960-A0F8-0A55780D10D0}" type="slidenum">
              <a:rPr lang="en-AT" smtClean="0"/>
              <a:t>‹#›</a:t>
            </a:fld>
            <a:endParaRPr lang="en-AT"/>
          </a:p>
        </p:txBody>
      </p:sp>
    </p:spTree>
    <p:extLst>
      <p:ext uri="{BB962C8B-B14F-4D97-AF65-F5344CB8AC3E}">
        <p14:creationId xmlns:p14="http://schemas.microsoft.com/office/powerpoint/2010/main" val="2147036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886785" rtl="0" eaLnBrk="1" latinLnBrk="0" hangingPunct="1">
        <a:lnSpc>
          <a:spcPct val="90000"/>
        </a:lnSpc>
        <a:spcBef>
          <a:spcPct val="0"/>
        </a:spcBef>
        <a:buNone/>
        <a:defRPr sz="4267" kern="1200">
          <a:solidFill>
            <a:schemeClr val="tx1"/>
          </a:solidFill>
          <a:latin typeface="+mj-lt"/>
          <a:ea typeface="+mj-ea"/>
          <a:cs typeface="+mj-cs"/>
        </a:defRPr>
      </a:lvl1pPr>
    </p:titleStyle>
    <p:bodyStyle>
      <a:lvl1pPr marL="221696" indent="-221696" algn="l" defTabSz="886785" rtl="0" eaLnBrk="1" latinLnBrk="0" hangingPunct="1">
        <a:lnSpc>
          <a:spcPct val="90000"/>
        </a:lnSpc>
        <a:spcBef>
          <a:spcPts val="970"/>
        </a:spcBef>
        <a:buFont typeface="Arial" panose="020B0604020202020204" pitchFamily="34" charset="0"/>
        <a:buChar char="•"/>
        <a:defRPr sz="2715" kern="1200">
          <a:solidFill>
            <a:schemeClr val="tx1"/>
          </a:solidFill>
          <a:latin typeface="+mn-lt"/>
          <a:ea typeface="+mn-ea"/>
          <a:cs typeface="+mn-cs"/>
        </a:defRPr>
      </a:lvl1pPr>
      <a:lvl2pPr marL="665089" indent="-221696" algn="l" defTabSz="886785" rtl="0" eaLnBrk="1" latinLnBrk="0" hangingPunct="1">
        <a:lnSpc>
          <a:spcPct val="90000"/>
        </a:lnSpc>
        <a:spcBef>
          <a:spcPts val="485"/>
        </a:spcBef>
        <a:buFont typeface="Arial" panose="020B0604020202020204" pitchFamily="34" charset="0"/>
        <a:buChar char="•"/>
        <a:defRPr sz="2328" kern="1200">
          <a:solidFill>
            <a:schemeClr val="tx1"/>
          </a:solidFill>
          <a:latin typeface="+mn-lt"/>
          <a:ea typeface="+mn-ea"/>
          <a:cs typeface="+mn-cs"/>
        </a:defRPr>
      </a:lvl2pPr>
      <a:lvl3pPr marL="1108481" indent="-221696" algn="l" defTabSz="886785" rtl="0" eaLnBrk="1" latinLnBrk="0" hangingPunct="1">
        <a:lnSpc>
          <a:spcPct val="90000"/>
        </a:lnSpc>
        <a:spcBef>
          <a:spcPts val="485"/>
        </a:spcBef>
        <a:buFont typeface="Arial" panose="020B0604020202020204" pitchFamily="34" charset="0"/>
        <a:buChar char="•"/>
        <a:defRPr sz="1940" kern="1200">
          <a:solidFill>
            <a:schemeClr val="tx1"/>
          </a:solidFill>
          <a:latin typeface="+mn-lt"/>
          <a:ea typeface="+mn-ea"/>
          <a:cs typeface="+mn-cs"/>
        </a:defRPr>
      </a:lvl3pPr>
      <a:lvl4pPr marL="1551874"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4pPr>
      <a:lvl5pPr marL="1995267"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5pPr>
      <a:lvl6pPr marL="2438659"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6pPr>
      <a:lvl7pPr marL="2882052"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7pPr>
      <a:lvl8pPr marL="3325444"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8pPr>
      <a:lvl9pPr marL="3768837" indent="-221696" algn="l" defTabSz="886785" rtl="0" eaLnBrk="1" latinLnBrk="0" hangingPunct="1">
        <a:lnSpc>
          <a:spcPct val="90000"/>
        </a:lnSpc>
        <a:spcBef>
          <a:spcPts val="485"/>
        </a:spcBef>
        <a:buFont typeface="Arial" panose="020B0604020202020204" pitchFamily="34" charset="0"/>
        <a:buChar char="•"/>
        <a:defRPr sz="1746" kern="1200">
          <a:solidFill>
            <a:schemeClr val="tx1"/>
          </a:solidFill>
          <a:latin typeface="+mn-lt"/>
          <a:ea typeface="+mn-ea"/>
          <a:cs typeface="+mn-cs"/>
        </a:defRPr>
      </a:lvl9pPr>
    </p:bodyStyle>
    <p:otherStyle>
      <a:defPPr>
        <a:defRPr lang="en-AT"/>
      </a:defPPr>
      <a:lvl1pPr marL="0" algn="l" defTabSz="886785" rtl="0" eaLnBrk="1" latinLnBrk="0" hangingPunct="1">
        <a:defRPr sz="1746" kern="1200">
          <a:solidFill>
            <a:schemeClr val="tx1"/>
          </a:solidFill>
          <a:latin typeface="+mn-lt"/>
          <a:ea typeface="+mn-ea"/>
          <a:cs typeface="+mn-cs"/>
        </a:defRPr>
      </a:lvl1pPr>
      <a:lvl2pPr marL="443393" algn="l" defTabSz="886785" rtl="0" eaLnBrk="1" latinLnBrk="0" hangingPunct="1">
        <a:defRPr sz="1746" kern="1200">
          <a:solidFill>
            <a:schemeClr val="tx1"/>
          </a:solidFill>
          <a:latin typeface="+mn-lt"/>
          <a:ea typeface="+mn-ea"/>
          <a:cs typeface="+mn-cs"/>
        </a:defRPr>
      </a:lvl2pPr>
      <a:lvl3pPr marL="886785" algn="l" defTabSz="886785" rtl="0" eaLnBrk="1" latinLnBrk="0" hangingPunct="1">
        <a:defRPr sz="1746" kern="1200">
          <a:solidFill>
            <a:schemeClr val="tx1"/>
          </a:solidFill>
          <a:latin typeface="+mn-lt"/>
          <a:ea typeface="+mn-ea"/>
          <a:cs typeface="+mn-cs"/>
        </a:defRPr>
      </a:lvl3pPr>
      <a:lvl4pPr marL="1330178" algn="l" defTabSz="886785" rtl="0" eaLnBrk="1" latinLnBrk="0" hangingPunct="1">
        <a:defRPr sz="1746" kern="1200">
          <a:solidFill>
            <a:schemeClr val="tx1"/>
          </a:solidFill>
          <a:latin typeface="+mn-lt"/>
          <a:ea typeface="+mn-ea"/>
          <a:cs typeface="+mn-cs"/>
        </a:defRPr>
      </a:lvl4pPr>
      <a:lvl5pPr marL="1773570" algn="l" defTabSz="886785" rtl="0" eaLnBrk="1" latinLnBrk="0" hangingPunct="1">
        <a:defRPr sz="1746" kern="1200">
          <a:solidFill>
            <a:schemeClr val="tx1"/>
          </a:solidFill>
          <a:latin typeface="+mn-lt"/>
          <a:ea typeface="+mn-ea"/>
          <a:cs typeface="+mn-cs"/>
        </a:defRPr>
      </a:lvl5pPr>
      <a:lvl6pPr marL="2216963" algn="l" defTabSz="886785" rtl="0" eaLnBrk="1" latinLnBrk="0" hangingPunct="1">
        <a:defRPr sz="1746" kern="1200">
          <a:solidFill>
            <a:schemeClr val="tx1"/>
          </a:solidFill>
          <a:latin typeface="+mn-lt"/>
          <a:ea typeface="+mn-ea"/>
          <a:cs typeface="+mn-cs"/>
        </a:defRPr>
      </a:lvl6pPr>
      <a:lvl7pPr marL="2660355" algn="l" defTabSz="886785" rtl="0" eaLnBrk="1" latinLnBrk="0" hangingPunct="1">
        <a:defRPr sz="1746" kern="1200">
          <a:solidFill>
            <a:schemeClr val="tx1"/>
          </a:solidFill>
          <a:latin typeface="+mn-lt"/>
          <a:ea typeface="+mn-ea"/>
          <a:cs typeface="+mn-cs"/>
        </a:defRPr>
      </a:lvl7pPr>
      <a:lvl8pPr marL="3103748" algn="l" defTabSz="886785" rtl="0" eaLnBrk="1" latinLnBrk="0" hangingPunct="1">
        <a:defRPr sz="1746" kern="1200">
          <a:solidFill>
            <a:schemeClr val="tx1"/>
          </a:solidFill>
          <a:latin typeface="+mn-lt"/>
          <a:ea typeface="+mn-ea"/>
          <a:cs typeface="+mn-cs"/>
        </a:defRPr>
      </a:lvl8pPr>
      <a:lvl9pPr marL="3547140" algn="l" defTabSz="886785" rtl="0" eaLnBrk="1" latinLnBrk="0" hangingPunct="1">
        <a:defRPr sz="17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98165">
              <a:schemeClr val="bg2">
                <a:lumMod val="90000"/>
              </a:schemeClr>
            </a:gs>
            <a:gs pos="9000">
              <a:schemeClr val="bg1"/>
            </a:gs>
            <a:gs pos="67000">
              <a:schemeClr val="accent1">
                <a:lumMod val="45000"/>
                <a:lumOff val="55000"/>
              </a:schemeClr>
            </a:gs>
            <a:gs pos="44000">
              <a:schemeClr val="accent1">
                <a:lumMod val="45000"/>
                <a:lumOff val="55000"/>
              </a:schemeClr>
            </a:gs>
            <a:gs pos="26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2B9B82-0DCA-5F2C-2EDB-C69967B3B777}"/>
              </a:ext>
            </a:extLst>
          </p:cNvPr>
          <p:cNvSpPr txBox="1"/>
          <p:nvPr/>
        </p:nvSpPr>
        <p:spPr>
          <a:xfrm>
            <a:off x="17330056" y="578433"/>
            <a:ext cx="17090573" cy="584775"/>
          </a:xfrm>
          <a:prstGeom prst="rect">
            <a:avLst/>
          </a:prstGeom>
          <a:noFill/>
        </p:spPr>
        <p:txBody>
          <a:bodyPr wrap="square">
            <a:spAutoFit/>
          </a:bodyPr>
          <a:lstStyle/>
          <a:p>
            <a:pPr algn="ctr"/>
            <a:r>
              <a:rPr lang="en-US" sz="3200" b="1" dirty="0">
                <a:latin typeface="Times New Roman" panose="02020603050405020304" pitchFamily="18" charset="0"/>
                <a:cs typeface="Times New Roman" panose="02020603050405020304" pitchFamily="18" charset="0"/>
              </a:rPr>
              <a:t>Intention to apply Artificial Intelligence using fact-checking tools in disaster management</a:t>
            </a:r>
          </a:p>
        </p:txBody>
      </p:sp>
      <p:sp>
        <p:nvSpPr>
          <p:cNvPr id="7" name="TextBox 6">
            <a:extLst>
              <a:ext uri="{FF2B5EF4-FFF2-40B4-BE49-F238E27FC236}">
                <a16:creationId xmlns:a16="http://schemas.microsoft.com/office/drawing/2014/main" id="{CEAF14E7-18E2-B060-12A0-2A86BFD30568}"/>
              </a:ext>
            </a:extLst>
          </p:cNvPr>
          <p:cNvSpPr txBox="1"/>
          <p:nvPr/>
        </p:nvSpPr>
        <p:spPr>
          <a:xfrm>
            <a:off x="24045333" y="1309708"/>
            <a:ext cx="4975981" cy="400110"/>
          </a:xfrm>
          <a:prstGeom prst="rect">
            <a:avLst/>
          </a:prstGeom>
          <a:noFill/>
        </p:spPr>
        <p:txBody>
          <a:bodyPr wrap="square">
            <a:spAutoFit/>
          </a:bodyPr>
          <a:lstStyle/>
          <a:p>
            <a:r>
              <a:rPr lang="nl-NL" sz="2000" dirty="0">
                <a:latin typeface="Times New Roman" panose="02020603050405020304" pitchFamily="18" charset="0"/>
                <a:cs typeface="Times New Roman" panose="02020603050405020304" pitchFamily="18" charset="0"/>
              </a:rPr>
              <a:t>Tahereh Zobeidi</a:t>
            </a:r>
            <a:r>
              <a:rPr lang="nl-NL" sz="2000" baseline="30000" dirty="0">
                <a:latin typeface="Times New Roman" panose="02020603050405020304" pitchFamily="18" charset="0"/>
                <a:cs typeface="Times New Roman" panose="02020603050405020304" pitchFamily="18" charset="0"/>
              </a:rPr>
              <a:t>1</a:t>
            </a:r>
            <a:r>
              <a:rPr lang="nl-NL" sz="2000" dirty="0">
                <a:latin typeface="Times New Roman" panose="02020603050405020304" pitchFamily="18" charset="0"/>
                <a:cs typeface="Times New Roman" panose="02020603050405020304" pitchFamily="18" charset="0"/>
              </a:rPr>
              <a:t> and Nadejda Komendantova</a:t>
            </a:r>
            <a:r>
              <a:rPr lang="nl-NL" sz="2000" baseline="30000" dirty="0">
                <a:latin typeface="Times New Roman" panose="02020603050405020304" pitchFamily="18" charset="0"/>
                <a:cs typeface="Times New Roman" panose="02020603050405020304" pitchFamily="18" charset="0"/>
              </a:rPr>
              <a:t>1</a:t>
            </a:r>
            <a:endParaRPr lang="en-AT" sz="2000" baseline="30000"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A7100620-AFB3-2416-E605-824268E9AA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7944" y="72736"/>
            <a:ext cx="4775201" cy="3607129"/>
          </a:xfrm>
          <a:prstGeom prst="rect">
            <a:avLst/>
          </a:prstGeom>
        </p:spPr>
      </p:pic>
      <p:pic>
        <p:nvPicPr>
          <p:cNvPr id="15" name="Picture 14">
            <a:extLst>
              <a:ext uri="{FF2B5EF4-FFF2-40B4-BE49-F238E27FC236}">
                <a16:creationId xmlns:a16="http://schemas.microsoft.com/office/drawing/2014/main" id="{DCF9CCF7-26AD-76B5-E016-65FF68EAE0F5}"/>
              </a:ext>
            </a:extLst>
          </p:cNvPr>
          <p:cNvPicPr>
            <a:picLocks noChangeAspect="1"/>
          </p:cNvPicPr>
          <p:nvPr/>
        </p:nvPicPr>
        <p:blipFill>
          <a:blip r:embed="rId3"/>
          <a:stretch>
            <a:fillRect/>
          </a:stretch>
        </p:blipFill>
        <p:spPr>
          <a:xfrm>
            <a:off x="0" y="72736"/>
            <a:ext cx="4118815" cy="3249584"/>
          </a:xfrm>
          <a:prstGeom prst="rect">
            <a:avLst/>
          </a:prstGeom>
        </p:spPr>
      </p:pic>
      <p:pic>
        <p:nvPicPr>
          <p:cNvPr id="17" name="Picture 16">
            <a:extLst>
              <a:ext uri="{FF2B5EF4-FFF2-40B4-BE49-F238E27FC236}">
                <a16:creationId xmlns:a16="http://schemas.microsoft.com/office/drawing/2014/main" id="{3C04FA50-5430-641A-6F6B-98C3343629D8}"/>
              </a:ext>
            </a:extLst>
          </p:cNvPr>
          <p:cNvPicPr>
            <a:picLocks noChangeAspect="1"/>
          </p:cNvPicPr>
          <p:nvPr/>
        </p:nvPicPr>
        <p:blipFill>
          <a:blip r:embed="rId4"/>
          <a:stretch>
            <a:fillRect/>
          </a:stretch>
        </p:blipFill>
        <p:spPr>
          <a:xfrm>
            <a:off x="37154015" y="362374"/>
            <a:ext cx="9786065" cy="3872335"/>
          </a:xfrm>
          <a:prstGeom prst="rect">
            <a:avLst/>
          </a:prstGeom>
        </p:spPr>
      </p:pic>
      <p:sp>
        <p:nvSpPr>
          <p:cNvPr id="20" name="TextBox 19">
            <a:extLst>
              <a:ext uri="{FF2B5EF4-FFF2-40B4-BE49-F238E27FC236}">
                <a16:creationId xmlns:a16="http://schemas.microsoft.com/office/drawing/2014/main" id="{F8FC5293-E998-5E5A-97E1-5D0AF41C6DDD}"/>
              </a:ext>
            </a:extLst>
          </p:cNvPr>
          <p:cNvSpPr txBox="1"/>
          <p:nvPr/>
        </p:nvSpPr>
        <p:spPr>
          <a:xfrm>
            <a:off x="14603639" y="1959988"/>
            <a:ext cx="25704800" cy="677108"/>
          </a:xfrm>
          <a:prstGeom prst="rect">
            <a:avLst/>
          </a:prstGeom>
          <a:noFill/>
        </p:spPr>
        <p:txBody>
          <a:bodyPr wrap="square">
            <a:spAutoFit/>
          </a:bodyPr>
          <a:lstStyle/>
          <a:p>
            <a:pPr algn="ctr"/>
            <a:r>
              <a:rPr lang="en-US" sz="1800" baseline="30000" dirty="0">
                <a:latin typeface="Times New Roman" panose="02020603050405020304" pitchFamily="18" charset="0"/>
                <a:cs typeface="Times New Roman" panose="02020603050405020304" pitchFamily="18" charset="0"/>
              </a:rPr>
              <a:t>1</a:t>
            </a:r>
            <a:r>
              <a:rPr lang="en-AT" sz="1800" dirty="0">
                <a:latin typeface="Times New Roman" panose="02020603050405020304" pitchFamily="18" charset="0"/>
                <a:cs typeface="Times New Roman" panose="02020603050405020304" pitchFamily="18" charset="0"/>
              </a:rPr>
              <a:t>Cooperation and Transformative Governance Research Group, Advancing Systems Analysis Program</a:t>
            </a:r>
            <a:r>
              <a:rPr lang="en-US" sz="1800" dirty="0">
                <a:latin typeface="Times New Roman" panose="02020603050405020304" pitchFamily="18" charset="0"/>
                <a:cs typeface="Times New Roman" panose="02020603050405020304" pitchFamily="18" charset="0"/>
              </a:rPr>
              <a:t>, </a:t>
            </a:r>
            <a:r>
              <a:rPr lang="en-AT" sz="1800" dirty="0">
                <a:latin typeface="Times New Roman" panose="02020603050405020304" pitchFamily="18" charset="0"/>
                <a:cs typeface="Times New Roman" panose="02020603050405020304" pitchFamily="18" charset="0"/>
              </a:rPr>
              <a:t>International Institute for Applied Systems Analysis</a:t>
            </a:r>
            <a:r>
              <a:rPr lang="en-US" sz="1800" dirty="0">
                <a:latin typeface="Times New Roman" panose="02020603050405020304" pitchFamily="18" charset="0"/>
                <a:cs typeface="Times New Roman" panose="02020603050405020304" pitchFamily="18" charset="0"/>
              </a:rPr>
              <a:t> (IIASA</a:t>
            </a:r>
            <a:r>
              <a:rPr lang="en-AT"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Contact: </a:t>
            </a:r>
            <a:r>
              <a:rPr lang="en-US" sz="2000" b="1" dirty="0" err="1">
                <a:latin typeface="Times New Roman" panose="02020603050405020304" pitchFamily="18" charset="0"/>
                <a:cs typeface="Times New Roman" panose="02020603050405020304" pitchFamily="18" charset="0"/>
              </a:rPr>
              <a:t>Nadejda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Komendantova</a:t>
            </a:r>
            <a:r>
              <a:rPr lang="en-US" sz="2000" b="1" dirty="0">
                <a:latin typeface="Times New Roman" panose="02020603050405020304" pitchFamily="18" charset="0"/>
                <a:cs typeface="Times New Roman" panose="02020603050405020304" pitchFamily="18" charset="0"/>
              </a:rPr>
              <a:t>, komendan@iiasa.ac.at</a:t>
            </a:r>
          </a:p>
        </p:txBody>
      </p:sp>
      <p:sp>
        <p:nvSpPr>
          <p:cNvPr id="28" name="TextBox 27">
            <a:extLst>
              <a:ext uri="{FF2B5EF4-FFF2-40B4-BE49-F238E27FC236}">
                <a16:creationId xmlns:a16="http://schemas.microsoft.com/office/drawing/2014/main" id="{66165A19-A22E-73A5-493D-8D8161E58AEE}"/>
              </a:ext>
            </a:extLst>
          </p:cNvPr>
          <p:cNvSpPr txBox="1"/>
          <p:nvPr/>
        </p:nvSpPr>
        <p:spPr>
          <a:xfrm>
            <a:off x="3366654" y="4797886"/>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Introduction</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FFB803AA-1043-E01F-81C1-C2C86DD145D7}"/>
              </a:ext>
            </a:extLst>
          </p:cNvPr>
          <p:cNvSpPr txBox="1"/>
          <p:nvPr/>
        </p:nvSpPr>
        <p:spPr>
          <a:xfrm>
            <a:off x="3366654" y="9729387"/>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Objectives</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0C90F1E7-52B2-4CAC-B160-46389707A4B9}"/>
              </a:ext>
            </a:extLst>
          </p:cNvPr>
          <p:cNvSpPr txBox="1"/>
          <p:nvPr/>
        </p:nvSpPr>
        <p:spPr>
          <a:xfrm>
            <a:off x="36020320" y="6405390"/>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Discussion and conclusion </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33" name="TextBox 32">
            <a:extLst>
              <a:ext uri="{FF2B5EF4-FFF2-40B4-BE49-F238E27FC236}">
                <a16:creationId xmlns:a16="http://schemas.microsoft.com/office/drawing/2014/main" id="{9952E110-B077-45B0-B3D8-B9E6BFDF0BD4}"/>
              </a:ext>
            </a:extLst>
          </p:cNvPr>
          <p:cNvSpPr txBox="1"/>
          <p:nvPr/>
        </p:nvSpPr>
        <p:spPr>
          <a:xfrm>
            <a:off x="3366654" y="5690021"/>
            <a:ext cx="12053454" cy="3785652"/>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The daily dissemination of a substantial amount of information concerning to disasters and crises on social media platforms, including Facebook, Instagram and Twitter in one side, and the sensitivity of this information, on the other hand, underscores the importance of evaluating the credibility of online information in this area. Fact-checking tools employing artificial intelligence represent a novel approach to verifying the validity of online information across various fields, including disaster management. The inclination of individuals to utilize fact-checking tools in such circumstances is influenced by their perceptions. The aim of this study is to investigate factors affecting intention to use Artificial intelligence (AI) for fact checking during disaster? </a:t>
            </a:r>
          </a:p>
          <a:p>
            <a:pPr algn="just"/>
            <a:endParaRPr lang="en-US" sz="2400" dirty="0">
              <a:latin typeface="Times New Roman" panose="02020603050405020304" pitchFamily="18" charset="0"/>
              <a:cs typeface="Times New Roman" panose="02020603050405020304" pitchFamily="18" charset="0"/>
            </a:endParaRPr>
          </a:p>
          <a:p>
            <a:pPr algn="just"/>
            <a:endParaRPr lang="en-AT" sz="2400" dirty="0">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44181F30-61A9-A793-A635-753904240762}"/>
              </a:ext>
            </a:extLst>
          </p:cNvPr>
          <p:cNvSpPr txBox="1"/>
          <p:nvPr/>
        </p:nvSpPr>
        <p:spPr>
          <a:xfrm>
            <a:off x="3366654" y="23878300"/>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Methodology</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35" name="TextBox 34">
            <a:extLst>
              <a:ext uri="{FF2B5EF4-FFF2-40B4-BE49-F238E27FC236}">
                <a16:creationId xmlns:a16="http://schemas.microsoft.com/office/drawing/2014/main" id="{D54CE17B-2FDA-064B-E5A4-B75AB7698341}"/>
              </a:ext>
            </a:extLst>
          </p:cNvPr>
          <p:cNvSpPr txBox="1"/>
          <p:nvPr/>
        </p:nvSpPr>
        <p:spPr>
          <a:xfrm>
            <a:off x="3298358" y="12050727"/>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Research Model</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8007DC70-5CB1-C181-E9E4-1A94A93D1756}"/>
              </a:ext>
            </a:extLst>
          </p:cNvPr>
          <p:cNvSpPr txBox="1"/>
          <p:nvPr/>
        </p:nvSpPr>
        <p:spPr>
          <a:xfrm>
            <a:off x="3298358" y="25129852"/>
            <a:ext cx="12053454" cy="5632311"/>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survey aimed to investigate the perspectives and attitudes of European citizens towards the utilization of Artificial Intelligence (AI) and fact-checking tools in disaster management scenarios.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study sample consisted of 202 participants residing in various European countries. A random selection process was used to choose one country from each of the following regions: Sweden, England, Italy, Germany, Croatia, and Lithuania, ensuring a diverse representation across six countries</a:t>
            </a:r>
          </a:p>
          <a:p>
            <a:pPr marL="342900" indent="-342900">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collection of data was conducted using an online survey administered in April and May of 2022</a:t>
            </a:r>
          </a:p>
          <a:p>
            <a:pPr marL="342900" indent="-342900">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conceptual framework was analyzed using structural equation modeling via the AMOS software.</a:t>
            </a:r>
          </a:p>
          <a:p>
            <a:pPr marL="342900" indent="-342900">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37113DC4-F7C8-A977-3C9F-38237657B77E}"/>
              </a:ext>
            </a:extLst>
          </p:cNvPr>
          <p:cNvSpPr txBox="1"/>
          <p:nvPr/>
        </p:nvSpPr>
        <p:spPr>
          <a:xfrm>
            <a:off x="16562126" y="14253020"/>
            <a:ext cx="18082147" cy="523220"/>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Which of the following platforms have you used to get news on disasters for more than three days in the past week?</a:t>
            </a:r>
          </a:p>
        </p:txBody>
      </p:sp>
      <p:pic>
        <p:nvPicPr>
          <p:cNvPr id="65" name="Picture 64">
            <a:extLst>
              <a:ext uri="{FF2B5EF4-FFF2-40B4-BE49-F238E27FC236}">
                <a16:creationId xmlns:a16="http://schemas.microsoft.com/office/drawing/2014/main" id="{FD5849FF-2AEA-9A9F-3FE3-6C77253F8688}"/>
              </a:ext>
            </a:extLst>
          </p:cNvPr>
          <p:cNvPicPr>
            <a:picLocks noChangeAspect="1"/>
          </p:cNvPicPr>
          <p:nvPr/>
        </p:nvPicPr>
        <p:blipFill>
          <a:blip r:embed="rId5"/>
          <a:stretch>
            <a:fillRect/>
          </a:stretch>
        </p:blipFill>
        <p:spPr>
          <a:xfrm>
            <a:off x="3366653" y="18411217"/>
            <a:ext cx="12053455" cy="4268766"/>
          </a:xfrm>
          <a:prstGeom prst="rect">
            <a:avLst/>
          </a:prstGeom>
        </p:spPr>
      </p:pic>
      <p:sp>
        <p:nvSpPr>
          <p:cNvPr id="68" name="TextBox 67">
            <a:extLst>
              <a:ext uri="{FF2B5EF4-FFF2-40B4-BE49-F238E27FC236}">
                <a16:creationId xmlns:a16="http://schemas.microsoft.com/office/drawing/2014/main" id="{818F00D8-AA9E-E7CC-FF55-B7A4569AA287}"/>
              </a:ext>
            </a:extLst>
          </p:cNvPr>
          <p:cNvSpPr txBox="1"/>
          <p:nvPr/>
        </p:nvSpPr>
        <p:spPr>
          <a:xfrm>
            <a:off x="3298358" y="10732240"/>
            <a:ext cx="11701068"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What impact do critical thinking and information processing factors have on the intention to utilize Artificial Intelligence tools for fact-checking during times of disaster?</a:t>
            </a:r>
            <a:endParaRPr lang="en-AT" sz="2000" b="1" dirty="0">
              <a:latin typeface="Times New Roman" panose="02020603050405020304" pitchFamily="18" charset="0"/>
              <a:cs typeface="Times New Roman" panose="02020603050405020304" pitchFamily="18" charset="0"/>
            </a:endParaRPr>
          </a:p>
        </p:txBody>
      </p:sp>
      <p:sp>
        <p:nvSpPr>
          <p:cNvPr id="71" name="TextBox 70">
            <a:extLst>
              <a:ext uri="{FF2B5EF4-FFF2-40B4-BE49-F238E27FC236}">
                <a16:creationId xmlns:a16="http://schemas.microsoft.com/office/drawing/2014/main" id="{71C296E1-165C-D323-9877-465B71021654}"/>
              </a:ext>
            </a:extLst>
          </p:cNvPr>
          <p:cNvSpPr txBox="1"/>
          <p:nvPr/>
        </p:nvSpPr>
        <p:spPr>
          <a:xfrm>
            <a:off x="3366653" y="12997301"/>
            <a:ext cx="11985159" cy="341632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Although there is a limited studies on the impact of perceptions and information processing on the intention to employ fact-checking tools in disaster-related contexts, it is anticipated that factors like critical thinking, as a concept that involves meticulous assessment of unclear or requiring careful consideration, heuristic processing, a concept indicating acceptance of news content without filtering, and the new-source tracking a concept demonstrating openness and positivity towards social media information, play pivotal roles in predicting this intention. Consequently, a conceptual framework was formulated wherein critical thinking, aside from its direct impact on the intention to use fact-checking tools, also exerts influence through two mediators of information processing and the new source tracking variables.</a:t>
            </a:r>
            <a:endParaRPr lang="en-AT" sz="2400" dirty="0"/>
          </a:p>
        </p:txBody>
      </p:sp>
      <p:sp>
        <p:nvSpPr>
          <p:cNvPr id="78" name="TextBox 77">
            <a:extLst>
              <a:ext uri="{FF2B5EF4-FFF2-40B4-BE49-F238E27FC236}">
                <a16:creationId xmlns:a16="http://schemas.microsoft.com/office/drawing/2014/main" id="{FCA7080B-7107-4F55-AF09-93FD9B77B29C}"/>
              </a:ext>
            </a:extLst>
          </p:cNvPr>
          <p:cNvSpPr txBox="1"/>
          <p:nvPr/>
        </p:nvSpPr>
        <p:spPr>
          <a:xfrm>
            <a:off x="19371653" y="3679865"/>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Findings</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79" name="TextBox 78">
            <a:extLst>
              <a:ext uri="{FF2B5EF4-FFF2-40B4-BE49-F238E27FC236}">
                <a16:creationId xmlns:a16="http://schemas.microsoft.com/office/drawing/2014/main" id="{29956AF8-465F-CEB4-A2CE-0C1495A279CD}"/>
              </a:ext>
            </a:extLst>
          </p:cNvPr>
          <p:cNvSpPr txBox="1"/>
          <p:nvPr/>
        </p:nvSpPr>
        <p:spPr>
          <a:xfrm>
            <a:off x="19727949" y="30484009"/>
            <a:ext cx="14555959" cy="3416320"/>
          </a:xfrm>
          <a:prstGeom prst="rect">
            <a:avLst/>
          </a:prstGeom>
          <a:noFill/>
        </p:spPr>
        <p:txBody>
          <a:bodyPr wrap="square" rtlCol="0">
            <a:spAutoFit/>
          </a:bodyPr>
          <a:lstStyle/>
          <a:p>
            <a:pPr marL="342900" indent="-342900">
              <a:buFont typeface="Wingdings" panose="05000000000000000000" pitchFamily="2" charset="2"/>
              <a:buChar char="ü"/>
            </a:pPr>
            <a:r>
              <a:rPr lang="en-US" sz="2400" dirty="0">
                <a:effectLst/>
                <a:latin typeface="Times New Roman" panose="02020603050405020304" pitchFamily="18" charset="0"/>
                <a:ea typeface="Calibri" panose="020F0502020204030204" pitchFamily="34" charset="0"/>
              </a:rPr>
              <a:t>Critical thinking significantly influenced the new source tracking (β=.49; p &lt;0.0001).</a:t>
            </a:r>
          </a:p>
          <a:p>
            <a:pPr marL="342900" indent="-342900">
              <a:buFont typeface="Wingdings" panose="05000000000000000000" pitchFamily="2" charset="2"/>
              <a:buChar char="v"/>
            </a:pPr>
            <a:endParaRPr lang="en-US" sz="2400" dirty="0">
              <a:latin typeface="Times New Roman" panose="02020603050405020304" pitchFamily="18" charset="0"/>
              <a:ea typeface="Calibri" panose="020F0502020204030204" pitchFamily="34" charset="0"/>
            </a:endParaRPr>
          </a:p>
          <a:p>
            <a:pPr marL="342900" indent="-342900">
              <a:buFont typeface="Wingdings" panose="05000000000000000000" pitchFamily="2" charset="2"/>
              <a:buChar char="ü"/>
            </a:pPr>
            <a:r>
              <a:rPr lang="en-US" sz="2400" dirty="0">
                <a:effectLst/>
                <a:latin typeface="Times New Roman" panose="02020603050405020304" pitchFamily="18" charset="0"/>
                <a:ea typeface="Calibri" panose="020F0502020204030204" pitchFamily="34" charset="0"/>
              </a:rPr>
              <a:t>Critical thinking significantly influenced heuristic processing (β=.41; p &lt;0.0001). </a:t>
            </a:r>
          </a:p>
          <a:p>
            <a:pPr marL="342900" indent="-342900">
              <a:buFont typeface="Wingdings" panose="05000000000000000000" pitchFamily="2" charset="2"/>
              <a:buChar char="v"/>
            </a:pPr>
            <a:endParaRPr lang="en-US" sz="2400" dirty="0">
              <a:latin typeface="Times New Roman" panose="02020603050405020304" pitchFamily="18" charset="0"/>
              <a:ea typeface="Calibri" panose="020F0502020204030204" pitchFamily="34" charset="0"/>
            </a:endParaRPr>
          </a:p>
          <a:p>
            <a:pPr marL="342900" indent="-342900">
              <a:buFont typeface="Wingdings" panose="05000000000000000000" pitchFamily="2" charset="2"/>
              <a:buChar char="ü"/>
            </a:pPr>
            <a:r>
              <a:rPr lang="en-US" sz="2400" dirty="0">
                <a:effectLst/>
                <a:latin typeface="Times New Roman" panose="02020603050405020304" pitchFamily="18" charset="0"/>
                <a:ea typeface="Calibri" panose="020F0502020204030204" pitchFamily="34" charset="0"/>
              </a:rPr>
              <a:t>New source tracking has direct effect on the intention to use fact-checking tools (β=.19; p=0.043).</a:t>
            </a:r>
          </a:p>
          <a:p>
            <a:pPr marL="342900" indent="-342900">
              <a:buFont typeface="Wingdings" panose="05000000000000000000" pitchFamily="2" charset="2"/>
              <a:buChar char="v"/>
            </a:pPr>
            <a:endParaRPr lang="en-US" sz="2400" dirty="0">
              <a:latin typeface="Times New Roman" panose="02020603050405020304" pitchFamily="18" charset="0"/>
            </a:endParaRPr>
          </a:p>
          <a:p>
            <a:pPr marL="342900" indent="-342900">
              <a:buFont typeface="Wingdings" panose="05000000000000000000" pitchFamily="2" charset="2"/>
              <a:buChar char="ü"/>
            </a:pPr>
            <a:r>
              <a:rPr lang="en-US" sz="2400" dirty="0">
                <a:effectLst/>
                <a:latin typeface="Times New Roman" panose="02020603050405020304" pitchFamily="18" charset="0"/>
                <a:ea typeface="Calibri" panose="020F0502020204030204" pitchFamily="34" charset="0"/>
              </a:rPr>
              <a:t>Heuristic information processing has </a:t>
            </a:r>
            <a:r>
              <a:rPr lang="en-US" sz="2400" dirty="0">
                <a:latin typeface="Times New Roman" panose="02020603050405020304" pitchFamily="18" charset="0"/>
                <a:ea typeface="Calibri" panose="020F0502020204030204" pitchFamily="34" charset="0"/>
              </a:rPr>
              <a:t>direct effect on the intention to use fact checking tools</a:t>
            </a:r>
            <a:r>
              <a:rPr lang="en-US" sz="2400" dirty="0">
                <a:effectLst/>
                <a:latin typeface="Times New Roman" panose="02020603050405020304" pitchFamily="18" charset="0"/>
                <a:ea typeface="Calibri" panose="020F0502020204030204" pitchFamily="34" charset="0"/>
              </a:rPr>
              <a:t> (β=.31; p=0.001).</a:t>
            </a:r>
          </a:p>
          <a:p>
            <a:pPr marL="342900" indent="-342900">
              <a:buFont typeface="Wingdings" panose="05000000000000000000" pitchFamily="2" charset="2"/>
              <a:buChar char="v"/>
            </a:pPr>
            <a:endParaRPr lang="en-US" sz="2400" dirty="0">
              <a:latin typeface="Times New Roman" panose="02020603050405020304" pitchFamily="18" charset="0"/>
              <a:ea typeface="Calibri" panose="020F0502020204030204" pitchFamily="34" charset="0"/>
            </a:endParaRPr>
          </a:p>
          <a:p>
            <a:pPr marL="342900" indent="-342900">
              <a:buFont typeface="Courier New" panose="02070309020205020404" pitchFamily="49" charset="0"/>
              <a:buChar char="o"/>
            </a:pPr>
            <a:r>
              <a:rPr lang="en-US" sz="2400" dirty="0">
                <a:solidFill>
                  <a:srgbClr val="FF0000"/>
                </a:solidFill>
                <a:latin typeface="Times New Roman" panose="02020603050405020304" pitchFamily="18" charset="0"/>
                <a:cs typeface="Times New Roman" panose="02020603050405020304" pitchFamily="18" charset="0"/>
              </a:rPr>
              <a:t>Critical thinking did not directly predict the intention to utilize fact-checking tools. </a:t>
            </a:r>
            <a:endParaRPr lang="en-AT" sz="2400" dirty="0">
              <a:solidFill>
                <a:srgbClr val="FF0000"/>
              </a:solidFill>
              <a:latin typeface="Times New Roman" panose="02020603050405020304" pitchFamily="18" charset="0"/>
              <a:cs typeface="Times New Roman" panose="02020603050405020304" pitchFamily="18" charset="0"/>
            </a:endParaRPr>
          </a:p>
        </p:txBody>
      </p:sp>
      <p:sp>
        <p:nvSpPr>
          <p:cNvPr id="80" name="TextBox 79">
            <a:extLst>
              <a:ext uri="{FF2B5EF4-FFF2-40B4-BE49-F238E27FC236}">
                <a16:creationId xmlns:a16="http://schemas.microsoft.com/office/drawing/2014/main" id="{E6AC91A3-E9EB-9E2B-0674-8CD5EF2E1975}"/>
              </a:ext>
            </a:extLst>
          </p:cNvPr>
          <p:cNvSpPr txBox="1"/>
          <p:nvPr/>
        </p:nvSpPr>
        <p:spPr>
          <a:xfrm>
            <a:off x="20202257" y="29644142"/>
            <a:ext cx="1170208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Results of testing hypotheses</a:t>
            </a:r>
            <a:endParaRPr lang="en-AT" sz="2800" b="1" dirty="0">
              <a:latin typeface="Times New Roman" panose="02020603050405020304" pitchFamily="18" charset="0"/>
              <a:cs typeface="Times New Roman" panose="02020603050405020304" pitchFamily="18" charset="0"/>
            </a:endParaRPr>
          </a:p>
        </p:txBody>
      </p:sp>
      <p:sp>
        <p:nvSpPr>
          <p:cNvPr id="81" name="TextBox 80">
            <a:extLst>
              <a:ext uri="{FF2B5EF4-FFF2-40B4-BE49-F238E27FC236}">
                <a16:creationId xmlns:a16="http://schemas.microsoft.com/office/drawing/2014/main" id="{3FCF1E67-A454-CA08-48FE-AFB9859C8231}"/>
              </a:ext>
            </a:extLst>
          </p:cNvPr>
          <p:cNvSpPr txBox="1"/>
          <p:nvPr/>
        </p:nvSpPr>
        <p:spPr>
          <a:xfrm>
            <a:off x="19166901" y="34528526"/>
            <a:ext cx="13831057" cy="646331"/>
          </a:xfrm>
          <a:prstGeom prst="rect">
            <a:avLst/>
          </a:prstGeom>
          <a:noFill/>
        </p:spPr>
        <p:txBody>
          <a:bodyPr wrap="square" rtlCol="0">
            <a:spAutoFit/>
          </a:bodyPr>
          <a:lstStyle/>
          <a:p>
            <a:r>
              <a:rPr lang="en" sz="1800" b="1" dirty="0">
                <a:effectLst/>
                <a:latin typeface="Times New Roman" panose="02020603050405020304" pitchFamily="18" charset="0"/>
                <a:ea typeface="Times New Roman" panose="02020603050405020304" pitchFamily="18" charset="0"/>
                <a:cs typeface="Arial" panose="020B0604020202020204" pitchFamily="34" charset="0"/>
              </a:rPr>
              <a:t>The evidence examined in this study provides empirical support that the conceptual framework has been able to predict 22% of the changes in the intention to use </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fact </a:t>
            </a:r>
            <a:r>
              <a:rPr lang="en" sz="1800" b="1" dirty="0">
                <a:effectLst/>
                <a:latin typeface="Times New Roman" panose="02020603050405020304" pitchFamily="18" charset="0"/>
                <a:ea typeface="Times New Roman" panose="02020603050405020304" pitchFamily="18" charset="0"/>
                <a:cs typeface="Arial" panose="020B0604020202020204" pitchFamily="34" charset="0"/>
              </a:rPr>
              <a:t>checking tools and still a significant amount of it needs to be researched.</a:t>
            </a:r>
            <a:endParaRPr lang="en-AT" sz="18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84" name="TextBox 83">
            <a:extLst>
              <a:ext uri="{FF2B5EF4-FFF2-40B4-BE49-F238E27FC236}">
                <a16:creationId xmlns:a16="http://schemas.microsoft.com/office/drawing/2014/main" id="{A6706C08-6BD2-A78E-F466-B4B887B25163}"/>
              </a:ext>
            </a:extLst>
          </p:cNvPr>
          <p:cNvSpPr txBox="1"/>
          <p:nvPr/>
        </p:nvSpPr>
        <p:spPr>
          <a:xfrm>
            <a:off x="35713218" y="7866489"/>
            <a:ext cx="12053454" cy="10064294"/>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The study employed structural equation modeling (SEM) to examine the relationships between critical thinking, heuristic processing, new-source tracking, and the intention to use fact-checking tools. </a:t>
            </a:r>
          </a:p>
          <a:p>
            <a:pPr algn="just"/>
            <a:r>
              <a:rPr lang="en-US" sz="2400" dirty="0">
                <a:latin typeface="Times New Roman" panose="02020603050405020304" pitchFamily="18" charset="0"/>
                <a:cs typeface="Times New Roman" panose="02020603050405020304" pitchFamily="18" charset="0"/>
              </a:rPr>
              <a:t>Critical thinking, defined as meticulous assessment of unclear or requiring careful consideration information, significantly influenced both heuristic processing and new-source tracking within the model. Specifically, critical thinking had a substantial positive effect on new-source tracking (β = .49; p &lt; 0.0001) and heuristic processing (β = .41; p &lt; 0.0001).</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Moreover, the results revealed direct effects of new-source tracking and heuristic processing on the intention to use fact-checking tools. This suggests that individuals who are more open to social media information are more inclined to utilize fact-checking resources. Similarly, heuristic processing, defined as acceptance of news content without filtering, had a significant positive effect on the intention to use fact-checking tools (β = .31; p = 0.001), indicating that individuals who tend to accept news content without thorough evaluation are more likely to engage with fact-checking mechanisms.</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Interestingly, despite its significant influence on both heuristic processing and new-source tracking, critical thinking did not directly predict the intention to utilize fact-checking tools. </a:t>
            </a:r>
            <a:r>
              <a:rPr lang="en-US" sz="2400" b="1" dirty="0">
                <a:latin typeface="Times New Roman" panose="02020603050405020304" pitchFamily="18" charset="0"/>
                <a:cs typeface="Times New Roman" panose="02020603050405020304" pitchFamily="18" charset="0"/>
              </a:rPr>
              <a:t>This finding suggests that while critical thinking plays a vital role in information assessment and processing, its impact on the intention to use fact-checking tools may be mediated through other cognitive processes, such as heuristic processing and new-source tracking.</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summary, the findings underscore the importance of critical thinking, heuristic processing, and new-source tracking in shaping individuals' intentions to use fact-checking tools. Understanding these cognitive mechanisms can inform interventions aimed at promoting the adoption of fact-checking practices to combat misinformation and enhance information literacy in society.</a:t>
            </a:r>
          </a:p>
          <a:p>
            <a:pPr algn="just"/>
            <a:endParaRPr lang="en-US" sz="2400" dirty="0">
              <a:latin typeface="Times New Roman" panose="02020603050405020304" pitchFamily="18" charset="0"/>
              <a:cs typeface="Times New Roman" panose="02020603050405020304" pitchFamily="18" charset="0"/>
            </a:endParaRPr>
          </a:p>
        </p:txBody>
      </p:sp>
      <p:sp>
        <p:nvSpPr>
          <p:cNvPr id="85" name="TextBox 84">
            <a:extLst>
              <a:ext uri="{FF2B5EF4-FFF2-40B4-BE49-F238E27FC236}">
                <a16:creationId xmlns:a16="http://schemas.microsoft.com/office/drawing/2014/main" id="{E74600BC-DF0A-74EA-F6BD-42989EEDB74A}"/>
              </a:ext>
            </a:extLst>
          </p:cNvPr>
          <p:cNvSpPr txBox="1"/>
          <p:nvPr/>
        </p:nvSpPr>
        <p:spPr>
          <a:xfrm>
            <a:off x="36020320" y="18417571"/>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Limitation</a:t>
            </a:r>
            <a:endParaRPr lang="en-AT" sz="2800" b="1" dirty="0">
              <a:solidFill>
                <a:schemeClr val="bg1"/>
              </a:solidFill>
              <a:latin typeface="Times New Roman" panose="02020603050405020304" pitchFamily="18" charset="0"/>
              <a:cs typeface="Times New Roman" panose="02020603050405020304" pitchFamily="18" charset="0"/>
            </a:endParaRPr>
          </a:p>
        </p:txBody>
      </p:sp>
      <p:sp>
        <p:nvSpPr>
          <p:cNvPr id="86" name="TextBox 85">
            <a:extLst>
              <a:ext uri="{FF2B5EF4-FFF2-40B4-BE49-F238E27FC236}">
                <a16:creationId xmlns:a16="http://schemas.microsoft.com/office/drawing/2014/main" id="{8642EBEE-7FAB-6E39-1E3E-ECB9C0E7DE17}"/>
              </a:ext>
            </a:extLst>
          </p:cNvPr>
          <p:cNvSpPr txBox="1"/>
          <p:nvPr/>
        </p:nvSpPr>
        <p:spPr>
          <a:xfrm>
            <a:off x="35786292" y="19427579"/>
            <a:ext cx="12053454" cy="2308324"/>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While the study analyzed a broad spectrum of natural and human disasters, it didn't account for potential variations in social media usage across specific disaster types. By not focusing on individual disaster scenarios, the study may have overlooked nuanced differences in how social media is utilized during distinct types of crises. Future research could benefit from concentrating on a single disaster type and its associated information, providing more comprehensive insights into social media usage patterns in disaster contexts.</a:t>
            </a:r>
            <a:endParaRPr lang="en-AT" sz="2400" dirty="0">
              <a:latin typeface="Times New Roman" panose="02020603050405020304" pitchFamily="18" charset="0"/>
              <a:cs typeface="Times New Roman" panose="02020603050405020304" pitchFamily="18" charset="0"/>
            </a:endParaRPr>
          </a:p>
        </p:txBody>
      </p:sp>
      <p:sp>
        <p:nvSpPr>
          <p:cNvPr id="108" name="TextBox 107">
            <a:extLst>
              <a:ext uri="{FF2B5EF4-FFF2-40B4-BE49-F238E27FC236}">
                <a16:creationId xmlns:a16="http://schemas.microsoft.com/office/drawing/2014/main" id="{A1E3DE25-7899-A996-B79B-DF45E9329528}"/>
              </a:ext>
            </a:extLst>
          </p:cNvPr>
          <p:cNvSpPr txBox="1"/>
          <p:nvPr/>
        </p:nvSpPr>
        <p:spPr>
          <a:xfrm>
            <a:off x="16945842" y="4407299"/>
            <a:ext cx="1730165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How often do you use social media (Facebook, Instagram, Twitter) information to get news for each disaster?</a:t>
            </a:r>
            <a:endParaRPr lang="en-AT" sz="28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71E9A26-0925-44EB-52C9-E9246F4BC009}"/>
              </a:ext>
            </a:extLst>
          </p:cNvPr>
          <p:cNvSpPr txBox="1"/>
          <p:nvPr/>
        </p:nvSpPr>
        <p:spPr>
          <a:xfrm>
            <a:off x="21306714" y="9374919"/>
            <a:ext cx="1133561"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Flood</a:t>
            </a:r>
            <a:endParaRPr lang="en-AT" sz="24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2CB1F39E-0E90-30C0-4C0A-58F496B3FCCA}"/>
              </a:ext>
            </a:extLst>
          </p:cNvPr>
          <p:cNvSpPr txBox="1"/>
          <p:nvPr/>
        </p:nvSpPr>
        <p:spPr>
          <a:xfrm>
            <a:off x="25986914" y="9438825"/>
            <a:ext cx="3627619"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Industrial accidents</a:t>
            </a:r>
            <a:endParaRPr lang="en-AT" sz="24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A1BA55B-C4CE-3531-7623-32C87B1E92E3}"/>
              </a:ext>
            </a:extLst>
          </p:cNvPr>
          <p:cNvSpPr txBox="1"/>
          <p:nvPr/>
        </p:nvSpPr>
        <p:spPr>
          <a:xfrm>
            <a:off x="26889257" y="5059496"/>
            <a:ext cx="1367201"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Wildfire</a:t>
            </a:r>
            <a:endParaRPr lang="en-AT" sz="2400" b="1" dirty="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76CF3276-996E-3C9C-3DEF-1840D1F7FAE8}"/>
              </a:ext>
            </a:extLst>
          </p:cNvPr>
          <p:cNvSpPr txBox="1"/>
          <p:nvPr/>
        </p:nvSpPr>
        <p:spPr>
          <a:xfrm>
            <a:off x="21581540" y="5049525"/>
            <a:ext cx="2042958"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Earthquake</a:t>
            </a:r>
            <a:endParaRPr lang="en-AT" sz="2400" b="1"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5FA21454-D806-2B51-5BA8-26ADE6F07D13}"/>
              </a:ext>
            </a:extLst>
          </p:cNvPr>
          <p:cNvSpPr txBox="1"/>
          <p:nvPr/>
        </p:nvSpPr>
        <p:spPr>
          <a:xfrm>
            <a:off x="20544249" y="21267038"/>
            <a:ext cx="11076360" cy="523220"/>
          </a:xfrm>
          <a:prstGeom prst="rect">
            <a:avLst/>
          </a:prstGeom>
          <a:noFill/>
        </p:spPr>
        <p:txBody>
          <a:bodyPr wrap="square">
            <a:spAutoFit/>
          </a:bodyPr>
          <a:lstStyle/>
          <a:p>
            <a:r>
              <a:rPr lang="en-AT" sz="2800" b="1" dirty="0">
                <a:latin typeface="Times New Roman" panose="02020603050405020304" pitchFamily="18" charset="0"/>
                <a:cs typeface="Times New Roman" panose="02020603050405020304" pitchFamily="18" charset="0"/>
              </a:rPr>
              <a:t>How familiar are you with the tools of detector misinformation?</a:t>
            </a:r>
          </a:p>
        </p:txBody>
      </p:sp>
      <p:sp>
        <p:nvSpPr>
          <p:cNvPr id="23" name="TextBox 22">
            <a:extLst>
              <a:ext uri="{FF2B5EF4-FFF2-40B4-BE49-F238E27FC236}">
                <a16:creationId xmlns:a16="http://schemas.microsoft.com/office/drawing/2014/main" id="{6C32DB65-BDC5-D878-02BD-D1A32C82F8E4}"/>
              </a:ext>
            </a:extLst>
          </p:cNvPr>
          <p:cNvSpPr txBox="1"/>
          <p:nvPr/>
        </p:nvSpPr>
        <p:spPr>
          <a:xfrm>
            <a:off x="7940279" y="17619633"/>
            <a:ext cx="31496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Research model</a:t>
            </a:r>
            <a:endParaRPr lang="en-AT" sz="2400" b="1"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030FB10-41B7-DB4A-7AF5-420144DE21E7}"/>
              </a:ext>
            </a:extLst>
          </p:cNvPr>
          <p:cNvSpPr txBox="1"/>
          <p:nvPr/>
        </p:nvSpPr>
        <p:spPr>
          <a:xfrm>
            <a:off x="35786292" y="23595676"/>
            <a:ext cx="12747680" cy="1938992"/>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In light of these results, policy recommendations could focus on fostering critical thinking skills alongside promoting awareness and education about heuristic processing and new-source tracking. By addressing these cognitive processes, interventions can effectively encourage the utilization of fact-checking tools, thereby mitigating the spread of misinformation and bolstering societal information literacy.</a:t>
            </a:r>
          </a:p>
        </p:txBody>
      </p:sp>
      <p:sp>
        <p:nvSpPr>
          <p:cNvPr id="25" name="TextBox 24">
            <a:extLst>
              <a:ext uri="{FF2B5EF4-FFF2-40B4-BE49-F238E27FC236}">
                <a16:creationId xmlns:a16="http://schemas.microsoft.com/office/drawing/2014/main" id="{E733A0A1-45F4-193F-CBD2-67821B6CF151}"/>
              </a:ext>
            </a:extLst>
          </p:cNvPr>
          <p:cNvSpPr txBox="1"/>
          <p:nvPr/>
        </p:nvSpPr>
        <p:spPr>
          <a:xfrm>
            <a:off x="36020320" y="22792606"/>
            <a:ext cx="12053454" cy="523220"/>
          </a:xfrm>
          <a:prstGeom prst="rect">
            <a:avLst/>
          </a:prstGeom>
          <a:solidFill>
            <a:schemeClr val="accent1"/>
          </a:solid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Policy implication</a:t>
            </a:r>
            <a:endParaRPr lang="en-AT" sz="2800" b="1" dirty="0">
              <a:solidFill>
                <a:schemeClr val="bg1"/>
              </a:solidFill>
              <a:latin typeface="Times New Roman" panose="02020603050405020304" pitchFamily="18" charset="0"/>
              <a:cs typeface="Times New Roman" panose="02020603050405020304" pitchFamily="18" charset="0"/>
            </a:endParaRPr>
          </a:p>
        </p:txBody>
      </p:sp>
      <p:pic>
        <p:nvPicPr>
          <p:cNvPr id="27" name="Picture 26">
            <a:extLst>
              <a:ext uri="{FF2B5EF4-FFF2-40B4-BE49-F238E27FC236}">
                <a16:creationId xmlns:a16="http://schemas.microsoft.com/office/drawing/2014/main" id="{D236EE6B-8CE3-D6F7-CF16-3D03DF87B824}"/>
              </a:ext>
            </a:extLst>
          </p:cNvPr>
          <p:cNvPicPr>
            <a:picLocks noChangeAspect="1"/>
          </p:cNvPicPr>
          <p:nvPr/>
        </p:nvPicPr>
        <p:blipFill>
          <a:blip r:embed="rId6"/>
          <a:stretch>
            <a:fillRect/>
          </a:stretch>
        </p:blipFill>
        <p:spPr>
          <a:xfrm>
            <a:off x="30617526" y="12503461"/>
            <a:ext cx="1104762" cy="977778"/>
          </a:xfrm>
          <a:prstGeom prst="rect">
            <a:avLst/>
          </a:prstGeom>
        </p:spPr>
      </p:pic>
      <p:pic>
        <p:nvPicPr>
          <p:cNvPr id="31" name="Picture 30">
            <a:extLst>
              <a:ext uri="{FF2B5EF4-FFF2-40B4-BE49-F238E27FC236}">
                <a16:creationId xmlns:a16="http://schemas.microsoft.com/office/drawing/2014/main" id="{B3C9D638-6E15-935D-AFC4-599A5FA44691}"/>
              </a:ext>
            </a:extLst>
          </p:cNvPr>
          <p:cNvPicPr>
            <a:picLocks noChangeAspect="1"/>
          </p:cNvPicPr>
          <p:nvPr/>
        </p:nvPicPr>
        <p:blipFill>
          <a:blip r:embed="rId7"/>
          <a:stretch>
            <a:fillRect/>
          </a:stretch>
        </p:blipFill>
        <p:spPr>
          <a:xfrm>
            <a:off x="29366732" y="26445009"/>
            <a:ext cx="1803175" cy="1955555"/>
          </a:xfrm>
          <a:prstGeom prst="rect">
            <a:avLst/>
          </a:prstGeom>
        </p:spPr>
      </p:pic>
      <p:pic>
        <p:nvPicPr>
          <p:cNvPr id="16" name="Picture 15">
            <a:extLst>
              <a:ext uri="{FF2B5EF4-FFF2-40B4-BE49-F238E27FC236}">
                <a16:creationId xmlns:a16="http://schemas.microsoft.com/office/drawing/2014/main" id="{71A892CC-FA0E-C0AC-A7D8-2E21BC799579}"/>
              </a:ext>
            </a:extLst>
          </p:cNvPr>
          <p:cNvPicPr>
            <a:picLocks noChangeAspect="1"/>
          </p:cNvPicPr>
          <p:nvPr/>
        </p:nvPicPr>
        <p:blipFill>
          <a:blip r:embed="rId8"/>
          <a:stretch>
            <a:fillRect/>
          </a:stretch>
        </p:blipFill>
        <p:spPr>
          <a:xfrm>
            <a:off x="20231770" y="14928362"/>
            <a:ext cx="10742857" cy="5618318"/>
          </a:xfrm>
          <a:prstGeom prst="rect">
            <a:avLst/>
          </a:prstGeom>
        </p:spPr>
      </p:pic>
      <p:pic>
        <p:nvPicPr>
          <p:cNvPr id="43" name="Picture 42">
            <a:extLst>
              <a:ext uri="{FF2B5EF4-FFF2-40B4-BE49-F238E27FC236}">
                <a16:creationId xmlns:a16="http://schemas.microsoft.com/office/drawing/2014/main" id="{F2C45471-2DA0-50FA-CB03-2CA31D45BB65}"/>
              </a:ext>
            </a:extLst>
          </p:cNvPr>
          <p:cNvPicPr>
            <a:picLocks noChangeAspect="1"/>
          </p:cNvPicPr>
          <p:nvPr/>
        </p:nvPicPr>
        <p:blipFill>
          <a:blip r:embed="rId9"/>
          <a:stretch>
            <a:fillRect/>
          </a:stretch>
        </p:blipFill>
        <p:spPr>
          <a:xfrm>
            <a:off x="20202257" y="5556064"/>
            <a:ext cx="4541690" cy="3666733"/>
          </a:xfrm>
          <a:prstGeom prst="rect">
            <a:avLst/>
          </a:prstGeom>
        </p:spPr>
      </p:pic>
      <p:pic>
        <p:nvPicPr>
          <p:cNvPr id="45" name="Picture 44">
            <a:extLst>
              <a:ext uri="{FF2B5EF4-FFF2-40B4-BE49-F238E27FC236}">
                <a16:creationId xmlns:a16="http://schemas.microsoft.com/office/drawing/2014/main" id="{884BFC2D-BC08-B7CA-FBCD-A72D2D4CEF05}"/>
              </a:ext>
            </a:extLst>
          </p:cNvPr>
          <p:cNvPicPr>
            <a:picLocks noChangeAspect="1"/>
          </p:cNvPicPr>
          <p:nvPr/>
        </p:nvPicPr>
        <p:blipFill>
          <a:blip r:embed="rId10"/>
          <a:stretch>
            <a:fillRect/>
          </a:stretch>
        </p:blipFill>
        <p:spPr>
          <a:xfrm>
            <a:off x="24984405" y="5566035"/>
            <a:ext cx="4541691" cy="3656762"/>
          </a:xfrm>
          <a:prstGeom prst="rect">
            <a:avLst/>
          </a:prstGeom>
        </p:spPr>
      </p:pic>
      <p:pic>
        <p:nvPicPr>
          <p:cNvPr id="47" name="Picture 46">
            <a:extLst>
              <a:ext uri="{FF2B5EF4-FFF2-40B4-BE49-F238E27FC236}">
                <a16:creationId xmlns:a16="http://schemas.microsoft.com/office/drawing/2014/main" id="{B719984E-4CCA-79A0-4949-F9C2CC08EAB5}"/>
              </a:ext>
            </a:extLst>
          </p:cNvPr>
          <p:cNvPicPr>
            <a:picLocks noChangeAspect="1"/>
          </p:cNvPicPr>
          <p:nvPr/>
        </p:nvPicPr>
        <p:blipFill>
          <a:blip r:embed="rId11"/>
          <a:stretch>
            <a:fillRect/>
          </a:stretch>
        </p:blipFill>
        <p:spPr>
          <a:xfrm>
            <a:off x="19411037" y="9858312"/>
            <a:ext cx="5766533" cy="3780921"/>
          </a:xfrm>
          <a:prstGeom prst="rect">
            <a:avLst/>
          </a:prstGeom>
        </p:spPr>
      </p:pic>
      <p:pic>
        <p:nvPicPr>
          <p:cNvPr id="49" name="Picture 48">
            <a:extLst>
              <a:ext uri="{FF2B5EF4-FFF2-40B4-BE49-F238E27FC236}">
                <a16:creationId xmlns:a16="http://schemas.microsoft.com/office/drawing/2014/main" id="{BC1FA404-4DE3-F4C3-54DF-C5B30F7FA73A}"/>
              </a:ext>
            </a:extLst>
          </p:cNvPr>
          <p:cNvPicPr>
            <a:picLocks noChangeAspect="1"/>
          </p:cNvPicPr>
          <p:nvPr/>
        </p:nvPicPr>
        <p:blipFill>
          <a:blip r:embed="rId12"/>
          <a:stretch>
            <a:fillRect/>
          </a:stretch>
        </p:blipFill>
        <p:spPr>
          <a:xfrm>
            <a:off x="24984406" y="9873691"/>
            <a:ext cx="5422277" cy="3800015"/>
          </a:xfrm>
          <a:prstGeom prst="rect">
            <a:avLst/>
          </a:prstGeom>
        </p:spPr>
      </p:pic>
      <p:pic>
        <p:nvPicPr>
          <p:cNvPr id="51" name="Picture 50">
            <a:extLst>
              <a:ext uri="{FF2B5EF4-FFF2-40B4-BE49-F238E27FC236}">
                <a16:creationId xmlns:a16="http://schemas.microsoft.com/office/drawing/2014/main" id="{31C22DEF-4859-58A4-901C-429958474EA1}"/>
              </a:ext>
            </a:extLst>
          </p:cNvPr>
          <p:cNvPicPr>
            <a:picLocks noChangeAspect="1"/>
          </p:cNvPicPr>
          <p:nvPr/>
        </p:nvPicPr>
        <p:blipFill>
          <a:blip r:embed="rId13"/>
          <a:stretch>
            <a:fillRect/>
          </a:stretch>
        </p:blipFill>
        <p:spPr>
          <a:xfrm>
            <a:off x="21873494" y="22341625"/>
            <a:ext cx="7587984" cy="6058939"/>
          </a:xfrm>
          <a:prstGeom prst="rect">
            <a:avLst/>
          </a:prstGeom>
        </p:spPr>
      </p:pic>
    </p:spTree>
    <p:extLst>
      <p:ext uri="{BB962C8B-B14F-4D97-AF65-F5344CB8AC3E}">
        <p14:creationId xmlns:p14="http://schemas.microsoft.com/office/powerpoint/2010/main" val="508817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1093</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Courier New</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c:creator>
  <cp:lastModifiedBy>t</cp:lastModifiedBy>
  <cp:revision>10</cp:revision>
  <dcterms:created xsi:type="dcterms:W3CDTF">2024-04-16T06:29:44Z</dcterms:created>
  <dcterms:modified xsi:type="dcterms:W3CDTF">2024-04-16T13:15:11Z</dcterms:modified>
</cp:coreProperties>
</file>