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4AE_2471424C.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Lst>
  <p:notesMasterIdLst>
    <p:notesMasterId r:id="rId32"/>
  </p:notesMasterIdLst>
  <p:sldIdLst>
    <p:sldId id="261" r:id="rId6"/>
    <p:sldId id="1200" r:id="rId7"/>
    <p:sldId id="1240" r:id="rId8"/>
    <p:sldId id="1238" r:id="rId9"/>
    <p:sldId id="1239" r:id="rId10"/>
    <p:sldId id="1199" r:id="rId11"/>
    <p:sldId id="1193" r:id="rId12"/>
    <p:sldId id="1209" r:id="rId13"/>
    <p:sldId id="1250" r:id="rId14"/>
    <p:sldId id="1191" r:id="rId15"/>
    <p:sldId id="1202" r:id="rId16"/>
    <p:sldId id="1241" r:id="rId17"/>
    <p:sldId id="1242" r:id="rId18"/>
    <p:sldId id="1228" r:id="rId19"/>
    <p:sldId id="1229" r:id="rId20"/>
    <p:sldId id="1245" r:id="rId21"/>
    <p:sldId id="1246" r:id="rId22"/>
    <p:sldId id="1247" r:id="rId23"/>
    <p:sldId id="1207" r:id="rId24"/>
    <p:sldId id="1203" r:id="rId25"/>
    <p:sldId id="1213" r:id="rId26"/>
    <p:sldId id="1218" r:id="rId27"/>
    <p:sldId id="1248" r:id="rId28"/>
    <p:sldId id="1198" r:id="rId29"/>
    <p:sldId id="1249" r:id="rId30"/>
    <p:sldId id="1234"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QYWKOk1xbcNhWFXs2qpcOR5Pf4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80857-64B5-0623-E178-5C89E5F5B740}" name="Marina Mattera" initials="MM" userId="S::marina.mattera@cmcc.it::0cde3dfa-e1a0-4c1f-b038-e33967c2f7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36A692-781E-1B80-65F7-D6F3C2921A45}" v="1" dt="2024-06-05T16:05:28.358"/>
    <p1510:client id="{96FFC9F7-5B55-32C3-9257-853E1C115829}" v="803" dt="2024-06-05T07:12:24.713"/>
  </p1510:revLst>
</p1510:revInfo>
</file>

<file path=ppt/tableStyles.xml><?xml version="1.0" encoding="utf-8"?>
<a:tblStyleLst xmlns:a="http://schemas.openxmlformats.org/drawingml/2006/main" def="{DDF382C2-6C3B-42E7-8165-9BE833042E8A}">
  <a:tblStyle styleId="{DDF382C2-6C3B-42E7-8165-9BE833042E8A}"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3728"/>
  </p:normalViewPr>
  <p:slideViewPr>
    <p:cSldViewPr snapToGrid="0">
      <p:cViewPr varScale="1">
        <p:scale>
          <a:sx n="59" d="100"/>
          <a:sy n="59" d="100"/>
        </p:scale>
        <p:origin x="936" y="52"/>
      </p:cViewPr>
      <p:guideLst/>
    </p:cSldViewPr>
  </p:slideViewPr>
  <p:notesTextViewPr>
    <p:cViewPr>
      <p:scale>
        <a:sx n="1" d="1"/>
        <a:sy n="1" d="1"/>
      </p:scale>
      <p:origin x="0" y="0"/>
    </p:cViewPr>
  </p:notesTextViewPr>
  <p:sorterViewPr>
    <p:cViewPr>
      <p:scale>
        <a:sx n="164" d="100"/>
        <a:sy n="16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4AE_2471424C.xml><?xml version="1.0" encoding="utf-8"?>
<p188:cmLst xmlns:a="http://schemas.openxmlformats.org/drawingml/2006/main" xmlns:r="http://schemas.openxmlformats.org/officeDocument/2006/relationships" xmlns:p188="http://schemas.microsoft.com/office/powerpoint/2018/8/main">
  <p188:cm id="{4A8ED743-AE90-4D56-8984-4C09080E5665}" authorId="{0B280857-64B5-0623-E178-5C89E5F5B740}" status="resolved" created="2024-06-05T07:12:24.713" complete="100000">
    <ac:deMkLst xmlns:ac="http://schemas.microsoft.com/office/drawing/2013/main/command">
      <pc:docMk xmlns:pc="http://schemas.microsoft.com/office/powerpoint/2013/main/command"/>
      <pc:sldMk xmlns:pc="http://schemas.microsoft.com/office/powerpoint/2013/main/command" cId="611402316" sldId="1198"/>
      <ac:spMk id="2" creationId="{3EA8D65D-DE5B-B297-E849-204BBDFE76FD}"/>
    </ac:deMkLst>
    <p188:txBody>
      <a:bodyPr/>
      <a:lstStyle/>
      <a:p>
        <a:r>
          <a:rPr lang="es-ES"/>
          <a:t>During Paola's keynotespeech she will mention some of our studies, this paper and how we are currently working on this analysis, just so you can also link it.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C2466-1544-4338-8295-37E8207673D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AT"/>
        </a:p>
      </dgm:t>
    </dgm:pt>
    <dgm:pt modelId="{3FD68811-991D-401F-A4AD-54D6706FBC38}">
      <dgm:prSet phldrT="[Text]"/>
      <dgm:spPr/>
      <dgm:t>
        <a:bodyPr/>
        <a:lstStyle/>
        <a:p>
          <a:r>
            <a:rPr lang="en-US" noProof="0" dirty="0"/>
            <a:t>Introduction</a:t>
          </a:r>
          <a:r>
            <a:rPr lang="de-AT" dirty="0"/>
            <a:t> and M</a:t>
          </a:r>
          <a:r>
            <a:rPr lang="en-US" noProof="0" dirty="0" err="1"/>
            <a:t>ethodology</a:t>
          </a:r>
          <a:endParaRPr lang="en-US" noProof="0" dirty="0"/>
        </a:p>
      </dgm:t>
    </dgm:pt>
    <dgm:pt modelId="{C54EE9AC-08F3-4B04-BBDF-E852885D5C93}" type="parTrans" cxnId="{AF996671-DAB3-418B-9064-5DFD7294E6B1}">
      <dgm:prSet/>
      <dgm:spPr/>
      <dgm:t>
        <a:bodyPr/>
        <a:lstStyle/>
        <a:p>
          <a:endParaRPr lang="de-AT"/>
        </a:p>
      </dgm:t>
    </dgm:pt>
    <dgm:pt modelId="{96F17125-E163-48B5-BCC7-0AF7A89A3DE0}" type="sibTrans" cxnId="{AF996671-DAB3-418B-9064-5DFD7294E6B1}">
      <dgm:prSet/>
      <dgm:spPr/>
      <dgm:t>
        <a:bodyPr/>
        <a:lstStyle/>
        <a:p>
          <a:endParaRPr lang="de-AT"/>
        </a:p>
      </dgm:t>
    </dgm:pt>
    <dgm:pt modelId="{714E9EDB-A448-4A61-A951-E52C1939E844}">
      <dgm:prSet phldrT="[Text]"/>
      <dgm:spPr/>
      <dgm:t>
        <a:bodyPr/>
        <a:lstStyle/>
        <a:p>
          <a:r>
            <a:rPr lang="en-US" noProof="0" dirty="0"/>
            <a:t>Findings</a:t>
          </a:r>
        </a:p>
      </dgm:t>
    </dgm:pt>
    <dgm:pt modelId="{B37725AD-B5DF-43B4-A0F0-8BE9E4F212B9}" type="parTrans" cxnId="{342A355D-6EF0-4DD0-A450-A2E52AB32DBE}">
      <dgm:prSet/>
      <dgm:spPr/>
      <dgm:t>
        <a:bodyPr/>
        <a:lstStyle/>
        <a:p>
          <a:endParaRPr lang="de-AT"/>
        </a:p>
      </dgm:t>
    </dgm:pt>
    <dgm:pt modelId="{5CA016D0-5A22-4E26-8E46-F45BA59B1BF2}" type="sibTrans" cxnId="{342A355D-6EF0-4DD0-A450-A2E52AB32DBE}">
      <dgm:prSet/>
      <dgm:spPr/>
      <dgm:t>
        <a:bodyPr/>
        <a:lstStyle/>
        <a:p>
          <a:endParaRPr lang="de-AT"/>
        </a:p>
      </dgm:t>
    </dgm:pt>
    <dgm:pt modelId="{DF363064-EE65-4874-9222-8A2F315DDE97}">
      <dgm:prSet phldrT="[Text]"/>
      <dgm:spPr/>
      <dgm:t>
        <a:bodyPr/>
        <a:lstStyle/>
        <a:p>
          <a:r>
            <a:rPr lang="en-US" noProof="0" dirty="0"/>
            <a:t>Discussion and Conclusion </a:t>
          </a:r>
        </a:p>
      </dgm:t>
    </dgm:pt>
    <dgm:pt modelId="{4C808428-20D4-4365-A5E1-B6A5B060FB84}" type="parTrans" cxnId="{0A704B82-E71F-4DED-824D-5824D53C7317}">
      <dgm:prSet/>
      <dgm:spPr/>
      <dgm:t>
        <a:bodyPr/>
        <a:lstStyle/>
        <a:p>
          <a:endParaRPr lang="de-AT"/>
        </a:p>
      </dgm:t>
    </dgm:pt>
    <dgm:pt modelId="{BD81A99F-9FA5-401A-AE0B-51500544F0D7}" type="sibTrans" cxnId="{0A704B82-E71F-4DED-824D-5824D53C7317}">
      <dgm:prSet/>
      <dgm:spPr/>
      <dgm:t>
        <a:bodyPr/>
        <a:lstStyle/>
        <a:p>
          <a:endParaRPr lang="de-AT"/>
        </a:p>
      </dgm:t>
    </dgm:pt>
    <dgm:pt modelId="{FA9B7BC3-B9D0-4489-8E08-2DA23C282E7A}" type="pres">
      <dgm:prSet presAssocID="{E2CC2466-1544-4338-8295-37E8207673DE}" presName="Name0" presStyleCnt="0">
        <dgm:presLayoutVars>
          <dgm:chMax val="7"/>
          <dgm:chPref val="7"/>
          <dgm:dir/>
        </dgm:presLayoutVars>
      </dgm:prSet>
      <dgm:spPr/>
    </dgm:pt>
    <dgm:pt modelId="{49755231-C268-4A58-9C01-5D349A7C36C5}" type="pres">
      <dgm:prSet presAssocID="{E2CC2466-1544-4338-8295-37E8207673DE}" presName="Name1" presStyleCnt="0"/>
      <dgm:spPr/>
    </dgm:pt>
    <dgm:pt modelId="{4F4E54D5-7484-481D-8134-FCCBA8B50D3D}" type="pres">
      <dgm:prSet presAssocID="{E2CC2466-1544-4338-8295-37E8207673DE}" presName="cycle" presStyleCnt="0"/>
      <dgm:spPr/>
    </dgm:pt>
    <dgm:pt modelId="{2E4D7B38-6644-4C6A-AC0C-27B91D211E2E}" type="pres">
      <dgm:prSet presAssocID="{E2CC2466-1544-4338-8295-37E8207673DE}" presName="srcNode" presStyleLbl="node1" presStyleIdx="0" presStyleCnt="3"/>
      <dgm:spPr/>
    </dgm:pt>
    <dgm:pt modelId="{48EFC0AE-9B69-459A-83B9-5ED476667F2F}" type="pres">
      <dgm:prSet presAssocID="{E2CC2466-1544-4338-8295-37E8207673DE}" presName="conn" presStyleLbl="parChTrans1D2" presStyleIdx="0" presStyleCnt="1"/>
      <dgm:spPr/>
    </dgm:pt>
    <dgm:pt modelId="{FDEEF905-1572-486E-9F39-5277F3E64F81}" type="pres">
      <dgm:prSet presAssocID="{E2CC2466-1544-4338-8295-37E8207673DE}" presName="extraNode" presStyleLbl="node1" presStyleIdx="0" presStyleCnt="3"/>
      <dgm:spPr/>
    </dgm:pt>
    <dgm:pt modelId="{FE07470B-FA94-498E-80B3-2FEB78E02EBB}" type="pres">
      <dgm:prSet presAssocID="{E2CC2466-1544-4338-8295-37E8207673DE}" presName="dstNode" presStyleLbl="node1" presStyleIdx="0" presStyleCnt="3"/>
      <dgm:spPr/>
    </dgm:pt>
    <dgm:pt modelId="{9A838FEC-2C6F-4180-B265-5258EC3E40E9}" type="pres">
      <dgm:prSet presAssocID="{3FD68811-991D-401F-A4AD-54D6706FBC38}" presName="text_1" presStyleLbl="node1" presStyleIdx="0" presStyleCnt="3">
        <dgm:presLayoutVars>
          <dgm:bulletEnabled val="1"/>
        </dgm:presLayoutVars>
      </dgm:prSet>
      <dgm:spPr/>
    </dgm:pt>
    <dgm:pt modelId="{74A7990A-FCF2-4922-9CAD-3597D8160CA0}" type="pres">
      <dgm:prSet presAssocID="{3FD68811-991D-401F-A4AD-54D6706FBC38}" presName="accent_1" presStyleCnt="0"/>
      <dgm:spPr/>
    </dgm:pt>
    <dgm:pt modelId="{2032A6DA-C80E-4800-A770-2395232B69A3}" type="pres">
      <dgm:prSet presAssocID="{3FD68811-991D-401F-A4AD-54D6706FBC38}" presName="accentRepeatNode" presStyleLbl="solidFgAcc1" presStyleIdx="0" presStyleCnt="3"/>
      <dgm:spPr/>
    </dgm:pt>
    <dgm:pt modelId="{41D27F55-4088-4E9E-BEF0-3EF1EFFB96F7}" type="pres">
      <dgm:prSet presAssocID="{714E9EDB-A448-4A61-A951-E52C1939E844}" presName="text_2" presStyleLbl="node1" presStyleIdx="1" presStyleCnt="3">
        <dgm:presLayoutVars>
          <dgm:bulletEnabled val="1"/>
        </dgm:presLayoutVars>
      </dgm:prSet>
      <dgm:spPr/>
    </dgm:pt>
    <dgm:pt modelId="{F9308C5D-60C8-4D43-9B29-3502EC53F028}" type="pres">
      <dgm:prSet presAssocID="{714E9EDB-A448-4A61-A951-E52C1939E844}" presName="accent_2" presStyleCnt="0"/>
      <dgm:spPr/>
    </dgm:pt>
    <dgm:pt modelId="{3FE869D7-1B22-4F38-945C-3690DCF408EB}" type="pres">
      <dgm:prSet presAssocID="{714E9EDB-A448-4A61-A951-E52C1939E844}" presName="accentRepeatNode" presStyleLbl="solidFgAcc1" presStyleIdx="1" presStyleCnt="3"/>
      <dgm:spPr/>
    </dgm:pt>
    <dgm:pt modelId="{7E3B31F4-AA72-4B01-9D43-4DE903611495}" type="pres">
      <dgm:prSet presAssocID="{DF363064-EE65-4874-9222-8A2F315DDE97}" presName="text_3" presStyleLbl="node1" presStyleIdx="2" presStyleCnt="3">
        <dgm:presLayoutVars>
          <dgm:bulletEnabled val="1"/>
        </dgm:presLayoutVars>
      </dgm:prSet>
      <dgm:spPr/>
    </dgm:pt>
    <dgm:pt modelId="{2AD30EEA-1139-483F-967C-21494E977E75}" type="pres">
      <dgm:prSet presAssocID="{DF363064-EE65-4874-9222-8A2F315DDE97}" presName="accent_3" presStyleCnt="0"/>
      <dgm:spPr/>
    </dgm:pt>
    <dgm:pt modelId="{19BA9BC5-4717-4318-ADBA-E7A3D7B8807A}" type="pres">
      <dgm:prSet presAssocID="{DF363064-EE65-4874-9222-8A2F315DDE97}" presName="accentRepeatNode" presStyleLbl="solidFgAcc1" presStyleIdx="2" presStyleCnt="3"/>
      <dgm:spPr/>
    </dgm:pt>
  </dgm:ptLst>
  <dgm:cxnLst>
    <dgm:cxn modelId="{45B52838-BD44-45AB-8CB3-01F03C88D47F}" type="presOf" srcId="{E2CC2466-1544-4338-8295-37E8207673DE}" destId="{FA9B7BC3-B9D0-4489-8E08-2DA23C282E7A}" srcOrd="0" destOrd="0" presId="urn:microsoft.com/office/officeart/2008/layout/VerticalCurvedList"/>
    <dgm:cxn modelId="{342A355D-6EF0-4DD0-A450-A2E52AB32DBE}" srcId="{E2CC2466-1544-4338-8295-37E8207673DE}" destId="{714E9EDB-A448-4A61-A951-E52C1939E844}" srcOrd="1" destOrd="0" parTransId="{B37725AD-B5DF-43B4-A0F0-8BE9E4F212B9}" sibTransId="{5CA016D0-5A22-4E26-8E46-F45BA59B1BF2}"/>
    <dgm:cxn modelId="{A9222B60-0ECB-4DEE-8D58-A6ACF7D430E2}" type="presOf" srcId="{96F17125-E163-48B5-BCC7-0AF7A89A3DE0}" destId="{48EFC0AE-9B69-459A-83B9-5ED476667F2F}" srcOrd="0" destOrd="0" presId="urn:microsoft.com/office/officeart/2008/layout/VerticalCurvedList"/>
    <dgm:cxn modelId="{AF996671-DAB3-418B-9064-5DFD7294E6B1}" srcId="{E2CC2466-1544-4338-8295-37E8207673DE}" destId="{3FD68811-991D-401F-A4AD-54D6706FBC38}" srcOrd="0" destOrd="0" parTransId="{C54EE9AC-08F3-4B04-BBDF-E852885D5C93}" sibTransId="{96F17125-E163-48B5-BCC7-0AF7A89A3DE0}"/>
    <dgm:cxn modelId="{0A704B82-E71F-4DED-824D-5824D53C7317}" srcId="{E2CC2466-1544-4338-8295-37E8207673DE}" destId="{DF363064-EE65-4874-9222-8A2F315DDE97}" srcOrd="2" destOrd="0" parTransId="{4C808428-20D4-4365-A5E1-B6A5B060FB84}" sibTransId="{BD81A99F-9FA5-401A-AE0B-51500544F0D7}"/>
    <dgm:cxn modelId="{07BA55A7-C56F-4A21-AFEC-4B3DD21914BD}" type="presOf" srcId="{714E9EDB-A448-4A61-A951-E52C1939E844}" destId="{41D27F55-4088-4E9E-BEF0-3EF1EFFB96F7}" srcOrd="0" destOrd="0" presId="urn:microsoft.com/office/officeart/2008/layout/VerticalCurvedList"/>
    <dgm:cxn modelId="{28D877BA-6168-4344-A574-6C417D09160B}" type="presOf" srcId="{3FD68811-991D-401F-A4AD-54D6706FBC38}" destId="{9A838FEC-2C6F-4180-B265-5258EC3E40E9}" srcOrd="0" destOrd="0" presId="urn:microsoft.com/office/officeart/2008/layout/VerticalCurvedList"/>
    <dgm:cxn modelId="{23E36FE9-1102-4A1C-AB59-20E1080A2983}" type="presOf" srcId="{DF363064-EE65-4874-9222-8A2F315DDE97}" destId="{7E3B31F4-AA72-4B01-9D43-4DE903611495}" srcOrd="0" destOrd="0" presId="urn:microsoft.com/office/officeart/2008/layout/VerticalCurvedList"/>
    <dgm:cxn modelId="{31E4B3CD-9BA1-46F8-A1E2-F5BBEBFA27A0}" type="presParOf" srcId="{FA9B7BC3-B9D0-4489-8E08-2DA23C282E7A}" destId="{49755231-C268-4A58-9C01-5D349A7C36C5}" srcOrd="0" destOrd="0" presId="urn:microsoft.com/office/officeart/2008/layout/VerticalCurvedList"/>
    <dgm:cxn modelId="{E62E6E9D-B91F-4138-970A-F9FB9D459E5B}" type="presParOf" srcId="{49755231-C268-4A58-9C01-5D349A7C36C5}" destId="{4F4E54D5-7484-481D-8134-FCCBA8B50D3D}" srcOrd="0" destOrd="0" presId="urn:microsoft.com/office/officeart/2008/layout/VerticalCurvedList"/>
    <dgm:cxn modelId="{2CCF4934-82A6-44D2-BC0F-C2B495C95EE8}" type="presParOf" srcId="{4F4E54D5-7484-481D-8134-FCCBA8B50D3D}" destId="{2E4D7B38-6644-4C6A-AC0C-27B91D211E2E}" srcOrd="0" destOrd="0" presId="urn:microsoft.com/office/officeart/2008/layout/VerticalCurvedList"/>
    <dgm:cxn modelId="{CBF63FC3-22DC-4268-BDBF-85376CDD59E3}" type="presParOf" srcId="{4F4E54D5-7484-481D-8134-FCCBA8B50D3D}" destId="{48EFC0AE-9B69-459A-83B9-5ED476667F2F}" srcOrd="1" destOrd="0" presId="urn:microsoft.com/office/officeart/2008/layout/VerticalCurvedList"/>
    <dgm:cxn modelId="{A89E613A-00AB-464D-BEB5-7576F4766C02}" type="presParOf" srcId="{4F4E54D5-7484-481D-8134-FCCBA8B50D3D}" destId="{FDEEF905-1572-486E-9F39-5277F3E64F81}" srcOrd="2" destOrd="0" presId="urn:microsoft.com/office/officeart/2008/layout/VerticalCurvedList"/>
    <dgm:cxn modelId="{BE3728E6-3174-4283-B269-0A03B2E2BB8C}" type="presParOf" srcId="{4F4E54D5-7484-481D-8134-FCCBA8B50D3D}" destId="{FE07470B-FA94-498E-80B3-2FEB78E02EBB}" srcOrd="3" destOrd="0" presId="urn:microsoft.com/office/officeart/2008/layout/VerticalCurvedList"/>
    <dgm:cxn modelId="{17346615-3B64-4DAF-9069-54B7A6DF2E05}" type="presParOf" srcId="{49755231-C268-4A58-9C01-5D349A7C36C5}" destId="{9A838FEC-2C6F-4180-B265-5258EC3E40E9}" srcOrd="1" destOrd="0" presId="urn:microsoft.com/office/officeart/2008/layout/VerticalCurvedList"/>
    <dgm:cxn modelId="{04931E0B-5E2A-4E35-A985-57934017AC8E}" type="presParOf" srcId="{49755231-C268-4A58-9C01-5D349A7C36C5}" destId="{74A7990A-FCF2-4922-9CAD-3597D8160CA0}" srcOrd="2" destOrd="0" presId="urn:microsoft.com/office/officeart/2008/layout/VerticalCurvedList"/>
    <dgm:cxn modelId="{20390A90-1E82-413C-ADEF-8674D077FBF0}" type="presParOf" srcId="{74A7990A-FCF2-4922-9CAD-3597D8160CA0}" destId="{2032A6DA-C80E-4800-A770-2395232B69A3}" srcOrd="0" destOrd="0" presId="urn:microsoft.com/office/officeart/2008/layout/VerticalCurvedList"/>
    <dgm:cxn modelId="{3FADBA55-5120-4B13-BAEB-3E1CAA5481D0}" type="presParOf" srcId="{49755231-C268-4A58-9C01-5D349A7C36C5}" destId="{41D27F55-4088-4E9E-BEF0-3EF1EFFB96F7}" srcOrd="3" destOrd="0" presId="urn:microsoft.com/office/officeart/2008/layout/VerticalCurvedList"/>
    <dgm:cxn modelId="{60BCCE56-D50E-450A-BF3A-982381C4785A}" type="presParOf" srcId="{49755231-C268-4A58-9C01-5D349A7C36C5}" destId="{F9308C5D-60C8-4D43-9B29-3502EC53F028}" srcOrd="4" destOrd="0" presId="urn:microsoft.com/office/officeart/2008/layout/VerticalCurvedList"/>
    <dgm:cxn modelId="{D4B858F0-9DD8-49E5-9747-176C14BD85AA}" type="presParOf" srcId="{F9308C5D-60C8-4D43-9B29-3502EC53F028}" destId="{3FE869D7-1B22-4F38-945C-3690DCF408EB}" srcOrd="0" destOrd="0" presId="urn:microsoft.com/office/officeart/2008/layout/VerticalCurvedList"/>
    <dgm:cxn modelId="{56837A43-171B-44A7-B687-C22E4490DB95}" type="presParOf" srcId="{49755231-C268-4A58-9C01-5D349A7C36C5}" destId="{7E3B31F4-AA72-4B01-9D43-4DE903611495}" srcOrd="5" destOrd="0" presId="urn:microsoft.com/office/officeart/2008/layout/VerticalCurvedList"/>
    <dgm:cxn modelId="{2EBC9BCC-19CC-461A-AEFE-6F5CC1C8269F}" type="presParOf" srcId="{49755231-C268-4A58-9C01-5D349A7C36C5}" destId="{2AD30EEA-1139-483F-967C-21494E977E75}" srcOrd="6" destOrd="0" presId="urn:microsoft.com/office/officeart/2008/layout/VerticalCurvedList"/>
    <dgm:cxn modelId="{5A631628-372B-4784-A6E3-99944A89F822}" type="presParOf" srcId="{2AD30EEA-1139-483F-967C-21494E977E75}" destId="{19BA9BC5-4717-4318-ADBA-E7A3D7B8807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E60D5-9E31-4FC4-93A9-1CF22919480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AT"/>
        </a:p>
      </dgm:t>
    </dgm:pt>
    <dgm:pt modelId="{28A36F2A-F34A-4A25-B214-7E27F0F932F3}">
      <dgm:prSet phldrT="[Text]" custT="1"/>
      <dgm:spPr/>
      <dgm:t>
        <a:bodyPr/>
        <a:lstStyle/>
        <a:p>
          <a:pPr algn="ctr"/>
          <a:r>
            <a:rPr lang="de-AT" sz="1800">
              <a:latin typeface="+mj-lt"/>
              <a:cs typeface="Times New Roman" panose="02020603050405020304" pitchFamily="18" charset="0"/>
            </a:rPr>
            <a:t>Step 1</a:t>
          </a:r>
        </a:p>
      </dgm:t>
    </dgm:pt>
    <dgm:pt modelId="{38AAA040-3F84-4115-AA7A-722A6372A3E1}" type="parTrans" cxnId="{1C8B54E9-714E-4989-817B-D83728F7E656}">
      <dgm:prSet/>
      <dgm:spPr/>
      <dgm:t>
        <a:bodyPr/>
        <a:lstStyle/>
        <a:p>
          <a:pPr algn="just"/>
          <a:endParaRPr lang="de-AT" sz="1800">
            <a:latin typeface="+mj-lt"/>
            <a:cs typeface="Times New Roman" panose="02020603050405020304" pitchFamily="18" charset="0"/>
          </a:endParaRPr>
        </a:p>
      </dgm:t>
    </dgm:pt>
    <dgm:pt modelId="{41B73C81-5BAC-4D5E-9FEB-B9F0792DB2E9}" type="sibTrans" cxnId="{1C8B54E9-714E-4989-817B-D83728F7E656}">
      <dgm:prSet/>
      <dgm:spPr/>
      <dgm:t>
        <a:bodyPr/>
        <a:lstStyle/>
        <a:p>
          <a:pPr algn="just"/>
          <a:endParaRPr lang="de-AT" sz="1800">
            <a:latin typeface="+mj-lt"/>
            <a:cs typeface="Times New Roman" panose="02020603050405020304" pitchFamily="18" charset="0"/>
          </a:endParaRPr>
        </a:p>
      </dgm:t>
    </dgm:pt>
    <dgm:pt modelId="{F01C424C-2C16-408C-AB6D-9C79A9608E32}">
      <dgm:prSet phldrT="[Text]" custT="1"/>
      <dgm:spPr/>
      <dgm:t>
        <a:bodyPr/>
        <a:lstStyle/>
        <a:p>
          <a:pPr algn="ctr"/>
          <a:r>
            <a:rPr lang="de-AT" sz="1800">
              <a:latin typeface="+mj-lt"/>
              <a:cs typeface="Times New Roman" panose="02020603050405020304" pitchFamily="18" charset="0"/>
            </a:rPr>
            <a:t>Step 2</a:t>
          </a:r>
        </a:p>
      </dgm:t>
    </dgm:pt>
    <dgm:pt modelId="{F6D0114A-1F57-47DA-9EF2-B8EE5AA8ABAE}" type="parTrans" cxnId="{0A6FFB89-72F2-4EA6-A391-E1D9269B405F}">
      <dgm:prSet/>
      <dgm:spPr/>
      <dgm:t>
        <a:bodyPr/>
        <a:lstStyle/>
        <a:p>
          <a:pPr algn="just"/>
          <a:endParaRPr lang="de-AT" sz="1800">
            <a:latin typeface="+mj-lt"/>
            <a:cs typeface="Times New Roman" panose="02020603050405020304" pitchFamily="18" charset="0"/>
          </a:endParaRPr>
        </a:p>
      </dgm:t>
    </dgm:pt>
    <dgm:pt modelId="{80E53D37-EFD1-40DC-9510-E40A3B753A77}" type="sibTrans" cxnId="{0A6FFB89-72F2-4EA6-A391-E1D9269B405F}">
      <dgm:prSet/>
      <dgm:spPr/>
      <dgm:t>
        <a:bodyPr/>
        <a:lstStyle/>
        <a:p>
          <a:pPr algn="just"/>
          <a:endParaRPr lang="de-AT" sz="1800">
            <a:latin typeface="+mj-lt"/>
            <a:cs typeface="Times New Roman" panose="02020603050405020304" pitchFamily="18" charset="0"/>
          </a:endParaRPr>
        </a:p>
      </dgm:t>
    </dgm:pt>
    <dgm:pt modelId="{F5B24299-CEF6-42F5-9FFC-ADD38FEF048B}">
      <dgm:prSet phldrT="[Text]" custT="1"/>
      <dgm:spPr/>
      <dgm:t>
        <a:bodyPr/>
        <a:lstStyle/>
        <a:p>
          <a:pPr algn="just">
            <a:buFont typeface="Arial" panose="020B0604020202020204" pitchFamily="34" charset="0"/>
            <a:buChar char="•"/>
          </a:pPr>
          <a:r>
            <a:rPr lang="de-AT" sz="1800" dirty="0">
              <a:latin typeface="+mj-lt"/>
              <a:cs typeface="Times New Roman" panose="02020603050405020304" pitchFamily="18" charset="0"/>
            </a:rPr>
            <a:t>Manual check </a:t>
          </a:r>
          <a:r>
            <a:rPr lang="de-AT" sz="1800" dirty="0" err="1">
              <a:latin typeface="+mj-lt"/>
              <a:cs typeface="Times New Roman" panose="02020603050405020304" pitchFamily="18" charset="0"/>
            </a:rPr>
            <a:t>whether</a:t>
          </a:r>
          <a:r>
            <a:rPr lang="de-AT" sz="1800" dirty="0">
              <a:latin typeface="+mj-lt"/>
              <a:cs typeface="Times New Roman" panose="02020603050405020304" pitchFamily="18" charset="0"/>
            </a:rPr>
            <a:t> relevant </a:t>
          </a:r>
          <a:r>
            <a:rPr lang="en-US" sz="1800" dirty="0">
              <a:solidFill>
                <a:schemeClr val="dk1"/>
              </a:solidFill>
              <a:latin typeface="+mj-lt"/>
              <a:cs typeface="Times New Roman" panose="02020603050405020304" pitchFamily="18" charset="0"/>
            </a:rPr>
            <a:t>“</a:t>
          </a:r>
          <a:r>
            <a:rPr lang="de-AT" sz="1800" dirty="0" err="1">
              <a:solidFill>
                <a:schemeClr val="dk1"/>
              </a:solidFill>
              <a:latin typeface="+mj-lt"/>
              <a:ea typeface="Arial"/>
              <a:cs typeface="Times New Roman" panose="02020603050405020304" pitchFamily="18" charset="0"/>
              <a:sym typeface="Arial"/>
            </a:rPr>
            <a:t>adaptation</a:t>
          </a:r>
          <a:r>
            <a:rPr lang="en-US" sz="1800" dirty="0">
              <a:solidFill>
                <a:schemeClr val="dk1"/>
              </a:solidFill>
              <a:latin typeface="+mj-lt"/>
              <a:cs typeface="Times New Roman" panose="02020603050405020304" pitchFamily="18" charset="0"/>
            </a:rPr>
            <a:t>” (e.g., exclusion of adaptation to new legislation etc.)</a:t>
          </a:r>
          <a:endParaRPr lang="de-AT" sz="1800" dirty="0">
            <a:latin typeface="+mj-lt"/>
            <a:cs typeface="Times New Roman" panose="02020603050405020304" pitchFamily="18" charset="0"/>
          </a:endParaRPr>
        </a:p>
      </dgm:t>
    </dgm:pt>
    <dgm:pt modelId="{063C437F-CD7D-4880-867B-6AF7B06BBA50}" type="parTrans" cxnId="{841BEB16-6A59-4E3A-BE28-8F5963993B5D}">
      <dgm:prSet/>
      <dgm:spPr/>
      <dgm:t>
        <a:bodyPr/>
        <a:lstStyle/>
        <a:p>
          <a:pPr algn="just"/>
          <a:endParaRPr lang="de-AT" sz="1800">
            <a:latin typeface="+mj-lt"/>
            <a:cs typeface="Times New Roman" panose="02020603050405020304" pitchFamily="18" charset="0"/>
          </a:endParaRPr>
        </a:p>
      </dgm:t>
    </dgm:pt>
    <dgm:pt modelId="{A199E988-45E0-49E9-A035-437C4C1F564B}" type="sibTrans" cxnId="{841BEB16-6A59-4E3A-BE28-8F5963993B5D}">
      <dgm:prSet/>
      <dgm:spPr/>
      <dgm:t>
        <a:bodyPr/>
        <a:lstStyle/>
        <a:p>
          <a:pPr algn="just"/>
          <a:endParaRPr lang="de-AT" sz="1800">
            <a:latin typeface="+mj-lt"/>
            <a:cs typeface="Times New Roman" panose="02020603050405020304" pitchFamily="18" charset="0"/>
          </a:endParaRPr>
        </a:p>
      </dgm:t>
    </dgm:pt>
    <dgm:pt modelId="{AE1FD1E7-842D-4584-87AC-CBC74C540CA7}">
      <dgm:prSet phldrT="[Text]" custT="1"/>
      <dgm:spPr/>
      <dgm:t>
        <a:bodyPr/>
        <a:lstStyle/>
        <a:p>
          <a:pPr algn="ctr"/>
          <a:r>
            <a:rPr lang="de-AT" sz="1800">
              <a:latin typeface="+mj-lt"/>
              <a:cs typeface="Times New Roman" panose="02020603050405020304" pitchFamily="18" charset="0"/>
            </a:rPr>
            <a:t>Step 3</a:t>
          </a:r>
        </a:p>
      </dgm:t>
    </dgm:pt>
    <dgm:pt modelId="{A1CA9BCD-96C0-4E8C-B3EB-F76901BF66BE}" type="parTrans" cxnId="{3A7BBE0B-6374-4A59-BC2B-70308E622191}">
      <dgm:prSet/>
      <dgm:spPr/>
      <dgm:t>
        <a:bodyPr/>
        <a:lstStyle/>
        <a:p>
          <a:pPr algn="just"/>
          <a:endParaRPr lang="de-AT" sz="1800">
            <a:latin typeface="+mj-lt"/>
            <a:cs typeface="Times New Roman" panose="02020603050405020304" pitchFamily="18" charset="0"/>
          </a:endParaRPr>
        </a:p>
      </dgm:t>
    </dgm:pt>
    <dgm:pt modelId="{17DCBA99-CCEE-423F-997E-D5ACFA498A2B}" type="sibTrans" cxnId="{3A7BBE0B-6374-4A59-BC2B-70308E622191}">
      <dgm:prSet/>
      <dgm:spPr/>
      <dgm:t>
        <a:bodyPr/>
        <a:lstStyle/>
        <a:p>
          <a:pPr algn="just"/>
          <a:endParaRPr lang="de-AT" sz="1800">
            <a:latin typeface="+mj-lt"/>
            <a:cs typeface="Times New Roman" panose="02020603050405020304" pitchFamily="18" charset="0"/>
          </a:endParaRPr>
        </a:p>
      </dgm:t>
    </dgm:pt>
    <dgm:pt modelId="{0F04A5B3-4D06-4ECB-8645-A57B6C01B346}">
      <dgm:prSet phldrT="[Text]" custT="1"/>
      <dgm:spPr/>
      <dgm:t>
        <a:bodyPr/>
        <a:lstStyle/>
        <a:p>
          <a:pPr algn="just"/>
          <a:r>
            <a:rPr lang="de-AT" sz="1800">
              <a:latin typeface="+mj-lt"/>
              <a:cs typeface="Times New Roman" panose="02020603050405020304" pitchFamily="18" charset="0"/>
            </a:rPr>
            <a:t>Check the number of </a:t>
          </a:r>
          <a:r>
            <a:rPr lang="en-US" sz="1800" dirty="0">
              <a:solidFill>
                <a:schemeClr val="dk1"/>
              </a:solidFill>
              <a:latin typeface="+mj-lt"/>
              <a:cs typeface="Times New Roman" panose="02020603050405020304" pitchFamily="18" charset="0"/>
            </a:rPr>
            <a:t>“</a:t>
          </a:r>
          <a:r>
            <a:rPr lang="de-AT" sz="1800" dirty="0" err="1">
              <a:solidFill>
                <a:schemeClr val="dk1"/>
              </a:solidFill>
              <a:latin typeface="+mj-lt"/>
              <a:ea typeface="Arial"/>
              <a:cs typeface="Times New Roman" panose="02020603050405020304" pitchFamily="18" charset="0"/>
              <a:sym typeface="Arial"/>
            </a:rPr>
            <a:t>adaptation</a:t>
          </a:r>
          <a:r>
            <a:rPr lang="en-US" sz="1800" dirty="0">
              <a:solidFill>
                <a:schemeClr val="dk1"/>
              </a:solidFill>
              <a:latin typeface="+mj-lt"/>
              <a:cs typeface="Times New Roman" panose="02020603050405020304" pitchFamily="18" charset="0"/>
            </a:rPr>
            <a:t>” mentions (exclusion of policies where adaptation does not play a major role)</a:t>
          </a:r>
          <a:r>
            <a:rPr lang="de-AT" sz="1800">
              <a:latin typeface="+mj-lt"/>
              <a:cs typeface="Times New Roman" panose="02020603050405020304" pitchFamily="18" charset="0"/>
            </a:rPr>
            <a:t> </a:t>
          </a:r>
        </a:p>
      </dgm:t>
    </dgm:pt>
    <dgm:pt modelId="{A74A1770-9AD9-4E18-A684-802C44F32977}" type="parTrans" cxnId="{92BEE466-F030-4295-AAF4-E477A0A16CF8}">
      <dgm:prSet/>
      <dgm:spPr/>
      <dgm:t>
        <a:bodyPr/>
        <a:lstStyle/>
        <a:p>
          <a:pPr algn="just"/>
          <a:endParaRPr lang="de-AT" sz="1800">
            <a:latin typeface="+mj-lt"/>
            <a:cs typeface="Times New Roman" panose="02020603050405020304" pitchFamily="18" charset="0"/>
          </a:endParaRPr>
        </a:p>
      </dgm:t>
    </dgm:pt>
    <dgm:pt modelId="{7FB74C75-1F6C-440A-AA89-145057EE6545}" type="sibTrans" cxnId="{92BEE466-F030-4295-AAF4-E477A0A16CF8}">
      <dgm:prSet/>
      <dgm:spPr/>
      <dgm:t>
        <a:bodyPr/>
        <a:lstStyle/>
        <a:p>
          <a:pPr algn="just"/>
          <a:endParaRPr lang="de-AT" sz="1800">
            <a:latin typeface="+mj-lt"/>
            <a:cs typeface="Times New Roman" panose="02020603050405020304" pitchFamily="18" charset="0"/>
          </a:endParaRPr>
        </a:p>
      </dgm:t>
    </dgm:pt>
    <dgm:pt modelId="{17AE3BF1-20B7-4241-A555-0064A871E7B7}">
      <dgm:prSet phldrT="[Text]" custT="1"/>
      <dgm:spPr/>
      <dgm:t>
        <a:bodyPr/>
        <a:lstStyle/>
        <a:p>
          <a:pPr algn="just"/>
          <a:r>
            <a:rPr lang="de-AT" sz="1800">
              <a:latin typeface="+mj-lt"/>
              <a:cs typeface="Times New Roman" panose="02020603050405020304" pitchFamily="18" charset="0"/>
            </a:rPr>
            <a:t>Result: 13 policies</a:t>
          </a:r>
        </a:p>
      </dgm:t>
    </dgm:pt>
    <dgm:pt modelId="{079B3DB8-9A0D-4F6F-9257-22916FACF52E}" type="parTrans" cxnId="{00CFD3EF-1490-4CBC-8577-E0CDF969C451}">
      <dgm:prSet/>
      <dgm:spPr/>
      <dgm:t>
        <a:bodyPr/>
        <a:lstStyle/>
        <a:p>
          <a:pPr algn="just"/>
          <a:endParaRPr lang="de-AT" sz="1800">
            <a:latin typeface="+mj-lt"/>
            <a:cs typeface="Times New Roman" panose="02020603050405020304" pitchFamily="18" charset="0"/>
          </a:endParaRPr>
        </a:p>
      </dgm:t>
    </dgm:pt>
    <dgm:pt modelId="{D7C66FF6-4B53-4446-8DE3-8EF6A3903920}" type="sibTrans" cxnId="{00CFD3EF-1490-4CBC-8577-E0CDF969C451}">
      <dgm:prSet/>
      <dgm:spPr/>
      <dgm:t>
        <a:bodyPr/>
        <a:lstStyle/>
        <a:p>
          <a:pPr algn="just"/>
          <a:endParaRPr lang="de-AT" sz="1800">
            <a:latin typeface="+mj-lt"/>
            <a:cs typeface="Times New Roman" panose="02020603050405020304" pitchFamily="18" charset="0"/>
          </a:endParaRPr>
        </a:p>
      </dgm:t>
    </dgm:pt>
    <dgm:pt modelId="{011A9A02-D59C-4C6B-9C69-32C680FCF09F}">
      <dgm:prSet custT="1"/>
      <dgm:spPr/>
      <dgm:t>
        <a:bodyPr/>
        <a:lstStyle/>
        <a:p>
          <a:pPr algn="ctr"/>
          <a:r>
            <a:rPr lang="de-AT" sz="1800">
              <a:latin typeface="+mj-lt"/>
              <a:cs typeface="Times New Roman" panose="02020603050405020304" pitchFamily="18" charset="0"/>
            </a:rPr>
            <a:t>Step 4</a:t>
          </a:r>
        </a:p>
      </dgm:t>
    </dgm:pt>
    <dgm:pt modelId="{EDE32154-D377-4311-84C0-9E154A15DD9D}" type="parTrans" cxnId="{B2BEF809-4DA4-4D92-A6D8-27FFF0483DD6}">
      <dgm:prSet/>
      <dgm:spPr/>
      <dgm:t>
        <a:bodyPr/>
        <a:lstStyle/>
        <a:p>
          <a:pPr algn="just"/>
          <a:endParaRPr lang="de-AT" sz="1800">
            <a:latin typeface="+mj-lt"/>
            <a:cs typeface="Times New Roman" panose="02020603050405020304" pitchFamily="18" charset="0"/>
          </a:endParaRPr>
        </a:p>
      </dgm:t>
    </dgm:pt>
    <dgm:pt modelId="{FEE893A0-D7CB-4285-8A5D-CD9833CCA5DF}" type="sibTrans" cxnId="{B2BEF809-4DA4-4D92-A6D8-27FFF0483DD6}">
      <dgm:prSet/>
      <dgm:spPr/>
      <dgm:t>
        <a:bodyPr/>
        <a:lstStyle/>
        <a:p>
          <a:pPr algn="just"/>
          <a:endParaRPr lang="de-AT" sz="1800">
            <a:latin typeface="+mj-lt"/>
            <a:cs typeface="Times New Roman" panose="02020603050405020304" pitchFamily="18" charset="0"/>
          </a:endParaRPr>
        </a:p>
      </dgm:t>
    </dgm:pt>
    <dgm:pt modelId="{A6D5F3E7-B4D9-4AD8-A99D-D91B32450F4C}">
      <dgm:prSet custT="1"/>
      <dgm:spPr/>
      <dgm:t>
        <a:bodyPr/>
        <a:lstStyle/>
        <a:p>
          <a:pPr algn="ctr"/>
          <a:r>
            <a:rPr lang="de-AT" sz="1800">
              <a:latin typeface="+mj-lt"/>
              <a:cs typeface="Times New Roman" panose="02020603050405020304" pitchFamily="18" charset="0"/>
            </a:rPr>
            <a:t>Step 5</a:t>
          </a:r>
        </a:p>
      </dgm:t>
    </dgm:pt>
    <dgm:pt modelId="{9489E8A2-B601-49E1-9ABF-3977DFC1B59A}" type="parTrans" cxnId="{FE6024DE-E0C9-4D87-A3A5-5F6045FB3AD8}">
      <dgm:prSet/>
      <dgm:spPr/>
      <dgm:t>
        <a:bodyPr/>
        <a:lstStyle/>
        <a:p>
          <a:pPr algn="just"/>
          <a:endParaRPr lang="de-AT" sz="1800">
            <a:latin typeface="+mj-lt"/>
            <a:cs typeface="Times New Roman" panose="02020603050405020304" pitchFamily="18" charset="0"/>
          </a:endParaRPr>
        </a:p>
      </dgm:t>
    </dgm:pt>
    <dgm:pt modelId="{9E204D3E-4A9B-41C1-B34C-DDA018421BE3}" type="sibTrans" cxnId="{FE6024DE-E0C9-4D87-A3A5-5F6045FB3AD8}">
      <dgm:prSet/>
      <dgm:spPr/>
      <dgm:t>
        <a:bodyPr/>
        <a:lstStyle/>
        <a:p>
          <a:pPr algn="just"/>
          <a:endParaRPr lang="de-AT" sz="1800">
            <a:latin typeface="+mj-lt"/>
            <a:cs typeface="Times New Roman" panose="02020603050405020304" pitchFamily="18" charset="0"/>
          </a:endParaRPr>
        </a:p>
      </dgm:t>
    </dgm:pt>
    <dgm:pt modelId="{45BCF51C-4E20-4882-B1D7-088B3FD5341B}">
      <dgm:prSet custT="1"/>
      <dgm:spPr/>
      <dgm:t>
        <a:bodyPr/>
        <a:lstStyle/>
        <a:p>
          <a:pPr algn="just"/>
          <a:r>
            <a:rPr lang="en-US" sz="1800">
              <a:latin typeface="+mj-lt"/>
              <a:cs typeface="Times New Roman" panose="02020603050405020304" pitchFamily="18" charset="0"/>
            </a:rPr>
            <a:t>Exclusion of outdated policies </a:t>
          </a:r>
          <a:endParaRPr lang="de-AT" sz="1800">
            <a:latin typeface="+mj-lt"/>
          </a:endParaRPr>
        </a:p>
      </dgm:t>
    </dgm:pt>
    <dgm:pt modelId="{69B761C9-AD1F-47C3-BEFF-B789786C7F2D}" type="parTrans" cxnId="{B3F6CD8C-9008-436E-891A-E72425D12685}">
      <dgm:prSet/>
      <dgm:spPr/>
      <dgm:t>
        <a:bodyPr/>
        <a:lstStyle/>
        <a:p>
          <a:pPr algn="just"/>
          <a:endParaRPr lang="de-AT" sz="1800">
            <a:latin typeface="+mj-lt"/>
          </a:endParaRPr>
        </a:p>
      </dgm:t>
    </dgm:pt>
    <dgm:pt modelId="{7F4102E7-FC55-4C04-B2DC-2755D294DA43}" type="sibTrans" cxnId="{B3F6CD8C-9008-436E-891A-E72425D12685}">
      <dgm:prSet/>
      <dgm:spPr/>
      <dgm:t>
        <a:bodyPr/>
        <a:lstStyle/>
        <a:p>
          <a:pPr algn="just"/>
          <a:endParaRPr lang="de-AT" sz="1800">
            <a:latin typeface="+mj-lt"/>
          </a:endParaRPr>
        </a:p>
      </dgm:t>
    </dgm:pt>
    <dgm:pt modelId="{109ECF0E-D93C-4CC6-9B8B-ABE7B8F1A8D4}">
      <dgm:prSet phldrT="[Text]" custT="1"/>
      <dgm:spPr/>
      <dgm:t>
        <a:bodyPr/>
        <a:lstStyle/>
        <a:p>
          <a:pPr algn="just"/>
          <a:r>
            <a:rPr lang="de-AT" sz="1800">
              <a:latin typeface="+mj-lt"/>
              <a:cs typeface="Times New Roman" panose="02020603050405020304" pitchFamily="18" charset="0"/>
            </a:rPr>
            <a:t>Result: 6 policies</a:t>
          </a:r>
        </a:p>
      </dgm:t>
    </dgm:pt>
    <dgm:pt modelId="{76953DEA-3101-4DBE-A163-6D6672256014}" type="parTrans" cxnId="{8DDCBF19-1DBE-489A-8A48-C2202B304A70}">
      <dgm:prSet/>
      <dgm:spPr/>
      <dgm:t>
        <a:bodyPr/>
        <a:lstStyle/>
        <a:p>
          <a:pPr algn="just"/>
          <a:endParaRPr lang="de-AT" sz="1800">
            <a:latin typeface="+mj-lt"/>
          </a:endParaRPr>
        </a:p>
      </dgm:t>
    </dgm:pt>
    <dgm:pt modelId="{563A6115-3C1C-4A90-A717-9E0B64F1C3CE}" type="sibTrans" cxnId="{8DDCBF19-1DBE-489A-8A48-C2202B304A70}">
      <dgm:prSet/>
      <dgm:spPr/>
      <dgm:t>
        <a:bodyPr/>
        <a:lstStyle/>
        <a:p>
          <a:pPr algn="just"/>
          <a:endParaRPr lang="de-AT" sz="1800">
            <a:latin typeface="+mj-lt"/>
          </a:endParaRPr>
        </a:p>
      </dgm:t>
    </dgm:pt>
    <dgm:pt modelId="{8C9F1CD0-3F0B-4640-B6F1-B52FE40623A2}">
      <dgm:prSet phldrT="[Text]" custT="1"/>
      <dgm:spPr/>
      <dgm:t>
        <a:bodyPr/>
        <a:lstStyle/>
        <a:p>
          <a:pPr algn="just"/>
          <a:r>
            <a:rPr lang="en-US" sz="1800">
              <a:latin typeface="+mj-lt"/>
              <a:cs typeface="Times New Roman" panose="02020603050405020304" pitchFamily="18" charset="0"/>
            </a:rPr>
            <a:t>Analysis of participatory elements in the selected policies</a:t>
          </a:r>
          <a:endParaRPr lang="de-AT" sz="1800">
            <a:latin typeface="+mj-lt"/>
          </a:endParaRPr>
        </a:p>
      </dgm:t>
    </dgm:pt>
    <dgm:pt modelId="{0B0CF4E3-877C-4DD1-8DB8-5E4203B70966}" type="parTrans" cxnId="{609DE221-A3B4-4DE7-8CFD-44B4A0ED3A4F}">
      <dgm:prSet/>
      <dgm:spPr/>
      <dgm:t>
        <a:bodyPr/>
        <a:lstStyle/>
        <a:p>
          <a:pPr algn="just"/>
          <a:endParaRPr lang="de-AT" sz="1800">
            <a:latin typeface="+mj-lt"/>
          </a:endParaRPr>
        </a:p>
      </dgm:t>
    </dgm:pt>
    <dgm:pt modelId="{063DE452-48F3-41BE-80D5-0A5FE719CE80}" type="sibTrans" cxnId="{609DE221-A3B4-4DE7-8CFD-44B4A0ED3A4F}">
      <dgm:prSet/>
      <dgm:spPr/>
      <dgm:t>
        <a:bodyPr/>
        <a:lstStyle/>
        <a:p>
          <a:pPr algn="just"/>
          <a:endParaRPr lang="de-AT" sz="1800">
            <a:latin typeface="+mj-lt"/>
          </a:endParaRPr>
        </a:p>
      </dgm:t>
    </dgm:pt>
    <dgm:pt modelId="{272EC415-02F9-48F9-9FDF-CBA37FEFC501}">
      <dgm:prSet phldrT="[Text]" custT="1"/>
      <dgm:spPr/>
      <dgm:t>
        <a:bodyPr/>
        <a:lstStyle/>
        <a:p>
          <a:pPr algn="just">
            <a:buClr>
              <a:schemeClr val="dk1"/>
            </a:buClr>
            <a:buSzPts val="1600"/>
            <a:buFont typeface="Arial" panose="020B0604020202020204" pitchFamily="34" charset="0"/>
            <a:buChar char="•"/>
          </a:pPr>
          <a:r>
            <a:rPr lang="de-AT" sz="1800" dirty="0">
              <a:solidFill>
                <a:schemeClr val="dk1"/>
              </a:solidFill>
              <a:latin typeface="+mj-lt"/>
              <a:ea typeface="Arial"/>
              <a:cs typeface="Times New Roman" panose="02020603050405020304" pitchFamily="18" charset="0"/>
              <a:sym typeface="Arial"/>
            </a:rPr>
            <a:t>Search </a:t>
          </a:r>
          <a:r>
            <a:rPr lang="de-AT" sz="1800" dirty="0" err="1">
              <a:solidFill>
                <a:schemeClr val="dk1"/>
              </a:solidFill>
              <a:latin typeface="+mj-lt"/>
              <a:ea typeface="Arial"/>
              <a:cs typeface="Times New Roman" panose="02020603050405020304" pitchFamily="18" charset="0"/>
              <a:sym typeface="Arial"/>
            </a:rPr>
            <a:t>for</a:t>
          </a:r>
          <a:r>
            <a:rPr lang="de-AT" sz="1800" dirty="0">
              <a:solidFill>
                <a:schemeClr val="dk1"/>
              </a:solidFill>
              <a:latin typeface="+mj-lt"/>
              <a:ea typeface="Arial"/>
              <a:cs typeface="Times New Roman" panose="02020603050405020304" pitchFamily="18" charset="0"/>
              <a:sym typeface="Arial"/>
            </a:rPr>
            <a:t> </a:t>
          </a:r>
          <a:r>
            <a:rPr lang="de-AT" sz="1800" dirty="0" err="1">
              <a:solidFill>
                <a:schemeClr val="dk1"/>
              </a:solidFill>
              <a:latin typeface="+mj-lt"/>
              <a:ea typeface="Arial"/>
              <a:cs typeface="Times New Roman" panose="02020603050405020304" pitchFamily="18" charset="0"/>
              <a:sym typeface="Arial"/>
            </a:rPr>
            <a:t>climate</a:t>
          </a:r>
          <a:r>
            <a:rPr lang="de-AT" sz="1800" dirty="0">
              <a:solidFill>
                <a:schemeClr val="dk1"/>
              </a:solidFill>
              <a:latin typeface="+mj-lt"/>
              <a:ea typeface="Arial"/>
              <a:cs typeface="Times New Roman" panose="02020603050405020304" pitchFamily="18" charset="0"/>
              <a:sym typeface="Arial"/>
            </a:rPr>
            <a:t> </a:t>
          </a:r>
          <a:r>
            <a:rPr lang="de-AT" sz="1800" dirty="0" err="1">
              <a:solidFill>
                <a:schemeClr val="dk1"/>
              </a:solidFill>
              <a:latin typeface="+mj-lt"/>
              <a:ea typeface="Arial"/>
              <a:cs typeface="Times New Roman" panose="02020603050405020304" pitchFamily="18" charset="0"/>
              <a:sym typeface="Arial"/>
            </a:rPr>
            <a:t>policies</a:t>
          </a:r>
          <a:r>
            <a:rPr lang="de-AT" sz="1800" dirty="0">
              <a:solidFill>
                <a:schemeClr val="dk1"/>
              </a:solidFill>
              <a:latin typeface="+mj-lt"/>
              <a:ea typeface="Arial"/>
              <a:cs typeface="Times New Roman" panose="02020603050405020304" pitchFamily="18" charset="0"/>
              <a:sym typeface="Arial"/>
            </a:rPr>
            <a:t> </a:t>
          </a:r>
          <a:r>
            <a:rPr lang="de-AT" sz="1800" dirty="0" err="1">
              <a:solidFill>
                <a:schemeClr val="dk1"/>
              </a:solidFill>
              <a:latin typeface="+mj-lt"/>
              <a:ea typeface="Arial"/>
              <a:cs typeface="Times New Roman" panose="02020603050405020304" pitchFamily="18" charset="0"/>
              <a:sym typeface="Arial"/>
            </a:rPr>
            <a:t>containing</a:t>
          </a:r>
          <a:r>
            <a:rPr lang="de-AT" sz="1800" dirty="0">
              <a:solidFill>
                <a:schemeClr val="dk1"/>
              </a:solidFill>
              <a:latin typeface="+mj-lt"/>
              <a:ea typeface="Arial"/>
              <a:cs typeface="Times New Roman" panose="02020603050405020304" pitchFamily="18" charset="0"/>
              <a:sym typeface="Arial"/>
            </a:rPr>
            <a:t> </a:t>
          </a:r>
          <a:r>
            <a:rPr lang="de-AT" sz="1800" dirty="0" err="1">
              <a:solidFill>
                <a:schemeClr val="dk1"/>
              </a:solidFill>
              <a:latin typeface="+mj-lt"/>
              <a:ea typeface="Arial"/>
              <a:cs typeface="Times New Roman" panose="02020603050405020304" pitchFamily="18" charset="0"/>
              <a:sym typeface="Arial"/>
            </a:rPr>
            <a:t>the</a:t>
          </a:r>
          <a:r>
            <a:rPr lang="de-AT" sz="1800" dirty="0">
              <a:solidFill>
                <a:schemeClr val="dk1"/>
              </a:solidFill>
              <a:latin typeface="+mj-lt"/>
              <a:ea typeface="Arial"/>
              <a:cs typeface="Times New Roman" panose="02020603050405020304" pitchFamily="18" charset="0"/>
              <a:sym typeface="Arial"/>
            </a:rPr>
            <a:t> </a:t>
          </a:r>
          <a:r>
            <a:rPr lang="de-AT" sz="1800" dirty="0" err="1">
              <a:solidFill>
                <a:schemeClr val="dk1"/>
              </a:solidFill>
              <a:latin typeface="+mj-lt"/>
              <a:ea typeface="Arial"/>
              <a:cs typeface="Times New Roman" panose="02020603050405020304" pitchFamily="18" charset="0"/>
              <a:sym typeface="Arial"/>
            </a:rPr>
            <a:t>keyword</a:t>
          </a:r>
          <a:r>
            <a:rPr lang="de-AT" sz="1800" dirty="0">
              <a:solidFill>
                <a:schemeClr val="dk1"/>
              </a:solidFill>
              <a:latin typeface="+mj-lt"/>
              <a:ea typeface="Arial"/>
              <a:cs typeface="Times New Roman" panose="02020603050405020304" pitchFamily="18" charset="0"/>
              <a:sym typeface="Arial"/>
            </a:rPr>
            <a:t> </a:t>
          </a:r>
          <a:r>
            <a:rPr lang="en-US" sz="1800" dirty="0">
              <a:solidFill>
                <a:schemeClr val="dk1"/>
              </a:solidFill>
              <a:latin typeface="+mj-lt"/>
              <a:cs typeface="Times New Roman" panose="02020603050405020304" pitchFamily="18" charset="0"/>
            </a:rPr>
            <a:t>“</a:t>
          </a:r>
          <a:r>
            <a:rPr lang="de-AT" sz="1800" dirty="0" err="1">
              <a:solidFill>
                <a:schemeClr val="dk1"/>
              </a:solidFill>
              <a:latin typeface="+mj-lt"/>
              <a:ea typeface="Arial"/>
              <a:cs typeface="Times New Roman" panose="02020603050405020304" pitchFamily="18" charset="0"/>
              <a:sym typeface="Arial"/>
            </a:rPr>
            <a:t>adaptation</a:t>
          </a:r>
          <a:r>
            <a:rPr lang="en-US" sz="1800" dirty="0">
              <a:solidFill>
                <a:schemeClr val="dk1"/>
              </a:solidFill>
              <a:latin typeface="+mj-lt"/>
              <a:cs typeface="Times New Roman" panose="02020603050405020304" pitchFamily="18" charset="0"/>
            </a:rPr>
            <a:t>”</a:t>
          </a:r>
          <a:endParaRPr lang="de-AT" sz="1800" dirty="0">
            <a:latin typeface="+mj-lt"/>
            <a:cs typeface="Times New Roman" panose="02020603050405020304" pitchFamily="18" charset="0"/>
          </a:endParaRPr>
        </a:p>
      </dgm:t>
    </dgm:pt>
    <dgm:pt modelId="{8A85DAB7-FFF4-4FE4-8B11-A519C50AF6A8}" type="parTrans" cxnId="{B2BAD380-5F80-449B-883B-D330D59516BE}">
      <dgm:prSet/>
      <dgm:spPr/>
      <dgm:t>
        <a:bodyPr/>
        <a:lstStyle/>
        <a:p>
          <a:endParaRPr lang="de-AT" sz="1800"/>
        </a:p>
      </dgm:t>
    </dgm:pt>
    <dgm:pt modelId="{59784CDA-9602-4D4D-8650-2FFFB56C01D7}" type="sibTrans" cxnId="{B2BAD380-5F80-449B-883B-D330D59516BE}">
      <dgm:prSet/>
      <dgm:spPr/>
      <dgm:t>
        <a:bodyPr/>
        <a:lstStyle/>
        <a:p>
          <a:endParaRPr lang="de-AT" sz="1800"/>
        </a:p>
      </dgm:t>
    </dgm:pt>
    <dgm:pt modelId="{875CA64F-87B2-43D9-B3F7-30F61C922049}">
      <dgm:prSet phldrT="[Text]" custT="1"/>
      <dgm:spPr/>
      <dgm:t>
        <a:bodyPr/>
        <a:lstStyle/>
        <a:p>
          <a:pPr algn="just">
            <a:buClr>
              <a:schemeClr val="dk1"/>
            </a:buClr>
            <a:buSzPts val="1600"/>
          </a:pPr>
          <a:r>
            <a:rPr lang="de-AT" sz="1800" dirty="0" err="1">
              <a:solidFill>
                <a:schemeClr val="dk1"/>
              </a:solidFill>
              <a:latin typeface="+mj-lt"/>
              <a:cs typeface="Times New Roman" panose="02020603050405020304" pitchFamily="18" charset="0"/>
            </a:rPr>
            <a:t>Result</a:t>
          </a:r>
          <a:r>
            <a:rPr lang="de-AT" sz="1800" dirty="0">
              <a:solidFill>
                <a:schemeClr val="dk1"/>
              </a:solidFill>
              <a:latin typeface="+mj-lt"/>
              <a:cs typeface="Times New Roman" panose="02020603050405020304" pitchFamily="18" charset="0"/>
            </a:rPr>
            <a:t>: </a:t>
          </a:r>
          <a:r>
            <a:rPr lang="de-AT" sz="1800" dirty="0">
              <a:solidFill>
                <a:schemeClr val="dk1"/>
              </a:solidFill>
              <a:latin typeface="+mj-lt"/>
              <a:ea typeface="Arial"/>
              <a:cs typeface="Times New Roman" panose="02020603050405020304" pitchFamily="18" charset="0"/>
              <a:sym typeface="Arial"/>
            </a:rPr>
            <a:t>56 </a:t>
          </a:r>
          <a:r>
            <a:rPr lang="de-AT" sz="1800" dirty="0" err="1">
              <a:solidFill>
                <a:schemeClr val="dk1"/>
              </a:solidFill>
              <a:latin typeface="+mj-lt"/>
              <a:ea typeface="Arial"/>
              <a:cs typeface="Times New Roman" panose="02020603050405020304" pitchFamily="18" charset="0"/>
              <a:sym typeface="Arial"/>
            </a:rPr>
            <a:t>policies</a:t>
          </a:r>
          <a:r>
            <a:rPr lang="de-AT" sz="1800" dirty="0">
              <a:solidFill>
                <a:schemeClr val="dk1"/>
              </a:solidFill>
              <a:latin typeface="+mj-lt"/>
              <a:ea typeface="Arial"/>
              <a:cs typeface="Times New Roman" panose="02020603050405020304" pitchFamily="18" charset="0"/>
              <a:sym typeface="Arial"/>
            </a:rPr>
            <a:t> </a:t>
          </a:r>
          <a:endParaRPr lang="de-AT" sz="1800" dirty="0">
            <a:latin typeface="+mj-lt"/>
            <a:cs typeface="Times New Roman" panose="02020603050405020304" pitchFamily="18" charset="0"/>
          </a:endParaRPr>
        </a:p>
      </dgm:t>
    </dgm:pt>
    <dgm:pt modelId="{DEA15A93-D1A3-4B93-9191-D0C4A6CD01DC}" type="parTrans" cxnId="{70D5262D-AB2A-41AA-A86A-DC3179CCE697}">
      <dgm:prSet/>
      <dgm:spPr/>
      <dgm:t>
        <a:bodyPr/>
        <a:lstStyle/>
        <a:p>
          <a:endParaRPr lang="de-AT" sz="1800"/>
        </a:p>
      </dgm:t>
    </dgm:pt>
    <dgm:pt modelId="{AF0B292A-3D6F-48DD-8FED-180E849FEA10}" type="sibTrans" cxnId="{70D5262D-AB2A-41AA-A86A-DC3179CCE697}">
      <dgm:prSet/>
      <dgm:spPr/>
      <dgm:t>
        <a:bodyPr/>
        <a:lstStyle/>
        <a:p>
          <a:endParaRPr lang="de-AT" sz="1800"/>
        </a:p>
      </dgm:t>
    </dgm:pt>
    <dgm:pt modelId="{50864F17-DC19-4A0A-B274-60CB27CCE705}">
      <dgm:prSet phldrT="[Text]" custT="1"/>
      <dgm:spPr/>
      <dgm:t>
        <a:bodyPr/>
        <a:lstStyle/>
        <a:p>
          <a:pPr algn="just"/>
          <a:r>
            <a:rPr lang="de-AT" sz="1800" dirty="0" err="1">
              <a:latin typeface="+mj-lt"/>
              <a:cs typeface="Times New Roman" panose="02020603050405020304" pitchFamily="18" charset="0"/>
            </a:rPr>
            <a:t>Result</a:t>
          </a:r>
          <a:r>
            <a:rPr lang="de-AT" sz="1800" dirty="0">
              <a:latin typeface="+mj-lt"/>
              <a:cs typeface="Times New Roman" panose="02020603050405020304" pitchFamily="18" charset="0"/>
            </a:rPr>
            <a:t>: 18 </a:t>
          </a:r>
          <a:r>
            <a:rPr lang="de-AT" sz="1800" dirty="0" err="1">
              <a:latin typeface="+mj-lt"/>
              <a:cs typeface="Times New Roman" panose="02020603050405020304" pitchFamily="18" charset="0"/>
            </a:rPr>
            <a:t>policies</a:t>
          </a:r>
          <a:endParaRPr lang="de-AT" sz="1800" dirty="0">
            <a:latin typeface="+mj-lt"/>
            <a:cs typeface="Times New Roman" panose="02020603050405020304" pitchFamily="18" charset="0"/>
          </a:endParaRPr>
        </a:p>
      </dgm:t>
    </dgm:pt>
    <dgm:pt modelId="{39589EDE-B1E0-49B9-AB83-32DEDBE02A69}" type="parTrans" cxnId="{C4DFD4DA-7AF6-42B2-873E-248B239E8488}">
      <dgm:prSet/>
      <dgm:spPr/>
      <dgm:t>
        <a:bodyPr/>
        <a:lstStyle/>
        <a:p>
          <a:endParaRPr lang="de-AT" sz="1800"/>
        </a:p>
      </dgm:t>
    </dgm:pt>
    <dgm:pt modelId="{F05449C5-69E1-4F18-B086-0F549D9B7FE3}" type="sibTrans" cxnId="{C4DFD4DA-7AF6-42B2-873E-248B239E8488}">
      <dgm:prSet/>
      <dgm:spPr/>
      <dgm:t>
        <a:bodyPr/>
        <a:lstStyle/>
        <a:p>
          <a:endParaRPr lang="de-AT" sz="1800"/>
        </a:p>
      </dgm:t>
    </dgm:pt>
    <dgm:pt modelId="{28E10318-B683-4BB5-9D27-AE468877D408}" type="pres">
      <dgm:prSet presAssocID="{9A6E60D5-9E31-4FC4-93A9-1CF229194804}" presName="linearFlow" presStyleCnt="0">
        <dgm:presLayoutVars>
          <dgm:dir/>
          <dgm:animLvl val="lvl"/>
          <dgm:resizeHandles val="exact"/>
        </dgm:presLayoutVars>
      </dgm:prSet>
      <dgm:spPr/>
    </dgm:pt>
    <dgm:pt modelId="{1B647432-A097-44FD-8B2C-EAB53049B359}" type="pres">
      <dgm:prSet presAssocID="{28A36F2A-F34A-4A25-B214-7E27F0F932F3}" presName="composite" presStyleCnt="0"/>
      <dgm:spPr/>
    </dgm:pt>
    <dgm:pt modelId="{0C901E0A-C974-437C-B35A-097241CB3039}" type="pres">
      <dgm:prSet presAssocID="{28A36F2A-F34A-4A25-B214-7E27F0F932F3}" presName="parentText" presStyleLbl="alignNode1" presStyleIdx="0" presStyleCnt="5">
        <dgm:presLayoutVars>
          <dgm:chMax val="1"/>
          <dgm:bulletEnabled val="1"/>
        </dgm:presLayoutVars>
      </dgm:prSet>
      <dgm:spPr/>
    </dgm:pt>
    <dgm:pt modelId="{C6018281-0501-4EE6-A9A1-481B67A08167}" type="pres">
      <dgm:prSet presAssocID="{28A36F2A-F34A-4A25-B214-7E27F0F932F3}" presName="descendantText" presStyleLbl="alignAcc1" presStyleIdx="0" presStyleCnt="5">
        <dgm:presLayoutVars>
          <dgm:bulletEnabled val="1"/>
        </dgm:presLayoutVars>
      </dgm:prSet>
      <dgm:spPr/>
    </dgm:pt>
    <dgm:pt modelId="{08CDB350-3CD2-47F4-9E86-89CD0F319E8E}" type="pres">
      <dgm:prSet presAssocID="{41B73C81-5BAC-4D5E-9FEB-B9F0792DB2E9}" presName="sp" presStyleCnt="0"/>
      <dgm:spPr/>
    </dgm:pt>
    <dgm:pt modelId="{EAA1B3ED-E21D-4A19-8C65-8E7A3772CE96}" type="pres">
      <dgm:prSet presAssocID="{F01C424C-2C16-408C-AB6D-9C79A9608E32}" presName="composite" presStyleCnt="0"/>
      <dgm:spPr/>
    </dgm:pt>
    <dgm:pt modelId="{30B5B76E-009E-4261-BD9C-379082BD62B4}" type="pres">
      <dgm:prSet presAssocID="{F01C424C-2C16-408C-AB6D-9C79A9608E32}" presName="parentText" presStyleLbl="alignNode1" presStyleIdx="1" presStyleCnt="5">
        <dgm:presLayoutVars>
          <dgm:chMax val="1"/>
          <dgm:bulletEnabled val="1"/>
        </dgm:presLayoutVars>
      </dgm:prSet>
      <dgm:spPr/>
    </dgm:pt>
    <dgm:pt modelId="{AA826417-C490-4EB5-8EDD-C2C493DE49BA}" type="pres">
      <dgm:prSet presAssocID="{F01C424C-2C16-408C-AB6D-9C79A9608E32}" presName="descendantText" presStyleLbl="alignAcc1" presStyleIdx="1" presStyleCnt="5">
        <dgm:presLayoutVars>
          <dgm:bulletEnabled val="1"/>
        </dgm:presLayoutVars>
      </dgm:prSet>
      <dgm:spPr/>
    </dgm:pt>
    <dgm:pt modelId="{45371985-E493-400B-9E09-9F376CA2C542}" type="pres">
      <dgm:prSet presAssocID="{80E53D37-EFD1-40DC-9510-E40A3B753A77}" presName="sp" presStyleCnt="0"/>
      <dgm:spPr/>
    </dgm:pt>
    <dgm:pt modelId="{3D8311AD-49E7-4417-A13D-00D273FF5B24}" type="pres">
      <dgm:prSet presAssocID="{AE1FD1E7-842D-4584-87AC-CBC74C540CA7}" presName="composite" presStyleCnt="0"/>
      <dgm:spPr/>
    </dgm:pt>
    <dgm:pt modelId="{516B8CE2-6C1F-40C4-9993-D2A4FBC190AE}" type="pres">
      <dgm:prSet presAssocID="{AE1FD1E7-842D-4584-87AC-CBC74C540CA7}" presName="parentText" presStyleLbl="alignNode1" presStyleIdx="2" presStyleCnt="5">
        <dgm:presLayoutVars>
          <dgm:chMax val="1"/>
          <dgm:bulletEnabled val="1"/>
        </dgm:presLayoutVars>
      </dgm:prSet>
      <dgm:spPr/>
    </dgm:pt>
    <dgm:pt modelId="{776A1391-2E8C-41A2-B2E4-0BEADECF900D}" type="pres">
      <dgm:prSet presAssocID="{AE1FD1E7-842D-4584-87AC-CBC74C540CA7}" presName="descendantText" presStyleLbl="alignAcc1" presStyleIdx="2" presStyleCnt="5">
        <dgm:presLayoutVars>
          <dgm:bulletEnabled val="1"/>
        </dgm:presLayoutVars>
      </dgm:prSet>
      <dgm:spPr/>
    </dgm:pt>
    <dgm:pt modelId="{FC9019B7-619B-447D-B91C-790253B96F85}" type="pres">
      <dgm:prSet presAssocID="{17DCBA99-CCEE-423F-997E-D5ACFA498A2B}" presName="sp" presStyleCnt="0"/>
      <dgm:spPr/>
    </dgm:pt>
    <dgm:pt modelId="{D63BA117-F365-4908-9790-A8517189DEC9}" type="pres">
      <dgm:prSet presAssocID="{011A9A02-D59C-4C6B-9C69-32C680FCF09F}" presName="composite" presStyleCnt="0"/>
      <dgm:spPr/>
    </dgm:pt>
    <dgm:pt modelId="{CC8678DF-A6F3-46AD-BC0E-4069C51CBABC}" type="pres">
      <dgm:prSet presAssocID="{011A9A02-D59C-4C6B-9C69-32C680FCF09F}" presName="parentText" presStyleLbl="alignNode1" presStyleIdx="3" presStyleCnt="5">
        <dgm:presLayoutVars>
          <dgm:chMax val="1"/>
          <dgm:bulletEnabled val="1"/>
        </dgm:presLayoutVars>
      </dgm:prSet>
      <dgm:spPr/>
    </dgm:pt>
    <dgm:pt modelId="{17BEFCE9-E342-4D9A-B15A-68717AA37D9A}" type="pres">
      <dgm:prSet presAssocID="{011A9A02-D59C-4C6B-9C69-32C680FCF09F}" presName="descendantText" presStyleLbl="alignAcc1" presStyleIdx="3" presStyleCnt="5">
        <dgm:presLayoutVars>
          <dgm:bulletEnabled val="1"/>
        </dgm:presLayoutVars>
      </dgm:prSet>
      <dgm:spPr/>
    </dgm:pt>
    <dgm:pt modelId="{D21A8077-BDAF-4550-9701-2A7D71E9BAE9}" type="pres">
      <dgm:prSet presAssocID="{FEE893A0-D7CB-4285-8A5D-CD9833CCA5DF}" presName="sp" presStyleCnt="0"/>
      <dgm:spPr/>
    </dgm:pt>
    <dgm:pt modelId="{9FDC4C68-1EBF-48AE-BBC8-41E94F3F7B70}" type="pres">
      <dgm:prSet presAssocID="{A6D5F3E7-B4D9-4AD8-A99D-D91B32450F4C}" presName="composite" presStyleCnt="0"/>
      <dgm:spPr/>
    </dgm:pt>
    <dgm:pt modelId="{2E271B18-C3AF-4238-90F3-F494274663EE}" type="pres">
      <dgm:prSet presAssocID="{A6D5F3E7-B4D9-4AD8-A99D-D91B32450F4C}" presName="parentText" presStyleLbl="alignNode1" presStyleIdx="4" presStyleCnt="5">
        <dgm:presLayoutVars>
          <dgm:chMax val="1"/>
          <dgm:bulletEnabled val="1"/>
        </dgm:presLayoutVars>
      </dgm:prSet>
      <dgm:spPr/>
    </dgm:pt>
    <dgm:pt modelId="{74C12CF1-3AEF-4302-92E0-FD3527878A2E}" type="pres">
      <dgm:prSet presAssocID="{A6D5F3E7-B4D9-4AD8-A99D-D91B32450F4C}" presName="descendantText" presStyleLbl="alignAcc1" presStyleIdx="4" presStyleCnt="5">
        <dgm:presLayoutVars>
          <dgm:bulletEnabled val="1"/>
        </dgm:presLayoutVars>
      </dgm:prSet>
      <dgm:spPr/>
    </dgm:pt>
  </dgm:ptLst>
  <dgm:cxnLst>
    <dgm:cxn modelId="{B2BEF809-4DA4-4D92-A6D8-27FFF0483DD6}" srcId="{9A6E60D5-9E31-4FC4-93A9-1CF229194804}" destId="{011A9A02-D59C-4C6B-9C69-32C680FCF09F}" srcOrd="3" destOrd="0" parTransId="{EDE32154-D377-4311-84C0-9E154A15DD9D}" sibTransId="{FEE893A0-D7CB-4285-8A5D-CD9833CCA5DF}"/>
    <dgm:cxn modelId="{7616210B-D1D2-4DD0-ADB3-4C32EB4C82CF}" type="presOf" srcId="{17AE3BF1-20B7-4241-A555-0064A871E7B7}" destId="{776A1391-2E8C-41A2-B2E4-0BEADECF900D}" srcOrd="0" destOrd="1" presId="urn:microsoft.com/office/officeart/2005/8/layout/chevron2"/>
    <dgm:cxn modelId="{3A7BBE0B-6374-4A59-BC2B-70308E622191}" srcId="{9A6E60D5-9E31-4FC4-93A9-1CF229194804}" destId="{AE1FD1E7-842D-4584-87AC-CBC74C540CA7}" srcOrd="2" destOrd="0" parTransId="{A1CA9BCD-96C0-4E8C-B3EB-F76901BF66BE}" sibTransId="{17DCBA99-CCEE-423F-997E-D5ACFA498A2B}"/>
    <dgm:cxn modelId="{F19D7A13-824D-4DD9-A5F2-3426783B11C6}" type="presOf" srcId="{50864F17-DC19-4A0A-B274-60CB27CCE705}" destId="{AA826417-C490-4EB5-8EDD-C2C493DE49BA}" srcOrd="0" destOrd="1" presId="urn:microsoft.com/office/officeart/2005/8/layout/chevron2"/>
    <dgm:cxn modelId="{841BEB16-6A59-4E3A-BE28-8F5963993B5D}" srcId="{F01C424C-2C16-408C-AB6D-9C79A9608E32}" destId="{F5B24299-CEF6-42F5-9FFC-ADD38FEF048B}" srcOrd="0" destOrd="0" parTransId="{063C437F-CD7D-4880-867B-6AF7B06BBA50}" sibTransId="{A199E988-45E0-49E9-A035-437C4C1F564B}"/>
    <dgm:cxn modelId="{8DDCBF19-1DBE-489A-8A48-C2202B304A70}" srcId="{011A9A02-D59C-4C6B-9C69-32C680FCF09F}" destId="{109ECF0E-D93C-4CC6-9B8B-ABE7B8F1A8D4}" srcOrd="1" destOrd="0" parTransId="{76953DEA-3101-4DBE-A163-6D6672256014}" sibTransId="{563A6115-3C1C-4A90-A717-9E0B64F1C3CE}"/>
    <dgm:cxn modelId="{609DE221-A3B4-4DE7-8CFD-44B4A0ED3A4F}" srcId="{A6D5F3E7-B4D9-4AD8-A99D-D91B32450F4C}" destId="{8C9F1CD0-3F0B-4640-B6F1-B52FE40623A2}" srcOrd="0" destOrd="0" parTransId="{0B0CF4E3-877C-4DD1-8DB8-5E4203B70966}" sibTransId="{063DE452-48F3-41BE-80D5-0A5FE719CE80}"/>
    <dgm:cxn modelId="{26274426-CFC0-4C02-8B70-83A3949667A1}" type="presOf" srcId="{9A6E60D5-9E31-4FC4-93A9-1CF229194804}" destId="{28E10318-B683-4BB5-9D27-AE468877D408}" srcOrd="0" destOrd="0" presId="urn:microsoft.com/office/officeart/2005/8/layout/chevron2"/>
    <dgm:cxn modelId="{77234027-3EE4-4DAD-B8EC-F583B628E5F2}" type="presOf" srcId="{A6D5F3E7-B4D9-4AD8-A99D-D91B32450F4C}" destId="{2E271B18-C3AF-4238-90F3-F494274663EE}" srcOrd="0" destOrd="0" presId="urn:microsoft.com/office/officeart/2005/8/layout/chevron2"/>
    <dgm:cxn modelId="{70D5262D-AB2A-41AA-A86A-DC3179CCE697}" srcId="{28A36F2A-F34A-4A25-B214-7E27F0F932F3}" destId="{875CA64F-87B2-43D9-B3F7-30F61C922049}" srcOrd="1" destOrd="0" parTransId="{DEA15A93-D1A3-4B93-9191-D0C4A6CD01DC}" sibTransId="{AF0B292A-3D6F-48DD-8FED-180E849FEA10}"/>
    <dgm:cxn modelId="{275A1530-4AB2-4D0D-9842-89F6EB75BD17}" type="presOf" srcId="{011A9A02-D59C-4C6B-9C69-32C680FCF09F}" destId="{CC8678DF-A6F3-46AD-BC0E-4069C51CBABC}" srcOrd="0" destOrd="0" presId="urn:microsoft.com/office/officeart/2005/8/layout/chevron2"/>
    <dgm:cxn modelId="{4818023E-4019-468D-80E3-A4771EEC8C0C}" type="presOf" srcId="{8C9F1CD0-3F0B-4640-B6F1-B52FE40623A2}" destId="{74C12CF1-3AEF-4302-92E0-FD3527878A2E}" srcOrd="0" destOrd="0" presId="urn:microsoft.com/office/officeart/2005/8/layout/chevron2"/>
    <dgm:cxn modelId="{DE183D5D-327B-4603-AD60-AC39880C3803}" type="presOf" srcId="{AE1FD1E7-842D-4584-87AC-CBC74C540CA7}" destId="{516B8CE2-6C1F-40C4-9993-D2A4FBC190AE}" srcOrd="0" destOrd="0" presId="urn:microsoft.com/office/officeart/2005/8/layout/chevron2"/>
    <dgm:cxn modelId="{0E19A043-B225-40FB-B6F0-A18D4BAFB0E1}" type="presOf" srcId="{F01C424C-2C16-408C-AB6D-9C79A9608E32}" destId="{30B5B76E-009E-4261-BD9C-379082BD62B4}" srcOrd="0" destOrd="0" presId="urn:microsoft.com/office/officeart/2005/8/layout/chevron2"/>
    <dgm:cxn modelId="{91545A66-E571-4670-8676-7F089734F594}" type="presOf" srcId="{875CA64F-87B2-43D9-B3F7-30F61C922049}" destId="{C6018281-0501-4EE6-A9A1-481B67A08167}" srcOrd="0" destOrd="1" presId="urn:microsoft.com/office/officeart/2005/8/layout/chevron2"/>
    <dgm:cxn modelId="{92BEE466-F030-4295-AAF4-E477A0A16CF8}" srcId="{AE1FD1E7-842D-4584-87AC-CBC74C540CA7}" destId="{0F04A5B3-4D06-4ECB-8645-A57B6C01B346}" srcOrd="0" destOrd="0" parTransId="{A74A1770-9AD9-4E18-A684-802C44F32977}" sibTransId="{7FB74C75-1F6C-440A-AA89-145057EE6545}"/>
    <dgm:cxn modelId="{7E32B76F-3F85-4E6D-81EB-7001A8701609}" type="presOf" srcId="{F5B24299-CEF6-42F5-9FFC-ADD38FEF048B}" destId="{AA826417-C490-4EB5-8EDD-C2C493DE49BA}" srcOrd="0" destOrd="0" presId="urn:microsoft.com/office/officeart/2005/8/layout/chevron2"/>
    <dgm:cxn modelId="{E7FED677-0DA5-4A1E-A629-1BA87476F408}" type="presOf" srcId="{272EC415-02F9-48F9-9FDF-CBA37FEFC501}" destId="{C6018281-0501-4EE6-A9A1-481B67A08167}" srcOrd="0" destOrd="0" presId="urn:microsoft.com/office/officeart/2005/8/layout/chevron2"/>
    <dgm:cxn modelId="{B2BAD380-5F80-449B-883B-D330D59516BE}" srcId="{28A36F2A-F34A-4A25-B214-7E27F0F932F3}" destId="{272EC415-02F9-48F9-9FDF-CBA37FEFC501}" srcOrd="0" destOrd="0" parTransId="{8A85DAB7-FFF4-4FE4-8B11-A519C50AF6A8}" sibTransId="{59784CDA-9602-4D4D-8650-2FFFB56C01D7}"/>
    <dgm:cxn modelId="{0A6FFB89-72F2-4EA6-A391-E1D9269B405F}" srcId="{9A6E60D5-9E31-4FC4-93A9-1CF229194804}" destId="{F01C424C-2C16-408C-AB6D-9C79A9608E32}" srcOrd="1" destOrd="0" parTransId="{F6D0114A-1F57-47DA-9EF2-B8EE5AA8ABAE}" sibTransId="{80E53D37-EFD1-40DC-9510-E40A3B753A77}"/>
    <dgm:cxn modelId="{B3F6CD8C-9008-436E-891A-E72425D12685}" srcId="{011A9A02-D59C-4C6B-9C69-32C680FCF09F}" destId="{45BCF51C-4E20-4882-B1D7-088B3FD5341B}" srcOrd="0" destOrd="0" parTransId="{69B761C9-AD1F-47C3-BEFF-B789786C7F2D}" sibTransId="{7F4102E7-FC55-4C04-B2DC-2755D294DA43}"/>
    <dgm:cxn modelId="{9E1FE597-423F-4C19-BA40-68EC9CB43CCB}" type="presOf" srcId="{109ECF0E-D93C-4CC6-9B8B-ABE7B8F1A8D4}" destId="{17BEFCE9-E342-4D9A-B15A-68717AA37D9A}" srcOrd="0" destOrd="1" presId="urn:microsoft.com/office/officeart/2005/8/layout/chevron2"/>
    <dgm:cxn modelId="{4B97299F-4A69-499C-B222-421BB8014110}" type="presOf" srcId="{0F04A5B3-4D06-4ECB-8645-A57B6C01B346}" destId="{776A1391-2E8C-41A2-B2E4-0BEADECF900D}" srcOrd="0" destOrd="0" presId="urn:microsoft.com/office/officeart/2005/8/layout/chevron2"/>
    <dgm:cxn modelId="{F90EB2C9-2D98-4067-AB9C-212CFFC1AAB1}" type="presOf" srcId="{28A36F2A-F34A-4A25-B214-7E27F0F932F3}" destId="{0C901E0A-C974-437C-B35A-097241CB3039}" srcOrd="0" destOrd="0" presId="urn:microsoft.com/office/officeart/2005/8/layout/chevron2"/>
    <dgm:cxn modelId="{7EA8BEDA-C702-4E86-BBE3-36D026D40AC4}" type="presOf" srcId="{45BCF51C-4E20-4882-B1D7-088B3FD5341B}" destId="{17BEFCE9-E342-4D9A-B15A-68717AA37D9A}" srcOrd="0" destOrd="0" presId="urn:microsoft.com/office/officeart/2005/8/layout/chevron2"/>
    <dgm:cxn modelId="{C4DFD4DA-7AF6-42B2-873E-248B239E8488}" srcId="{F01C424C-2C16-408C-AB6D-9C79A9608E32}" destId="{50864F17-DC19-4A0A-B274-60CB27CCE705}" srcOrd="1" destOrd="0" parTransId="{39589EDE-B1E0-49B9-AB83-32DEDBE02A69}" sibTransId="{F05449C5-69E1-4F18-B086-0F549D9B7FE3}"/>
    <dgm:cxn modelId="{FE6024DE-E0C9-4D87-A3A5-5F6045FB3AD8}" srcId="{9A6E60D5-9E31-4FC4-93A9-1CF229194804}" destId="{A6D5F3E7-B4D9-4AD8-A99D-D91B32450F4C}" srcOrd="4" destOrd="0" parTransId="{9489E8A2-B601-49E1-9ABF-3977DFC1B59A}" sibTransId="{9E204D3E-4A9B-41C1-B34C-DDA018421BE3}"/>
    <dgm:cxn modelId="{1C8B54E9-714E-4989-817B-D83728F7E656}" srcId="{9A6E60D5-9E31-4FC4-93A9-1CF229194804}" destId="{28A36F2A-F34A-4A25-B214-7E27F0F932F3}" srcOrd="0" destOrd="0" parTransId="{38AAA040-3F84-4115-AA7A-722A6372A3E1}" sibTransId="{41B73C81-5BAC-4D5E-9FEB-B9F0792DB2E9}"/>
    <dgm:cxn modelId="{00CFD3EF-1490-4CBC-8577-E0CDF969C451}" srcId="{AE1FD1E7-842D-4584-87AC-CBC74C540CA7}" destId="{17AE3BF1-20B7-4241-A555-0064A871E7B7}" srcOrd="1" destOrd="0" parTransId="{079B3DB8-9A0D-4F6F-9257-22916FACF52E}" sibTransId="{D7C66FF6-4B53-4446-8DE3-8EF6A3903920}"/>
    <dgm:cxn modelId="{511ACD9C-8537-4FED-B2E9-EF89E8A3EF9E}" type="presParOf" srcId="{28E10318-B683-4BB5-9D27-AE468877D408}" destId="{1B647432-A097-44FD-8B2C-EAB53049B359}" srcOrd="0" destOrd="0" presId="urn:microsoft.com/office/officeart/2005/8/layout/chevron2"/>
    <dgm:cxn modelId="{415B5F95-16D9-4036-BA7C-994E2B35E83C}" type="presParOf" srcId="{1B647432-A097-44FD-8B2C-EAB53049B359}" destId="{0C901E0A-C974-437C-B35A-097241CB3039}" srcOrd="0" destOrd="0" presId="urn:microsoft.com/office/officeart/2005/8/layout/chevron2"/>
    <dgm:cxn modelId="{BFB59BB7-7CC3-47B9-B287-E6BD4B3B051B}" type="presParOf" srcId="{1B647432-A097-44FD-8B2C-EAB53049B359}" destId="{C6018281-0501-4EE6-A9A1-481B67A08167}" srcOrd="1" destOrd="0" presId="urn:microsoft.com/office/officeart/2005/8/layout/chevron2"/>
    <dgm:cxn modelId="{3D2DC6A2-3F2F-4D64-9ADE-E1E9D5B37DDA}" type="presParOf" srcId="{28E10318-B683-4BB5-9D27-AE468877D408}" destId="{08CDB350-3CD2-47F4-9E86-89CD0F319E8E}" srcOrd="1" destOrd="0" presId="urn:microsoft.com/office/officeart/2005/8/layout/chevron2"/>
    <dgm:cxn modelId="{B8ECA27C-D408-4AD2-BA19-09F674DC6555}" type="presParOf" srcId="{28E10318-B683-4BB5-9D27-AE468877D408}" destId="{EAA1B3ED-E21D-4A19-8C65-8E7A3772CE96}" srcOrd="2" destOrd="0" presId="urn:microsoft.com/office/officeart/2005/8/layout/chevron2"/>
    <dgm:cxn modelId="{693FEE79-8C0E-4E95-B1BC-CDCFF42B43F5}" type="presParOf" srcId="{EAA1B3ED-E21D-4A19-8C65-8E7A3772CE96}" destId="{30B5B76E-009E-4261-BD9C-379082BD62B4}" srcOrd="0" destOrd="0" presId="urn:microsoft.com/office/officeart/2005/8/layout/chevron2"/>
    <dgm:cxn modelId="{68ED8D97-6EC0-4CB0-8210-DC488C57488E}" type="presParOf" srcId="{EAA1B3ED-E21D-4A19-8C65-8E7A3772CE96}" destId="{AA826417-C490-4EB5-8EDD-C2C493DE49BA}" srcOrd="1" destOrd="0" presId="urn:microsoft.com/office/officeart/2005/8/layout/chevron2"/>
    <dgm:cxn modelId="{0C89A4F5-578D-4DCA-A6FC-A07CC2ECD983}" type="presParOf" srcId="{28E10318-B683-4BB5-9D27-AE468877D408}" destId="{45371985-E493-400B-9E09-9F376CA2C542}" srcOrd="3" destOrd="0" presId="urn:microsoft.com/office/officeart/2005/8/layout/chevron2"/>
    <dgm:cxn modelId="{0697EBCB-5C19-4991-BF35-94B5564E483C}" type="presParOf" srcId="{28E10318-B683-4BB5-9D27-AE468877D408}" destId="{3D8311AD-49E7-4417-A13D-00D273FF5B24}" srcOrd="4" destOrd="0" presId="urn:microsoft.com/office/officeart/2005/8/layout/chevron2"/>
    <dgm:cxn modelId="{9A6CE680-5B93-4FBA-80AB-20F77BA947FE}" type="presParOf" srcId="{3D8311AD-49E7-4417-A13D-00D273FF5B24}" destId="{516B8CE2-6C1F-40C4-9993-D2A4FBC190AE}" srcOrd="0" destOrd="0" presId="urn:microsoft.com/office/officeart/2005/8/layout/chevron2"/>
    <dgm:cxn modelId="{896221A0-1893-4B80-B2E2-EF4EBF038A1A}" type="presParOf" srcId="{3D8311AD-49E7-4417-A13D-00D273FF5B24}" destId="{776A1391-2E8C-41A2-B2E4-0BEADECF900D}" srcOrd="1" destOrd="0" presId="urn:microsoft.com/office/officeart/2005/8/layout/chevron2"/>
    <dgm:cxn modelId="{6083C76A-5023-44DF-99E0-7D80B6B5345E}" type="presParOf" srcId="{28E10318-B683-4BB5-9D27-AE468877D408}" destId="{FC9019B7-619B-447D-B91C-790253B96F85}" srcOrd="5" destOrd="0" presId="urn:microsoft.com/office/officeart/2005/8/layout/chevron2"/>
    <dgm:cxn modelId="{F9F79B77-73DD-49E7-B80D-7703BFD32728}" type="presParOf" srcId="{28E10318-B683-4BB5-9D27-AE468877D408}" destId="{D63BA117-F365-4908-9790-A8517189DEC9}" srcOrd="6" destOrd="0" presId="urn:microsoft.com/office/officeart/2005/8/layout/chevron2"/>
    <dgm:cxn modelId="{9ABB2E01-6C6A-49E5-92ED-DEF970ABC5DD}" type="presParOf" srcId="{D63BA117-F365-4908-9790-A8517189DEC9}" destId="{CC8678DF-A6F3-46AD-BC0E-4069C51CBABC}" srcOrd="0" destOrd="0" presId="urn:microsoft.com/office/officeart/2005/8/layout/chevron2"/>
    <dgm:cxn modelId="{FB08E157-7500-4D67-8D30-CA6F9694E116}" type="presParOf" srcId="{D63BA117-F365-4908-9790-A8517189DEC9}" destId="{17BEFCE9-E342-4D9A-B15A-68717AA37D9A}" srcOrd="1" destOrd="0" presId="urn:microsoft.com/office/officeart/2005/8/layout/chevron2"/>
    <dgm:cxn modelId="{5E88B5D3-A94C-4561-8BE1-C5770E80888A}" type="presParOf" srcId="{28E10318-B683-4BB5-9D27-AE468877D408}" destId="{D21A8077-BDAF-4550-9701-2A7D71E9BAE9}" srcOrd="7" destOrd="0" presId="urn:microsoft.com/office/officeart/2005/8/layout/chevron2"/>
    <dgm:cxn modelId="{BE677142-A582-4F84-8BE9-ABAE16719072}" type="presParOf" srcId="{28E10318-B683-4BB5-9D27-AE468877D408}" destId="{9FDC4C68-1EBF-48AE-BBC8-41E94F3F7B70}" srcOrd="8" destOrd="0" presId="urn:microsoft.com/office/officeart/2005/8/layout/chevron2"/>
    <dgm:cxn modelId="{225D99CE-E9FD-4EA7-8C88-A25AFA93F643}" type="presParOf" srcId="{9FDC4C68-1EBF-48AE-BBC8-41E94F3F7B70}" destId="{2E271B18-C3AF-4238-90F3-F494274663EE}" srcOrd="0" destOrd="0" presId="urn:microsoft.com/office/officeart/2005/8/layout/chevron2"/>
    <dgm:cxn modelId="{C3ABD8DC-04E9-4F1A-B64A-487943A6F322}" type="presParOf" srcId="{9FDC4C68-1EBF-48AE-BBC8-41E94F3F7B70}" destId="{74C12CF1-3AEF-4302-92E0-FD3527878A2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844E30-324F-4F57-9557-CA69DACE1F71}"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AT"/>
        </a:p>
      </dgm:t>
    </dgm:pt>
    <dgm:pt modelId="{2DAC33C8-31A3-4518-A7E8-7BEA5206BE21}">
      <dgm:prSet phldrT="[Text]" custT="1"/>
      <dgm:spPr/>
      <dgm:t>
        <a:bodyPr/>
        <a:lstStyle/>
        <a:p>
          <a:pPr algn="ctr"/>
          <a:r>
            <a:rPr lang="de-AT" sz="1600" b="1" dirty="0" err="1">
              <a:latin typeface="+mj-lt"/>
              <a:cs typeface="Times New Roman" panose="02020603050405020304" pitchFamily="18" charset="0"/>
            </a:rPr>
            <a:t>Voluntary</a:t>
          </a:r>
          <a:r>
            <a:rPr lang="de-AT" sz="1600" b="1" dirty="0">
              <a:latin typeface="+mj-lt"/>
              <a:cs typeface="Times New Roman" panose="02020603050405020304" pitchFamily="18" charset="0"/>
            </a:rPr>
            <a:t> </a:t>
          </a:r>
          <a:r>
            <a:rPr lang="de-AT" sz="1600" b="1" dirty="0" err="1">
              <a:latin typeface="+mj-lt"/>
              <a:cs typeface="Times New Roman" panose="02020603050405020304" pitchFamily="18" charset="0"/>
            </a:rPr>
            <a:t>instruments</a:t>
          </a:r>
          <a:endParaRPr lang="de-AT" sz="1600" b="1" dirty="0">
            <a:latin typeface="+mj-lt"/>
            <a:cs typeface="Times New Roman" panose="02020603050405020304" pitchFamily="18" charset="0"/>
          </a:endParaRPr>
        </a:p>
        <a:p>
          <a:pPr algn="just"/>
          <a:r>
            <a:rPr lang="en-US" sz="1600" b="1" i="0" dirty="0"/>
            <a:t>1. Knowledge-sharing platforms:</a:t>
          </a:r>
          <a:r>
            <a:rPr lang="en-US" sz="1600" b="0" i="0" dirty="0"/>
            <a:t> Initiatives like the Plataforma </a:t>
          </a:r>
          <a:r>
            <a:rPr lang="en-US" sz="1600" b="0" i="0" dirty="0" err="1"/>
            <a:t>sobre</a:t>
          </a:r>
          <a:r>
            <a:rPr lang="en-US" sz="1600" b="0" i="0" dirty="0"/>
            <a:t> </a:t>
          </a:r>
          <a:r>
            <a:rPr lang="en-US" sz="1600" b="0" i="0" dirty="0" err="1"/>
            <a:t>Adaptación</a:t>
          </a:r>
          <a:r>
            <a:rPr lang="en-US" sz="1600" b="0" i="0" dirty="0"/>
            <a:t> al Cambio </a:t>
          </a:r>
          <a:r>
            <a:rPr lang="en-US" sz="1600" b="0" i="0" dirty="0" err="1"/>
            <a:t>Climático</a:t>
          </a:r>
          <a:r>
            <a:rPr lang="en-US" sz="1600" b="0" i="0" dirty="0"/>
            <a:t> (</a:t>
          </a:r>
          <a:r>
            <a:rPr lang="en-US" sz="1600" b="0" i="0" dirty="0" err="1"/>
            <a:t>AdapteCCa</a:t>
          </a:r>
          <a:r>
            <a:rPr lang="en-US" sz="1600" b="0" i="0" dirty="0"/>
            <a:t>) act as voluntary knowledge-sharing platforms to encourage participation and sharing of best practices.</a:t>
          </a:r>
        </a:p>
        <a:p>
          <a:pPr algn="just">
            <a:buFont typeface="+mj-lt"/>
            <a:buAutoNum type="arabicPeriod"/>
          </a:pPr>
          <a:r>
            <a:rPr lang="en-US" sz="1600" b="1" i="0" dirty="0"/>
            <a:t>2. Funding tools for pilot projects:</a:t>
          </a:r>
          <a:r>
            <a:rPr lang="en-US" sz="1600" b="0" i="0" dirty="0"/>
            <a:t> Programs like the PIMA </a:t>
          </a:r>
          <a:r>
            <a:rPr lang="en-US" sz="1600" b="0" i="0" dirty="0" err="1"/>
            <a:t>Adapta</a:t>
          </a:r>
          <a:r>
            <a:rPr lang="en-US" sz="1600" b="0" i="0" dirty="0"/>
            <a:t> funding tool encourage voluntary participation by supporting the implementation of pilot projects.</a:t>
          </a:r>
          <a:endParaRPr lang="de-AT" sz="1600" dirty="0">
            <a:latin typeface="+mj-lt"/>
            <a:cs typeface="Times New Roman" panose="02020603050405020304" pitchFamily="18" charset="0"/>
          </a:endParaRPr>
        </a:p>
        <a:p>
          <a:pPr algn="just"/>
          <a:r>
            <a:rPr lang="de-AT" sz="1600" b="1" dirty="0">
              <a:latin typeface="+mj-lt"/>
              <a:cs typeface="Times New Roman" panose="02020603050405020304" pitchFamily="18" charset="0"/>
            </a:rPr>
            <a:t>3</a:t>
          </a:r>
          <a:r>
            <a:rPr lang="de-AT" sz="1600" b="1" dirty="0">
              <a:solidFill>
                <a:schemeClr val="tx1"/>
              </a:solidFill>
              <a:latin typeface="+mj-lt"/>
              <a:cs typeface="Times New Roman" panose="02020603050405020304" pitchFamily="18" charset="0"/>
            </a:rPr>
            <a:t>. Input </a:t>
          </a:r>
          <a:r>
            <a:rPr lang="de-AT" sz="1600" b="1" dirty="0" err="1">
              <a:solidFill>
                <a:schemeClr val="tx1"/>
              </a:solidFill>
              <a:latin typeface="+mj-lt"/>
              <a:cs typeface="Times New Roman" panose="02020603050405020304" pitchFamily="18" charset="0"/>
            </a:rPr>
            <a:t>collection</a:t>
          </a:r>
          <a:r>
            <a:rPr lang="de-AT" sz="1600" b="1" dirty="0">
              <a:solidFill>
                <a:schemeClr val="tx1"/>
              </a:solidFill>
              <a:latin typeface="+mj-lt"/>
              <a:cs typeface="Times New Roman" panose="02020603050405020304" pitchFamily="18" charset="0"/>
            </a:rPr>
            <a:t>: </a:t>
          </a:r>
          <a:r>
            <a:rPr lang="de-AT" sz="1600" dirty="0">
              <a:latin typeface="+mj-lt"/>
              <a:cs typeface="Times New Roman" panose="02020603050405020304" pitchFamily="18" charset="0"/>
            </a:rPr>
            <a:t>The </a:t>
          </a:r>
          <a:r>
            <a:rPr lang="de-AT" sz="1600" dirty="0" err="1">
              <a:latin typeface="+mj-lt"/>
              <a:cs typeface="Times New Roman" panose="02020603050405020304" pitchFamily="18" charset="0"/>
            </a:rPr>
            <a:t>use</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of</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manifestations</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of</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interest</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allows</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economic</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actors</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to</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propose</a:t>
          </a:r>
          <a:r>
            <a:rPr lang="de-AT" sz="1600" dirty="0">
              <a:latin typeface="+mj-lt"/>
              <a:cs typeface="Times New Roman" panose="02020603050405020304" pitchFamily="18" charset="0"/>
            </a:rPr>
            <a:t> transformative </a:t>
          </a:r>
          <a:r>
            <a:rPr lang="de-AT" sz="1600" dirty="0" err="1">
              <a:latin typeface="+mj-lt"/>
              <a:cs typeface="Times New Roman" panose="02020603050405020304" pitchFamily="18" charset="0"/>
            </a:rPr>
            <a:t>projects</a:t>
          </a:r>
          <a:r>
            <a:rPr lang="de-AT" sz="1600" dirty="0">
              <a:latin typeface="+mj-lt"/>
              <a:cs typeface="Times New Roman" panose="02020603050405020304" pitchFamily="18" charset="0"/>
            </a:rPr>
            <a:t> and </a:t>
          </a:r>
          <a:r>
            <a:rPr lang="de-AT" sz="1600" dirty="0" err="1">
              <a:latin typeface="+mj-lt"/>
              <a:cs typeface="Times New Roman" panose="02020603050405020304" pitchFamily="18" charset="0"/>
            </a:rPr>
            <a:t>provides</a:t>
          </a:r>
          <a:r>
            <a:rPr lang="de-AT" sz="1600" dirty="0">
              <a:latin typeface="+mj-lt"/>
              <a:cs typeface="Times New Roman" panose="02020603050405020304" pitchFamily="18" charset="0"/>
            </a:rPr>
            <a:t> a </a:t>
          </a:r>
          <a:r>
            <a:rPr lang="de-AT" sz="1600" dirty="0" err="1">
              <a:latin typeface="+mj-lt"/>
              <a:cs typeface="Times New Roman" panose="02020603050405020304" pitchFamily="18" charset="0"/>
            </a:rPr>
            <a:t>way</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for</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ministries</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to</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gather</a:t>
          </a:r>
          <a:r>
            <a:rPr lang="de-AT" sz="1600" dirty="0">
              <a:latin typeface="+mj-lt"/>
              <a:cs typeface="Times New Roman" panose="02020603050405020304" pitchFamily="18" charset="0"/>
            </a:rPr>
            <a:t> diverse </a:t>
          </a:r>
          <a:r>
            <a:rPr lang="de-AT" sz="1600" dirty="0" err="1">
              <a:latin typeface="+mj-lt"/>
              <a:cs typeface="Times New Roman" panose="02020603050405020304" pitchFamily="18" charset="0"/>
            </a:rPr>
            <a:t>proposals</a:t>
          </a:r>
          <a:r>
            <a:rPr lang="de-AT" sz="1600" dirty="0">
              <a:latin typeface="+mj-lt"/>
              <a:cs typeface="Times New Roman" panose="02020603050405020304" pitchFamily="18" charset="0"/>
            </a:rPr>
            <a:t>. This </a:t>
          </a:r>
          <a:r>
            <a:rPr lang="de-AT" sz="1600" dirty="0" err="1">
              <a:latin typeface="+mj-lt"/>
              <a:cs typeface="Times New Roman" panose="02020603050405020304" pitchFamily="18" charset="0"/>
            </a:rPr>
            <a:t>can</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be</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seen</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as</a:t>
          </a:r>
          <a:r>
            <a:rPr lang="de-AT" sz="1600" dirty="0">
              <a:latin typeface="+mj-lt"/>
              <a:cs typeface="Times New Roman" panose="02020603050405020304" pitchFamily="18" charset="0"/>
            </a:rPr>
            <a:t> an </a:t>
          </a:r>
          <a:r>
            <a:rPr lang="de-AT" sz="1600" dirty="0" err="1">
              <a:latin typeface="+mj-lt"/>
              <a:cs typeface="Times New Roman" panose="02020603050405020304" pitchFamily="18" charset="0"/>
            </a:rPr>
            <a:t>encouragement</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of</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voluntary</a:t>
          </a:r>
          <a:r>
            <a:rPr lang="de-AT" sz="1600" dirty="0">
              <a:latin typeface="+mj-lt"/>
              <a:cs typeface="Times New Roman" panose="02020603050405020304" pitchFamily="18" charset="0"/>
            </a:rPr>
            <a:t> </a:t>
          </a:r>
          <a:r>
            <a:rPr lang="de-AT" sz="1600" dirty="0" err="1">
              <a:latin typeface="+mj-lt"/>
              <a:cs typeface="Times New Roman" panose="02020603050405020304" pitchFamily="18" charset="0"/>
            </a:rPr>
            <a:t>action</a:t>
          </a:r>
          <a:r>
            <a:rPr lang="de-AT" sz="1600" dirty="0">
              <a:latin typeface="+mj-lt"/>
              <a:cs typeface="Times New Roman" panose="02020603050405020304" pitchFamily="18" charset="0"/>
            </a:rPr>
            <a:t>. </a:t>
          </a:r>
        </a:p>
      </dgm:t>
    </dgm:pt>
    <dgm:pt modelId="{8FFE58E2-ED9B-4F25-9AA0-60CC46926DE0}" type="parTrans" cxnId="{C857A5A6-C013-44B3-A8E1-5588174F367E}">
      <dgm:prSet/>
      <dgm:spPr/>
      <dgm:t>
        <a:bodyPr/>
        <a:lstStyle/>
        <a:p>
          <a:endParaRPr lang="de-AT">
            <a:latin typeface="+mj-lt"/>
            <a:cs typeface="Times New Roman" panose="02020603050405020304" pitchFamily="18" charset="0"/>
          </a:endParaRPr>
        </a:p>
      </dgm:t>
    </dgm:pt>
    <dgm:pt modelId="{4E7A2E67-10DF-430C-9F56-9A864B1BD3DF}" type="sibTrans" cxnId="{C857A5A6-C013-44B3-A8E1-5588174F367E}">
      <dgm:prSet/>
      <dgm:spPr/>
      <dgm:t>
        <a:bodyPr/>
        <a:lstStyle/>
        <a:p>
          <a:endParaRPr lang="de-AT">
            <a:latin typeface="+mj-lt"/>
            <a:cs typeface="Times New Roman" panose="02020603050405020304" pitchFamily="18" charset="0"/>
          </a:endParaRPr>
        </a:p>
      </dgm:t>
    </dgm:pt>
    <dgm:pt modelId="{81D2CB92-9CF4-4E8D-BEAE-116B18D278B9}">
      <dgm:prSet phldrT="[Text]" custT="1"/>
      <dgm:spPr/>
      <dgm:t>
        <a:bodyPr/>
        <a:lstStyle/>
        <a:p>
          <a:pPr algn="ctr"/>
          <a:r>
            <a:rPr lang="de-AT" sz="1600" b="1" dirty="0" err="1">
              <a:latin typeface="+mj-lt"/>
              <a:cs typeface="Times New Roman" panose="02020603050405020304" pitchFamily="18" charset="0"/>
            </a:rPr>
            <a:t>Combination</a:t>
          </a:r>
          <a:r>
            <a:rPr lang="de-AT" sz="1600" b="1" dirty="0">
              <a:latin typeface="+mj-lt"/>
              <a:cs typeface="Times New Roman" panose="02020603050405020304" pitchFamily="18" charset="0"/>
            </a:rPr>
            <a:t> </a:t>
          </a:r>
          <a:r>
            <a:rPr lang="de-AT" sz="1600" b="1" dirty="0" err="1">
              <a:latin typeface="+mj-lt"/>
              <a:cs typeface="Times New Roman" panose="02020603050405020304" pitchFamily="18" charset="0"/>
            </a:rPr>
            <a:t>of</a:t>
          </a:r>
          <a:r>
            <a:rPr lang="de-AT" sz="1600" b="1" dirty="0">
              <a:latin typeface="+mj-lt"/>
              <a:cs typeface="Times New Roman" panose="02020603050405020304" pitchFamily="18" charset="0"/>
            </a:rPr>
            <a:t> </a:t>
          </a:r>
          <a:r>
            <a:rPr lang="de-AT" sz="1600" b="1" dirty="0" err="1">
              <a:latin typeface="+mj-lt"/>
              <a:cs typeface="Times New Roman" panose="02020603050405020304" pitchFamily="18" charset="0"/>
            </a:rPr>
            <a:t>voluntary</a:t>
          </a:r>
          <a:r>
            <a:rPr lang="de-AT" sz="1600" b="1" dirty="0">
              <a:latin typeface="+mj-lt"/>
              <a:cs typeface="Times New Roman" panose="02020603050405020304" pitchFamily="18" charset="0"/>
            </a:rPr>
            <a:t> and </a:t>
          </a:r>
          <a:r>
            <a:rPr lang="de-AT" sz="1600" b="1" dirty="0" err="1">
              <a:latin typeface="+mj-lt"/>
              <a:cs typeface="Times New Roman" panose="02020603050405020304" pitchFamily="18" charset="0"/>
            </a:rPr>
            <a:t>binding</a:t>
          </a:r>
          <a:r>
            <a:rPr lang="de-AT" sz="1600" b="1" dirty="0">
              <a:latin typeface="+mj-lt"/>
              <a:cs typeface="Times New Roman" panose="02020603050405020304" pitchFamily="18" charset="0"/>
            </a:rPr>
            <a:t> </a:t>
          </a:r>
          <a:r>
            <a:rPr lang="de-AT" sz="1600" b="1" dirty="0" err="1">
              <a:latin typeface="+mj-lt"/>
              <a:cs typeface="Times New Roman" panose="02020603050405020304" pitchFamily="18" charset="0"/>
            </a:rPr>
            <a:t>instruments</a:t>
          </a:r>
          <a:endParaRPr lang="de-AT" sz="1600" b="1" dirty="0">
            <a:latin typeface="+mj-lt"/>
            <a:cs typeface="Times New Roman" panose="02020603050405020304" pitchFamily="18" charset="0"/>
          </a:endParaRPr>
        </a:p>
        <a:p>
          <a:pPr algn="just"/>
          <a:r>
            <a:rPr lang="en-US" sz="1600" b="1" dirty="0">
              <a:latin typeface="+mj-lt"/>
              <a:cs typeface="Times New Roman" panose="02020603050405020304" pitchFamily="18" charset="0"/>
            </a:rPr>
            <a:t>Participation promotion: </a:t>
          </a:r>
          <a:r>
            <a:rPr lang="en-US" sz="1600" dirty="0">
              <a:latin typeface="+mj-lt"/>
              <a:cs typeface="Times New Roman" panose="02020603050405020304" pitchFamily="18" charset="0"/>
            </a:rPr>
            <a:t>A mix of mandatory requisites and voluntary initiatives aimed at promoting gender equality and inclusion. These range from integrating gender impact requirements in competitive grants and strategic subsidy plans to ensuring balanced representation in evaluation committees. The balanced representation in evaluation committees implies an obligatory step towards gender balance, whereas voluntary participation of experts and civil society representatives aims to include diverse perspectives. </a:t>
          </a:r>
          <a:endParaRPr lang="de-AT" sz="1600" dirty="0">
            <a:latin typeface="+mj-lt"/>
            <a:cs typeface="Times New Roman" panose="02020603050405020304" pitchFamily="18" charset="0"/>
          </a:endParaRPr>
        </a:p>
        <a:p>
          <a:pPr algn="ctr"/>
          <a:endParaRPr lang="de-AT" sz="1600" dirty="0">
            <a:latin typeface="+mj-lt"/>
            <a:cs typeface="Times New Roman" panose="02020603050405020304" pitchFamily="18" charset="0"/>
          </a:endParaRPr>
        </a:p>
      </dgm:t>
    </dgm:pt>
    <dgm:pt modelId="{3D617FEE-95DD-411F-A058-37C91056D231}" type="parTrans" cxnId="{56E6A1CE-99CB-40E8-B22E-0D66629689FF}">
      <dgm:prSet/>
      <dgm:spPr/>
      <dgm:t>
        <a:bodyPr/>
        <a:lstStyle/>
        <a:p>
          <a:endParaRPr lang="de-AT">
            <a:latin typeface="+mj-lt"/>
            <a:cs typeface="Times New Roman" panose="02020603050405020304" pitchFamily="18" charset="0"/>
          </a:endParaRPr>
        </a:p>
      </dgm:t>
    </dgm:pt>
    <dgm:pt modelId="{194E47A1-99F5-4A4B-8ABB-1374C5E9C2F8}" type="sibTrans" cxnId="{56E6A1CE-99CB-40E8-B22E-0D66629689FF}">
      <dgm:prSet/>
      <dgm:spPr/>
      <dgm:t>
        <a:bodyPr/>
        <a:lstStyle/>
        <a:p>
          <a:endParaRPr lang="de-AT">
            <a:latin typeface="+mj-lt"/>
            <a:cs typeface="Times New Roman" panose="02020603050405020304" pitchFamily="18" charset="0"/>
          </a:endParaRPr>
        </a:p>
      </dgm:t>
    </dgm:pt>
    <dgm:pt modelId="{D35BA77C-9AE4-48A1-AD5D-1870C4980732}">
      <dgm:prSet phldrT="[Text]" custT="1"/>
      <dgm:spPr/>
      <dgm:t>
        <a:bodyPr/>
        <a:lstStyle/>
        <a:p>
          <a:pPr algn="ctr"/>
          <a:r>
            <a:rPr lang="de-AT" sz="1600" b="1" dirty="0">
              <a:latin typeface="+mj-lt"/>
              <a:cs typeface="Times New Roman" panose="02020603050405020304" pitchFamily="18" charset="0"/>
            </a:rPr>
            <a:t>Binding </a:t>
          </a:r>
          <a:r>
            <a:rPr lang="de-AT" sz="1600" b="1" dirty="0" err="1">
              <a:latin typeface="+mj-lt"/>
              <a:cs typeface="Times New Roman" panose="02020603050405020304" pitchFamily="18" charset="0"/>
            </a:rPr>
            <a:t>instruments</a:t>
          </a:r>
          <a:endParaRPr lang="de-AT" sz="1600" b="1" dirty="0">
            <a:latin typeface="+mj-lt"/>
            <a:cs typeface="Times New Roman" panose="02020603050405020304" pitchFamily="18" charset="0"/>
          </a:endParaRPr>
        </a:p>
        <a:p>
          <a:pPr algn="just"/>
          <a:r>
            <a:rPr lang="de-AT" sz="1600" b="1" i="0" dirty="0">
              <a:latin typeface="+mj-lt"/>
              <a:cs typeface="Times New Roman" panose="02020603050405020304" pitchFamily="18" charset="0"/>
            </a:rPr>
            <a:t>1. </a:t>
          </a:r>
          <a:r>
            <a:rPr lang="en-US" sz="1600" b="1" i="0" dirty="0"/>
            <a:t>Establishment of National Citizens' Assembly and local assemblies:</a:t>
          </a:r>
          <a:r>
            <a:rPr lang="en-US" sz="1600" b="0" i="0" dirty="0"/>
            <a:t> These assemblies have structured participation, implying a mandatory nature.</a:t>
          </a:r>
        </a:p>
        <a:p>
          <a:pPr algn="just">
            <a:buFont typeface="+mj-lt"/>
            <a:buAutoNum type="arabicPeriod"/>
          </a:pPr>
          <a:r>
            <a:rPr lang="en-US" sz="1600" b="1" i="0" dirty="0"/>
            <a:t>2. Obligations for ministries and organizations:</a:t>
          </a:r>
          <a:r>
            <a:rPr lang="en-US" sz="1600" b="0" i="0" dirty="0"/>
            <a:t> Requirements for ministries and organizations to provide data and collaborate on climate change policies indicate binding obligations for cooperation and information sharing.</a:t>
          </a:r>
          <a:endParaRPr lang="de-AT" sz="1600" b="1" dirty="0">
            <a:latin typeface="+mj-lt"/>
            <a:cs typeface="Times New Roman" panose="02020603050405020304" pitchFamily="18" charset="0"/>
          </a:endParaRPr>
        </a:p>
      </dgm:t>
    </dgm:pt>
    <dgm:pt modelId="{2D9F305E-D86A-4B7F-9C36-E703EB5A037F}" type="parTrans" cxnId="{AD277284-371A-4962-9B8F-7CF6411DD98E}">
      <dgm:prSet/>
      <dgm:spPr/>
      <dgm:t>
        <a:bodyPr/>
        <a:lstStyle/>
        <a:p>
          <a:endParaRPr lang="de-AT">
            <a:latin typeface="+mj-lt"/>
            <a:cs typeface="Times New Roman" panose="02020603050405020304" pitchFamily="18" charset="0"/>
          </a:endParaRPr>
        </a:p>
      </dgm:t>
    </dgm:pt>
    <dgm:pt modelId="{A1CD196E-4765-4B34-AC35-1972268DC221}" type="sibTrans" cxnId="{AD277284-371A-4962-9B8F-7CF6411DD98E}">
      <dgm:prSet/>
      <dgm:spPr/>
      <dgm:t>
        <a:bodyPr/>
        <a:lstStyle/>
        <a:p>
          <a:endParaRPr lang="de-AT">
            <a:latin typeface="+mj-lt"/>
            <a:cs typeface="Times New Roman" panose="02020603050405020304" pitchFamily="18" charset="0"/>
          </a:endParaRPr>
        </a:p>
      </dgm:t>
    </dgm:pt>
    <dgm:pt modelId="{17661B86-4DFA-4E74-81AD-493088F78B5A}" type="pres">
      <dgm:prSet presAssocID="{21844E30-324F-4F57-9557-CA69DACE1F71}" presName="diagram" presStyleCnt="0">
        <dgm:presLayoutVars>
          <dgm:dir/>
          <dgm:resizeHandles val="exact"/>
        </dgm:presLayoutVars>
      </dgm:prSet>
      <dgm:spPr/>
    </dgm:pt>
    <dgm:pt modelId="{AC98C715-8A77-49A7-8EFD-954DB79B8769}" type="pres">
      <dgm:prSet presAssocID="{2DAC33C8-31A3-4518-A7E8-7BEA5206BE21}" presName="node" presStyleLbl="node1" presStyleIdx="0" presStyleCnt="3" custScaleX="222840" custScaleY="481457">
        <dgm:presLayoutVars>
          <dgm:bulletEnabled val="1"/>
        </dgm:presLayoutVars>
      </dgm:prSet>
      <dgm:spPr/>
    </dgm:pt>
    <dgm:pt modelId="{6CB0FF9C-4789-4882-8FB8-4440C442A435}" type="pres">
      <dgm:prSet presAssocID="{4E7A2E67-10DF-430C-9F56-9A864B1BD3DF}" presName="sibTrans" presStyleCnt="0"/>
      <dgm:spPr/>
    </dgm:pt>
    <dgm:pt modelId="{9DD91650-B44C-4F91-9CDD-1E54CEC36A9F}" type="pres">
      <dgm:prSet presAssocID="{81D2CB92-9CF4-4E8D-BEAE-116B18D278B9}" presName="node" presStyleLbl="node1" presStyleIdx="1" presStyleCnt="3" custScaleX="193451" custScaleY="465070">
        <dgm:presLayoutVars>
          <dgm:bulletEnabled val="1"/>
        </dgm:presLayoutVars>
      </dgm:prSet>
      <dgm:spPr/>
    </dgm:pt>
    <dgm:pt modelId="{6416D3D0-60D9-4B2A-9DF3-D3BCB74372FE}" type="pres">
      <dgm:prSet presAssocID="{194E47A1-99F5-4A4B-8ABB-1374C5E9C2F8}" presName="sibTrans" presStyleCnt="0"/>
      <dgm:spPr/>
    </dgm:pt>
    <dgm:pt modelId="{09530E12-4F3F-47C8-B484-E084CC9EF6D9}" type="pres">
      <dgm:prSet presAssocID="{D35BA77C-9AE4-48A1-AD5D-1870C4980732}" presName="node" presStyleLbl="node1" presStyleIdx="2" presStyleCnt="3" custScaleX="199104" custScaleY="313318">
        <dgm:presLayoutVars>
          <dgm:bulletEnabled val="1"/>
        </dgm:presLayoutVars>
      </dgm:prSet>
      <dgm:spPr/>
    </dgm:pt>
  </dgm:ptLst>
  <dgm:cxnLst>
    <dgm:cxn modelId="{15D9221B-952C-4463-8AA0-F9E4391F54BF}" type="presOf" srcId="{D35BA77C-9AE4-48A1-AD5D-1870C4980732}" destId="{09530E12-4F3F-47C8-B484-E084CC9EF6D9}" srcOrd="0" destOrd="0" presId="urn:microsoft.com/office/officeart/2005/8/layout/default"/>
    <dgm:cxn modelId="{79F61D68-B3F0-43D2-B735-E1C41ABB0FAF}" type="presOf" srcId="{21844E30-324F-4F57-9557-CA69DACE1F71}" destId="{17661B86-4DFA-4E74-81AD-493088F78B5A}" srcOrd="0" destOrd="0" presId="urn:microsoft.com/office/officeart/2005/8/layout/default"/>
    <dgm:cxn modelId="{57E6476F-D647-43E7-9E36-37A7A6EE9E87}" type="presOf" srcId="{81D2CB92-9CF4-4E8D-BEAE-116B18D278B9}" destId="{9DD91650-B44C-4F91-9CDD-1E54CEC36A9F}" srcOrd="0" destOrd="0" presId="urn:microsoft.com/office/officeart/2005/8/layout/default"/>
    <dgm:cxn modelId="{AD277284-371A-4962-9B8F-7CF6411DD98E}" srcId="{21844E30-324F-4F57-9557-CA69DACE1F71}" destId="{D35BA77C-9AE4-48A1-AD5D-1870C4980732}" srcOrd="2" destOrd="0" parTransId="{2D9F305E-D86A-4B7F-9C36-E703EB5A037F}" sibTransId="{A1CD196E-4765-4B34-AC35-1972268DC221}"/>
    <dgm:cxn modelId="{C857A5A6-C013-44B3-A8E1-5588174F367E}" srcId="{21844E30-324F-4F57-9557-CA69DACE1F71}" destId="{2DAC33C8-31A3-4518-A7E8-7BEA5206BE21}" srcOrd="0" destOrd="0" parTransId="{8FFE58E2-ED9B-4F25-9AA0-60CC46926DE0}" sibTransId="{4E7A2E67-10DF-430C-9F56-9A864B1BD3DF}"/>
    <dgm:cxn modelId="{56E6A1CE-99CB-40E8-B22E-0D66629689FF}" srcId="{21844E30-324F-4F57-9557-CA69DACE1F71}" destId="{81D2CB92-9CF4-4E8D-BEAE-116B18D278B9}" srcOrd="1" destOrd="0" parTransId="{3D617FEE-95DD-411F-A058-37C91056D231}" sibTransId="{194E47A1-99F5-4A4B-8ABB-1374C5E9C2F8}"/>
    <dgm:cxn modelId="{77B028FB-E773-402D-8CF5-B7DFE1B07AEE}" type="presOf" srcId="{2DAC33C8-31A3-4518-A7E8-7BEA5206BE21}" destId="{AC98C715-8A77-49A7-8EFD-954DB79B8769}" srcOrd="0" destOrd="0" presId="urn:microsoft.com/office/officeart/2005/8/layout/default"/>
    <dgm:cxn modelId="{4DFFD395-0FBE-4D69-8D93-C320A593C8E9}" type="presParOf" srcId="{17661B86-4DFA-4E74-81AD-493088F78B5A}" destId="{AC98C715-8A77-49A7-8EFD-954DB79B8769}" srcOrd="0" destOrd="0" presId="urn:microsoft.com/office/officeart/2005/8/layout/default"/>
    <dgm:cxn modelId="{46D517CA-3A05-49E5-8474-FD8A45D5199E}" type="presParOf" srcId="{17661B86-4DFA-4E74-81AD-493088F78B5A}" destId="{6CB0FF9C-4789-4882-8FB8-4440C442A435}" srcOrd="1" destOrd="0" presId="urn:microsoft.com/office/officeart/2005/8/layout/default"/>
    <dgm:cxn modelId="{4C722D9F-E958-4858-B336-44155DACD327}" type="presParOf" srcId="{17661B86-4DFA-4E74-81AD-493088F78B5A}" destId="{9DD91650-B44C-4F91-9CDD-1E54CEC36A9F}" srcOrd="2" destOrd="0" presId="urn:microsoft.com/office/officeart/2005/8/layout/default"/>
    <dgm:cxn modelId="{4C8F5F65-DF6C-4DB0-A637-FF3559BFB6B3}" type="presParOf" srcId="{17661B86-4DFA-4E74-81AD-493088F78B5A}" destId="{6416D3D0-60D9-4B2A-9DF3-D3BCB74372FE}" srcOrd="3" destOrd="0" presId="urn:microsoft.com/office/officeart/2005/8/layout/default"/>
    <dgm:cxn modelId="{FBB806A0-CEA8-496F-9C2B-C283FD1AFF24}" type="presParOf" srcId="{17661B86-4DFA-4E74-81AD-493088F78B5A}" destId="{09530E12-4F3F-47C8-B484-E084CC9EF6D9}"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6EAF3D-B879-492B-89AC-33454ABAE3C8}"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de-AT"/>
        </a:p>
      </dgm:t>
    </dgm:pt>
    <dgm:pt modelId="{0C70CC76-6D64-4719-8DB8-F32829047B94}">
      <dgm:prSet phldrT="[Text]" custT="1"/>
      <dgm:spPr/>
      <dgm:t>
        <a:bodyPr/>
        <a:lstStyle/>
        <a:p>
          <a:r>
            <a:rPr lang="en-US" sz="1600" dirty="0">
              <a:latin typeface="+mj-lt"/>
            </a:rPr>
            <a:t>Public financing</a:t>
          </a:r>
          <a:endParaRPr lang="de-AT" sz="1600" dirty="0">
            <a:latin typeface="+mj-lt"/>
          </a:endParaRPr>
        </a:p>
      </dgm:t>
    </dgm:pt>
    <dgm:pt modelId="{C5FD9035-734E-48B4-894C-B7A8ABB01F25}" type="parTrans" cxnId="{AB0B805E-D016-4A49-8BD2-8E9DF5A7FC91}">
      <dgm:prSet/>
      <dgm:spPr/>
      <dgm:t>
        <a:bodyPr/>
        <a:lstStyle/>
        <a:p>
          <a:endParaRPr lang="de-AT" sz="1600">
            <a:latin typeface="+mj-lt"/>
          </a:endParaRPr>
        </a:p>
      </dgm:t>
    </dgm:pt>
    <dgm:pt modelId="{99F53AAF-6F1E-4FC5-A567-8A83FBD1B7A9}" type="sibTrans" cxnId="{AB0B805E-D016-4A49-8BD2-8E9DF5A7FC91}">
      <dgm:prSet/>
      <dgm:spPr/>
      <dgm:t>
        <a:bodyPr/>
        <a:lstStyle/>
        <a:p>
          <a:endParaRPr lang="de-AT" sz="1600">
            <a:latin typeface="+mj-lt"/>
          </a:endParaRPr>
        </a:p>
      </dgm:t>
    </dgm:pt>
    <dgm:pt modelId="{AE9ED316-259F-4676-A8BD-27A25E7B5710}">
      <dgm:prSet phldrT="[Text]" custT="1"/>
      <dgm:spPr/>
      <dgm:t>
        <a:bodyPr/>
        <a:lstStyle/>
        <a:p>
          <a:r>
            <a:rPr lang="en-US" sz="1600" dirty="0">
              <a:latin typeface="+mj-lt"/>
            </a:rPr>
            <a:t>Private financing</a:t>
          </a:r>
          <a:endParaRPr lang="de-AT" sz="1600" dirty="0">
            <a:latin typeface="+mj-lt"/>
          </a:endParaRPr>
        </a:p>
      </dgm:t>
    </dgm:pt>
    <dgm:pt modelId="{46683D16-5B74-4CDE-B896-39413AAE274A}" type="parTrans" cxnId="{123DBE56-1D15-4E64-92F0-7233B074B00E}">
      <dgm:prSet/>
      <dgm:spPr/>
      <dgm:t>
        <a:bodyPr/>
        <a:lstStyle/>
        <a:p>
          <a:endParaRPr lang="de-AT" sz="1600">
            <a:latin typeface="+mj-lt"/>
          </a:endParaRPr>
        </a:p>
      </dgm:t>
    </dgm:pt>
    <dgm:pt modelId="{71FEA30F-0C86-4FFE-BBE0-644FAB6A0976}" type="sibTrans" cxnId="{123DBE56-1D15-4E64-92F0-7233B074B00E}">
      <dgm:prSet/>
      <dgm:spPr/>
      <dgm:t>
        <a:bodyPr/>
        <a:lstStyle/>
        <a:p>
          <a:endParaRPr lang="de-AT" sz="1600">
            <a:latin typeface="+mj-lt"/>
          </a:endParaRPr>
        </a:p>
      </dgm:t>
    </dgm:pt>
    <dgm:pt modelId="{26481265-F2D9-43E3-99C8-8D0141A9A768}">
      <dgm:prSet phldrT="[Text]" custT="1"/>
      <dgm:spPr/>
      <dgm:t>
        <a:bodyPr/>
        <a:lstStyle/>
        <a:p>
          <a:pPr>
            <a:buFont typeface="+mj-lt"/>
            <a:buAutoNum type="arabicPeriod"/>
          </a:pPr>
          <a:r>
            <a:rPr lang="en-US" sz="1600" b="1" i="0" dirty="0">
              <a:solidFill>
                <a:schemeClr val="tx1"/>
              </a:solidFill>
              <a:effectLst/>
              <a:latin typeface="+mj-lt"/>
            </a:rPr>
            <a:t>Private </a:t>
          </a:r>
          <a:r>
            <a:rPr lang="en-US" sz="1600" b="1" dirty="0">
              <a:solidFill>
                <a:schemeClr val="tx1"/>
              </a:solidFill>
              <a:latin typeface="+mj-lt"/>
            </a:rPr>
            <a:t>c</a:t>
          </a:r>
          <a:r>
            <a:rPr lang="en-US" sz="1600" b="1" i="0" dirty="0">
              <a:solidFill>
                <a:schemeClr val="tx1"/>
              </a:solidFill>
              <a:effectLst/>
              <a:latin typeface="+mj-lt"/>
            </a:rPr>
            <a:t>ontributions</a:t>
          </a:r>
          <a:endParaRPr lang="de-AT" sz="1600" dirty="0">
            <a:latin typeface="+mj-lt"/>
          </a:endParaRPr>
        </a:p>
      </dgm:t>
    </dgm:pt>
    <dgm:pt modelId="{927E6C3D-0ADC-4AE2-A976-52A0AE77A666}" type="parTrans" cxnId="{887D580F-2664-47B0-9E53-A17366B9877F}">
      <dgm:prSet/>
      <dgm:spPr/>
      <dgm:t>
        <a:bodyPr/>
        <a:lstStyle/>
        <a:p>
          <a:endParaRPr lang="de-AT" sz="1600">
            <a:latin typeface="+mj-lt"/>
          </a:endParaRPr>
        </a:p>
      </dgm:t>
    </dgm:pt>
    <dgm:pt modelId="{879865F0-6673-40CF-8B86-9D530186757D}" type="sibTrans" cxnId="{887D580F-2664-47B0-9E53-A17366B9877F}">
      <dgm:prSet/>
      <dgm:spPr/>
      <dgm:t>
        <a:bodyPr/>
        <a:lstStyle/>
        <a:p>
          <a:endParaRPr lang="de-AT" sz="1600">
            <a:latin typeface="+mj-lt"/>
          </a:endParaRPr>
        </a:p>
      </dgm:t>
    </dgm:pt>
    <dgm:pt modelId="{2E745708-AF9E-42E1-BAA1-97EE7D949F97}">
      <dgm:prSet phldrT="[Text]" custT="1"/>
      <dgm:spPr/>
      <dgm:t>
        <a:bodyPr/>
        <a:lstStyle/>
        <a:p>
          <a:r>
            <a:rPr lang="en-US" sz="1600" dirty="0">
              <a:latin typeface="+mj-lt"/>
            </a:rPr>
            <a:t>Regulatory and institutional mechanisms</a:t>
          </a:r>
          <a:endParaRPr lang="de-AT" sz="1600" dirty="0">
            <a:latin typeface="+mj-lt"/>
          </a:endParaRPr>
        </a:p>
      </dgm:t>
    </dgm:pt>
    <dgm:pt modelId="{65208376-8B55-4BF4-ADF6-71929DE95112}" type="parTrans" cxnId="{5FFF4D6B-0833-4D15-A5DA-538951B28664}">
      <dgm:prSet/>
      <dgm:spPr/>
      <dgm:t>
        <a:bodyPr/>
        <a:lstStyle/>
        <a:p>
          <a:endParaRPr lang="de-AT" sz="1600">
            <a:latin typeface="+mj-lt"/>
          </a:endParaRPr>
        </a:p>
      </dgm:t>
    </dgm:pt>
    <dgm:pt modelId="{072A0B49-A891-409D-A3E2-249F1F4965E0}" type="sibTrans" cxnId="{5FFF4D6B-0833-4D15-A5DA-538951B28664}">
      <dgm:prSet/>
      <dgm:spPr/>
      <dgm:t>
        <a:bodyPr/>
        <a:lstStyle/>
        <a:p>
          <a:endParaRPr lang="de-AT" sz="1600">
            <a:latin typeface="+mj-lt"/>
          </a:endParaRPr>
        </a:p>
      </dgm:t>
    </dgm:pt>
    <dgm:pt modelId="{7561098F-A5D5-40A0-A7F5-CB84B4E30C72}">
      <dgm:prSet phldrT="[Text]" custT="1"/>
      <dgm:spPr/>
      <dgm:t>
        <a:bodyPr/>
        <a:lstStyle/>
        <a:p>
          <a:r>
            <a:rPr lang="en-US" sz="1600" b="1" i="0" dirty="0">
              <a:solidFill>
                <a:schemeClr val="tx1"/>
              </a:solidFill>
              <a:effectLst/>
              <a:latin typeface="+mj-lt"/>
            </a:rPr>
            <a:t>Financial institution requirements:</a:t>
          </a:r>
          <a:r>
            <a:rPr lang="en-US" sz="1600" b="0" i="0" dirty="0">
              <a:solidFill>
                <a:schemeClr val="tx1"/>
              </a:solidFill>
              <a:effectLst/>
              <a:latin typeface="+mj-lt"/>
            </a:rPr>
            <a:t> Mandates for credit entities to publish decarbonization objectives for their portfolios aligned with the Paris Agreement</a:t>
          </a:r>
          <a:endParaRPr lang="de-AT" sz="1600" dirty="0">
            <a:latin typeface="+mj-lt"/>
          </a:endParaRPr>
        </a:p>
      </dgm:t>
    </dgm:pt>
    <dgm:pt modelId="{D559FAAA-FFE2-453B-9C92-E9BF1F85CE08}" type="parTrans" cxnId="{E2BDBD59-1528-4211-87FF-14890A1B2A22}">
      <dgm:prSet/>
      <dgm:spPr/>
      <dgm:t>
        <a:bodyPr/>
        <a:lstStyle/>
        <a:p>
          <a:endParaRPr lang="de-AT" sz="1600">
            <a:latin typeface="+mj-lt"/>
          </a:endParaRPr>
        </a:p>
      </dgm:t>
    </dgm:pt>
    <dgm:pt modelId="{032663E5-881C-4470-9175-9E59A15489B5}" type="sibTrans" cxnId="{E2BDBD59-1528-4211-87FF-14890A1B2A22}">
      <dgm:prSet/>
      <dgm:spPr/>
      <dgm:t>
        <a:bodyPr/>
        <a:lstStyle/>
        <a:p>
          <a:endParaRPr lang="de-AT" sz="1600">
            <a:latin typeface="+mj-lt"/>
          </a:endParaRPr>
        </a:p>
      </dgm:t>
    </dgm:pt>
    <dgm:pt modelId="{45950AFB-2BEA-418E-8EFD-1E1DD66E7476}">
      <dgm:prSet phldrT="[Text]" custT="1"/>
      <dgm:spPr/>
      <dgm:t>
        <a:bodyPr/>
        <a:lstStyle/>
        <a:p>
          <a:pPr>
            <a:buFont typeface="+mj-lt"/>
            <a:buAutoNum type="arabicPeriod"/>
          </a:pPr>
          <a:r>
            <a:rPr lang="en-US" sz="1600" b="1" i="0" dirty="0">
              <a:solidFill>
                <a:schemeClr val="tx1"/>
              </a:solidFill>
              <a:effectLst/>
              <a:latin typeface="+mj-lt"/>
            </a:rPr>
            <a:t>Risk assessment and reporting:</a:t>
          </a:r>
          <a:r>
            <a:rPr lang="en-US" sz="1600" b="0" i="0" dirty="0">
              <a:solidFill>
                <a:schemeClr val="tx1"/>
              </a:solidFill>
              <a:effectLst/>
              <a:latin typeface="+mj-lt"/>
            </a:rPr>
            <a:t> Requirements to assess and report climate change risks associated with their activities.</a:t>
          </a:r>
          <a:endParaRPr lang="de-AT" sz="1600" dirty="0">
            <a:latin typeface="+mj-lt"/>
          </a:endParaRPr>
        </a:p>
      </dgm:t>
    </dgm:pt>
    <dgm:pt modelId="{2BADE10E-31FE-4C30-9196-C82DBA952BAD}" type="parTrans" cxnId="{A527138C-387A-4C55-ADF3-9F370456CE82}">
      <dgm:prSet/>
      <dgm:spPr/>
      <dgm:t>
        <a:bodyPr/>
        <a:lstStyle/>
        <a:p>
          <a:endParaRPr lang="de-AT" sz="1600">
            <a:latin typeface="+mj-lt"/>
          </a:endParaRPr>
        </a:p>
      </dgm:t>
    </dgm:pt>
    <dgm:pt modelId="{108C3F23-1D60-4201-9EA8-7F583688E3CE}" type="sibTrans" cxnId="{A527138C-387A-4C55-ADF3-9F370456CE82}">
      <dgm:prSet/>
      <dgm:spPr/>
      <dgm:t>
        <a:bodyPr/>
        <a:lstStyle/>
        <a:p>
          <a:endParaRPr lang="de-AT" sz="1600">
            <a:latin typeface="+mj-lt"/>
          </a:endParaRPr>
        </a:p>
      </dgm:t>
    </dgm:pt>
    <dgm:pt modelId="{D3DE9EBB-27DB-4F6D-90F6-52F7116EFC61}">
      <dgm:prSet custT="1"/>
      <dgm:spPr/>
      <dgm:t>
        <a:bodyPr/>
        <a:lstStyle/>
        <a:p>
          <a:r>
            <a:rPr lang="en-US" sz="1600" dirty="0">
              <a:latin typeface="+mj-lt"/>
            </a:rPr>
            <a:t>Policy integration and support</a:t>
          </a:r>
          <a:endParaRPr lang="de-AT" sz="1600" dirty="0">
            <a:latin typeface="+mj-lt"/>
          </a:endParaRPr>
        </a:p>
      </dgm:t>
    </dgm:pt>
    <dgm:pt modelId="{E1A2D19A-A1EF-42A6-8AA0-189E49C5702A}" type="parTrans" cxnId="{D197FFD3-9B42-4EFF-8D13-D9DE6B3F6D59}">
      <dgm:prSet/>
      <dgm:spPr/>
      <dgm:t>
        <a:bodyPr/>
        <a:lstStyle/>
        <a:p>
          <a:endParaRPr lang="de-AT" sz="1600">
            <a:latin typeface="+mj-lt"/>
          </a:endParaRPr>
        </a:p>
      </dgm:t>
    </dgm:pt>
    <dgm:pt modelId="{01085CED-6DFF-4179-81FA-5B5D992584B7}" type="sibTrans" cxnId="{D197FFD3-9B42-4EFF-8D13-D9DE6B3F6D59}">
      <dgm:prSet/>
      <dgm:spPr/>
      <dgm:t>
        <a:bodyPr/>
        <a:lstStyle/>
        <a:p>
          <a:endParaRPr lang="de-AT" sz="1600">
            <a:latin typeface="+mj-lt"/>
          </a:endParaRPr>
        </a:p>
      </dgm:t>
    </dgm:pt>
    <dgm:pt modelId="{F6A0D2EB-3741-402B-9B5E-2A7D84D1EBF3}">
      <dgm:prSet custT="1"/>
      <dgm:spPr/>
      <dgm:t>
        <a:bodyPr/>
        <a:lstStyle/>
        <a:p>
          <a:r>
            <a:rPr lang="en-US" sz="1600" b="1" i="0" dirty="0">
              <a:solidFill>
                <a:schemeClr val="tx1"/>
              </a:solidFill>
              <a:effectLst/>
              <a:latin typeface="+mj-lt"/>
            </a:rPr>
            <a:t>Private sector </a:t>
          </a:r>
          <a:r>
            <a:rPr lang="en-US" sz="1600" b="1" dirty="0">
              <a:solidFill>
                <a:schemeClr val="tx1"/>
              </a:solidFill>
              <a:latin typeface="+mj-lt"/>
            </a:rPr>
            <a:t>i</a:t>
          </a:r>
          <a:r>
            <a:rPr lang="en-US" sz="1600" b="1" i="0" dirty="0">
              <a:solidFill>
                <a:schemeClr val="tx1"/>
              </a:solidFill>
              <a:effectLst/>
              <a:latin typeface="+mj-lt"/>
            </a:rPr>
            <a:t>ntegration:</a:t>
          </a:r>
          <a:r>
            <a:rPr lang="en-US" sz="1600" b="0" i="0" dirty="0">
              <a:solidFill>
                <a:schemeClr val="tx1"/>
              </a:solidFill>
              <a:effectLst/>
              <a:latin typeface="+mj-lt"/>
            </a:rPr>
            <a:t> Encouraging businesses to internalize adaptation measures within their operations</a:t>
          </a:r>
          <a:endParaRPr lang="de-AT" sz="1600" dirty="0">
            <a:latin typeface="+mj-lt"/>
          </a:endParaRPr>
        </a:p>
      </dgm:t>
    </dgm:pt>
    <dgm:pt modelId="{3512EF36-70E9-4500-AAF1-9DB36B696550}" type="parTrans" cxnId="{0EFCD7D8-B0BC-49C8-BCC3-E05E6D15DC12}">
      <dgm:prSet/>
      <dgm:spPr/>
      <dgm:t>
        <a:bodyPr/>
        <a:lstStyle/>
        <a:p>
          <a:endParaRPr lang="de-AT" sz="1600">
            <a:latin typeface="+mj-lt"/>
          </a:endParaRPr>
        </a:p>
      </dgm:t>
    </dgm:pt>
    <dgm:pt modelId="{772AD9DF-6D3D-4DC3-8C45-999DBC9E349C}" type="sibTrans" cxnId="{0EFCD7D8-B0BC-49C8-BCC3-E05E6D15DC12}">
      <dgm:prSet/>
      <dgm:spPr/>
      <dgm:t>
        <a:bodyPr/>
        <a:lstStyle/>
        <a:p>
          <a:endParaRPr lang="de-AT" sz="1600">
            <a:latin typeface="+mj-lt"/>
          </a:endParaRPr>
        </a:p>
      </dgm:t>
    </dgm:pt>
    <dgm:pt modelId="{5065B462-F154-4FC8-92A3-7C1F1AEB4A47}">
      <dgm:prSet custT="1"/>
      <dgm:spPr/>
      <dgm:t>
        <a:bodyPr/>
        <a:lstStyle/>
        <a:p>
          <a:r>
            <a:rPr lang="en-US" sz="1600" b="1" i="0" dirty="0">
              <a:solidFill>
                <a:schemeClr val="tx1"/>
              </a:solidFill>
              <a:effectLst/>
              <a:latin typeface="+mj-lt"/>
            </a:rPr>
            <a:t>European funds:</a:t>
          </a:r>
          <a:r>
            <a:rPr lang="en-US" sz="1600" b="0" i="0" dirty="0">
              <a:solidFill>
                <a:schemeClr val="tx1"/>
              </a:solidFill>
              <a:effectLst/>
              <a:latin typeface="+mj-lt"/>
            </a:rPr>
            <a:t> Including Next Generation EU, Multiannual Financial Framework (MFF) 2021-27, European Social Fund Plus (FSE+), and </a:t>
          </a:r>
          <a:r>
            <a:rPr lang="en-US" sz="1600" b="0" i="0" dirty="0" err="1">
              <a:solidFill>
                <a:schemeClr val="tx1"/>
              </a:solidFill>
              <a:effectLst/>
              <a:latin typeface="+mj-lt"/>
            </a:rPr>
            <a:t>InvestEU</a:t>
          </a:r>
          <a:endParaRPr lang="en-US" sz="1600" b="0" i="0" dirty="0">
            <a:solidFill>
              <a:schemeClr val="tx1"/>
            </a:solidFill>
            <a:effectLst/>
            <a:latin typeface="+mj-lt"/>
          </a:endParaRPr>
        </a:p>
      </dgm:t>
    </dgm:pt>
    <dgm:pt modelId="{457FE585-8070-4810-816D-213C47795EE3}" type="parTrans" cxnId="{27794396-E28F-4742-9154-D67C3C26736C}">
      <dgm:prSet/>
      <dgm:spPr/>
      <dgm:t>
        <a:bodyPr/>
        <a:lstStyle/>
        <a:p>
          <a:endParaRPr lang="de-AT" sz="1600">
            <a:latin typeface="+mj-lt"/>
          </a:endParaRPr>
        </a:p>
      </dgm:t>
    </dgm:pt>
    <dgm:pt modelId="{7EE3609C-8E44-4AE1-AB0F-FDE8264FE8F5}" type="sibTrans" cxnId="{27794396-E28F-4742-9154-D67C3C26736C}">
      <dgm:prSet/>
      <dgm:spPr/>
      <dgm:t>
        <a:bodyPr/>
        <a:lstStyle/>
        <a:p>
          <a:endParaRPr lang="de-AT" sz="1600">
            <a:latin typeface="+mj-lt"/>
          </a:endParaRPr>
        </a:p>
      </dgm:t>
    </dgm:pt>
    <dgm:pt modelId="{24324090-A554-47FC-B230-1F2057C32EF0}">
      <dgm:prSet custT="1"/>
      <dgm:spPr/>
      <dgm:t>
        <a:bodyPr/>
        <a:lstStyle/>
        <a:p>
          <a:r>
            <a:rPr lang="en-US" sz="1600" b="1" i="0" dirty="0">
              <a:solidFill>
                <a:schemeClr val="tx1"/>
              </a:solidFill>
              <a:effectLst/>
              <a:latin typeface="+mj-lt"/>
            </a:rPr>
            <a:t>National funds:</a:t>
          </a:r>
          <a:r>
            <a:rPr lang="en-US" sz="1600" b="0" i="0" dirty="0">
              <a:solidFill>
                <a:schemeClr val="tx1"/>
              </a:solidFill>
              <a:effectLst/>
              <a:latin typeface="+mj-lt"/>
            </a:rPr>
            <a:t> Such as PIMA ADAPTA and sectoral budgets</a:t>
          </a:r>
          <a:endParaRPr lang="de-AT" sz="1600" dirty="0">
            <a:latin typeface="+mj-lt"/>
          </a:endParaRPr>
        </a:p>
      </dgm:t>
    </dgm:pt>
    <dgm:pt modelId="{3E7949C1-3EFB-4BF5-B80A-60D993118A6E}" type="parTrans" cxnId="{98555646-D37A-43D1-BDF2-36A575B4886A}">
      <dgm:prSet/>
      <dgm:spPr/>
      <dgm:t>
        <a:bodyPr/>
        <a:lstStyle/>
        <a:p>
          <a:endParaRPr lang="de-AT" sz="1600">
            <a:latin typeface="+mj-lt"/>
          </a:endParaRPr>
        </a:p>
      </dgm:t>
    </dgm:pt>
    <dgm:pt modelId="{2AF83848-47E6-45D3-A1F8-5EB8B8D8171F}" type="sibTrans" cxnId="{98555646-D37A-43D1-BDF2-36A575B4886A}">
      <dgm:prSet/>
      <dgm:spPr/>
      <dgm:t>
        <a:bodyPr/>
        <a:lstStyle/>
        <a:p>
          <a:endParaRPr lang="de-AT" sz="1600">
            <a:latin typeface="+mj-lt"/>
          </a:endParaRPr>
        </a:p>
      </dgm:t>
    </dgm:pt>
    <dgm:pt modelId="{65D32814-4595-4702-9E29-C4EA41A67D7E}">
      <dgm:prSet custT="1"/>
      <dgm:spPr/>
      <dgm:t>
        <a:bodyPr/>
        <a:lstStyle/>
        <a:p>
          <a:r>
            <a:rPr lang="en-US" sz="1600" b="1" i="0" dirty="0">
              <a:solidFill>
                <a:schemeClr val="tx1"/>
              </a:solidFill>
              <a:effectLst/>
              <a:latin typeface="+mj-lt"/>
            </a:rPr>
            <a:t>Public-private </a:t>
          </a:r>
          <a:r>
            <a:rPr lang="en-US" sz="1600" b="1" dirty="0">
              <a:solidFill>
                <a:schemeClr val="tx1"/>
              </a:solidFill>
              <a:latin typeface="+mj-lt"/>
            </a:rPr>
            <a:t>p</a:t>
          </a:r>
          <a:r>
            <a:rPr lang="en-US" sz="1600" b="1" i="0" dirty="0">
              <a:solidFill>
                <a:schemeClr val="tx1"/>
              </a:solidFill>
              <a:effectLst/>
              <a:latin typeface="+mj-lt"/>
            </a:rPr>
            <a:t>artnership </a:t>
          </a:r>
          <a:r>
            <a:rPr lang="en-US" sz="1600" b="1" dirty="0">
              <a:solidFill>
                <a:schemeClr val="tx1"/>
              </a:solidFill>
              <a:latin typeface="+mj-lt"/>
            </a:rPr>
            <a:t>i</a:t>
          </a:r>
          <a:r>
            <a:rPr lang="en-US" sz="1600" b="1" i="0" dirty="0">
              <a:solidFill>
                <a:schemeClr val="tx1"/>
              </a:solidFill>
              <a:effectLst/>
              <a:latin typeface="+mj-lt"/>
            </a:rPr>
            <a:t>nstruments:</a:t>
          </a:r>
          <a:r>
            <a:rPr lang="en-US" sz="1600" b="0" i="0" dirty="0">
              <a:solidFill>
                <a:schemeClr val="tx1"/>
              </a:solidFill>
              <a:effectLst/>
              <a:latin typeface="+mj-lt"/>
            </a:rPr>
            <a:t> Co-investment fund by </a:t>
          </a:r>
          <a:r>
            <a:rPr lang="en-US" sz="1600" b="0" i="0" dirty="0" err="1">
              <a:solidFill>
                <a:schemeClr val="tx1"/>
              </a:solidFill>
              <a:effectLst/>
              <a:latin typeface="+mj-lt"/>
            </a:rPr>
            <a:t>Innvierte</a:t>
          </a:r>
          <a:r>
            <a:rPr lang="en-US" sz="1600" b="0" i="0" dirty="0">
              <a:solidFill>
                <a:schemeClr val="tx1"/>
              </a:solidFill>
              <a:effectLst/>
              <a:latin typeface="+mj-lt"/>
            </a:rPr>
            <a:t> and Technology Transfer fund by </a:t>
          </a:r>
          <a:r>
            <a:rPr lang="en-US" sz="1600" b="0" i="0" dirty="0" err="1">
              <a:solidFill>
                <a:schemeClr val="tx1"/>
              </a:solidFill>
              <a:effectLst/>
              <a:latin typeface="+mj-lt"/>
            </a:rPr>
            <a:t>Innvierte</a:t>
          </a:r>
          <a:r>
            <a:rPr lang="en-US" sz="1600" b="0" i="0" dirty="0">
              <a:solidFill>
                <a:schemeClr val="tx1"/>
              </a:solidFill>
              <a:effectLst/>
              <a:latin typeface="+mj-lt"/>
            </a:rPr>
            <a:t> - involving a mix of public and private investment</a:t>
          </a:r>
          <a:endParaRPr lang="de-AT" sz="1600" dirty="0"/>
        </a:p>
      </dgm:t>
    </dgm:pt>
    <dgm:pt modelId="{AD70C530-4CCB-4C19-BE66-BC17594B9F5E}" type="parTrans" cxnId="{AA018125-BE86-4EEF-AB3B-F72C43B7CDE8}">
      <dgm:prSet/>
      <dgm:spPr/>
      <dgm:t>
        <a:bodyPr/>
        <a:lstStyle/>
        <a:p>
          <a:endParaRPr lang="de-AT"/>
        </a:p>
      </dgm:t>
    </dgm:pt>
    <dgm:pt modelId="{310B02EB-32CE-42C4-9CB1-C00CB3A31AEB}" type="sibTrans" cxnId="{AA018125-BE86-4EEF-AB3B-F72C43B7CDE8}">
      <dgm:prSet/>
      <dgm:spPr/>
      <dgm:t>
        <a:bodyPr/>
        <a:lstStyle/>
        <a:p>
          <a:endParaRPr lang="de-AT"/>
        </a:p>
      </dgm:t>
    </dgm:pt>
    <dgm:pt modelId="{BCF4425F-886B-4615-A808-AECA33051392}">
      <dgm:prSet custT="1"/>
      <dgm:spPr/>
      <dgm:t>
        <a:bodyPr/>
        <a:lstStyle/>
        <a:p>
          <a:r>
            <a:rPr lang="en-US" sz="1600" b="1" i="0" dirty="0">
              <a:solidFill>
                <a:schemeClr val="tx1"/>
              </a:solidFill>
              <a:effectLst/>
              <a:latin typeface="+mj-lt"/>
            </a:rPr>
            <a:t>Financial instruments:</a:t>
          </a:r>
          <a:r>
            <a:rPr lang="en-US" sz="1600" b="0" i="0" dirty="0">
              <a:solidFill>
                <a:schemeClr val="tx1"/>
              </a:solidFill>
              <a:effectLst/>
              <a:latin typeface="+mj-lt"/>
            </a:rPr>
            <a:t> Taxonomy framework, European green bond standard, calls for tenders, and support mechanisms for participatory citizen projects</a:t>
          </a:r>
          <a:endParaRPr lang="de-AT" sz="1600" dirty="0"/>
        </a:p>
      </dgm:t>
    </dgm:pt>
    <dgm:pt modelId="{3C2F4B7D-61D7-428C-9F60-0879B2CE3215}" type="parTrans" cxnId="{2A3D9EB9-D0BE-4365-B37E-2E0B2C84C775}">
      <dgm:prSet/>
      <dgm:spPr/>
      <dgm:t>
        <a:bodyPr/>
        <a:lstStyle/>
        <a:p>
          <a:endParaRPr lang="de-AT"/>
        </a:p>
      </dgm:t>
    </dgm:pt>
    <dgm:pt modelId="{1FE5340A-72C4-489F-9AD1-F391C2D2595B}" type="sibTrans" cxnId="{2A3D9EB9-D0BE-4365-B37E-2E0B2C84C775}">
      <dgm:prSet/>
      <dgm:spPr/>
      <dgm:t>
        <a:bodyPr/>
        <a:lstStyle/>
        <a:p>
          <a:endParaRPr lang="de-AT"/>
        </a:p>
      </dgm:t>
    </dgm:pt>
    <dgm:pt modelId="{7510D18A-00A9-422C-94AE-C4C7CDD1A752}">
      <dgm:prSet custT="1"/>
      <dgm:spPr/>
      <dgm:t>
        <a:bodyPr/>
        <a:lstStyle/>
        <a:p>
          <a:r>
            <a:rPr lang="en-US" sz="1600" b="1" i="0" dirty="0">
              <a:solidFill>
                <a:schemeClr val="tx1"/>
              </a:solidFill>
              <a:effectLst/>
              <a:latin typeface="+mj-lt"/>
            </a:rPr>
            <a:t>Integration into public procurement</a:t>
          </a:r>
          <a:endParaRPr lang="de-AT" sz="1600" dirty="0"/>
        </a:p>
      </dgm:t>
    </dgm:pt>
    <dgm:pt modelId="{3FAA1938-833C-436F-BCC1-F10764BE0B3F}" type="parTrans" cxnId="{AA85FD3E-7553-465A-9F80-C567D4CE9CE6}">
      <dgm:prSet/>
      <dgm:spPr/>
      <dgm:t>
        <a:bodyPr/>
        <a:lstStyle/>
        <a:p>
          <a:endParaRPr lang="de-AT"/>
        </a:p>
      </dgm:t>
    </dgm:pt>
    <dgm:pt modelId="{5509B353-E5FC-47B0-8098-B6D0DF5CD7B5}" type="sibTrans" cxnId="{AA85FD3E-7553-465A-9F80-C567D4CE9CE6}">
      <dgm:prSet/>
      <dgm:spPr/>
      <dgm:t>
        <a:bodyPr/>
        <a:lstStyle/>
        <a:p>
          <a:endParaRPr lang="de-AT"/>
        </a:p>
      </dgm:t>
    </dgm:pt>
    <dgm:pt modelId="{55F323B0-BB88-4821-80A2-D074EDE8EBEA}">
      <dgm:prSet custT="1"/>
      <dgm:spPr/>
      <dgm:t>
        <a:bodyPr/>
        <a:lstStyle/>
        <a:p>
          <a:r>
            <a:rPr lang="en-US" sz="1600" b="1" i="0" dirty="0">
              <a:solidFill>
                <a:schemeClr val="tx1"/>
              </a:solidFill>
              <a:effectLst/>
              <a:latin typeface="+mj-lt"/>
            </a:rPr>
            <a:t>Integration into budgetary </a:t>
          </a:r>
          <a:r>
            <a:rPr lang="en-US" sz="1600" b="1" dirty="0">
              <a:solidFill>
                <a:schemeClr val="tx1"/>
              </a:solidFill>
              <a:latin typeface="+mj-lt"/>
            </a:rPr>
            <a:t>a</a:t>
          </a:r>
          <a:r>
            <a:rPr lang="en-US" sz="1600" b="1" i="0" dirty="0">
              <a:solidFill>
                <a:schemeClr val="tx1"/>
              </a:solidFill>
              <a:effectLst/>
              <a:latin typeface="+mj-lt"/>
            </a:rPr>
            <a:t>llocation</a:t>
          </a:r>
          <a:endParaRPr lang="de-AT" sz="1600" dirty="0"/>
        </a:p>
      </dgm:t>
    </dgm:pt>
    <dgm:pt modelId="{542E2AFC-917D-4BC5-8A6C-D2A9358F917C}" type="parTrans" cxnId="{C436FF62-A16C-43F8-A6D6-E2A8DB258E14}">
      <dgm:prSet/>
      <dgm:spPr/>
      <dgm:t>
        <a:bodyPr/>
        <a:lstStyle/>
        <a:p>
          <a:endParaRPr lang="de-AT"/>
        </a:p>
      </dgm:t>
    </dgm:pt>
    <dgm:pt modelId="{60BD2DD9-6C00-4FBA-BBEA-9F80B4F84F7B}" type="sibTrans" cxnId="{C436FF62-A16C-43F8-A6D6-E2A8DB258E14}">
      <dgm:prSet/>
      <dgm:spPr/>
      <dgm:t>
        <a:bodyPr/>
        <a:lstStyle/>
        <a:p>
          <a:endParaRPr lang="de-AT"/>
        </a:p>
      </dgm:t>
    </dgm:pt>
    <dgm:pt modelId="{BF078B7F-3FF4-4FF8-BC4D-87C5DF1C4E6B}">
      <dgm:prSet custT="1"/>
      <dgm:spPr/>
      <dgm:t>
        <a:bodyPr/>
        <a:lstStyle/>
        <a:p>
          <a:r>
            <a:rPr lang="en-US" sz="1600" b="1" i="0" dirty="0">
              <a:solidFill>
                <a:schemeClr val="tx1"/>
              </a:solidFill>
              <a:effectLst/>
              <a:latin typeface="+mj-lt"/>
            </a:rPr>
            <a:t>Incentivizing private </a:t>
          </a:r>
          <a:r>
            <a:rPr lang="en-US" sz="1600" b="1" dirty="0">
              <a:solidFill>
                <a:schemeClr val="tx1"/>
              </a:solidFill>
              <a:latin typeface="+mj-lt"/>
            </a:rPr>
            <a:t>s</a:t>
          </a:r>
          <a:r>
            <a:rPr lang="en-US" sz="1600" b="1" i="0" dirty="0">
              <a:solidFill>
                <a:schemeClr val="tx1"/>
              </a:solidFill>
              <a:effectLst/>
              <a:latin typeface="+mj-lt"/>
            </a:rPr>
            <a:t>ector </a:t>
          </a:r>
          <a:r>
            <a:rPr lang="en-US" sz="1600" b="1" dirty="0">
              <a:solidFill>
                <a:schemeClr val="tx1"/>
              </a:solidFill>
              <a:latin typeface="+mj-lt"/>
            </a:rPr>
            <a:t>i</a:t>
          </a:r>
          <a:r>
            <a:rPr lang="en-US" sz="1600" b="1" i="0" dirty="0">
              <a:solidFill>
                <a:schemeClr val="tx1"/>
              </a:solidFill>
              <a:effectLst/>
              <a:latin typeface="+mj-lt"/>
            </a:rPr>
            <a:t>nvolvement</a:t>
          </a:r>
          <a:endParaRPr lang="de-AT" sz="1600" dirty="0"/>
        </a:p>
      </dgm:t>
    </dgm:pt>
    <dgm:pt modelId="{6941D598-B2C2-447B-BF5E-057A643879C4}" type="parTrans" cxnId="{8058BB44-7752-404A-82F3-3CFF7D7C2E82}">
      <dgm:prSet/>
      <dgm:spPr/>
      <dgm:t>
        <a:bodyPr/>
        <a:lstStyle/>
        <a:p>
          <a:endParaRPr lang="de-AT"/>
        </a:p>
      </dgm:t>
    </dgm:pt>
    <dgm:pt modelId="{44669FCE-A21C-485B-8B88-CA53B5B1BCE3}" type="sibTrans" cxnId="{8058BB44-7752-404A-82F3-3CFF7D7C2E82}">
      <dgm:prSet/>
      <dgm:spPr/>
      <dgm:t>
        <a:bodyPr/>
        <a:lstStyle/>
        <a:p>
          <a:endParaRPr lang="de-AT"/>
        </a:p>
      </dgm:t>
    </dgm:pt>
    <dgm:pt modelId="{C8FCCBE3-E1D9-4FA7-ABA8-95DAB1CE0F93}" type="pres">
      <dgm:prSet presAssocID="{876EAF3D-B879-492B-89AC-33454ABAE3C8}" presName="diagram" presStyleCnt="0">
        <dgm:presLayoutVars>
          <dgm:chPref val="1"/>
          <dgm:dir/>
          <dgm:animOne val="branch"/>
          <dgm:animLvl val="lvl"/>
          <dgm:resizeHandles/>
        </dgm:presLayoutVars>
      </dgm:prSet>
      <dgm:spPr/>
    </dgm:pt>
    <dgm:pt modelId="{E7497ABA-5130-44C3-AF30-82575591F9BA}" type="pres">
      <dgm:prSet presAssocID="{0C70CC76-6D64-4719-8DB8-F32829047B94}" presName="root" presStyleCnt="0"/>
      <dgm:spPr/>
    </dgm:pt>
    <dgm:pt modelId="{E2E0AD24-2EDA-40E9-88AE-EBC1DE27C551}" type="pres">
      <dgm:prSet presAssocID="{0C70CC76-6D64-4719-8DB8-F32829047B94}" presName="rootComposite" presStyleCnt="0"/>
      <dgm:spPr/>
    </dgm:pt>
    <dgm:pt modelId="{EC01F998-E924-4F0C-ACE5-77A38FFB5D9A}" type="pres">
      <dgm:prSet presAssocID="{0C70CC76-6D64-4719-8DB8-F32829047B94}" presName="rootText" presStyleLbl="node1" presStyleIdx="0" presStyleCnt="4"/>
      <dgm:spPr/>
    </dgm:pt>
    <dgm:pt modelId="{298C39BB-389A-40BF-8722-F26E88725483}" type="pres">
      <dgm:prSet presAssocID="{0C70CC76-6D64-4719-8DB8-F32829047B94}" presName="rootConnector" presStyleLbl="node1" presStyleIdx="0" presStyleCnt="4"/>
      <dgm:spPr/>
    </dgm:pt>
    <dgm:pt modelId="{96C883BA-3322-4C11-B74E-4B6CF872331F}" type="pres">
      <dgm:prSet presAssocID="{0C70CC76-6D64-4719-8DB8-F32829047B94}" presName="childShape" presStyleCnt="0"/>
      <dgm:spPr/>
    </dgm:pt>
    <dgm:pt modelId="{408231E1-957E-4406-B44E-8E89FC424EFA}" type="pres">
      <dgm:prSet presAssocID="{3E7949C1-3EFB-4BF5-B80A-60D993118A6E}" presName="Name13" presStyleLbl="parChTrans1D2" presStyleIdx="0" presStyleCnt="11"/>
      <dgm:spPr/>
    </dgm:pt>
    <dgm:pt modelId="{E53768BB-1908-456E-AF6D-5BBDCC60F145}" type="pres">
      <dgm:prSet presAssocID="{24324090-A554-47FC-B230-1F2057C32EF0}" presName="childText" presStyleLbl="bgAcc1" presStyleIdx="0" presStyleCnt="11" custScaleX="325220" custScaleY="134506">
        <dgm:presLayoutVars>
          <dgm:bulletEnabled val="1"/>
        </dgm:presLayoutVars>
      </dgm:prSet>
      <dgm:spPr/>
    </dgm:pt>
    <dgm:pt modelId="{936FBF11-40F4-4125-B2D7-C1BB154CC0AB}" type="pres">
      <dgm:prSet presAssocID="{457FE585-8070-4810-816D-213C47795EE3}" presName="Name13" presStyleLbl="parChTrans1D2" presStyleIdx="1" presStyleCnt="11"/>
      <dgm:spPr/>
    </dgm:pt>
    <dgm:pt modelId="{6C14666A-C0D5-47FD-9846-5F0E1A9779DA}" type="pres">
      <dgm:prSet presAssocID="{5065B462-F154-4FC8-92A3-7C1F1AEB4A47}" presName="childText" presStyleLbl="bgAcc1" presStyleIdx="1" presStyleCnt="11" custScaleX="397745" custScaleY="334176">
        <dgm:presLayoutVars>
          <dgm:bulletEnabled val="1"/>
        </dgm:presLayoutVars>
      </dgm:prSet>
      <dgm:spPr/>
    </dgm:pt>
    <dgm:pt modelId="{056FB668-99CA-4D65-A9B3-95840354F756}" type="pres">
      <dgm:prSet presAssocID="{AE9ED316-259F-4676-A8BD-27A25E7B5710}" presName="root" presStyleCnt="0"/>
      <dgm:spPr/>
    </dgm:pt>
    <dgm:pt modelId="{CA64ECEF-7BAA-47E4-929D-900660707610}" type="pres">
      <dgm:prSet presAssocID="{AE9ED316-259F-4676-A8BD-27A25E7B5710}" presName="rootComposite" presStyleCnt="0"/>
      <dgm:spPr/>
    </dgm:pt>
    <dgm:pt modelId="{9A808C28-A539-464D-814B-168BBEF27EFB}" type="pres">
      <dgm:prSet presAssocID="{AE9ED316-259F-4676-A8BD-27A25E7B5710}" presName="rootText" presStyleLbl="node1" presStyleIdx="1" presStyleCnt="4"/>
      <dgm:spPr/>
    </dgm:pt>
    <dgm:pt modelId="{C6A80539-E583-462C-A0C4-7AF664F5AAD8}" type="pres">
      <dgm:prSet presAssocID="{AE9ED316-259F-4676-A8BD-27A25E7B5710}" presName="rootConnector" presStyleLbl="node1" presStyleIdx="1" presStyleCnt="4"/>
      <dgm:spPr/>
    </dgm:pt>
    <dgm:pt modelId="{05E44D5A-6D8A-4189-A4D3-7CB36D41D473}" type="pres">
      <dgm:prSet presAssocID="{AE9ED316-259F-4676-A8BD-27A25E7B5710}" presName="childShape" presStyleCnt="0"/>
      <dgm:spPr/>
    </dgm:pt>
    <dgm:pt modelId="{FB44D367-666C-47D2-BF6A-D66FBF5EB1CA}" type="pres">
      <dgm:prSet presAssocID="{3512EF36-70E9-4500-AAF1-9DB36B696550}" presName="Name13" presStyleLbl="parChTrans1D2" presStyleIdx="2" presStyleCnt="11"/>
      <dgm:spPr/>
    </dgm:pt>
    <dgm:pt modelId="{91936C43-4183-4B33-86C1-4E632D388FB6}" type="pres">
      <dgm:prSet presAssocID="{F6A0D2EB-3741-402B-9B5E-2A7D84D1EBF3}" presName="childText" presStyleLbl="bgAcc1" presStyleIdx="2" presStyleCnt="11" custScaleX="409237" custScaleY="250470">
        <dgm:presLayoutVars>
          <dgm:bulletEnabled val="1"/>
        </dgm:presLayoutVars>
      </dgm:prSet>
      <dgm:spPr/>
    </dgm:pt>
    <dgm:pt modelId="{FAC27B5B-7425-46DC-AA23-CC8641DCAD95}" type="pres">
      <dgm:prSet presAssocID="{927E6C3D-0ADC-4AE2-A976-52A0AE77A666}" presName="Name13" presStyleLbl="parChTrans1D2" presStyleIdx="3" presStyleCnt="11"/>
      <dgm:spPr/>
    </dgm:pt>
    <dgm:pt modelId="{C7188AF5-8116-49F0-8644-81C75B240667}" type="pres">
      <dgm:prSet presAssocID="{26481265-F2D9-43E3-99C8-8D0141A9A768}" presName="childText" presStyleLbl="bgAcc1" presStyleIdx="3" presStyleCnt="11" custScaleX="258778">
        <dgm:presLayoutVars>
          <dgm:bulletEnabled val="1"/>
        </dgm:presLayoutVars>
      </dgm:prSet>
      <dgm:spPr/>
    </dgm:pt>
    <dgm:pt modelId="{B5B76DC1-7EE6-4365-A697-66E90BE3F803}" type="pres">
      <dgm:prSet presAssocID="{AD70C530-4CCB-4C19-BE66-BC17594B9F5E}" presName="Name13" presStyleLbl="parChTrans1D2" presStyleIdx="4" presStyleCnt="11"/>
      <dgm:spPr/>
    </dgm:pt>
    <dgm:pt modelId="{F343C085-4D2D-4434-B3B1-CF78F22DA3D8}" type="pres">
      <dgm:prSet presAssocID="{65D32814-4595-4702-9E29-C4EA41A67D7E}" presName="childText" presStyleLbl="bgAcc1" presStyleIdx="4" presStyleCnt="11" custScaleX="432630" custScaleY="268857">
        <dgm:presLayoutVars>
          <dgm:bulletEnabled val="1"/>
        </dgm:presLayoutVars>
      </dgm:prSet>
      <dgm:spPr/>
    </dgm:pt>
    <dgm:pt modelId="{11583B60-3540-451F-B57B-C1538AD067B9}" type="pres">
      <dgm:prSet presAssocID="{3C2F4B7D-61D7-428C-9F60-0879B2CE3215}" presName="Name13" presStyleLbl="parChTrans1D2" presStyleIdx="5" presStyleCnt="11"/>
      <dgm:spPr/>
    </dgm:pt>
    <dgm:pt modelId="{6D7B2D6F-35CC-42B0-AAFF-ABDD35D8D55E}" type="pres">
      <dgm:prSet presAssocID="{BCF4425F-886B-4615-A808-AECA33051392}" presName="childText" presStyleLbl="bgAcc1" presStyleIdx="5" presStyleCnt="11" custScaleX="569599" custScaleY="197303">
        <dgm:presLayoutVars>
          <dgm:bulletEnabled val="1"/>
        </dgm:presLayoutVars>
      </dgm:prSet>
      <dgm:spPr/>
    </dgm:pt>
    <dgm:pt modelId="{2B60CABF-667E-409B-BFD9-66F3B8453E62}" type="pres">
      <dgm:prSet presAssocID="{2E745708-AF9E-42E1-BAA1-97EE7D949F97}" presName="root" presStyleCnt="0"/>
      <dgm:spPr/>
    </dgm:pt>
    <dgm:pt modelId="{F71506E3-BBBC-448A-9D35-8F7B852C61FE}" type="pres">
      <dgm:prSet presAssocID="{2E745708-AF9E-42E1-BAA1-97EE7D949F97}" presName="rootComposite" presStyleCnt="0"/>
      <dgm:spPr/>
    </dgm:pt>
    <dgm:pt modelId="{88A49B53-4451-4B80-8A30-6CBAD8A68DF5}" type="pres">
      <dgm:prSet presAssocID="{2E745708-AF9E-42E1-BAA1-97EE7D949F97}" presName="rootText" presStyleLbl="node1" presStyleIdx="2" presStyleCnt="4" custScaleX="260146"/>
      <dgm:spPr/>
    </dgm:pt>
    <dgm:pt modelId="{C598050D-BD4B-464B-B38F-E83B6A187337}" type="pres">
      <dgm:prSet presAssocID="{2E745708-AF9E-42E1-BAA1-97EE7D949F97}" presName="rootConnector" presStyleLbl="node1" presStyleIdx="2" presStyleCnt="4"/>
      <dgm:spPr/>
    </dgm:pt>
    <dgm:pt modelId="{3C0622D8-3D34-4273-A3DD-F23E6E2147C7}" type="pres">
      <dgm:prSet presAssocID="{2E745708-AF9E-42E1-BAA1-97EE7D949F97}" presName="childShape" presStyleCnt="0"/>
      <dgm:spPr/>
    </dgm:pt>
    <dgm:pt modelId="{797E786A-C5E3-4897-AC63-28FD5CC07AB4}" type="pres">
      <dgm:prSet presAssocID="{D559FAAA-FFE2-453B-9C92-E9BF1F85CE08}" presName="Name13" presStyleLbl="parChTrans1D2" presStyleIdx="6" presStyleCnt="11"/>
      <dgm:spPr/>
    </dgm:pt>
    <dgm:pt modelId="{7809F706-7D19-4459-81F0-0BCBB7FA853C}" type="pres">
      <dgm:prSet presAssocID="{7561098F-A5D5-40A0-A7F5-CB84B4E30C72}" presName="childText" presStyleLbl="bgAcc1" presStyleIdx="6" presStyleCnt="11" custScaleX="382422" custScaleY="410810">
        <dgm:presLayoutVars>
          <dgm:bulletEnabled val="1"/>
        </dgm:presLayoutVars>
      </dgm:prSet>
      <dgm:spPr/>
    </dgm:pt>
    <dgm:pt modelId="{051FDA01-DB82-4171-AF61-4F047D9C2F05}" type="pres">
      <dgm:prSet presAssocID="{2BADE10E-31FE-4C30-9196-C82DBA952BAD}" presName="Name13" presStyleLbl="parChTrans1D2" presStyleIdx="7" presStyleCnt="11"/>
      <dgm:spPr/>
    </dgm:pt>
    <dgm:pt modelId="{BF19CFE1-4F19-4C72-9945-2CF64A8B4721}" type="pres">
      <dgm:prSet presAssocID="{45950AFB-2BEA-418E-8EFD-1E1DD66E7476}" presName="childText" presStyleLbl="bgAcc1" presStyleIdx="7" presStyleCnt="11" custScaleX="418664" custScaleY="245808">
        <dgm:presLayoutVars>
          <dgm:bulletEnabled val="1"/>
        </dgm:presLayoutVars>
      </dgm:prSet>
      <dgm:spPr/>
    </dgm:pt>
    <dgm:pt modelId="{19C16E67-3025-43E9-818E-921D2F310C7A}" type="pres">
      <dgm:prSet presAssocID="{D3DE9EBB-27DB-4F6D-90F6-52F7116EFC61}" presName="root" presStyleCnt="0"/>
      <dgm:spPr/>
    </dgm:pt>
    <dgm:pt modelId="{E392BA8F-89DC-4652-A800-230AD5267D67}" type="pres">
      <dgm:prSet presAssocID="{D3DE9EBB-27DB-4F6D-90F6-52F7116EFC61}" presName="rootComposite" presStyleCnt="0"/>
      <dgm:spPr/>
    </dgm:pt>
    <dgm:pt modelId="{7D246761-7FC2-407F-B98D-5C826A3C4814}" type="pres">
      <dgm:prSet presAssocID="{D3DE9EBB-27DB-4F6D-90F6-52F7116EFC61}" presName="rootText" presStyleLbl="node1" presStyleIdx="3" presStyleCnt="4" custScaleX="207502"/>
      <dgm:spPr/>
    </dgm:pt>
    <dgm:pt modelId="{B6A59F87-CD42-4DF9-8F3A-F6F228EFAD54}" type="pres">
      <dgm:prSet presAssocID="{D3DE9EBB-27DB-4F6D-90F6-52F7116EFC61}" presName="rootConnector" presStyleLbl="node1" presStyleIdx="3" presStyleCnt="4"/>
      <dgm:spPr/>
    </dgm:pt>
    <dgm:pt modelId="{15B9F907-0FC0-43D9-90B0-43A305BE99AC}" type="pres">
      <dgm:prSet presAssocID="{D3DE9EBB-27DB-4F6D-90F6-52F7116EFC61}" presName="childShape" presStyleCnt="0"/>
      <dgm:spPr/>
    </dgm:pt>
    <dgm:pt modelId="{E2B42AD8-73BE-40C1-8CA7-DA29B0D3A496}" type="pres">
      <dgm:prSet presAssocID="{3FAA1938-833C-436F-BCC1-F10764BE0B3F}" presName="Name13" presStyleLbl="parChTrans1D2" presStyleIdx="8" presStyleCnt="11"/>
      <dgm:spPr/>
    </dgm:pt>
    <dgm:pt modelId="{B050BD83-DF9A-4321-8079-3060AD70C34C}" type="pres">
      <dgm:prSet presAssocID="{7510D18A-00A9-422C-94AE-C4C7CDD1A752}" presName="childText" presStyleLbl="bgAcc1" presStyleIdx="8" presStyleCnt="11" custScaleX="269275" custScaleY="218012">
        <dgm:presLayoutVars>
          <dgm:bulletEnabled val="1"/>
        </dgm:presLayoutVars>
      </dgm:prSet>
      <dgm:spPr/>
    </dgm:pt>
    <dgm:pt modelId="{A37E2D65-4FDF-4EE2-BAF8-173CFC6252C2}" type="pres">
      <dgm:prSet presAssocID="{542E2AFC-917D-4BC5-8A6C-D2A9358F917C}" presName="Name13" presStyleLbl="parChTrans1D2" presStyleIdx="9" presStyleCnt="11"/>
      <dgm:spPr/>
    </dgm:pt>
    <dgm:pt modelId="{85DECBC5-708C-4B65-B4C9-866388F3D854}" type="pres">
      <dgm:prSet presAssocID="{55F323B0-BB88-4821-80A2-D074EDE8EBEA}" presName="childText" presStyleLbl="bgAcc1" presStyleIdx="9" presStyleCnt="11" custScaleX="282849" custScaleY="224454">
        <dgm:presLayoutVars>
          <dgm:bulletEnabled val="1"/>
        </dgm:presLayoutVars>
      </dgm:prSet>
      <dgm:spPr/>
    </dgm:pt>
    <dgm:pt modelId="{D72F9937-3092-4B70-81F3-476D2577C547}" type="pres">
      <dgm:prSet presAssocID="{6941D598-B2C2-447B-BF5E-057A643879C4}" presName="Name13" presStyleLbl="parChTrans1D2" presStyleIdx="10" presStyleCnt="11"/>
      <dgm:spPr/>
    </dgm:pt>
    <dgm:pt modelId="{8F1D34F8-1767-4AAF-B6C2-CAB10DB5DBA8}" type="pres">
      <dgm:prSet presAssocID="{BF078B7F-3FF4-4FF8-BC4D-87C5DF1C4E6B}" presName="childText" presStyleLbl="bgAcc1" presStyleIdx="10" presStyleCnt="11" custScaleX="238149" custScaleY="212491">
        <dgm:presLayoutVars>
          <dgm:bulletEnabled val="1"/>
        </dgm:presLayoutVars>
      </dgm:prSet>
      <dgm:spPr/>
    </dgm:pt>
  </dgm:ptLst>
  <dgm:cxnLst>
    <dgm:cxn modelId="{ACB1D90D-B365-4E21-A930-60CB3169E084}" type="presOf" srcId="{0C70CC76-6D64-4719-8DB8-F32829047B94}" destId="{EC01F998-E924-4F0C-ACE5-77A38FFB5D9A}" srcOrd="0" destOrd="0" presId="urn:microsoft.com/office/officeart/2005/8/layout/hierarchy3"/>
    <dgm:cxn modelId="{887D580F-2664-47B0-9E53-A17366B9877F}" srcId="{AE9ED316-259F-4676-A8BD-27A25E7B5710}" destId="{26481265-F2D9-43E3-99C8-8D0141A9A768}" srcOrd="1" destOrd="0" parTransId="{927E6C3D-0ADC-4AE2-A976-52A0AE77A666}" sibTransId="{879865F0-6673-40CF-8B86-9D530186757D}"/>
    <dgm:cxn modelId="{926C3611-FBB8-44F2-BE6F-4882E348E498}" type="presOf" srcId="{6941D598-B2C2-447B-BF5E-057A643879C4}" destId="{D72F9937-3092-4B70-81F3-476D2577C547}" srcOrd="0" destOrd="0" presId="urn:microsoft.com/office/officeart/2005/8/layout/hierarchy3"/>
    <dgm:cxn modelId="{ECF68F23-CC5A-4891-9C07-45AC4F039252}" type="presOf" srcId="{7561098F-A5D5-40A0-A7F5-CB84B4E30C72}" destId="{7809F706-7D19-4459-81F0-0BCBB7FA853C}" srcOrd="0" destOrd="0" presId="urn:microsoft.com/office/officeart/2005/8/layout/hierarchy3"/>
    <dgm:cxn modelId="{F40F8A24-C056-43A2-B6F4-74EACDA3C017}" type="presOf" srcId="{3FAA1938-833C-436F-BCC1-F10764BE0B3F}" destId="{E2B42AD8-73BE-40C1-8CA7-DA29B0D3A496}" srcOrd="0" destOrd="0" presId="urn:microsoft.com/office/officeart/2005/8/layout/hierarchy3"/>
    <dgm:cxn modelId="{AA018125-BE86-4EEF-AB3B-F72C43B7CDE8}" srcId="{AE9ED316-259F-4676-A8BD-27A25E7B5710}" destId="{65D32814-4595-4702-9E29-C4EA41A67D7E}" srcOrd="2" destOrd="0" parTransId="{AD70C530-4CCB-4C19-BE66-BC17594B9F5E}" sibTransId="{310B02EB-32CE-42C4-9CB1-C00CB3A31AEB}"/>
    <dgm:cxn modelId="{8CE0BE25-B19B-46DC-B71D-F5DA7830CD87}" type="presOf" srcId="{AE9ED316-259F-4676-A8BD-27A25E7B5710}" destId="{C6A80539-E583-462C-A0C4-7AF664F5AAD8}" srcOrd="1" destOrd="0" presId="urn:microsoft.com/office/officeart/2005/8/layout/hierarchy3"/>
    <dgm:cxn modelId="{DBF52329-6B84-426A-AEEF-857E5DE88E4D}" type="presOf" srcId="{457FE585-8070-4810-816D-213C47795EE3}" destId="{936FBF11-40F4-4125-B2D7-C1BB154CC0AB}" srcOrd="0" destOrd="0" presId="urn:microsoft.com/office/officeart/2005/8/layout/hierarchy3"/>
    <dgm:cxn modelId="{DAAE562A-EEF6-491E-8319-4189386D41C2}" type="presOf" srcId="{3C2F4B7D-61D7-428C-9F60-0879B2CE3215}" destId="{11583B60-3540-451F-B57B-C1538AD067B9}" srcOrd="0" destOrd="0" presId="urn:microsoft.com/office/officeart/2005/8/layout/hierarchy3"/>
    <dgm:cxn modelId="{65D87333-E144-4A54-B052-13D832933811}" type="presOf" srcId="{AD70C530-4CCB-4C19-BE66-BC17594B9F5E}" destId="{B5B76DC1-7EE6-4365-A697-66E90BE3F803}" srcOrd="0" destOrd="0" presId="urn:microsoft.com/office/officeart/2005/8/layout/hierarchy3"/>
    <dgm:cxn modelId="{AA85FD3E-7553-465A-9F80-C567D4CE9CE6}" srcId="{D3DE9EBB-27DB-4F6D-90F6-52F7116EFC61}" destId="{7510D18A-00A9-422C-94AE-C4C7CDD1A752}" srcOrd="0" destOrd="0" parTransId="{3FAA1938-833C-436F-BCC1-F10764BE0B3F}" sibTransId="{5509B353-E5FC-47B0-8098-B6D0DF5CD7B5}"/>
    <dgm:cxn modelId="{AB0B805E-D016-4A49-8BD2-8E9DF5A7FC91}" srcId="{876EAF3D-B879-492B-89AC-33454ABAE3C8}" destId="{0C70CC76-6D64-4719-8DB8-F32829047B94}" srcOrd="0" destOrd="0" parTransId="{C5FD9035-734E-48B4-894C-B7A8ABB01F25}" sibTransId="{99F53AAF-6F1E-4FC5-A567-8A83FBD1B7A9}"/>
    <dgm:cxn modelId="{C436FF62-A16C-43F8-A6D6-E2A8DB258E14}" srcId="{D3DE9EBB-27DB-4F6D-90F6-52F7116EFC61}" destId="{55F323B0-BB88-4821-80A2-D074EDE8EBEA}" srcOrd="1" destOrd="0" parTransId="{542E2AFC-917D-4BC5-8A6C-D2A9358F917C}" sibTransId="{60BD2DD9-6C00-4FBA-BBEA-9F80B4F84F7B}"/>
    <dgm:cxn modelId="{8058BB44-7752-404A-82F3-3CFF7D7C2E82}" srcId="{D3DE9EBB-27DB-4F6D-90F6-52F7116EFC61}" destId="{BF078B7F-3FF4-4FF8-BC4D-87C5DF1C4E6B}" srcOrd="2" destOrd="0" parTransId="{6941D598-B2C2-447B-BF5E-057A643879C4}" sibTransId="{44669FCE-A21C-485B-8B88-CA53B5B1BCE3}"/>
    <dgm:cxn modelId="{98555646-D37A-43D1-BDF2-36A575B4886A}" srcId="{0C70CC76-6D64-4719-8DB8-F32829047B94}" destId="{24324090-A554-47FC-B230-1F2057C32EF0}" srcOrd="0" destOrd="0" parTransId="{3E7949C1-3EFB-4BF5-B80A-60D993118A6E}" sibTransId="{2AF83848-47E6-45D3-A1F8-5EB8B8D8171F}"/>
    <dgm:cxn modelId="{8429F56A-C9F6-412F-945A-6C4B1B112CF1}" type="presOf" srcId="{45950AFB-2BEA-418E-8EFD-1E1DD66E7476}" destId="{BF19CFE1-4F19-4C72-9945-2CF64A8B4721}" srcOrd="0" destOrd="0" presId="urn:microsoft.com/office/officeart/2005/8/layout/hierarchy3"/>
    <dgm:cxn modelId="{5FFF4D6B-0833-4D15-A5DA-538951B28664}" srcId="{876EAF3D-B879-492B-89AC-33454ABAE3C8}" destId="{2E745708-AF9E-42E1-BAA1-97EE7D949F97}" srcOrd="2" destOrd="0" parTransId="{65208376-8B55-4BF4-ADF6-71929DE95112}" sibTransId="{072A0B49-A891-409D-A3E2-249F1F4965E0}"/>
    <dgm:cxn modelId="{9114714C-06FE-489C-8DEA-372BB4B832AC}" type="presOf" srcId="{AE9ED316-259F-4676-A8BD-27A25E7B5710}" destId="{9A808C28-A539-464D-814B-168BBEF27EFB}" srcOrd="0" destOrd="0" presId="urn:microsoft.com/office/officeart/2005/8/layout/hierarchy3"/>
    <dgm:cxn modelId="{CA12AD6F-A787-4DCF-B22C-93723C6EC14A}" type="presOf" srcId="{26481265-F2D9-43E3-99C8-8D0141A9A768}" destId="{C7188AF5-8116-49F0-8644-81C75B240667}" srcOrd="0" destOrd="0" presId="urn:microsoft.com/office/officeart/2005/8/layout/hierarchy3"/>
    <dgm:cxn modelId="{123DBE56-1D15-4E64-92F0-7233B074B00E}" srcId="{876EAF3D-B879-492B-89AC-33454ABAE3C8}" destId="{AE9ED316-259F-4676-A8BD-27A25E7B5710}" srcOrd="1" destOrd="0" parTransId="{46683D16-5B74-4CDE-B896-39413AAE274A}" sibTransId="{71FEA30F-0C86-4FFE-BBE0-644FAB6A0976}"/>
    <dgm:cxn modelId="{776A2D59-A4D2-453A-B6EA-00E34CAECFA5}" type="presOf" srcId="{2E745708-AF9E-42E1-BAA1-97EE7D949F97}" destId="{C598050D-BD4B-464B-B38F-E83B6A187337}" srcOrd="1" destOrd="0" presId="urn:microsoft.com/office/officeart/2005/8/layout/hierarchy3"/>
    <dgm:cxn modelId="{E2BDBD59-1528-4211-87FF-14890A1B2A22}" srcId="{2E745708-AF9E-42E1-BAA1-97EE7D949F97}" destId="{7561098F-A5D5-40A0-A7F5-CB84B4E30C72}" srcOrd="0" destOrd="0" parTransId="{D559FAAA-FFE2-453B-9C92-E9BF1F85CE08}" sibTransId="{032663E5-881C-4470-9175-9E59A15489B5}"/>
    <dgm:cxn modelId="{136BE284-3B85-4CE7-9BAF-CC5C07DF4F58}" type="presOf" srcId="{0C70CC76-6D64-4719-8DB8-F32829047B94}" destId="{298C39BB-389A-40BF-8722-F26E88725483}" srcOrd="1" destOrd="0" presId="urn:microsoft.com/office/officeart/2005/8/layout/hierarchy3"/>
    <dgm:cxn modelId="{6455AE87-FC0C-4C02-9893-A49826DAC211}" type="presOf" srcId="{3512EF36-70E9-4500-AAF1-9DB36B696550}" destId="{FB44D367-666C-47D2-BF6A-D66FBF5EB1CA}" srcOrd="0" destOrd="0" presId="urn:microsoft.com/office/officeart/2005/8/layout/hierarchy3"/>
    <dgm:cxn modelId="{A527138C-387A-4C55-ADF3-9F370456CE82}" srcId="{2E745708-AF9E-42E1-BAA1-97EE7D949F97}" destId="{45950AFB-2BEA-418E-8EFD-1E1DD66E7476}" srcOrd="1" destOrd="0" parTransId="{2BADE10E-31FE-4C30-9196-C82DBA952BAD}" sibTransId="{108C3F23-1D60-4201-9EA8-7F583688E3CE}"/>
    <dgm:cxn modelId="{884AF58F-8EEF-4D51-B828-0BE25DDA7F1E}" type="presOf" srcId="{876EAF3D-B879-492B-89AC-33454ABAE3C8}" destId="{C8FCCBE3-E1D9-4FA7-ABA8-95DAB1CE0F93}" srcOrd="0" destOrd="0" presId="urn:microsoft.com/office/officeart/2005/8/layout/hierarchy3"/>
    <dgm:cxn modelId="{27794396-E28F-4742-9154-D67C3C26736C}" srcId="{0C70CC76-6D64-4719-8DB8-F32829047B94}" destId="{5065B462-F154-4FC8-92A3-7C1F1AEB4A47}" srcOrd="1" destOrd="0" parTransId="{457FE585-8070-4810-816D-213C47795EE3}" sibTransId="{7EE3609C-8E44-4AE1-AB0F-FDE8264FE8F5}"/>
    <dgm:cxn modelId="{4FF26499-03A9-43AC-A79F-F818806E2242}" type="presOf" srcId="{D3DE9EBB-27DB-4F6D-90F6-52F7116EFC61}" destId="{B6A59F87-CD42-4DF9-8F3A-F6F228EFAD54}" srcOrd="1" destOrd="0" presId="urn:microsoft.com/office/officeart/2005/8/layout/hierarchy3"/>
    <dgm:cxn modelId="{42F930A7-BF91-44E4-8F27-F804E0AAC4A4}" type="presOf" srcId="{24324090-A554-47FC-B230-1F2057C32EF0}" destId="{E53768BB-1908-456E-AF6D-5BBDCC60F145}" srcOrd="0" destOrd="0" presId="urn:microsoft.com/office/officeart/2005/8/layout/hierarchy3"/>
    <dgm:cxn modelId="{2D924FAA-A8CE-4162-BB90-06394FD3CFA2}" type="presOf" srcId="{65D32814-4595-4702-9E29-C4EA41A67D7E}" destId="{F343C085-4D2D-4434-B3B1-CF78F22DA3D8}" srcOrd="0" destOrd="0" presId="urn:microsoft.com/office/officeart/2005/8/layout/hierarchy3"/>
    <dgm:cxn modelId="{1BDBEAB3-00F6-455C-9027-069887A706EE}" type="presOf" srcId="{7510D18A-00A9-422C-94AE-C4C7CDD1A752}" destId="{B050BD83-DF9A-4321-8079-3060AD70C34C}" srcOrd="0" destOrd="0" presId="urn:microsoft.com/office/officeart/2005/8/layout/hierarchy3"/>
    <dgm:cxn modelId="{A1210DB8-2FF8-4F8F-8589-F411D9CBBEE6}" type="presOf" srcId="{F6A0D2EB-3741-402B-9B5E-2A7D84D1EBF3}" destId="{91936C43-4183-4B33-86C1-4E632D388FB6}" srcOrd="0" destOrd="0" presId="urn:microsoft.com/office/officeart/2005/8/layout/hierarchy3"/>
    <dgm:cxn modelId="{2A3D9EB9-D0BE-4365-B37E-2E0B2C84C775}" srcId="{AE9ED316-259F-4676-A8BD-27A25E7B5710}" destId="{BCF4425F-886B-4615-A808-AECA33051392}" srcOrd="3" destOrd="0" parTransId="{3C2F4B7D-61D7-428C-9F60-0879B2CE3215}" sibTransId="{1FE5340A-72C4-489F-9AD1-F391C2D2595B}"/>
    <dgm:cxn modelId="{2CCBE5BB-E19C-46D2-A1CE-7344FCD296D2}" type="presOf" srcId="{BCF4425F-886B-4615-A808-AECA33051392}" destId="{6D7B2D6F-35CC-42B0-AAFF-ABDD35D8D55E}" srcOrd="0" destOrd="0" presId="urn:microsoft.com/office/officeart/2005/8/layout/hierarchy3"/>
    <dgm:cxn modelId="{CD3BD6C3-FB1D-4CAE-898B-FC0C651A0732}" type="presOf" srcId="{2BADE10E-31FE-4C30-9196-C82DBA952BAD}" destId="{051FDA01-DB82-4171-AF61-4F047D9C2F05}" srcOrd="0" destOrd="0" presId="urn:microsoft.com/office/officeart/2005/8/layout/hierarchy3"/>
    <dgm:cxn modelId="{A4C0D1C8-6FA9-41D4-994C-3C1FFE2103C4}" type="presOf" srcId="{2E745708-AF9E-42E1-BAA1-97EE7D949F97}" destId="{88A49B53-4451-4B80-8A30-6CBAD8A68DF5}" srcOrd="0" destOrd="0" presId="urn:microsoft.com/office/officeart/2005/8/layout/hierarchy3"/>
    <dgm:cxn modelId="{D197FFD3-9B42-4EFF-8D13-D9DE6B3F6D59}" srcId="{876EAF3D-B879-492B-89AC-33454ABAE3C8}" destId="{D3DE9EBB-27DB-4F6D-90F6-52F7116EFC61}" srcOrd="3" destOrd="0" parTransId="{E1A2D19A-A1EF-42A6-8AA0-189E49C5702A}" sibTransId="{01085CED-6DFF-4179-81FA-5B5D992584B7}"/>
    <dgm:cxn modelId="{F5295BD6-514A-453F-8D20-9C777250302D}" type="presOf" srcId="{927E6C3D-0ADC-4AE2-A976-52A0AE77A666}" destId="{FAC27B5B-7425-46DC-AA23-CC8641DCAD95}" srcOrd="0" destOrd="0" presId="urn:microsoft.com/office/officeart/2005/8/layout/hierarchy3"/>
    <dgm:cxn modelId="{029C5DD8-AA75-4B31-B8B8-340D4F09308C}" type="presOf" srcId="{D3DE9EBB-27DB-4F6D-90F6-52F7116EFC61}" destId="{7D246761-7FC2-407F-B98D-5C826A3C4814}" srcOrd="0" destOrd="0" presId="urn:microsoft.com/office/officeart/2005/8/layout/hierarchy3"/>
    <dgm:cxn modelId="{0EFCD7D8-B0BC-49C8-BCC3-E05E6D15DC12}" srcId="{AE9ED316-259F-4676-A8BD-27A25E7B5710}" destId="{F6A0D2EB-3741-402B-9B5E-2A7D84D1EBF3}" srcOrd="0" destOrd="0" parTransId="{3512EF36-70E9-4500-AAF1-9DB36B696550}" sibTransId="{772AD9DF-6D3D-4DC3-8C45-999DBC9E349C}"/>
    <dgm:cxn modelId="{07CF11DD-FE08-44DE-9F43-E38FCF8542E0}" type="presOf" srcId="{542E2AFC-917D-4BC5-8A6C-D2A9358F917C}" destId="{A37E2D65-4FDF-4EE2-BAF8-173CFC6252C2}" srcOrd="0" destOrd="0" presId="urn:microsoft.com/office/officeart/2005/8/layout/hierarchy3"/>
    <dgm:cxn modelId="{164863F5-5C28-402B-87E4-F032722EC4A7}" type="presOf" srcId="{3E7949C1-3EFB-4BF5-B80A-60D993118A6E}" destId="{408231E1-957E-4406-B44E-8E89FC424EFA}" srcOrd="0" destOrd="0" presId="urn:microsoft.com/office/officeart/2005/8/layout/hierarchy3"/>
    <dgm:cxn modelId="{B1508FF8-25BA-4530-8C12-5B39DDE8A539}" type="presOf" srcId="{BF078B7F-3FF4-4FF8-BC4D-87C5DF1C4E6B}" destId="{8F1D34F8-1767-4AAF-B6C2-CAB10DB5DBA8}" srcOrd="0" destOrd="0" presId="urn:microsoft.com/office/officeart/2005/8/layout/hierarchy3"/>
    <dgm:cxn modelId="{411BB1FA-AEE7-4B2A-B796-E9DD01B467D3}" type="presOf" srcId="{D559FAAA-FFE2-453B-9C92-E9BF1F85CE08}" destId="{797E786A-C5E3-4897-AC63-28FD5CC07AB4}" srcOrd="0" destOrd="0" presId="urn:microsoft.com/office/officeart/2005/8/layout/hierarchy3"/>
    <dgm:cxn modelId="{C10ABBFB-1CA7-451B-9997-0D35AA74E014}" type="presOf" srcId="{5065B462-F154-4FC8-92A3-7C1F1AEB4A47}" destId="{6C14666A-C0D5-47FD-9846-5F0E1A9779DA}" srcOrd="0" destOrd="0" presId="urn:microsoft.com/office/officeart/2005/8/layout/hierarchy3"/>
    <dgm:cxn modelId="{DBFAE9FD-710C-4578-8E1D-DF46FA23A4CF}" type="presOf" srcId="{55F323B0-BB88-4821-80A2-D074EDE8EBEA}" destId="{85DECBC5-708C-4B65-B4C9-866388F3D854}" srcOrd="0" destOrd="0" presId="urn:microsoft.com/office/officeart/2005/8/layout/hierarchy3"/>
    <dgm:cxn modelId="{06F77DA2-7005-4A87-88CD-200F2B528C81}" type="presParOf" srcId="{C8FCCBE3-E1D9-4FA7-ABA8-95DAB1CE0F93}" destId="{E7497ABA-5130-44C3-AF30-82575591F9BA}" srcOrd="0" destOrd="0" presId="urn:microsoft.com/office/officeart/2005/8/layout/hierarchy3"/>
    <dgm:cxn modelId="{8079B7EC-A1A9-464F-84FA-1DED97A03D8F}" type="presParOf" srcId="{E7497ABA-5130-44C3-AF30-82575591F9BA}" destId="{E2E0AD24-2EDA-40E9-88AE-EBC1DE27C551}" srcOrd="0" destOrd="0" presId="urn:microsoft.com/office/officeart/2005/8/layout/hierarchy3"/>
    <dgm:cxn modelId="{21B6D9BA-D475-4781-8F5C-AE1D5546A64A}" type="presParOf" srcId="{E2E0AD24-2EDA-40E9-88AE-EBC1DE27C551}" destId="{EC01F998-E924-4F0C-ACE5-77A38FFB5D9A}" srcOrd="0" destOrd="0" presId="urn:microsoft.com/office/officeart/2005/8/layout/hierarchy3"/>
    <dgm:cxn modelId="{948D2B9E-FD84-40CA-8ABB-F62FBC906F83}" type="presParOf" srcId="{E2E0AD24-2EDA-40E9-88AE-EBC1DE27C551}" destId="{298C39BB-389A-40BF-8722-F26E88725483}" srcOrd="1" destOrd="0" presId="urn:microsoft.com/office/officeart/2005/8/layout/hierarchy3"/>
    <dgm:cxn modelId="{3E822974-637E-4EA1-82B8-70F1712FCD4E}" type="presParOf" srcId="{E7497ABA-5130-44C3-AF30-82575591F9BA}" destId="{96C883BA-3322-4C11-B74E-4B6CF872331F}" srcOrd="1" destOrd="0" presId="urn:microsoft.com/office/officeart/2005/8/layout/hierarchy3"/>
    <dgm:cxn modelId="{26C48FAC-3628-4983-A559-C51992BEF31E}" type="presParOf" srcId="{96C883BA-3322-4C11-B74E-4B6CF872331F}" destId="{408231E1-957E-4406-B44E-8E89FC424EFA}" srcOrd="0" destOrd="0" presId="urn:microsoft.com/office/officeart/2005/8/layout/hierarchy3"/>
    <dgm:cxn modelId="{A58AF3EF-FE6A-40E9-A295-761F651B2509}" type="presParOf" srcId="{96C883BA-3322-4C11-B74E-4B6CF872331F}" destId="{E53768BB-1908-456E-AF6D-5BBDCC60F145}" srcOrd="1" destOrd="0" presId="urn:microsoft.com/office/officeart/2005/8/layout/hierarchy3"/>
    <dgm:cxn modelId="{C6397EF5-F5D0-41CA-BF0A-A7EDAE39EB4B}" type="presParOf" srcId="{96C883BA-3322-4C11-B74E-4B6CF872331F}" destId="{936FBF11-40F4-4125-B2D7-C1BB154CC0AB}" srcOrd="2" destOrd="0" presId="urn:microsoft.com/office/officeart/2005/8/layout/hierarchy3"/>
    <dgm:cxn modelId="{92BC2C85-11D1-4197-934B-548F75FA0C7E}" type="presParOf" srcId="{96C883BA-3322-4C11-B74E-4B6CF872331F}" destId="{6C14666A-C0D5-47FD-9846-5F0E1A9779DA}" srcOrd="3" destOrd="0" presId="urn:microsoft.com/office/officeart/2005/8/layout/hierarchy3"/>
    <dgm:cxn modelId="{27966FCC-397F-42DE-AF19-D27DE0F2D901}" type="presParOf" srcId="{C8FCCBE3-E1D9-4FA7-ABA8-95DAB1CE0F93}" destId="{056FB668-99CA-4D65-A9B3-95840354F756}" srcOrd="1" destOrd="0" presId="urn:microsoft.com/office/officeart/2005/8/layout/hierarchy3"/>
    <dgm:cxn modelId="{DEB32DC6-BB88-4EEA-953E-715F9D975863}" type="presParOf" srcId="{056FB668-99CA-4D65-A9B3-95840354F756}" destId="{CA64ECEF-7BAA-47E4-929D-900660707610}" srcOrd="0" destOrd="0" presId="urn:microsoft.com/office/officeart/2005/8/layout/hierarchy3"/>
    <dgm:cxn modelId="{F0FCE438-89BE-4177-9767-6916871C0501}" type="presParOf" srcId="{CA64ECEF-7BAA-47E4-929D-900660707610}" destId="{9A808C28-A539-464D-814B-168BBEF27EFB}" srcOrd="0" destOrd="0" presId="urn:microsoft.com/office/officeart/2005/8/layout/hierarchy3"/>
    <dgm:cxn modelId="{98D640E2-1A20-4680-9AF1-300DFFA030D6}" type="presParOf" srcId="{CA64ECEF-7BAA-47E4-929D-900660707610}" destId="{C6A80539-E583-462C-A0C4-7AF664F5AAD8}" srcOrd="1" destOrd="0" presId="urn:microsoft.com/office/officeart/2005/8/layout/hierarchy3"/>
    <dgm:cxn modelId="{4F997CC9-3019-4C1E-B71E-128717CE60EE}" type="presParOf" srcId="{056FB668-99CA-4D65-A9B3-95840354F756}" destId="{05E44D5A-6D8A-4189-A4D3-7CB36D41D473}" srcOrd="1" destOrd="0" presId="urn:microsoft.com/office/officeart/2005/8/layout/hierarchy3"/>
    <dgm:cxn modelId="{DBBD84AC-30B8-4C88-9D2C-5B5CE39F16D3}" type="presParOf" srcId="{05E44D5A-6D8A-4189-A4D3-7CB36D41D473}" destId="{FB44D367-666C-47D2-BF6A-D66FBF5EB1CA}" srcOrd="0" destOrd="0" presId="urn:microsoft.com/office/officeart/2005/8/layout/hierarchy3"/>
    <dgm:cxn modelId="{3325BE00-29A5-4722-B537-B2F4675D35A2}" type="presParOf" srcId="{05E44D5A-6D8A-4189-A4D3-7CB36D41D473}" destId="{91936C43-4183-4B33-86C1-4E632D388FB6}" srcOrd="1" destOrd="0" presId="urn:microsoft.com/office/officeart/2005/8/layout/hierarchy3"/>
    <dgm:cxn modelId="{16DA5207-BDAF-402D-870D-F0C5D04F400C}" type="presParOf" srcId="{05E44D5A-6D8A-4189-A4D3-7CB36D41D473}" destId="{FAC27B5B-7425-46DC-AA23-CC8641DCAD95}" srcOrd="2" destOrd="0" presId="urn:microsoft.com/office/officeart/2005/8/layout/hierarchy3"/>
    <dgm:cxn modelId="{4862D9D5-A656-4E11-BF9C-8516A7ECB3CF}" type="presParOf" srcId="{05E44D5A-6D8A-4189-A4D3-7CB36D41D473}" destId="{C7188AF5-8116-49F0-8644-81C75B240667}" srcOrd="3" destOrd="0" presId="urn:microsoft.com/office/officeart/2005/8/layout/hierarchy3"/>
    <dgm:cxn modelId="{CD01E2F3-8441-4388-9699-ED2CA0BFBF26}" type="presParOf" srcId="{05E44D5A-6D8A-4189-A4D3-7CB36D41D473}" destId="{B5B76DC1-7EE6-4365-A697-66E90BE3F803}" srcOrd="4" destOrd="0" presId="urn:microsoft.com/office/officeart/2005/8/layout/hierarchy3"/>
    <dgm:cxn modelId="{246D951A-A1AF-4CF1-B4B4-FDCBD74353F6}" type="presParOf" srcId="{05E44D5A-6D8A-4189-A4D3-7CB36D41D473}" destId="{F343C085-4D2D-4434-B3B1-CF78F22DA3D8}" srcOrd="5" destOrd="0" presId="urn:microsoft.com/office/officeart/2005/8/layout/hierarchy3"/>
    <dgm:cxn modelId="{3CC4A9AE-3665-4A58-95F8-B219B1907E95}" type="presParOf" srcId="{05E44D5A-6D8A-4189-A4D3-7CB36D41D473}" destId="{11583B60-3540-451F-B57B-C1538AD067B9}" srcOrd="6" destOrd="0" presId="urn:microsoft.com/office/officeart/2005/8/layout/hierarchy3"/>
    <dgm:cxn modelId="{7BCE2DFD-CCEC-40F6-ACFC-380790ABC98D}" type="presParOf" srcId="{05E44D5A-6D8A-4189-A4D3-7CB36D41D473}" destId="{6D7B2D6F-35CC-42B0-AAFF-ABDD35D8D55E}" srcOrd="7" destOrd="0" presId="urn:microsoft.com/office/officeart/2005/8/layout/hierarchy3"/>
    <dgm:cxn modelId="{50ECE899-A3F6-4666-AE9D-8E2E8ECCD7E4}" type="presParOf" srcId="{C8FCCBE3-E1D9-4FA7-ABA8-95DAB1CE0F93}" destId="{2B60CABF-667E-409B-BFD9-66F3B8453E62}" srcOrd="2" destOrd="0" presId="urn:microsoft.com/office/officeart/2005/8/layout/hierarchy3"/>
    <dgm:cxn modelId="{4D9BD261-FE41-40CF-B11F-4656E326FECA}" type="presParOf" srcId="{2B60CABF-667E-409B-BFD9-66F3B8453E62}" destId="{F71506E3-BBBC-448A-9D35-8F7B852C61FE}" srcOrd="0" destOrd="0" presId="urn:microsoft.com/office/officeart/2005/8/layout/hierarchy3"/>
    <dgm:cxn modelId="{FFB038CB-B9E4-43BF-A6E0-244AFE54798F}" type="presParOf" srcId="{F71506E3-BBBC-448A-9D35-8F7B852C61FE}" destId="{88A49B53-4451-4B80-8A30-6CBAD8A68DF5}" srcOrd="0" destOrd="0" presId="urn:microsoft.com/office/officeart/2005/8/layout/hierarchy3"/>
    <dgm:cxn modelId="{62096FC6-D9FD-4FED-B7C7-C3F377F7AAC4}" type="presParOf" srcId="{F71506E3-BBBC-448A-9D35-8F7B852C61FE}" destId="{C598050D-BD4B-464B-B38F-E83B6A187337}" srcOrd="1" destOrd="0" presId="urn:microsoft.com/office/officeart/2005/8/layout/hierarchy3"/>
    <dgm:cxn modelId="{5C451673-3055-481C-A9BB-07E57ECCC432}" type="presParOf" srcId="{2B60CABF-667E-409B-BFD9-66F3B8453E62}" destId="{3C0622D8-3D34-4273-A3DD-F23E6E2147C7}" srcOrd="1" destOrd="0" presId="urn:microsoft.com/office/officeart/2005/8/layout/hierarchy3"/>
    <dgm:cxn modelId="{5A480DE4-2DD8-4A11-B854-065B3D97D654}" type="presParOf" srcId="{3C0622D8-3D34-4273-A3DD-F23E6E2147C7}" destId="{797E786A-C5E3-4897-AC63-28FD5CC07AB4}" srcOrd="0" destOrd="0" presId="urn:microsoft.com/office/officeart/2005/8/layout/hierarchy3"/>
    <dgm:cxn modelId="{21A39E95-91D5-4777-AF46-CA20AF7B814D}" type="presParOf" srcId="{3C0622D8-3D34-4273-A3DD-F23E6E2147C7}" destId="{7809F706-7D19-4459-81F0-0BCBB7FA853C}" srcOrd="1" destOrd="0" presId="urn:microsoft.com/office/officeart/2005/8/layout/hierarchy3"/>
    <dgm:cxn modelId="{A329392E-B2F0-4F68-9815-A6E59412B724}" type="presParOf" srcId="{3C0622D8-3D34-4273-A3DD-F23E6E2147C7}" destId="{051FDA01-DB82-4171-AF61-4F047D9C2F05}" srcOrd="2" destOrd="0" presId="urn:microsoft.com/office/officeart/2005/8/layout/hierarchy3"/>
    <dgm:cxn modelId="{0F7252D5-056A-4696-8A8A-E3F84F2EFDED}" type="presParOf" srcId="{3C0622D8-3D34-4273-A3DD-F23E6E2147C7}" destId="{BF19CFE1-4F19-4C72-9945-2CF64A8B4721}" srcOrd="3" destOrd="0" presId="urn:microsoft.com/office/officeart/2005/8/layout/hierarchy3"/>
    <dgm:cxn modelId="{551DBBA4-C8F1-4A06-B27E-C036DF38BEC2}" type="presParOf" srcId="{C8FCCBE3-E1D9-4FA7-ABA8-95DAB1CE0F93}" destId="{19C16E67-3025-43E9-818E-921D2F310C7A}" srcOrd="3" destOrd="0" presId="urn:microsoft.com/office/officeart/2005/8/layout/hierarchy3"/>
    <dgm:cxn modelId="{B7EA2F3A-9962-45DA-9BA6-9D4F08379149}" type="presParOf" srcId="{19C16E67-3025-43E9-818E-921D2F310C7A}" destId="{E392BA8F-89DC-4652-A800-230AD5267D67}" srcOrd="0" destOrd="0" presId="urn:microsoft.com/office/officeart/2005/8/layout/hierarchy3"/>
    <dgm:cxn modelId="{BA313758-8D6E-452F-A232-4986D289FADC}" type="presParOf" srcId="{E392BA8F-89DC-4652-A800-230AD5267D67}" destId="{7D246761-7FC2-407F-B98D-5C826A3C4814}" srcOrd="0" destOrd="0" presId="urn:microsoft.com/office/officeart/2005/8/layout/hierarchy3"/>
    <dgm:cxn modelId="{9DEE8E03-E153-466A-AD91-207534156252}" type="presParOf" srcId="{E392BA8F-89DC-4652-A800-230AD5267D67}" destId="{B6A59F87-CD42-4DF9-8F3A-F6F228EFAD54}" srcOrd="1" destOrd="0" presId="urn:microsoft.com/office/officeart/2005/8/layout/hierarchy3"/>
    <dgm:cxn modelId="{98B16881-E511-4C9A-BB03-4F2D97EA309B}" type="presParOf" srcId="{19C16E67-3025-43E9-818E-921D2F310C7A}" destId="{15B9F907-0FC0-43D9-90B0-43A305BE99AC}" srcOrd="1" destOrd="0" presId="urn:microsoft.com/office/officeart/2005/8/layout/hierarchy3"/>
    <dgm:cxn modelId="{97A5CA34-CE1C-4EDF-ADEB-6748C86CA2A8}" type="presParOf" srcId="{15B9F907-0FC0-43D9-90B0-43A305BE99AC}" destId="{E2B42AD8-73BE-40C1-8CA7-DA29B0D3A496}" srcOrd="0" destOrd="0" presId="urn:microsoft.com/office/officeart/2005/8/layout/hierarchy3"/>
    <dgm:cxn modelId="{E3424645-C2D7-490C-A571-960E0470F740}" type="presParOf" srcId="{15B9F907-0FC0-43D9-90B0-43A305BE99AC}" destId="{B050BD83-DF9A-4321-8079-3060AD70C34C}" srcOrd="1" destOrd="0" presId="urn:microsoft.com/office/officeart/2005/8/layout/hierarchy3"/>
    <dgm:cxn modelId="{6DB7D61B-80CC-420A-A65E-B5B8D8A806FB}" type="presParOf" srcId="{15B9F907-0FC0-43D9-90B0-43A305BE99AC}" destId="{A37E2D65-4FDF-4EE2-BAF8-173CFC6252C2}" srcOrd="2" destOrd="0" presId="urn:microsoft.com/office/officeart/2005/8/layout/hierarchy3"/>
    <dgm:cxn modelId="{5108909B-20A2-49BC-AA2B-A08E3219736C}" type="presParOf" srcId="{15B9F907-0FC0-43D9-90B0-43A305BE99AC}" destId="{85DECBC5-708C-4B65-B4C9-866388F3D854}" srcOrd="3" destOrd="0" presId="urn:microsoft.com/office/officeart/2005/8/layout/hierarchy3"/>
    <dgm:cxn modelId="{D811DAC0-4E35-464F-AF0C-3077F14E38F7}" type="presParOf" srcId="{15B9F907-0FC0-43D9-90B0-43A305BE99AC}" destId="{D72F9937-3092-4B70-81F3-476D2577C547}" srcOrd="4" destOrd="0" presId="urn:microsoft.com/office/officeart/2005/8/layout/hierarchy3"/>
    <dgm:cxn modelId="{89280B62-EF1B-4E48-86C0-01E44F9DDEDA}" type="presParOf" srcId="{15B9F907-0FC0-43D9-90B0-43A305BE99AC}" destId="{8F1D34F8-1767-4AAF-B6C2-CAB10DB5DBA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6EAF3D-B879-492B-89AC-33454ABAE3C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AT"/>
        </a:p>
      </dgm:t>
    </dgm:pt>
    <dgm:pt modelId="{0C70CC76-6D64-4719-8DB8-F32829047B94}">
      <dgm:prSet phldrT="[Text]" custT="1"/>
      <dgm:spPr/>
      <dgm:t>
        <a:bodyPr/>
        <a:lstStyle/>
        <a:p>
          <a:r>
            <a:rPr lang="en-US" sz="1600" b="1" dirty="0">
              <a:latin typeface="+mj-lt"/>
            </a:rPr>
            <a:t>Partnership</a:t>
          </a:r>
          <a:endParaRPr lang="de-AT" sz="1600" b="1" dirty="0">
            <a:latin typeface="+mj-lt"/>
          </a:endParaRPr>
        </a:p>
      </dgm:t>
    </dgm:pt>
    <dgm:pt modelId="{C5FD9035-734E-48B4-894C-B7A8ABB01F25}" type="parTrans" cxnId="{AB0B805E-D016-4A49-8BD2-8E9DF5A7FC91}">
      <dgm:prSet/>
      <dgm:spPr/>
      <dgm:t>
        <a:bodyPr/>
        <a:lstStyle/>
        <a:p>
          <a:endParaRPr lang="de-AT" sz="1600">
            <a:latin typeface="+mj-lt"/>
          </a:endParaRPr>
        </a:p>
      </dgm:t>
    </dgm:pt>
    <dgm:pt modelId="{99F53AAF-6F1E-4FC5-A567-8A83FBD1B7A9}" type="sibTrans" cxnId="{AB0B805E-D016-4A49-8BD2-8E9DF5A7FC91}">
      <dgm:prSet/>
      <dgm:spPr/>
      <dgm:t>
        <a:bodyPr/>
        <a:lstStyle/>
        <a:p>
          <a:endParaRPr lang="de-AT" sz="1600">
            <a:latin typeface="+mj-lt"/>
          </a:endParaRPr>
        </a:p>
      </dgm:t>
    </dgm:pt>
    <dgm:pt modelId="{064EA31D-6BF6-48C1-8661-76239730998C}">
      <dgm:prSet phldrT="[Text]" custT="1"/>
      <dgm:spPr/>
      <dgm:t>
        <a:bodyPr/>
        <a:lstStyle/>
        <a:p>
          <a:r>
            <a:rPr lang="en-US" sz="1600" dirty="0">
              <a:effectLst/>
              <a:latin typeface="+mj-lt"/>
              <a:ea typeface="Calibri" panose="020F0502020204030204" pitchFamily="34" charset="0"/>
              <a:cs typeface="Times New Roman" panose="02020603050405020304" pitchFamily="18" charset="0"/>
            </a:rPr>
            <a:t>National Climate Council </a:t>
          </a:r>
          <a:endParaRPr lang="de-AT" sz="1600" dirty="0">
            <a:latin typeface="+mj-lt"/>
          </a:endParaRPr>
        </a:p>
      </dgm:t>
    </dgm:pt>
    <dgm:pt modelId="{9390C47D-DF58-4092-B2FC-B7525BADB594}" type="parTrans" cxnId="{1A6D4A9D-AD20-4C3B-B8F5-060D586DA5D5}">
      <dgm:prSet/>
      <dgm:spPr/>
      <dgm:t>
        <a:bodyPr/>
        <a:lstStyle/>
        <a:p>
          <a:endParaRPr lang="de-AT" sz="1600">
            <a:latin typeface="+mj-lt"/>
          </a:endParaRPr>
        </a:p>
      </dgm:t>
    </dgm:pt>
    <dgm:pt modelId="{EDF6A65C-F3F7-4CE1-B7B3-9961693627D9}" type="sibTrans" cxnId="{1A6D4A9D-AD20-4C3B-B8F5-060D586DA5D5}">
      <dgm:prSet/>
      <dgm:spPr/>
      <dgm:t>
        <a:bodyPr/>
        <a:lstStyle/>
        <a:p>
          <a:endParaRPr lang="de-AT" sz="1600">
            <a:latin typeface="+mj-lt"/>
          </a:endParaRPr>
        </a:p>
      </dgm:t>
    </dgm:pt>
    <dgm:pt modelId="{A9AD8803-57EA-4D2D-880E-6A5EBA61152D}">
      <dgm:prSet phldrT="[Text]" custT="1"/>
      <dgm:spPr/>
      <dgm:t>
        <a:bodyPr/>
        <a:lstStyle/>
        <a:p>
          <a:r>
            <a:rPr lang="en-US" sz="1600" dirty="0">
              <a:effectLst/>
              <a:latin typeface="+mj-lt"/>
              <a:ea typeface="Calibri" panose="020F0502020204030204" pitchFamily="34" charset="0"/>
              <a:cs typeface="Times New Roman" panose="02020603050405020304" pitchFamily="18" charset="0"/>
            </a:rPr>
            <a:t>Impacts and Adaptation Working Group </a:t>
          </a:r>
          <a:endParaRPr lang="de-AT" sz="1600" dirty="0">
            <a:latin typeface="+mj-lt"/>
          </a:endParaRPr>
        </a:p>
      </dgm:t>
    </dgm:pt>
    <dgm:pt modelId="{E66EB247-500E-45AF-9634-C388AA6A57AF}" type="parTrans" cxnId="{E1CFE0C3-E768-499E-ACC9-C66160CCB7ED}">
      <dgm:prSet/>
      <dgm:spPr/>
      <dgm:t>
        <a:bodyPr/>
        <a:lstStyle/>
        <a:p>
          <a:endParaRPr lang="de-AT" sz="1600">
            <a:latin typeface="+mj-lt"/>
          </a:endParaRPr>
        </a:p>
      </dgm:t>
    </dgm:pt>
    <dgm:pt modelId="{5060337B-A873-4F15-A43C-1C3FD04BEE23}" type="sibTrans" cxnId="{E1CFE0C3-E768-499E-ACC9-C66160CCB7ED}">
      <dgm:prSet/>
      <dgm:spPr/>
      <dgm:t>
        <a:bodyPr/>
        <a:lstStyle/>
        <a:p>
          <a:endParaRPr lang="de-AT" sz="1600">
            <a:latin typeface="+mj-lt"/>
          </a:endParaRPr>
        </a:p>
      </dgm:t>
    </dgm:pt>
    <dgm:pt modelId="{5065B462-F154-4FC8-92A3-7C1F1AEB4A47}">
      <dgm:prSet custT="1"/>
      <dgm:spPr/>
      <dgm:t>
        <a:bodyPr/>
        <a:lstStyle/>
        <a:p>
          <a:r>
            <a:rPr lang="en-US" sz="1600" dirty="0">
              <a:effectLst/>
              <a:latin typeface="+mj-lt"/>
              <a:ea typeface="Calibri" panose="020F0502020204030204" pitchFamily="34" charset="0"/>
              <a:cs typeface="Times New Roman" panose="02020603050405020304" pitchFamily="18" charset="0"/>
            </a:rPr>
            <a:t>Partnerships between municipalities and citizen groups</a:t>
          </a:r>
          <a:endParaRPr lang="de-AT" sz="1600" dirty="0">
            <a:latin typeface="+mj-lt"/>
          </a:endParaRPr>
        </a:p>
      </dgm:t>
    </dgm:pt>
    <dgm:pt modelId="{457FE585-8070-4810-816D-213C47795EE3}" type="parTrans" cxnId="{27794396-E28F-4742-9154-D67C3C26736C}">
      <dgm:prSet/>
      <dgm:spPr/>
      <dgm:t>
        <a:bodyPr/>
        <a:lstStyle/>
        <a:p>
          <a:endParaRPr lang="de-AT" sz="1600">
            <a:latin typeface="+mj-lt"/>
          </a:endParaRPr>
        </a:p>
      </dgm:t>
    </dgm:pt>
    <dgm:pt modelId="{7EE3609C-8E44-4AE1-AB0F-FDE8264FE8F5}" type="sibTrans" cxnId="{27794396-E28F-4742-9154-D67C3C26736C}">
      <dgm:prSet/>
      <dgm:spPr/>
      <dgm:t>
        <a:bodyPr/>
        <a:lstStyle/>
        <a:p>
          <a:endParaRPr lang="de-AT" sz="1600">
            <a:latin typeface="+mj-lt"/>
          </a:endParaRPr>
        </a:p>
      </dgm:t>
    </dgm:pt>
    <dgm:pt modelId="{24324090-A554-47FC-B230-1F2057C32EF0}">
      <dgm:prSet custT="1"/>
      <dgm:spPr/>
      <dgm:t>
        <a:bodyPr/>
        <a:lstStyle/>
        <a:p>
          <a:r>
            <a:rPr lang="en-US" sz="1600" dirty="0">
              <a:effectLst/>
              <a:latin typeface="+mj-lt"/>
              <a:ea typeface="Calibri" panose="020F0502020204030204" pitchFamily="34" charset="0"/>
              <a:cs typeface="Times New Roman" panose="02020603050405020304" pitchFamily="18" charset="0"/>
            </a:rPr>
            <a:t>Collaboration between different levels of administration and private sector</a:t>
          </a:r>
          <a:endParaRPr lang="de-AT" sz="1600" dirty="0">
            <a:latin typeface="+mj-lt"/>
          </a:endParaRPr>
        </a:p>
      </dgm:t>
    </dgm:pt>
    <dgm:pt modelId="{3E7949C1-3EFB-4BF5-B80A-60D993118A6E}" type="parTrans" cxnId="{98555646-D37A-43D1-BDF2-36A575B4886A}">
      <dgm:prSet/>
      <dgm:spPr/>
      <dgm:t>
        <a:bodyPr/>
        <a:lstStyle/>
        <a:p>
          <a:endParaRPr lang="de-AT" sz="1600">
            <a:latin typeface="+mj-lt"/>
          </a:endParaRPr>
        </a:p>
      </dgm:t>
    </dgm:pt>
    <dgm:pt modelId="{2AF83848-47E6-45D3-A1F8-5EB8B8D8171F}" type="sibTrans" cxnId="{98555646-D37A-43D1-BDF2-36A575B4886A}">
      <dgm:prSet/>
      <dgm:spPr/>
      <dgm:t>
        <a:bodyPr/>
        <a:lstStyle/>
        <a:p>
          <a:endParaRPr lang="de-AT" sz="1600">
            <a:latin typeface="+mj-lt"/>
          </a:endParaRPr>
        </a:p>
      </dgm:t>
    </dgm:pt>
    <dgm:pt modelId="{C2C0ABC5-2117-4828-B9B4-C92661A0778F}">
      <dgm:prSet custT="1"/>
      <dgm:spPr/>
      <dgm:t>
        <a:bodyPr/>
        <a:lstStyle/>
        <a:p>
          <a:r>
            <a:rPr lang="en-US" sz="1600" b="1" dirty="0">
              <a:latin typeface="+mj-lt"/>
            </a:rPr>
            <a:t>Informing</a:t>
          </a:r>
          <a:endParaRPr lang="de-AT" sz="1600" b="1" dirty="0">
            <a:latin typeface="+mj-lt"/>
          </a:endParaRPr>
        </a:p>
      </dgm:t>
    </dgm:pt>
    <dgm:pt modelId="{8504A6B8-EBE8-4721-991B-8C77041F2918}" type="parTrans" cxnId="{B78AE50C-A2E0-4E63-9D49-0C3ED093A3A9}">
      <dgm:prSet/>
      <dgm:spPr/>
      <dgm:t>
        <a:bodyPr/>
        <a:lstStyle/>
        <a:p>
          <a:endParaRPr lang="de-AT"/>
        </a:p>
      </dgm:t>
    </dgm:pt>
    <dgm:pt modelId="{49DC0311-CDCD-42E5-851E-0C7D85298D18}" type="sibTrans" cxnId="{B78AE50C-A2E0-4E63-9D49-0C3ED093A3A9}">
      <dgm:prSet/>
      <dgm:spPr/>
      <dgm:t>
        <a:bodyPr/>
        <a:lstStyle/>
        <a:p>
          <a:endParaRPr lang="de-AT"/>
        </a:p>
      </dgm:t>
    </dgm:pt>
    <dgm:pt modelId="{8D957EC1-4F8F-4EDD-B55D-FDBF36D6A9E3}">
      <dgm:prSet custT="1"/>
      <dgm:spPr/>
      <dgm:t>
        <a:bodyPr/>
        <a:lstStyle/>
        <a:p>
          <a:r>
            <a:rPr lang="en-US" sz="1600" dirty="0">
              <a:latin typeface="+mj-lt"/>
            </a:rPr>
            <a:t>Exhibitions</a:t>
          </a:r>
          <a:endParaRPr lang="de-AT" sz="1600" dirty="0">
            <a:latin typeface="+mj-lt"/>
          </a:endParaRPr>
        </a:p>
      </dgm:t>
    </dgm:pt>
    <dgm:pt modelId="{8BE50D31-6F99-492B-96FC-2ED57F20E1DF}" type="parTrans" cxnId="{76F1AB79-60C1-4C77-BC9D-C9FDB7DE78C3}">
      <dgm:prSet/>
      <dgm:spPr/>
      <dgm:t>
        <a:bodyPr/>
        <a:lstStyle/>
        <a:p>
          <a:endParaRPr lang="de-AT"/>
        </a:p>
      </dgm:t>
    </dgm:pt>
    <dgm:pt modelId="{A8DABB8F-BA3A-4EC8-A0CF-DF91BD47C198}" type="sibTrans" cxnId="{76F1AB79-60C1-4C77-BC9D-C9FDB7DE78C3}">
      <dgm:prSet/>
      <dgm:spPr/>
      <dgm:t>
        <a:bodyPr/>
        <a:lstStyle/>
        <a:p>
          <a:endParaRPr lang="de-AT"/>
        </a:p>
      </dgm:t>
    </dgm:pt>
    <dgm:pt modelId="{F607328C-1FEB-4ECE-86F1-20F0C1E98DA1}">
      <dgm:prSet custT="1"/>
      <dgm:spPr/>
      <dgm:t>
        <a:bodyPr/>
        <a:lstStyle/>
        <a:p>
          <a:r>
            <a:rPr lang="en-US" sz="1600" dirty="0">
              <a:latin typeface="+mj-lt"/>
            </a:rPr>
            <a:t>Informational breakfasts for journalists</a:t>
          </a:r>
          <a:endParaRPr lang="de-AT" sz="1600" dirty="0">
            <a:latin typeface="+mj-lt"/>
          </a:endParaRPr>
        </a:p>
      </dgm:t>
    </dgm:pt>
    <dgm:pt modelId="{F4D10946-49AC-493D-8FEA-042B8EAB89A4}" type="parTrans" cxnId="{C1627A0E-4EA9-420E-8D3E-0A51F79FBC52}">
      <dgm:prSet/>
      <dgm:spPr/>
      <dgm:t>
        <a:bodyPr/>
        <a:lstStyle/>
        <a:p>
          <a:endParaRPr lang="de-AT"/>
        </a:p>
      </dgm:t>
    </dgm:pt>
    <dgm:pt modelId="{563DD5EF-D73A-4C6F-981E-66047A46F79F}" type="sibTrans" cxnId="{C1627A0E-4EA9-420E-8D3E-0A51F79FBC52}">
      <dgm:prSet/>
      <dgm:spPr/>
      <dgm:t>
        <a:bodyPr/>
        <a:lstStyle/>
        <a:p>
          <a:endParaRPr lang="de-AT"/>
        </a:p>
      </dgm:t>
    </dgm:pt>
    <dgm:pt modelId="{7B05BDAA-B478-4703-AEBB-4368B6D713AB}">
      <dgm:prSet custT="1"/>
      <dgm:spPr/>
      <dgm:t>
        <a:bodyPr/>
        <a:lstStyle/>
        <a:p>
          <a:r>
            <a:rPr lang="en-US" sz="1600" dirty="0">
              <a:latin typeface="+mj-lt"/>
            </a:rPr>
            <a:t>Online platform</a:t>
          </a:r>
          <a:endParaRPr lang="de-AT" sz="1600" dirty="0">
            <a:latin typeface="+mj-lt"/>
          </a:endParaRPr>
        </a:p>
      </dgm:t>
    </dgm:pt>
    <dgm:pt modelId="{B55462F7-F611-4EAC-A97E-EF2CBD9CD9C4}" type="parTrans" cxnId="{9EC0A41F-419A-4668-874E-FAB87EC39021}">
      <dgm:prSet/>
      <dgm:spPr/>
      <dgm:t>
        <a:bodyPr/>
        <a:lstStyle/>
        <a:p>
          <a:endParaRPr lang="de-AT"/>
        </a:p>
      </dgm:t>
    </dgm:pt>
    <dgm:pt modelId="{BD6A5FE3-A2B1-4940-ACE7-FCF652850C3C}" type="sibTrans" cxnId="{9EC0A41F-419A-4668-874E-FAB87EC39021}">
      <dgm:prSet/>
      <dgm:spPr/>
      <dgm:t>
        <a:bodyPr/>
        <a:lstStyle/>
        <a:p>
          <a:endParaRPr lang="de-AT"/>
        </a:p>
      </dgm:t>
    </dgm:pt>
    <dgm:pt modelId="{A6F6491A-AD3B-4B50-BE8F-07088A34444F}">
      <dgm:prSet custT="1"/>
      <dgm:spPr/>
      <dgm:t>
        <a:bodyPr/>
        <a:lstStyle/>
        <a:p>
          <a:r>
            <a:rPr lang="en-US" sz="1600" dirty="0">
              <a:latin typeface="+mj-lt"/>
            </a:rPr>
            <a:t>Provisions for access to information </a:t>
          </a:r>
          <a:endParaRPr lang="de-AT" sz="1600" dirty="0">
            <a:latin typeface="+mj-lt"/>
          </a:endParaRPr>
        </a:p>
      </dgm:t>
    </dgm:pt>
    <dgm:pt modelId="{0C25BF4A-47BD-41DC-98C4-2BC4E54C06C7}" type="parTrans" cxnId="{2C377FC8-2AB4-4698-AB0B-298541332B2B}">
      <dgm:prSet/>
      <dgm:spPr/>
      <dgm:t>
        <a:bodyPr/>
        <a:lstStyle/>
        <a:p>
          <a:endParaRPr lang="de-AT"/>
        </a:p>
      </dgm:t>
    </dgm:pt>
    <dgm:pt modelId="{39CE0DD5-E730-46E5-8B3D-0FE6EB1C429E}" type="sibTrans" cxnId="{2C377FC8-2AB4-4698-AB0B-298541332B2B}">
      <dgm:prSet/>
      <dgm:spPr/>
      <dgm:t>
        <a:bodyPr/>
        <a:lstStyle/>
        <a:p>
          <a:endParaRPr lang="de-AT"/>
        </a:p>
      </dgm:t>
    </dgm:pt>
    <dgm:pt modelId="{FCA2579E-2632-4696-AFE1-96BC5FB1F100}">
      <dgm:prSet custT="1"/>
      <dgm:spPr/>
      <dgm:t>
        <a:bodyPr/>
        <a:lstStyle/>
        <a:p>
          <a:r>
            <a:rPr lang="en-US" sz="1600" dirty="0">
              <a:latin typeface="+mj-lt"/>
            </a:rPr>
            <a:t>Efforts to inform citizens</a:t>
          </a:r>
          <a:endParaRPr lang="de-AT" sz="1600" dirty="0">
            <a:latin typeface="+mj-lt"/>
          </a:endParaRPr>
        </a:p>
      </dgm:t>
    </dgm:pt>
    <dgm:pt modelId="{E7C06CC3-B6FD-4BB4-BB77-DDFBD2B805EE}" type="parTrans" cxnId="{194A7929-D89C-4262-B95B-F9D14FC0E166}">
      <dgm:prSet/>
      <dgm:spPr/>
      <dgm:t>
        <a:bodyPr/>
        <a:lstStyle/>
        <a:p>
          <a:endParaRPr lang="de-AT"/>
        </a:p>
      </dgm:t>
    </dgm:pt>
    <dgm:pt modelId="{859F4F68-1298-437A-908E-89CB663A9654}" type="sibTrans" cxnId="{194A7929-D89C-4262-B95B-F9D14FC0E166}">
      <dgm:prSet/>
      <dgm:spPr/>
      <dgm:t>
        <a:bodyPr/>
        <a:lstStyle/>
        <a:p>
          <a:endParaRPr lang="de-AT"/>
        </a:p>
      </dgm:t>
    </dgm:pt>
    <dgm:pt modelId="{90F4BC59-3BC2-4FCE-AED1-519F890B802E}">
      <dgm:prSet phldrT="[Text]"/>
      <dgm:spPr/>
      <dgm:t>
        <a:bodyPr/>
        <a:lstStyle/>
        <a:p>
          <a:r>
            <a:rPr lang="en-US" sz="1700" b="1" dirty="0">
              <a:latin typeface="+mj-lt"/>
            </a:rPr>
            <a:t>Consultation</a:t>
          </a:r>
          <a:endParaRPr lang="de-AT" sz="1700" b="1" dirty="0">
            <a:latin typeface="+mj-lt"/>
          </a:endParaRPr>
        </a:p>
      </dgm:t>
    </dgm:pt>
    <dgm:pt modelId="{23369F42-A231-4333-86CA-26A041E2138D}" type="parTrans" cxnId="{AA931A0A-501F-42C6-9E3F-4B5DF9495090}">
      <dgm:prSet/>
      <dgm:spPr/>
      <dgm:t>
        <a:bodyPr/>
        <a:lstStyle/>
        <a:p>
          <a:endParaRPr lang="de-AT"/>
        </a:p>
      </dgm:t>
    </dgm:pt>
    <dgm:pt modelId="{B74827CF-B9EC-4163-B061-AEFB932D9207}" type="sibTrans" cxnId="{AA931A0A-501F-42C6-9E3F-4B5DF9495090}">
      <dgm:prSet/>
      <dgm:spPr/>
      <dgm:t>
        <a:bodyPr/>
        <a:lstStyle/>
        <a:p>
          <a:endParaRPr lang="de-AT"/>
        </a:p>
      </dgm:t>
    </dgm:pt>
    <dgm:pt modelId="{FDC1D187-911F-4E25-A2AB-D410034EFC1B}">
      <dgm:prSet phldrT="[Text]" custT="1"/>
      <dgm:spPr/>
      <dgm:t>
        <a:bodyPr/>
        <a:lstStyle/>
        <a:p>
          <a:r>
            <a:rPr lang="en-US" sz="1600" dirty="0">
              <a:latin typeface="+mj-lt"/>
            </a:rPr>
            <a:t>1500 comments from 182 organizations and individuals</a:t>
          </a:r>
          <a:endParaRPr lang="de-AT" sz="1600" dirty="0">
            <a:latin typeface="+mj-lt"/>
          </a:endParaRPr>
        </a:p>
      </dgm:t>
    </dgm:pt>
    <dgm:pt modelId="{F51975DC-F7EA-4BA9-9EF6-D54D07FE4921}" type="parTrans" cxnId="{791C4463-B82A-4600-BD74-72511E050CA2}">
      <dgm:prSet/>
      <dgm:spPr/>
      <dgm:t>
        <a:bodyPr/>
        <a:lstStyle/>
        <a:p>
          <a:endParaRPr lang="de-AT"/>
        </a:p>
      </dgm:t>
    </dgm:pt>
    <dgm:pt modelId="{F3A5414D-52E6-48C7-811D-7C5AD1290103}" type="sibTrans" cxnId="{791C4463-B82A-4600-BD74-72511E050CA2}">
      <dgm:prSet/>
      <dgm:spPr/>
      <dgm:t>
        <a:bodyPr/>
        <a:lstStyle/>
        <a:p>
          <a:endParaRPr lang="de-AT"/>
        </a:p>
      </dgm:t>
    </dgm:pt>
    <dgm:pt modelId="{F19E8AE9-6170-4EDB-A968-6DF9FCC20BAB}">
      <dgm:prSet phldrT="[Text]" custT="1"/>
      <dgm:spPr/>
      <dgm:t>
        <a:bodyPr/>
        <a:lstStyle/>
        <a:p>
          <a:r>
            <a:rPr lang="en-US" sz="1600" dirty="0">
              <a:latin typeface="+mj-lt"/>
            </a:rPr>
            <a:t>1175 comments</a:t>
          </a:r>
          <a:endParaRPr lang="de-AT" sz="1600" dirty="0">
            <a:latin typeface="+mj-lt"/>
          </a:endParaRPr>
        </a:p>
      </dgm:t>
    </dgm:pt>
    <dgm:pt modelId="{E38F09C2-034A-4DF9-B4C3-DFF1B94A2E42}" type="parTrans" cxnId="{98996A46-EA86-4E00-A30F-5BB5A9F8B83E}">
      <dgm:prSet/>
      <dgm:spPr/>
      <dgm:t>
        <a:bodyPr/>
        <a:lstStyle/>
        <a:p>
          <a:endParaRPr lang="de-AT"/>
        </a:p>
      </dgm:t>
    </dgm:pt>
    <dgm:pt modelId="{906D6D5D-4475-4143-BA0D-534BC4F80D9F}" type="sibTrans" cxnId="{98996A46-EA86-4E00-A30F-5BB5A9F8B83E}">
      <dgm:prSet/>
      <dgm:spPr/>
      <dgm:t>
        <a:bodyPr/>
        <a:lstStyle/>
        <a:p>
          <a:endParaRPr lang="de-AT"/>
        </a:p>
      </dgm:t>
    </dgm:pt>
    <dgm:pt modelId="{0A197D50-0E9A-4B10-8DBC-6EF733F59A34}">
      <dgm:prSet custT="1"/>
      <dgm:spPr/>
      <dgm:t>
        <a:bodyPr/>
        <a:lstStyle/>
        <a:p>
          <a:r>
            <a:rPr lang="en-US" sz="1600" dirty="0">
              <a:latin typeface="+mj-lt"/>
            </a:rPr>
            <a:t>Deliberative workshops</a:t>
          </a:r>
          <a:endParaRPr lang="de-AT" sz="1600" dirty="0">
            <a:latin typeface="+mj-lt"/>
          </a:endParaRPr>
        </a:p>
      </dgm:t>
    </dgm:pt>
    <dgm:pt modelId="{DBDF6639-D330-4C9F-B179-D0E9D9ACFA5E}" type="parTrans" cxnId="{5BEA2673-8C66-4A0B-BC21-9565566C934F}">
      <dgm:prSet/>
      <dgm:spPr/>
      <dgm:t>
        <a:bodyPr/>
        <a:lstStyle/>
        <a:p>
          <a:endParaRPr lang="de-AT"/>
        </a:p>
      </dgm:t>
    </dgm:pt>
    <dgm:pt modelId="{7FCFCDE8-83B3-42D2-BB60-FC66D930873C}" type="sibTrans" cxnId="{5BEA2673-8C66-4A0B-BC21-9565566C934F}">
      <dgm:prSet/>
      <dgm:spPr/>
      <dgm:t>
        <a:bodyPr/>
        <a:lstStyle/>
        <a:p>
          <a:endParaRPr lang="de-AT"/>
        </a:p>
      </dgm:t>
    </dgm:pt>
    <dgm:pt modelId="{9AD1B7E3-A551-4A39-BC17-D626DF443311}">
      <dgm:prSet custT="1"/>
      <dgm:spPr/>
      <dgm:t>
        <a:bodyPr/>
        <a:lstStyle/>
        <a:p>
          <a:r>
            <a:rPr lang="en-US" sz="1600" dirty="0">
              <a:effectLst/>
              <a:latin typeface="+mj-lt"/>
              <a:ea typeface="Calibri" panose="020F0502020204030204" pitchFamily="34" charset="0"/>
              <a:cs typeface="Times New Roman" panose="02020603050405020304" pitchFamily="18" charset="0"/>
            </a:rPr>
            <a:t>National Citizens' Assembly on Climate Change</a:t>
          </a:r>
          <a:endParaRPr lang="de-AT" sz="1600" dirty="0">
            <a:latin typeface="+mj-lt"/>
          </a:endParaRPr>
        </a:p>
      </dgm:t>
    </dgm:pt>
    <dgm:pt modelId="{382EA85F-6A94-4E86-BDC9-7A6D32803327}" type="parTrans" cxnId="{C40DF9E5-D890-4480-B1A8-ADAD97233B0D}">
      <dgm:prSet/>
      <dgm:spPr/>
      <dgm:t>
        <a:bodyPr/>
        <a:lstStyle/>
        <a:p>
          <a:endParaRPr lang="de-AT"/>
        </a:p>
      </dgm:t>
    </dgm:pt>
    <dgm:pt modelId="{A9629D92-9F57-4B81-B369-31433CBE04C6}" type="sibTrans" cxnId="{C40DF9E5-D890-4480-B1A8-ADAD97233B0D}">
      <dgm:prSet/>
      <dgm:spPr/>
      <dgm:t>
        <a:bodyPr/>
        <a:lstStyle/>
        <a:p>
          <a:endParaRPr lang="de-AT"/>
        </a:p>
      </dgm:t>
    </dgm:pt>
    <dgm:pt modelId="{0D3A1C75-C71D-4CF8-84F6-819EC5A63969}">
      <dgm:prSet phldrT="[Text]" custT="1"/>
      <dgm:spPr/>
      <dgm:t>
        <a:bodyPr/>
        <a:lstStyle/>
        <a:p>
          <a:r>
            <a:rPr lang="en-US" sz="1600" b="1" dirty="0">
              <a:latin typeface="+mj-lt"/>
            </a:rPr>
            <a:t>Placation</a:t>
          </a:r>
          <a:endParaRPr lang="de-AT" sz="1600" b="1" dirty="0">
            <a:latin typeface="+mj-lt"/>
          </a:endParaRPr>
        </a:p>
      </dgm:t>
    </dgm:pt>
    <dgm:pt modelId="{FAD660EB-6A3C-4AE6-9CF5-A967CC4E15FF}" type="parTrans" cxnId="{7FD70C99-153B-4137-8DED-83FF0157F5DB}">
      <dgm:prSet/>
      <dgm:spPr/>
      <dgm:t>
        <a:bodyPr/>
        <a:lstStyle/>
        <a:p>
          <a:endParaRPr lang="de-AT"/>
        </a:p>
      </dgm:t>
    </dgm:pt>
    <dgm:pt modelId="{F7E8FD08-7D3D-49D8-9A3B-482DA3EFE7DB}" type="sibTrans" cxnId="{7FD70C99-153B-4137-8DED-83FF0157F5DB}">
      <dgm:prSet/>
      <dgm:spPr/>
      <dgm:t>
        <a:bodyPr/>
        <a:lstStyle/>
        <a:p>
          <a:endParaRPr lang="de-AT"/>
        </a:p>
      </dgm:t>
    </dgm:pt>
    <dgm:pt modelId="{082B402D-C0B7-4B69-9119-C57BE635F189}">
      <dgm:prSet custT="1"/>
      <dgm:spPr/>
      <dgm:t>
        <a:bodyPr/>
        <a:lstStyle/>
        <a:p>
          <a:r>
            <a:rPr lang="en-US" sz="1600" dirty="0">
              <a:effectLst/>
              <a:latin typeface="+mj-lt"/>
              <a:ea typeface="Calibri" panose="020F0502020204030204" pitchFamily="34" charset="0"/>
              <a:cs typeface="Times New Roman" panose="02020603050405020304" pitchFamily="18" charset="0"/>
            </a:rPr>
            <a:t>Committee of Expert Persons on Climate Change and Energy Transition</a:t>
          </a:r>
          <a:endParaRPr lang="de-AT" sz="1600" dirty="0">
            <a:latin typeface="+mj-lt"/>
          </a:endParaRPr>
        </a:p>
      </dgm:t>
    </dgm:pt>
    <dgm:pt modelId="{580A34CB-E41F-4C51-941B-6FBE76E6913E}" type="parTrans" cxnId="{9BC380F0-949E-489F-BF67-8C300C47CE79}">
      <dgm:prSet/>
      <dgm:spPr/>
      <dgm:t>
        <a:bodyPr/>
        <a:lstStyle/>
        <a:p>
          <a:endParaRPr lang="de-AT"/>
        </a:p>
      </dgm:t>
    </dgm:pt>
    <dgm:pt modelId="{44DA5D72-CC0B-4AC2-8A7E-9F045169EB9E}" type="sibTrans" cxnId="{9BC380F0-949E-489F-BF67-8C300C47CE79}">
      <dgm:prSet/>
      <dgm:spPr/>
      <dgm:t>
        <a:bodyPr/>
        <a:lstStyle/>
        <a:p>
          <a:endParaRPr lang="de-AT"/>
        </a:p>
      </dgm:t>
    </dgm:pt>
    <dgm:pt modelId="{FCAE8FDA-E08D-40B7-B275-47E5298132FE}">
      <dgm:prSet phldrT="[Text]" custT="1"/>
      <dgm:spPr/>
      <dgm:t>
        <a:bodyPr/>
        <a:lstStyle/>
        <a:p>
          <a:r>
            <a:rPr lang="en-US" sz="1600" dirty="0">
              <a:latin typeface="+mj-lt"/>
            </a:rPr>
            <a:t>Consideration of input from various stakeholders</a:t>
          </a:r>
          <a:endParaRPr lang="de-AT" sz="1600" dirty="0">
            <a:latin typeface="+mj-lt"/>
          </a:endParaRPr>
        </a:p>
      </dgm:t>
    </dgm:pt>
    <dgm:pt modelId="{A9D125B2-8DB2-4B5E-A48E-D83953075865}" type="parTrans" cxnId="{CED15AA7-D31A-4AD7-B157-9E21A4EB1975}">
      <dgm:prSet/>
      <dgm:spPr/>
      <dgm:t>
        <a:bodyPr/>
        <a:lstStyle/>
        <a:p>
          <a:endParaRPr lang="de-AT"/>
        </a:p>
      </dgm:t>
    </dgm:pt>
    <dgm:pt modelId="{39120465-D5D0-4593-B36D-8B12467549CE}" type="sibTrans" cxnId="{CED15AA7-D31A-4AD7-B157-9E21A4EB1975}">
      <dgm:prSet/>
      <dgm:spPr/>
      <dgm:t>
        <a:bodyPr/>
        <a:lstStyle/>
        <a:p>
          <a:endParaRPr lang="de-AT"/>
        </a:p>
      </dgm:t>
    </dgm:pt>
    <dgm:pt modelId="{F79DBA61-8EC6-49FF-BAF0-7EF19F01BD4D}" type="pres">
      <dgm:prSet presAssocID="{876EAF3D-B879-492B-89AC-33454ABAE3C8}" presName="rootnode" presStyleCnt="0">
        <dgm:presLayoutVars>
          <dgm:chMax/>
          <dgm:chPref/>
          <dgm:dir/>
          <dgm:animLvl val="lvl"/>
        </dgm:presLayoutVars>
      </dgm:prSet>
      <dgm:spPr/>
    </dgm:pt>
    <dgm:pt modelId="{AB92B1B9-12D0-47EA-981E-5381C2F6938A}" type="pres">
      <dgm:prSet presAssocID="{C2C0ABC5-2117-4828-B9B4-C92661A0778F}" presName="composite" presStyleCnt="0"/>
      <dgm:spPr/>
    </dgm:pt>
    <dgm:pt modelId="{9F48E501-34DD-48E5-BB23-33891F98149B}" type="pres">
      <dgm:prSet presAssocID="{C2C0ABC5-2117-4828-B9B4-C92661A0778F}" presName="LShape" presStyleLbl="alignNode1" presStyleIdx="0" presStyleCnt="7"/>
      <dgm:spPr/>
    </dgm:pt>
    <dgm:pt modelId="{23776E5B-EC8E-4855-922B-2123C63CB91C}" type="pres">
      <dgm:prSet presAssocID="{C2C0ABC5-2117-4828-B9B4-C92661A0778F}" presName="ParentText" presStyleLbl="revTx" presStyleIdx="0" presStyleCnt="4">
        <dgm:presLayoutVars>
          <dgm:chMax val="0"/>
          <dgm:chPref val="0"/>
          <dgm:bulletEnabled val="1"/>
        </dgm:presLayoutVars>
      </dgm:prSet>
      <dgm:spPr/>
    </dgm:pt>
    <dgm:pt modelId="{ED1D0CBC-4A6C-4CBC-BCE5-D930EFB36708}" type="pres">
      <dgm:prSet presAssocID="{C2C0ABC5-2117-4828-B9B4-C92661A0778F}" presName="Triangle" presStyleLbl="alignNode1" presStyleIdx="1" presStyleCnt="7"/>
      <dgm:spPr/>
    </dgm:pt>
    <dgm:pt modelId="{4A24953D-65DC-4DAD-A7FE-EE389BB1E50C}" type="pres">
      <dgm:prSet presAssocID="{49DC0311-CDCD-42E5-851E-0C7D85298D18}" presName="sibTrans" presStyleCnt="0"/>
      <dgm:spPr/>
    </dgm:pt>
    <dgm:pt modelId="{6E59FCCE-E2D4-4014-A436-49AC049A33DD}" type="pres">
      <dgm:prSet presAssocID="{49DC0311-CDCD-42E5-851E-0C7D85298D18}" presName="space" presStyleCnt="0"/>
      <dgm:spPr/>
    </dgm:pt>
    <dgm:pt modelId="{9E6EA333-FDCC-44B5-A2DB-CD6288CEC3E0}" type="pres">
      <dgm:prSet presAssocID="{90F4BC59-3BC2-4FCE-AED1-519F890B802E}" presName="composite" presStyleCnt="0"/>
      <dgm:spPr/>
    </dgm:pt>
    <dgm:pt modelId="{8E4C8F05-90C4-47B0-A13F-B358AD9AB13B}" type="pres">
      <dgm:prSet presAssocID="{90F4BC59-3BC2-4FCE-AED1-519F890B802E}" presName="LShape" presStyleLbl="alignNode1" presStyleIdx="2" presStyleCnt="7"/>
      <dgm:spPr/>
    </dgm:pt>
    <dgm:pt modelId="{D5116551-C0E7-4FF6-AF29-43B0233B89BB}" type="pres">
      <dgm:prSet presAssocID="{90F4BC59-3BC2-4FCE-AED1-519F890B802E}" presName="ParentText" presStyleLbl="revTx" presStyleIdx="1" presStyleCnt="4">
        <dgm:presLayoutVars>
          <dgm:chMax val="0"/>
          <dgm:chPref val="0"/>
          <dgm:bulletEnabled val="1"/>
        </dgm:presLayoutVars>
      </dgm:prSet>
      <dgm:spPr/>
    </dgm:pt>
    <dgm:pt modelId="{13EE0611-7409-4921-B49D-8ABB96B585AF}" type="pres">
      <dgm:prSet presAssocID="{90F4BC59-3BC2-4FCE-AED1-519F890B802E}" presName="Triangle" presStyleLbl="alignNode1" presStyleIdx="3" presStyleCnt="7"/>
      <dgm:spPr/>
    </dgm:pt>
    <dgm:pt modelId="{07966503-1A6D-447F-83D0-F9D06458B9F4}" type="pres">
      <dgm:prSet presAssocID="{B74827CF-B9EC-4163-B061-AEFB932D9207}" presName="sibTrans" presStyleCnt="0"/>
      <dgm:spPr/>
    </dgm:pt>
    <dgm:pt modelId="{924B41D0-54DE-4D89-90D9-0684685557D7}" type="pres">
      <dgm:prSet presAssocID="{B74827CF-B9EC-4163-B061-AEFB932D9207}" presName="space" presStyleCnt="0"/>
      <dgm:spPr/>
    </dgm:pt>
    <dgm:pt modelId="{2DB2243C-C5AF-4EC8-BACB-688774F6E3A9}" type="pres">
      <dgm:prSet presAssocID="{0D3A1C75-C71D-4CF8-84F6-819EC5A63969}" presName="composite" presStyleCnt="0"/>
      <dgm:spPr/>
    </dgm:pt>
    <dgm:pt modelId="{BB472B88-CC8F-45C1-B1FD-CC8648FC3ADD}" type="pres">
      <dgm:prSet presAssocID="{0D3A1C75-C71D-4CF8-84F6-819EC5A63969}" presName="LShape" presStyleLbl="alignNode1" presStyleIdx="4" presStyleCnt="7"/>
      <dgm:spPr/>
    </dgm:pt>
    <dgm:pt modelId="{EF4C57CD-EED8-4EDA-AF61-516C0068A733}" type="pres">
      <dgm:prSet presAssocID="{0D3A1C75-C71D-4CF8-84F6-819EC5A63969}" presName="ParentText" presStyleLbl="revTx" presStyleIdx="2" presStyleCnt="4">
        <dgm:presLayoutVars>
          <dgm:chMax val="0"/>
          <dgm:chPref val="0"/>
          <dgm:bulletEnabled val="1"/>
        </dgm:presLayoutVars>
      </dgm:prSet>
      <dgm:spPr/>
    </dgm:pt>
    <dgm:pt modelId="{0F75276B-F86F-4663-BC76-98F6863525EF}" type="pres">
      <dgm:prSet presAssocID="{0D3A1C75-C71D-4CF8-84F6-819EC5A63969}" presName="Triangle" presStyleLbl="alignNode1" presStyleIdx="5" presStyleCnt="7"/>
      <dgm:spPr/>
    </dgm:pt>
    <dgm:pt modelId="{F1444C53-F042-42E5-945C-0F6AA325139E}" type="pres">
      <dgm:prSet presAssocID="{F7E8FD08-7D3D-49D8-9A3B-482DA3EFE7DB}" presName="sibTrans" presStyleCnt="0"/>
      <dgm:spPr/>
    </dgm:pt>
    <dgm:pt modelId="{721D2C68-1856-4C58-9479-7F3E84B0549B}" type="pres">
      <dgm:prSet presAssocID="{F7E8FD08-7D3D-49D8-9A3B-482DA3EFE7DB}" presName="space" presStyleCnt="0"/>
      <dgm:spPr/>
    </dgm:pt>
    <dgm:pt modelId="{902DB75D-31A4-421C-BEB9-FE227B8E9F93}" type="pres">
      <dgm:prSet presAssocID="{0C70CC76-6D64-4719-8DB8-F32829047B94}" presName="composite" presStyleCnt="0"/>
      <dgm:spPr/>
    </dgm:pt>
    <dgm:pt modelId="{F48167CA-2692-4AAE-A0E9-032864E49FBF}" type="pres">
      <dgm:prSet presAssocID="{0C70CC76-6D64-4719-8DB8-F32829047B94}" presName="LShape" presStyleLbl="alignNode1" presStyleIdx="6" presStyleCnt="7"/>
      <dgm:spPr/>
    </dgm:pt>
    <dgm:pt modelId="{E4EDD551-C398-485E-952E-CB1FEAEF7A2F}" type="pres">
      <dgm:prSet presAssocID="{0C70CC76-6D64-4719-8DB8-F32829047B94}" presName="ParentText" presStyleLbl="revTx" presStyleIdx="3" presStyleCnt="4">
        <dgm:presLayoutVars>
          <dgm:chMax val="0"/>
          <dgm:chPref val="0"/>
          <dgm:bulletEnabled val="1"/>
        </dgm:presLayoutVars>
      </dgm:prSet>
      <dgm:spPr/>
    </dgm:pt>
  </dgm:ptLst>
  <dgm:cxnLst>
    <dgm:cxn modelId="{AA931A0A-501F-42C6-9E3F-4B5DF9495090}" srcId="{876EAF3D-B879-492B-89AC-33454ABAE3C8}" destId="{90F4BC59-3BC2-4FCE-AED1-519F890B802E}" srcOrd="1" destOrd="0" parTransId="{23369F42-A231-4333-86CA-26A041E2138D}" sibTransId="{B74827CF-B9EC-4163-B061-AEFB932D9207}"/>
    <dgm:cxn modelId="{B78AE50C-A2E0-4E63-9D49-0C3ED093A3A9}" srcId="{876EAF3D-B879-492B-89AC-33454ABAE3C8}" destId="{C2C0ABC5-2117-4828-B9B4-C92661A0778F}" srcOrd="0" destOrd="0" parTransId="{8504A6B8-EBE8-4721-991B-8C77041F2918}" sibTransId="{49DC0311-CDCD-42E5-851E-0C7D85298D18}"/>
    <dgm:cxn modelId="{C1627A0E-4EA9-420E-8D3E-0A51F79FBC52}" srcId="{C2C0ABC5-2117-4828-B9B4-C92661A0778F}" destId="{F607328C-1FEB-4ECE-86F1-20F0C1E98DA1}" srcOrd="1" destOrd="0" parTransId="{F4D10946-49AC-493D-8FEA-042B8EAB89A4}" sibTransId="{563DD5EF-D73A-4C6F-981E-66047A46F79F}"/>
    <dgm:cxn modelId="{8E41DF0E-19E2-4AFA-BCA4-1373BD9B0B9E}" type="presOf" srcId="{C2C0ABC5-2117-4828-B9B4-C92661A0778F}" destId="{23776E5B-EC8E-4855-922B-2123C63CB91C}" srcOrd="0" destOrd="0" presId="urn:microsoft.com/office/officeart/2009/3/layout/StepUpProcess"/>
    <dgm:cxn modelId="{74BE7916-29F7-4E5D-8B34-326CC622301A}" type="presOf" srcId="{7B05BDAA-B478-4703-AEBB-4368B6D713AB}" destId="{23776E5B-EC8E-4855-922B-2123C63CB91C}" srcOrd="0" destOrd="3" presId="urn:microsoft.com/office/officeart/2009/3/layout/StepUpProcess"/>
    <dgm:cxn modelId="{2D2FC11E-16BB-4C33-B979-097A88FAD482}" type="presOf" srcId="{0D3A1C75-C71D-4CF8-84F6-819EC5A63969}" destId="{EF4C57CD-EED8-4EDA-AF61-516C0068A733}" srcOrd="0" destOrd="0" presId="urn:microsoft.com/office/officeart/2009/3/layout/StepUpProcess"/>
    <dgm:cxn modelId="{9EC0A41F-419A-4668-874E-FAB87EC39021}" srcId="{C2C0ABC5-2117-4828-B9B4-C92661A0778F}" destId="{7B05BDAA-B478-4703-AEBB-4368B6D713AB}" srcOrd="2" destOrd="0" parTransId="{B55462F7-F611-4EAC-A97E-EF2CBD9CD9C4}" sibTransId="{BD6A5FE3-A2B1-4940-ACE7-FCF652850C3C}"/>
    <dgm:cxn modelId="{5DA00C25-3FF3-4FA9-B6AF-2FA3F5ABC026}" type="presOf" srcId="{0C70CC76-6D64-4719-8DB8-F32829047B94}" destId="{E4EDD551-C398-485E-952E-CB1FEAEF7A2F}" srcOrd="0" destOrd="0" presId="urn:microsoft.com/office/officeart/2009/3/layout/StepUpProcess"/>
    <dgm:cxn modelId="{194A7929-D89C-4262-B95B-F9D14FC0E166}" srcId="{C2C0ABC5-2117-4828-B9B4-C92661A0778F}" destId="{FCA2579E-2632-4696-AFE1-96BC5FB1F100}" srcOrd="4" destOrd="0" parTransId="{E7C06CC3-B6FD-4BB4-BB77-DDFBD2B805EE}" sibTransId="{859F4F68-1298-437A-908E-89CB663A9654}"/>
    <dgm:cxn modelId="{C6B5F33B-BEB5-4D06-9AA5-EDB09B9ABA49}" type="presOf" srcId="{90F4BC59-3BC2-4FCE-AED1-519F890B802E}" destId="{D5116551-C0E7-4FF6-AF29-43B0233B89BB}" srcOrd="0" destOrd="0" presId="urn:microsoft.com/office/officeart/2009/3/layout/StepUpProcess"/>
    <dgm:cxn modelId="{AB0B805E-D016-4A49-8BD2-8E9DF5A7FC91}" srcId="{876EAF3D-B879-492B-89AC-33454ABAE3C8}" destId="{0C70CC76-6D64-4719-8DB8-F32829047B94}" srcOrd="3" destOrd="0" parTransId="{C5FD9035-734E-48B4-894C-B7A8ABB01F25}" sibTransId="{99F53AAF-6F1E-4FC5-A567-8A83FBD1B7A9}"/>
    <dgm:cxn modelId="{791C4463-B82A-4600-BD74-72511E050CA2}" srcId="{90F4BC59-3BC2-4FCE-AED1-519F890B802E}" destId="{FDC1D187-911F-4E25-A2AB-D410034EFC1B}" srcOrd="0" destOrd="0" parTransId="{F51975DC-F7EA-4BA9-9EF6-D54D07FE4921}" sibTransId="{F3A5414D-52E6-48C7-811D-7C5AD1290103}"/>
    <dgm:cxn modelId="{56C3CA65-8299-4FE4-8D9C-449028D4269A}" type="presOf" srcId="{8D957EC1-4F8F-4EDD-B55D-FDBF36D6A9E3}" destId="{23776E5B-EC8E-4855-922B-2123C63CB91C}" srcOrd="0" destOrd="1" presId="urn:microsoft.com/office/officeart/2009/3/layout/StepUpProcess"/>
    <dgm:cxn modelId="{98996A46-EA86-4E00-A30F-5BB5A9F8B83E}" srcId="{90F4BC59-3BC2-4FCE-AED1-519F890B802E}" destId="{F19E8AE9-6170-4EDB-A968-6DF9FCC20BAB}" srcOrd="1" destOrd="0" parTransId="{E38F09C2-034A-4DF9-B4C3-DFF1B94A2E42}" sibTransId="{906D6D5D-4475-4143-BA0D-534BC4F80D9F}"/>
    <dgm:cxn modelId="{98555646-D37A-43D1-BDF2-36A575B4886A}" srcId="{0C70CC76-6D64-4719-8DB8-F32829047B94}" destId="{24324090-A554-47FC-B230-1F2057C32EF0}" srcOrd="2" destOrd="0" parTransId="{3E7949C1-3EFB-4BF5-B80A-60D993118A6E}" sibTransId="{2AF83848-47E6-45D3-A1F8-5EB8B8D8171F}"/>
    <dgm:cxn modelId="{626A4667-D57A-4024-9BB7-BD6EFD1159BC}" type="presOf" srcId="{F607328C-1FEB-4ECE-86F1-20F0C1E98DA1}" destId="{23776E5B-EC8E-4855-922B-2123C63CB91C}" srcOrd="0" destOrd="2" presId="urn:microsoft.com/office/officeart/2009/3/layout/StepUpProcess"/>
    <dgm:cxn modelId="{5BEA2673-8C66-4A0B-BC21-9565566C934F}" srcId="{90F4BC59-3BC2-4FCE-AED1-519F890B802E}" destId="{0A197D50-0E9A-4B10-8DBC-6EF733F59A34}" srcOrd="2" destOrd="0" parTransId="{DBDF6639-D330-4C9F-B179-D0E9D9ACFA5E}" sibTransId="{7FCFCDE8-83B3-42D2-BB60-FC66D930873C}"/>
    <dgm:cxn modelId="{76F1AB79-60C1-4C77-BC9D-C9FDB7DE78C3}" srcId="{C2C0ABC5-2117-4828-B9B4-C92661A0778F}" destId="{8D957EC1-4F8F-4EDD-B55D-FDBF36D6A9E3}" srcOrd="0" destOrd="0" parTransId="{8BE50D31-6F99-492B-96FC-2ED57F20E1DF}" sibTransId="{A8DABB8F-BA3A-4EC8-A0CF-DF91BD47C198}"/>
    <dgm:cxn modelId="{A92CF87A-773F-4D45-BBFC-8F5E2E1A4294}" type="presOf" srcId="{A6F6491A-AD3B-4B50-BE8F-07088A34444F}" destId="{23776E5B-EC8E-4855-922B-2123C63CB91C}" srcOrd="0" destOrd="4" presId="urn:microsoft.com/office/officeart/2009/3/layout/StepUpProcess"/>
    <dgm:cxn modelId="{54BF198D-FB22-426B-9D32-94ABFA7E8A1B}" type="presOf" srcId="{064EA31D-6BF6-48C1-8661-76239730998C}" destId="{E4EDD551-C398-485E-952E-CB1FEAEF7A2F}" srcOrd="0" destOrd="1" presId="urn:microsoft.com/office/officeart/2009/3/layout/StepUpProcess"/>
    <dgm:cxn modelId="{27794396-E28F-4742-9154-D67C3C26736C}" srcId="{0C70CC76-6D64-4719-8DB8-F32829047B94}" destId="{5065B462-F154-4FC8-92A3-7C1F1AEB4A47}" srcOrd="3" destOrd="0" parTransId="{457FE585-8070-4810-816D-213C47795EE3}" sibTransId="{7EE3609C-8E44-4AE1-AB0F-FDE8264FE8F5}"/>
    <dgm:cxn modelId="{525B0798-00BD-4140-A474-D7A946A34020}" type="presOf" srcId="{082B402D-C0B7-4B69-9119-C57BE635F189}" destId="{EF4C57CD-EED8-4EDA-AF61-516C0068A733}" srcOrd="0" destOrd="1" presId="urn:microsoft.com/office/officeart/2009/3/layout/StepUpProcess"/>
    <dgm:cxn modelId="{7FD70C99-153B-4137-8DED-83FF0157F5DB}" srcId="{876EAF3D-B879-492B-89AC-33454ABAE3C8}" destId="{0D3A1C75-C71D-4CF8-84F6-819EC5A63969}" srcOrd="2" destOrd="0" parTransId="{FAD660EB-6A3C-4AE6-9CF5-A967CC4E15FF}" sibTransId="{F7E8FD08-7D3D-49D8-9A3B-482DA3EFE7DB}"/>
    <dgm:cxn modelId="{1A6D4A9D-AD20-4C3B-B8F5-060D586DA5D5}" srcId="{0C70CC76-6D64-4719-8DB8-F32829047B94}" destId="{064EA31D-6BF6-48C1-8661-76239730998C}" srcOrd="0" destOrd="0" parTransId="{9390C47D-DF58-4092-B2FC-B7525BADB594}" sibTransId="{EDF6A65C-F3F7-4CE1-B7B3-9961693627D9}"/>
    <dgm:cxn modelId="{DB010B9F-DFF2-4383-B1EF-7C862E95811D}" type="presOf" srcId="{FDC1D187-911F-4E25-A2AB-D410034EFC1B}" destId="{D5116551-C0E7-4FF6-AF29-43B0233B89BB}" srcOrd="0" destOrd="1" presId="urn:microsoft.com/office/officeart/2009/3/layout/StepUpProcess"/>
    <dgm:cxn modelId="{6BDA91A5-6930-41D7-9970-A89CCCDA6670}" type="presOf" srcId="{24324090-A554-47FC-B230-1F2057C32EF0}" destId="{E4EDD551-C398-485E-952E-CB1FEAEF7A2F}" srcOrd="0" destOrd="3" presId="urn:microsoft.com/office/officeart/2009/3/layout/StepUpProcess"/>
    <dgm:cxn modelId="{CED15AA7-D31A-4AD7-B157-9E21A4EB1975}" srcId="{0D3A1C75-C71D-4CF8-84F6-819EC5A63969}" destId="{FCAE8FDA-E08D-40B7-B275-47E5298132FE}" srcOrd="1" destOrd="0" parTransId="{A9D125B2-8DB2-4B5E-A48E-D83953075865}" sibTransId="{39120465-D5D0-4593-B36D-8B12467549CE}"/>
    <dgm:cxn modelId="{197837BA-B7AD-47F3-A9EB-87D38763A457}" type="presOf" srcId="{0A197D50-0E9A-4B10-8DBC-6EF733F59A34}" destId="{D5116551-C0E7-4FF6-AF29-43B0233B89BB}" srcOrd="0" destOrd="3" presId="urn:microsoft.com/office/officeart/2009/3/layout/StepUpProcess"/>
    <dgm:cxn modelId="{E1CFE0C3-E768-499E-ACC9-C66160CCB7ED}" srcId="{0C70CC76-6D64-4719-8DB8-F32829047B94}" destId="{A9AD8803-57EA-4D2D-880E-6A5EBA61152D}" srcOrd="1" destOrd="0" parTransId="{E66EB247-500E-45AF-9634-C388AA6A57AF}" sibTransId="{5060337B-A873-4F15-A43C-1C3FD04BEE23}"/>
    <dgm:cxn modelId="{9DDE71C8-7889-4BED-B0D7-4C3F8304D763}" type="presOf" srcId="{FCAE8FDA-E08D-40B7-B275-47E5298132FE}" destId="{EF4C57CD-EED8-4EDA-AF61-516C0068A733}" srcOrd="0" destOrd="2" presId="urn:microsoft.com/office/officeart/2009/3/layout/StepUpProcess"/>
    <dgm:cxn modelId="{2C377FC8-2AB4-4698-AB0B-298541332B2B}" srcId="{C2C0ABC5-2117-4828-B9B4-C92661A0778F}" destId="{A6F6491A-AD3B-4B50-BE8F-07088A34444F}" srcOrd="3" destOrd="0" parTransId="{0C25BF4A-47BD-41DC-98C4-2BC4E54C06C7}" sibTransId="{39CE0DD5-E730-46E5-8B3D-0FE6EB1C429E}"/>
    <dgm:cxn modelId="{6C3B39D1-D2DC-4231-995B-D76C04489594}" type="presOf" srcId="{FCA2579E-2632-4696-AFE1-96BC5FB1F100}" destId="{23776E5B-EC8E-4855-922B-2123C63CB91C}" srcOrd="0" destOrd="5" presId="urn:microsoft.com/office/officeart/2009/3/layout/StepUpProcess"/>
    <dgm:cxn modelId="{929BD0D1-47EA-41DC-9FBE-AC99BF03B024}" type="presOf" srcId="{876EAF3D-B879-492B-89AC-33454ABAE3C8}" destId="{F79DBA61-8EC6-49FF-BAF0-7EF19F01BD4D}" srcOrd="0" destOrd="0" presId="urn:microsoft.com/office/officeart/2009/3/layout/StepUpProcess"/>
    <dgm:cxn modelId="{F19C67DA-07F8-4DAB-90E8-E2503631175C}" type="presOf" srcId="{F19E8AE9-6170-4EDB-A968-6DF9FCC20BAB}" destId="{D5116551-C0E7-4FF6-AF29-43B0233B89BB}" srcOrd="0" destOrd="2" presId="urn:microsoft.com/office/officeart/2009/3/layout/StepUpProcess"/>
    <dgm:cxn modelId="{18101CE4-4AF7-4E90-8AA3-35B5A0BE73CA}" type="presOf" srcId="{9AD1B7E3-A551-4A39-BC17-D626DF443311}" destId="{D5116551-C0E7-4FF6-AF29-43B0233B89BB}" srcOrd="0" destOrd="4" presId="urn:microsoft.com/office/officeart/2009/3/layout/StepUpProcess"/>
    <dgm:cxn modelId="{C40DF9E5-D890-4480-B1A8-ADAD97233B0D}" srcId="{90F4BC59-3BC2-4FCE-AED1-519F890B802E}" destId="{9AD1B7E3-A551-4A39-BC17-D626DF443311}" srcOrd="3" destOrd="0" parTransId="{382EA85F-6A94-4E86-BDC9-7A6D32803327}" sibTransId="{A9629D92-9F57-4B81-B369-31433CBE04C6}"/>
    <dgm:cxn modelId="{455CD1E9-7B5E-4C56-ABEA-46C4D6EAD487}" type="presOf" srcId="{A9AD8803-57EA-4D2D-880E-6A5EBA61152D}" destId="{E4EDD551-C398-485E-952E-CB1FEAEF7A2F}" srcOrd="0" destOrd="2" presId="urn:microsoft.com/office/officeart/2009/3/layout/StepUpProcess"/>
    <dgm:cxn modelId="{986C01EF-E2DB-48D0-AEFF-8EA7258CC52F}" type="presOf" srcId="{5065B462-F154-4FC8-92A3-7C1F1AEB4A47}" destId="{E4EDD551-C398-485E-952E-CB1FEAEF7A2F}" srcOrd="0" destOrd="4" presId="urn:microsoft.com/office/officeart/2009/3/layout/StepUpProcess"/>
    <dgm:cxn modelId="{9BC380F0-949E-489F-BF67-8C300C47CE79}" srcId="{0D3A1C75-C71D-4CF8-84F6-819EC5A63969}" destId="{082B402D-C0B7-4B69-9119-C57BE635F189}" srcOrd="0" destOrd="0" parTransId="{580A34CB-E41F-4C51-941B-6FBE76E6913E}" sibTransId="{44DA5D72-CC0B-4AC2-8A7E-9F045169EB9E}"/>
    <dgm:cxn modelId="{5BC34B64-CD6D-4493-9133-2630F6B5955D}" type="presParOf" srcId="{F79DBA61-8EC6-49FF-BAF0-7EF19F01BD4D}" destId="{AB92B1B9-12D0-47EA-981E-5381C2F6938A}" srcOrd="0" destOrd="0" presId="urn:microsoft.com/office/officeart/2009/3/layout/StepUpProcess"/>
    <dgm:cxn modelId="{14D4F8E6-0B1D-480E-9BEE-6D92AEB79060}" type="presParOf" srcId="{AB92B1B9-12D0-47EA-981E-5381C2F6938A}" destId="{9F48E501-34DD-48E5-BB23-33891F98149B}" srcOrd="0" destOrd="0" presId="urn:microsoft.com/office/officeart/2009/3/layout/StepUpProcess"/>
    <dgm:cxn modelId="{00D63E34-597D-4E7C-9906-546157392F00}" type="presParOf" srcId="{AB92B1B9-12D0-47EA-981E-5381C2F6938A}" destId="{23776E5B-EC8E-4855-922B-2123C63CB91C}" srcOrd="1" destOrd="0" presId="urn:microsoft.com/office/officeart/2009/3/layout/StepUpProcess"/>
    <dgm:cxn modelId="{03AE3FF2-C474-4D8D-9841-3F672E377D36}" type="presParOf" srcId="{AB92B1B9-12D0-47EA-981E-5381C2F6938A}" destId="{ED1D0CBC-4A6C-4CBC-BCE5-D930EFB36708}" srcOrd="2" destOrd="0" presId="urn:microsoft.com/office/officeart/2009/3/layout/StepUpProcess"/>
    <dgm:cxn modelId="{91F892C9-4D28-469D-B9A8-4710743C9308}" type="presParOf" srcId="{F79DBA61-8EC6-49FF-BAF0-7EF19F01BD4D}" destId="{4A24953D-65DC-4DAD-A7FE-EE389BB1E50C}" srcOrd="1" destOrd="0" presId="urn:microsoft.com/office/officeart/2009/3/layout/StepUpProcess"/>
    <dgm:cxn modelId="{D4E75D35-47C7-4F0A-BA66-CF42A186DCE1}" type="presParOf" srcId="{4A24953D-65DC-4DAD-A7FE-EE389BB1E50C}" destId="{6E59FCCE-E2D4-4014-A436-49AC049A33DD}" srcOrd="0" destOrd="0" presId="urn:microsoft.com/office/officeart/2009/3/layout/StepUpProcess"/>
    <dgm:cxn modelId="{341AFF4B-D996-42A5-A555-A3CAC3492BA9}" type="presParOf" srcId="{F79DBA61-8EC6-49FF-BAF0-7EF19F01BD4D}" destId="{9E6EA333-FDCC-44B5-A2DB-CD6288CEC3E0}" srcOrd="2" destOrd="0" presId="urn:microsoft.com/office/officeart/2009/3/layout/StepUpProcess"/>
    <dgm:cxn modelId="{A3E07EE2-C97A-42B9-86D8-9B15B1C3D8B7}" type="presParOf" srcId="{9E6EA333-FDCC-44B5-A2DB-CD6288CEC3E0}" destId="{8E4C8F05-90C4-47B0-A13F-B358AD9AB13B}" srcOrd="0" destOrd="0" presId="urn:microsoft.com/office/officeart/2009/3/layout/StepUpProcess"/>
    <dgm:cxn modelId="{9F51CF02-E70C-417F-B955-D274FC053202}" type="presParOf" srcId="{9E6EA333-FDCC-44B5-A2DB-CD6288CEC3E0}" destId="{D5116551-C0E7-4FF6-AF29-43B0233B89BB}" srcOrd="1" destOrd="0" presId="urn:microsoft.com/office/officeart/2009/3/layout/StepUpProcess"/>
    <dgm:cxn modelId="{708C77EB-648B-4C41-92BA-A796CD3136FD}" type="presParOf" srcId="{9E6EA333-FDCC-44B5-A2DB-CD6288CEC3E0}" destId="{13EE0611-7409-4921-B49D-8ABB96B585AF}" srcOrd="2" destOrd="0" presId="urn:microsoft.com/office/officeart/2009/3/layout/StepUpProcess"/>
    <dgm:cxn modelId="{70963CA5-F841-4AED-AA24-86F2C80DFA3A}" type="presParOf" srcId="{F79DBA61-8EC6-49FF-BAF0-7EF19F01BD4D}" destId="{07966503-1A6D-447F-83D0-F9D06458B9F4}" srcOrd="3" destOrd="0" presId="urn:microsoft.com/office/officeart/2009/3/layout/StepUpProcess"/>
    <dgm:cxn modelId="{6F9D17BC-EC31-4BE2-BB16-19E1BA1AD071}" type="presParOf" srcId="{07966503-1A6D-447F-83D0-F9D06458B9F4}" destId="{924B41D0-54DE-4D89-90D9-0684685557D7}" srcOrd="0" destOrd="0" presId="urn:microsoft.com/office/officeart/2009/3/layout/StepUpProcess"/>
    <dgm:cxn modelId="{0E72D443-3D42-4252-9E3A-ABAFD5C9417C}" type="presParOf" srcId="{F79DBA61-8EC6-49FF-BAF0-7EF19F01BD4D}" destId="{2DB2243C-C5AF-4EC8-BACB-688774F6E3A9}" srcOrd="4" destOrd="0" presId="urn:microsoft.com/office/officeart/2009/3/layout/StepUpProcess"/>
    <dgm:cxn modelId="{6836472B-CF44-4623-9FBD-2C483BA625A9}" type="presParOf" srcId="{2DB2243C-C5AF-4EC8-BACB-688774F6E3A9}" destId="{BB472B88-CC8F-45C1-B1FD-CC8648FC3ADD}" srcOrd="0" destOrd="0" presId="urn:microsoft.com/office/officeart/2009/3/layout/StepUpProcess"/>
    <dgm:cxn modelId="{199D56FA-09C3-4830-9218-4EF899516788}" type="presParOf" srcId="{2DB2243C-C5AF-4EC8-BACB-688774F6E3A9}" destId="{EF4C57CD-EED8-4EDA-AF61-516C0068A733}" srcOrd="1" destOrd="0" presId="urn:microsoft.com/office/officeart/2009/3/layout/StepUpProcess"/>
    <dgm:cxn modelId="{07C78208-E848-4F42-8E39-B7171FF122CB}" type="presParOf" srcId="{2DB2243C-C5AF-4EC8-BACB-688774F6E3A9}" destId="{0F75276B-F86F-4663-BC76-98F6863525EF}" srcOrd="2" destOrd="0" presId="urn:microsoft.com/office/officeart/2009/3/layout/StepUpProcess"/>
    <dgm:cxn modelId="{14DCEA89-85DE-48F4-84EA-68CCC70B7C11}" type="presParOf" srcId="{F79DBA61-8EC6-49FF-BAF0-7EF19F01BD4D}" destId="{F1444C53-F042-42E5-945C-0F6AA325139E}" srcOrd="5" destOrd="0" presId="urn:microsoft.com/office/officeart/2009/3/layout/StepUpProcess"/>
    <dgm:cxn modelId="{4516AC89-F582-47BA-BB1F-CDD31E0F2EF5}" type="presParOf" srcId="{F1444C53-F042-42E5-945C-0F6AA325139E}" destId="{721D2C68-1856-4C58-9479-7F3E84B0549B}" srcOrd="0" destOrd="0" presId="urn:microsoft.com/office/officeart/2009/3/layout/StepUpProcess"/>
    <dgm:cxn modelId="{4E201EE6-6C9A-4129-B73A-C91597775002}" type="presParOf" srcId="{F79DBA61-8EC6-49FF-BAF0-7EF19F01BD4D}" destId="{902DB75D-31A4-421C-BEB9-FE227B8E9F93}" srcOrd="6" destOrd="0" presId="urn:microsoft.com/office/officeart/2009/3/layout/StepUpProcess"/>
    <dgm:cxn modelId="{616D596E-FF35-42B1-89BF-50FACFECAAD7}" type="presParOf" srcId="{902DB75D-31A4-421C-BEB9-FE227B8E9F93}" destId="{F48167CA-2692-4AAE-A0E9-032864E49FBF}" srcOrd="0" destOrd="0" presId="urn:microsoft.com/office/officeart/2009/3/layout/StepUpProcess"/>
    <dgm:cxn modelId="{292E6B96-CDB5-465C-99A4-3AF75FB2D045}" type="presParOf" srcId="{902DB75D-31A4-421C-BEB9-FE227B8E9F93}" destId="{E4EDD551-C398-485E-952E-CB1FEAEF7A2F}"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FC0AE-9B69-459A-83B9-5ED476667F2F}">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838FEC-2C6F-4180-B265-5258EC3E40E9}">
      <dsp:nvSpPr>
        <dsp:cNvPr id="0" name=""/>
        <dsp:cNvSpPr/>
      </dsp:nvSpPr>
      <dsp:spPr>
        <a:xfrm>
          <a:off x="752110" y="541866"/>
          <a:ext cx="7301111" cy="10837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noProof="0" dirty="0"/>
            <a:t>Introduction</a:t>
          </a:r>
          <a:r>
            <a:rPr lang="de-AT" sz="3700" kern="1200" dirty="0"/>
            <a:t> and M</a:t>
          </a:r>
          <a:r>
            <a:rPr lang="en-US" sz="3700" kern="1200" noProof="0" dirty="0" err="1"/>
            <a:t>ethodology</a:t>
          </a:r>
          <a:endParaRPr lang="en-US" sz="3700" kern="1200" noProof="0" dirty="0"/>
        </a:p>
      </dsp:txBody>
      <dsp:txXfrm>
        <a:off x="752110" y="541866"/>
        <a:ext cx="7301111" cy="1083733"/>
      </dsp:txXfrm>
    </dsp:sp>
    <dsp:sp modelId="{2032A6DA-C80E-4800-A770-2395232B69A3}">
      <dsp:nvSpPr>
        <dsp:cNvPr id="0" name=""/>
        <dsp:cNvSpPr/>
      </dsp:nvSpPr>
      <dsp:spPr>
        <a:xfrm>
          <a:off x="74777" y="406400"/>
          <a:ext cx="1354666" cy="135466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D27F55-4088-4E9E-BEF0-3EF1EFFB96F7}">
      <dsp:nvSpPr>
        <dsp:cNvPr id="0" name=""/>
        <dsp:cNvSpPr/>
      </dsp:nvSpPr>
      <dsp:spPr>
        <a:xfrm>
          <a:off x="1146048" y="2167466"/>
          <a:ext cx="6907174" cy="10837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noProof="0" dirty="0"/>
            <a:t>Findings</a:t>
          </a:r>
        </a:p>
      </dsp:txBody>
      <dsp:txXfrm>
        <a:off x="1146048" y="2167466"/>
        <a:ext cx="6907174" cy="1083733"/>
      </dsp:txXfrm>
    </dsp:sp>
    <dsp:sp modelId="{3FE869D7-1B22-4F38-945C-3690DCF408EB}">
      <dsp:nvSpPr>
        <dsp:cNvPr id="0" name=""/>
        <dsp:cNvSpPr/>
      </dsp:nvSpPr>
      <dsp:spPr>
        <a:xfrm>
          <a:off x="468714" y="2032000"/>
          <a:ext cx="1354666" cy="135466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B31F4-AA72-4B01-9D43-4DE903611495}">
      <dsp:nvSpPr>
        <dsp:cNvPr id="0" name=""/>
        <dsp:cNvSpPr/>
      </dsp:nvSpPr>
      <dsp:spPr>
        <a:xfrm>
          <a:off x="752110" y="3793066"/>
          <a:ext cx="7301111" cy="10837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3980" rIns="93980" bIns="93980" numCol="1" spcCol="1270" anchor="ctr" anchorCtr="0">
          <a:noAutofit/>
        </a:bodyPr>
        <a:lstStyle/>
        <a:p>
          <a:pPr marL="0" lvl="0" indent="0" algn="l" defTabSz="1644650">
            <a:lnSpc>
              <a:spcPct val="90000"/>
            </a:lnSpc>
            <a:spcBef>
              <a:spcPct val="0"/>
            </a:spcBef>
            <a:spcAft>
              <a:spcPct val="35000"/>
            </a:spcAft>
            <a:buNone/>
          </a:pPr>
          <a:r>
            <a:rPr lang="en-US" sz="3700" kern="1200" noProof="0" dirty="0"/>
            <a:t>Discussion and Conclusion </a:t>
          </a:r>
        </a:p>
      </dsp:txBody>
      <dsp:txXfrm>
        <a:off x="752110" y="3793066"/>
        <a:ext cx="7301111" cy="1083733"/>
      </dsp:txXfrm>
    </dsp:sp>
    <dsp:sp modelId="{19BA9BC5-4717-4318-ADBA-E7A3D7B8807A}">
      <dsp:nvSpPr>
        <dsp:cNvPr id="0" name=""/>
        <dsp:cNvSpPr/>
      </dsp:nvSpPr>
      <dsp:spPr>
        <a:xfrm>
          <a:off x="74777" y="3657600"/>
          <a:ext cx="1354666" cy="1354666"/>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01E0A-C974-437C-B35A-097241CB3039}">
      <dsp:nvSpPr>
        <dsp:cNvPr id="0" name=""/>
        <dsp:cNvSpPr/>
      </dsp:nvSpPr>
      <dsp:spPr>
        <a:xfrm rot="5400000">
          <a:off x="-184032" y="187070"/>
          <a:ext cx="1226884" cy="8588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a:latin typeface="+mj-lt"/>
              <a:cs typeface="Times New Roman" panose="02020603050405020304" pitchFamily="18" charset="0"/>
            </a:rPr>
            <a:t>Step 1</a:t>
          </a:r>
        </a:p>
      </dsp:txBody>
      <dsp:txXfrm rot="-5400000">
        <a:off x="1" y="432448"/>
        <a:ext cx="858819" cy="368065"/>
      </dsp:txXfrm>
    </dsp:sp>
    <dsp:sp modelId="{C6018281-0501-4EE6-A9A1-481B67A08167}">
      <dsp:nvSpPr>
        <dsp:cNvPr id="0" name=""/>
        <dsp:cNvSpPr/>
      </dsp:nvSpPr>
      <dsp:spPr>
        <a:xfrm rot="5400000">
          <a:off x="5337457" y="-4475600"/>
          <a:ext cx="797474" cy="97547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lr>
              <a:schemeClr val="dk1"/>
            </a:buClr>
            <a:buSzPts val="1600"/>
            <a:buFont typeface="Arial" panose="020B0604020202020204" pitchFamily="34" charset="0"/>
            <a:buChar char="•"/>
          </a:pPr>
          <a:r>
            <a:rPr lang="de-AT" sz="1800" kern="1200" dirty="0">
              <a:solidFill>
                <a:schemeClr val="dk1"/>
              </a:solidFill>
              <a:latin typeface="+mj-lt"/>
              <a:ea typeface="Arial"/>
              <a:cs typeface="Times New Roman" panose="02020603050405020304" pitchFamily="18" charset="0"/>
              <a:sym typeface="Arial"/>
            </a:rPr>
            <a:t>Search </a:t>
          </a:r>
          <a:r>
            <a:rPr lang="de-AT" sz="1800" kern="1200" dirty="0" err="1">
              <a:solidFill>
                <a:schemeClr val="dk1"/>
              </a:solidFill>
              <a:latin typeface="+mj-lt"/>
              <a:ea typeface="Arial"/>
              <a:cs typeface="Times New Roman" panose="02020603050405020304" pitchFamily="18" charset="0"/>
              <a:sym typeface="Arial"/>
            </a:rPr>
            <a:t>for</a:t>
          </a:r>
          <a:r>
            <a:rPr lang="de-AT" sz="1800" kern="1200" dirty="0">
              <a:solidFill>
                <a:schemeClr val="dk1"/>
              </a:solidFill>
              <a:latin typeface="+mj-lt"/>
              <a:ea typeface="Arial"/>
              <a:cs typeface="Times New Roman" panose="02020603050405020304" pitchFamily="18" charset="0"/>
              <a:sym typeface="Arial"/>
            </a:rPr>
            <a:t> </a:t>
          </a:r>
          <a:r>
            <a:rPr lang="de-AT" sz="1800" kern="1200" dirty="0" err="1">
              <a:solidFill>
                <a:schemeClr val="dk1"/>
              </a:solidFill>
              <a:latin typeface="+mj-lt"/>
              <a:ea typeface="Arial"/>
              <a:cs typeface="Times New Roman" panose="02020603050405020304" pitchFamily="18" charset="0"/>
              <a:sym typeface="Arial"/>
            </a:rPr>
            <a:t>climate</a:t>
          </a:r>
          <a:r>
            <a:rPr lang="de-AT" sz="1800" kern="1200" dirty="0">
              <a:solidFill>
                <a:schemeClr val="dk1"/>
              </a:solidFill>
              <a:latin typeface="+mj-lt"/>
              <a:ea typeface="Arial"/>
              <a:cs typeface="Times New Roman" panose="02020603050405020304" pitchFamily="18" charset="0"/>
              <a:sym typeface="Arial"/>
            </a:rPr>
            <a:t> </a:t>
          </a:r>
          <a:r>
            <a:rPr lang="de-AT" sz="1800" kern="1200" dirty="0" err="1">
              <a:solidFill>
                <a:schemeClr val="dk1"/>
              </a:solidFill>
              <a:latin typeface="+mj-lt"/>
              <a:ea typeface="Arial"/>
              <a:cs typeface="Times New Roman" panose="02020603050405020304" pitchFamily="18" charset="0"/>
              <a:sym typeface="Arial"/>
            </a:rPr>
            <a:t>policies</a:t>
          </a:r>
          <a:r>
            <a:rPr lang="de-AT" sz="1800" kern="1200" dirty="0">
              <a:solidFill>
                <a:schemeClr val="dk1"/>
              </a:solidFill>
              <a:latin typeface="+mj-lt"/>
              <a:ea typeface="Arial"/>
              <a:cs typeface="Times New Roman" panose="02020603050405020304" pitchFamily="18" charset="0"/>
              <a:sym typeface="Arial"/>
            </a:rPr>
            <a:t> </a:t>
          </a:r>
          <a:r>
            <a:rPr lang="de-AT" sz="1800" kern="1200" dirty="0" err="1">
              <a:solidFill>
                <a:schemeClr val="dk1"/>
              </a:solidFill>
              <a:latin typeface="+mj-lt"/>
              <a:ea typeface="Arial"/>
              <a:cs typeface="Times New Roman" panose="02020603050405020304" pitchFamily="18" charset="0"/>
              <a:sym typeface="Arial"/>
            </a:rPr>
            <a:t>containing</a:t>
          </a:r>
          <a:r>
            <a:rPr lang="de-AT" sz="1800" kern="1200" dirty="0">
              <a:solidFill>
                <a:schemeClr val="dk1"/>
              </a:solidFill>
              <a:latin typeface="+mj-lt"/>
              <a:ea typeface="Arial"/>
              <a:cs typeface="Times New Roman" panose="02020603050405020304" pitchFamily="18" charset="0"/>
              <a:sym typeface="Arial"/>
            </a:rPr>
            <a:t> </a:t>
          </a:r>
          <a:r>
            <a:rPr lang="de-AT" sz="1800" kern="1200" dirty="0" err="1">
              <a:solidFill>
                <a:schemeClr val="dk1"/>
              </a:solidFill>
              <a:latin typeface="+mj-lt"/>
              <a:ea typeface="Arial"/>
              <a:cs typeface="Times New Roman" panose="02020603050405020304" pitchFamily="18" charset="0"/>
              <a:sym typeface="Arial"/>
            </a:rPr>
            <a:t>the</a:t>
          </a:r>
          <a:r>
            <a:rPr lang="de-AT" sz="1800" kern="1200" dirty="0">
              <a:solidFill>
                <a:schemeClr val="dk1"/>
              </a:solidFill>
              <a:latin typeface="+mj-lt"/>
              <a:ea typeface="Arial"/>
              <a:cs typeface="Times New Roman" panose="02020603050405020304" pitchFamily="18" charset="0"/>
              <a:sym typeface="Arial"/>
            </a:rPr>
            <a:t> </a:t>
          </a:r>
          <a:r>
            <a:rPr lang="de-AT" sz="1800" kern="1200" dirty="0" err="1">
              <a:solidFill>
                <a:schemeClr val="dk1"/>
              </a:solidFill>
              <a:latin typeface="+mj-lt"/>
              <a:ea typeface="Arial"/>
              <a:cs typeface="Times New Roman" panose="02020603050405020304" pitchFamily="18" charset="0"/>
              <a:sym typeface="Arial"/>
            </a:rPr>
            <a:t>keyword</a:t>
          </a:r>
          <a:r>
            <a:rPr lang="de-AT" sz="1800" kern="1200" dirty="0">
              <a:solidFill>
                <a:schemeClr val="dk1"/>
              </a:solidFill>
              <a:latin typeface="+mj-lt"/>
              <a:ea typeface="Arial"/>
              <a:cs typeface="Times New Roman" panose="02020603050405020304" pitchFamily="18" charset="0"/>
              <a:sym typeface="Arial"/>
            </a:rPr>
            <a:t> </a:t>
          </a:r>
          <a:r>
            <a:rPr lang="en-US" sz="1800" kern="1200" dirty="0">
              <a:solidFill>
                <a:schemeClr val="dk1"/>
              </a:solidFill>
              <a:latin typeface="+mj-lt"/>
              <a:cs typeface="Times New Roman" panose="02020603050405020304" pitchFamily="18" charset="0"/>
            </a:rPr>
            <a:t>“</a:t>
          </a:r>
          <a:r>
            <a:rPr lang="de-AT" sz="1800" kern="1200" dirty="0" err="1">
              <a:solidFill>
                <a:schemeClr val="dk1"/>
              </a:solidFill>
              <a:latin typeface="+mj-lt"/>
              <a:ea typeface="Arial"/>
              <a:cs typeface="Times New Roman" panose="02020603050405020304" pitchFamily="18" charset="0"/>
              <a:sym typeface="Arial"/>
            </a:rPr>
            <a:t>adaptation</a:t>
          </a:r>
          <a:r>
            <a:rPr lang="en-US" sz="1800" kern="1200" dirty="0">
              <a:solidFill>
                <a:schemeClr val="dk1"/>
              </a:solidFill>
              <a:latin typeface="+mj-lt"/>
              <a:cs typeface="Times New Roman" panose="02020603050405020304" pitchFamily="18" charset="0"/>
            </a:rPr>
            <a:t>”</a:t>
          </a:r>
          <a:endParaRPr lang="de-AT" sz="1800" kern="1200" dirty="0">
            <a:latin typeface="+mj-lt"/>
            <a:cs typeface="Times New Roman" panose="02020603050405020304" pitchFamily="18" charset="0"/>
          </a:endParaRPr>
        </a:p>
        <a:p>
          <a:pPr marL="171450" lvl="1" indent="-171450" algn="just" defTabSz="800100">
            <a:lnSpc>
              <a:spcPct val="90000"/>
            </a:lnSpc>
            <a:spcBef>
              <a:spcPct val="0"/>
            </a:spcBef>
            <a:spcAft>
              <a:spcPct val="15000"/>
            </a:spcAft>
            <a:buClr>
              <a:schemeClr val="dk1"/>
            </a:buClr>
            <a:buSzPts val="1600"/>
            <a:buChar char="•"/>
          </a:pPr>
          <a:r>
            <a:rPr lang="de-AT" sz="1800" kern="1200" dirty="0" err="1">
              <a:solidFill>
                <a:schemeClr val="dk1"/>
              </a:solidFill>
              <a:latin typeface="+mj-lt"/>
              <a:cs typeface="Times New Roman" panose="02020603050405020304" pitchFamily="18" charset="0"/>
            </a:rPr>
            <a:t>Result</a:t>
          </a:r>
          <a:r>
            <a:rPr lang="de-AT" sz="1800" kern="1200" dirty="0">
              <a:solidFill>
                <a:schemeClr val="dk1"/>
              </a:solidFill>
              <a:latin typeface="+mj-lt"/>
              <a:cs typeface="Times New Roman" panose="02020603050405020304" pitchFamily="18" charset="0"/>
            </a:rPr>
            <a:t>: </a:t>
          </a:r>
          <a:r>
            <a:rPr lang="de-AT" sz="1800" kern="1200" dirty="0">
              <a:solidFill>
                <a:schemeClr val="dk1"/>
              </a:solidFill>
              <a:latin typeface="+mj-lt"/>
              <a:ea typeface="Arial"/>
              <a:cs typeface="Times New Roman" panose="02020603050405020304" pitchFamily="18" charset="0"/>
              <a:sym typeface="Arial"/>
            </a:rPr>
            <a:t>56 </a:t>
          </a:r>
          <a:r>
            <a:rPr lang="de-AT" sz="1800" kern="1200" dirty="0" err="1">
              <a:solidFill>
                <a:schemeClr val="dk1"/>
              </a:solidFill>
              <a:latin typeface="+mj-lt"/>
              <a:ea typeface="Arial"/>
              <a:cs typeface="Times New Roman" panose="02020603050405020304" pitchFamily="18" charset="0"/>
              <a:sym typeface="Arial"/>
            </a:rPr>
            <a:t>policies</a:t>
          </a:r>
          <a:r>
            <a:rPr lang="de-AT" sz="1800" kern="1200" dirty="0">
              <a:solidFill>
                <a:schemeClr val="dk1"/>
              </a:solidFill>
              <a:latin typeface="+mj-lt"/>
              <a:ea typeface="Arial"/>
              <a:cs typeface="Times New Roman" panose="02020603050405020304" pitchFamily="18" charset="0"/>
              <a:sym typeface="Arial"/>
            </a:rPr>
            <a:t> </a:t>
          </a:r>
          <a:endParaRPr lang="de-AT" sz="1800" kern="1200" dirty="0">
            <a:latin typeface="+mj-lt"/>
            <a:cs typeface="Times New Roman" panose="02020603050405020304" pitchFamily="18" charset="0"/>
          </a:endParaRPr>
        </a:p>
      </dsp:txBody>
      <dsp:txXfrm rot="-5400000">
        <a:off x="858819" y="41967"/>
        <a:ext cx="9715822" cy="719616"/>
      </dsp:txXfrm>
    </dsp:sp>
    <dsp:sp modelId="{30B5B76E-009E-4261-BD9C-379082BD62B4}">
      <dsp:nvSpPr>
        <dsp:cNvPr id="0" name=""/>
        <dsp:cNvSpPr/>
      </dsp:nvSpPr>
      <dsp:spPr>
        <a:xfrm rot="5400000">
          <a:off x="-184032" y="1298195"/>
          <a:ext cx="1226884" cy="8588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a:latin typeface="+mj-lt"/>
              <a:cs typeface="Times New Roman" panose="02020603050405020304" pitchFamily="18" charset="0"/>
            </a:rPr>
            <a:t>Step 2</a:t>
          </a:r>
        </a:p>
      </dsp:txBody>
      <dsp:txXfrm rot="-5400000">
        <a:off x="1" y="1543573"/>
        <a:ext cx="858819" cy="368065"/>
      </dsp:txXfrm>
    </dsp:sp>
    <dsp:sp modelId="{AA826417-C490-4EB5-8EDD-C2C493DE49BA}">
      <dsp:nvSpPr>
        <dsp:cNvPr id="0" name=""/>
        <dsp:cNvSpPr/>
      </dsp:nvSpPr>
      <dsp:spPr>
        <a:xfrm rot="5400000">
          <a:off x="5337457" y="-3364475"/>
          <a:ext cx="797474" cy="97547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Font typeface="Arial" panose="020B0604020202020204" pitchFamily="34" charset="0"/>
            <a:buChar char="•"/>
          </a:pPr>
          <a:r>
            <a:rPr lang="de-AT" sz="1800" kern="1200" dirty="0">
              <a:latin typeface="+mj-lt"/>
              <a:cs typeface="Times New Roman" panose="02020603050405020304" pitchFamily="18" charset="0"/>
            </a:rPr>
            <a:t>Manual check </a:t>
          </a:r>
          <a:r>
            <a:rPr lang="de-AT" sz="1800" kern="1200" dirty="0" err="1">
              <a:latin typeface="+mj-lt"/>
              <a:cs typeface="Times New Roman" panose="02020603050405020304" pitchFamily="18" charset="0"/>
            </a:rPr>
            <a:t>whether</a:t>
          </a:r>
          <a:r>
            <a:rPr lang="de-AT" sz="1800" kern="1200" dirty="0">
              <a:latin typeface="+mj-lt"/>
              <a:cs typeface="Times New Roman" panose="02020603050405020304" pitchFamily="18" charset="0"/>
            </a:rPr>
            <a:t> relevant </a:t>
          </a:r>
          <a:r>
            <a:rPr lang="en-US" sz="1800" kern="1200" dirty="0">
              <a:solidFill>
                <a:schemeClr val="dk1"/>
              </a:solidFill>
              <a:latin typeface="+mj-lt"/>
              <a:cs typeface="Times New Roman" panose="02020603050405020304" pitchFamily="18" charset="0"/>
            </a:rPr>
            <a:t>“</a:t>
          </a:r>
          <a:r>
            <a:rPr lang="de-AT" sz="1800" kern="1200" dirty="0" err="1">
              <a:solidFill>
                <a:schemeClr val="dk1"/>
              </a:solidFill>
              <a:latin typeface="+mj-lt"/>
              <a:ea typeface="Arial"/>
              <a:cs typeface="Times New Roman" panose="02020603050405020304" pitchFamily="18" charset="0"/>
              <a:sym typeface="Arial"/>
            </a:rPr>
            <a:t>adaptation</a:t>
          </a:r>
          <a:r>
            <a:rPr lang="en-US" sz="1800" kern="1200" dirty="0">
              <a:solidFill>
                <a:schemeClr val="dk1"/>
              </a:solidFill>
              <a:latin typeface="+mj-lt"/>
              <a:cs typeface="Times New Roman" panose="02020603050405020304" pitchFamily="18" charset="0"/>
            </a:rPr>
            <a:t>” (e.g., exclusion of adaptation to new legislation etc.)</a:t>
          </a:r>
          <a:endParaRPr lang="de-AT" sz="1800" kern="1200" dirty="0">
            <a:latin typeface="+mj-lt"/>
            <a:cs typeface="Times New Roman" panose="02020603050405020304" pitchFamily="18" charset="0"/>
          </a:endParaRPr>
        </a:p>
        <a:p>
          <a:pPr marL="171450" lvl="1" indent="-171450" algn="just" defTabSz="800100">
            <a:lnSpc>
              <a:spcPct val="90000"/>
            </a:lnSpc>
            <a:spcBef>
              <a:spcPct val="0"/>
            </a:spcBef>
            <a:spcAft>
              <a:spcPct val="15000"/>
            </a:spcAft>
            <a:buChar char="•"/>
          </a:pPr>
          <a:r>
            <a:rPr lang="de-AT" sz="1800" kern="1200" dirty="0" err="1">
              <a:latin typeface="+mj-lt"/>
              <a:cs typeface="Times New Roman" panose="02020603050405020304" pitchFamily="18" charset="0"/>
            </a:rPr>
            <a:t>Result</a:t>
          </a:r>
          <a:r>
            <a:rPr lang="de-AT" sz="1800" kern="1200" dirty="0">
              <a:latin typeface="+mj-lt"/>
              <a:cs typeface="Times New Roman" panose="02020603050405020304" pitchFamily="18" charset="0"/>
            </a:rPr>
            <a:t>: 18 </a:t>
          </a:r>
          <a:r>
            <a:rPr lang="de-AT" sz="1800" kern="1200" dirty="0" err="1">
              <a:latin typeface="+mj-lt"/>
              <a:cs typeface="Times New Roman" panose="02020603050405020304" pitchFamily="18" charset="0"/>
            </a:rPr>
            <a:t>policies</a:t>
          </a:r>
          <a:endParaRPr lang="de-AT" sz="1800" kern="1200" dirty="0">
            <a:latin typeface="+mj-lt"/>
            <a:cs typeface="Times New Roman" panose="02020603050405020304" pitchFamily="18" charset="0"/>
          </a:endParaRPr>
        </a:p>
      </dsp:txBody>
      <dsp:txXfrm rot="-5400000">
        <a:off x="858819" y="1153092"/>
        <a:ext cx="9715822" cy="719616"/>
      </dsp:txXfrm>
    </dsp:sp>
    <dsp:sp modelId="{516B8CE2-6C1F-40C4-9993-D2A4FBC190AE}">
      <dsp:nvSpPr>
        <dsp:cNvPr id="0" name=""/>
        <dsp:cNvSpPr/>
      </dsp:nvSpPr>
      <dsp:spPr>
        <a:xfrm rot="5400000">
          <a:off x="-184032" y="2409321"/>
          <a:ext cx="1226884" cy="8588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a:latin typeface="+mj-lt"/>
              <a:cs typeface="Times New Roman" panose="02020603050405020304" pitchFamily="18" charset="0"/>
            </a:rPr>
            <a:t>Step 3</a:t>
          </a:r>
        </a:p>
      </dsp:txBody>
      <dsp:txXfrm rot="-5400000">
        <a:off x="1" y="2654699"/>
        <a:ext cx="858819" cy="368065"/>
      </dsp:txXfrm>
    </dsp:sp>
    <dsp:sp modelId="{776A1391-2E8C-41A2-B2E4-0BEADECF900D}">
      <dsp:nvSpPr>
        <dsp:cNvPr id="0" name=""/>
        <dsp:cNvSpPr/>
      </dsp:nvSpPr>
      <dsp:spPr>
        <a:xfrm rot="5400000">
          <a:off x="5337457" y="-2253349"/>
          <a:ext cx="797474" cy="97547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de-AT" sz="1800" kern="1200">
              <a:latin typeface="+mj-lt"/>
              <a:cs typeface="Times New Roman" panose="02020603050405020304" pitchFamily="18" charset="0"/>
            </a:rPr>
            <a:t>Check the number of </a:t>
          </a:r>
          <a:r>
            <a:rPr lang="en-US" sz="1800" kern="1200" dirty="0">
              <a:solidFill>
                <a:schemeClr val="dk1"/>
              </a:solidFill>
              <a:latin typeface="+mj-lt"/>
              <a:cs typeface="Times New Roman" panose="02020603050405020304" pitchFamily="18" charset="0"/>
            </a:rPr>
            <a:t>“</a:t>
          </a:r>
          <a:r>
            <a:rPr lang="de-AT" sz="1800" kern="1200" dirty="0" err="1">
              <a:solidFill>
                <a:schemeClr val="dk1"/>
              </a:solidFill>
              <a:latin typeface="+mj-lt"/>
              <a:ea typeface="Arial"/>
              <a:cs typeface="Times New Roman" panose="02020603050405020304" pitchFamily="18" charset="0"/>
              <a:sym typeface="Arial"/>
            </a:rPr>
            <a:t>adaptation</a:t>
          </a:r>
          <a:r>
            <a:rPr lang="en-US" sz="1800" kern="1200" dirty="0">
              <a:solidFill>
                <a:schemeClr val="dk1"/>
              </a:solidFill>
              <a:latin typeface="+mj-lt"/>
              <a:cs typeface="Times New Roman" panose="02020603050405020304" pitchFamily="18" charset="0"/>
            </a:rPr>
            <a:t>” mentions (exclusion of policies where adaptation does not play a major role)</a:t>
          </a:r>
          <a:r>
            <a:rPr lang="de-AT" sz="1800" kern="1200">
              <a:latin typeface="+mj-lt"/>
              <a:cs typeface="Times New Roman" panose="02020603050405020304" pitchFamily="18" charset="0"/>
            </a:rPr>
            <a:t> </a:t>
          </a:r>
        </a:p>
        <a:p>
          <a:pPr marL="171450" lvl="1" indent="-171450" algn="just" defTabSz="800100">
            <a:lnSpc>
              <a:spcPct val="90000"/>
            </a:lnSpc>
            <a:spcBef>
              <a:spcPct val="0"/>
            </a:spcBef>
            <a:spcAft>
              <a:spcPct val="15000"/>
            </a:spcAft>
            <a:buChar char="•"/>
          </a:pPr>
          <a:r>
            <a:rPr lang="de-AT" sz="1800" kern="1200">
              <a:latin typeface="+mj-lt"/>
              <a:cs typeface="Times New Roman" panose="02020603050405020304" pitchFamily="18" charset="0"/>
            </a:rPr>
            <a:t>Result: 13 policies</a:t>
          </a:r>
        </a:p>
      </dsp:txBody>
      <dsp:txXfrm rot="-5400000">
        <a:off x="858819" y="2264218"/>
        <a:ext cx="9715822" cy="719616"/>
      </dsp:txXfrm>
    </dsp:sp>
    <dsp:sp modelId="{CC8678DF-A6F3-46AD-BC0E-4069C51CBABC}">
      <dsp:nvSpPr>
        <dsp:cNvPr id="0" name=""/>
        <dsp:cNvSpPr/>
      </dsp:nvSpPr>
      <dsp:spPr>
        <a:xfrm rot="5400000">
          <a:off x="-184032" y="3520446"/>
          <a:ext cx="1226884" cy="8588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a:latin typeface="+mj-lt"/>
              <a:cs typeface="Times New Roman" panose="02020603050405020304" pitchFamily="18" charset="0"/>
            </a:rPr>
            <a:t>Step 4</a:t>
          </a:r>
        </a:p>
      </dsp:txBody>
      <dsp:txXfrm rot="-5400000">
        <a:off x="1" y="3765824"/>
        <a:ext cx="858819" cy="368065"/>
      </dsp:txXfrm>
    </dsp:sp>
    <dsp:sp modelId="{17BEFCE9-E342-4D9A-B15A-68717AA37D9A}">
      <dsp:nvSpPr>
        <dsp:cNvPr id="0" name=""/>
        <dsp:cNvSpPr/>
      </dsp:nvSpPr>
      <dsp:spPr>
        <a:xfrm rot="5400000">
          <a:off x="5337457" y="-1142224"/>
          <a:ext cx="797474" cy="97547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n-US" sz="1800" kern="1200">
              <a:latin typeface="+mj-lt"/>
              <a:cs typeface="Times New Roman" panose="02020603050405020304" pitchFamily="18" charset="0"/>
            </a:rPr>
            <a:t>Exclusion of outdated policies </a:t>
          </a:r>
          <a:endParaRPr lang="de-AT" sz="1800" kern="1200">
            <a:latin typeface="+mj-lt"/>
          </a:endParaRPr>
        </a:p>
        <a:p>
          <a:pPr marL="171450" lvl="1" indent="-171450" algn="just" defTabSz="800100">
            <a:lnSpc>
              <a:spcPct val="90000"/>
            </a:lnSpc>
            <a:spcBef>
              <a:spcPct val="0"/>
            </a:spcBef>
            <a:spcAft>
              <a:spcPct val="15000"/>
            </a:spcAft>
            <a:buChar char="•"/>
          </a:pPr>
          <a:r>
            <a:rPr lang="de-AT" sz="1800" kern="1200">
              <a:latin typeface="+mj-lt"/>
              <a:cs typeface="Times New Roman" panose="02020603050405020304" pitchFamily="18" charset="0"/>
            </a:rPr>
            <a:t>Result: 6 policies</a:t>
          </a:r>
        </a:p>
      </dsp:txBody>
      <dsp:txXfrm rot="-5400000">
        <a:off x="858819" y="3375343"/>
        <a:ext cx="9715822" cy="719616"/>
      </dsp:txXfrm>
    </dsp:sp>
    <dsp:sp modelId="{2E271B18-C3AF-4238-90F3-F494274663EE}">
      <dsp:nvSpPr>
        <dsp:cNvPr id="0" name=""/>
        <dsp:cNvSpPr/>
      </dsp:nvSpPr>
      <dsp:spPr>
        <a:xfrm rot="5400000">
          <a:off x="-184032" y="4631572"/>
          <a:ext cx="1226884" cy="8588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AT" sz="1800" kern="1200">
              <a:latin typeface="+mj-lt"/>
              <a:cs typeface="Times New Roman" panose="02020603050405020304" pitchFamily="18" charset="0"/>
            </a:rPr>
            <a:t>Step 5</a:t>
          </a:r>
        </a:p>
      </dsp:txBody>
      <dsp:txXfrm rot="-5400000">
        <a:off x="1" y="4876950"/>
        <a:ext cx="858819" cy="368065"/>
      </dsp:txXfrm>
    </dsp:sp>
    <dsp:sp modelId="{74C12CF1-3AEF-4302-92E0-FD3527878A2E}">
      <dsp:nvSpPr>
        <dsp:cNvPr id="0" name=""/>
        <dsp:cNvSpPr/>
      </dsp:nvSpPr>
      <dsp:spPr>
        <a:xfrm rot="5400000">
          <a:off x="5337457" y="-31098"/>
          <a:ext cx="797474" cy="975475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en-US" sz="1800" kern="1200">
              <a:latin typeface="+mj-lt"/>
              <a:cs typeface="Times New Roman" panose="02020603050405020304" pitchFamily="18" charset="0"/>
            </a:rPr>
            <a:t>Analysis of participatory elements in the selected policies</a:t>
          </a:r>
          <a:endParaRPr lang="de-AT" sz="1800" kern="1200">
            <a:latin typeface="+mj-lt"/>
          </a:endParaRPr>
        </a:p>
      </dsp:txBody>
      <dsp:txXfrm rot="-5400000">
        <a:off x="858819" y="4486469"/>
        <a:ext cx="9715822" cy="7196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8C715-8A77-49A7-8EFD-954DB79B8769}">
      <dsp:nvSpPr>
        <dsp:cNvPr id="0" name=""/>
        <dsp:cNvSpPr/>
      </dsp:nvSpPr>
      <dsp:spPr>
        <a:xfrm>
          <a:off x="5578" y="86178"/>
          <a:ext cx="3947446" cy="511719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AT" sz="1600" b="1" kern="1200" dirty="0" err="1">
              <a:latin typeface="+mj-lt"/>
              <a:cs typeface="Times New Roman" panose="02020603050405020304" pitchFamily="18" charset="0"/>
            </a:rPr>
            <a:t>Voluntary</a:t>
          </a:r>
          <a:r>
            <a:rPr lang="de-AT" sz="1600" b="1" kern="1200" dirty="0">
              <a:latin typeface="+mj-lt"/>
              <a:cs typeface="Times New Roman" panose="02020603050405020304" pitchFamily="18" charset="0"/>
            </a:rPr>
            <a:t> </a:t>
          </a:r>
          <a:r>
            <a:rPr lang="de-AT" sz="1600" b="1" kern="1200" dirty="0" err="1">
              <a:latin typeface="+mj-lt"/>
              <a:cs typeface="Times New Roman" panose="02020603050405020304" pitchFamily="18" charset="0"/>
            </a:rPr>
            <a:t>instruments</a:t>
          </a:r>
          <a:endParaRPr lang="de-AT" sz="1600" b="1" kern="1200" dirty="0">
            <a:latin typeface="+mj-lt"/>
            <a:cs typeface="Times New Roman" panose="02020603050405020304" pitchFamily="18" charset="0"/>
          </a:endParaRPr>
        </a:p>
        <a:p>
          <a:pPr marL="0" lvl="0" indent="0" algn="just" defTabSz="711200">
            <a:lnSpc>
              <a:spcPct val="90000"/>
            </a:lnSpc>
            <a:spcBef>
              <a:spcPct val="0"/>
            </a:spcBef>
            <a:spcAft>
              <a:spcPct val="35000"/>
            </a:spcAft>
            <a:buNone/>
          </a:pPr>
          <a:r>
            <a:rPr lang="en-US" sz="1600" b="1" i="0" kern="1200" dirty="0"/>
            <a:t>1. Knowledge-sharing platforms:</a:t>
          </a:r>
          <a:r>
            <a:rPr lang="en-US" sz="1600" b="0" i="0" kern="1200" dirty="0"/>
            <a:t> Initiatives like the Plataforma </a:t>
          </a:r>
          <a:r>
            <a:rPr lang="en-US" sz="1600" b="0" i="0" kern="1200" dirty="0" err="1"/>
            <a:t>sobre</a:t>
          </a:r>
          <a:r>
            <a:rPr lang="en-US" sz="1600" b="0" i="0" kern="1200" dirty="0"/>
            <a:t> </a:t>
          </a:r>
          <a:r>
            <a:rPr lang="en-US" sz="1600" b="0" i="0" kern="1200" dirty="0" err="1"/>
            <a:t>Adaptación</a:t>
          </a:r>
          <a:r>
            <a:rPr lang="en-US" sz="1600" b="0" i="0" kern="1200" dirty="0"/>
            <a:t> al Cambio </a:t>
          </a:r>
          <a:r>
            <a:rPr lang="en-US" sz="1600" b="0" i="0" kern="1200" dirty="0" err="1"/>
            <a:t>Climático</a:t>
          </a:r>
          <a:r>
            <a:rPr lang="en-US" sz="1600" b="0" i="0" kern="1200" dirty="0"/>
            <a:t> (</a:t>
          </a:r>
          <a:r>
            <a:rPr lang="en-US" sz="1600" b="0" i="0" kern="1200" dirty="0" err="1"/>
            <a:t>AdapteCCa</a:t>
          </a:r>
          <a:r>
            <a:rPr lang="en-US" sz="1600" b="0" i="0" kern="1200" dirty="0"/>
            <a:t>) act as voluntary knowledge-sharing platforms to encourage participation and sharing of best practices.</a:t>
          </a:r>
        </a:p>
        <a:p>
          <a:pPr marL="0" lvl="0" indent="0" algn="just" defTabSz="711200">
            <a:lnSpc>
              <a:spcPct val="90000"/>
            </a:lnSpc>
            <a:spcBef>
              <a:spcPct val="0"/>
            </a:spcBef>
            <a:spcAft>
              <a:spcPct val="35000"/>
            </a:spcAft>
            <a:buFont typeface="+mj-lt"/>
            <a:buNone/>
          </a:pPr>
          <a:r>
            <a:rPr lang="en-US" sz="1600" b="1" i="0" kern="1200" dirty="0"/>
            <a:t>2. Funding tools for pilot projects:</a:t>
          </a:r>
          <a:r>
            <a:rPr lang="en-US" sz="1600" b="0" i="0" kern="1200" dirty="0"/>
            <a:t> Programs like the PIMA </a:t>
          </a:r>
          <a:r>
            <a:rPr lang="en-US" sz="1600" b="0" i="0" kern="1200" dirty="0" err="1"/>
            <a:t>Adapta</a:t>
          </a:r>
          <a:r>
            <a:rPr lang="en-US" sz="1600" b="0" i="0" kern="1200" dirty="0"/>
            <a:t> funding tool encourage voluntary participation by supporting the implementation of pilot projects.</a:t>
          </a:r>
          <a:endParaRPr lang="de-AT" sz="1600" kern="1200" dirty="0">
            <a:latin typeface="+mj-lt"/>
            <a:cs typeface="Times New Roman" panose="02020603050405020304" pitchFamily="18" charset="0"/>
          </a:endParaRPr>
        </a:p>
        <a:p>
          <a:pPr marL="0" lvl="0" indent="0" algn="just" defTabSz="711200">
            <a:lnSpc>
              <a:spcPct val="90000"/>
            </a:lnSpc>
            <a:spcBef>
              <a:spcPct val="0"/>
            </a:spcBef>
            <a:spcAft>
              <a:spcPct val="35000"/>
            </a:spcAft>
            <a:buNone/>
          </a:pPr>
          <a:r>
            <a:rPr lang="de-AT" sz="1600" b="1" kern="1200" dirty="0">
              <a:latin typeface="+mj-lt"/>
              <a:cs typeface="Times New Roman" panose="02020603050405020304" pitchFamily="18" charset="0"/>
            </a:rPr>
            <a:t>3</a:t>
          </a:r>
          <a:r>
            <a:rPr lang="de-AT" sz="1600" b="1" kern="1200" dirty="0">
              <a:solidFill>
                <a:schemeClr val="tx1"/>
              </a:solidFill>
              <a:latin typeface="+mj-lt"/>
              <a:cs typeface="Times New Roman" panose="02020603050405020304" pitchFamily="18" charset="0"/>
            </a:rPr>
            <a:t>. Input </a:t>
          </a:r>
          <a:r>
            <a:rPr lang="de-AT" sz="1600" b="1" kern="1200" dirty="0" err="1">
              <a:solidFill>
                <a:schemeClr val="tx1"/>
              </a:solidFill>
              <a:latin typeface="+mj-lt"/>
              <a:cs typeface="Times New Roman" panose="02020603050405020304" pitchFamily="18" charset="0"/>
            </a:rPr>
            <a:t>collection</a:t>
          </a:r>
          <a:r>
            <a:rPr lang="de-AT" sz="1600" b="1" kern="1200" dirty="0">
              <a:solidFill>
                <a:schemeClr val="tx1"/>
              </a:solidFill>
              <a:latin typeface="+mj-lt"/>
              <a:cs typeface="Times New Roman" panose="02020603050405020304" pitchFamily="18" charset="0"/>
            </a:rPr>
            <a:t>: </a:t>
          </a:r>
          <a:r>
            <a:rPr lang="de-AT" sz="1600" kern="1200" dirty="0">
              <a:latin typeface="+mj-lt"/>
              <a:cs typeface="Times New Roman" panose="02020603050405020304" pitchFamily="18" charset="0"/>
            </a:rPr>
            <a:t>The </a:t>
          </a:r>
          <a:r>
            <a:rPr lang="de-AT" sz="1600" kern="1200" dirty="0" err="1">
              <a:latin typeface="+mj-lt"/>
              <a:cs typeface="Times New Roman" panose="02020603050405020304" pitchFamily="18" charset="0"/>
            </a:rPr>
            <a:t>use</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of</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manifestations</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of</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interest</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allows</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economic</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actors</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to</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propose</a:t>
          </a:r>
          <a:r>
            <a:rPr lang="de-AT" sz="1600" kern="1200" dirty="0">
              <a:latin typeface="+mj-lt"/>
              <a:cs typeface="Times New Roman" panose="02020603050405020304" pitchFamily="18" charset="0"/>
            </a:rPr>
            <a:t> transformative </a:t>
          </a:r>
          <a:r>
            <a:rPr lang="de-AT" sz="1600" kern="1200" dirty="0" err="1">
              <a:latin typeface="+mj-lt"/>
              <a:cs typeface="Times New Roman" panose="02020603050405020304" pitchFamily="18" charset="0"/>
            </a:rPr>
            <a:t>projects</a:t>
          </a:r>
          <a:r>
            <a:rPr lang="de-AT" sz="1600" kern="1200" dirty="0">
              <a:latin typeface="+mj-lt"/>
              <a:cs typeface="Times New Roman" panose="02020603050405020304" pitchFamily="18" charset="0"/>
            </a:rPr>
            <a:t> and </a:t>
          </a:r>
          <a:r>
            <a:rPr lang="de-AT" sz="1600" kern="1200" dirty="0" err="1">
              <a:latin typeface="+mj-lt"/>
              <a:cs typeface="Times New Roman" panose="02020603050405020304" pitchFamily="18" charset="0"/>
            </a:rPr>
            <a:t>provides</a:t>
          </a:r>
          <a:r>
            <a:rPr lang="de-AT" sz="1600" kern="1200" dirty="0">
              <a:latin typeface="+mj-lt"/>
              <a:cs typeface="Times New Roman" panose="02020603050405020304" pitchFamily="18" charset="0"/>
            </a:rPr>
            <a:t> a </a:t>
          </a:r>
          <a:r>
            <a:rPr lang="de-AT" sz="1600" kern="1200" dirty="0" err="1">
              <a:latin typeface="+mj-lt"/>
              <a:cs typeface="Times New Roman" panose="02020603050405020304" pitchFamily="18" charset="0"/>
            </a:rPr>
            <a:t>way</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for</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ministries</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to</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gather</a:t>
          </a:r>
          <a:r>
            <a:rPr lang="de-AT" sz="1600" kern="1200" dirty="0">
              <a:latin typeface="+mj-lt"/>
              <a:cs typeface="Times New Roman" panose="02020603050405020304" pitchFamily="18" charset="0"/>
            </a:rPr>
            <a:t> diverse </a:t>
          </a:r>
          <a:r>
            <a:rPr lang="de-AT" sz="1600" kern="1200" dirty="0" err="1">
              <a:latin typeface="+mj-lt"/>
              <a:cs typeface="Times New Roman" panose="02020603050405020304" pitchFamily="18" charset="0"/>
            </a:rPr>
            <a:t>proposals</a:t>
          </a:r>
          <a:r>
            <a:rPr lang="de-AT" sz="1600" kern="1200" dirty="0">
              <a:latin typeface="+mj-lt"/>
              <a:cs typeface="Times New Roman" panose="02020603050405020304" pitchFamily="18" charset="0"/>
            </a:rPr>
            <a:t>. This </a:t>
          </a:r>
          <a:r>
            <a:rPr lang="de-AT" sz="1600" kern="1200" dirty="0" err="1">
              <a:latin typeface="+mj-lt"/>
              <a:cs typeface="Times New Roman" panose="02020603050405020304" pitchFamily="18" charset="0"/>
            </a:rPr>
            <a:t>can</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be</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seen</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as</a:t>
          </a:r>
          <a:r>
            <a:rPr lang="de-AT" sz="1600" kern="1200" dirty="0">
              <a:latin typeface="+mj-lt"/>
              <a:cs typeface="Times New Roman" panose="02020603050405020304" pitchFamily="18" charset="0"/>
            </a:rPr>
            <a:t> an </a:t>
          </a:r>
          <a:r>
            <a:rPr lang="de-AT" sz="1600" kern="1200" dirty="0" err="1">
              <a:latin typeface="+mj-lt"/>
              <a:cs typeface="Times New Roman" panose="02020603050405020304" pitchFamily="18" charset="0"/>
            </a:rPr>
            <a:t>encouragement</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of</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voluntary</a:t>
          </a:r>
          <a:r>
            <a:rPr lang="de-AT" sz="1600" kern="1200" dirty="0">
              <a:latin typeface="+mj-lt"/>
              <a:cs typeface="Times New Roman" panose="02020603050405020304" pitchFamily="18" charset="0"/>
            </a:rPr>
            <a:t> </a:t>
          </a:r>
          <a:r>
            <a:rPr lang="de-AT" sz="1600" kern="1200" dirty="0" err="1">
              <a:latin typeface="+mj-lt"/>
              <a:cs typeface="Times New Roman" panose="02020603050405020304" pitchFamily="18" charset="0"/>
            </a:rPr>
            <a:t>action</a:t>
          </a:r>
          <a:r>
            <a:rPr lang="de-AT" sz="1600" kern="1200" dirty="0">
              <a:latin typeface="+mj-lt"/>
              <a:cs typeface="Times New Roman" panose="02020603050405020304" pitchFamily="18" charset="0"/>
            </a:rPr>
            <a:t>. </a:t>
          </a:r>
        </a:p>
      </dsp:txBody>
      <dsp:txXfrm>
        <a:off x="5578" y="86178"/>
        <a:ext cx="3947446" cy="5117194"/>
      </dsp:txXfrm>
    </dsp:sp>
    <dsp:sp modelId="{9DD91650-B44C-4F91-9CDD-1E54CEC36A9F}">
      <dsp:nvSpPr>
        <dsp:cNvPr id="0" name=""/>
        <dsp:cNvSpPr/>
      </dsp:nvSpPr>
      <dsp:spPr>
        <a:xfrm>
          <a:off x="4130168" y="173263"/>
          <a:ext cx="3426842" cy="4943024"/>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AT" sz="1600" b="1" kern="1200" dirty="0" err="1">
              <a:latin typeface="+mj-lt"/>
              <a:cs typeface="Times New Roman" panose="02020603050405020304" pitchFamily="18" charset="0"/>
            </a:rPr>
            <a:t>Combination</a:t>
          </a:r>
          <a:r>
            <a:rPr lang="de-AT" sz="1600" b="1" kern="1200" dirty="0">
              <a:latin typeface="+mj-lt"/>
              <a:cs typeface="Times New Roman" panose="02020603050405020304" pitchFamily="18" charset="0"/>
            </a:rPr>
            <a:t> </a:t>
          </a:r>
          <a:r>
            <a:rPr lang="de-AT" sz="1600" b="1" kern="1200" dirty="0" err="1">
              <a:latin typeface="+mj-lt"/>
              <a:cs typeface="Times New Roman" panose="02020603050405020304" pitchFamily="18" charset="0"/>
            </a:rPr>
            <a:t>of</a:t>
          </a:r>
          <a:r>
            <a:rPr lang="de-AT" sz="1600" b="1" kern="1200" dirty="0">
              <a:latin typeface="+mj-lt"/>
              <a:cs typeface="Times New Roman" panose="02020603050405020304" pitchFamily="18" charset="0"/>
            </a:rPr>
            <a:t> </a:t>
          </a:r>
          <a:r>
            <a:rPr lang="de-AT" sz="1600" b="1" kern="1200" dirty="0" err="1">
              <a:latin typeface="+mj-lt"/>
              <a:cs typeface="Times New Roman" panose="02020603050405020304" pitchFamily="18" charset="0"/>
            </a:rPr>
            <a:t>voluntary</a:t>
          </a:r>
          <a:r>
            <a:rPr lang="de-AT" sz="1600" b="1" kern="1200" dirty="0">
              <a:latin typeface="+mj-lt"/>
              <a:cs typeface="Times New Roman" panose="02020603050405020304" pitchFamily="18" charset="0"/>
            </a:rPr>
            <a:t> and </a:t>
          </a:r>
          <a:r>
            <a:rPr lang="de-AT" sz="1600" b="1" kern="1200" dirty="0" err="1">
              <a:latin typeface="+mj-lt"/>
              <a:cs typeface="Times New Roman" panose="02020603050405020304" pitchFamily="18" charset="0"/>
            </a:rPr>
            <a:t>binding</a:t>
          </a:r>
          <a:r>
            <a:rPr lang="de-AT" sz="1600" b="1" kern="1200" dirty="0">
              <a:latin typeface="+mj-lt"/>
              <a:cs typeface="Times New Roman" panose="02020603050405020304" pitchFamily="18" charset="0"/>
            </a:rPr>
            <a:t> </a:t>
          </a:r>
          <a:r>
            <a:rPr lang="de-AT" sz="1600" b="1" kern="1200" dirty="0" err="1">
              <a:latin typeface="+mj-lt"/>
              <a:cs typeface="Times New Roman" panose="02020603050405020304" pitchFamily="18" charset="0"/>
            </a:rPr>
            <a:t>instruments</a:t>
          </a:r>
          <a:endParaRPr lang="de-AT" sz="1600" b="1" kern="1200" dirty="0">
            <a:latin typeface="+mj-lt"/>
            <a:cs typeface="Times New Roman" panose="02020603050405020304" pitchFamily="18" charset="0"/>
          </a:endParaRPr>
        </a:p>
        <a:p>
          <a:pPr marL="0" lvl="0" indent="0" algn="just" defTabSz="711200">
            <a:lnSpc>
              <a:spcPct val="90000"/>
            </a:lnSpc>
            <a:spcBef>
              <a:spcPct val="0"/>
            </a:spcBef>
            <a:spcAft>
              <a:spcPct val="35000"/>
            </a:spcAft>
            <a:buNone/>
          </a:pPr>
          <a:r>
            <a:rPr lang="en-US" sz="1600" b="1" kern="1200" dirty="0">
              <a:latin typeface="+mj-lt"/>
              <a:cs typeface="Times New Roman" panose="02020603050405020304" pitchFamily="18" charset="0"/>
            </a:rPr>
            <a:t>Participation promotion: </a:t>
          </a:r>
          <a:r>
            <a:rPr lang="en-US" sz="1600" kern="1200" dirty="0">
              <a:latin typeface="+mj-lt"/>
              <a:cs typeface="Times New Roman" panose="02020603050405020304" pitchFamily="18" charset="0"/>
            </a:rPr>
            <a:t>A mix of mandatory requisites and voluntary initiatives aimed at promoting gender equality and inclusion. These range from integrating gender impact requirements in competitive grants and strategic subsidy plans to ensuring balanced representation in evaluation committees. The balanced representation in evaluation committees implies an obligatory step towards gender balance, whereas voluntary participation of experts and civil society representatives aims to include diverse perspectives. </a:t>
          </a:r>
          <a:endParaRPr lang="de-AT" sz="1600" kern="1200" dirty="0">
            <a:latin typeface="+mj-lt"/>
            <a:cs typeface="Times New Roman" panose="02020603050405020304" pitchFamily="18" charset="0"/>
          </a:endParaRPr>
        </a:p>
        <a:p>
          <a:pPr marL="0" lvl="0" indent="0" algn="ctr" defTabSz="711200">
            <a:lnSpc>
              <a:spcPct val="90000"/>
            </a:lnSpc>
            <a:spcBef>
              <a:spcPct val="0"/>
            </a:spcBef>
            <a:spcAft>
              <a:spcPct val="35000"/>
            </a:spcAft>
            <a:buNone/>
          </a:pPr>
          <a:endParaRPr lang="de-AT" sz="1600" kern="1200" dirty="0">
            <a:latin typeface="+mj-lt"/>
            <a:cs typeface="Times New Roman" panose="02020603050405020304" pitchFamily="18" charset="0"/>
          </a:endParaRPr>
        </a:p>
      </dsp:txBody>
      <dsp:txXfrm>
        <a:off x="4130168" y="173263"/>
        <a:ext cx="3426842" cy="4943024"/>
      </dsp:txXfrm>
    </dsp:sp>
    <dsp:sp modelId="{09530E12-4F3F-47C8-B484-E084CC9EF6D9}">
      <dsp:nvSpPr>
        <dsp:cNvPr id="0" name=""/>
        <dsp:cNvSpPr/>
      </dsp:nvSpPr>
      <dsp:spPr>
        <a:xfrm>
          <a:off x="7734153" y="979716"/>
          <a:ext cx="3526981" cy="33301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AT" sz="1600" b="1" kern="1200" dirty="0">
              <a:latin typeface="+mj-lt"/>
              <a:cs typeface="Times New Roman" panose="02020603050405020304" pitchFamily="18" charset="0"/>
            </a:rPr>
            <a:t>Binding </a:t>
          </a:r>
          <a:r>
            <a:rPr lang="de-AT" sz="1600" b="1" kern="1200" dirty="0" err="1">
              <a:latin typeface="+mj-lt"/>
              <a:cs typeface="Times New Roman" panose="02020603050405020304" pitchFamily="18" charset="0"/>
            </a:rPr>
            <a:t>instruments</a:t>
          </a:r>
          <a:endParaRPr lang="de-AT" sz="1600" b="1" kern="1200" dirty="0">
            <a:latin typeface="+mj-lt"/>
            <a:cs typeface="Times New Roman" panose="02020603050405020304" pitchFamily="18" charset="0"/>
          </a:endParaRPr>
        </a:p>
        <a:p>
          <a:pPr marL="0" lvl="0" indent="0" algn="just" defTabSz="711200">
            <a:lnSpc>
              <a:spcPct val="90000"/>
            </a:lnSpc>
            <a:spcBef>
              <a:spcPct val="0"/>
            </a:spcBef>
            <a:spcAft>
              <a:spcPct val="35000"/>
            </a:spcAft>
            <a:buNone/>
          </a:pPr>
          <a:r>
            <a:rPr lang="de-AT" sz="1600" b="1" i="0" kern="1200" dirty="0">
              <a:latin typeface="+mj-lt"/>
              <a:cs typeface="Times New Roman" panose="02020603050405020304" pitchFamily="18" charset="0"/>
            </a:rPr>
            <a:t>1. </a:t>
          </a:r>
          <a:r>
            <a:rPr lang="en-US" sz="1600" b="1" i="0" kern="1200" dirty="0"/>
            <a:t>Establishment of National Citizens' Assembly and local assemblies:</a:t>
          </a:r>
          <a:r>
            <a:rPr lang="en-US" sz="1600" b="0" i="0" kern="1200" dirty="0"/>
            <a:t> These assemblies have structured participation, implying a mandatory nature.</a:t>
          </a:r>
        </a:p>
        <a:p>
          <a:pPr marL="0" lvl="0" indent="0" algn="just" defTabSz="711200">
            <a:lnSpc>
              <a:spcPct val="90000"/>
            </a:lnSpc>
            <a:spcBef>
              <a:spcPct val="0"/>
            </a:spcBef>
            <a:spcAft>
              <a:spcPct val="35000"/>
            </a:spcAft>
            <a:buFont typeface="+mj-lt"/>
            <a:buNone/>
          </a:pPr>
          <a:r>
            <a:rPr lang="en-US" sz="1600" b="1" i="0" kern="1200" dirty="0"/>
            <a:t>2. Obligations for ministries and organizations:</a:t>
          </a:r>
          <a:r>
            <a:rPr lang="en-US" sz="1600" b="0" i="0" kern="1200" dirty="0"/>
            <a:t> Requirements for ministries and organizations to provide data and collaborate on climate change policies indicate binding obligations for cooperation and information sharing.</a:t>
          </a:r>
          <a:endParaRPr lang="de-AT" sz="1600" b="1" kern="1200" dirty="0">
            <a:latin typeface="+mj-lt"/>
            <a:cs typeface="Times New Roman" panose="02020603050405020304" pitchFamily="18" charset="0"/>
          </a:endParaRPr>
        </a:p>
      </dsp:txBody>
      <dsp:txXfrm>
        <a:off x="7734153" y="979716"/>
        <a:ext cx="3526981" cy="33301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1F998-E924-4F0C-ACE5-77A38FFB5D9A}">
      <dsp:nvSpPr>
        <dsp:cNvPr id="0" name=""/>
        <dsp:cNvSpPr/>
      </dsp:nvSpPr>
      <dsp:spPr>
        <a:xfrm>
          <a:off x="3567" y="806964"/>
          <a:ext cx="914855" cy="45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Public financing</a:t>
          </a:r>
          <a:endParaRPr lang="de-AT" sz="1600" kern="1200" dirty="0">
            <a:latin typeface="+mj-lt"/>
          </a:endParaRPr>
        </a:p>
      </dsp:txBody>
      <dsp:txXfrm>
        <a:off x="16965" y="820362"/>
        <a:ext cx="888059" cy="430631"/>
      </dsp:txXfrm>
    </dsp:sp>
    <dsp:sp modelId="{408231E1-957E-4406-B44E-8E89FC424EFA}">
      <dsp:nvSpPr>
        <dsp:cNvPr id="0" name=""/>
        <dsp:cNvSpPr/>
      </dsp:nvSpPr>
      <dsp:spPr>
        <a:xfrm>
          <a:off x="95053" y="1264392"/>
          <a:ext cx="91485" cy="421990"/>
        </a:xfrm>
        <a:custGeom>
          <a:avLst/>
          <a:gdLst/>
          <a:ahLst/>
          <a:cxnLst/>
          <a:rect l="0" t="0" r="0" b="0"/>
          <a:pathLst>
            <a:path>
              <a:moveTo>
                <a:pt x="0" y="0"/>
              </a:moveTo>
              <a:lnTo>
                <a:pt x="0" y="421990"/>
              </a:lnTo>
              <a:lnTo>
                <a:pt x="91485" y="4219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3768BB-1908-456E-AF6D-5BBDCC60F145}">
      <dsp:nvSpPr>
        <dsp:cNvPr id="0" name=""/>
        <dsp:cNvSpPr/>
      </dsp:nvSpPr>
      <dsp:spPr>
        <a:xfrm>
          <a:off x="186538" y="1378749"/>
          <a:ext cx="2380233" cy="6152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National funds:</a:t>
          </a:r>
          <a:r>
            <a:rPr lang="en-US" sz="1600" b="0" i="0" kern="1200" dirty="0">
              <a:solidFill>
                <a:schemeClr val="tx1"/>
              </a:solidFill>
              <a:effectLst/>
              <a:latin typeface="+mj-lt"/>
            </a:rPr>
            <a:t> Such as PIMA ADAPTA and sectoral budgets</a:t>
          </a:r>
          <a:endParaRPr lang="de-AT" sz="1600" kern="1200" dirty="0">
            <a:latin typeface="+mj-lt"/>
          </a:endParaRPr>
        </a:p>
      </dsp:txBody>
      <dsp:txXfrm>
        <a:off x="204559" y="1396770"/>
        <a:ext cx="2344191" cy="579225"/>
      </dsp:txXfrm>
    </dsp:sp>
    <dsp:sp modelId="{936FBF11-40F4-4125-B2D7-C1BB154CC0AB}">
      <dsp:nvSpPr>
        <dsp:cNvPr id="0" name=""/>
        <dsp:cNvSpPr/>
      </dsp:nvSpPr>
      <dsp:spPr>
        <a:xfrm>
          <a:off x="95053" y="1264392"/>
          <a:ext cx="91485" cy="1608287"/>
        </a:xfrm>
        <a:custGeom>
          <a:avLst/>
          <a:gdLst/>
          <a:ahLst/>
          <a:cxnLst/>
          <a:rect l="0" t="0" r="0" b="0"/>
          <a:pathLst>
            <a:path>
              <a:moveTo>
                <a:pt x="0" y="0"/>
              </a:moveTo>
              <a:lnTo>
                <a:pt x="0" y="1608287"/>
              </a:lnTo>
              <a:lnTo>
                <a:pt x="91485" y="16082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14666A-C0D5-47FD-9846-5F0E1A9779DA}">
      <dsp:nvSpPr>
        <dsp:cNvPr id="0" name=""/>
        <dsp:cNvSpPr/>
      </dsp:nvSpPr>
      <dsp:spPr>
        <a:xfrm>
          <a:off x="186538" y="2108373"/>
          <a:ext cx="2911032" cy="152861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European funds:</a:t>
          </a:r>
          <a:r>
            <a:rPr lang="en-US" sz="1600" b="0" i="0" kern="1200" dirty="0">
              <a:solidFill>
                <a:schemeClr val="tx1"/>
              </a:solidFill>
              <a:effectLst/>
              <a:latin typeface="+mj-lt"/>
            </a:rPr>
            <a:t> Including Next Generation EU, Multiannual Financial Framework (MFF) 2021-27, European Social Fund Plus (FSE+), and </a:t>
          </a:r>
          <a:r>
            <a:rPr lang="en-US" sz="1600" b="0" i="0" kern="1200" dirty="0" err="1">
              <a:solidFill>
                <a:schemeClr val="tx1"/>
              </a:solidFill>
              <a:effectLst/>
              <a:latin typeface="+mj-lt"/>
            </a:rPr>
            <a:t>InvestEU</a:t>
          </a:r>
          <a:endParaRPr lang="en-US" sz="1600" b="0" i="0" kern="1200" dirty="0">
            <a:solidFill>
              <a:schemeClr val="tx1"/>
            </a:solidFill>
            <a:effectLst/>
            <a:latin typeface="+mj-lt"/>
          </a:endParaRPr>
        </a:p>
      </dsp:txBody>
      <dsp:txXfrm>
        <a:off x="231310" y="2153145"/>
        <a:ext cx="2821488" cy="1439069"/>
      </dsp:txXfrm>
    </dsp:sp>
    <dsp:sp modelId="{9A808C28-A539-464D-814B-168BBEF27EFB}">
      <dsp:nvSpPr>
        <dsp:cNvPr id="0" name=""/>
        <dsp:cNvSpPr/>
      </dsp:nvSpPr>
      <dsp:spPr>
        <a:xfrm>
          <a:off x="3143313" y="806964"/>
          <a:ext cx="914855" cy="45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Private financing</a:t>
          </a:r>
          <a:endParaRPr lang="de-AT" sz="1600" kern="1200" dirty="0">
            <a:latin typeface="+mj-lt"/>
          </a:endParaRPr>
        </a:p>
      </dsp:txBody>
      <dsp:txXfrm>
        <a:off x="3156711" y="820362"/>
        <a:ext cx="888059" cy="430631"/>
      </dsp:txXfrm>
    </dsp:sp>
    <dsp:sp modelId="{FB44D367-666C-47D2-BF6A-D66FBF5EB1CA}">
      <dsp:nvSpPr>
        <dsp:cNvPr id="0" name=""/>
        <dsp:cNvSpPr/>
      </dsp:nvSpPr>
      <dsp:spPr>
        <a:xfrm>
          <a:off x="3234799" y="1264392"/>
          <a:ext cx="91485" cy="687216"/>
        </a:xfrm>
        <a:custGeom>
          <a:avLst/>
          <a:gdLst/>
          <a:ahLst/>
          <a:cxnLst/>
          <a:rect l="0" t="0" r="0" b="0"/>
          <a:pathLst>
            <a:path>
              <a:moveTo>
                <a:pt x="0" y="0"/>
              </a:moveTo>
              <a:lnTo>
                <a:pt x="0" y="687216"/>
              </a:lnTo>
              <a:lnTo>
                <a:pt x="91485" y="687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36C43-4183-4B33-86C1-4E632D388FB6}">
      <dsp:nvSpPr>
        <dsp:cNvPr id="0" name=""/>
        <dsp:cNvSpPr/>
      </dsp:nvSpPr>
      <dsp:spPr>
        <a:xfrm>
          <a:off x="3326284" y="1378749"/>
          <a:ext cx="2995140" cy="1145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Private sector </a:t>
          </a:r>
          <a:r>
            <a:rPr lang="en-US" sz="1600" b="1" kern="1200" dirty="0">
              <a:solidFill>
                <a:schemeClr val="tx1"/>
              </a:solidFill>
              <a:latin typeface="+mj-lt"/>
            </a:rPr>
            <a:t>i</a:t>
          </a:r>
          <a:r>
            <a:rPr lang="en-US" sz="1600" b="1" i="0" kern="1200" dirty="0">
              <a:solidFill>
                <a:schemeClr val="tx1"/>
              </a:solidFill>
              <a:effectLst/>
              <a:latin typeface="+mj-lt"/>
            </a:rPr>
            <a:t>ntegration:</a:t>
          </a:r>
          <a:r>
            <a:rPr lang="en-US" sz="1600" b="0" i="0" kern="1200" dirty="0">
              <a:solidFill>
                <a:schemeClr val="tx1"/>
              </a:solidFill>
              <a:effectLst/>
              <a:latin typeface="+mj-lt"/>
            </a:rPr>
            <a:t> Encouraging businesses to internalize adaptation measures within their operations</a:t>
          </a:r>
          <a:endParaRPr lang="de-AT" sz="1600" kern="1200" dirty="0">
            <a:latin typeface="+mj-lt"/>
          </a:endParaRPr>
        </a:p>
      </dsp:txBody>
      <dsp:txXfrm>
        <a:off x="3359841" y="1412306"/>
        <a:ext cx="2928026" cy="1078604"/>
      </dsp:txXfrm>
    </dsp:sp>
    <dsp:sp modelId="{FAC27B5B-7425-46DC-AA23-CC8641DCAD95}">
      <dsp:nvSpPr>
        <dsp:cNvPr id="0" name=""/>
        <dsp:cNvSpPr/>
      </dsp:nvSpPr>
      <dsp:spPr>
        <a:xfrm>
          <a:off x="3234799" y="1264392"/>
          <a:ext cx="91485" cy="1603146"/>
        </a:xfrm>
        <a:custGeom>
          <a:avLst/>
          <a:gdLst/>
          <a:ahLst/>
          <a:cxnLst/>
          <a:rect l="0" t="0" r="0" b="0"/>
          <a:pathLst>
            <a:path>
              <a:moveTo>
                <a:pt x="0" y="0"/>
              </a:moveTo>
              <a:lnTo>
                <a:pt x="0" y="1603146"/>
              </a:lnTo>
              <a:lnTo>
                <a:pt x="91485" y="16031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188AF5-8116-49F0-8644-81C75B240667}">
      <dsp:nvSpPr>
        <dsp:cNvPr id="0" name=""/>
        <dsp:cNvSpPr/>
      </dsp:nvSpPr>
      <dsp:spPr>
        <a:xfrm>
          <a:off x="3326284" y="2638824"/>
          <a:ext cx="1893954" cy="45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mj-lt"/>
            <a:buNone/>
          </a:pPr>
          <a:r>
            <a:rPr lang="en-US" sz="1600" b="1" i="0" kern="1200" dirty="0">
              <a:solidFill>
                <a:schemeClr val="tx1"/>
              </a:solidFill>
              <a:effectLst/>
              <a:latin typeface="+mj-lt"/>
            </a:rPr>
            <a:t>Private </a:t>
          </a:r>
          <a:r>
            <a:rPr lang="en-US" sz="1600" b="1" kern="1200" dirty="0">
              <a:solidFill>
                <a:schemeClr val="tx1"/>
              </a:solidFill>
              <a:latin typeface="+mj-lt"/>
            </a:rPr>
            <a:t>c</a:t>
          </a:r>
          <a:r>
            <a:rPr lang="en-US" sz="1600" b="1" i="0" kern="1200" dirty="0">
              <a:solidFill>
                <a:schemeClr val="tx1"/>
              </a:solidFill>
              <a:effectLst/>
              <a:latin typeface="+mj-lt"/>
            </a:rPr>
            <a:t>ontributions</a:t>
          </a:r>
          <a:endParaRPr lang="de-AT" sz="1600" kern="1200" dirty="0">
            <a:latin typeface="+mj-lt"/>
          </a:endParaRPr>
        </a:p>
      </dsp:txBody>
      <dsp:txXfrm>
        <a:off x="3339682" y="2652222"/>
        <a:ext cx="1867158" cy="430631"/>
      </dsp:txXfrm>
    </dsp:sp>
    <dsp:sp modelId="{B5B76DC1-7EE6-4365-A697-66E90BE3F803}">
      <dsp:nvSpPr>
        <dsp:cNvPr id="0" name=""/>
        <dsp:cNvSpPr/>
      </dsp:nvSpPr>
      <dsp:spPr>
        <a:xfrm>
          <a:off x="3234799" y="1264392"/>
          <a:ext cx="91485" cy="2561130"/>
        </a:xfrm>
        <a:custGeom>
          <a:avLst/>
          <a:gdLst/>
          <a:ahLst/>
          <a:cxnLst/>
          <a:rect l="0" t="0" r="0" b="0"/>
          <a:pathLst>
            <a:path>
              <a:moveTo>
                <a:pt x="0" y="0"/>
              </a:moveTo>
              <a:lnTo>
                <a:pt x="0" y="2561130"/>
              </a:lnTo>
              <a:lnTo>
                <a:pt x="91485" y="25611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43C085-4D2D-4434-B3B1-CF78F22DA3D8}">
      <dsp:nvSpPr>
        <dsp:cNvPr id="0" name=""/>
        <dsp:cNvSpPr/>
      </dsp:nvSpPr>
      <dsp:spPr>
        <a:xfrm>
          <a:off x="3326284" y="3210609"/>
          <a:ext cx="3166350" cy="12298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Public-private </a:t>
          </a:r>
          <a:r>
            <a:rPr lang="en-US" sz="1600" b="1" kern="1200" dirty="0">
              <a:solidFill>
                <a:schemeClr val="tx1"/>
              </a:solidFill>
              <a:latin typeface="+mj-lt"/>
            </a:rPr>
            <a:t>p</a:t>
          </a:r>
          <a:r>
            <a:rPr lang="en-US" sz="1600" b="1" i="0" kern="1200" dirty="0">
              <a:solidFill>
                <a:schemeClr val="tx1"/>
              </a:solidFill>
              <a:effectLst/>
              <a:latin typeface="+mj-lt"/>
            </a:rPr>
            <a:t>artnership </a:t>
          </a:r>
          <a:r>
            <a:rPr lang="en-US" sz="1600" b="1" kern="1200" dirty="0">
              <a:solidFill>
                <a:schemeClr val="tx1"/>
              </a:solidFill>
              <a:latin typeface="+mj-lt"/>
            </a:rPr>
            <a:t>i</a:t>
          </a:r>
          <a:r>
            <a:rPr lang="en-US" sz="1600" b="1" i="0" kern="1200" dirty="0">
              <a:solidFill>
                <a:schemeClr val="tx1"/>
              </a:solidFill>
              <a:effectLst/>
              <a:latin typeface="+mj-lt"/>
            </a:rPr>
            <a:t>nstruments:</a:t>
          </a:r>
          <a:r>
            <a:rPr lang="en-US" sz="1600" b="0" i="0" kern="1200" dirty="0">
              <a:solidFill>
                <a:schemeClr val="tx1"/>
              </a:solidFill>
              <a:effectLst/>
              <a:latin typeface="+mj-lt"/>
            </a:rPr>
            <a:t> Co-investment fund by </a:t>
          </a:r>
          <a:r>
            <a:rPr lang="en-US" sz="1600" b="0" i="0" kern="1200" dirty="0" err="1">
              <a:solidFill>
                <a:schemeClr val="tx1"/>
              </a:solidFill>
              <a:effectLst/>
              <a:latin typeface="+mj-lt"/>
            </a:rPr>
            <a:t>Innvierte</a:t>
          </a:r>
          <a:r>
            <a:rPr lang="en-US" sz="1600" b="0" i="0" kern="1200" dirty="0">
              <a:solidFill>
                <a:schemeClr val="tx1"/>
              </a:solidFill>
              <a:effectLst/>
              <a:latin typeface="+mj-lt"/>
            </a:rPr>
            <a:t> and Technology Transfer fund by </a:t>
          </a:r>
          <a:r>
            <a:rPr lang="en-US" sz="1600" b="0" i="0" kern="1200" dirty="0" err="1">
              <a:solidFill>
                <a:schemeClr val="tx1"/>
              </a:solidFill>
              <a:effectLst/>
              <a:latin typeface="+mj-lt"/>
            </a:rPr>
            <a:t>Innvierte</a:t>
          </a:r>
          <a:r>
            <a:rPr lang="en-US" sz="1600" b="0" i="0" kern="1200" dirty="0">
              <a:solidFill>
                <a:schemeClr val="tx1"/>
              </a:solidFill>
              <a:effectLst/>
              <a:latin typeface="+mj-lt"/>
            </a:rPr>
            <a:t> - involving a mix of public and private investment</a:t>
          </a:r>
          <a:endParaRPr lang="de-AT" sz="1600" kern="1200" dirty="0"/>
        </a:p>
      </dsp:txBody>
      <dsp:txXfrm>
        <a:off x="3362304" y="3246629"/>
        <a:ext cx="3094310" cy="1157785"/>
      </dsp:txXfrm>
    </dsp:sp>
    <dsp:sp modelId="{11583B60-3540-451F-B57B-C1538AD067B9}">
      <dsp:nvSpPr>
        <dsp:cNvPr id="0" name=""/>
        <dsp:cNvSpPr/>
      </dsp:nvSpPr>
      <dsp:spPr>
        <a:xfrm>
          <a:off x="3234799" y="1264392"/>
          <a:ext cx="91485" cy="3741659"/>
        </a:xfrm>
        <a:custGeom>
          <a:avLst/>
          <a:gdLst/>
          <a:ahLst/>
          <a:cxnLst/>
          <a:rect l="0" t="0" r="0" b="0"/>
          <a:pathLst>
            <a:path>
              <a:moveTo>
                <a:pt x="0" y="0"/>
              </a:moveTo>
              <a:lnTo>
                <a:pt x="0" y="3741659"/>
              </a:lnTo>
              <a:lnTo>
                <a:pt x="91485" y="374165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7B2D6F-35CC-42B0-AAFF-ABDD35D8D55E}">
      <dsp:nvSpPr>
        <dsp:cNvPr id="0" name=""/>
        <dsp:cNvSpPr/>
      </dsp:nvSpPr>
      <dsp:spPr>
        <a:xfrm>
          <a:off x="3326284" y="4554792"/>
          <a:ext cx="4168804" cy="9025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Financial instruments:</a:t>
          </a:r>
          <a:r>
            <a:rPr lang="en-US" sz="1600" b="0" i="0" kern="1200" dirty="0">
              <a:solidFill>
                <a:schemeClr val="tx1"/>
              </a:solidFill>
              <a:effectLst/>
              <a:latin typeface="+mj-lt"/>
            </a:rPr>
            <a:t> Taxonomy framework, European green bond standard, calls for tenders, and support mechanisms for participatory citizen projects</a:t>
          </a:r>
          <a:endParaRPr lang="de-AT" sz="1600" kern="1200" dirty="0"/>
        </a:p>
      </dsp:txBody>
      <dsp:txXfrm>
        <a:off x="3352718" y="4581226"/>
        <a:ext cx="4115936" cy="849650"/>
      </dsp:txXfrm>
    </dsp:sp>
    <dsp:sp modelId="{88A49B53-4451-4B80-8A30-6CBAD8A68DF5}">
      <dsp:nvSpPr>
        <dsp:cNvPr id="0" name=""/>
        <dsp:cNvSpPr/>
      </dsp:nvSpPr>
      <dsp:spPr>
        <a:xfrm>
          <a:off x="6245356" y="806964"/>
          <a:ext cx="2379958" cy="45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Regulatory and institutional mechanisms</a:t>
          </a:r>
          <a:endParaRPr lang="de-AT" sz="1600" kern="1200" dirty="0">
            <a:latin typeface="+mj-lt"/>
          </a:endParaRPr>
        </a:p>
      </dsp:txBody>
      <dsp:txXfrm>
        <a:off x="6258754" y="820362"/>
        <a:ext cx="2353162" cy="430631"/>
      </dsp:txXfrm>
    </dsp:sp>
    <dsp:sp modelId="{797E786A-C5E3-4897-AC63-28FD5CC07AB4}">
      <dsp:nvSpPr>
        <dsp:cNvPr id="0" name=""/>
        <dsp:cNvSpPr/>
      </dsp:nvSpPr>
      <dsp:spPr>
        <a:xfrm>
          <a:off x="6483352" y="1264392"/>
          <a:ext cx="237995" cy="1053935"/>
        </a:xfrm>
        <a:custGeom>
          <a:avLst/>
          <a:gdLst/>
          <a:ahLst/>
          <a:cxnLst/>
          <a:rect l="0" t="0" r="0" b="0"/>
          <a:pathLst>
            <a:path>
              <a:moveTo>
                <a:pt x="0" y="0"/>
              </a:moveTo>
              <a:lnTo>
                <a:pt x="0" y="1053935"/>
              </a:lnTo>
              <a:lnTo>
                <a:pt x="237995" y="10539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09F706-7D19-4459-81F0-0BCBB7FA853C}">
      <dsp:nvSpPr>
        <dsp:cNvPr id="0" name=""/>
        <dsp:cNvSpPr/>
      </dsp:nvSpPr>
      <dsp:spPr>
        <a:xfrm>
          <a:off x="6721348" y="1378749"/>
          <a:ext cx="2798885" cy="18791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Financial institution requirements:</a:t>
          </a:r>
          <a:r>
            <a:rPr lang="en-US" sz="1600" b="0" i="0" kern="1200" dirty="0">
              <a:solidFill>
                <a:schemeClr val="tx1"/>
              </a:solidFill>
              <a:effectLst/>
              <a:latin typeface="+mj-lt"/>
            </a:rPr>
            <a:t> Mandates for credit entities to publish decarbonization objectives for their portfolios aligned with the Paris Agreement</a:t>
          </a:r>
          <a:endParaRPr lang="de-AT" sz="1600" kern="1200" dirty="0">
            <a:latin typeface="+mj-lt"/>
          </a:endParaRPr>
        </a:p>
      </dsp:txBody>
      <dsp:txXfrm>
        <a:off x="6776387" y="1433788"/>
        <a:ext cx="2688807" cy="1769080"/>
      </dsp:txXfrm>
    </dsp:sp>
    <dsp:sp modelId="{051FDA01-DB82-4171-AF61-4F047D9C2F05}">
      <dsp:nvSpPr>
        <dsp:cNvPr id="0" name=""/>
        <dsp:cNvSpPr/>
      </dsp:nvSpPr>
      <dsp:spPr>
        <a:xfrm>
          <a:off x="6483352" y="1264392"/>
          <a:ext cx="237995" cy="2670068"/>
        </a:xfrm>
        <a:custGeom>
          <a:avLst/>
          <a:gdLst/>
          <a:ahLst/>
          <a:cxnLst/>
          <a:rect l="0" t="0" r="0" b="0"/>
          <a:pathLst>
            <a:path>
              <a:moveTo>
                <a:pt x="0" y="0"/>
              </a:moveTo>
              <a:lnTo>
                <a:pt x="0" y="2670068"/>
              </a:lnTo>
              <a:lnTo>
                <a:pt x="237995" y="267006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19CFE1-4F19-4C72-9945-2CF64A8B4721}">
      <dsp:nvSpPr>
        <dsp:cNvPr id="0" name=""/>
        <dsp:cNvSpPr/>
      </dsp:nvSpPr>
      <dsp:spPr>
        <a:xfrm>
          <a:off x="6721348" y="3372264"/>
          <a:ext cx="3064135" cy="11243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Font typeface="+mj-lt"/>
            <a:buNone/>
          </a:pPr>
          <a:r>
            <a:rPr lang="en-US" sz="1600" b="1" i="0" kern="1200" dirty="0">
              <a:solidFill>
                <a:schemeClr val="tx1"/>
              </a:solidFill>
              <a:effectLst/>
              <a:latin typeface="+mj-lt"/>
            </a:rPr>
            <a:t>Risk assessment and reporting:</a:t>
          </a:r>
          <a:r>
            <a:rPr lang="en-US" sz="1600" b="0" i="0" kern="1200" dirty="0">
              <a:solidFill>
                <a:schemeClr val="tx1"/>
              </a:solidFill>
              <a:effectLst/>
              <a:latin typeface="+mj-lt"/>
            </a:rPr>
            <a:t> Requirements to assess and report climate change risks associated with their activities.</a:t>
          </a:r>
          <a:endParaRPr lang="de-AT" sz="1600" kern="1200" dirty="0">
            <a:latin typeface="+mj-lt"/>
          </a:endParaRPr>
        </a:p>
      </dsp:txBody>
      <dsp:txXfrm>
        <a:off x="6754280" y="3405196"/>
        <a:ext cx="2998271" cy="1058529"/>
      </dsp:txXfrm>
    </dsp:sp>
    <dsp:sp modelId="{7D246761-7FC2-407F-B98D-5C826A3C4814}">
      <dsp:nvSpPr>
        <dsp:cNvPr id="0" name=""/>
        <dsp:cNvSpPr/>
      </dsp:nvSpPr>
      <dsp:spPr>
        <a:xfrm>
          <a:off x="9634529" y="806964"/>
          <a:ext cx="1898342" cy="45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Policy integration and support</a:t>
          </a:r>
          <a:endParaRPr lang="de-AT" sz="1600" kern="1200" dirty="0">
            <a:latin typeface="+mj-lt"/>
          </a:endParaRPr>
        </a:p>
      </dsp:txBody>
      <dsp:txXfrm>
        <a:off x="9647927" y="820362"/>
        <a:ext cx="1871546" cy="430631"/>
      </dsp:txXfrm>
    </dsp:sp>
    <dsp:sp modelId="{E2B42AD8-73BE-40C1-8CA7-DA29B0D3A496}">
      <dsp:nvSpPr>
        <dsp:cNvPr id="0" name=""/>
        <dsp:cNvSpPr/>
      </dsp:nvSpPr>
      <dsp:spPr>
        <a:xfrm>
          <a:off x="9824363" y="1264392"/>
          <a:ext cx="189834" cy="612980"/>
        </a:xfrm>
        <a:custGeom>
          <a:avLst/>
          <a:gdLst/>
          <a:ahLst/>
          <a:cxnLst/>
          <a:rect l="0" t="0" r="0" b="0"/>
          <a:pathLst>
            <a:path>
              <a:moveTo>
                <a:pt x="0" y="0"/>
              </a:moveTo>
              <a:lnTo>
                <a:pt x="0" y="612980"/>
              </a:lnTo>
              <a:lnTo>
                <a:pt x="189834" y="6129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50BD83-DF9A-4321-8079-3060AD70C34C}">
      <dsp:nvSpPr>
        <dsp:cNvPr id="0" name=""/>
        <dsp:cNvSpPr/>
      </dsp:nvSpPr>
      <dsp:spPr>
        <a:xfrm>
          <a:off x="10014197" y="1378749"/>
          <a:ext cx="1970780" cy="9972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Integration into public procurement</a:t>
          </a:r>
          <a:endParaRPr lang="de-AT" sz="1600" kern="1200" dirty="0"/>
        </a:p>
      </dsp:txBody>
      <dsp:txXfrm>
        <a:off x="10043405" y="1407957"/>
        <a:ext cx="1912364" cy="938830"/>
      </dsp:txXfrm>
    </dsp:sp>
    <dsp:sp modelId="{A37E2D65-4FDF-4EE2-BAF8-173CFC6252C2}">
      <dsp:nvSpPr>
        <dsp:cNvPr id="0" name=""/>
        <dsp:cNvSpPr/>
      </dsp:nvSpPr>
      <dsp:spPr>
        <a:xfrm>
          <a:off x="9824363" y="1264392"/>
          <a:ext cx="189834" cy="1739317"/>
        </a:xfrm>
        <a:custGeom>
          <a:avLst/>
          <a:gdLst/>
          <a:ahLst/>
          <a:cxnLst/>
          <a:rect l="0" t="0" r="0" b="0"/>
          <a:pathLst>
            <a:path>
              <a:moveTo>
                <a:pt x="0" y="0"/>
              </a:moveTo>
              <a:lnTo>
                <a:pt x="0" y="1739317"/>
              </a:lnTo>
              <a:lnTo>
                <a:pt x="189834" y="17393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ECBC5-708C-4B65-B4C9-866388F3D854}">
      <dsp:nvSpPr>
        <dsp:cNvPr id="0" name=""/>
        <dsp:cNvSpPr/>
      </dsp:nvSpPr>
      <dsp:spPr>
        <a:xfrm>
          <a:off x="10014197" y="2490352"/>
          <a:ext cx="2070126" cy="102671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Integration into budgetary </a:t>
          </a:r>
          <a:r>
            <a:rPr lang="en-US" sz="1600" b="1" kern="1200" dirty="0">
              <a:solidFill>
                <a:schemeClr val="tx1"/>
              </a:solidFill>
              <a:latin typeface="+mj-lt"/>
            </a:rPr>
            <a:t>a</a:t>
          </a:r>
          <a:r>
            <a:rPr lang="en-US" sz="1600" b="1" i="0" kern="1200" dirty="0">
              <a:solidFill>
                <a:schemeClr val="tx1"/>
              </a:solidFill>
              <a:effectLst/>
              <a:latin typeface="+mj-lt"/>
            </a:rPr>
            <a:t>llocation</a:t>
          </a:r>
          <a:endParaRPr lang="de-AT" sz="1600" kern="1200" dirty="0"/>
        </a:p>
      </dsp:txBody>
      <dsp:txXfrm>
        <a:off x="10044268" y="2520423"/>
        <a:ext cx="2009984" cy="966572"/>
      </dsp:txXfrm>
    </dsp:sp>
    <dsp:sp modelId="{D72F9937-3092-4B70-81F3-476D2577C547}">
      <dsp:nvSpPr>
        <dsp:cNvPr id="0" name=""/>
        <dsp:cNvSpPr/>
      </dsp:nvSpPr>
      <dsp:spPr>
        <a:xfrm>
          <a:off x="9824363" y="1264392"/>
          <a:ext cx="189834" cy="2853028"/>
        </a:xfrm>
        <a:custGeom>
          <a:avLst/>
          <a:gdLst/>
          <a:ahLst/>
          <a:cxnLst/>
          <a:rect l="0" t="0" r="0" b="0"/>
          <a:pathLst>
            <a:path>
              <a:moveTo>
                <a:pt x="0" y="0"/>
              </a:moveTo>
              <a:lnTo>
                <a:pt x="0" y="2853028"/>
              </a:lnTo>
              <a:lnTo>
                <a:pt x="189834" y="28530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D34F8-1767-4AAF-B6C2-CAB10DB5DBA8}">
      <dsp:nvSpPr>
        <dsp:cNvPr id="0" name=""/>
        <dsp:cNvSpPr/>
      </dsp:nvSpPr>
      <dsp:spPr>
        <a:xfrm>
          <a:off x="10014197" y="3631424"/>
          <a:ext cx="1742974" cy="9719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effectLst/>
              <a:latin typeface="+mj-lt"/>
            </a:rPr>
            <a:t>Incentivizing private </a:t>
          </a:r>
          <a:r>
            <a:rPr lang="en-US" sz="1600" b="1" kern="1200" dirty="0">
              <a:solidFill>
                <a:schemeClr val="tx1"/>
              </a:solidFill>
              <a:latin typeface="+mj-lt"/>
            </a:rPr>
            <a:t>s</a:t>
          </a:r>
          <a:r>
            <a:rPr lang="en-US" sz="1600" b="1" i="0" kern="1200" dirty="0">
              <a:solidFill>
                <a:schemeClr val="tx1"/>
              </a:solidFill>
              <a:effectLst/>
              <a:latin typeface="+mj-lt"/>
            </a:rPr>
            <a:t>ector </a:t>
          </a:r>
          <a:r>
            <a:rPr lang="en-US" sz="1600" b="1" kern="1200" dirty="0">
              <a:solidFill>
                <a:schemeClr val="tx1"/>
              </a:solidFill>
              <a:latin typeface="+mj-lt"/>
            </a:rPr>
            <a:t>i</a:t>
          </a:r>
          <a:r>
            <a:rPr lang="en-US" sz="1600" b="1" i="0" kern="1200" dirty="0">
              <a:solidFill>
                <a:schemeClr val="tx1"/>
              </a:solidFill>
              <a:effectLst/>
              <a:latin typeface="+mj-lt"/>
            </a:rPr>
            <a:t>nvolvement</a:t>
          </a:r>
          <a:endParaRPr lang="de-AT" sz="1600" kern="1200" dirty="0"/>
        </a:p>
      </dsp:txBody>
      <dsp:txXfrm>
        <a:off x="10042666" y="3659893"/>
        <a:ext cx="1686036" cy="9150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8E501-34DD-48E5-BB23-33891F98149B}">
      <dsp:nvSpPr>
        <dsp:cNvPr id="0" name=""/>
        <dsp:cNvSpPr/>
      </dsp:nvSpPr>
      <dsp:spPr>
        <a:xfrm rot="5400000">
          <a:off x="502624" y="2215039"/>
          <a:ext cx="1503444" cy="25016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776E5B-EC8E-4855-922B-2123C63CB91C}">
      <dsp:nvSpPr>
        <dsp:cNvPr id="0" name=""/>
        <dsp:cNvSpPr/>
      </dsp:nvSpPr>
      <dsp:spPr>
        <a:xfrm>
          <a:off x="251662" y="2962507"/>
          <a:ext cx="2258547" cy="1979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mj-lt"/>
            </a:rPr>
            <a:t>Informing</a:t>
          </a:r>
          <a:endParaRPr lang="de-AT" sz="1600" b="1"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Exhibitions</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Informational breakfasts for journalists</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Online platform</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Provisions for access to information </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Efforts to inform citizens</a:t>
          </a:r>
          <a:endParaRPr lang="de-AT" sz="1600" kern="1200" dirty="0">
            <a:latin typeface="+mj-lt"/>
          </a:endParaRPr>
        </a:p>
      </dsp:txBody>
      <dsp:txXfrm>
        <a:off x="251662" y="2962507"/>
        <a:ext cx="2258547" cy="1979748"/>
      </dsp:txXfrm>
    </dsp:sp>
    <dsp:sp modelId="{ED1D0CBC-4A6C-4CBC-BCE5-D930EFB36708}">
      <dsp:nvSpPr>
        <dsp:cNvPr id="0" name=""/>
        <dsp:cNvSpPr/>
      </dsp:nvSpPr>
      <dsp:spPr>
        <a:xfrm>
          <a:off x="2084068" y="2030861"/>
          <a:ext cx="426140" cy="42614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4C8F05-90C4-47B0-A13F-B358AD9AB13B}">
      <dsp:nvSpPr>
        <dsp:cNvPr id="0" name=""/>
        <dsp:cNvSpPr/>
      </dsp:nvSpPr>
      <dsp:spPr>
        <a:xfrm rot="5400000">
          <a:off x="3267527" y="1530861"/>
          <a:ext cx="1503444" cy="25016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116551-C0E7-4FF6-AF29-43B0233B89BB}">
      <dsp:nvSpPr>
        <dsp:cNvPr id="0" name=""/>
        <dsp:cNvSpPr/>
      </dsp:nvSpPr>
      <dsp:spPr>
        <a:xfrm>
          <a:off x="3016564" y="2278330"/>
          <a:ext cx="2258547" cy="1979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55650">
            <a:lnSpc>
              <a:spcPct val="90000"/>
            </a:lnSpc>
            <a:spcBef>
              <a:spcPct val="0"/>
            </a:spcBef>
            <a:spcAft>
              <a:spcPct val="35000"/>
            </a:spcAft>
            <a:buNone/>
          </a:pPr>
          <a:r>
            <a:rPr lang="en-US" sz="1700" b="1" kern="1200" dirty="0">
              <a:latin typeface="+mj-lt"/>
            </a:rPr>
            <a:t>Consultation</a:t>
          </a:r>
          <a:endParaRPr lang="de-AT" sz="1700" b="1"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1500 comments from 182 organizations and individuals</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1175 comments</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Deliberative workshops</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effectLst/>
              <a:latin typeface="+mj-lt"/>
              <a:ea typeface="Calibri" panose="020F0502020204030204" pitchFamily="34" charset="0"/>
              <a:cs typeface="Times New Roman" panose="02020603050405020304" pitchFamily="18" charset="0"/>
            </a:rPr>
            <a:t>National Citizens' Assembly on Climate Change</a:t>
          </a:r>
          <a:endParaRPr lang="de-AT" sz="1600" kern="1200" dirty="0">
            <a:latin typeface="+mj-lt"/>
          </a:endParaRPr>
        </a:p>
      </dsp:txBody>
      <dsp:txXfrm>
        <a:off x="3016564" y="2278330"/>
        <a:ext cx="2258547" cy="1979748"/>
      </dsp:txXfrm>
    </dsp:sp>
    <dsp:sp modelId="{13EE0611-7409-4921-B49D-8ABB96B585AF}">
      <dsp:nvSpPr>
        <dsp:cNvPr id="0" name=""/>
        <dsp:cNvSpPr/>
      </dsp:nvSpPr>
      <dsp:spPr>
        <a:xfrm>
          <a:off x="4848970" y="1346683"/>
          <a:ext cx="426140" cy="42614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72B88-CC8F-45C1-B1FD-CC8648FC3ADD}">
      <dsp:nvSpPr>
        <dsp:cNvPr id="0" name=""/>
        <dsp:cNvSpPr/>
      </dsp:nvSpPr>
      <dsp:spPr>
        <a:xfrm rot="5400000">
          <a:off x="6032429" y="846683"/>
          <a:ext cx="1503444" cy="25016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4C57CD-EED8-4EDA-AF61-516C0068A733}">
      <dsp:nvSpPr>
        <dsp:cNvPr id="0" name=""/>
        <dsp:cNvSpPr/>
      </dsp:nvSpPr>
      <dsp:spPr>
        <a:xfrm>
          <a:off x="5781467" y="1594152"/>
          <a:ext cx="2258547" cy="1979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mj-lt"/>
            </a:rPr>
            <a:t>Placation</a:t>
          </a:r>
          <a:endParaRPr lang="de-AT" sz="1600" b="1" kern="1200" dirty="0">
            <a:latin typeface="+mj-lt"/>
          </a:endParaRPr>
        </a:p>
        <a:p>
          <a:pPr marL="171450" lvl="1" indent="-171450" algn="l" defTabSz="711200">
            <a:lnSpc>
              <a:spcPct val="90000"/>
            </a:lnSpc>
            <a:spcBef>
              <a:spcPct val="0"/>
            </a:spcBef>
            <a:spcAft>
              <a:spcPct val="15000"/>
            </a:spcAft>
            <a:buChar char="•"/>
          </a:pPr>
          <a:r>
            <a:rPr lang="en-US" sz="1600" kern="1200" dirty="0">
              <a:effectLst/>
              <a:latin typeface="+mj-lt"/>
              <a:ea typeface="Calibri" panose="020F0502020204030204" pitchFamily="34" charset="0"/>
              <a:cs typeface="Times New Roman" panose="02020603050405020304" pitchFamily="18" charset="0"/>
            </a:rPr>
            <a:t>Committee of Expert Persons on Climate Change and Energy Transition</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latin typeface="+mj-lt"/>
            </a:rPr>
            <a:t>Consideration of input from various stakeholders</a:t>
          </a:r>
          <a:endParaRPr lang="de-AT" sz="1600" kern="1200" dirty="0">
            <a:latin typeface="+mj-lt"/>
          </a:endParaRPr>
        </a:p>
      </dsp:txBody>
      <dsp:txXfrm>
        <a:off x="5781467" y="1594152"/>
        <a:ext cx="2258547" cy="1979748"/>
      </dsp:txXfrm>
    </dsp:sp>
    <dsp:sp modelId="{0F75276B-F86F-4663-BC76-98F6863525EF}">
      <dsp:nvSpPr>
        <dsp:cNvPr id="0" name=""/>
        <dsp:cNvSpPr/>
      </dsp:nvSpPr>
      <dsp:spPr>
        <a:xfrm>
          <a:off x="7613873" y="662505"/>
          <a:ext cx="426140" cy="42614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8167CA-2692-4AAE-A0E9-032864E49FBF}">
      <dsp:nvSpPr>
        <dsp:cNvPr id="0" name=""/>
        <dsp:cNvSpPr/>
      </dsp:nvSpPr>
      <dsp:spPr>
        <a:xfrm rot="5400000">
          <a:off x="8797332" y="162505"/>
          <a:ext cx="1503444" cy="2501698"/>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DD551-C398-485E-952E-CB1FEAEF7A2F}">
      <dsp:nvSpPr>
        <dsp:cNvPr id="0" name=""/>
        <dsp:cNvSpPr/>
      </dsp:nvSpPr>
      <dsp:spPr>
        <a:xfrm>
          <a:off x="8546370" y="909974"/>
          <a:ext cx="2258547" cy="1979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mj-lt"/>
            </a:rPr>
            <a:t>Partnership</a:t>
          </a:r>
          <a:endParaRPr lang="de-AT" sz="1600" b="1" kern="1200" dirty="0">
            <a:latin typeface="+mj-lt"/>
          </a:endParaRPr>
        </a:p>
        <a:p>
          <a:pPr marL="171450" lvl="1" indent="-171450" algn="l" defTabSz="711200">
            <a:lnSpc>
              <a:spcPct val="90000"/>
            </a:lnSpc>
            <a:spcBef>
              <a:spcPct val="0"/>
            </a:spcBef>
            <a:spcAft>
              <a:spcPct val="15000"/>
            </a:spcAft>
            <a:buChar char="•"/>
          </a:pPr>
          <a:r>
            <a:rPr lang="en-US" sz="1600" kern="1200" dirty="0">
              <a:effectLst/>
              <a:latin typeface="+mj-lt"/>
              <a:ea typeface="Calibri" panose="020F0502020204030204" pitchFamily="34" charset="0"/>
              <a:cs typeface="Times New Roman" panose="02020603050405020304" pitchFamily="18" charset="0"/>
            </a:rPr>
            <a:t>National Climate Council </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effectLst/>
              <a:latin typeface="+mj-lt"/>
              <a:ea typeface="Calibri" panose="020F0502020204030204" pitchFamily="34" charset="0"/>
              <a:cs typeface="Times New Roman" panose="02020603050405020304" pitchFamily="18" charset="0"/>
            </a:rPr>
            <a:t>Impacts and Adaptation Working Group </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effectLst/>
              <a:latin typeface="+mj-lt"/>
              <a:ea typeface="Calibri" panose="020F0502020204030204" pitchFamily="34" charset="0"/>
              <a:cs typeface="Times New Roman" panose="02020603050405020304" pitchFamily="18" charset="0"/>
            </a:rPr>
            <a:t>Collaboration between different levels of administration and private sector</a:t>
          </a:r>
          <a:endParaRPr lang="de-AT" sz="1600" kern="1200" dirty="0">
            <a:latin typeface="+mj-lt"/>
          </a:endParaRPr>
        </a:p>
        <a:p>
          <a:pPr marL="171450" lvl="1" indent="-171450" algn="l" defTabSz="711200">
            <a:lnSpc>
              <a:spcPct val="90000"/>
            </a:lnSpc>
            <a:spcBef>
              <a:spcPct val="0"/>
            </a:spcBef>
            <a:spcAft>
              <a:spcPct val="15000"/>
            </a:spcAft>
            <a:buChar char="•"/>
          </a:pPr>
          <a:r>
            <a:rPr lang="en-US" sz="1600" kern="1200" dirty="0">
              <a:effectLst/>
              <a:latin typeface="+mj-lt"/>
              <a:ea typeface="Calibri" panose="020F0502020204030204" pitchFamily="34" charset="0"/>
              <a:cs typeface="Times New Roman" panose="02020603050405020304" pitchFamily="18" charset="0"/>
            </a:rPr>
            <a:t>Partnerships between municipalities and citizen groups</a:t>
          </a:r>
          <a:endParaRPr lang="de-AT" sz="1600" kern="1200" dirty="0">
            <a:latin typeface="+mj-lt"/>
          </a:endParaRPr>
        </a:p>
      </dsp:txBody>
      <dsp:txXfrm>
        <a:off x="8546370" y="909974"/>
        <a:ext cx="2258547" cy="197974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a:extLst>
              <a:ext uri="{FF2B5EF4-FFF2-40B4-BE49-F238E27FC236}">
                <a16:creationId xmlns:a16="http://schemas.microsoft.com/office/drawing/2014/main" id="{9CE57079-B87C-806F-6F44-7BE0EA3204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Segnaposto note 2">
            <a:extLst>
              <a:ext uri="{FF2B5EF4-FFF2-40B4-BE49-F238E27FC236}">
                <a16:creationId xmlns:a16="http://schemas.microsoft.com/office/drawing/2014/main" id="{EDEEEB4D-CF15-65F6-CB97-9FFC041E46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5363" name="Segnaposto numero diapositiva 3">
            <a:extLst>
              <a:ext uri="{FF2B5EF4-FFF2-40B4-BE49-F238E27FC236}">
                <a16:creationId xmlns:a16="http://schemas.microsoft.com/office/drawing/2014/main" id="{0FA8FAC4-5470-0758-C20E-7B2137BDD2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58C5CA-2533-624B-B5DC-D01C8A6CFC9D}" type="slidenum">
              <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1627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638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8635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6539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82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46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352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385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101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8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327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657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3888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8682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025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432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6941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02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933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787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1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200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695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43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5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942DB1-85CF-7B60-0966-156F0075E7AC}"/>
              </a:ext>
            </a:extLst>
          </p:cNvPr>
          <p:cNvSpPr>
            <a:spLocks noGrp="1"/>
          </p:cNvSpPr>
          <p:nvPr>
            <p:ph type="dt" sz="half" idx="10"/>
          </p:nvPr>
        </p:nvSpPr>
        <p:spPr/>
        <p:txBody>
          <a:bodyPr/>
          <a:lstStyle>
            <a:lvl1pPr>
              <a:defRPr/>
            </a:lvl1pPr>
          </a:lstStyle>
          <a:p>
            <a:pPr>
              <a:defRPr/>
            </a:pPr>
            <a:fld id="{D9D7CAFE-0335-F54F-A157-17DE06C747EB}" type="datetimeFigureOut">
              <a:rPr lang="it-IT" altLang="it-IT"/>
              <a:pPr>
                <a:defRPr/>
              </a:pPr>
              <a:t>05/06/2024</a:t>
            </a:fld>
            <a:endParaRPr lang="it-IT" altLang="it-IT"/>
          </a:p>
        </p:txBody>
      </p:sp>
      <p:sp>
        <p:nvSpPr>
          <p:cNvPr id="5" name="Segnaposto piè di pagina 4">
            <a:extLst>
              <a:ext uri="{FF2B5EF4-FFF2-40B4-BE49-F238E27FC236}">
                <a16:creationId xmlns:a16="http://schemas.microsoft.com/office/drawing/2014/main" id="{0002DC58-6931-000B-1025-BFD443E1CB8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0AED2F1-FAAF-BEAC-0B62-678693452B0E}"/>
              </a:ext>
            </a:extLst>
          </p:cNvPr>
          <p:cNvSpPr>
            <a:spLocks noGrp="1"/>
          </p:cNvSpPr>
          <p:nvPr>
            <p:ph type="sldNum" sz="quarter" idx="12"/>
          </p:nvPr>
        </p:nvSpPr>
        <p:spPr/>
        <p:txBody>
          <a:bodyPr/>
          <a:lstStyle>
            <a:lvl1pPr>
              <a:defRPr/>
            </a:lvl1pPr>
          </a:lstStyle>
          <a:p>
            <a:fld id="{88037D72-EBEB-EC4E-9A73-20D86073044A}" type="slidenum">
              <a:rPr lang="it-IT" altLang="it-IT"/>
              <a:pPr/>
              <a:t>‹#›</a:t>
            </a:fld>
            <a:endParaRPr lang="it-IT" altLang="it-IT"/>
          </a:p>
        </p:txBody>
      </p:sp>
    </p:spTree>
    <p:extLst>
      <p:ext uri="{BB962C8B-B14F-4D97-AF65-F5344CB8AC3E}">
        <p14:creationId xmlns:p14="http://schemas.microsoft.com/office/powerpoint/2010/main" val="398319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C03F1089-021A-95C4-5E59-53875563826B}"/>
              </a:ext>
            </a:extLst>
          </p:cNvPr>
          <p:cNvSpPr>
            <a:spLocks noGrp="1"/>
          </p:cNvSpPr>
          <p:nvPr>
            <p:ph type="dt" sz="half" idx="10"/>
          </p:nvPr>
        </p:nvSpPr>
        <p:spPr/>
        <p:txBody>
          <a:bodyPr/>
          <a:lstStyle>
            <a:lvl1pPr>
              <a:defRPr/>
            </a:lvl1pPr>
          </a:lstStyle>
          <a:p>
            <a:pPr>
              <a:defRPr/>
            </a:pPr>
            <a:fld id="{1739C125-C163-DF43-B627-7C6778EBD5E9}" type="datetimeFigureOut">
              <a:rPr lang="it-IT" altLang="it-IT"/>
              <a:pPr>
                <a:defRPr/>
              </a:pPr>
              <a:t>05/06/2024</a:t>
            </a:fld>
            <a:endParaRPr lang="it-IT" altLang="it-IT"/>
          </a:p>
        </p:txBody>
      </p:sp>
      <p:sp>
        <p:nvSpPr>
          <p:cNvPr id="5" name="Segnaposto piè di pagina 4">
            <a:extLst>
              <a:ext uri="{FF2B5EF4-FFF2-40B4-BE49-F238E27FC236}">
                <a16:creationId xmlns:a16="http://schemas.microsoft.com/office/drawing/2014/main" id="{29DC90B5-7A73-0055-169A-15EBBCF2778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3204B3B-9606-68A9-D219-572939353094}"/>
              </a:ext>
            </a:extLst>
          </p:cNvPr>
          <p:cNvSpPr>
            <a:spLocks noGrp="1"/>
          </p:cNvSpPr>
          <p:nvPr>
            <p:ph type="sldNum" sz="quarter" idx="12"/>
          </p:nvPr>
        </p:nvSpPr>
        <p:spPr/>
        <p:txBody>
          <a:bodyPr/>
          <a:lstStyle>
            <a:lvl1pPr>
              <a:defRPr/>
            </a:lvl1pPr>
          </a:lstStyle>
          <a:p>
            <a:fld id="{C04203DE-7B88-F340-AF98-AFEFCACF5AC5}" type="slidenum">
              <a:rPr lang="it-IT" altLang="it-IT"/>
              <a:pPr/>
              <a:t>‹#›</a:t>
            </a:fld>
            <a:endParaRPr lang="it-IT" altLang="it-IT"/>
          </a:p>
        </p:txBody>
      </p:sp>
    </p:spTree>
    <p:extLst>
      <p:ext uri="{BB962C8B-B14F-4D97-AF65-F5344CB8AC3E}">
        <p14:creationId xmlns:p14="http://schemas.microsoft.com/office/powerpoint/2010/main" val="92414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07E016B2-F301-1E85-B0D6-14144D0C18B1}"/>
              </a:ext>
            </a:extLst>
          </p:cNvPr>
          <p:cNvSpPr>
            <a:spLocks noGrp="1"/>
          </p:cNvSpPr>
          <p:nvPr>
            <p:ph type="dt" sz="half" idx="10"/>
          </p:nvPr>
        </p:nvSpPr>
        <p:spPr/>
        <p:txBody>
          <a:bodyPr/>
          <a:lstStyle>
            <a:lvl1pPr>
              <a:defRPr/>
            </a:lvl1pPr>
          </a:lstStyle>
          <a:p>
            <a:pPr>
              <a:defRPr/>
            </a:pPr>
            <a:fld id="{FCB2811E-2DD0-9440-97B1-2956F308B310}" type="datetimeFigureOut">
              <a:rPr lang="it-IT" altLang="it-IT"/>
              <a:pPr>
                <a:defRPr/>
              </a:pPr>
              <a:t>05/06/2024</a:t>
            </a:fld>
            <a:endParaRPr lang="it-IT" altLang="it-IT"/>
          </a:p>
        </p:txBody>
      </p:sp>
      <p:sp>
        <p:nvSpPr>
          <p:cNvPr id="6" name="Segnaposto piè di pagina 4">
            <a:extLst>
              <a:ext uri="{FF2B5EF4-FFF2-40B4-BE49-F238E27FC236}">
                <a16:creationId xmlns:a16="http://schemas.microsoft.com/office/drawing/2014/main" id="{5CC48E90-EEFF-9E85-C088-67C5998740D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58C3774B-8AC7-66CA-0DB8-184B27536B35}"/>
              </a:ext>
            </a:extLst>
          </p:cNvPr>
          <p:cNvSpPr>
            <a:spLocks noGrp="1"/>
          </p:cNvSpPr>
          <p:nvPr>
            <p:ph type="sldNum" sz="quarter" idx="12"/>
          </p:nvPr>
        </p:nvSpPr>
        <p:spPr/>
        <p:txBody>
          <a:bodyPr/>
          <a:lstStyle>
            <a:lvl1pPr>
              <a:defRPr/>
            </a:lvl1pPr>
          </a:lstStyle>
          <a:p>
            <a:fld id="{19BB1B38-717F-6A44-B406-F2F5754B3190}" type="slidenum">
              <a:rPr lang="it-IT" altLang="it-IT"/>
              <a:pPr/>
              <a:t>‹#›</a:t>
            </a:fld>
            <a:endParaRPr lang="it-IT" altLang="it-IT"/>
          </a:p>
        </p:txBody>
      </p:sp>
    </p:spTree>
    <p:extLst>
      <p:ext uri="{BB962C8B-B14F-4D97-AF65-F5344CB8AC3E}">
        <p14:creationId xmlns:p14="http://schemas.microsoft.com/office/powerpoint/2010/main" val="3149115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044D8D98-1E80-3A70-D265-80D6CCDE43CA}"/>
              </a:ext>
            </a:extLst>
          </p:cNvPr>
          <p:cNvSpPr>
            <a:spLocks noGrp="1"/>
          </p:cNvSpPr>
          <p:nvPr>
            <p:ph type="dt" sz="half" idx="10"/>
          </p:nvPr>
        </p:nvSpPr>
        <p:spPr/>
        <p:txBody>
          <a:bodyPr/>
          <a:lstStyle>
            <a:lvl1pPr>
              <a:defRPr/>
            </a:lvl1pPr>
          </a:lstStyle>
          <a:p>
            <a:pPr>
              <a:defRPr/>
            </a:pPr>
            <a:fld id="{30B879CB-83D2-E846-B7CD-AE7DBB1FFF97}" type="datetimeFigureOut">
              <a:rPr lang="it-IT" altLang="it-IT"/>
              <a:pPr>
                <a:defRPr/>
              </a:pPr>
              <a:t>05/06/2024</a:t>
            </a:fld>
            <a:endParaRPr lang="it-IT" altLang="it-IT"/>
          </a:p>
        </p:txBody>
      </p:sp>
      <p:sp>
        <p:nvSpPr>
          <p:cNvPr id="8" name="Segnaposto piè di pagina 4">
            <a:extLst>
              <a:ext uri="{FF2B5EF4-FFF2-40B4-BE49-F238E27FC236}">
                <a16:creationId xmlns:a16="http://schemas.microsoft.com/office/drawing/2014/main" id="{FC9819C3-B4E4-C788-30B7-7D0C0EF6AF8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1B940846-515E-D318-FE5B-A7311C3719FF}"/>
              </a:ext>
            </a:extLst>
          </p:cNvPr>
          <p:cNvSpPr>
            <a:spLocks noGrp="1"/>
          </p:cNvSpPr>
          <p:nvPr>
            <p:ph type="sldNum" sz="quarter" idx="12"/>
          </p:nvPr>
        </p:nvSpPr>
        <p:spPr/>
        <p:txBody>
          <a:bodyPr/>
          <a:lstStyle>
            <a:lvl1pPr>
              <a:defRPr/>
            </a:lvl1pPr>
          </a:lstStyle>
          <a:p>
            <a:fld id="{560654D8-2ADC-EC46-9EF0-C86628D66202}" type="slidenum">
              <a:rPr lang="it-IT" altLang="it-IT"/>
              <a:pPr/>
              <a:t>‹#›</a:t>
            </a:fld>
            <a:endParaRPr lang="it-IT" altLang="it-IT"/>
          </a:p>
        </p:txBody>
      </p:sp>
    </p:spTree>
    <p:extLst>
      <p:ext uri="{BB962C8B-B14F-4D97-AF65-F5344CB8AC3E}">
        <p14:creationId xmlns:p14="http://schemas.microsoft.com/office/powerpoint/2010/main" val="211017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7C5AAEA1-85A3-56A7-84C9-7FE9F1EFA364}"/>
              </a:ext>
            </a:extLst>
          </p:cNvPr>
          <p:cNvSpPr>
            <a:spLocks noGrp="1"/>
          </p:cNvSpPr>
          <p:nvPr>
            <p:ph type="dt" sz="half" idx="10"/>
          </p:nvPr>
        </p:nvSpPr>
        <p:spPr/>
        <p:txBody>
          <a:bodyPr/>
          <a:lstStyle>
            <a:lvl1pPr>
              <a:defRPr/>
            </a:lvl1pPr>
          </a:lstStyle>
          <a:p>
            <a:pPr>
              <a:defRPr/>
            </a:pPr>
            <a:fld id="{C659AA89-E4B6-4A49-858A-817440A5F330}" type="datetimeFigureOut">
              <a:rPr lang="it-IT" altLang="it-IT"/>
              <a:pPr>
                <a:defRPr/>
              </a:pPr>
              <a:t>05/06/2024</a:t>
            </a:fld>
            <a:endParaRPr lang="it-IT" altLang="it-IT"/>
          </a:p>
        </p:txBody>
      </p:sp>
      <p:sp>
        <p:nvSpPr>
          <p:cNvPr id="4" name="Segnaposto piè di pagina 4">
            <a:extLst>
              <a:ext uri="{FF2B5EF4-FFF2-40B4-BE49-F238E27FC236}">
                <a16:creationId xmlns:a16="http://schemas.microsoft.com/office/drawing/2014/main" id="{69C03671-5A90-254F-F144-BC830D237679}"/>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88B1EBE7-7982-0784-BF21-BEF93EC11A81}"/>
              </a:ext>
            </a:extLst>
          </p:cNvPr>
          <p:cNvSpPr>
            <a:spLocks noGrp="1"/>
          </p:cNvSpPr>
          <p:nvPr>
            <p:ph type="sldNum" sz="quarter" idx="12"/>
          </p:nvPr>
        </p:nvSpPr>
        <p:spPr/>
        <p:txBody>
          <a:bodyPr/>
          <a:lstStyle>
            <a:lvl1pPr>
              <a:defRPr/>
            </a:lvl1pPr>
          </a:lstStyle>
          <a:p>
            <a:fld id="{F4C23152-4837-BF47-BFFE-1746E02824D0}" type="slidenum">
              <a:rPr lang="it-IT" altLang="it-IT"/>
              <a:pPr/>
              <a:t>‹#›</a:t>
            </a:fld>
            <a:endParaRPr lang="it-IT" altLang="it-IT"/>
          </a:p>
        </p:txBody>
      </p:sp>
    </p:spTree>
    <p:extLst>
      <p:ext uri="{BB962C8B-B14F-4D97-AF65-F5344CB8AC3E}">
        <p14:creationId xmlns:p14="http://schemas.microsoft.com/office/powerpoint/2010/main" val="1621923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3252E8DB-9FE8-3776-7A61-B0EEF18CF9E5}"/>
              </a:ext>
            </a:extLst>
          </p:cNvPr>
          <p:cNvSpPr>
            <a:spLocks noGrp="1"/>
          </p:cNvSpPr>
          <p:nvPr>
            <p:ph type="dt" sz="half" idx="10"/>
          </p:nvPr>
        </p:nvSpPr>
        <p:spPr/>
        <p:txBody>
          <a:bodyPr/>
          <a:lstStyle>
            <a:lvl1pPr>
              <a:defRPr/>
            </a:lvl1pPr>
          </a:lstStyle>
          <a:p>
            <a:pPr>
              <a:defRPr/>
            </a:pPr>
            <a:fld id="{69D576AD-F479-1945-AFDA-7572B084BB8B}" type="datetimeFigureOut">
              <a:rPr lang="it-IT" altLang="it-IT"/>
              <a:pPr>
                <a:defRPr/>
              </a:pPr>
              <a:t>05/06/2024</a:t>
            </a:fld>
            <a:endParaRPr lang="it-IT" altLang="it-IT"/>
          </a:p>
        </p:txBody>
      </p:sp>
      <p:sp>
        <p:nvSpPr>
          <p:cNvPr id="3" name="Segnaposto piè di pagina 4">
            <a:extLst>
              <a:ext uri="{FF2B5EF4-FFF2-40B4-BE49-F238E27FC236}">
                <a16:creationId xmlns:a16="http://schemas.microsoft.com/office/drawing/2014/main" id="{BFB114F6-4CE7-54AC-6226-5729054FF74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45F700F4-418E-F8D4-21DE-8EE4F035478B}"/>
              </a:ext>
            </a:extLst>
          </p:cNvPr>
          <p:cNvSpPr>
            <a:spLocks noGrp="1"/>
          </p:cNvSpPr>
          <p:nvPr>
            <p:ph type="sldNum" sz="quarter" idx="12"/>
          </p:nvPr>
        </p:nvSpPr>
        <p:spPr/>
        <p:txBody>
          <a:bodyPr/>
          <a:lstStyle>
            <a:lvl1pPr>
              <a:defRPr/>
            </a:lvl1pPr>
          </a:lstStyle>
          <a:p>
            <a:fld id="{81301807-5EA6-E94D-A2F6-2A72D25F2FA9}" type="slidenum">
              <a:rPr lang="it-IT" altLang="it-IT"/>
              <a:pPr/>
              <a:t>‹#›</a:t>
            </a:fld>
            <a:endParaRPr lang="it-IT" altLang="it-IT"/>
          </a:p>
        </p:txBody>
      </p:sp>
    </p:spTree>
    <p:extLst>
      <p:ext uri="{BB962C8B-B14F-4D97-AF65-F5344CB8AC3E}">
        <p14:creationId xmlns:p14="http://schemas.microsoft.com/office/powerpoint/2010/main" val="388098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49"/>
            <a:ext cx="4011084" cy="1162051"/>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D96680B6-7BD9-4100-5972-78738E72E02A}"/>
              </a:ext>
            </a:extLst>
          </p:cNvPr>
          <p:cNvSpPr>
            <a:spLocks noGrp="1"/>
          </p:cNvSpPr>
          <p:nvPr>
            <p:ph type="dt" sz="half" idx="10"/>
          </p:nvPr>
        </p:nvSpPr>
        <p:spPr/>
        <p:txBody>
          <a:bodyPr/>
          <a:lstStyle>
            <a:lvl1pPr>
              <a:defRPr/>
            </a:lvl1pPr>
          </a:lstStyle>
          <a:p>
            <a:pPr>
              <a:defRPr/>
            </a:pPr>
            <a:fld id="{E1EF4975-4CEC-8640-9F47-908D7DD66180}" type="datetimeFigureOut">
              <a:rPr lang="it-IT" altLang="it-IT"/>
              <a:pPr>
                <a:defRPr/>
              </a:pPr>
              <a:t>05/06/2024</a:t>
            </a:fld>
            <a:endParaRPr lang="it-IT" altLang="it-IT"/>
          </a:p>
        </p:txBody>
      </p:sp>
      <p:sp>
        <p:nvSpPr>
          <p:cNvPr id="6" name="Segnaposto piè di pagina 4">
            <a:extLst>
              <a:ext uri="{FF2B5EF4-FFF2-40B4-BE49-F238E27FC236}">
                <a16:creationId xmlns:a16="http://schemas.microsoft.com/office/drawing/2014/main" id="{491EF852-0379-E0B1-E4FF-430F007C5D7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1FEDD77-A000-01FE-BC5E-B32D63682310}"/>
              </a:ext>
            </a:extLst>
          </p:cNvPr>
          <p:cNvSpPr>
            <a:spLocks noGrp="1"/>
          </p:cNvSpPr>
          <p:nvPr>
            <p:ph type="sldNum" sz="quarter" idx="12"/>
          </p:nvPr>
        </p:nvSpPr>
        <p:spPr/>
        <p:txBody>
          <a:bodyPr/>
          <a:lstStyle>
            <a:lvl1pPr>
              <a:defRPr/>
            </a:lvl1pPr>
          </a:lstStyle>
          <a:p>
            <a:fld id="{0D7F18E1-A103-E240-BA59-B0D3588E3443}" type="slidenum">
              <a:rPr lang="it-IT" altLang="it-IT"/>
              <a:pPr/>
              <a:t>‹#›</a:t>
            </a:fld>
            <a:endParaRPr lang="it-IT" altLang="it-IT"/>
          </a:p>
        </p:txBody>
      </p:sp>
    </p:spTree>
    <p:extLst>
      <p:ext uri="{BB962C8B-B14F-4D97-AF65-F5344CB8AC3E}">
        <p14:creationId xmlns:p14="http://schemas.microsoft.com/office/powerpoint/2010/main" val="1709602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9"/>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5D45C242-519A-8448-E885-3CCDF4230B23}"/>
              </a:ext>
            </a:extLst>
          </p:cNvPr>
          <p:cNvSpPr>
            <a:spLocks noGrp="1"/>
          </p:cNvSpPr>
          <p:nvPr>
            <p:ph type="dt" sz="half" idx="10"/>
          </p:nvPr>
        </p:nvSpPr>
        <p:spPr/>
        <p:txBody>
          <a:bodyPr/>
          <a:lstStyle>
            <a:lvl1pPr>
              <a:defRPr/>
            </a:lvl1pPr>
          </a:lstStyle>
          <a:p>
            <a:pPr>
              <a:defRPr/>
            </a:pPr>
            <a:fld id="{4D54B6AA-47D5-0742-B8CF-799DC1BEFC13}" type="datetimeFigureOut">
              <a:rPr lang="it-IT" altLang="it-IT"/>
              <a:pPr>
                <a:defRPr/>
              </a:pPr>
              <a:t>05/06/2024</a:t>
            </a:fld>
            <a:endParaRPr lang="it-IT" altLang="it-IT"/>
          </a:p>
        </p:txBody>
      </p:sp>
      <p:sp>
        <p:nvSpPr>
          <p:cNvPr id="6" name="Segnaposto piè di pagina 4">
            <a:extLst>
              <a:ext uri="{FF2B5EF4-FFF2-40B4-BE49-F238E27FC236}">
                <a16:creationId xmlns:a16="http://schemas.microsoft.com/office/drawing/2014/main" id="{91BB67FD-1AAF-1CE7-A2EF-D392ED87C18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91F7F24-0126-1B59-5212-765157ECAF84}"/>
              </a:ext>
            </a:extLst>
          </p:cNvPr>
          <p:cNvSpPr>
            <a:spLocks noGrp="1"/>
          </p:cNvSpPr>
          <p:nvPr>
            <p:ph type="sldNum" sz="quarter" idx="12"/>
          </p:nvPr>
        </p:nvSpPr>
        <p:spPr/>
        <p:txBody>
          <a:bodyPr/>
          <a:lstStyle>
            <a:lvl1pPr>
              <a:defRPr/>
            </a:lvl1pPr>
          </a:lstStyle>
          <a:p>
            <a:fld id="{6C524B6B-DE33-AF4E-84DC-3AA233D82F2B}" type="slidenum">
              <a:rPr lang="it-IT" altLang="it-IT"/>
              <a:pPr/>
              <a:t>‹#›</a:t>
            </a:fld>
            <a:endParaRPr lang="it-IT" altLang="it-IT"/>
          </a:p>
        </p:txBody>
      </p:sp>
    </p:spTree>
    <p:extLst>
      <p:ext uri="{BB962C8B-B14F-4D97-AF65-F5344CB8AC3E}">
        <p14:creationId xmlns:p14="http://schemas.microsoft.com/office/powerpoint/2010/main" val="344771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4EE5A74-76DA-8453-07FF-ED7405030018}"/>
              </a:ext>
            </a:extLst>
          </p:cNvPr>
          <p:cNvSpPr>
            <a:spLocks noGrp="1"/>
          </p:cNvSpPr>
          <p:nvPr>
            <p:ph type="dt" sz="half" idx="10"/>
          </p:nvPr>
        </p:nvSpPr>
        <p:spPr/>
        <p:txBody>
          <a:bodyPr/>
          <a:lstStyle>
            <a:lvl1pPr>
              <a:defRPr/>
            </a:lvl1pPr>
          </a:lstStyle>
          <a:p>
            <a:pPr>
              <a:defRPr/>
            </a:pPr>
            <a:fld id="{1CD68B8B-DAA3-A044-B8D2-62A10D0637CC}" type="datetimeFigureOut">
              <a:rPr lang="it-IT" altLang="it-IT"/>
              <a:pPr>
                <a:defRPr/>
              </a:pPr>
              <a:t>05/06/2024</a:t>
            </a:fld>
            <a:endParaRPr lang="it-IT" altLang="it-IT"/>
          </a:p>
        </p:txBody>
      </p:sp>
      <p:sp>
        <p:nvSpPr>
          <p:cNvPr id="5" name="Segnaposto piè di pagina 4">
            <a:extLst>
              <a:ext uri="{FF2B5EF4-FFF2-40B4-BE49-F238E27FC236}">
                <a16:creationId xmlns:a16="http://schemas.microsoft.com/office/drawing/2014/main" id="{D8C0B022-E021-53EB-1B85-99751F54320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3356C75-8AD1-10C0-245E-895D64B6E617}"/>
              </a:ext>
            </a:extLst>
          </p:cNvPr>
          <p:cNvSpPr>
            <a:spLocks noGrp="1"/>
          </p:cNvSpPr>
          <p:nvPr>
            <p:ph type="sldNum" sz="quarter" idx="12"/>
          </p:nvPr>
        </p:nvSpPr>
        <p:spPr/>
        <p:txBody>
          <a:bodyPr/>
          <a:lstStyle>
            <a:lvl1pPr>
              <a:defRPr/>
            </a:lvl1pPr>
          </a:lstStyle>
          <a:p>
            <a:fld id="{2028B245-B112-324A-A3F8-C748C85F7548}" type="slidenum">
              <a:rPr lang="it-IT" altLang="it-IT"/>
              <a:pPr/>
              <a:t>‹#›</a:t>
            </a:fld>
            <a:endParaRPr lang="it-IT" altLang="it-IT"/>
          </a:p>
        </p:txBody>
      </p:sp>
    </p:spTree>
    <p:extLst>
      <p:ext uri="{BB962C8B-B14F-4D97-AF65-F5344CB8AC3E}">
        <p14:creationId xmlns:p14="http://schemas.microsoft.com/office/powerpoint/2010/main" val="1880444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7EB5A19-3D3A-89A3-248C-3127CFC1FF62}"/>
              </a:ext>
            </a:extLst>
          </p:cNvPr>
          <p:cNvSpPr>
            <a:spLocks noGrp="1"/>
          </p:cNvSpPr>
          <p:nvPr>
            <p:ph type="dt" sz="half" idx="10"/>
          </p:nvPr>
        </p:nvSpPr>
        <p:spPr/>
        <p:txBody>
          <a:bodyPr/>
          <a:lstStyle>
            <a:lvl1pPr>
              <a:defRPr/>
            </a:lvl1pPr>
          </a:lstStyle>
          <a:p>
            <a:pPr>
              <a:defRPr/>
            </a:pPr>
            <a:fld id="{A1DE845F-95E5-B243-B160-7578E67C3FBD}" type="datetimeFigureOut">
              <a:rPr lang="it-IT" altLang="it-IT"/>
              <a:pPr>
                <a:defRPr/>
              </a:pPr>
              <a:t>05/06/2024</a:t>
            </a:fld>
            <a:endParaRPr lang="it-IT" altLang="it-IT"/>
          </a:p>
        </p:txBody>
      </p:sp>
      <p:sp>
        <p:nvSpPr>
          <p:cNvPr id="5" name="Segnaposto piè di pagina 4">
            <a:extLst>
              <a:ext uri="{FF2B5EF4-FFF2-40B4-BE49-F238E27FC236}">
                <a16:creationId xmlns:a16="http://schemas.microsoft.com/office/drawing/2014/main" id="{ABC9128A-B426-8203-BBA4-8EC9461E420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69AF29F-E603-7AC0-7519-A250B08B7592}"/>
              </a:ext>
            </a:extLst>
          </p:cNvPr>
          <p:cNvSpPr>
            <a:spLocks noGrp="1"/>
          </p:cNvSpPr>
          <p:nvPr>
            <p:ph type="sldNum" sz="quarter" idx="12"/>
          </p:nvPr>
        </p:nvSpPr>
        <p:spPr/>
        <p:txBody>
          <a:bodyPr/>
          <a:lstStyle>
            <a:lvl1pPr>
              <a:defRPr/>
            </a:lvl1pPr>
          </a:lstStyle>
          <a:p>
            <a:fld id="{224E1428-EE52-644D-B553-2396E80CDD67}" type="slidenum">
              <a:rPr lang="it-IT" altLang="it-IT"/>
              <a:pPr/>
              <a:t>‹#›</a:t>
            </a:fld>
            <a:endParaRPr lang="it-IT" altLang="it-IT"/>
          </a:p>
        </p:txBody>
      </p:sp>
    </p:spTree>
    <p:extLst>
      <p:ext uri="{BB962C8B-B14F-4D97-AF65-F5344CB8AC3E}">
        <p14:creationId xmlns:p14="http://schemas.microsoft.com/office/powerpoint/2010/main" val="74648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4"/>
        <p:cNvGrpSpPr/>
        <p:nvPr/>
      </p:nvGrpSpPr>
      <p:grpSpPr>
        <a:xfrm>
          <a:off x="0" y="0"/>
          <a:ext cx="0" cy="0"/>
          <a:chOff x="0" y="0"/>
          <a:chExt cx="0" cy="0"/>
        </a:xfrm>
      </p:grpSpPr>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sp>
      <p:sp>
        <p:nvSpPr>
          <p:cNvPr id="68" name="Google Shape;68;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0B21876-2BC8-75AD-2701-4379C6A03432}"/>
              </a:ext>
            </a:extLst>
          </p:cNvPr>
          <p:cNvSpPr>
            <a:spLocks noGrp="1"/>
          </p:cNvSpPr>
          <p:nvPr>
            <p:ph type="dt" sz="half" idx="10"/>
          </p:nvPr>
        </p:nvSpPr>
        <p:spPr/>
        <p:txBody>
          <a:bodyPr/>
          <a:lstStyle>
            <a:lvl1pPr>
              <a:defRPr/>
            </a:lvl1pPr>
          </a:lstStyle>
          <a:p>
            <a:pPr>
              <a:defRPr/>
            </a:pPr>
            <a:fld id="{6BFB244A-553C-384B-9FBB-EEF55FC847F5}" type="datetimeFigureOut">
              <a:rPr lang="it-IT" altLang="it-IT"/>
              <a:pPr>
                <a:defRPr/>
              </a:pPr>
              <a:t>05/06/2024</a:t>
            </a:fld>
            <a:endParaRPr lang="it-IT" altLang="it-IT"/>
          </a:p>
        </p:txBody>
      </p:sp>
      <p:sp>
        <p:nvSpPr>
          <p:cNvPr id="5" name="Segnaposto piè di pagina 4">
            <a:extLst>
              <a:ext uri="{FF2B5EF4-FFF2-40B4-BE49-F238E27FC236}">
                <a16:creationId xmlns:a16="http://schemas.microsoft.com/office/drawing/2014/main" id="{79F84D6D-3EEE-B3E5-6240-C13DE742C26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6F77797-7809-F5E8-4D7B-CD5E5F387B01}"/>
              </a:ext>
            </a:extLst>
          </p:cNvPr>
          <p:cNvSpPr>
            <a:spLocks noGrp="1"/>
          </p:cNvSpPr>
          <p:nvPr>
            <p:ph type="sldNum" sz="quarter" idx="12"/>
          </p:nvPr>
        </p:nvSpPr>
        <p:spPr/>
        <p:txBody>
          <a:bodyPr/>
          <a:lstStyle>
            <a:lvl1pPr>
              <a:defRPr/>
            </a:lvl1pPr>
          </a:lstStyle>
          <a:p>
            <a:fld id="{07A8198D-8360-3248-A4BC-06E552910C8E}" type="slidenum">
              <a:rPr lang="it-IT" altLang="it-IT"/>
              <a:pPr/>
              <a:t>‹#›</a:t>
            </a:fld>
            <a:endParaRPr lang="it-IT" altLang="it-IT"/>
          </a:p>
        </p:txBody>
      </p:sp>
    </p:spTree>
    <p:extLst>
      <p:ext uri="{BB962C8B-B14F-4D97-AF65-F5344CB8AC3E}">
        <p14:creationId xmlns:p14="http://schemas.microsoft.com/office/powerpoint/2010/main" val="155343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B85E4FDD-010D-5D29-77EF-0AA98D338B84}"/>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CC0CA24C-6CB4-4692-E38B-9813E2F09ED2}"/>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0C8AC00A-9746-E64E-8A30-4212B84ED790}"/>
              </a:ext>
            </a:extLst>
          </p:cNvPr>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MS PGothic" panose="020B0600070205080204" pitchFamily="34" charset="-128"/>
              </a:defRPr>
            </a:lvl1pPr>
          </a:lstStyle>
          <a:p>
            <a:pPr>
              <a:defRPr/>
            </a:pPr>
            <a:fld id="{8EEF1B69-0110-2D41-9535-0CC921F133F0}" type="datetimeFigureOut">
              <a:rPr lang="it-IT" altLang="it-IT"/>
              <a:pPr>
                <a:defRPr/>
              </a:pPr>
              <a:t>05/06/2024</a:t>
            </a:fld>
            <a:endParaRPr lang="it-IT" altLang="it-IT"/>
          </a:p>
        </p:txBody>
      </p:sp>
      <p:sp>
        <p:nvSpPr>
          <p:cNvPr id="5" name="Segnaposto piè di pagina 4">
            <a:extLst>
              <a:ext uri="{FF2B5EF4-FFF2-40B4-BE49-F238E27FC236}">
                <a16:creationId xmlns:a16="http://schemas.microsoft.com/office/drawing/2014/main" id="{3A5347D9-892E-0F48-96E0-A0A77B23BF41}"/>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617FF81A-808E-2348-BA28-B0104C71CC25}"/>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81222BE-6C95-504A-A4FB-CA5476778668}" type="slidenum">
              <a:rPr lang="it-IT" altLang="it-IT"/>
              <a:pPr/>
              <a:t>‹#›</a:t>
            </a:fld>
            <a:endParaRPr lang="it-IT" altLang="it-IT"/>
          </a:p>
        </p:txBody>
      </p:sp>
    </p:spTree>
    <p:extLst>
      <p:ext uri="{BB962C8B-B14F-4D97-AF65-F5344CB8AC3E}">
        <p14:creationId xmlns:p14="http://schemas.microsoft.com/office/powerpoint/2010/main" val="4133229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189" algn="ctr" rtl="0" fontAlgn="base">
        <a:spcBef>
          <a:spcPct val="0"/>
        </a:spcBef>
        <a:spcAft>
          <a:spcPct val="0"/>
        </a:spcAft>
        <a:defRPr sz="4400">
          <a:solidFill>
            <a:schemeClr val="tx1"/>
          </a:solidFill>
          <a:latin typeface="Calibri" pitchFamily="34" charset="0"/>
          <a:ea typeface="MS PGothic" pitchFamily="34" charset="-128"/>
        </a:defRPr>
      </a:lvl6pPr>
      <a:lvl7pPr marL="914377" algn="ctr" rtl="0" fontAlgn="base">
        <a:spcBef>
          <a:spcPct val="0"/>
        </a:spcBef>
        <a:spcAft>
          <a:spcPct val="0"/>
        </a:spcAft>
        <a:defRPr sz="4400">
          <a:solidFill>
            <a:schemeClr val="tx1"/>
          </a:solidFill>
          <a:latin typeface="Calibri" pitchFamily="34" charset="0"/>
          <a:ea typeface="MS PGothic" pitchFamily="34" charset="-128"/>
        </a:defRPr>
      </a:lvl7pPr>
      <a:lvl8pPr marL="1371566" algn="ctr" rtl="0" fontAlgn="base">
        <a:spcBef>
          <a:spcPct val="0"/>
        </a:spcBef>
        <a:spcAft>
          <a:spcPct val="0"/>
        </a:spcAft>
        <a:defRPr sz="4400">
          <a:solidFill>
            <a:schemeClr val="tx1"/>
          </a:solidFill>
          <a:latin typeface="Calibri" pitchFamily="34" charset="0"/>
          <a:ea typeface="MS PGothic" pitchFamily="34" charset="-128"/>
        </a:defRPr>
      </a:lvl8pPr>
      <a:lvl9pPr marL="1828754"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2971" indent="-22859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S PGothic" pitchFamily="34" charset="-128"/>
          <a:cs typeface="MS PGothic" charset="0"/>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4AE_2471424C.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41" name="Rectangle 1">
            <a:extLst>
              <a:ext uri="{FF2B5EF4-FFF2-40B4-BE49-F238E27FC236}">
                <a16:creationId xmlns:a16="http://schemas.microsoft.com/office/drawing/2014/main" id="{2073D288-667B-FC63-26B9-267C70C5BFC7}"/>
              </a:ext>
            </a:extLst>
          </p:cNvPr>
          <p:cNvSpPr>
            <a:spLocks noChangeArrowheads="1"/>
          </p:cNvSpPr>
          <p:nvPr/>
        </p:nvSpPr>
        <p:spPr bwMode="auto">
          <a:xfrm>
            <a:off x="582085" y="1198413"/>
            <a:ext cx="10698492" cy="18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ctr">
            <a:spAutoFit/>
          </a:bodyPr>
          <a:lstStyle>
            <a:lvl1pPr>
              <a:spcBef>
                <a:spcPct val="20000"/>
              </a:spcBef>
              <a:buFont typeface="Arial" panose="020B0604020202020204" pitchFamily="34" charset="0"/>
              <a:buChar char="•"/>
              <a:tabLst>
                <a:tab pos="906463" algn="l"/>
              </a:tabLst>
              <a:defRPr sz="2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906463" algn="l"/>
              </a:tabLst>
              <a:defRPr sz="21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906463" algn="l"/>
              </a:tabLst>
              <a:defRPr>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9pPr>
          </a:lstStyle>
          <a:p>
            <a:pPr defTabSz="1219170" eaLnBrk="0" fontAlgn="base" hangingPunct="0">
              <a:spcBef>
                <a:spcPts val="0"/>
              </a:spcBef>
              <a:buClrTx/>
              <a:buNone/>
              <a:tabLst>
                <a:tab pos="1208587" algn="l"/>
              </a:tabLst>
            </a:pPr>
            <a:r>
              <a:rPr kumimoji="0" lang="en-US" sz="4400" b="0" i="0" u="none" strike="noStrike" kern="1200" cap="none" spc="0" normalizeH="0" baseline="0" noProof="0" dirty="0">
                <a:ln>
                  <a:noFill/>
                </a:ln>
                <a:solidFill>
                  <a:schemeClr val="bg1"/>
                </a:solidFill>
                <a:effectLst/>
                <a:uLnTx/>
                <a:uFillTx/>
                <a:latin typeface="Calibri"/>
                <a:ea typeface="+mj-ea"/>
                <a:cs typeface="+mj-cs"/>
              </a:rPr>
              <a:t>Participatory Elements in Spanish Climate Change Adaptation Policies</a:t>
            </a:r>
            <a:endParaRPr lang="en-GB" sz="2133" kern="1200" dirty="0">
              <a:solidFill>
                <a:schemeClr val="bg1"/>
              </a:solidFill>
              <a:latin typeface="Calibri"/>
              <a:ea typeface="MS PGothic"/>
              <a:cs typeface="Calibri"/>
            </a:endParaRPr>
          </a:p>
          <a:p>
            <a:pPr defTabSz="1219170" eaLnBrk="0" fontAlgn="base" hangingPunct="0">
              <a:spcAft>
                <a:spcPct val="0"/>
              </a:spcAft>
              <a:buClrTx/>
              <a:buNone/>
              <a:tabLst>
                <a:tab pos="1208587" algn="l"/>
              </a:tabLst>
            </a:pPr>
            <a:r>
              <a:rPr lang="en-GB" sz="2133" kern="1200" dirty="0">
                <a:solidFill>
                  <a:srgbClr val="FFFFFF"/>
                </a:solidFill>
                <a:latin typeface="Calibri"/>
                <a:ea typeface="MS PGothic"/>
                <a:cs typeface="Calibri"/>
              </a:rPr>
              <a:t>7 June 2024</a:t>
            </a:r>
            <a:endParaRPr lang="en-GB" sz="2133" kern="1200" dirty="0">
              <a:solidFill>
                <a:srgbClr val="FFFFFF"/>
              </a:solidFill>
              <a:cs typeface="Calibri" panose="020F0502020204030204" pitchFamily="34" charset="0"/>
            </a:endParaRPr>
          </a:p>
        </p:txBody>
      </p:sp>
      <p:sp>
        <p:nvSpPr>
          <p:cNvPr id="4" name="Rectangle 1">
            <a:extLst>
              <a:ext uri="{FF2B5EF4-FFF2-40B4-BE49-F238E27FC236}">
                <a16:creationId xmlns:a16="http://schemas.microsoft.com/office/drawing/2014/main" id="{F357B119-C226-BB26-354A-B73D8A8FA4E9}"/>
              </a:ext>
            </a:extLst>
          </p:cNvPr>
          <p:cNvSpPr>
            <a:spLocks noChangeArrowheads="1"/>
          </p:cNvSpPr>
          <p:nvPr/>
        </p:nvSpPr>
        <p:spPr bwMode="auto">
          <a:xfrm>
            <a:off x="582084" y="3911736"/>
            <a:ext cx="53913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906463" algn="l"/>
              </a:tabLst>
              <a:defRPr sz="2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906463" algn="l"/>
              </a:tabLst>
              <a:defRPr sz="21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906463" algn="l"/>
              </a:tabLst>
              <a:defRPr>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906463" algn="l"/>
              </a:tabLst>
              <a:defRPr sz="1500">
                <a:solidFill>
                  <a:schemeClr val="tx1"/>
                </a:solidFill>
                <a:latin typeface="Calibri" panose="020F0502020204030204" pitchFamily="34" charset="0"/>
                <a:ea typeface="MS PGothic" panose="020B0600070205080204" pitchFamily="34" charset="-128"/>
              </a:defRPr>
            </a:lvl9pPr>
          </a:lstStyle>
          <a:p>
            <a:pPr defTabSz="1219170" eaLnBrk="0" fontAlgn="base" hangingPunct="0">
              <a:spcBef>
                <a:spcPct val="0"/>
              </a:spcBef>
              <a:spcAft>
                <a:spcPct val="0"/>
              </a:spcAft>
              <a:buClrTx/>
              <a:buNone/>
              <a:tabLst>
                <a:tab pos="1208587" algn="l"/>
              </a:tabLst>
            </a:pPr>
            <a:r>
              <a:rPr lang="it-IT" altLang="it-IT" sz="2000" b="1" kern="1200" dirty="0">
                <a:solidFill>
                  <a:srgbClr val="FFFFFF"/>
                </a:solidFill>
                <a:latin typeface="Helvetica" pitchFamily="2" charset="0"/>
                <a:cs typeface="+mn-cs"/>
              </a:rPr>
              <a:t>Dmitry Erokhin, IIASA – </a:t>
            </a:r>
            <a:r>
              <a:rPr lang="it-IT" altLang="it-IT" sz="2000" b="1" kern="1200" dirty="0" err="1">
                <a:solidFill>
                  <a:srgbClr val="FFFFFF"/>
                </a:solidFill>
                <a:latin typeface="Helvetica" pitchFamily="2" charset="0"/>
                <a:cs typeface="+mn-cs"/>
              </a:rPr>
              <a:t>presenter</a:t>
            </a:r>
            <a:endParaRPr lang="it-IT" altLang="it-IT" sz="2000" b="1" kern="1200" dirty="0">
              <a:solidFill>
                <a:srgbClr val="FFFFFF"/>
              </a:solidFill>
              <a:latin typeface="Helvetica" pitchFamily="2" charset="0"/>
              <a:cs typeface="+mn-cs"/>
            </a:endParaRPr>
          </a:p>
          <a:p>
            <a:pPr defTabSz="1219170" eaLnBrk="0" fontAlgn="base" hangingPunct="0">
              <a:spcBef>
                <a:spcPct val="0"/>
              </a:spcBef>
              <a:spcAft>
                <a:spcPct val="0"/>
              </a:spcAft>
              <a:buClrTx/>
              <a:buNone/>
              <a:tabLst>
                <a:tab pos="1208587" algn="l"/>
              </a:tabLst>
            </a:pPr>
            <a:r>
              <a:rPr lang="it-IT" altLang="it-IT" sz="2000" b="1" kern="1200" dirty="0" err="1">
                <a:solidFill>
                  <a:srgbClr val="FFFFFF"/>
                </a:solidFill>
                <a:latin typeface="Helvetica" pitchFamily="2" charset="0"/>
                <a:cs typeface="+mn-cs"/>
              </a:rPr>
              <a:t>Nadejda</a:t>
            </a:r>
            <a:r>
              <a:rPr lang="it-IT" altLang="it-IT" sz="2000" b="1" kern="1200" dirty="0">
                <a:solidFill>
                  <a:srgbClr val="FFFFFF"/>
                </a:solidFill>
                <a:latin typeface="Helvetica" pitchFamily="2" charset="0"/>
                <a:cs typeface="+mn-cs"/>
              </a:rPr>
              <a:t> </a:t>
            </a:r>
            <a:r>
              <a:rPr lang="it-IT" altLang="it-IT" sz="2000" b="1" kern="1200" dirty="0" err="1">
                <a:solidFill>
                  <a:srgbClr val="FFFFFF"/>
                </a:solidFill>
                <a:latin typeface="Helvetica" pitchFamily="2" charset="0"/>
                <a:cs typeface="+mn-cs"/>
              </a:rPr>
              <a:t>Komendantova</a:t>
            </a:r>
            <a:r>
              <a:rPr lang="it-IT" altLang="it-IT" sz="2000" b="1" kern="1200" dirty="0">
                <a:solidFill>
                  <a:srgbClr val="FFFFFF"/>
                </a:solidFill>
                <a:latin typeface="Helvetica" pitchFamily="2" charset="0"/>
                <a:cs typeface="+mn-cs"/>
              </a:rPr>
              <a:t>, IIASA – co-</a:t>
            </a:r>
            <a:r>
              <a:rPr lang="it-IT" altLang="it-IT" sz="2000" b="1" kern="1200" dirty="0" err="1">
                <a:solidFill>
                  <a:srgbClr val="FFFFFF"/>
                </a:solidFill>
                <a:latin typeface="Helvetica" pitchFamily="2" charset="0"/>
                <a:cs typeface="+mn-cs"/>
              </a:rPr>
              <a:t>author</a:t>
            </a:r>
            <a:endParaRPr lang="it-IT" altLang="it-IT" sz="2000" b="1" kern="1200" dirty="0">
              <a:solidFill>
                <a:srgbClr val="FFFFFF"/>
              </a:solidFill>
              <a:latin typeface="Helvetica" pitchFamily="2" charset="0"/>
              <a:cs typeface="+mn-cs"/>
            </a:endParaRPr>
          </a:p>
          <a:p>
            <a:pPr defTabSz="1219170" eaLnBrk="0" fontAlgn="base" hangingPunct="0">
              <a:spcBef>
                <a:spcPct val="0"/>
              </a:spcBef>
              <a:spcAft>
                <a:spcPct val="0"/>
              </a:spcAft>
              <a:buClrTx/>
              <a:buNone/>
              <a:tabLst>
                <a:tab pos="1208587" algn="l"/>
              </a:tabLst>
            </a:pPr>
            <a:r>
              <a:rPr lang="it-IT" altLang="it-IT" sz="2000" b="1" kern="1200" dirty="0">
                <a:solidFill>
                  <a:srgbClr val="FFFFFF"/>
                </a:solidFill>
                <a:latin typeface="Helvetica" pitchFamily="2" charset="0"/>
                <a:cs typeface="+mn-cs"/>
              </a:rPr>
              <a:t>Marina Mattera, CMCC – co-</a:t>
            </a:r>
            <a:r>
              <a:rPr lang="it-IT" altLang="it-IT" sz="2000" b="1" kern="1200" dirty="0" err="1">
                <a:solidFill>
                  <a:srgbClr val="FFFFFF"/>
                </a:solidFill>
                <a:latin typeface="Helvetica" pitchFamily="2" charset="0"/>
                <a:cs typeface="+mn-cs"/>
              </a:rPr>
              <a:t>author</a:t>
            </a:r>
            <a:endParaRPr lang="it-IT" altLang="it-IT" sz="2000" b="1" kern="1200" dirty="0">
              <a:solidFill>
                <a:srgbClr val="FFFFFF"/>
              </a:solidFill>
              <a:latin typeface="Helvetica" pitchFamily="2" charset="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10</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err="1">
                <a:solidFill>
                  <a:schemeClr val="lt1"/>
                </a:solidFill>
              </a:rPr>
              <a:t>Arnstein’s</a:t>
            </a:r>
            <a:r>
              <a:rPr lang="en-US" sz="2800" dirty="0">
                <a:solidFill>
                  <a:schemeClr val="lt1"/>
                </a:solidFill>
              </a:rPr>
              <a:t> ladder of citizen participation</a:t>
            </a:r>
            <a:endParaRPr lang="de-AT" sz="2800" dirty="0">
              <a:solidFill>
                <a:schemeClr val="lt1"/>
              </a:solidFil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pic>
        <p:nvPicPr>
          <p:cNvPr id="2" name="Grafik 1" descr="Ein Bild, das Text, Screenshot, Schrift, Zahl enthält.&#10;&#10;Automatisch generierte Beschreibung">
            <a:extLst>
              <a:ext uri="{FF2B5EF4-FFF2-40B4-BE49-F238E27FC236}">
                <a16:creationId xmlns:a16="http://schemas.microsoft.com/office/drawing/2014/main" id="{78F94532-BC4D-A1E6-3C4D-163899DFF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99" y="1159328"/>
            <a:ext cx="9170082" cy="4539343"/>
          </a:xfrm>
          <a:prstGeom prst="rect">
            <a:avLst/>
          </a:prstGeom>
        </p:spPr>
      </p:pic>
    </p:spTree>
    <p:extLst>
      <p:ext uri="{BB962C8B-B14F-4D97-AF65-F5344CB8AC3E}">
        <p14:creationId xmlns:p14="http://schemas.microsoft.com/office/powerpoint/2010/main" val="294181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11</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3722915"/>
          </a:xfrm>
          <a:prstGeom prst="rect">
            <a:avLst/>
          </a:prstGeom>
          <a:solidFill>
            <a:srgbClr val="1E4E79"/>
          </a:solidFill>
          <a:ln>
            <a:noFill/>
          </a:ln>
        </p:spPr>
        <p:txBody>
          <a:bodyPr spcFirstLastPara="1" wrap="square" lIns="91425" tIns="45700" rIns="91425" bIns="45700" anchor="ctr" anchorCtr="0">
            <a:noAutofit/>
          </a:bodyPr>
          <a:lstStyle/>
          <a:p>
            <a:pPr marL="360000"/>
            <a:r>
              <a:rPr lang="de-AT" sz="5000" dirty="0" err="1">
                <a:solidFill>
                  <a:schemeClr val="lt1"/>
                </a:solidFill>
                <a:latin typeface="Arial"/>
                <a:ea typeface="Arial"/>
                <a:cs typeface="Arial"/>
                <a:sym typeface="Arial"/>
              </a:rPr>
              <a:t>Findings</a:t>
            </a:r>
            <a:endParaRPr lang="de-AT" sz="50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635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12</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Stakeholders</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313792" y="1372096"/>
            <a:ext cx="5820308" cy="4702785"/>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indent="-342900" algn="just">
              <a:lnSpc>
                <a:spcPct val="107000"/>
              </a:lnSpc>
              <a:buFont typeface="Symbol" panose="05050102010706020507" pitchFamily="18" charset="2"/>
              <a:buChar char=""/>
            </a:pPr>
            <a:r>
              <a:rPr lang="en-US" sz="2000" kern="100" dirty="0">
                <a:effectLst/>
                <a:latin typeface="+mj-lt"/>
                <a:ea typeface="Calibri" panose="020F0502020204030204" pitchFamily="34" charset="0"/>
                <a:cs typeface="Times New Roman"/>
              </a:rPr>
              <a:t>A </a:t>
            </a:r>
            <a:r>
              <a:rPr lang="en-US" sz="2000" b="1" kern="100" dirty="0">
                <a:effectLst/>
                <a:latin typeface="+mj-lt"/>
                <a:ea typeface="Calibri" panose="020F0502020204030204" pitchFamily="34" charset="0"/>
                <a:cs typeface="Times New Roman"/>
              </a:rPr>
              <a:t>diverse array of </a:t>
            </a:r>
            <a:r>
              <a:rPr lang="en-US" sz="2000" b="1" kern="100" dirty="0">
                <a:latin typeface="+mj-lt"/>
                <a:ea typeface="Calibri" panose="020F0502020204030204" pitchFamily="34" charset="0"/>
                <a:cs typeface="Times New Roman"/>
              </a:rPr>
              <a:t>stakeholders:</a:t>
            </a:r>
            <a:endParaRPr lang="en-US" sz="2000" kern="100" dirty="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latin typeface="+mj-lt"/>
                <a:ea typeface="Calibri" panose="020F0502020204030204" pitchFamily="34" charset="0"/>
                <a:cs typeface="Times New Roman"/>
              </a:rPr>
              <a:t>governmental</a:t>
            </a:r>
            <a:r>
              <a:rPr lang="en-US" sz="2000" kern="100" dirty="0">
                <a:effectLst/>
                <a:latin typeface="+mj-lt"/>
                <a:ea typeface="Calibri" panose="020F0502020204030204" pitchFamily="34" charset="0"/>
                <a:cs typeface="Times New Roman"/>
              </a:rPr>
              <a:t> bodies at different levels</a:t>
            </a:r>
            <a:r>
              <a:rPr lang="en-US" sz="2000" kern="100" dirty="0">
                <a:latin typeface="+mj-lt"/>
                <a:ea typeface="Calibri" panose="020F0502020204030204" pitchFamily="34" charset="0"/>
                <a:cs typeface="Times New Roman"/>
              </a:rPr>
              <a:t> </a:t>
            </a:r>
            <a:endParaRPr lang="en-US" sz="2000" kern="10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latin typeface="+mj-lt"/>
                <a:ea typeface="Calibri" panose="020F0502020204030204" pitchFamily="34" charset="0"/>
                <a:cs typeface="Times New Roman"/>
              </a:rPr>
              <a:t>research</a:t>
            </a:r>
            <a:r>
              <a:rPr lang="en-US" sz="2000" kern="100" dirty="0">
                <a:effectLst/>
                <a:latin typeface="+mj-lt"/>
                <a:ea typeface="Calibri" panose="020F0502020204030204" pitchFamily="34" charset="0"/>
                <a:cs typeface="Times New Roman"/>
              </a:rPr>
              <a:t> </a:t>
            </a:r>
            <a:r>
              <a:rPr lang="en-US" sz="2000" kern="100" dirty="0">
                <a:latin typeface="+mj-lt"/>
                <a:ea typeface="Calibri" panose="020F0502020204030204" pitchFamily="34" charset="0"/>
                <a:cs typeface="Times New Roman"/>
              </a:rPr>
              <a:t>institutions</a:t>
            </a:r>
            <a:endParaRPr lang="en-US" sz="2000" kern="100" dirty="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latin typeface="+mj-lt"/>
                <a:ea typeface="Calibri" panose="020F0502020204030204" pitchFamily="34" charset="0"/>
                <a:cs typeface="Times New Roman"/>
              </a:rPr>
              <a:t>civil</a:t>
            </a:r>
            <a:r>
              <a:rPr lang="en-US" sz="2000" kern="100" dirty="0">
                <a:effectLst/>
                <a:latin typeface="+mj-lt"/>
                <a:ea typeface="Calibri" panose="020F0502020204030204" pitchFamily="34" charset="0"/>
                <a:cs typeface="Times New Roman"/>
              </a:rPr>
              <a:t> society </a:t>
            </a:r>
            <a:r>
              <a:rPr lang="en-US" sz="2000" kern="100" dirty="0">
                <a:latin typeface="+mj-lt"/>
                <a:ea typeface="Calibri" panose="020F0502020204030204" pitchFamily="34" charset="0"/>
                <a:cs typeface="Times New Roman"/>
              </a:rPr>
              <a:t>organizations</a:t>
            </a:r>
            <a:endParaRPr lang="en-US" sz="2000" kern="10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latin typeface="+mj-lt"/>
                <a:ea typeface="Calibri" panose="020F0502020204030204" pitchFamily="34" charset="0"/>
                <a:cs typeface="Times New Roman"/>
              </a:rPr>
              <a:t>private</a:t>
            </a:r>
            <a:r>
              <a:rPr lang="en-US" sz="2000" kern="100" dirty="0">
                <a:effectLst/>
                <a:latin typeface="+mj-lt"/>
                <a:ea typeface="Calibri" panose="020F0502020204030204" pitchFamily="34" charset="0"/>
                <a:cs typeface="Times New Roman"/>
              </a:rPr>
              <a:t> sectors, </a:t>
            </a:r>
            <a:r>
              <a:rPr lang="en-US" sz="2000" kern="100" dirty="0">
                <a:latin typeface="+mj-lt"/>
                <a:ea typeface="Calibri" panose="020F0502020204030204" pitchFamily="34" charset="0"/>
                <a:cs typeface="Times New Roman"/>
              </a:rPr>
              <a:t>communities</a:t>
            </a:r>
            <a:endParaRPr lang="en-US" sz="2000" kern="10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latin typeface="+mj-lt"/>
                <a:ea typeface="Calibri" panose="020F0502020204030204" pitchFamily="34" charset="0"/>
                <a:cs typeface="Times New Roman"/>
              </a:rPr>
              <a:t>international</a:t>
            </a:r>
            <a:r>
              <a:rPr lang="en-US" sz="2000" kern="100" dirty="0">
                <a:effectLst/>
                <a:latin typeface="+mj-lt"/>
                <a:ea typeface="Calibri" panose="020F0502020204030204" pitchFamily="34" charset="0"/>
                <a:cs typeface="Times New Roman"/>
              </a:rPr>
              <a:t> organizations</a:t>
            </a:r>
            <a:endParaRPr lang="en-US" sz="2000" kern="100" dirty="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effectLst/>
                <a:latin typeface="+mj-lt"/>
                <a:ea typeface="Calibri" panose="020F0502020204030204" pitchFamily="34" charset="0"/>
                <a:cs typeface="Times New Roman"/>
              </a:rPr>
              <a:t>financial institutions</a:t>
            </a:r>
            <a:endParaRPr lang="en-US" sz="2000" kern="10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effectLst/>
                <a:latin typeface="+mj-lt"/>
                <a:ea typeface="Calibri" panose="020F0502020204030204" pitchFamily="34" charset="0"/>
                <a:cs typeface="Times New Roman"/>
              </a:rPr>
              <a:t>energy system operators</a:t>
            </a:r>
            <a:endParaRPr lang="en-US" sz="2000" kern="10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effectLst/>
                <a:latin typeface="+mj-lt"/>
                <a:ea typeface="Calibri" panose="020F0502020204030204" pitchFamily="34" charset="0"/>
                <a:cs typeface="Times New Roman"/>
              </a:rPr>
              <a:t>societal groups like rural and aging populations</a:t>
            </a:r>
            <a:endParaRPr lang="en-US" sz="2000" kern="100">
              <a:latin typeface="+mj-lt"/>
              <a:ea typeface="Calibri" panose="020F0502020204030204" pitchFamily="34" charset="0"/>
              <a:cs typeface="Times New Roman" panose="02020603050405020304" pitchFamily="18" charset="0"/>
            </a:endParaRPr>
          </a:p>
          <a:p>
            <a:pPr marL="342900" lvl="1" indent="-342900" algn="just">
              <a:lnSpc>
                <a:spcPct val="107000"/>
              </a:lnSpc>
              <a:buFont typeface="Courier New" panose="05050102010706020507" pitchFamily="18" charset="2"/>
              <a:buChar char="o"/>
            </a:pPr>
            <a:r>
              <a:rPr lang="en-US" sz="2000" kern="100" dirty="0">
                <a:latin typeface="+mj-lt"/>
                <a:ea typeface="Calibri" panose="020F0502020204030204" pitchFamily="34" charset="0"/>
                <a:cs typeface="Times New Roman"/>
              </a:rPr>
              <a:t>local</a:t>
            </a:r>
            <a:r>
              <a:rPr lang="en-US" sz="2000" kern="100" dirty="0">
                <a:effectLst/>
                <a:latin typeface="+mj-lt"/>
                <a:ea typeface="Calibri" panose="020F0502020204030204" pitchFamily="34" charset="0"/>
                <a:cs typeface="Times New Roman"/>
              </a:rPr>
              <a:t> entities across different sectors.</a:t>
            </a:r>
            <a:r>
              <a:rPr lang="en-US" sz="2000" kern="100" dirty="0">
                <a:latin typeface="+mj-lt"/>
                <a:ea typeface="Calibri" panose="020F0502020204030204" pitchFamily="34" charset="0"/>
                <a:cs typeface="Times New Roman"/>
              </a:rPr>
              <a:t> </a:t>
            </a:r>
            <a:endParaRPr lang="en-US" sz="2000" kern="100" dirty="0">
              <a:effectLst/>
              <a:latin typeface="+mj-lt"/>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n-US" sz="2000" kern="100" dirty="0">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r>
              <a:rPr lang="en-US" sz="2000" kern="100" dirty="0">
                <a:effectLst/>
                <a:latin typeface="+mj-lt"/>
                <a:ea typeface="Calibri" panose="020F0502020204030204" pitchFamily="34" charset="0"/>
                <a:cs typeface="Times New Roman"/>
              </a:rPr>
              <a:t>Critical roles in </a:t>
            </a:r>
            <a:r>
              <a:rPr lang="en-US" sz="2000" b="1" kern="100" dirty="0">
                <a:effectLst/>
                <a:latin typeface="+mj-lt"/>
                <a:ea typeface="Calibri" panose="020F0502020204030204" pitchFamily="34" charset="0"/>
                <a:cs typeface="Times New Roman"/>
              </a:rPr>
              <a:t>shaping policies, strategies, and actions</a:t>
            </a:r>
            <a:r>
              <a:rPr lang="en-US" sz="2000" kern="100" dirty="0">
                <a:effectLst/>
                <a:latin typeface="+mj-lt"/>
                <a:ea typeface="Calibri" panose="020F0502020204030204" pitchFamily="34" charset="0"/>
                <a:cs typeface="Times New Roman"/>
              </a:rPr>
              <a:t>.</a:t>
            </a:r>
            <a:r>
              <a:rPr lang="en-US" sz="2000" kern="100" dirty="0">
                <a:latin typeface="+mj-lt"/>
                <a:ea typeface="Calibri" panose="020F0502020204030204" pitchFamily="34" charset="0"/>
                <a:cs typeface="Times New Roman"/>
              </a:rPr>
              <a:t> </a:t>
            </a:r>
            <a:endParaRPr lang="en-US" sz="2000" kern="100" dirty="0">
              <a:effectLst/>
              <a:latin typeface="+mj-lt"/>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de-AT" sz="2000" kern="100" dirty="0">
              <a:latin typeface="+mj-lt"/>
              <a:ea typeface="Calibri" panose="020F0502020204030204" pitchFamily="34" charset="0"/>
              <a:cs typeface="Times New Roman" panose="02020603050405020304" pitchFamily="18" charset="0"/>
            </a:endParaRPr>
          </a:p>
        </p:txBody>
      </p:sp>
      <p:pic>
        <p:nvPicPr>
          <p:cNvPr id="5" name="Grafik 4" descr="Ein Bild, das Stuhl, Mobiliar, Kleidung, Tisch enthält.&#10;&#10;Automatisch generierte Beschreibung">
            <a:extLst>
              <a:ext uri="{FF2B5EF4-FFF2-40B4-BE49-F238E27FC236}">
                <a16:creationId xmlns:a16="http://schemas.microsoft.com/office/drawing/2014/main" id="{6AD4339C-F10C-2639-B271-291BF04D685C}"/>
              </a:ext>
            </a:extLst>
          </p:cNvPr>
          <p:cNvPicPr>
            <a:picLocks noChangeAspect="1"/>
          </p:cNvPicPr>
          <p:nvPr/>
        </p:nvPicPr>
        <p:blipFill>
          <a:blip r:embed="rId3"/>
          <a:stretch>
            <a:fillRect/>
          </a:stretch>
        </p:blipFill>
        <p:spPr>
          <a:xfrm>
            <a:off x="6423065" y="1373520"/>
            <a:ext cx="5228265" cy="2969973"/>
          </a:xfrm>
          <a:prstGeom prst="rect">
            <a:avLst/>
          </a:prstGeom>
        </p:spPr>
      </p:pic>
      <p:sp>
        <p:nvSpPr>
          <p:cNvPr id="3" name="CuadroTexto 2">
            <a:extLst>
              <a:ext uri="{FF2B5EF4-FFF2-40B4-BE49-F238E27FC236}">
                <a16:creationId xmlns:a16="http://schemas.microsoft.com/office/drawing/2014/main" id="{DE115F4B-CE9B-583F-5A17-391D02D95320}"/>
              </a:ext>
            </a:extLst>
          </p:cNvPr>
          <p:cNvSpPr txBox="1"/>
          <p:nvPr/>
        </p:nvSpPr>
        <p:spPr>
          <a:xfrm>
            <a:off x="6259605" y="4802842"/>
            <a:ext cx="58472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Engagement</a:t>
            </a:r>
            <a:r>
              <a:rPr lang="en-US" sz="2000" dirty="0"/>
              <a:t> and necessity to </a:t>
            </a:r>
            <a:r>
              <a:rPr lang="en-US" sz="2000" b="1" dirty="0">
                <a:solidFill>
                  <a:srgbClr val="00B0F0"/>
                </a:solidFill>
              </a:rPr>
              <a:t>tailor strategies</a:t>
            </a:r>
            <a:r>
              <a:rPr lang="en-US" sz="2000" b="1" dirty="0"/>
              <a:t>, </a:t>
            </a:r>
            <a:r>
              <a:rPr lang="en-US" sz="2000" b="1" dirty="0">
                <a:solidFill>
                  <a:srgbClr val="FFC000"/>
                </a:solidFill>
              </a:rPr>
              <a:t>policies, and initiatives</a:t>
            </a:r>
            <a:r>
              <a:rPr lang="en-US" sz="2000" b="1" dirty="0"/>
              <a:t> </a:t>
            </a:r>
            <a:r>
              <a:rPr lang="en-US" sz="2000" dirty="0"/>
              <a:t>according to the specific needs and contexts of these stakeholders.</a:t>
            </a:r>
            <a:endParaRPr lang="es-ES" dirty="0"/>
          </a:p>
        </p:txBody>
      </p:sp>
    </p:spTree>
    <p:extLst>
      <p:ext uri="{BB962C8B-B14F-4D97-AF65-F5344CB8AC3E}">
        <p14:creationId xmlns:p14="http://schemas.microsoft.com/office/powerpoint/2010/main" val="2554216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13</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Consultation mechanisms</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257763" y="1237626"/>
            <a:ext cx="6085727" cy="4834103"/>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lvl="0" indent="-342900" algn="just">
              <a:lnSpc>
                <a:spcPct val="107000"/>
              </a:lnSpc>
              <a:buFont typeface="Symbol" panose="05050102010706020507" pitchFamily="18" charset="2"/>
              <a:buChar char=""/>
            </a:pPr>
            <a:r>
              <a:rPr lang="en-US" sz="1800" b="1" kern="100" dirty="0">
                <a:effectLst/>
                <a:latin typeface="+mj-lt"/>
                <a:ea typeface="Calibri" panose="020F0502020204030204" pitchFamily="34" charset="0"/>
                <a:cs typeface="Times New Roman" panose="02020603050405020304" pitchFamily="18" charset="0"/>
              </a:rPr>
              <a:t>Multiple consultation mechanisms</a:t>
            </a:r>
            <a:r>
              <a:rPr lang="en-US" sz="1800" kern="100" dirty="0">
                <a:effectLst/>
                <a:latin typeface="+mj-lt"/>
                <a:ea typeface="Calibri" panose="020F0502020204030204" pitchFamily="34" charset="0"/>
                <a:cs typeface="Times New Roman" panose="02020603050405020304" pitchFamily="18" charset="0"/>
              </a:rPr>
              <a:t>: surveys, focus groups, workshops.</a:t>
            </a:r>
          </a:p>
          <a:p>
            <a:pPr marL="342900" indent="-342900" algn="just">
              <a:lnSpc>
                <a:spcPct val="107000"/>
              </a:lnSpc>
              <a:buFont typeface="Symbol" panose="05050102010706020507" pitchFamily="18" charset="2"/>
              <a:buChar char=""/>
            </a:pPr>
            <a:endParaRPr lang="en-US" sz="1800" kern="100" dirty="0">
              <a:latin typeface="+mj-lt"/>
              <a:ea typeface="Calibri" panose="020F0502020204030204" pitchFamily="34" charset="0"/>
              <a:cs typeface="Times New Roman"/>
            </a:endParaRPr>
          </a:p>
          <a:p>
            <a:pPr marL="342900" lvl="0" indent="-342900" algn="just">
              <a:lnSpc>
                <a:spcPct val="107000"/>
              </a:lnSpc>
              <a:buFont typeface="Symbol" panose="05050102010706020507" pitchFamily="18" charset="2"/>
              <a:buChar char=""/>
            </a:pPr>
            <a:r>
              <a:rPr lang="en-US" sz="1800" kern="100" dirty="0">
                <a:effectLst/>
                <a:latin typeface="+mj-lt"/>
                <a:ea typeface="Calibri" panose="020F0502020204030204" pitchFamily="34" charset="0"/>
                <a:cs typeface="Times New Roman" panose="02020603050405020304" pitchFamily="18" charset="0"/>
              </a:rPr>
              <a:t>Use of </a:t>
            </a:r>
            <a:r>
              <a:rPr lang="en-US" sz="1800" b="1" kern="100" dirty="0">
                <a:effectLst/>
                <a:latin typeface="+mj-lt"/>
                <a:ea typeface="Calibri" panose="020F0502020204030204" pitchFamily="34" charset="0"/>
                <a:cs typeface="Times New Roman" panose="02020603050405020304" pitchFamily="18" charset="0"/>
              </a:rPr>
              <a:t>innovative methods</a:t>
            </a:r>
            <a:r>
              <a:rPr lang="en-US" sz="1800" kern="100" dirty="0">
                <a:effectLst/>
                <a:latin typeface="+mj-lt"/>
                <a:ea typeface="Calibri" panose="020F0502020204030204" pitchFamily="34" charset="0"/>
                <a:cs typeface="Times New Roman" panose="02020603050405020304" pitchFamily="18" charset="0"/>
              </a:rPr>
              <a:t>: participatory research, gamification, and design thinking. </a:t>
            </a:r>
          </a:p>
          <a:p>
            <a:pPr marL="342900" indent="-342900" algn="just">
              <a:lnSpc>
                <a:spcPct val="107000"/>
              </a:lnSpc>
              <a:buFont typeface="Symbol" panose="05050102010706020507" pitchFamily="18" charset="2"/>
              <a:buChar char=""/>
            </a:pPr>
            <a:endParaRPr lang="en-US" sz="1800" kern="100" dirty="0">
              <a:latin typeface="+mj-lt"/>
              <a:ea typeface="Calibri" panose="020F0502020204030204" pitchFamily="34" charset="0"/>
              <a:cs typeface="Times New Roman"/>
            </a:endParaRPr>
          </a:p>
          <a:p>
            <a:pPr marL="342900" lvl="0" indent="-342900" algn="just">
              <a:lnSpc>
                <a:spcPct val="107000"/>
              </a:lnSpc>
              <a:buFont typeface="Symbol" panose="05050102010706020507" pitchFamily="18" charset="2"/>
              <a:buChar char=""/>
            </a:pPr>
            <a:r>
              <a:rPr lang="en-US" sz="1800" kern="100" dirty="0">
                <a:effectLst/>
                <a:latin typeface="+mj-lt"/>
                <a:ea typeface="Calibri" panose="020F0502020204030204" pitchFamily="34" charset="0"/>
                <a:cs typeface="Times New Roman" panose="02020603050405020304" pitchFamily="18" charset="0"/>
              </a:rPr>
              <a:t>The </a:t>
            </a:r>
            <a:r>
              <a:rPr lang="en-US" sz="1800" b="1" kern="100" dirty="0">
                <a:effectLst/>
                <a:latin typeface="+mj-lt"/>
                <a:ea typeface="Calibri" panose="020F0502020204030204" pitchFamily="34" charset="0"/>
                <a:cs typeface="Times New Roman" panose="02020603050405020304" pitchFamily="18" charset="0"/>
              </a:rPr>
              <a:t>National Climate Council </a:t>
            </a:r>
            <a:r>
              <a:rPr lang="en-US" sz="1800" kern="100" dirty="0">
                <a:effectLst/>
                <a:latin typeface="+mj-lt"/>
                <a:ea typeface="Calibri" panose="020F0502020204030204" pitchFamily="34" charset="0"/>
                <a:cs typeface="Times New Roman" panose="02020603050405020304" pitchFamily="18" charset="0"/>
              </a:rPr>
              <a:t>as a platform for proposing and recommending policies across critical areas such as climate science, adaptation strategies, and emission reduction initiatives. </a:t>
            </a:r>
          </a:p>
          <a:p>
            <a:pPr marL="342900" indent="-342900" algn="just">
              <a:lnSpc>
                <a:spcPct val="107000"/>
              </a:lnSpc>
              <a:buFont typeface="Symbol" panose="05050102010706020507" pitchFamily="18" charset="2"/>
              <a:buChar char=""/>
            </a:pPr>
            <a:endParaRPr lang="en-US" sz="1800" kern="100" dirty="0">
              <a:latin typeface="+mj-lt"/>
              <a:ea typeface="Calibri" panose="020F0502020204030204" pitchFamily="34" charset="0"/>
              <a:cs typeface="Times New Roman"/>
            </a:endParaRPr>
          </a:p>
          <a:p>
            <a:pPr marL="342900" lvl="0" indent="-342900" algn="just">
              <a:lnSpc>
                <a:spcPct val="107000"/>
              </a:lnSpc>
              <a:buFont typeface="Symbol" panose="05050102010706020507" pitchFamily="18" charset="2"/>
              <a:buChar char=""/>
            </a:pPr>
            <a:r>
              <a:rPr lang="en-US" sz="1800" kern="100" dirty="0">
                <a:effectLst/>
                <a:latin typeface="+mj-lt"/>
                <a:ea typeface="Calibri" panose="020F0502020204030204" pitchFamily="34" charset="0"/>
                <a:cs typeface="Times New Roman"/>
              </a:rPr>
              <a:t>The </a:t>
            </a:r>
            <a:r>
              <a:rPr lang="en-US" sz="1800" b="1" kern="100" dirty="0">
                <a:effectLst/>
                <a:latin typeface="+mj-lt"/>
                <a:ea typeface="Calibri" panose="020F0502020204030204" pitchFamily="34" charset="0"/>
                <a:cs typeface="Times New Roman"/>
              </a:rPr>
              <a:t>Working Group on Impacts and Adaptation to Climate Change </a:t>
            </a:r>
            <a:r>
              <a:rPr lang="en-US" sz="1800" kern="100" dirty="0">
                <a:effectLst/>
                <a:latin typeface="+mj-lt"/>
                <a:ea typeface="Calibri" panose="020F0502020204030204" pitchFamily="34" charset="0"/>
                <a:cs typeface="Times New Roman"/>
              </a:rPr>
              <a:t>coordinating national and regional adaptation strategies. Its </a:t>
            </a:r>
            <a:r>
              <a:rPr lang="en-US" sz="1800" b="1" kern="100" dirty="0">
                <a:effectLst/>
                <a:latin typeface="+mj-lt"/>
                <a:ea typeface="Calibri" panose="020F0502020204030204" pitchFamily="34" charset="0"/>
                <a:cs typeface="Times New Roman"/>
              </a:rPr>
              <a:t>technical groups</a:t>
            </a:r>
            <a:r>
              <a:rPr lang="en-US" sz="1800" kern="100" dirty="0">
                <a:effectLst/>
                <a:latin typeface="+mj-lt"/>
                <a:ea typeface="Calibri" panose="020F0502020204030204" pitchFamily="34" charset="0"/>
                <a:cs typeface="Times New Roman"/>
              </a:rPr>
              <a:t>, focusing on coastal adaptation and port strategies, exemplify a targeted approach to address specific challenges.</a:t>
            </a:r>
          </a:p>
        </p:txBody>
      </p:sp>
      <p:pic>
        <p:nvPicPr>
          <p:cNvPr id="4" name="Grafik 3" descr="Ein Bild, das Text, Screenshot, Schrift enthält.&#10;&#10;Automatisch generierte Beschreibung">
            <a:extLst>
              <a:ext uri="{FF2B5EF4-FFF2-40B4-BE49-F238E27FC236}">
                <a16:creationId xmlns:a16="http://schemas.microsoft.com/office/drawing/2014/main" id="{4B586BF2-AFC1-F97D-B00E-91BDD92CB7E7}"/>
              </a:ext>
            </a:extLst>
          </p:cNvPr>
          <p:cNvPicPr>
            <a:picLocks noChangeAspect="1"/>
          </p:cNvPicPr>
          <p:nvPr/>
        </p:nvPicPr>
        <p:blipFill rotWithShape="1">
          <a:blip r:embed="rId3"/>
          <a:srcRect l="9084" r="7149"/>
          <a:stretch/>
        </p:blipFill>
        <p:spPr>
          <a:xfrm>
            <a:off x="6515072" y="1854841"/>
            <a:ext cx="5486401" cy="3886038"/>
          </a:xfrm>
          <a:prstGeom prst="rect">
            <a:avLst/>
          </a:prstGeom>
        </p:spPr>
      </p:pic>
      <p:sp>
        <p:nvSpPr>
          <p:cNvPr id="6" name="Textfeld 5">
            <a:extLst>
              <a:ext uri="{FF2B5EF4-FFF2-40B4-BE49-F238E27FC236}">
                <a16:creationId xmlns:a16="http://schemas.microsoft.com/office/drawing/2014/main" id="{DC7E290D-40A9-29C0-71EC-FDEA69B03BBC}"/>
              </a:ext>
            </a:extLst>
          </p:cNvPr>
          <p:cNvSpPr txBox="1"/>
          <p:nvPr/>
        </p:nvSpPr>
        <p:spPr>
          <a:xfrm>
            <a:off x="6510591" y="1404423"/>
            <a:ext cx="5636559" cy="307777"/>
          </a:xfrm>
          <a:prstGeom prst="rect">
            <a:avLst/>
          </a:prstGeom>
          <a:noFill/>
        </p:spPr>
        <p:txBody>
          <a:bodyPr wrap="square">
            <a:spAutoFit/>
          </a:bodyPr>
          <a:lstStyle/>
          <a:p>
            <a:r>
              <a:rPr lang="en-US" dirty="0"/>
              <a:t>The process of defining the PNACC and main institutions involved </a:t>
            </a:r>
            <a:endParaRPr lang="de-AT" dirty="0"/>
          </a:p>
        </p:txBody>
      </p:sp>
      <p:sp>
        <p:nvSpPr>
          <p:cNvPr id="8" name="Textfeld 7">
            <a:extLst>
              <a:ext uri="{FF2B5EF4-FFF2-40B4-BE49-F238E27FC236}">
                <a16:creationId xmlns:a16="http://schemas.microsoft.com/office/drawing/2014/main" id="{EB804469-15E0-BB4E-6726-B0D07873CCD1}"/>
              </a:ext>
            </a:extLst>
          </p:cNvPr>
          <p:cNvSpPr txBox="1"/>
          <p:nvPr/>
        </p:nvSpPr>
        <p:spPr>
          <a:xfrm>
            <a:off x="7788061" y="5833865"/>
            <a:ext cx="4090147" cy="246221"/>
          </a:xfrm>
          <a:prstGeom prst="rect">
            <a:avLst/>
          </a:prstGeom>
          <a:noFill/>
        </p:spPr>
        <p:txBody>
          <a:bodyPr wrap="square" lIns="91440" tIns="45720" rIns="91440" bIns="45720" anchor="t">
            <a:spAutoFit/>
          </a:bodyPr>
          <a:lstStyle/>
          <a:p>
            <a:r>
              <a:rPr lang="de-AT" sz="1000" dirty="0"/>
              <a:t>Source: </a:t>
            </a:r>
            <a:r>
              <a:rPr lang="de-AT" sz="1000" err="1"/>
              <a:t>Ministerio</a:t>
            </a:r>
            <a:r>
              <a:rPr lang="de-AT" sz="1000" dirty="0"/>
              <a:t> de Medio Ambiente y Medio Rural y Marino (2008)</a:t>
            </a:r>
          </a:p>
        </p:txBody>
      </p:sp>
    </p:spTree>
    <p:extLst>
      <p:ext uri="{BB962C8B-B14F-4D97-AF65-F5344CB8AC3E}">
        <p14:creationId xmlns:p14="http://schemas.microsoft.com/office/powerpoint/2010/main" val="207269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14</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Type of instruments</a:t>
            </a:r>
            <a:endParaRPr lang="de-AT" sz="2800" dirty="0">
              <a:solidFill>
                <a:schemeClr val="lt1"/>
              </a:solidFil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graphicFrame>
        <p:nvGraphicFramePr>
          <p:cNvPr id="5" name="Diagramm 4">
            <a:extLst>
              <a:ext uri="{FF2B5EF4-FFF2-40B4-BE49-F238E27FC236}">
                <a16:creationId xmlns:a16="http://schemas.microsoft.com/office/drawing/2014/main" id="{EBBFA5EE-F315-44C1-98E6-D6F9C68BC2D5}"/>
              </a:ext>
            </a:extLst>
          </p:cNvPr>
          <p:cNvGraphicFramePr/>
          <p:nvPr>
            <p:extLst>
              <p:ext uri="{D42A27DB-BD31-4B8C-83A1-F6EECF244321}">
                <p14:modId xmlns:p14="http://schemas.microsoft.com/office/powerpoint/2010/main" val="2066196900"/>
              </p:ext>
            </p:extLst>
          </p:nvPr>
        </p:nvGraphicFramePr>
        <p:xfrm>
          <a:off x="206829" y="1066799"/>
          <a:ext cx="11266713" cy="5289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3209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15</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Supporting finance mechanisms</a:t>
            </a:r>
            <a:endParaRPr lang="de-AT" sz="2800" dirty="0">
              <a:solidFill>
                <a:schemeClr val="lt1"/>
              </a:solidFil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graphicFrame>
        <p:nvGraphicFramePr>
          <p:cNvPr id="4" name="Diagramm 3">
            <a:extLst>
              <a:ext uri="{FF2B5EF4-FFF2-40B4-BE49-F238E27FC236}">
                <a16:creationId xmlns:a16="http://schemas.microsoft.com/office/drawing/2014/main" id="{7310479B-8A03-1208-53D0-522065032E94}"/>
              </a:ext>
            </a:extLst>
          </p:cNvPr>
          <p:cNvGraphicFramePr/>
          <p:nvPr>
            <p:extLst>
              <p:ext uri="{D42A27DB-BD31-4B8C-83A1-F6EECF244321}">
                <p14:modId xmlns:p14="http://schemas.microsoft.com/office/powerpoint/2010/main" val="2140301390"/>
              </p:ext>
            </p:extLst>
          </p:nvPr>
        </p:nvGraphicFramePr>
        <p:xfrm>
          <a:off x="0" y="457200"/>
          <a:ext cx="12087892" cy="626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116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16</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Capacity building</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324998" y="1215214"/>
            <a:ext cx="7659033" cy="5262619"/>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lvl="0" indent="-342900" algn="just">
              <a:lnSpc>
                <a:spcPct val="107000"/>
              </a:lnSpc>
              <a:buFont typeface="Symbol" panose="05050102010706020507" pitchFamily="18" charset="2"/>
              <a:buChar char=""/>
            </a:pPr>
            <a:r>
              <a:rPr lang="en-US" sz="2000" kern="100" dirty="0">
                <a:effectLst/>
                <a:latin typeface="+mj-lt"/>
                <a:ea typeface="Calibri" panose="020F0502020204030204" pitchFamily="34" charset="0"/>
                <a:cs typeface="Times New Roman" panose="02020603050405020304" pitchFamily="18" charset="0"/>
              </a:rPr>
              <a:t>Empowering stakeholders with </a:t>
            </a:r>
            <a:r>
              <a:rPr lang="en-US" sz="2000" b="1" kern="100" dirty="0">
                <a:effectLst/>
                <a:latin typeface="+mj-lt"/>
                <a:ea typeface="Calibri" panose="020F0502020204030204" pitchFamily="34" charset="0"/>
                <a:cs typeface="Times New Roman" panose="02020603050405020304" pitchFamily="18" charset="0"/>
              </a:rPr>
              <a:t>knowledge, skills, and awareness </a:t>
            </a:r>
            <a:r>
              <a:rPr lang="en-US" sz="2000" kern="100" dirty="0">
                <a:effectLst/>
                <a:latin typeface="+mj-lt"/>
                <a:ea typeface="Calibri" panose="020F0502020204030204" pitchFamily="34" charset="0"/>
                <a:cs typeface="Times New Roman" panose="02020603050405020304" pitchFamily="18" charset="0"/>
              </a:rPr>
              <a:t>across diverse sectors. </a:t>
            </a:r>
          </a:p>
          <a:p>
            <a:pPr marL="342900" indent="-342900" algn="just">
              <a:lnSpc>
                <a:spcPct val="107000"/>
              </a:lnSpc>
              <a:buFont typeface="Symbol" panose="05050102010706020507" pitchFamily="18" charset="2"/>
              <a:buChar char=""/>
            </a:pPr>
            <a:endParaRPr lang="en-US" sz="2000" kern="100" dirty="0">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r>
              <a:rPr lang="en-US" sz="2000" b="1" kern="100" dirty="0">
                <a:solidFill>
                  <a:srgbClr val="00B0F0"/>
                </a:solidFill>
                <a:effectLst/>
                <a:latin typeface="+mj-lt"/>
                <a:ea typeface="Calibri" panose="020F0502020204030204" pitchFamily="34" charset="0"/>
                <a:cs typeface="Times New Roman"/>
              </a:rPr>
              <a:t>Targeted training programs </a:t>
            </a:r>
            <a:r>
              <a:rPr lang="en-US" sz="2000" kern="100" dirty="0">
                <a:solidFill>
                  <a:srgbClr val="00B0F0"/>
                </a:solidFill>
                <a:effectLst/>
                <a:latin typeface="+mj-lt"/>
                <a:ea typeface="Calibri" panose="020F0502020204030204" pitchFamily="34" charset="0"/>
                <a:cs typeface="Times New Roman"/>
              </a:rPr>
              <a:t>and </a:t>
            </a:r>
            <a:r>
              <a:rPr lang="en-US" sz="2000" b="1" kern="100" dirty="0">
                <a:solidFill>
                  <a:srgbClr val="00B0F0"/>
                </a:solidFill>
                <a:effectLst/>
                <a:latin typeface="+mj-lt"/>
                <a:ea typeface="Calibri" panose="020F0502020204030204" pitchFamily="34" charset="0"/>
                <a:cs typeface="Times New Roman"/>
              </a:rPr>
              <a:t>workshops</a:t>
            </a:r>
            <a:r>
              <a:rPr lang="en-US" sz="2000" kern="100" dirty="0">
                <a:effectLst/>
                <a:latin typeface="+mj-lt"/>
                <a:ea typeface="Calibri" panose="020F0502020204030204" pitchFamily="34" charset="0"/>
                <a:cs typeface="Times New Roman"/>
              </a:rPr>
              <a:t> equip professionals with essential insights into climate risks and adaptation strategies, enhancing decision-making frameworks.</a:t>
            </a:r>
            <a:endParaRPr lang="en-US" sz="2000" kern="100" dirty="0">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endParaRPr lang="en-US"/>
          </a:p>
          <a:p>
            <a:pPr marL="342900" indent="-342900" algn="just">
              <a:lnSpc>
                <a:spcPct val="107000"/>
              </a:lnSpc>
              <a:buFont typeface="Symbol" panose="05050102010706020507" pitchFamily="18" charset="2"/>
              <a:buChar char=""/>
            </a:pPr>
            <a:r>
              <a:rPr lang="en-US" sz="2000" kern="100" dirty="0">
                <a:effectLst/>
                <a:latin typeface="+mj-lt"/>
                <a:ea typeface="Calibri" panose="020F0502020204030204" pitchFamily="34" charset="0"/>
                <a:cs typeface="Times New Roman"/>
              </a:rPr>
              <a:t>In various sectors such as construction, initiatives focus on identifying </a:t>
            </a:r>
            <a:r>
              <a:rPr lang="en-US" sz="2000" b="1" kern="100" dirty="0">
                <a:solidFill>
                  <a:srgbClr val="FFC000"/>
                </a:solidFill>
                <a:effectLst/>
                <a:latin typeface="+mj-lt"/>
                <a:ea typeface="Calibri" panose="020F0502020204030204" pitchFamily="34" charset="0"/>
                <a:cs typeface="Times New Roman"/>
              </a:rPr>
              <a:t>necessary qualifications</a:t>
            </a:r>
            <a:r>
              <a:rPr lang="en-US" sz="2000" b="1" kern="100" dirty="0">
                <a:effectLst/>
                <a:latin typeface="+mj-lt"/>
                <a:ea typeface="Calibri" panose="020F0502020204030204" pitchFamily="34" charset="0"/>
                <a:cs typeface="Times New Roman"/>
              </a:rPr>
              <a:t> </a:t>
            </a:r>
            <a:r>
              <a:rPr lang="en-US" sz="2000" kern="100" dirty="0">
                <a:effectLst/>
                <a:latin typeface="+mj-lt"/>
                <a:ea typeface="Calibri" panose="020F0502020204030204" pitchFamily="34" charset="0"/>
                <a:cs typeface="Times New Roman"/>
              </a:rPr>
              <a:t>and providing subsidies for </a:t>
            </a:r>
            <a:r>
              <a:rPr lang="en-US" sz="2000" b="1" kern="100" dirty="0">
                <a:solidFill>
                  <a:srgbClr val="00B0F0"/>
                </a:solidFill>
                <a:effectLst/>
                <a:latin typeface="+mj-lt"/>
                <a:ea typeface="Calibri" panose="020F0502020204030204" pitchFamily="34" charset="0"/>
                <a:cs typeface="Times New Roman"/>
              </a:rPr>
              <a:t>professional requalification</a:t>
            </a:r>
            <a:r>
              <a:rPr lang="en-US" sz="2000" kern="100" dirty="0">
                <a:effectLst/>
                <a:latin typeface="+mj-lt"/>
                <a:ea typeface="Calibri" panose="020F0502020204030204" pitchFamily="34" charset="0"/>
                <a:cs typeface="Times New Roman"/>
              </a:rPr>
              <a:t>, underlining the importance of ongoing skill development.</a:t>
            </a:r>
            <a:r>
              <a:rPr lang="en-US" sz="2000" kern="100" dirty="0">
                <a:latin typeface="+mj-lt"/>
                <a:ea typeface="Calibri" panose="020F0502020204030204" pitchFamily="34" charset="0"/>
                <a:cs typeface="Times New Roman"/>
              </a:rPr>
              <a:t> </a:t>
            </a:r>
            <a:endParaRPr lang="en-US" sz="2000" kern="100" dirty="0">
              <a:effectLst/>
              <a:latin typeface="+mj-lt"/>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n-US" sz="2000" kern="100" dirty="0">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r>
              <a:rPr lang="en-US" sz="2000" kern="100" dirty="0">
                <a:effectLst/>
                <a:latin typeface="+mj-lt"/>
                <a:ea typeface="Calibri" panose="020F0502020204030204" pitchFamily="34" charset="0"/>
                <a:cs typeface="Times New Roman"/>
              </a:rPr>
              <a:t>Additionally, </a:t>
            </a:r>
            <a:r>
              <a:rPr lang="en-US" sz="2000" b="1" kern="100" dirty="0">
                <a:solidFill>
                  <a:srgbClr val="FFC000"/>
                </a:solidFill>
                <a:effectLst/>
                <a:latin typeface="+mj-lt"/>
                <a:ea typeface="Calibri" panose="020F0502020204030204" pitchFamily="34" charset="0"/>
                <a:cs typeface="Times New Roman"/>
              </a:rPr>
              <a:t>cross-sectoral integration</a:t>
            </a:r>
            <a:r>
              <a:rPr lang="en-US" sz="2000" b="1" kern="100" dirty="0">
                <a:effectLst/>
                <a:latin typeface="+mj-lt"/>
                <a:ea typeface="Calibri" panose="020F0502020204030204" pitchFamily="34" charset="0"/>
                <a:cs typeface="Times New Roman"/>
              </a:rPr>
              <a:t> </a:t>
            </a:r>
            <a:r>
              <a:rPr lang="en-US" sz="2000" kern="100" dirty="0">
                <a:effectLst/>
                <a:latin typeface="+mj-lt"/>
                <a:ea typeface="Calibri" panose="020F0502020204030204" pitchFamily="34" charset="0"/>
                <a:cs typeface="Times New Roman"/>
              </a:rPr>
              <a:t>remains crucial, emphasizing the integration of climate goals into normative frameworks and planning processes to ensure coherence and effectiveness.</a:t>
            </a:r>
            <a:r>
              <a:rPr lang="en-US" sz="2000" kern="100" dirty="0">
                <a:latin typeface="+mj-lt"/>
                <a:ea typeface="Calibri" panose="020F0502020204030204" pitchFamily="34" charset="0"/>
                <a:cs typeface="Times New Roman"/>
              </a:rPr>
              <a:t> </a:t>
            </a:r>
            <a:endParaRPr lang="de-AT" sz="2000" kern="100" dirty="0">
              <a:effectLst/>
              <a:latin typeface="+mj-lt"/>
              <a:ea typeface="Calibri" panose="020F0502020204030204" pitchFamily="34" charset="0"/>
              <a:cs typeface="Times New Roman" panose="02020603050405020304" pitchFamily="18" charset="0"/>
            </a:endParaRPr>
          </a:p>
        </p:txBody>
      </p:sp>
      <p:pic>
        <p:nvPicPr>
          <p:cNvPr id="4" name="Grafik 3" descr="Ein Bild, das Zeichnung, Haus, Baum, Darstellung enthält.&#10;&#10;Automatisch generierte Beschreibung">
            <a:extLst>
              <a:ext uri="{FF2B5EF4-FFF2-40B4-BE49-F238E27FC236}">
                <a16:creationId xmlns:a16="http://schemas.microsoft.com/office/drawing/2014/main" id="{79849A38-C494-DEC9-1615-002BE92E63C4}"/>
              </a:ext>
            </a:extLst>
          </p:cNvPr>
          <p:cNvPicPr>
            <a:picLocks noChangeAspect="1"/>
          </p:cNvPicPr>
          <p:nvPr/>
        </p:nvPicPr>
        <p:blipFill>
          <a:blip r:embed="rId3"/>
          <a:stretch>
            <a:fillRect/>
          </a:stretch>
        </p:blipFill>
        <p:spPr>
          <a:xfrm>
            <a:off x="8292992" y="1213116"/>
            <a:ext cx="3358884" cy="3358884"/>
          </a:xfrm>
          <a:prstGeom prst="rect">
            <a:avLst/>
          </a:prstGeom>
        </p:spPr>
      </p:pic>
    </p:spTree>
    <p:extLst>
      <p:ext uri="{BB962C8B-B14F-4D97-AF65-F5344CB8AC3E}">
        <p14:creationId xmlns:p14="http://schemas.microsoft.com/office/powerpoint/2010/main" val="268238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17</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Transparency and information sharing</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282476" y="1117124"/>
            <a:ext cx="11685992" cy="193658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lvl="0" indent="-342900" algn="just">
              <a:lnSpc>
                <a:spcPct val="107000"/>
              </a:lnSpc>
              <a:buFont typeface="Symbol" panose="05050102010706020507" pitchFamily="18" charset="2"/>
              <a:buChar char=""/>
            </a:pPr>
            <a:r>
              <a:rPr lang="en-US" sz="1600" kern="100" dirty="0">
                <a:effectLst/>
                <a:latin typeface="+mj-lt"/>
                <a:ea typeface="Calibri" panose="020F0502020204030204" pitchFamily="34" charset="0"/>
                <a:cs typeface="Times New Roman" panose="02020603050405020304" pitchFamily="18" charset="0"/>
              </a:rPr>
              <a:t>Stakeholders are informed and engaged in climate change adaptation through various channels like the </a:t>
            </a:r>
            <a:r>
              <a:rPr lang="en-US" sz="1600" b="1" kern="100" dirty="0" err="1">
                <a:effectLst/>
                <a:latin typeface="+mj-lt"/>
                <a:ea typeface="Calibri" panose="020F0502020204030204" pitchFamily="34" charset="0"/>
                <a:cs typeface="Times New Roman" panose="02020603050405020304" pitchFamily="18" charset="0"/>
              </a:rPr>
              <a:t>AdapteCCa</a:t>
            </a:r>
            <a:r>
              <a:rPr lang="en-US" sz="1600" b="1" kern="100" dirty="0">
                <a:effectLst/>
                <a:latin typeface="+mj-lt"/>
                <a:ea typeface="Calibri" panose="020F0502020204030204" pitchFamily="34" charset="0"/>
                <a:cs typeface="Times New Roman" panose="02020603050405020304" pitchFamily="18" charset="0"/>
              </a:rPr>
              <a:t> platform, workshops, consultations, public feedback sessions</a:t>
            </a:r>
            <a:r>
              <a:rPr lang="en-US" sz="1600" kern="100" dirty="0">
                <a:effectLst/>
                <a:latin typeface="+mj-lt"/>
                <a:ea typeface="Calibri" panose="020F0502020204030204" pitchFamily="34" charset="0"/>
                <a:cs typeface="Times New Roman" panose="02020603050405020304" pitchFamily="18" charset="0"/>
              </a:rPr>
              <a:t>. </a:t>
            </a:r>
          </a:p>
          <a:p>
            <a:pPr marL="342900" lvl="0" indent="-342900" algn="just">
              <a:lnSpc>
                <a:spcPct val="107000"/>
              </a:lnSpc>
              <a:buFont typeface="Symbol" panose="05050102010706020507" pitchFamily="18" charset="2"/>
              <a:buChar char=""/>
            </a:pPr>
            <a:r>
              <a:rPr lang="en-US" sz="1600" kern="100" dirty="0" err="1">
                <a:effectLst/>
                <a:latin typeface="+mj-lt"/>
                <a:ea typeface="Calibri" panose="020F0502020204030204" pitchFamily="34" charset="0"/>
                <a:cs typeface="Times New Roman" panose="02020603050405020304" pitchFamily="18" charset="0"/>
              </a:rPr>
              <a:t>AdapteCCa</a:t>
            </a:r>
            <a:r>
              <a:rPr lang="en-US" sz="1600" kern="100" dirty="0">
                <a:effectLst/>
                <a:latin typeface="+mj-lt"/>
                <a:ea typeface="Calibri" panose="020F0502020204030204" pitchFamily="34" charset="0"/>
                <a:cs typeface="Times New Roman" panose="02020603050405020304" pitchFamily="18" charset="0"/>
              </a:rPr>
              <a:t> serves as a crucial hub connecting government, scientists, planners, and stakeholders. </a:t>
            </a:r>
          </a:p>
          <a:p>
            <a:pPr marL="342900" lvl="0" indent="-342900" algn="just">
              <a:lnSpc>
                <a:spcPct val="107000"/>
              </a:lnSpc>
              <a:buFont typeface="Symbol" panose="05050102010706020507" pitchFamily="18" charset="2"/>
              <a:buChar char=""/>
            </a:pPr>
            <a:r>
              <a:rPr lang="en-US" sz="1600" b="1" kern="100" dirty="0">
                <a:effectLst/>
                <a:latin typeface="+mj-lt"/>
                <a:ea typeface="Calibri" panose="020F0502020204030204" pitchFamily="34" charset="0"/>
                <a:cs typeface="Times New Roman" panose="02020603050405020304" pitchFamily="18" charset="0"/>
              </a:rPr>
              <a:t>Clear communication</a:t>
            </a:r>
            <a:r>
              <a:rPr lang="en-US" sz="1600" kern="100" dirty="0">
                <a:effectLst/>
                <a:latin typeface="+mj-lt"/>
                <a:ea typeface="Calibri" panose="020F0502020204030204" pitchFamily="34" charset="0"/>
                <a:cs typeface="Times New Roman" panose="02020603050405020304" pitchFamily="18" charset="0"/>
              </a:rPr>
              <a:t>, translating technical information into </a:t>
            </a:r>
            <a:r>
              <a:rPr lang="en-US" sz="1600" b="1" kern="100" dirty="0">
                <a:effectLst/>
                <a:latin typeface="+mj-lt"/>
                <a:ea typeface="Calibri" panose="020F0502020204030204" pitchFamily="34" charset="0"/>
                <a:cs typeface="Times New Roman" panose="02020603050405020304" pitchFamily="18" charset="0"/>
              </a:rPr>
              <a:t>understandable language </a:t>
            </a:r>
            <a:r>
              <a:rPr lang="en-US" sz="1600" kern="100" dirty="0">
                <a:effectLst/>
                <a:latin typeface="+mj-lt"/>
                <a:ea typeface="Calibri" panose="020F0502020204030204" pitchFamily="34" charset="0"/>
                <a:cs typeface="Times New Roman" panose="02020603050405020304" pitchFamily="18" charset="0"/>
              </a:rPr>
              <a:t>and integrating </a:t>
            </a:r>
            <a:r>
              <a:rPr lang="en-US" sz="1600" b="1" kern="100" dirty="0">
                <a:effectLst/>
                <a:latin typeface="+mj-lt"/>
                <a:ea typeface="Calibri" panose="020F0502020204030204" pitchFamily="34" charset="0"/>
                <a:cs typeface="Times New Roman" panose="02020603050405020304" pitchFamily="18" charset="0"/>
              </a:rPr>
              <a:t>gender perspectives </a:t>
            </a:r>
            <a:r>
              <a:rPr lang="en-US" sz="1600" kern="100" dirty="0">
                <a:effectLst/>
                <a:latin typeface="+mj-lt"/>
                <a:ea typeface="Calibri" panose="020F0502020204030204" pitchFamily="34" charset="0"/>
                <a:cs typeface="Times New Roman" panose="02020603050405020304" pitchFamily="18" charset="0"/>
              </a:rPr>
              <a:t>for tailored strategies, involving </a:t>
            </a:r>
            <a:r>
              <a:rPr lang="en-US" sz="1600" b="1" kern="100" dirty="0">
                <a:effectLst/>
                <a:latin typeface="+mj-lt"/>
                <a:ea typeface="Calibri" panose="020F0502020204030204" pitchFamily="34" charset="0"/>
                <a:cs typeface="Times New Roman" panose="02020603050405020304" pitchFamily="18" charset="0"/>
              </a:rPr>
              <a:t>diverse stakeholders </a:t>
            </a:r>
            <a:r>
              <a:rPr lang="en-US" sz="1600" kern="100" dirty="0">
                <a:effectLst/>
                <a:latin typeface="+mj-lt"/>
                <a:ea typeface="Calibri" panose="020F0502020204030204" pitchFamily="34" charset="0"/>
                <a:cs typeface="Times New Roman" panose="02020603050405020304" pitchFamily="18" charset="0"/>
              </a:rPr>
              <a:t>in workshops. </a:t>
            </a:r>
          </a:p>
          <a:p>
            <a:pPr marL="342900" lvl="0" indent="-342900" algn="just">
              <a:lnSpc>
                <a:spcPct val="107000"/>
              </a:lnSpc>
              <a:buFont typeface="Symbol" panose="05050102010706020507" pitchFamily="18" charset="2"/>
              <a:buChar char=""/>
            </a:pPr>
            <a:r>
              <a:rPr lang="en-US" sz="1600" kern="100" dirty="0">
                <a:effectLst/>
                <a:latin typeface="+mj-lt"/>
                <a:ea typeface="Calibri" panose="020F0502020204030204" pitchFamily="34" charset="0"/>
                <a:cs typeface="Times New Roman" panose="02020603050405020304" pitchFamily="18" charset="0"/>
              </a:rPr>
              <a:t>Sessions are organized for stakeholders to contribute insights, emphasizing </a:t>
            </a:r>
            <a:r>
              <a:rPr lang="en-US" sz="1600" b="1" kern="100" dirty="0">
                <a:effectLst/>
                <a:latin typeface="+mj-lt"/>
                <a:ea typeface="Calibri" panose="020F0502020204030204" pitchFamily="34" charset="0"/>
                <a:cs typeface="Times New Roman" panose="02020603050405020304" pitchFamily="18" charset="0"/>
              </a:rPr>
              <a:t>transparency</a:t>
            </a:r>
            <a:r>
              <a:rPr lang="en-US" sz="1600" kern="100" dirty="0">
                <a:effectLst/>
                <a:latin typeface="+mj-lt"/>
                <a:ea typeface="Calibri" panose="020F0502020204030204" pitchFamily="34" charset="0"/>
                <a:cs typeface="Times New Roman" panose="02020603050405020304" pitchFamily="18" charset="0"/>
              </a:rPr>
              <a:t> and </a:t>
            </a:r>
            <a:r>
              <a:rPr lang="en-US" sz="1600" b="1" kern="100" dirty="0">
                <a:effectLst/>
                <a:latin typeface="+mj-lt"/>
                <a:ea typeface="Calibri" panose="020F0502020204030204" pitchFamily="34" charset="0"/>
                <a:cs typeface="Times New Roman" panose="02020603050405020304" pitchFamily="18" charset="0"/>
              </a:rPr>
              <a:t>accessible tools </a:t>
            </a:r>
            <a:r>
              <a:rPr lang="en-US" sz="1600" kern="100" dirty="0">
                <a:effectLst/>
                <a:latin typeface="+mj-lt"/>
                <a:ea typeface="Calibri" panose="020F0502020204030204" pitchFamily="34" charset="0"/>
                <a:cs typeface="Times New Roman" panose="02020603050405020304" pitchFamily="18" charset="0"/>
              </a:rPr>
              <a:t>for visualizing climate data and tracking progress across domains. </a:t>
            </a:r>
            <a:endParaRPr lang="de-AT" sz="1600" kern="100" dirty="0">
              <a:effectLst/>
              <a:latin typeface="+mj-lt"/>
              <a:ea typeface="Calibri" panose="020F0502020204030204" pitchFamily="34" charset="0"/>
              <a:cs typeface="Times New Roman" panose="02020603050405020304" pitchFamily="18" charset="0"/>
            </a:endParaRPr>
          </a:p>
        </p:txBody>
      </p:sp>
      <p:pic>
        <p:nvPicPr>
          <p:cNvPr id="4" name="Grafik 3" descr="Ein Bild, das Text, Screenshot, Website, Webseite enthält.&#10;&#10;Automatisch generierte Beschreibung">
            <a:extLst>
              <a:ext uri="{FF2B5EF4-FFF2-40B4-BE49-F238E27FC236}">
                <a16:creationId xmlns:a16="http://schemas.microsoft.com/office/drawing/2014/main" id="{AE45E23A-3ED9-3F7A-EB81-6E2BD7247450}"/>
              </a:ext>
            </a:extLst>
          </p:cNvPr>
          <p:cNvPicPr>
            <a:picLocks noChangeAspect="1"/>
          </p:cNvPicPr>
          <p:nvPr/>
        </p:nvPicPr>
        <p:blipFill rotWithShape="1">
          <a:blip r:embed="rId3"/>
          <a:srcRect l="1254"/>
          <a:stretch/>
        </p:blipFill>
        <p:spPr>
          <a:xfrm>
            <a:off x="2915135" y="3188736"/>
            <a:ext cx="6494865" cy="3156120"/>
          </a:xfrm>
          <a:prstGeom prst="rect">
            <a:avLst/>
          </a:prstGeom>
        </p:spPr>
      </p:pic>
    </p:spTree>
    <p:extLst>
      <p:ext uri="{BB962C8B-B14F-4D97-AF65-F5344CB8AC3E}">
        <p14:creationId xmlns:p14="http://schemas.microsoft.com/office/powerpoint/2010/main" val="2950212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18</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Monitoring and feedback</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313792" y="1002302"/>
            <a:ext cx="11684920" cy="5130467"/>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lvl="0" indent="-342900" algn="just">
              <a:lnSpc>
                <a:spcPct val="107000"/>
              </a:lnSpc>
              <a:buFont typeface="Symbol" panose="05050102010706020507" pitchFamily="18" charset="2"/>
              <a:buChar char=""/>
            </a:pPr>
            <a:r>
              <a:rPr lang="en-US" sz="1800" b="1" kern="100" dirty="0">
                <a:effectLst/>
                <a:latin typeface="+mj-lt"/>
                <a:ea typeface="Calibri" panose="020F0502020204030204" pitchFamily="34" charset="0"/>
                <a:cs typeface="Times New Roman" panose="02020603050405020304" pitchFamily="18" charset="0"/>
              </a:rPr>
              <a:t>Rigorous monitoring and evaluation </a:t>
            </a:r>
            <a:r>
              <a:rPr lang="en-US" sz="1800" kern="100" dirty="0">
                <a:effectLst/>
                <a:latin typeface="+mj-lt"/>
                <a:ea typeface="Calibri" panose="020F0502020204030204" pitchFamily="34" charset="0"/>
                <a:cs typeface="Times New Roman" panose="02020603050405020304" pitchFamily="18" charset="0"/>
              </a:rPr>
              <a:t>through a structured methodology known as </a:t>
            </a:r>
            <a:r>
              <a:rPr lang="en-US" sz="1800" b="1" kern="100" dirty="0">
                <a:effectLst/>
                <a:latin typeface="+mj-lt"/>
                <a:ea typeface="Calibri" panose="020F0502020204030204" pitchFamily="34" charset="0"/>
                <a:cs typeface="Times New Roman" panose="02020603050405020304" pitchFamily="18" charset="0"/>
              </a:rPr>
              <a:t>Monitoring, Reporting, and Evaluation </a:t>
            </a:r>
            <a:r>
              <a:rPr lang="en-US" sz="1800" kern="100" dirty="0">
                <a:effectLst/>
                <a:latin typeface="+mj-lt"/>
                <a:ea typeface="Calibri" panose="020F0502020204030204" pitchFamily="34" charset="0"/>
                <a:cs typeface="Times New Roman" panose="02020603050405020304" pitchFamily="18" charset="0"/>
              </a:rPr>
              <a:t>(MRE). </a:t>
            </a:r>
          </a:p>
          <a:p>
            <a:pPr marL="342900" lvl="0" indent="-342900" algn="just">
              <a:lnSpc>
                <a:spcPct val="107000"/>
              </a:lnSpc>
              <a:buFont typeface="Symbol" panose="05050102010706020507" pitchFamily="18" charset="2"/>
              <a:buChar char=""/>
            </a:pPr>
            <a:r>
              <a:rPr lang="en-US" sz="1800" kern="100" dirty="0">
                <a:effectLst/>
                <a:latin typeface="+mj-lt"/>
                <a:ea typeface="Calibri" panose="020F0502020204030204" pitchFamily="34" charset="0"/>
                <a:cs typeface="Times New Roman" panose="02020603050405020304" pitchFamily="18" charset="0"/>
              </a:rPr>
              <a:t>Purpose-built to offer </a:t>
            </a:r>
            <a:r>
              <a:rPr lang="en-US" sz="1800" b="1" kern="100" dirty="0">
                <a:effectLst/>
                <a:latin typeface="+mj-lt"/>
                <a:ea typeface="Calibri" panose="020F0502020204030204" pitchFamily="34" charset="0"/>
                <a:cs typeface="Times New Roman" panose="02020603050405020304" pitchFamily="18" charset="0"/>
              </a:rPr>
              <a:t>comprehensive insights, track progress</a:t>
            </a:r>
            <a:r>
              <a:rPr lang="en-US" sz="1800" kern="100" dirty="0">
                <a:effectLst/>
                <a:latin typeface="+mj-lt"/>
                <a:ea typeface="Calibri" panose="020F0502020204030204" pitchFamily="34" charset="0"/>
                <a:cs typeface="Times New Roman" panose="02020603050405020304" pitchFamily="18" charset="0"/>
              </a:rPr>
              <a:t>, and </a:t>
            </a:r>
            <a:r>
              <a:rPr lang="en-US" sz="1800" b="1" kern="100" dirty="0">
                <a:effectLst/>
                <a:latin typeface="+mj-lt"/>
                <a:ea typeface="Calibri" panose="020F0502020204030204" pitchFamily="34" charset="0"/>
                <a:cs typeface="Times New Roman" panose="02020603050405020304" pitchFamily="18" charset="0"/>
              </a:rPr>
              <a:t>report on adaptation measures' efficacy</a:t>
            </a:r>
            <a:r>
              <a:rPr lang="en-US" sz="1800" kern="100" dirty="0">
                <a:effectLst/>
                <a:latin typeface="+mj-lt"/>
                <a:ea typeface="Calibri" panose="020F0502020204030204" pitchFamily="34" charset="0"/>
                <a:cs typeface="Times New Roman" panose="02020603050405020304" pitchFamily="18" charset="0"/>
              </a:rPr>
              <a:t>, evaluating impacts, vulnerabilities, risks, and adaptive capacity progress. </a:t>
            </a:r>
          </a:p>
          <a:p>
            <a:pPr marL="342900" lvl="0" indent="-342900" algn="just">
              <a:lnSpc>
                <a:spcPct val="107000"/>
              </a:lnSpc>
              <a:buFont typeface="Symbol" panose="05050102010706020507" pitchFamily="18" charset="2"/>
              <a:buChar char=""/>
            </a:pPr>
            <a:r>
              <a:rPr lang="en-US" sz="1800" kern="100" dirty="0">
                <a:effectLst/>
                <a:latin typeface="+mj-lt"/>
                <a:ea typeface="Calibri" panose="020F0502020204030204" pitchFamily="34" charset="0"/>
                <a:cs typeface="Times New Roman" panose="02020603050405020304" pitchFamily="18" charset="0"/>
              </a:rPr>
              <a:t>Comprises various tools and processes tailored for effective monitoring and evaluation of adaptation actions: </a:t>
            </a:r>
            <a:r>
              <a:rPr lang="en-US" sz="1800" b="1" kern="100" dirty="0">
                <a:effectLst/>
                <a:latin typeface="+mj-lt"/>
                <a:ea typeface="Calibri" panose="020F0502020204030204" pitchFamily="34" charset="0"/>
                <a:cs typeface="Times New Roman" panose="02020603050405020304" pitchFamily="18" charset="0"/>
              </a:rPr>
              <a:t>climate risk and adaptation reports, indicators, evaluation reports, territorial and social vulnerability monitoring, cross-border effects evaluation, gender integration and maladaptation prevention, cost-benefit analysis, action-oriented approach</a:t>
            </a:r>
            <a:r>
              <a:rPr lang="en-US" sz="1800" kern="100" dirty="0">
                <a:effectLst/>
                <a:latin typeface="+mj-lt"/>
                <a:ea typeface="Calibri" panose="020F0502020204030204" pitchFamily="34" charset="0"/>
                <a:cs typeface="Times New Roman" panose="02020603050405020304" pitchFamily="18" charset="0"/>
              </a:rPr>
              <a:t>. </a:t>
            </a:r>
          </a:p>
          <a:p>
            <a:pPr marL="342900" lvl="0" indent="-342900" algn="just">
              <a:lnSpc>
                <a:spcPct val="107000"/>
              </a:lnSpc>
              <a:buFont typeface="Symbol" panose="05050102010706020507" pitchFamily="18" charset="2"/>
              <a:buChar char=""/>
            </a:pPr>
            <a:r>
              <a:rPr lang="en-US" sz="1800" b="1" kern="100" dirty="0">
                <a:effectLst/>
                <a:latin typeface="+mj-lt"/>
                <a:ea typeface="Calibri" panose="020F0502020204030204" pitchFamily="34" charset="0"/>
                <a:cs typeface="Times New Roman" panose="02020603050405020304" pitchFamily="18" charset="0"/>
              </a:rPr>
              <a:t>Systematic observation systems, regionalized climate scenarios, a knowledge management platform for adaptation </a:t>
            </a:r>
            <a:r>
              <a:rPr lang="en-US" sz="1800" kern="100" dirty="0">
                <a:effectLst/>
                <a:latin typeface="+mj-lt"/>
                <a:ea typeface="Calibri" panose="020F0502020204030204" pitchFamily="34" charset="0"/>
                <a:cs typeface="Times New Roman" panose="02020603050405020304" pitchFamily="18" charset="0"/>
              </a:rPr>
              <a:t>are further tools to monitor adaptation progress, evaluate effectiveness, and foster coordination among sectors and policies to address climate change challenges comprehensively. </a:t>
            </a:r>
          </a:p>
          <a:p>
            <a:pPr marL="342900" lvl="0" indent="-342900" algn="just">
              <a:lnSpc>
                <a:spcPct val="107000"/>
              </a:lnSpc>
              <a:buFont typeface="Symbol" panose="05050102010706020507" pitchFamily="18" charset="2"/>
              <a:buChar char=""/>
            </a:pPr>
            <a:r>
              <a:rPr lang="en-US" sz="1800" b="1" kern="100" dirty="0">
                <a:effectLst/>
                <a:latin typeface="+mj-lt"/>
                <a:ea typeface="Calibri" panose="020F0502020204030204" pitchFamily="34" charset="0"/>
                <a:cs typeface="Times New Roman" panose="02020603050405020304" pitchFamily="18" charset="0"/>
              </a:rPr>
              <a:t>Structured citizen participation </a:t>
            </a:r>
            <a:r>
              <a:rPr lang="en-US" sz="1800" kern="100" dirty="0">
                <a:effectLst/>
                <a:latin typeface="+mj-lt"/>
                <a:ea typeface="Calibri" panose="020F0502020204030204" pitchFamily="34" charset="0"/>
                <a:cs typeface="Times New Roman" panose="02020603050405020304" pitchFamily="18" charset="0"/>
              </a:rPr>
              <a:t>is also possible via the National Citizens' Assembly on Climate Change as well as </a:t>
            </a:r>
            <a:r>
              <a:rPr lang="en-US" sz="1800" b="1" kern="100" dirty="0">
                <a:effectLst/>
                <a:latin typeface="+mj-lt"/>
                <a:ea typeface="Calibri" panose="020F0502020204030204" pitchFamily="34" charset="0"/>
                <a:cs typeface="Times New Roman" panose="02020603050405020304" pitchFamily="18" charset="0"/>
              </a:rPr>
              <a:t>regional and municipal assemblies</a:t>
            </a:r>
            <a:r>
              <a:rPr lang="en-US" sz="1800" kern="100" dirty="0">
                <a:effectLst/>
                <a:latin typeface="+mj-lt"/>
                <a:ea typeface="Calibri" panose="020F0502020204030204" pitchFamily="34" charset="0"/>
                <a:cs typeface="Times New Roman" panose="02020603050405020304" pitchFamily="18" charset="0"/>
              </a:rPr>
              <a:t>. </a:t>
            </a:r>
          </a:p>
          <a:p>
            <a:pPr marL="342900" lvl="0" indent="-342900" algn="just">
              <a:lnSpc>
                <a:spcPct val="107000"/>
              </a:lnSpc>
              <a:buFont typeface="Symbol" panose="05050102010706020507" pitchFamily="18" charset="2"/>
              <a:buChar char=""/>
            </a:pPr>
            <a:r>
              <a:rPr lang="en-US" sz="1800" b="1" kern="100" dirty="0">
                <a:effectLst/>
                <a:latin typeface="+mj-lt"/>
                <a:ea typeface="Calibri" panose="020F0502020204030204" pitchFamily="34" charset="0"/>
                <a:cs typeface="Times New Roman" panose="02020603050405020304" pitchFamily="18" charset="0"/>
              </a:rPr>
              <a:t>High-level councils and working groups </a:t>
            </a:r>
            <a:r>
              <a:rPr lang="en-US" sz="1800" kern="100" dirty="0">
                <a:effectLst/>
                <a:latin typeface="+mj-lt"/>
                <a:ea typeface="Calibri" panose="020F0502020204030204" pitchFamily="34" charset="0"/>
                <a:cs typeface="Times New Roman" panose="02020603050405020304" pitchFamily="18" charset="0"/>
              </a:rPr>
              <a:t>offer spaces for debate, advice, and monitoring involving government departments, private sector representatives, social agents, and civil society.</a:t>
            </a:r>
          </a:p>
          <a:p>
            <a:pPr marL="342900" lvl="0" indent="-342900" algn="just">
              <a:lnSpc>
                <a:spcPct val="107000"/>
              </a:lnSpc>
              <a:buFont typeface="Symbol" panose="05050102010706020507" pitchFamily="18" charset="2"/>
              <a:buChar char=""/>
            </a:pPr>
            <a:r>
              <a:rPr lang="en-US" sz="1800" b="1" kern="100" dirty="0">
                <a:effectLst/>
                <a:latin typeface="+mj-lt"/>
                <a:ea typeface="Calibri" panose="020F0502020204030204" pitchFamily="34" charset="0"/>
                <a:cs typeface="Times New Roman" panose="02020603050405020304" pitchFamily="18" charset="0"/>
              </a:rPr>
              <a:t>Citizen participation platforms and innovation labs </a:t>
            </a:r>
            <a:r>
              <a:rPr lang="en-US" sz="1800" kern="100" dirty="0">
                <a:effectLst/>
                <a:latin typeface="+mj-lt"/>
                <a:ea typeface="Calibri" panose="020F0502020204030204" pitchFamily="34" charset="0"/>
                <a:cs typeface="Times New Roman" panose="02020603050405020304" pitchFamily="18" charset="0"/>
              </a:rPr>
              <a:t>aim to involve citizens and stakeholders in policy development.</a:t>
            </a:r>
          </a:p>
        </p:txBody>
      </p:sp>
    </p:spTree>
    <p:extLst>
      <p:ext uri="{BB962C8B-B14F-4D97-AF65-F5344CB8AC3E}">
        <p14:creationId xmlns:p14="http://schemas.microsoft.com/office/powerpoint/2010/main" val="442165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19</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Examples of instruments</a:t>
            </a:r>
            <a:endParaRPr lang="de-AT" sz="2800" dirty="0">
              <a:solidFill>
                <a:schemeClr val="lt1"/>
              </a:solidFil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graphicFrame>
        <p:nvGraphicFramePr>
          <p:cNvPr id="3" name="Diagramm 2">
            <a:extLst>
              <a:ext uri="{FF2B5EF4-FFF2-40B4-BE49-F238E27FC236}">
                <a16:creationId xmlns:a16="http://schemas.microsoft.com/office/drawing/2014/main" id="{DD56852D-091C-359F-AE95-E90370A2DBFC}"/>
              </a:ext>
            </a:extLst>
          </p:cNvPr>
          <p:cNvGraphicFramePr/>
          <p:nvPr>
            <p:extLst>
              <p:ext uri="{D42A27DB-BD31-4B8C-83A1-F6EECF244321}">
                <p14:modId xmlns:p14="http://schemas.microsoft.com/office/powerpoint/2010/main" val="3186034568"/>
              </p:ext>
            </p:extLst>
          </p:nvPr>
        </p:nvGraphicFramePr>
        <p:xfrm>
          <a:off x="691792" y="752461"/>
          <a:ext cx="10808415" cy="5603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567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de-AT" sz="2800" dirty="0">
                <a:solidFill>
                  <a:schemeClr val="lt1"/>
                </a:solidFill>
                <a:latin typeface="Arial"/>
                <a:ea typeface="Arial"/>
                <a:cs typeface="Arial"/>
                <a:sym typeface="Arial"/>
              </a:rPr>
              <a:t>Table </a:t>
            </a:r>
            <a:r>
              <a:rPr lang="de-AT" sz="2800" dirty="0" err="1">
                <a:solidFill>
                  <a:schemeClr val="lt1"/>
                </a:solidFill>
                <a:latin typeface="Arial"/>
                <a:ea typeface="Arial"/>
                <a:cs typeface="Arial"/>
                <a:sym typeface="Arial"/>
              </a:rPr>
              <a:t>of</a:t>
            </a:r>
            <a:r>
              <a:rPr lang="de-AT" sz="2800" dirty="0">
                <a:solidFill>
                  <a:schemeClr val="lt1"/>
                </a:solidFill>
                <a:latin typeface="Arial"/>
                <a:ea typeface="Arial"/>
                <a:cs typeface="Arial"/>
                <a:sym typeface="Arial"/>
              </a:rPr>
              <a:t> </a:t>
            </a:r>
            <a:r>
              <a:rPr lang="de-AT" sz="2800" dirty="0" err="1">
                <a:solidFill>
                  <a:schemeClr val="lt1"/>
                </a:solidFill>
                <a:latin typeface="Arial"/>
                <a:ea typeface="Arial"/>
                <a:cs typeface="Arial"/>
                <a:sym typeface="Arial"/>
              </a:rPr>
              <a:t>content</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graphicFrame>
        <p:nvGraphicFramePr>
          <p:cNvPr id="3" name="Diagramm 2">
            <a:extLst>
              <a:ext uri="{FF2B5EF4-FFF2-40B4-BE49-F238E27FC236}">
                <a16:creationId xmlns:a16="http://schemas.microsoft.com/office/drawing/2014/main" id="{D2F810BA-BA9B-ECF5-8EFC-B69B1E3CBCB7}"/>
              </a:ext>
            </a:extLst>
          </p:cNvPr>
          <p:cNvGraphicFramePr/>
          <p:nvPr>
            <p:extLst>
              <p:ext uri="{D42A27DB-BD31-4B8C-83A1-F6EECF244321}">
                <p14:modId xmlns:p14="http://schemas.microsoft.com/office/powerpoint/2010/main" val="3132519649"/>
              </p:ext>
            </p:extLst>
          </p:nvPr>
        </p:nvGraphicFramePr>
        <p:xfrm>
          <a:off x="1084943" y="93768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346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20</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3722915"/>
          </a:xfrm>
          <a:prstGeom prst="rect">
            <a:avLst/>
          </a:prstGeom>
          <a:solidFill>
            <a:srgbClr val="1E4E79"/>
          </a:solidFill>
          <a:ln>
            <a:noFill/>
          </a:ln>
        </p:spPr>
        <p:txBody>
          <a:bodyPr spcFirstLastPara="1" wrap="square" lIns="91425" tIns="45700" rIns="91425" bIns="45700" anchor="ctr" anchorCtr="0">
            <a:noAutofit/>
          </a:bodyPr>
          <a:lstStyle/>
          <a:p>
            <a:pPr marL="360000"/>
            <a:r>
              <a:rPr lang="de-AT" sz="5000" dirty="0" err="1">
                <a:solidFill>
                  <a:schemeClr val="lt1"/>
                </a:solidFill>
                <a:latin typeface="Arial"/>
                <a:ea typeface="Arial"/>
                <a:cs typeface="Arial"/>
                <a:sym typeface="Arial"/>
              </a:rPr>
              <a:t>Discussion</a:t>
            </a:r>
            <a:r>
              <a:rPr lang="de-AT" sz="5000" dirty="0">
                <a:solidFill>
                  <a:schemeClr val="lt1"/>
                </a:solidFill>
                <a:latin typeface="Arial"/>
                <a:ea typeface="Arial"/>
                <a:cs typeface="Arial"/>
                <a:sym typeface="Arial"/>
              </a:rPr>
              <a:t> and </a:t>
            </a:r>
            <a:r>
              <a:rPr lang="de-AT" sz="5000" dirty="0" err="1">
                <a:solidFill>
                  <a:schemeClr val="lt1"/>
                </a:solidFill>
              </a:rPr>
              <a:t>C</a:t>
            </a:r>
            <a:r>
              <a:rPr lang="de-AT" sz="5000" dirty="0" err="1">
                <a:solidFill>
                  <a:schemeClr val="lt1"/>
                </a:solidFill>
                <a:latin typeface="Arial"/>
                <a:ea typeface="Arial"/>
                <a:cs typeface="Arial"/>
                <a:sym typeface="Arial"/>
              </a:rPr>
              <a:t>onclusion</a:t>
            </a:r>
            <a:endParaRPr lang="de-AT" sz="50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0991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21</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Summarizing policies </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3" name="Google Shape;210;p6">
            <a:extLst>
              <a:ext uri="{FF2B5EF4-FFF2-40B4-BE49-F238E27FC236}">
                <a16:creationId xmlns:a16="http://schemas.microsoft.com/office/drawing/2014/main" id="{F8AF6165-2B05-1AC9-1073-3AD34777D9C4}"/>
              </a:ext>
            </a:extLst>
          </p:cNvPr>
          <p:cNvSpPr txBox="1"/>
          <p:nvPr/>
        </p:nvSpPr>
        <p:spPr>
          <a:xfrm>
            <a:off x="292020" y="1077007"/>
            <a:ext cx="11706692" cy="4524275"/>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tabLst/>
              <a:defRPr/>
            </a:pPr>
            <a:r>
              <a:rPr kumimoji="0" lang="en-US" sz="1600" b="1" i="0" u="none" strike="noStrike" kern="0" cap="none" spc="0" normalizeH="0" baseline="0" noProof="0" dirty="0">
                <a:ln>
                  <a:noFill/>
                </a:ln>
                <a:solidFill>
                  <a:schemeClr val="tx1"/>
                </a:solidFill>
                <a:effectLst/>
                <a:uLnTx/>
                <a:uFillTx/>
                <a:latin typeface="Arial"/>
                <a:cs typeface="Arial"/>
                <a:sym typeface="Arial"/>
              </a:rPr>
              <a:t>Involvement</a:t>
            </a:r>
            <a:r>
              <a:rPr kumimoji="0" lang="en-US" sz="1600" i="0" u="none" strike="noStrike" kern="0" cap="none" spc="0" normalizeH="0" baseline="0" noProof="0" dirty="0">
                <a:ln>
                  <a:noFill/>
                </a:ln>
                <a:solidFill>
                  <a:schemeClr val="tx1"/>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b="1" dirty="0">
                <a:solidFill>
                  <a:schemeClr val="tx1"/>
                </a:solidFill>
              </a:rPr>
              <a:t>V</a:t>
            </a:r>
            <a:r>
              <a:rPr kumimoji="0" lang="en-US" sz="1600" b="1" i="0" u="none" strike="noStrike" kern="0" cap="none" spc="0" normalizeH="0" baseline="0" noProof="0" dirty="0" err="1">
                <a:ln>
                  <a:noFill/>
                </a:ln>
                <a:solidFill>
                  <a:schemeClr val="tx1"/>
                </a:solidFill>
                <a:effectLst/>
                <a:uLnTx/>
                <a:uFillTx/>
                <a:latin typeface="Arial"/>
                <a:cs typeface="Arial"/>
                <a:sym typeface="Arial"/>
              </a:rPr>
              <a:t>arious</a:t>
            </a:r>
            <a:r>
              <a:rPr kumimoji="0" lang="en-US" sz="1600" b="1" i="0" u="none" strike="noStrike" kern="0" cap="none" spc="0" normalizeH="0" baseline="0" noProof="0" dirty="0">
                <a:ln>
                  <a:noFill/>
                </a:ln>
                <a:solidFill>
                  <a:schemeClr val="tx1"/>
                </a:solidFill>
                <a:effectLst/>
                <a:uLnTx/>
                <a:uFillTx/>
                <a:latin typeface="Arial"/>
                <a:cs typeface="Arial"/>
                <a:sym typeface="Arial"/>
              </a:rPr>
              <a:t> stakeholders</a:t>
            </a:r>
            <a:r>
              <a:rPr kumimoji="0" lang="en-US" sz="1600" i="0" u="none" strike="noStrike" kern="0" cap="none" spc="0" normalizeH="0" baseline="0" noProof="0" dirty="0">
                <a:ln>
                  <a:noFill/>
                </a:ln>
                <a:solidFill>
                  <a:schemeClr val="tx1"/>
                </a:solidFill>
                <a:effectLst/>
                <a:uLnTx/>
                <a:uFillTx/>
                <a:latin typeface="Arial"/>
                <a:cs typeface="Arial"/>
                <a:sym typeface="Arial"/>
              </a:rPr>
              <a:t>, including experts, key actors in the field of adaptation, and different administrative units responsible for the development of adaptation measures.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i="0" u="none" strike="noStrike" kern="0" cap="none" spc="0" normalizeH="0" baseline="0" noProof="0" dirty="0">
                <a:ln>
                  <a:noFill/>
                </a:ln>
                <a:solidFill>
                  <a:schemeClr val="tx1"/>
                </a:solidFill>
                <a:effectLst/>
                <a:uLnTx/>
                <a:uFillTx/>
                <a:latin typeface="Arial"/>
                <a:cs typeface="Arial"/>
                <a:sym typeface="Arial"/>
              </a:rPr>
              <a:t>Engagement with a </a:t>
            </a:r>
            <a:r>
              <a:rPr kumimoji="0" lang="en-US" sz="1600" b="1" i="0" u="none" strike="noStrike" kern="0" cap="none" spc="0" normalizeH="0" baseline="0" noProof="0" dirty="0">
                <a:ln>
                  <a:noFill/>
                </a:ln>
                <a:solidFill>
                  <a:schemeClr val="tx1"/>
                </a:solidFill>
                <a:effectLst/>
                <a:uLnTx/>
                <a:uFillTx/>
                <a:latin typeface="Arial"/>
                <a:cs typeface="Arial"/>
                <a:sym typeface="Arial"/>
              </a:rPr>
              <a:t>wide range of organizations, individuals, and public entities</a:t>
            </a:r>
            <a:r>
              <a:rPr kumimoji="0" lang="en-US" sz="1600" i="0" u="none" strike="noStrike" kern="0" cap="none" spc="0" normalizeH="0" baseline="0" noProof="0" dirty="0">
                <a:ln>
                  <a:noFill/>
                </a:ln>
                <a:solidFill>
                  <a:schemeClr val="tx1"/>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tabLst/>
              <a:defRPr/>
            </a:pPr>
            <a:r>
              <a:rPr kumimoji="0" lang="en-US" sz="1600" b="1" i="0" u="none" strike="noStrike" kern="0" cap="none" spc="0" normalizeH="0" baseline="0" noProof="0" dirty="0">
                <a:ln>
                  <a:noFill/>
                </a:ln>
                <a:solidFill>
                  <a:schemeClr val="tx1"/>
                </a:solidFill>
                <a:effectLst/>
                <a:uLnTx/>
                <a:uFillTx/>
                <a:latin typeface="Arial"/>
                <a:cs typeface="Arial"/>
                <a:sym typeface="Arial"/>
              </a:rPr>
              <a:t>Mechanisms for participation</a:t>
            </a:r>
            <a:r>
              <a:rPr kumimoji="0" lang="en-US" sz="1600" i="0" u="none" strike="noStrike" kern="0" cap="none" spc="0" normalizeH="0" baseline="0" noProof="0" dirty="0">
                <a:ln>
                  <a:noFill/>
                </a:ln>
                <a:solidFill>
                  <a:schemeClr val="tx1"/>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b="1" i="0" u="none" strike="noStrike" kern="0" cap="none" spc="0" normalizeH="0" baseline="0" noProof="0" dirty="0">
                <a:ln>
                  <a:noFill/>
                </a:ln>
                <a:solidFill>
                  <a:schemeClr val="tx1"/>
                </a:solidFill>
                <a:effectLst/>
                <a:uLnTx/>
                <a:uFillTx/>
                <a:latin typeface="Arial"/>
                <a:cs typeface="Arial"/>
                <a:sym typeface="Arial"/>
              </a:rPr>
              <a:t>Diverse mechanisms </a:t>
            </a:r>
            <a:r>
              <a:rPr kumimoji="0" lang="en-US" sz="1600" i="0" u="none" strike="noStrike" kern="0" cap="none" spc="0" normalizeH="0" baseline="0" noProof="0" dirty="0">
                <a:ln>
                  <a:noFill/>
                </a:ln>
                <a:solidFill>
                  <a:schemeClr val="tx1"/>
                </a:solidFill>
                <a:effectLst/>
                <a:uLnTx/>
                <a:uFillTx/>
                <a:latin typeface="Arial"/>
                <a:cs typeface="Arial"/>
                <a:sym typeface="Arial"/>
              </a:rPr>
              <a:t>for participation, such as deliberative workshops, online forms for expert contributions, and meetings with relevant stakeholders.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i="0" u="none" strike="noStrike" kern="0" cap="none" spc="0" normalizeH="0" baseline="0" noProof="0" dirty="0">
                <a:ln>
                  <a:noFill/>
                </a:ln>
                <a:solidFill>
                  <a:schemeClr val="tx1"/>
                </a:solidFill>
                <a:effectLst/>
                <a:uLnTx/>
                <a:uFillTx/>
                <a:latin typeface="Arial"/>
                <a:cs typeface="Arial"/>
                <a:sym typeface="Arial"/>
              </a:rPr>
              <a:t>Open communication, the exchange of viewpoints, and the prioritization of proposals related to different aspects of the policies. </a:t>
            </a:r>
          </a:p>
          <a:p>
            <a:pPr marL="0" marR="0" lvl="0" indent="0" algn="l" defTabSz="914400" rtl="0" eaLnBrk="1" fontAlgn="auto" latinLnBrk="0" hangingPunct="1">
              <a:lnSpc>
                <a:spcPct val="100000"/>
              </a:lnSpc>
              <a:spcBef>
                <a:spcPts val="0"/>
              </a:spcBef>
              <a:spcAft>
                <a:spcPts val="0"/>
              </a:spcAft>
              <a:buClr>
                <a:srgbClr val="000000"/>
              </a:buClr>
              <a:buSzTx/>
              <a:tabLst/>
              <a:defRPr/>
            </a:pPr>
            <a:r>
              <a:rPr kumimoji="0" lang="en-US" sz="1600" b="1" i="0" u="none" strike="noStrike" kern="0" cap="none" spc="0" normalizeH="0" baseline="0" noProof="0" dirty="0">
                <a:ln>
                  <a:noFill/>
                </a:ln>
                <a:solidFill>
                  <a:schemeClr val="tx1"/>
                </a:solidFill>
                <a:effectLst/>
                <a:uLnTx/>
                <a:uFillTx/>
                <a:latin typeface="Arial"/>
                <a:cs typeface="Arial"/>
                <a:sym typeface="Arial"/>
              </a:rPr>
              <a:t>Feedback and reporting</a:t>
            </a:r>
            <a:r>
              <a:rPr kumimoji="0" lang="en-US" sz="1600" i="0" u="none" strike="noStrike" kern="0" cap="none" spc="0" normalizeH="0" baseline="0" noProof="0" dirty="0">
                <a:ln>
                  <a:noFill/>
                </a:ln>
                <a:solidFill>
                  <a:schemeClr val="tx1"/>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chemeClr val="tx1"/>
                </a:solidFill>
              </a:rPr>
              <a:t>P</a:t>
            </a:r>
            <a:r>
              <a:rPr kumimoji="0" lang="en-US" sz="1600" i="0" u="none" strike="noStrike" kern="0" cap="none" spc="0" normalizeH="0" baseline="0" noProof="0" dirty="0" err="1">
                <a:ln>
                  <a:noFill/>
                </a:ln>
                <a:solidFill>
                  <a:schemeClr val="tx1"/>
                </a:solidFill>
                <a:effectLst/>
                <a:uLnTx/>
                <a:uFillTx/>
                <a:latin typeface="Arial"/>
                <a:cs typeface="Arial"/>
                <a:sym typeface="Arial"/>
              </a:rPr>
              <a:t>ublic</a:t>
            </a:r>
            <a:r>
              <a:rPr kumimoji="0" lang="en-US" sz="1600" i="0" u="none" strike="noStrike" kern="0" cap="none" spc="0" normalizeH="0" baseline="0" noProof="0" dirty="0">
                <a:ln>
                  <a:noFill/>
                </a:ln>
                <a:solidFill>
                  <a:schemeClr val="tx1"/>
                </a:solidFill>
                <a:effectLst/>
                <a:uLnTx/>
                <a:uFillTx/>
                <a:latin typeface="Arial"/>
                <a:cs typeface="Arial"/>
                <a:sym typeface="Arial"/>
              </a:rPr>
              <a:t> consultation processes and soliciting comments and feedback from a wide range of organizations and individuals.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i="0" u="none" strike="noStrike" kern="0" cap="none" spc="0" normalizeH="0" baseline="0" noProof="0" dirty="0">
                <a:ln>
                  <a:noFill/>
                </a:ln>
                <a:solidFill>
                  <a:schemeClr val="tx1"/>
                </a:solidFill>
                <a:effectLst/>
                <a:uLnTx/>
                <a:uFillTx/>
                <a:latin typeface="Arial"/>
                <a:cs typeface="Arial"/>
                <a:sym typeface="Arial"/>
              </a:rPr>
              <a:t>Incorporation of external input into the policy development process.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chemeClr val="tx1"/>
                </a:solidFill>
              </a:rPr>
              <a:t>P</a:t>
            </a:r>
            <a:r>
              <a:rPr kumimoji="0" lang="en-US" sz="1600" i="0" u="none" strike="noStrike" kern="0" cap="none" spc="0" normalizeH="0" baseline="0" noProof="0" dirty="0">
                <a:ln>
                  <a:noFill/>
                </a:ln>
                <a:solidFill>
                  <a:schemeClr val="tx1"/>
                </a:solidFill>
                <a:effectLst/>
                <a:uLnTx/>
                <a:uFillTx/>
                <a:latin typeface="Arial"/>
                <a:cs typeface="Arial"/>
                <a:sym typeface="Arial"/>
              </a:rPr>
              <a:t>reparation and publication of regular reports. </a:t>
            </a:r>
          </a:p>
          <a:p>
            <a:pPr marL="0" marR="0" lvl="0" indent="0" algn="l" defTabSz="914400" rtl="0" eaLnBrk="1" fontAlgn="auto" latinLnBrk="0" hangingPunct="1">
              <a:lnSpc>
                <a:spcPct val="100000"/>
              </a:lnSpc>
              <a:spcBef>
                <a:spcPts val="0"/>
              </a:spcBef>
              <a:spcAft>
                <a:spcPts val="0"/>
              </a:spcAft>
              <a:buClr>
                <a:srgbClr val="000000"/>
              </a:buClr>
              <a:buSzTx/>
              <a:tabLst/>
              <a:defRPr/>
            </a:pPr>
            <a:r>
              <a:rPr kumimoji="0" lang="en-US" sz="1600" b="1" i="0" u="none" strike="noStrike" kern="0" cap="none" spc="0" normalizeH="0" baseline="0" noProof="0" dirty="0">
                <a:ln>
                  <a:noFill/>
                </a:ln>
                <a:solidFill>
                  <a:schemeClr val="tx1"/>
                </a:solidFill>
                <a:effectLst/>
                <a:uLnTx/>
                <a:uFillTx/>
                <a:latin typeface="Arial"/>
                <a:cs typeface="Arial"/>
                <a:sym typeface="Arial"/>
              </a:rPr>
              <a:t>Inclusivity</a:t>
            </a:r>
            <a:r>
              <a:rPr kumimoji="0" lang="en-US" sz="1600" i="0" u="none" strike="noStrike" kern="0" cap="none" spc="0" normalizeH="0" baseline="0" noProof="0" dirty="0">
                <a:ln>
                  <a:noFill/>
                </a:ln>
                <a:solidFill>
                  <a:schemeClr val="tx1"/>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chemeClr val="tx1"/>
                </a:solidFill>
              </a:rPr>
              <a:t>Identification of </a:t>
            </a:r>
            <a:r>
              <a:rPr kumimoji="0" lang="en-US" sz="1600" i="0" u="none" strike="noStrike" kern="0" cap="none" spc="0" normalizeH="0" baseline="0" noProof="0" dirty="0">
                <a:ln>
                  <a:noFill/>
                </a:ln>
                <a:solidFill>
                  <a:schemeClr val="tx1"/>
                </a:solidFill>
                <a:effectLst/>
                <a:uLnTx/>
                <a:uFillTx/>
                <a:latin typeface="Arial"/>
                <a:cs typeface="Arial"/>
                <a:sym typeface="Arial"/>
              </a:rPr>
              <a:t>emerging themes that require attention, such as the influence of social and demographic factors on vulnerability to climate change</a:t>
            </a:r>
            <a:endParaRPr lang="en-US" sz="1600" dirty="0">
              <a:solidFill>
                <a:schemeClr val="tx1"/>
              </a:solidFil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chemeClr val="tx1"/>
                </a:solidFill>
              </a:rPr>
              <a:t>C</a:t>
            </a:r>
            <a:r>
              <a:rPr kumimoji="0" lang="en-US" sz="1600" i="0" u="none" strike="noStrike" kern="0" cap="none" spc="0" normalizeH="0" baseline="0" noProof="0" dirty="0" err="1">
                <a:ln>
                  <a:noFill/>
                </a:ln>
                <a:solidFill>
                  <a:schemeClr val="tx1"/>
                </a:solidFill>
                <a:effectLst/>
                <a:uLnTx/>
                <a:uFillTx/>
                <a:latin typeface="Arial"/>
                <a:cs typeface="Arial"/>
                <a:sym typeface="Arial"/>
              </a:rPr>
              <a:t>onsideration</a:t>
            </a:r>
            <a:r>
              <a:rPr kumimoji="0" lang="en-US" sz="1600" i="0" u="none" strike="noStrike" kern="0" cap="none" spc="0" normalizeH="0" baseline="0" noProof="0" dirty="0">
                <a:ln>
                  <a:noFill/>
                </a:ln>
                <a:solidFill>
                  <a:schemeClr val="tx1"/>
                </a:solidFill>
                <a:effectLst/>
                <a:uLnTx/>
                <a:uFillTx/>
                <a:latin typeface="Arial"/>
                <a:cs typeface="Arial"/>
                <a:sym typeface="Arial"/>
              </a:rPr>
              <a:t> of transnational impacts</a:t>
            </a:r>
            <a:r>
              <a:rPr lang="en-US" sz="1600" dirty="0">
                <a:solidFill>
                  <a:schemeClr val="tx1"/>
                </a:solidFill>
              </a:rPr>
              <a:t>.</a:t>
            </a:r>
            <a:endParaRPr kumimoji="0" lang="en-US" sz="1600" i="0" u="none" strike="noStrike" kern="0" cap="none" spc="0" normalizeH="0" baseline="0" noProof="0" dirty="0">
              <a:ln>
                <a:noFill/>
              </a:ln>
              <a:solidFill>
                <a:schemeClr val="tx1"/>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600" dirty="0">
                <a:solidFill>
                  <a:schemeClr val="tx1"/>
                </a:solidFill>
              </a:rPr>
              <a:t>In</a:t>
            </a:r>
            <a:r>
              <a:rPr kumimoji="0" lang="en-US" sz="1600" i="0" u="none" strike="noStrike" kern="0" cap="none" spc="0" normalizeH="0" baseline="0" noProof="0" dirty="0" err="1">
                <a:ln>
                  <a:noFill/>
                </a:ln>
                <a:solidFill>
                  <a:schemeClr val="tx1"/>
                </a:solidFill>
                <a:effectLst/>
                <a:uLnTx/>
                <a:uFillTx/>
                <a:latin typeface="Arial"/>
                <a:cs typeface="Arial"/>
                <a:sym typeface="Arial"/>
              </a:rPr>
              <a:t>tegration</a:t>
            </a:r>
            <a:r>
              <a:rPr kumimoji="0" lang="en-US" sz="1600" i="0" u="none" strike="noStrike" kern="0" cap="none" spc="0" normalizeH="0" baseline="0" noProof="0" dirty="0">
                <a:ln>
                  <a:noFill/>
                </a:ln>
                <a:solidFill>
                  <a:schemeClr val="tx1"/>
                </a:solidFill>
                <a:effectLst/>
                <a:uLnTx/>
                <a:uFillTx/>
                <a:latin typeface="Arial"/>
                <a:cs typeface="Arial"/>
                <a:sym typeface="Arial"/>
              </a:rPr>
              <a:t> of human rights and gender perspectives, and the role of lifestyles in building resilience to climate change. </a:t>
            </a:r>
          </a:p>
        </p:txBody>
      </p:sp>
    </p:spTree>
    <p:extLst>
      <p:ext uri="{BB962C8B-B14F-4D97-AF65-F5344CB8AC3E}">
        <p14:creationId xmlns:p14="http://schemas.microsoft.com/office/powerpoint/2010/main" val="115130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22</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Identifying gaps</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3" name="Google Shape;210;p6">
            <a:extLst>
              <a:ext uri="{FF2B5EF4-FFF2-40B4-BE49-F238E27FC236}">
                <a16:creationId xmlns:a16="http://schemas.microsoft.com/office/drawing/2014/main" id="{F8AF6165-2B05-1AC9-1073-3AD34777D9C4}"/>
              </a:ext>
            </a:extLst>
          </p:cNvPr>
          <p:cNvSpPr txBox="1"/>
          <p:nvPr/>
        </p:nvSpPr>
        <p:spPr>
          <a:xfrm>
            <a:off x="193288" y="1022684"/>
            <a:ext cx="4879455" cy="5084428"/>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algn="just">
              <a:lnSpc>
                <a:spcPct val="115000"/>
              </a:lnSpc>
              <a:spcAft>
                <a:spcPts val="600"/>
              </a:spcAft>
            </a:pPr>
            <a:r>
              <a:rPr lang="en-US" sz="1600" dirty="0">
                <a:effectLst/>
                <a:latin typeface="+mj-lt"/>
                <a:ea typeface="Calibri" panose="020F0502020204030204" pitchFamily="34" charset="0"/>
                <a:cs typeface="Calibri" panose="020F0502020204030204" pitchFamily="34" charset="0"/>
              </a:rPr>
              <a:t>Need for  </a:t>
            </a:r>
          </a:p>
          <a:p>
            <a:pPr marL="285750" indent="-285750" algn="just">
              <a:lnSpc>
                <a:spcPct val="115000"/>
              </a:lnSpc>
              <a:spcAft>
                <a:spcPts val="600"/>
              </a:spcAft>
              <a:buFont typeface="Arial" panose="020B0604020202020204" pitchFamily="34" charset="0"/>
              <a:buChar char="•"/>
            </a:pPr>
            <a:r>
              <a:rPr lang="en-US" sz="1600" dirty="0">
                <a:latin typeface="+mj-lt"/>
                <a:ea typeface="Calibri" panose="020F0502020204030204" pitchFamily="34" charset="0"/>
                <a:cs typeface="Calibri" panose="020F0502020204030204" pitchFamily="34" charset="0"/>
              </a:rPr>
              <a:t>C</a:t>
            </a:r>
            <a:r>
              <a:rPr lang="en-US" sz="1600" dirty="0">
                <a:effectLst/>
                <a:latin typeface="+mj-lt"/>
                <a:ea typeface="Calibri" panose="020F0502020204030204" pitchFamily="34" charset="0"/>
                <a:cs typeface="Calibri" panose="020F0502020204030204" pitchFamily="34" charset="0"/>
              </a:rPr>
              <a:t>omprehensive and effective mechanisms to </a:t>
            </a:r>
            <a:r>
              <a:rPr lang="en-US" sz="1600" b="1" dirty="0">
                <a:effectLst/>
                <a:latin typeface="+mj-lt"/>
                <a:ea typeface="Calibri" panose="020F0502020204030204" pitchFamily="34" charset="0"/>
                <a:cs typeface="Calibri" panose="020F0502020204030204" pitchFamily="34" charset="0"/>
              </a:rPr>
              <a:t>engage and involve the general public</a:t>
            </a:r>
            <a:r>
              <a:rPr lang="en-US" sz="1600" dirty="0">
                <a:effectLst/>
                <a:latin typeface="+mj-lt"/>
                <a:ea typeface="Calibri" panose="020F0502020204030204" pitchFamily="34" charset="0"/>
                <a:cs typeface="Calibri" panose="020F0502020204030204" pitchFamily="34" charset="0"/>
              </a:rPr>
              <a:t>, including local communities, in the adaptation planning process. </a:t>
            </a:r>
          </a:p>
          <a:p>
            <a:pPr marL="285750" indent="-285750" algn="just">
              <a:lnSpc>
                <a:spcPct val="115000"/>
              </a:lnSpc>
              <a:spcAft>
                <a:spcPts val="600"/>
              </a:spcAft>
              <a:buFont typeface="Arial" panose="020B0604020202020204" pitchFamily="34" charset="0"/>
              <a:buChar char="•"/>
            </a:pPr>
            <a:r>
              <a:rPr lang="en-US" sz="1600" dirty="0">
                <a:effectLst/>
                <a:latin typeface="+mj-lt"/>
                <a:ea typeface="Calibri" panose="020F0502020204030204" pitchFamily="34" charset="0"/>
                <a:cs typeface="Calibri" panose="020F0502020204030204" pitchFamily="34" charset="0"/>
              </a:rPr>
              <a:t>More specific details on how </a:t>
            </a:r>
            <a:r>
              <a:rPr lang="en-US" sz="1600" b="1" dirty="0">
                <a:effectLst/>
                <a:latin typeface="+mj-lt"/>
                <a:ea typeface="Calibri" panose="020F0502020204030204" pitchFamily="34" charset="0"/>
                <a:cs typeface="Calibri" panose="020F0502020204030204" pitchFamily="34" charset="0"/>
              </a:rPr>
              <a:t>participation</a:t>
            </a:r>
            <a:r>
              <a:rPr lang="en-US" sz="1600" dirty="0">
                <a:effectLst/>
                <a:latin typeface="+mj-lt"/>
                <a:ea typeface="Calibri" panose="020F0502020204030204" pitchFamily="34" charset="0"/>
                <a:cs typeface="Calibri" panose="020F0502020204030204" pitchFamily="34" charset="0"/>
              </a:rPr>
              <a:t> is </a:t>
            </a:r>
            <a:r>
              <a:rPr lang="en-US" sz="1600" b="1" dirty="0">
                <a:effectLst/>
                <a:latin typeface="+mj-lt"/>
                <a:ea typeface="Calibri" panose="020F0502020204030204" pitchFamily="34" charset="0"/>
                <a:cs typeface="Calibri" panose="020F0502020204030204" pitchFamily="34" charset="0"/>
              </a:rPr>
              <a:t>facilitated</a:t>
            </a:r>
            <a:r>
              <a:rPr lang="en-US" sz="1600" dirty="0">
                <a:effectLst/>
                <a:latin typeface="+mj-lt"/>
                <a:ea typeface="Calibri" panose="020F0502020204030204" pitchFamily="34" charset="0"/>
                <a:cs typeface="Calibri" panose="020F0502020204030204" pitchFamily="34" charset="0"/>
              </a:rPr>
              <a:t>.  </a:t>
            </a:r>
            <a:endParaRPr lang="de-AT" sz="1600" dirty="0">
              <a:effectLst/>
              <a:latin typeface="+mj-lt"/>
              <a:ea typeface="Calibri" panose="020F0502020204030204" pitchFamily="34" charset="0"/>
              <a:cs typeface="Arial" panose="020B0604020202020204" pitchFamily="34" charset="0"/>
            </a:endParaRPr>
          </a:p>
          <a:p>
            <a:pPr marL="285750" indent="-285750" algn="just">
              <a:lnSpc>
                <a:spcPct val="115000"/>
              </a:lnSpc>
              <a:spcAft>
                <a:spcPts val="600"/>
              </a:spcAft>
              <a:buFont typeface="Arial" panose="020B0604020202020204" pitchFamily="34" charset="0"/>
              <a:buChar char="•"/>
            </a:pPr>
            <a:r>
              <a:rPr lang="en-US" sz="1600" dirty="0">
                <a:effectLst/>
                <a:latin typeface="+mj-lt"/>
                <a:ea typeface="Calibri" panose="020F0502020204030204" pitchFamily="34" charset="0"/>
                <a:cs typeface="Calibri" panose="020F0502020204030204" pitchFamily="34" charset="0"/>
              </a:rPr>
              <a:t>A clear articulation how </a:t>
            </a:r>
            <a:r>
              <a:rPr lang="en-US" sz="1600" b="1" dirty="0">
                <a:effectLst/>
                <a:latin typeface="+mj-lt"/>
                <a:ea typeface="Calibri" panose="020F0502020204030204" pitchFamily="34" charset="0"/>
                <a:cs typeface="Calibri" panose="020F0502020204030204" pitchFamily="34" charset="0"/>
              </a:rPr>
              <a:t>feedback</a:t>
            </a:r>
            <a:r>
              <a:rPr lang="en-US" sz="1600" dirty="0">
                <a:effectLst/>
                <a:latin typeface="+mj-lt"/>
                <a:ea typeface="Calibri" panose="020F0502020204030204" pitchFamily="34" charset="0"/>
                <a:cs typeface="Calibri" panose="020F0502020204030204" pitchFamily="34" charset="0"/>
              </a:rPr>
              <a:t> from stakeholders is </a:t>
            </a:r>
            <a:r>
              <a:rPr lang="en-US" sz="1600" b="1" dirty="0">
                <a:effectLst/>
                <a:latin typeface="+mj-lt"/>
                <a:ea typeface="Calibri" panose="020F0502020204030204" pitchFamily="34" charset="0"/>
                <a:cs typeface="Calibri" panose="020F0502020204030204" pitchFamily="34" charset="0"/>
              </a:rPr>
              <a:t>incorporated</a:t>
            </a:r>
            <a:r>
              <a:rPr lang="en-US" sz="1600" dirty="0">
                <a:effectLst/>
                <a:latin typeface="+mj-lt"/>
                <a:ea typeface="Calibri" panose="020F0502020204030204" pitchFamily="34" charset="0"/>
                <a:cs typeface="Calibri" panose="020F0502020204030204" pitchFamily="34" charset="0"/>
              </a:rPr>
              <a:t> into decision-making. </a:t>
            </a:r>
            <a:endParaRPr lang="de-AT" sz="1600" dirty="0">
              <a:effectLst/>
              <a:latin typeface="+mj-lt"/>
              <a:ea typeface="Calibri" panose="020F0502020204030204" pitchFamily="34" charset="0"/>
              <a:cs typeface="Arial" panose="020B0604020202020204" pitchFamily="34" charset="0"/>
            </a:endParaRPr>
          </a:p>
          <a:p>
            <a:pPr marL="285750" indent="-285750" algn="just">
              <a:lnSpc>
                <a:spcPct val="115000"/>
              </a:lnSpc>
              <a:spcAft>
                <a:spcPts val="600"/>
              </a:spcAft>
              <a:buFont typeface="Arial" panose="020B0604020202020204" pitchFamily="34" charset="0"/>
              <a:buChar char="•"/>
            </a:pPr>
            <a:r>
              <a:rPr lang="en-US" sz="1600" dirty="0">
                <a:effectLst/>
                <a:latin typeface="+mj-lt"/>
                <a:ea typeface="Calibri" panose="020F0502020204030204" pitchFamily="34" charset="0"/>
                <a:cs typeface="Calibri" panose="020F0502020204030204" pitchFamily="34" charset="0"/>
              </a:rPr>
              <a:t>A systematic </a:t>
            </a:r>
            <a:r>
              <a:rPr lang="en-US" sz="1600" b="1" dirty="0">
                <a:effectLst/>
                <a:latin typeface="+mj-lt"/>
                <a:ea typeface="Calibri" panose="020F0502020204030204" pitchFamily="34" charset="0"/>
                <a:cs typeface="Calibri" panose="020F0502020204030204" pitchFamily="34" charset="0"/>
              </a:rPr>
              <a:t>study of gaps and barriers </a:t>
            </a:r>
            <a:r>
              <a:rPr lang="en-US" sz="1600" dirty="0">
                <a:effectLst/>
                <a:latin typeface="+mj-lt"/>
                <a:ea typeface="Calibri" panose="020F0502020204030204" pitchFamily="34" charset="0"/>
                <a:cs typeface="Calibri" panose="020F0502020204030204" pitchFamily="34" charset="0"/>
              </a:rPr>
              <a:t>to stakeholder participation. </a:t>
            </a:r>
            <a:endParaRPr lang="en-US" sz="1600" dirty="0">
              <a:latin typeface="+mj-lt"/>
              <a:ea typeface="Calibri" panose="020F0502020204030204" pitchFamily="34" charset="0"/>
              <a:cs typeface="Calibri" panose="020F0502020204030204" pitchFamily="34" charset="0"/>
            </a:endParaRPr>
          </a:p>
          <a:p>
            <a:pPr marL="285750" indent="-285750" algn="just">
              <a:lnSpc>
                <a:spcPct val="115000"/>
              </a:lnSpc>
              <a:spcAft>
                <a:spcPts val="600"/>
              </a:spcAft>
              <a:buFont typeface="Arial" panose="020B0604020202020204" pitchFamily="34" charset="0"/>
              <a:buChar char="•"/>
            </a:pPr>
            <a:r>
              <a:rPr lang="en-US" sz="1600" dirty="0">
                <a:effectLst/>
                <a:latin typeface="+mj-lt"/>
                <a:ea typeface="Calibri" panose="020F0502020204030204" pitchFamily="34" charset="0"/>
                <a:cs typeface="Calibri" panose="020F0502020204030204" pitchFamily="34" charset="0"/>
              </a:rPr>
              <a:t>An explicit mention of mechanisms to ensure the representation of </a:t>
            </a:r>
            <a:r>
              <a:rPr lang="en-US" sz="1600" b="1" dirty="0">
                <a:effectLst/>
                <a:latin typeface="+mj-lt"/>
                <a:ea typeface="Calibri" panose="020F0502020204030204" pitchFamily="34" charset="0"/>
                <a:cs typeface="Calibri" panose="020F0502020204030204" pitchFamily="34" charset="0"/>
              </a:rPr>
              <a:t>vulnerable and marginalized communities </a:t>
            </a:r>
            <a:r>
              <a:rPr lang="en-US" sz="1600" dirty="0">
                <a:effectLst/>
                <a:latin typeface="+mj-lt"/>
                <a:ea typeface="Calibri" panose="020F0502020204030204" pitchFamily="34" charset="0"/>
                <a:cs typeface="Calibri" panose="020F0502020204030204" pitchFamily="34" charset="0"/>
              </a:rPr>
              <a:t>in the adaptation planning and decision-making processes. </a:t>
            </a:r>
            <a:endParaRPr lang="de-AT" sz="1600" dirty="0">
              <a:effectLst/>
              <a:latin typeface="+mj-lt"/>
              <a:ea typeface="Calibri" panose="020F0502020204030204" pitchFamily="34" charset="0"/>
              <a:cs typeface="Arial" panose="020B0604020202020204" pitchFamily="34" charset="0"/>
            </a:endParaRPr>
          </a:p>
        </p:txBody>
      </p:sp>
      <p:pic>
        <p:nvPicPr>
          <p:cNvPr id="2" name="Grafik 1" descr="Ein Bild, das Kleidung, Wand, Im Haus, Person enthält.&#10;&#10;Automatisch generierte Beschreibung">
            <a:extLst>
              <a:ext uri="{FF2B5EF4-FFF2-40B4-BE49-F238E27FC236}">
                <a16:creationId xmlns:a16="http://schemas.microsoft.com/office/drawing/2014/main" id="{1A8B77FE-7D35-C633-78F6-ECAD915E3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311" y="1268730"/>
            <a:ext cx="5760720" cy="4320540"/>
          </a:xfrm>
          <a:prstGeom prst="rect">
            <a:avLst/>
          </a:prstGeom>
        </p:spPr>
      </p:pic>
    </p:spTree>
    <p:extLst>
      <p:ext uri="{BB962C8B-B14F-4D97-AF65-F5344CB8AC3E}">
        <p14:creationId xmlns:p14="http://schemas.microsoft.com/office/powerpoint/2010/main" val="4141288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23</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Policy gap clusters</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3" name="Google Shape;210;p6">
            <a:extLst>
              <a:ext uri="{FF2B5EF4-FFF2-40B4-BE49-F238E27FC236}">
                <a16:creationId xmlns:a16="http://schemas.microsoft.com/office/drawing/2014/main" id="{F8AF6165-2B05-1AC9-1073-3AD34777D9C4}"/>
              </a:ext>
            </a:extLst>
          </p:cNvPr>
          <p:cNvSpPr txBox="1"/>
          <p:nvPr/>
        </p:nvSpPr>
        <p:spPr>
          <a:xfrm>
            <a:off x="193288" y="1022684"/>
            <a:ext cx="11706692" cy="4748952"/>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algn="just">
              <a:lnSpc>
                <a:spcPct val="115000"/>
              </a:lnSpc>
              <a:spcAft>
                <a:spcPts val="600"/>
              </a:spcAft>
            </a:pPr>
            <a:r>
              <a:rPr lang="en-US" sz="1600" b="1" dirty="0">
                <a:effectLst/>
                <a:latin typeface="+mj-lt"/>
                <a:ea typeface="Calibri" panose="020F0502020204030204" pitchFamily="34" charset="0"/>
                <a:cs typeface="Arial" panose="020B0604020202020204" pitchFamily="34" charset="0"/>
              </a:rPr>
              <a:t>Accessibility and representation: </a:t>
            </a:r>
            <a:r>
              <a:rPr lang="en-US" sz="1600" dirty="0">
                <a:effectLst/>
                <a:latin typeface="+mj-lt"/>
                <a:ea typeface="Calibri" panose="020F0502020204030204" pitchFamily="34" charset="0"/>
                <a:cs typeface="Arial" panose="020B0604020202020204" pitchFamily="34" charset="0"/>
              </a:rPr>
              <a:t>Need for an inclusive approach, better minority representation, clearer definitions of vulnerability, and improved engagement with vulnerable groups and civil society.</a:t>
            </a:r>
          </a:p>
          <a:p>
            <a:pPr algn="just">
              <a:lnSpc>
                <a:spcPct val="114999"/>
              </a:lnSpc>
              <a:spcAft>
                <a:spcPts val="600"/>
              </a:spcAft>
            </a:pPr>
            <a:endParaRPr lang="en-US" sz="1600" dirty="0">
              <a:solidFill>
                <a:srgbClr val="00B0F0"/>
              </a:solidFill>
              <a:latin typeface="+mj-lt"/>
              <a:ea typeface="Calibri" panose="020F0502020204030204" pitchFamily="34" charset="0"/>
            </a:endParaRPr>
          </a:p>
          <a:p>
            <a:pPr algn="just">
              <a:lnSpc>
                <a:spcPct val="115000"/>
              </a:lnSpc>
              <a:spcAft>
                <a:spcPts val="600"/>
              </a:spcAft>
            </a:pPr>
            <a:r>
              <a:rPr lang="en-US" sz="1600" b="1" dirty="0">
                <a:solidFill>
                  <a:srgbClr val="00B0F0"/>
                </a:solidFill>
                <a:effectLst/>
                <a:latin typeface="+mj-lt"/>
                <a:ea typeface="Calibri" panose="020F0502020204030204" pitchFamily="34" charset="0"/>
              </a:rPr>
              <a:t>Communication and education:</a:t>
            </a:r>
            <a:r>
              <a:rPr lang="en-US" sz="1600" b="1" dirty="0">
                <a:effectLst/>
                <a:latin typeface="+mj-lt"/>
                <a:ea typeface="Calibri" panose="020F0502020204030204" pitchFamily="34" charset="0"/>
              </a:rPr>
              <a:t> I</a:t>
            </a:r>
            <a:r>
              <a:rPr lang="en-US" sz="1600" dirty="0">
                <a:effectLst/>
                <a:latin typeface="+mj-lt"/>
                <a:ea typeface="Calibri" panose="020F0502020204030204" pitchFamily="34" charset="0"/>
              </a:rPr>
              <a:t>naccessible language, limited educator knowledge, insufficient climate change topics in curricula, ineffective top-down strategies, and a lack of local knowledge recognition and proactive scientific communication.</a:t>
            </a:r>
          </a:p>
          <a:p>
            <a:pPr algn="just">
              <a:lnSpc>
                <a:spcPct val="114999"/>
              </a:lnSpc>
              <a:spcAft>
                <a:spcPts val="600"/>
              </a:spcAft>
            </a:pPr>
            <a:endParaRPr lang="en-US" sz="1600" dirty="0">
              <a:solidFill>
                <a:srgbClr val="FFC000"/>
              </a:solidFill>
              <a:latin typeface="+mj-lt"/>
              <a:ea typeface="Calibri" panose="020F0502020204030204" pitchFamily="34" charset="0"/>
            </a:endParaRPr>
          </a:p>
          <a:p>
            <a:pPr algn="just">
              <a:lnSpc>
                <a:spcPct val="115000"/>
              </a:lnSpc>
              <a:spcAft>
                <a:spcPts val="600"/>
              </a:spcAft>
            </a:pPr>
            <a:r>
              <a:rPr lang="en-US" sz="1600" b="1" dirty="0">
                <a:solidFill>
                  <a:srgbClr val="FFC000"/>
                </a:solidFill>
                <a:effectLst/>
                <a:latin typeface="+mj-lt"/>
                <a:ea typeface="Calibri" panose="020F0502020204030204" pitchFamily="34" charset="0"/>
              </a:rPr>
              <a:t>Feedback </a:t>
            </a:r>
            <a:r>
              <a:rPr lang="en-US" sz="1600" b="1" dirty="0">
                <a:solidFill>
                  <a:srgbClr val="FFC000"/>
                </a:solidFill>
                <a:latin typeface="+mj-lt"/>
                <a:ea typeface="Calibri" panose="020F0502020204030204" pitchFamily="34" charset="0"/>
              </a:rPr>
              <a:t>m</a:t>
            </a:r>
            <a:r>
              <a:rPr lang="en-US" sz="1600" b="1" dirty="0">
                <a:solidFill>
                  <a:srgbClr val="FFC000"/>
                </a:solidFill>
                <a:effectLst/>
                <a:latin typeface="+mj-lt"/>
                <a:ea typeface="Calibri" panose="020F0502020204030204" pitchFamily="34" charset="0"/>
              </a:rPr>
              <a:t>echanisms:</a:t>
            </a:r>
            <a:r>
              <a:rPr lang="en-US" sz="1600" b="1" dirty="0">
                <a:effectLst/>
                <a:latin typeface="+mj-lt"/>
                <a:ea typeface="Calibri" panose="020F0502020204030204" pitchFamily="34" charset="0"/>
              </a:rPr>
              <a:t> </a:t>
            </a:r>
            <a:r>
              <a:rPr lang="en-US" sz="1600" dirty="0">
                <a:effectLst/>
                <a:latin typeface="+mj-lt"/>
                <a:ea typeface="Calibri" panose="020F0502020204030204" pitchFamily="34" charset="0"/>
              </a:rPr>
              <a:t>Unavailability, lack of whistleblower channels, insufficient accountability, overreliance on online platforms, and a disconnect between stakeholders and relevant parties.</a:t>
            </a:r>
          </a:p>
          <a:p>
            <a:pPr algn="just">
              <a:lnSpc>
                <a:spcPct val="114999"/>
              </a:lnSpc>
              <a:spcAft>
                <a:spcPts val="600"/>
              </a:spcAft>
            </a:pPr>
            <a:endParaRPr lang="en-US" sz="1600" dirty="0">
              <a:latin typeface="+mj-lt"/>
              <a:ea typeface="Calibri" panose="020F0502020204030204" pitchFamily="34" charset="0"/>
            </a:endParaRPr>
          </a:p>
          <a:p>
            <a:pPr algn="just">
              <a:lnSpc>
                <a:spcPct val="115000"/>
              </a:lnSpc>
              <a:spcAft>
                <a:spcPts val="600"/>
              </a:spcAft>
            </a:pPr>
            <a:r>
              <a:rPr lang="en-US" sz="1600" b="1" dirty="0">
                <a:solidFill>
                  <a:srgbClr val="00B0F0"/>
                </a:solidFill>
                <a:effectLst/>
                <a:latin typeface="+mj-lt"/>
                <a:ea typeface="Calibri" panose="020F0502020204030204" pitchFamily="34" charset="0"/>
              </a:rPr>
              <a:t>Financial and resources: </a:t>
            </a:r>
            <a:r>
              <a:rPr lang="en-US" sz="1600" dirty="0">
                <a:effectLst/>
                <a:latin typeface="+mj-lt"/>
                <a:ea typeface="Calibri" panose="020F0502020204030204" pitchFamily="34" charset="0"/>
              </a:rPr>
              <a:t>Outdated cost-benefit analyses, lack of accountability, excessive bureaucracy, insufficient funding, limited capacity building resources, confusion over large financial figures, and inefficient resource allocation.</a:t>
            </a:r>
          </a:p>
          <a:p>
            <a:pPr algn="just">
              <a:lnSpc>
                <a:spcPct val="114999"/>
              </a:lnSpc>
              <a:spcAft>
                <a:spcPts val="600"/>
              </a:spcAft>
            </a:pPr>
            <a:endParaRPr lang="en-US" sz="1600" dirty="0">
              <a:latin typeface="+mj-lt"/>
              <a:ea typeface="Calibri" panose="020F0502020204030204" pitchFamily="34" charset="0"/>
            </a:endParaRPr>
          </a:p>
          <a:p>
            <a:pPr algn="just">
              <a:lnSpc>
                <a:spcPct val="115000"/>
              </a:lnSpc>
              <a:spcAft>
                <a:spcPts val="600"/>
              </a:spcAft>
            </a:pPr>
            <a:r>
              <a:rPr lang="en-US" sz="1600" b="1" dirty="0">
                <a:effectLst/>
                <a:latin typeface="+mj-lt"/>
                <a:ea typeface="Calibri" panose="020F0502020204030204" pitchFamily="34" charset="0"/>
                <a:cs typeface="Arial" panose="020B0604020202020204" pitchFamily="34" charset="0"/>
              </a:rPr>
              <a:t>Engagement </a:t>
            </a:r>
            <a:r>
              <a:rPr lang="en-US" sz="1600" b="1" dirty="0">
                <a:latin typeface="+mj-lt"/>
                <a:ea typeface="Calibri" panose="020F0502020204030204" pitchFamily="34" charset="0"/>
                <a:cs typeface="Arial" panose="020B0604020202020204" pitchFamily="34" charset="0"/>
              </a:rPr>
              <a:t>d</a:t>
            </a:r>
            <a:r>
              <a:rPr lang="en-US" sz="1600" b="1" dirty="0">
                <a:effectLst/>
                <a:latin typeface="+mj-lt"/>
                <a:ea typeface="Calibri" panose="020F0502020204030204" pitchFamily="34" charset="0"/>
                <a:cs typeface="Arial" panose="020B0604020202020204" pitchFamily="34" charset="0"/>
              </a:rPr>
              <a:t>uration and integration: </a:t>
            </a:r>
            <a:r>
              <a:rPr lang="en-US" sz="1600" dirty="0">
                <a:effectLst/>
                <a:latin typeface="+mj-lt"/>
                <a:ea typeface="Calibri" panose="020F0502020204030204" pitchFamily="34" charset="0"/>
                <a:cs typeface="Arial" panose="020B0604020202020204" pitchFamily="34" charset="0"/>
              </a:rPr>
              <a:t>Lack of continuity post-project, inflexible political timelines, insufficient expertise in knowledge brokering, unclear engagement goals, and inadequate integration of engagement processes into decision-making.</a:t>
            </a:r>
            <a:endParaRPr lang="de-AT" sz="16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575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24</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latin typeface="Arial"/>
                <a:ea typeface="Arial"/>
                <a:cs typeface="Arial"/>
                <a:sym typeface="Arial"/>
              </a:rPr>
              <a:t>Citizen participation</a:t>
            </a: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93976" y="999207"/>
            <a:ext cx="11907896" cy="2308284"/>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513080" indent="-457200" algn="just">
              <a:buSzPts val="1600"/>
              <a:buFont typeface="Arial" panose="020B0604020202020204" pitchFamily="34" charset="0"/>
              <a:buChar char="•"/>
              <a:defRPr/>
            </a:pPr>
            <a:r>
              <a:rPr lang="en-US" sz="1800" dirty="0"/>
              <a:t>M</a:t>
            </a:r>
            <a:r>
              <a:rPr kumimoji="0" lang="de-AT" sz="1800" b="0" i="0" u="none" strike="noStrike" kern="0" cap="none" spc="0" normalizeH="0" baseline="0" noProof="0" dirty="0" err="1">
                <a:ln>
                  <a:noFill/>
                </a:ln>
                <a:solidFill>
                  <a:srgbClr val="000000"/>
                </a:solidFill>
                <a:effectLst/>
                <a:uLnTx/>
                <a:uFillTx/>
                <a:latin typeface="Arial"/>
                <a:cs typeface="Arial"/>
                <a:sym typeface="Arial"/>
              </a:rPr>
              <a:t>ostly</a:t>
            </a:r>
            <a:r>
              <a:rPr kumimoji="0" lang="de-AT" sz="1800" b="0" i="0" u="none" strike="noStrike" kern="0" cap="none" spc="0" normalizeH="0" baseline="0" noProof="0" dirty="0">
                <a:ln>
                  <a:noFill/>
                </a:ln>
                <a:solidFill>
                  <a:srgbClr val="000000"/>
                </a:solidFill>
                <a:effectLst/>
                <a:uLnTx/>
                <a:uFillTx/>
                <a:latin typeface="Arial"/>
                <a:cs typeface="Arial"/>
                <a:sym typeface="Arial"/>
              </a:rPr>
              <a:t> </a:t>
            </a:r>
            <a:r>
              <a:rPr kumimoji="0" lang="de-AT" sz="1800" b="0" i="0" u="none" strike="noStrike" kern="0" cap="none" spc="0" normalizeH="0" baseline="0" noProof="0" dirty="0" err="1">
                <a:ln>
                  <a:noFill/>
                </a:ln>
                <a:solidFill>
                  <a:srgbClr val="000000"/>
                </a:solidFill>
                <a:effectLst/>
                <a:uLnTx/>
                <a:uFillTx/>
                <a:latin typeface="Arial"/>
                <a:cs typeface="Arial"/>
                <a:sym typeface="Arial"/>
              </a:rPr>
              <a:t>tokenism</a:t>
            </a:r>
            <a:r>
              <a:rPr kumimoji="0" lang="de-AT" sz="1800" b="0" i="0" u="none" strike="noStrike" kern="0" cap="none" spc="0" normalizeH="0" baseline="0" noProof="0" dirty="0">
                <a:ln>
                  <a:noFill/>
                </a:ln>
                <a:solidFill>
                  <a:srgbClr val="000000"/>
                </a:solidFill>
                <a:effectLst/>
                <a:uLnTx/>
                <a:uFillTx/>
                <a:latin typeface="Arial"/>
                <a:cs typeface="Arial"/>
                <a:sym typeface="Arial"/>
              </a:rPr>
              <a:t>.</a:t>
            </a:r>
            <a:r>
              <a:rPr lang="de-AT" sz="1800" dirty="0"/>
              <a:t> </a:t>
            </a:r>
            <a:endParaRPr lang="es-ES" sz="1800" dirty="0"/>
          </a:p>
          <a:p>
            <a:pPr marL="513080" marR="0" lvl="0" indent="-457200"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Effectiveness?</a:t>
            </a:r>
            <a:r>
              <a:rPr lang="en-US" sz="1800" dirty="0"/>
              <a:t> </a:t>
            </a:r>
            <a:r>
              <a:rPr lang="en-US" sz="1800" dirty="0">
                <a:sym typeface="Wingdings" panose="05000000000000000000" pitchFamily="2" charset="2"/>
              </a:rPr>
              <a:t> A</a:t>
            </a: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ctual implementation and practical application</a:t>
            </a:r>
            <a:r>
              <a:rPr kumimoji="0" lang="de-AT" sz="1800" b="0" i="0" u="none" strike="noStrike" kern="0" cap="none" spc="0" normalizeH="0" baseline="0" noProof="0" dirty="0">
                <a:ln>
                  <a:noFill/>
                </a:ln>
                <a:solidFill>
                  <a:schemeClr val="dk1"/>
                </a:solidFill>
                <a:effectLst/>
                <a:uLnTx/>
                <a:uFillTx/>
              </a:rPr>
              <a:t>.</a:t>
            </a:r>
            <a:endParaRPr lang="de-AT" sz="1800" b="0" i="0" u="none" strike="noStrike" kern="0" cap="none" spc="0" normalizeH="0" baseline="0" noProof="0" dirty="0">
              <a:ln>
                <a:noFill/>
              </a:ln>
              <a:solidFill>
                <a:schemeClr val="dk1"/>
              </a:solidFill>
              <a:effectLst/>
              <a:uLnTx/>
              <a:uFillTx/>
            </a:endParaRPr>
          </a:p>
          <a:p>
            <a:pPr marL="513080" indent="-457200">
              <a:buSzPts val="1600"/>
              <a:buFont typeface="Arial" panose="020B0604020202020204" pitchFamily="34" charset="0"/>
              <a:buChar char="•"/>
              <a:defRPr/>
            </a:pPr>
            <a:endParaRPr lang="de-AT" sz="1800" dirty="0">
              <a:solidFill>
                <a:schemeClr val="dk1"/>
              </a:solidFill>
            </a:endParaRPr>
          </a:p>
          <a:p>
            <a:pPr marL="513080" marR="0" lvl="0" indent="-457200"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chemeClr val="dk1"/>
                </a:solidFill>
                <a:effectLst/>
                <a:uLnTx/>
                <a:uFillTx/>
              </a:rPr>
              <a:t>How do decision makers consider inputs received in the participatory processes?</a:t>
            </a:r>
            <a:endParaRPr lang="en-US" sz="1800" b="0" i="0" u="none" strike="noStrike" kern="0" cap="none" spc="0" normalizeH="0" baseline="0" noProof="0" dirty="0">
              <a:ln>
                <a:noFill/>
              </a:ln>
              <a:solidFill>
                <a:schemeClr val="dk1"/>
              </a:solidFill>
              <a:effectLst/>
              <a:uLnTx/>
              <a:uFillTx/>
            </a:endParaRPr>
          </a:p>
          <a:p>
            <a:pPr marL="513080" indent="-457200">
              <a:buSzPts val="1600"/>
              <a:buFont typeface="Arial" panose="020B0604020202020204" pitchFamily="34" charset="0"/>
              <a:buChar char="•"/>
              <a:defRPr/>
            </a:pPr>
            <a:endParaRPr lang="en-US" sz="1800" dirty="0">
              <a:solidFill>
                <a:schemeClr val="dk1"/>
              </a:solidFill>
            </a:endParaRPr>
          </a:p>
          <a:p>
            <a:pPr marL="513080" marR="0" lvl="0" indent="-457200"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800" b="0" i="0" u="none" strike="noStrike" kern="0" cap="none" spc="0" normalizeH="0" baseline="0" noProof="0" dirty="0">
                <a:ln>
                  <a:noFill/>
                </a:ln>
                <a:solidFill>
                  <a:schemeClr val="dk1"/>
                </a:solidFill>
                <a:effectLst/>
                <a:uLnTx/>
                <a:uFillTx/>
              </a:rPr>
              <a:t>Do stakeholders actively participate in the participatory processes?</a:t>
            </a:r>
            <a:endParaRPr lang="en-US" sz="1800" b="0" i="0" u="none" strike="noStrike" kern="0" cap="none" spc="0" normalizeH="0" baseline="0" noProof="0" dirty="0">
              <a:ln>
                <a:noFill/>
              </a:ln>
              <a:solidFill>
                <a:schemeClr val="dk1"/>
              </a:solidFill>
              <a:effectLst/>
              <a:uLnTx/>
              <a:uFillTx/>
            </a:endParaRPr>
          </a:p>
          <a:p>
            <a:pPr marL="513080" indent="-457200">
              <a:buSzPts val="1600"/>
              <a:buFont typeface="Arial" panose="020B0604020202020204" pitchFamily="34" charset="0"/>
              <a:buChar char="•"/>
              <a:defRPr/>
            </a:pPr>
            <a:endParaRPr lang="en-US" sz="1800" dirty="0">
              <a:solidFill>
                <a:schemeClr val="dk1"/>
              </a:solidFill>
            </a:endParaRPr>
          </a:p>
          <a:p>
            <a:pPr marL="513080" indent="-457200">
              <a:buSzPts val="1600"/>
              <a:buFont typeface="Arial" panose="020B0604020202020204" pitchFamily="34" charset="0"/>
              <a:buChar char="•"/>
              <a:defRPr/>
            </a:pPr>
            <a:r>
              <a:rPr lang="en-US" sz="1800" dirty="0"/>
              <a:t>Analysis validation </a:t>
            </a:r>
            <a:r>
              <a:rPr lang="en-US" sz="1800" dirty="0">
                <a:sym typeface="Wingdings" panose="05000000000000000000" pitchFamily="2" charset="2"/>
              </a:rPr>
              <a:t> survey April-May 2024 with a randomized sample of citizens and interviews</a:t>
            </a:r>
            <a:endParaRPr lang="en-US" sz="1800" dirty="0"/>
          </a:p>
        </p:txBody>
      </p:sp>
      <p:grpSp>
        <p:nvGrpSpPr>
          <p:cNvPr id="3" name="Gruppieren 2">
            <a:extLst>
              <a:ext uri="{FF2B5EF4-FFF2-40B4-BE49-F238E27FC236}">
                <a16:creationId xmlns:a16="http://schemas.microsoft.com/office/drawing/2014/main" id="{2D012E74-C086-0816-0889-86B26E42C508}"/>
              </a:ext>
            </a:extLst>
          </p:cNvPr>
          <p:cNvGrpSpPr/>
          <p:nvPr/>
        </p:nvGrpSpPr>
        <p:grpSpPr>
          <a:xfrm>
            <a:off x="3328147" y="3456987"/>
            <a:ext cx="6097470" cy="3012758"/>
            <a:chOff x="2711159" y="1342545"/>
            <a:chExt cx="8112822" cy="4539343"/>
          </a:xfrm>
        </p:grpSpPr>
        <p:pic>
          <p:nvPicPr>
            <p:cNvPr id="4" name="Grafik 3" descr="Ein Bild, das Text, Screenshot, Schrift, Zahl enthält.&#10;&#10;Automatisch generierte Beschreibung">
              <a:extLst>
                <a:ext uri="{FF2B5EF4-FFF2-40B4-BE49-F238E27FC236}">
                  <a16:creationId xmlns:a16="http://schemas.microsoft.com/office/drawing/2014/main" id="{990785A2-5DE7-B035-3293-8171AEF9720C}"/>
                </a:ext>
              </a:extLst>
            </p:cNvPr>
            <p:cNvPicPr>
              <a:picLocks noChangeAspect="1"/>
            </p:cNvPicPr>
            <p:nvPr/>
          </p:nvPicPr>
          <p:blipFill rotWithShape="1">
            <a:blip r:embed="rId4">
              <a:extLst>
                <a:ext uri="{28A0092B-C50C-407E-A947-70E740481C1C}">
                  <a14:useLocalDpi xmlns:a14="http://schemas.microsoft.com/office/drawing/2010/main" val="0"/>
                </a:ext>
              </a:extLst>
            </a:blip>
            <a:srcRect l="11529"/>
            <a:stretch/>
          </p:blipFill>
          <p:spPr>
            <a:xfrm>
              <a:off x="2711159" y="1342545"/>
              <a:ext cx="8112822" cy="4539343"/>
            </a:xfrm>
            <a:prstGeom prst="rect">
              <a:avLst/>
            </a:prstGeom>
          </p:spPr>
        </p:pic>
        <p:grpSp>
          <p:nvGrpSpPr>
            <p:cNvPr id="5" name="Gruppieren 4">
              <a:extLst>
                <a:ext uri="{FF2B5EF4-FFF2-40B4-BE49-F238E27FC236}">
                  <a16:creationId xmlns:a16="http://schemas.microsoft.com/office/drawing/2014/main" id="{16661E1E-98C8-E797-ED6D-ABDC118E3DA8}"/>
                </a:ext>
              </a:extLst>
            </p:cNvPr>
            <p:cNvGrpSpPr/>
            <p:nvPr/>
          </p:nvGrpSpPr>
          <p:grpSpPr>
            <a:xfrm>
              <a:off x="5945999" y="2658155"/>
              <a:ext cx="2925859" cy="1825325"/>
              <a:chOff x="-629107" y="0"/>
              <a:chExt cx="2330907" cy="1251337"/>
            </a:xfrm>
          </p:grpSpPr>
          <p:sp>
            <p:nvSpPr>
              <p:cNvPr id="6" name="Textfeld 7">
                <a:extLst>
                  <a:ext uri="{FF2B5EF4-FFF2-40B4-BE49-F238E27FC236}">
                    <a16:creationId xmlns:a16="http://schemas.microsoft.com/office/drawing/2014/main" id="{70C954FB-9B1B-0850-D01B-C3275F5C518C}"/>
                  </a:ext>
                </a:extLst>
              </p:cNvPr>
              <p:cNvSpPr txBox="1"/>
              <p:nvPr/>
            </p:nvSpPr>
            <p:spPr>
              <a:xfrm>
                <a:off x="-136704" y="673100"/>
                <a:ext cx="1521004" cy="25438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US" sz="1800" b="1" dirty="0">
                    <a:solidFill>
                      <a:schemeClr val="tx1"/>
                    </a:solidFill>
                    <a:effectLst/>
                    <a:latin typeface="+mj-lt"/>
                    <a:ea typeface="Calibri" panose="020F0502020204030204" pitchFamily="34" charset="0"/>
                    <a:cs typeface="Arial" panose="020B0604020202020204" pitchFamily="34" charset="0"/>
                  </a:rPr>
                  <a:t>1, 2, 4, 5, 6</a:t>
                </a:r>
                <a:endParaRPr lang="de-AT" sz="1800" dirty="0">
                  <a:solidFill>
                    <a:schemeClr val="tx1"/>
                  </a:solidFill>
                  <a:effectLst/>
                  <a:latin typeface="+mj-lt"/>
                  <a:ea typeface="Calibri" panose="020F0502020204030204" pitchFamily="34" charset="0"/>
                  <a:cs typeface="Arial" panose="020B0604020202020204" pitchFamily="34" charset="0"/>
                </a:endParaRPr>
              </a:p>
              <a:p>
                <a:pPr algn="just">
                  <a:lnSpc>
                    <a:spcPct val="115000"/>
                  </a:lnSpc>
                  <a:spcAft>
                    <a:spcPts val="600"/>
                  </a:spcAft>
                </a:pPr>
                <a:r>
                  <a:rPr lang="en-US" sz="1800" b="1" dirty="0">
                    <a:solidFill>
                      <a:srgbClr val="FFFFFF"/>
                    </a:solidFill>
                    <a:effectLst/>
                    <a:latin typeface="+mj-lt"/>
                    <a:ea typeface="Calibri" panose="020F0502020204030204" pitchFamily="34" charset="0"/>
                    <a:cs typeface="Arial" panose="020B0604020202020204" pitchFamily="34" charset="0"/>
                  </a:rPr>
                  <a:t> </a:t>
                </a:r>
                <a:endParaRPr lang="de-AT" sz="1800" dirty="0">
                  <a:effectLst/>
                  <a:latin typeface="+mj-lt"/>
                  <a:ea typeface="Calibri" panose="020F0502020204030204" pitchFamily="34" charset="0"/>
                  <a:cs typeface="Arial" panose="020B0604020202020204" pitchFamily="34" charset="0"/>
                </a:endParaRPr>
              </a:p>
            </p:txBody>
          </p:sp>
          <p:grpSp>
            <p:nvGrpSpPr>
              <p:cNvPr id="7" name="Gruppieren 6">
                <a:extLst>
                  <a:ext uri="{FF2B5EF4-FFF2-40B4-BE49-F238E27FC236}">
                    <a16:creationId xmlns:a16="http://schemas.microsoft.com/office/drawing/2014/main" id="{9E98E745-D6AC-2ABE-59BA-E413D0D320B2}"/>
                  </a:ext>
                </a:extLst>
              </p:cNvPr>
              <p:cNvGrpSpPr/>
              <p:nvPr/>
            </p:nvGrpSpPr>
            <p:grpSpPr>
              <a:xfrm>
                <a:off x="-629107" y="0"/>
                <a:ext cx="2330907" cy="1251337"/>
                <a:chOff x="-629107" y="0"/>
                <a:chExt cx="2330907" cy="1251337"/>
              </a:xfrm>
            </p:grpSpPr>
            <p:sp>
              <p:nvSpPr>
                <p:cNvPr id="8" name="Textfeld 7">
                  <a:extLst>
                    <a:ext uri="{FF2B5EF4-FFF2-40B4-BE49-F238E27FC236}">
                      <a16:creationId xmlns:a16="http://schemas.microsoft.com/office/drawing/2014/main" id="{B3967F07-579E-2B75-E274-2FF1D63D1701}"/>
                    </a:ext>
                  </a:extLst>
                </p:cNvPr>
                <p:cNvSpPr txBox="1"/>
                <p:nvPr/>
              </p:nvSpPr>
              <p:spPr>
                <a:xfrm>
                  <a:off x="50800" y="0"/>
                  <a:ext cx="16510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US" sz="1800" b="1" dirty="0">
                      <a:solidFill>
                        <a:srgbClr val="FFFFFF"/>
                      </a:solidFill>
                      <a:effectLst/>
                      <a:latin typeface="+mj-lt"/>
                      <a:ea typeface="Calibri" panose="020F0502020204030204" pitchFamily="34" charset="0"/>
                      <a:cs typeface="Arial" panose="020B0604020202020204" pitchFamily="34" charset="0"/>
                    </a:rPr>
                    <a:t>1, 2, 3, 5, 6</a:t>
                  </a:r>
                  <a:endParaRPr lang="de-AT" sz="1800" dirty="0">
                    <a:effectLst/>
                    <a:latin typeface="+mj-lt"/>
                    <a:ea typeface="Calibri" panose="020F0502020204030204" pitchFamily="34" charset="0"/>
                    <a:cs typeface="Arial" panose="020B0604020202020204" pitchFamily="34" charset="0"/>
                  </a:endParaRPr>
                </a:p>
                <a:p>
                  <a:pPr algn="just">
                    <a:lnSpc>
                      <a:spcPct val="115000"/>
                    </a:lnSpc>
                    <a:spcAft>
                      <a:spcPts val="600"/>
                    </a:spcAft>
                  </a:pPr>
                  <a:r>
                    <a:rPr lang="en-US" sz="1800" b="1" dirty="0">
                      <a:solidFill>
                        <a:srgbClr val="FFFFFF"/>
                      </a:solidFill>
                      <a:effectLst/>
                      <a:latin typeface="+mj-lt"/>
                      <a:ea typeface="Calibri" panose="020F0502020204030204" pitchFamily="34" charset="0"/>
                      <a:cs typeface="Arial" panose="020B0604020202020204" pitchFamily="34" charset="0"/>
                    </a:rPr>
                    <a:t> </a:t>
                  </a:r>
                  <a:endParaRPr lang="de-AT" sz="1800" dirty="0">
                    <a:effectLst/>
                    <a:latin typeface="+mj-lt"/>
                    <a:ea typeface="Calibri" panose="020F0502020204030204" pitchFamily="34" charset="0"/>
                    <a:cs typeface="Arial" panose="020B0604020202020204" pitchFamily="34" charset="0"/>
                  </a:endParaRPr>
                </a:p>
              </p:txBody>
            </p:sp>
            <p:sp>
              <p:nvSpPr>
                <p:cNvPr id="9" name="Textfeld 7">
                  <a:extLst>
                    <a:ext uri="{FF2B5EF4-FFF2-40B4-BE49-F238E27FC236}">
                      <a16:creationId xmlns:a16="http://schemas.microsoft.com/office/drawing/2014/main" id="{94516FFD-AF1E-3C9A-2417-22E559AD8097}"/>
                    </a:ext>
                  </a:extLst>
                </p:cNvPr>
                <p:cNvSpPr txBox="1"/>
                <p:nvPr/>
              </p:nvSpPr>
              <p:spPr>
                <a:xfrm>
                  <a:off x="-629107" y="996950"/>
                  <a:ext cx="1956258" cy="25438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de-AT" sz="1800" b="1" dirty="0">
                      <a:solidFill>
                        <a:schemeClr val="tx1"/>
                      </a:solidFill>
                      <a:effectLst/>
                      <a:latin typeface="+mj-lt"/>
                      <a:ea typeface="Calibri" panose="020F0502020204030204" pitchFamily="34" charset="0"/>
                      <a:cs typeface="Arial" panose="020B0604020202020204" pitchFamily="34" charset="0"/>
                    </a:rPr>
                    <a:t> </a:t>
                  </a:r>
                  <a:r>
                    <a:rPr lang="en-US" sz="1800" b="1" dirty="0">
                      <a:solidFill>
                        <a:schemeClr val="tx1"/>
                      </a:solidFill>
                      <a:effectLst/>
                      <a:latin typeface="+mj-lt"/>
                      <a:ea typeface="Calibri" panose="020F0502020204030204" pitchFamily="34" charset="0"/>
                      <a:cs typeface="Arial" panose="020B0604020202020204" pitchFamily="34" charset="0"/>
                    </a:rPr>
                    <a:t>1, 3, 4, 5, 6</a:t>
                  </a:r>
                  <a:endParaRPr lang="de-AT" sz="1800" dirty="0">
                    <a:solidFill>
                      <a:schemeClr val="tx1"/>
                    </a:solidFill>
                    <a:effectLst/>
                    <a:latin typeface="+mj-lt"/>
                    <a:ea typeface="Calibri" panose="020F0502020204030204" pitchFamily="34" charset="0"/>
                    <a:cs typeface="Arial" panose="020B0604020202020204" pitchFamily="34" charset="0"/>
                  </a:endParaRPr>
                </a:p>
                <a:p>
                  <a:pPr algn="just">
                    <a:lnSpc>
                      <a:spcPct val="115000"/>
                    </a:lnSpc>
                    <a:spcAft>
                      <a:spcPts val="600"/>
                    </a:spcAft>
                  </a:pPr>
                  <a:r>
                    <a:rPr lang="en-US" sz="1800" b="1" dirty="0">
                      <a:solidFill>
                        <a:srgbClr val="FFFFFF"/>
                      </a:solidFill>
                      <a:effectLst/>
                      <a:latin typeface="+mj-lt"/>
                      <a:ea typeface="Calibri" panose="020F0502020204030204" pitchFamily="34" charset="0"/>
                      <a:cs typeface="Arial" panose="020B0604020202020204" pitchFamily="34" charset="0"/>
                    </a:rPr>
                    <a:t> </a:t>
                  </a:r>
                  <a:endParaRPr lang="de-AT" sz="1800" dirty="0">
                    <a:effectLst/>
                    <a:latin typeface="+mj-lt"/>
                    <a:ea typeface="Calibri" panose="020F0502020204030204" pitchFamily="34" charset="0"/>
                    <a:cs typeface="Arial" panose="020B0604020202020204" pitchFamily="34" charset="0"/>
                  </a:endParaRPr>
                </a:p>
              </p:txBody>
            </p:sp>
            <p:sp>
              <p:nvSpPr>
                <p:cNvPr id="10" name="Textfeld 7">
                  <a:extLst>
                    <a:ext uri="{FF2B5EF4-FFF2-40B4-BE49-F238E27FC236}">
                      <a16:creationId xmlns:a16="http://schemas.microsoft.com/office/drawing/2014/main" id="{E36A4098-0A48-F139-E99D-19E557404C8E}"/>
                    </a:ext>
                  </a:extLst>
                </p:cNvPr>
                <p:cNvSpPr txBox="1"/>
                <p:nvPr/>
              </p:nvSpPr>
              <p:spPr>
                <a:xfrm>
                  <a:off x="-136704" y="311150"/>
                  <a:ext cx="1552754"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US" sz="1800" b="1" dirty="0">
                      <a:solidFill>
                        <a:schemeClr val="tx1"/>
                      </a:solidFill>
                      <a:effectLst/>
                      <a:latin typeface="+mj-lt"/>
                      <a:ea typeface="Calibri" panose="020F0502020204030204" pitchFamily="34" charset="0"/>
                      <a:cs typeface="Arial" panose="020B0604020202020204" pitchFamily="34" charset="0"/>
                    </a:rPr>
                    <a:t>    2, 4, 5, 6</a:t>
                  </a:r>
                  <a:endParaRPr lang="de-AT" sz="1800" dirty="0">
                    <a:solidFill>
                      <a:schemeClr val="tx1"/>
                    </a:solidFill>
                    <a:effectLst/>
                    <a:latin typeface="+mj-lt"/>
                    <a:ea typeface="Calibri" panose="020F0502020204030204" pitchFamily="34" charset="0"/>
                    <a:cs typeface="Arial" panose="020B0604020202020204" pitchFamily="34" charset="0"/>
                  </a:endParaRPr>
                </a:p>
                <a:p>
                  <a:pPr algn="just">
                    <a:lnSpc>
                      <a:spcPct val="115000"/>
                    </a:lnSpc>
                    <a:spcAft>
                      <a:spcPts val="600"/>
                    </a:spcAft>
                  </a:pPr>
                  <a:r>
                    <a:rPr lang="en-US" sz="1800" b="1" dirty="0">
                      <a:solidFill>
                        <a:srgbClr val="FFFFFF"/>
                      </a:solidFill>
                      <a:effectLst/>
                      <a:latin typeface="+mj-lt"/>
                      <a:ea typeface="Calibri" panose="020F0502020204030204" pitchFamily="34" charset="0"/>
                      <a:cs typeface="Arial" panose="020B0604020202020204" pitchFamily="34" charset="0"/>
                    </a:rPr>
                    <a:t> </a:t>
                  </a:r>
                  <a:endParaRPr lang="de-AT" sz="1800" dirty="0">
                    <a:effectLst/>
                    <a:latin typeface="+mj-lt"/>
                    <a:ea typeface="Calibri" panose="020F0502020204030204" pitchFamily="34" charset="0"/>
                    <a:cs typeface="Arial" panose="020B0604020202020204" pitchFamily="34" charset="0"/>
                  </a:endParaRPr>
                </a:p>
              </p:txBody>
            </p:sp>
          </p:grpSp>
        </p:grpSp>
      </p:grpSp>
      <p:sp>
        <p:nvSpPr>
          <p:cNvPr id="11" name="Rectángulo: esquinas redondeadas 10">
            <a:extLst>
              <a:ext uri="{FF2B5EF4-FFF2-40B4-BE49-F238E27FC236}">
                <a16:creationId xmlns:a16="http://schemas.microsoft.com/office/drawing/2014/main" id="{2FFA661F-FE65-2A13-B9CF-661DB68F70C4}"/>
              </a:ext>
            </a:extLst>
          </p:cNvPr>
          <p:cNvSpPr/>
          <p:nvPr/>
        </p:nvSpPr>
        <p:spPr>
          <a:xfrm>
            <a:off x="10670802" y="2406463"/>
            <a:ext cx="1210234" cy="8068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err="1">
                <a:cs typeface="Arial"/>
              </a:rPr>
              <a:t>Current</a:t>
            </a:r>
            <a:r>
              <a:rPr lang="es-ES" dirty="0">
                <a:cs typeface="Arial"/>
              </a:rPr>
              <a:t> Line </a:t>
            </a:r>
            <a:r>
              <a:rPr lang="es-ES" dirty="0" err="1">
                <a:cs typeface="Arial"/>
              </a:rPr>
              <a:t>of</a:t>
            </a:r>
            <a:r>
              <a:rPr lang="es-ES" dirty="0">
                <a:cs typeface="Arial"/>
              </a:rPr>
              <a:t> </a:t>
            </a:r>
            <a:r>
              <a:rPr lang="es-ES" dirty="0" err="1">
                <a:cs typeface="Arial"/>
              </a:rPr>
              <a:t>Research</a:t>
            </a:r>
            <a:endParaRPr lang="es-ES" dirty="0" err="1"/>
          </a:p>
        </p:txBody>
      </p:sp>
    </p:spTree>
    <p:extLst>
      <p:ext uri="{BB962C8B-B14F-4D97-AF65-F5344CB8AC3E}">
        <p14:creationId xmlns:p14="http://schemas.microsoft.com/office/powerpoint/2010/main" val="611402316"/>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25</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Conclusion</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3" name="Google Shape;210;p6">
            <a:extLst>
              <a:ext uri="{FF2B5EF4-FFF2-40B4-BE49-F238E27FC236}">
                <a16:creationId xmlns:a16="http://schemas.microsoft.com/office/drawing/2014/main" id="{F8AF6165-2B05-1AC9-1073-3AD34777D9C4}"/>
              </a:ext>
            </a:extLst>
          </p:cNvPr>
          <p:cNvSpPr txBox="1"/>
          <p:nvPr/>
        </p:nvSpPr>
        <p:spPr>
          <a:xfrm>
            <a:off x="193288" y="1395877"/>
            <a:ext cx="5902392" cy="3585557"/>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algn="just">
              <a:lnSpc>
                <a:spcPct val="115000"/>
              </a:lnSpc>
              <a:spcAft>
                <a:spcPts val="600"/>
              </a:spcAft>
            </a:pPr>
            <a:r>
              <a:rPr lang="en-US" sz="2000" dirty="0">
                <a:effectLst/>
                <a:latin typeface="+mj-lt"/>
                <a:ea typeface="Calibri" panose="020F0502020204030204" pitchFamily="34" charset="0"/>
                <a:cs typeface="Arial" panose="020B0604020202020204" pitchFamily="34" charset="0"/>
              </a:rPr>
              <a:t>• Spain’s policies show </a:t>
            </a:r>
            <a:r>
              <a:rPr lang="en-US" sz="2000" b="1" dirty="0">
                <a:effectLst/>
                <a:latin typeface="+mj-lt"/>
                <a:ea typeface="Calibri" panose="020F0502020204030204" pitchFamily="34" charset="0"/>
                <a:cs typeface="Arial" panose="020B0604020202020204" pitchFamily="34" charset="0"/>
              </a:rPr>
              <a:t>strong participatory elements</a:t>
            </a:r>
            <a:r>
              <a:rPr lang="en-US" sz="2000" dirty="0">
                <a:effectLst/>
                <a:latin typeface="+mj-lt"/>
                <a:ea typeface="Calibri" panose="020F0502020204030204" pitchFamily="34" charset="0"/>
                <a:cs typeface="Arial" panose="020B0604020202020204" pitchFamily="34" charset="0"/>
              </a:rPr>
              <a:t>.</a:t>
            </a:r>
          </a:p>
          <a:p>
            <a:pPr algn="just">
              <a:lnSpc>
                <a:spcPct val="115000"/>
              </a:lnSpc>
              <a:spcAft>
                <a:spcPts val="600"/>
              </a:spcAft>
            </a:pPr>
            <a:r>
              <a:rPr lang="en-US" sz="2000" dirty="0">
                <a:effectLst/>
                <a:latin typeface="+mj-lt"/>
                <a:ea typeface="Calibri" panose="020F0502020204030204" pitchFamily="34" charset="0"/>
                <a:cs typeface="Arial" panose="020B0604020202020204" pitchFamily="34" charset="0"/>
              </a:rPr>
              <a:t>• </a:t>
            </a:r>
            <a:r>
              <a:rPr lang="en-US" sz="2000" b="1" dirty="0">
                <a:effectLst/>
                <a:latin typeface="+mj-lt"/>
                <a:ea typeface="Calibri" panose="020F0502020204030204" pitchFamily="34" charset="0"/>
                <a:cs typeface="Arial" panose="020B0604020202020204" pitchFamily="34" charset="0"/>
              </a:rPr>
              <a:t>Need for more structured and inclusive mechanisms</a:t>
            </a:r>
            <a:r>
              <a:rPr lang="en-US" sz="2000" dirty="0">
                <a:effectLst/>
                <a:latin typeface="+mj-lt"/>
                <a:ea typeface="Calibri" panose="020F0502020204030204" pitchFamily="34" charset="0"/>
                <a:cs typeface="Arial" panose="020B0604020202020204" pitchFamily="34" charset="0"/>
              </a:rPr>
              <a:t>.</a:t>
            </a:r>
          </a:p>
          <a:p>
            <a:pPr algn="just">
              <a:lnSpc>
                <a:spcPct val="115000"/>
              </a:lnSpc>
              <a:spcAft>
                <a:spcPts val="600"/>
              </a:spcAft>
            </a:pPr>
            <a:r>
              <a:rPr lang="en-US" sz="2000" dirty="0">
                <a:effectLst/>
                <a:latin typeface="+mj-lt"/>
                <a:ea typeface="Calibri" panose="020F0502020204030204" pitchFamily="34" charset="0"/>
                <a:cs typeface="Arial" panose="020B0604020202020204" pitchFamily="34" charset="0"/>
              </a:rPr>
              <a:t>• Emphasis on </a:t>
            </a:r>
            <a:r>
              <a:rPr lang="en-US" sz="2000" b="1" dirty="0">
                <a:effectLst/>
                <a:latin typeface="+mj-lt"/>
                <a:ea typeface="Calibri" panose="020F0502020204030204" pitchFamily="34" charset="0"/>
                <a:cs typeface="Arial" panose="020B0604020202020204" pitchFamily="34" charset="0"/>
              </a:rPr>
              <a:t>practical application and stakeholder feedback</a:t>
            </a:r>
            <a:r>
              <a:rPr lang="en-US" sz="2000" dirty="0">
                <a:effectLst/>
                <a:latin typeface="+mj-lt"/>
                <a:ea typeface="Calibri" panose="020F0502020204030204" pitchFamily="34" charset="0"/>
                <a:cs typeface="Arial" panose="020B0604020202020204" pitchFamily="34" charset="0"/>
              </a:rPr>
              <a:t>.</a:t>
            </a:r>
          </a:p>
          <a:p>
            <a:pPr algn="just">
              <a:lnSpc>
                <a:spcPct val="115000"/>
              </a:lnSpc>
              <a:spcAft>
                <a:spcPts val="600"/>
              </a:spcAft>
            </a:pPr>
            <a:r>
              <a:rPr lang="en-US" sz="2000" dirty="0">
                <a:effectLst/>
                <a:latin typeface="+mj-lt"/>
                <a:ea typeface="Calibri" panose="020F0502020204030204" pitchFamily="34" charset="0"/>
                <a:cs typeface="Arial" panose="020B0604020202020204" pitchFamily="34" charset="0"/>
              </a:rPr>
              <a:t>• Future steps: </a:t>
            </a:r>
            <a:r>
              <a:rPr lang="en-US" sz="2000" b="1" dirty="0">
                <a:effectLst/>
                <a:latin typeface="+mj-lt"/>
                <a:ea typeface="Calibri" panose="020F0502020204030204" pitchFamily="34" charset="0"/>
                <a:cs typeface="Arial" panose="020B0604020202020204" pitchFamily="34" charset="0"/>
              </a:rPr>
              <a:t>address gaps, enhance stakeholder engagement, ensure effective implementation</a:t>
            </a:r>
            <a:r>
              <a:rPr lang="en-US" sz="2000" dirty="0">
                <a:effectLst/>
                <a:latin typeface="+mj-lt"/>
                <a:ea typeface="Calibri" panose="020F0502020204030204" pitchFamily="34" charset="0"/>
                <a:cs typeface="Arial" panose="020B0604020202020204" pitchFamily="34" charset="0"/>
              </a:rPr>
              <a:t>.</a:t>
            </a:r>
          </a:p>
        </p:txBody>
      </p:sp>
      <p:pic>
        <p:nvPicPr>
          <p:cNvPr id="4" name="Grafik 3" descr="Ein Bild, das Bild, Baum, Gebäude, Pflanze enthält.&#10;&#10;Automatisch generierte Beschreibung">
            <a:extLst>
              <a:ext uri="{FF2B5EF4-FFF2-40B4-BE49-F238E27FC236}">
                <a16:creationId xmlns:a16="http://schemas.microsoft.com/office/drawing/2014/main" id="{CBC56A3A-1D28-3CFD-8D7A-7AC083F25939}"/>
              </a:ext>
            </a:extLst>
          </p:cNvPr>
          <p:cNvPicPr>
            <a:picLocks noChangeAspect="1"/>
          </p:cNvPicPr>
          <p:nvPr/>
        </p:nvPicPr>
        <p:blipFill>
          <a:blip r:embed="rId3"/>
          <a:stretch>
            <a:fillRect/>
          </a:stretch>
        </p:blipFill>
        <p:spPr>
          <a:xfrm>
            <a:off x="6313967" y="1393309"/>
            <a:ext cx="5684745" cy="3222813"/>
          </a:xfrm>
          <a:prstGeom prst="rect">
            <a:avLst/>
          </a:prstGeom>
        </p:spPr>
      </p:pic>
    </p:spTree>
    <p:extLst>
      <p:ext uri="{BB962C8B-B14F-4D97-AF65-F5344CB8AC3E}">
        <p14:creationId xmlns:p14="http://schemas.microsoft.com/office/powerpoint/2010/main" val="3432417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26</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3722915"/>
          </a:xfrm>
          <a:prstGeom prst="rect">
            <a:avLst/>
          </a:prstGeom>
          <a:solidFill>
            <a:srgbClr val="1E4E79"/>
          </a:solidFill>
          <a:ln>
            <a:noFill/>
          </a:ln>
        </p:spPr>
        <p:txBody>
          <a:bodyPr spcFirstLastPara="1" wrap="square" lIns="91425" tIns="45700" rIns="91425" bIns="45700" anchor="ctr" anchorCtr="0">
            <a:noAutofit/>
          </a:bodyPr>
          <a:lstStyle/>
          <a:p>
            <a:pPr marL="360000"/>
            <a:r>
              <a:rPr lang="de-AT" sz="5400" dirty="0" err="1">
                <a:solidFill>
                  <a:schemeClr val="lt1"/>
                </a:solidFill>
              </a:rPr>
              <a:t>Thank</a:t>
            </a:r>
            <a:r>
              <a:rPr lang="de-AT" sz="5400" dirty="0">
                <a:solidFill>
                  <a:schemeClr val="lt1"/>
                </a:solidFill>
              </a:rPr>
              <a:t> </a:t>
            </a:r>
            <a:r>
              <a:rPr lang="de-AT" sz="5400" dirty="0" err="1">
                <a:solidFill>
                  <a:schemeClr val="lt1"/>
                </a:solidFill>
              </a:rPr>
              <a:t>you</a:t>
            </a:r>
            <a:r>
              <a:rPr lang="de-AT" sz="5400" dirty="0">
                <a:solidFill>
                  <a:schemeClr val="lt1"/>
                </a:solidFill>
              </a:rPr>
              <a:t> </a:t>
            </a:r>
            <a:r>
              <a:rPr lang="de-AT" sz="5400" dirty="0" err="1">
                <a:solidFill>
                  <a:schemeClr val="lt1"/>
                </a:solidFill>
              </a:rPr>
              <a:t>for</a:t>
            </a:r>
            <a:r>
              <a:rPr lang="de-AT" sz="5400" dirty="0">
                <a:solidFill>
                  <a:schemeClr val="lt1"/>
                </a:solidFill>
              </a:rPr>
              <a:t> </a:t>
            </a:r>
            <a:r>
              <a:rPr lang="de-AT" sz="5400" dirty="0" err="1">
                <a:solidFill>
                  <a:schemeClr val="lt1"/>
                </a:solidFill>
              </a:rPr>
              <a:t>your</a:t>
            </a:r>
            <a:r>
              <a:rPr lang="de-AT" sz="5400" dirty="0">
                <a:solidFill>
                  <a:schemeClr val="lt1"/>
                </a:solidFill>
              </a:rPr>
              <a:t> </a:t>
            </a:r>
            <a:r>
              <a:rPr lang="de-AT" sz="5400" dirty="0" err="1">
                <a:solidFill>
                  <a:schemeClr val="lt1"/>
                </a:solidFill>
              </a:rPr>
              <a:t>attention</a:t>
            </a:r>
            <a:r>
              <a:rPr lang="de-AT" sz="5400" dirty="0">
                <a:solidFill>
                  <a:schemeClr val="lt1"/>
                </a:solidFill>
              </a:rPr>
              <a:t>! </a:t>
            </a:r>
            <a:endParaRPr lang="de-AT" sz="54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76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3</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3722915"/>
          </a:xfrm>
          <a:prstGeom prst="rect">
            <a:avLst/>
          </a:prstGeom>
          <a:solidFill>
            <a:srgbClr val="1E4E79"/>
          </a:solidFill>
          <a:ln>
            <a:noFill/>
          </a:ln>
        </p:spPr>
        <p:txBody>
          <a:bodyPr spcFirstLastPara="1" wrap="square" lIns="91425" tIns="45700" rIns="91425" bIns="45700" anchor="ctr" anchorCtr="0">
            <a:noAutofit/>
          </a:bodyPr>
          <a:lstStyle/>
          <a:p>
            <a:pPr marL="360000"/>
            <a:r>
              <a:rPr lang="de-AT" sz="5000" dirty="0" err="1">
                <a:solidFill>
                  <a:schemeClr val="lt1"/>
                </a:solidFill>
                <a:latin typeface="Arial"/>
                <a:ea typeface="Arial"/>
                <a:cs typeface="Arial"/>
                <a:sym typeface="Arial"/>
              </a:rPr>
              <a:t>Introduction</a:t>
            </a:r>
            <a:r>
              <a:rPr lang="de-AT" sz="5000" dirty="0">
                <a:solidFill>
                  <a:schemeClr val="lt1"/>
                </a:solidFill>
                <a:latin typeface="Arial"/>
                <a:ea typeface="Arial"/>
                <a:cs typeface="Arial"/>
                <a:sym typeface="Arial"/>
              </a:rPr>
              <a:t> and </a:t>
            </a:r>
            <a:r>
              <a:rPr lang="de-AT" sz="5000" dirty="0" err="1">
                <a:solidFill>
                  <a:schemeClr val="lt1"/>
                </a:solidFill>
                <a:latin typeface="Arial"/>
                <a:ea typeface="Arial"/>
                <a:cs typeface="Arial"/>
                <a:sym typeface="Arial"/>
              </a:rPr>
              <a:t>Methodology</a:t>
            </a:r>
            <a:endParaRPr lang="de-AT" sz="50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2251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4</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Introduction</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293623" y="1280833"/>
            <a:ext cx="4338890" cy="446272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55880" marR="0" lvl="0" algn="just" rtl="0">
              <a:spcBef>
                <a:spcPts val="0"/>
              </a:spcBef>
              <a:spcAft>
                <a:spcPts val="0"/>
              </a:spcAft>
              <a:buClr>
                <a:schemeClr val="dk1"/>
              </a:buClr>
              <a:buSzPts val="1600"/>
            </a:pPr>
            <a:r>
              <a:rPr lang="en-US" sz="1800" dirty="0">
                <a:solidFill>
                  <a:schemeClr val="dk1"/>
                </a:solidFill>
                <a:latin typeface="Arial"/>
                <a:ea typeface="Arial"/>
                <a:cs typeface="Arial"/>
                <a:sym typeface="Arial"/>
              </a:rPr>
              <a:t>• Importance of </a:t>
            </a:r>
            <a:r>
              <a:rPr lang="en-US" sz="1800" b="1" dirty="0">
                <a:solidFill>
                  <a:schemeClr val="dk1"/>
                </a:solidFill>
                <a:latin typeface="Arial"/>
                <a:ea typeface="Arial"/>
                <a:cs typeface="Arial"/>
                <a:sym typeface="Arial"/>
              </a:rPr>
              <a:t>climate change adaptation policies.</a:t>
            </a:r>
            <a:endParaRPr lang="es-ES" sz="1800" dirty="0">
              <a:solidFill>
                <a:schemeClr val="dk1"/>
              </a:solidFill>
            </a:endParaRPr>
          </a:p>
          <a:p>
            <a:pPr marL="55880" algn="just">
              <a:buSzPts val="1600"/>
            </a:pPr>
            <a:endParaRPr lang="en-US" sz="1800" b="1" dirty="0">
              <a:solidFill>
                <a:schemeClr val="dk1"/>
              </a:solidFill>
            </a:endParaRPr>
          </a:p>
          <a:p>
            <a:pPr marL="55880" marR="0" lvl="0" algn="just" rtl="0">
              <a:spcBef>
                <a:spcPts val="0"/>
              </a:spcBef>
              <a:spcAft>
                <a:spcPts val="0"/>
              </a:spcAft>
              <a:buClr>
                <a:schemeClr val="dk1"/>
              </a:buClr>
              <a:buSzPts val="1600"/>
            </a:pPr>
            <a:r>
              <a:rPr lang="en-US" sz="1800" dirty="0">
                <a:solidFill>
                  <a:schemeClr val="dk1"/>
                </a:solidFill>
                <a:latin typeface="Arial"/>
                <a:ea typeface="Arial"/>
                <a:cs typeface="Arial"/>
                <a:sym typeface="Arial"/>
              </a:rPr>
              <a:t>• Role of </a:t>
            </a:r>
            <a:r>
              <a:rPr lang="en-US" sz="1800" b="1" dirty="0">
                <a:solidFill>
                  <a:srgbClr val="00B0F0"/>
                </a:solidFill>
                <a:latin typeface="Arial"/>
                <a:ea typeface="Arial"/>
                <a:cs typeface="Arial"/>
                <a:sym typeface="Arial"/>
              </a:rPr>
              <a:t>participatory elements</a:t>
            </a:r>
            <a:r>
              <a:rPr lang="en-US" sz="1800" dirty="0">
                <a:solidFill>
                  <a:schemeClr val="dk1"/>
                </a:solidFill>
                <a:latin typeface="Arial"/>
                <a:ea typeface="Arial"/>
                <a:cs typeface="Arial"/>
                <a:sym typeface="Arial"/>
              </a:rPr>
              <a:t> in adaptation policies.</a:t>
            </a:r>
            <a:endParaRPr lang="en-US" sz="1800" dirty="0">
              <a:solidFill>
                <a:schemeClr val="dk1"/>
              </a:solidFill>
              <a:latin typeface="Arial"/>
              <a:ea typeface="Arial"/>
              <a:cs typeface="Arial"/>
            </a:endParaRPr>
          </a:p>
          <a:p>
            <a:pPr marL="55880" algn="just">
              <a:buSzPts val="1600"/>
            </a:pPr>
            <a:endParaRPr lang="en-US" sz="1800" dirty="0">
              <a:solidFill>
                <a:schemeClr val="dk1"/>
              </a:solidFill>
            </a:endParaRPr>
          </a:p>
          <a:p>
            <a:pPr marL="55880" marR="0" lvl="0" algn="just" rtl="0">
              <a:spcBef>
                <a:spcPts val="0"/>
              </a:spcBef>
              <a:spcAft>
                <a:spcPts val="0"/>
              </a:spcAft>
              <a:buClr>
                <a:schemeClr val="dk1"/>
              </a:buClr>
              <a:buSzPts val="1600"/>
            </a:pPr>
            <a:r>
              <a:rPr lang="en-US" sz="1800" dirty="0">
                <a:solidFill>
                  <a:schemeClr val="dk1"/>
                </a:solidFill>
                <a:latin typeface="Arial"/>
                <a:ea typeface="Arial"/>
                <a:cs typeface="Arial"/>
                <a:sym typeface="Arial"/>
              </a:rPr>
              <a:t>• Focus on </a:t>
            </a:r>
            <a:r>
              <a:rPr lang="en-US" sz="1800" b="1" dirty="0">
                <a:solidFill>
                  <a:srgbClr val="FF0000"/>
                </a:solidFill>
                <a:latin typeface="Arial"/>
                <a:ea typeface="Arial"/>
                <a:cs typeface="Arial"/>
                <a:sym typeface="Arial"/>
              </a:rPr>
              <a:t>Spain</a:t>
            </a:r>
            <a:r>
              <a:rPr lang="en-US" sz="1800" dirty="0">
                <a:solidFill>
                  <a:schemeClr val="dk1"/>
                </a:solidFill>
                <a:latin typeface="Arial"/>
                <a:ea typeface="Arial"/>
                <a:cs typeface="Arial"/>
                <a:sym typeface="Arial"/>
              </a:rPr>
              <a:t> as a </a:t>
            </a:r>
            <a:r>
              <a:rPr lang="en-US" sz="1800" b="1" dirty="0">
                <a:solidFill>
                  <a:schemeClr val="dk1"/>
                </a:solidFill>
                <a:latin typeface="Arial"/>
                <a:ea typeface="Arial"/>
                <a:cs typeface="Arial"/>
                <a:sym typeface="Arial"/>
              </a:rPr>
              <a:t>vulnerable EU country.</a:t>
            </a:r>
          </a:p>
          <a:p>
            <a:pPr marL="55880" algn="just">
              <a:buSzPts val="1600"/>
            </a:pPr>
            <a:endParaRPr lang="en-US" sz="1800" b="1" dirty="0">
              <a:solidFill>
                <a:schemeClr val="dk1"/>
              </a:solidFill>
            </a:endParaRPr>
          </a:p>
          <a:p>
            <a:pPr algn="just"/>
            <a:r>
              <a:rPr lang="en-US" sz="1800" b="1" u="sng" dirty="0">
                <a:solidFill>
                  <a:schemeClr val="dk1"/>
                </a:solidFill>
              </a:rPr>
              <a:t>Research questions:</a:t>
            </a:r>
            <a:r>
              <a:rPr lang="en-US" sz="1800" dirty="0">
                <a:solidFill>
                  <a:schemeClr val="dk1"/>
                </a:solidFill>
              </a:rPr>
              <a:t> </a:t>
            </a:r>
          </a:p>
          <a:p>
            <a:pPr algn="just"/>
            <a:endParaRPr lang="en-US" sz="1800" dirty="0">
              <a:solidFill>
                <a:schemeClr val="dk1"/>
              </a:solidFill>
            </a:endParaRPr>
          </a:p>
          <a:p>
            <a:pPr marL="342900" indent="-342900" algn="just">
              <a:buAutoNum type="arabicPeriod"/>
            </a:pPr>
            <a:r>
              <a:rPr lang="en-US" sz="1800">
                <a:solidFill>
                  <a:schemeClr val="dk1"/>
                </a:solidFill>
              </a:rPr>
              <a:t>How well do Spanish </a:t>
            </a:r>
            <a:r>
              <a:rPr lang="en-US" sz="1800" dirty="0">
                <a:solidFill>
                  <a:schemeClr val="dk1"/>
                </a:solidFill>
              </a:rPr>
              <a:t>policies </a:t>
            </a:r>
            <a:r>
              <a:rPr lang="en-US" sz="1800" b="1" dirty="0">
                <a:solidFill>
                  <a:schemeClr val="dk1"/>
                </a:solidFill>
              </a:rPr>
              <a:t>incorporate participatory elements</a:t>
            </a:r>
            <a:r>
              <a:rPr lang="en-US" sz="1800" dirty="0">
                <a:solidFill>
                  <a:schemeClr val="dk1"/>
                </a:solidFill>
              </a:rPr>
              <a:t>? </a:t>
            </a:r>
          </a:p>
          <a:p>
            <a:pPr marL="342900" indent="-342900" algn="just">
              <a:buAutoNum type="arabicPeriod"/>
            </a:pPr>
            <a:endParaRPr lang="en-US">
              <a:solidFill>
                <a:schemeClr val="dk1"/>
              </a:solidFill>
            </a:endParaRPr>
          </a:p>
          <a:p>
            <a:pPr marL="342900" indent="-342900" algn="just">
              <a:buAutoNum type="arabicPeriod"/>
            </a:pPr>
            <a:r>
              <a:rPr lang="en-US" sz="1800">
                <a:solidFill>
                  <a:schemeClr val="dk1"/>
                </a:solidFill>
              </a:rPr>
              <a:t>Where are the </a:t>
            </a:r>
            <a:r>
              <a:rPr lang="en-US" sz="1800" b="1" dirty="0">
                <a:solidFill>
                  <a:schemeClr val="dk1"/>
                </a:solidFill>
              </a:rPr>
              <a:t>policy gaps</a:t>
            </a:r>
            <a:r>
              <a:rPr lang="en-US" sz="1800" dirty="0">
                <a:solidFill>
                  <a:schemeClr val="dk1"/>
                </a:solidFill>
              </a:rPr>
              <a:t>?</a:t>
            </a:r>
            <a:endParaRPr lang="en-US">
              <a:solidFill>
                <a:schemeClr val="dk1"/>
              </a:solidFill>
            </a:endParaRPr>
          </a:p>
        </p:txBody>
      </p:sp>
      <p:pic>
        <p:nvPicPr>
          <p:cNvPr id="4" name="Grafik 3" descr="Ein Bild, das Text, Karte, Atlas, Screenshot enthält.&#10;&#10;Automatisch generierte Beschreibung">
            <a:extLst>
              <a:ext uri="{FF2B5EF4-FFF2-40B4-BE49-F238E27FC236}">
                <a16:creationId xmlns:a16="http://schemas.microsoft.com/office/drawing/2014/main" id="{876FC845-17AF-EB6C-101F-4098E63A09A6}"/>
              </a:ext>
            </a:extLst>
          </p:cNvPr>
          <p:cNvPicPr>
            <a:picLocks noChangeAspect="1"/>
          </p:cNvPicPr>
          <p:nvPr/>
        </p:nvPicPr>
        <p:blipFill rotWithShape="1">
          <a:blip r:embed="rId3"/>
          <a:srcRect t="-1407" r="12213" b="15023"/>
          <a:stretch/>
        </p:blipFill>
        <p:spPr>
          <a:xfrm>
            <a:off x="4722288" y="1286415"/>
            <a:ext cx="7368034" cy="4500999"/>
          </a:xfrm>
          <a:prstGeom prst="rect">
            <a:avLst/>
          </a:prstGeom>
        </p:spPr>
      </p:pic>
    </p:spTree>
    <p:extLst>
      <p:ext uri="{BB962C8B-B14F-4D97-AF65-F5344CB8AC3E}">
        <p14:creationId xmlns:p14="http://schemas.microsoft.com/office/powerpoint/2010/main" val="3463590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5</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Methodology</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313792" y="1214418"/>
            <a:ext cx="10704446" cy="1631175"/>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56250" marR="0" lvl="0" algn="just" rtl="0">
              <a:spcBef>
                <a:spcPts val="0"/>
              </a:spcBef>
              <a:spcAft>
                <a:spcPts val="0"/>
              </a:spcAft>
              <a:buClr>
                <a:schemeClr val="dk1"/>
              </a:buClr>
              <a:buSzPts val="1600"/>
            </a:pPr>
            <a:r>
              <a:rPr lang="en-US" sz="2000" dirty="0">
                <a:solidFill>
                  <a:schemeClr val="dk1"/>
                </a:solidFill>
                <a:latin typeface="Arial"/>
                <a:ea typeface="Arial"/>
                <a:cs typeface="Arial"/>
                <a:sym typeface="Arial"/>
              </a:rPr>
              <a:t>• Two major steps: policy identification and policy analysis.</a:t>
            </a:r>
          </a:p>
          <a:p>
            <a:pPr marL="56250" marR="0" lvl="0" algn="just" rtl="0">
              <a:spcBef>
                <a:spcPts val="0"/>
              </a:spcBef>
              <a:spcAft>
                <a:spcPts val="0"/>
              </a:spcAft>
              <a:buClr>
                <a:schemeClr val="dk1"/>
              </a:buClr>
              <a:buSzPts val="1600"/>
            </a:pPr>
            <a:r>
              <a:rPr lang="en-US" sz="2000" dirty="0">
                <a:solidFill>
                  <a:schemeClr val="dk1"/>
                </a:solidFill>
                <a:latin typeface="Arial"/>
                <a:ea typeface="Arial"/>
                <a:cs typeface="Arial"/>
                <a:sym typeface="Arial"/>
              </a:rPr>
              <a:t>• Use of Climate Change Laws of the World database.</a:t>
            </a:r>
          </a:p>
          <a:p>
            <a:pPr marL="56250" marR="0" lvl="0" algn="just" rtl="0">
              <a:spcBef>
                <a:spcPts val="0"/>
              </a:spcBef>
              <a:spcAft>
                <a:spcPts val="0"/>
              </a:spcAft>
              <a:buClr>
                <a:schemeClr val="dk1"/>
              </a:buClr>
              <a:buSzPts val="1600"/>
            </a:pPr>
            <a:r>
              <a:rPr lang="en-US" sz="2000" dirty="0">
                <a:solidFill>
                  <a:schemeClr val="dk1"/>
                </a:solidFill>
                <a:latin typeface="Arial"/>
                <a:ea typeface="Arial"/>
                <a:cs typeface="Arial"/>
                <a:sym typeface="Arial"/>
              </a:rPr>
              <a:t>• Selection of six relevant policies for analysis.</a:t>
            </a:r>
          </a:p>
          <a:p>
            <a:pPr marL="56250" marR="0" lvl="0" algn="just" rtl="0">
              <a:spcBef>
                <a:spcPts val="0"/>
              </a:spcBef>
              <a:spcAft>
                <a:spcPts val="0"/>
              </a:spcAft>
              <a:buClr>
                <a:schemeClr val="dk1"/>
              </a:buClr>
              <a:buSzPts val="1600"/>
            </a:pPr>
            <a:r>
              <a:rPr lang="en-US" sz="2000" dirty="0">
                <a:solidFill>
                  <a:schemeClr val="dk1"/>
                </a:solidFill>
                <a:latin typeface="Arial"/>
                <a:ea typeface="Arial"/>
                <a:cs typeface="Arial"/>
                <a:sym typeface="Arial"/>
              </a:rPr>
              <a:t>•Criteria for participation: stakeholder identification, consultation mechanisms, capacity building, transparency, monitoring and feedback.</a:t>
            </a:r>
          </a:p>
        </p:txBody>
      </p:sp>
      <p:pic>
        <p:nvPicPr>
          <p:cNvPr id="4" name="Grafik 3" descr="Ein Bild, das Text, Screenshot, Schrift, Logo enthält.&#10;&#10;Automatisch generierte Beschreibung">
            <a:extLst>
              <a:ext uri="{FF2B5EF4-FFF2-40B4-BE49-F238E27FC236}">
                <a16:creationId xmlns:a16="http://schemas.microsoft.com/office/drawing/2014/main" id="{971A0F36-C651-E02A-81D0-77CCB54468BE}"/>
              </a:ext>
            </a:extLst>
          </p:cNvPr>
          <p:cNvPicPr>
            <a:picLocks noChangeAspect="1"/>
          </p:cNvPicPr>
          <p:nvPr/>
        </p:nvPicPr>
        <p:blipFill>
          <a:blip r:embed="rId3"/>
          <a:stretch>
            <a:fillRect/>
          </a:stretch>
        </p:blipFill>
        <p:spPr>
          <a:xfrm>
            <a:off x="652432" y="3048591"/>
            <a:ext cx="10027165" cy="3340272"/>
          </a:xfrm>
          <a:prstGeom prst="rect">
            <a:avLst/>
          </a:prstGeom>
        </p:spPr>
      </p:pic>
    </p:spTree>
    <p:extLst>
      <p:ext uri="{BB962C8B-B14F-4D97-AF65-F5344CB8AC3E}">
        <p14:creationId xmlns:p14="http://schemas.microsoft.com/office/powerpoint/2010/main" val="276145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6</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de-AT" sz="2800" dirty="0">
                <a:solidFill>
                  <a:schemeClr val="lt1"/>
                </a:solidFill>
              </a:rPr>
              <a:t>Policy </a:t>
            </a:r>
            <a:r>
              <a:rPr lang="de-AT" sz="2800" dirty="0" err="1">
                <a:solidFill>
                  <a:schemeClr val="lt1"/>
                </a:solidFill>
              </a:rPr>
              <a:t>identification</a:t>
            </a:r>
            <a:endParaRPr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graphicFrame>
        <p:nvGraphicFramePr>
          <p:cNvPr id="3" name="Diagramm 2">
            <a:extLst>
              <a:ext uri="{FF2B5EF4-FFF2-40B4-BE49-F238E27FC236}">
                <a16:creationId xmlns:a16="http://schemas.microsoft.com/office/drawing/2014/main" id="{DA424440-B84B-07B2-9845-221B46B935D1}"/>
              </a:ext>
            </a:extLst>
          </p:cNvPr>
          <p:cNvGraphicFramePr/>
          <p:nvPr>
            <p:extLst>
              <p:ext uri="{D42A27DB-BD31-4B8C-83A1-F6EECF244321}">
                <p14:modId xmlns:p14="http://schemas.microsoft.com/office/powerpoint/2010/main" val="3857167641"/>
              </p:ext>
            </p:extLst>
          </p:nvPr>
        </p:nvGraphicFramePr>
        <p:xfrm>
          <a:off x="555172" y="1037509"/>
          <a:ext cx="10613571" cy="5677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2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7</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de-AT" sz="2800" dirty="0">
                <a:solidFill>
                  <a:schemeClr val="lt1"/>
                </a:solidFill>
              </a:rPr>
              <a:t>S</a:t>
            </a:r>
            <a:r>
              <a:rPr lang="de-AT" sz="2800" dirty="0">
                <a:solidFill>
                  <a:schemeClr val="lt1"/>
                </a:solidFill>
                <a:latin typeface="Arial"/>
                <a:ea typeface="Arial"/>
                <a:cs typeface="Arial"/>
                <a:sym typeface="Arial"/>
              </a:rPr>
              <a:t>pain</a:t>
            </a:r>
            <a:endParaRPr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graphicFrame>
        <p:nvGraphicFramePr>
          <p:cNvPr id="5" name="Tabelle 4">
            <a:extLst>
              <a:ext uri="{FF2B5EF4-FFF2-40B4-BE49-F238E27FC236}">
                <a16:creationId xmlns:a16="http://schemas.microsoft.com/office/drawing/2014/main" id="{5DB657CF-B4A2-059A-853F-D00F0A292654}"/>
              </a:ext>
            </a:extLst>
          </p:cNvPr>
          <p:cNvGraphicFramePr>
            <a:graphicFrameLocks noGrp="1"/>
          </p:cNvGraphicFramePr>
          <p:nvPr/>
        </p:nvGraphicFramePr>
        <p:xfrm>
          <a:off x="313792" y="1049370"/>
          <a:ext cx="11564415" cy="4894229"/>
        </p:xfrm>
        <a:graphic>
          <a:graphicData uri="http://schemas.openxmlformats.org/drawingml/2006/table">
            <a:tbl>
              <a:tblPr firstRow="1" firstCol="1" bandRow="1">
                <a:tableStyleId>{5A111915-BE36-4E01-A7E5-04B1672EAD32}</a:tableStyleId>
              </a:tblPr>
              <a:tblGrid>
                <a:gridCol w="4681012">
                  <a:extLst>
                    <a:ext uri="{9D8B030D-6E8A-4147-A177-3AD203B41FA5}">
                      <a16:colId xmlns:a16="http://schemas.microsoft.com/office/drawing/2014/main" val="1993171017"/>
                    </a:ext>
                  </a:extLst>
                </a:gridCol>
                <a:gridCol w="5061765">
                  <a:extLst>
                    <a:ext uri="{9D8B030D-6E8A-4147-A177-3AD203B41FA5}">
                      <a16:colId xmlns:a16="http://schemas.microsoft.com/office/drawing/2014/main" val="3899494782"/>
                    </a:ext>
                  </a:extLst>
                </a:gridCol>
                <a:gridCol w="1821638">
                  <a:extLst>
                    <a:ext uri="{9D8B030D-6E8A-4147-A177-3AD203B41FA5}">
                      <a16:colId xmlns:a16="http://schemas.microsoft.com/office/drawing/2014/main" val="902819305"/>
                    </a:ext>
                  </a:extLst>
                </a:gridCol>
              </a:tblGrid>
              <a:tr h="527726">
                <a:tc>
                  <a:txBody>
                    <a:bodyPr/>
                    <a:lstStyle/>
                    <a:p>
                      <a:pPr algn="just">
                        <a:lnSpc>
                          <a:spcPct val="105000"/>
                        </a:lnSpc>
                        <a:spcAft>
                          <a:spcPts val="800"/>
                        </a:spcAft>
                      </a:pPr>
                      <a:r>
                        <a:rPr lang="de-AT" sz="1500" b="1" kern="100" dirty="0">
                          <a:effectLst/>
                        </a:rPr>
                        <a:t>English</a:t>
                      </a:r>
                      <a:endParaRPr lang="de-AT"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de-AT" sz="1500" b="1" kern="100" dirty="0" err="1">
                          <a:effectLst/>
                        </a:rPr>
                        <a:t>Spanish</a:t>
                      </a:r>
                      <a:endParaRPr lang="de-AT"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de-AT" sz="1500" b="1" kern="100" dirty="0">
                          <a:effectLst/>
                        </a:rPr>
                        <a:t>Year</a:t>
                      </a:r>
                      <a:endParaRPr lang="de-AT" sz="15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2913382357"/>
                  </a:ext>
                </a:extLst>
              </a:tr>
              <a:tr h="527726">
                <a:tc>
                  <a:txBody>
                    <a:bodyPr/>
                    <a:lstStyle/>
                    <a:p>
                      <a:pPr algn="just">
                        <a:lnSpc>
                          <a:spcPct val="105000"/>
                        </a:lnSpc>
                        <a:spcAft>
                          <a:spcPts val="800"/>
                        </a:spcAft>
                      </a:pPr>
                      <a:r>
                        <a:rPr lang="en-US" sz="1500" kern="100" dirty="0">
                          <a:effectLst/>
                        </a:rPr>
                        <a:t>Spain's Adaptation Communication</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a:effectLst/>
                        </a:rPr>
                        <a:t>Comunicación de Adaptación de España</a:t>
                      </a:r>
                      <a:endParaRPr lang="de-A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de-AT" sz="1500" kern="100">
                          <a:effectLst/>
                        </a:rPr>
                        <a:t>2021</a:t>
                      </a:r>
                      <a:endParaRPr lang="de-A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1711558660"/>
                  </a:ext>
                </a:extLst>
              </a:tr>
              <a:tr h="927775">
                <a:tc>
                  <a:txBody>
                    <a:bodyPr/>
                    <a:lstStyle/>
                    <a:p>
                      <a:pPr algn="just">
                        <a:lnSpc>
                          <a:spcPct val="105000"/>
                        </a:lnSpc>
                        <a:spcAft>
                          <a:spcPts val="800"/>
                        </a:spcAft>
                      </a:pPr>
                      <a:r>
                        <a:rPr lang="en-US" sz="1500" kern="100" dirty="0">
                          <a:effectLst/>
                        </a:rPr>
                        <a:t>National Climate Change Adaptation Plan 2021-2030</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a:effectLst/>
                        </a:rPr>
                        <a:t>Plan Nacional de </a:t>
                      </a:r>
                      <a:r>
                        <a:rPr lang="en-US" sz="1500" kern="100" dirty="0" err="1">
                          <a:effectLst/>
                        </a:rPr>
                        <a:t>Adaptación</a:t>
                      </a:r>
                      <a:r>
                        <a:rPr lang="en-US" sz="1500" kern="100" dirty="0">
                          <a:effectLst/>
                        </a:rPr>
                        <a:t> al Cambio </a:t>
                      </a:r>
                      <a:r>
                        <a:rPr lang="en-US" sz="1500" kern="100" dirty="0" err="1">
                          <a:effectLst/>
                        </a:rPr>
                        <a:t>Climático</a:t>
                      </a:r>
                      <a:r>
                        <a:rPr lang="en-US" sz="1500" kern="100" dirty="0">
                          <a:effectLst/>
                        </a:rPr>
                        <a:t> 2021-2030</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a:effectLst/>
                        </a:rPr>
                        <a:t>2020</a:t>
                      </a:r>
                      <a:endParaRPr lang="de-A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2623834160"/>
                  </a:ext>
                </a:extLst>
              </a:tr>
              <a:tr h="527726">
                <a:tc>
                  <a:txBody>
                    <a:bodyPr/>
                    <a:lstStyle/>
                    <a:p>
                      <a:pPr algn="just">
                        <a:lnSpc>
                          <a:spcPct val="105000"/>
                        </a:lnSpc>
                        <a:spcAft>
                          <a:spcPts val="800"/>
                        </a:spcAft>
                      </a:pPr>
                      <a:r>
                        <a:rPr lang="en-US" sz="1500" kern="100" dirty="0">
                          <a:effectLst/>
                        </a:rPr>
                        <a:t>Long Term </a:t>
                      </a:r>
                      <a:r>
                        <a:rPr lang="en-US" sz="1500" kern="100" dirty="0" err="1">
                          <a:effectLst/>
                        </a:rPr>
                        <a:t>Decarbonisation</a:t>
                      </a:r>
                      <a:r>
                        <a:rPr lang="en-US" sz="1500" kern="100" dirty="0">
                          <a:effectLst/>
                        </a:rPr>
                        <a:t> Strategy 2050 </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err="1">
                          <a:effectLst/>
                        </a:rPr>
                        <a:t>Estrategia</a:t>
                      </a:r>
                      <a:r>
                        <a:rPr lang="en-US" sz="1500" kern="100" dirty="0">
                          <a:effectLst/>
                        </a:rPr>
                        <a:t> de </a:t>
                      </a:r>
                      <a:r>
                        <a:rPr lang="en-US" sz="1500" kern="100" dirty="0" err="1">
                          <a:effectLst/>
                        </a:rPr>
                        <a:t>Descarbonización</a:t>
                      </a:r>
                      <a:r>
                        <a:rPr lang="en-US" sz="1500" kern="100" dirty="0">
                          <a:effectLst/>
                        </a:rPr>
                        <a:t> a Largo </a:t>
                      </a:r>
                      <a:r>
                        <a:rPr lang="en-US" sz="1500" kern="100" dirty="0" err="1">
                          <a:effectLst/>
                        </a:rPr>
                        <a:t>Plazo</a:t>
                      </a:r>
                      <a:r>
                        <a:rPr lang="en-US" sz="1500" kern="100" dirty="0">
                          <a:effectLst/>
                        </a:rPr>
                        <a:t> 2050</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a:effectLst/>
                        </a:rPr>
                        <a:t>2020</a:t>
                      </a:r>
                      <a:endParaRPr lang="de-A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694831555"/>
                  </a:ext>
                </a:extLst>
              </a:tr>
              <a:tr h="927775">
                <a:tc>
                  <a:txBody>
                    <a:bodyPr/>
                    <a:lstStyle/>
                    <a:p>
                      <a:pPr algn="just">
                        <a:lnSpc>
                          <a:spcPct val="105000"/>
                        </a:lnSpc>
                        <a:spcAft>
                          <a:spcPts val="800"/>
                        </a:spcAft>
                      </a:pPr>
                      <a:r>
                        <a:rPr lang="en-US" sz="1500" kern="100" dirty="0">
                          <a:effectLst/>
                        </a:rPr>
                        <a:t>Law 7/2021 on Climate Change and Energy Transition</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a:effectLst/>
                        </a:rPr>
                        <a:t>Ley 7/2021 de Cambio </a:t>
                      </a:r>
                      <a:r>
                        <a:rPr lang="en-US" sz="1500" kern="100" dirty="0" err="1">
                          <a:effectLst/>
                        </a:rPr>
                        <a:t>Climático</a:t>
                      </a:r>
                      <a:r>
                        <a:rPr lang="en-US" sz="1500" kern="100" dirty="0">
                          <a:effectLst/>
                        </a:rPr>
                        <a:t> y </a:t>
                      </a:r>
                      <a:r>
                        <a:rPr lang="en-US" sz="1500" kern="100" dirty="0" err="1">
                          <a:effectLst/>
                        </a:rPr>
                        <a:t>Transición</a:t>
                      </a:r>
                      <a:r>
                        <a:rPr lang="en-US" sz="1500" kern="100" dirty="0">
                          <a:effectLst/>
                        </a:rPr>
                        <a:t> </a:t>
                      </a:r>
                      <a:r>
                        <a:rPr lang="en-US" sz="1500" kern="100" dirty="0" err="1">
                          <a:effectLst/>
                        </a:rPr>
                        <a:t>Energética</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a:effectLst/>
                        </a:rPr>
                        <a:t>2021</a:t>
                      </a:r>
                      <a:endParaRPr lang="de-AT"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2128940681"/>
                  </a:ext>
                </a:extLst>
              </a:tr>
              <a:tr h="927775">
                <a:tc>
                  <a:txBody>
                    <a:bodyPr/>
                    <a:lstStyle/>
                    <a:p>
                      <a:pPr algn="just">
                        <a:lnSpc>
                          <a:spcPct val="105000"/>
                        </a:lnSpc>
                        <a:spcAft>
                          <a:spcPts val="800"/>
                        </a:spcAft>
                      </a:pPr>
                      <a:r>
                        <a:rPr lang="en-US" sz="1500" kern="100" dirty="0">
                          <a:effectLst/>
                        </a:rPr>
                        <a:t>Spain’s Integrated National Energy and Climate Plan for 2021-2030</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a:effectLst/>
                        </a:rPr>
                        <a:t>Plan Nacional </a:t>
                      </a:r>
                      <a:r>
                        <a:rPr lang="en-US" sz="1500" kern="100" dirty="0" err="1">
                          <a:effectLst/>
                        </a:rPr>
                        <a:t>Integrado</a:t>
                      </a:r>
                      <a:r>
                        <a:rPr lang="en-US" sz="1500" kern="100" dirty="0">
                          <a:effectLst/>
                        </a:rPr>
                        <a:t> de Energía y </a:t>
                      </a:r>
                      <a:r>
                        <a:rPr lang="en-US" sz="1500" kern="100" dirty="0" err="1">
                          <a:effectLst/>
                        </a:rPr>
                        <a:t>Clima</a:t>
                      </a:r>
                      <a:r>
                        <a:rPr lang="en-US" sz="1500" kern="100" dirty="0">
                          <a:effectLst/>
                        </a:rPr>
                        <a:t> 2021-2030 </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a:effectLst/>
                        </a:rPr>
                        <a:t>2020</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2109990650"/>
                  </a:ext>
                </a:extLst>
              </a:tr>
              <a:tr h="527726">
                <a:tc>
                  <a:txBody>
                    <a:bodyPr/>
                    <a:lstStyle/>
                    <a:p>
                      <a:pPr algn="just">
                        <a:lnSpc>
                          <a:spcPct val="105000"/>
                        </a:lnSpc>
                        <a:spcAft>
                          <a:spcPts val="800"/>
                        </a:spcAft>
                      </a:pPr>
                      <a:r>
                        <a:rPr lang="en-US" sz="1500" kern="100" dirty="0">
                          <a:effectLst/>
                        </a:rPr>
                        <a:t>Spain’s Recovery and Resilience Plan </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a:effectLst/>
                        </a:rPr>
                        <a:t>Plan de </a:t>
                      </a:r>
                      <a:r>
                        <a:rPr lang="en-US" sz="1500" kern="100" dirty="0" err="1">
                          <a:effectLst/>
                        </a:rPr>
                        <a:t>Recuperación</a:t>
                      </a:r>
                      <a:r>
                        <a:rPr lang="en-US" sz="1500" kern="100" dirty="0">
                          <a:effectLst/>
                        </a:rPr>
                        <a:t>, </a:t>
                      </a:r>
                      <a:r>
                        <a:rPr lang="en-US" sz="1500" kern="100" dirty="0" err="1">
                          <a:effectLst/>
                        </a:rPr>
                        <a:t>Transformacion</a:t>
                      </a:r>
                      <a:r>
                        <a:rPr lang="en-US" sz="1500" kern="100" dirty="0">
                          <a:effectLst/>
                        </a:rPr>
                        <a:t> y </a:t>
                      </a:r>
                      <a:r>
                        <a:rPr lang="en-US" sz="1500" kern="100" dirty="0" err="1">
                          <a:effectLst/>
                        </a:rPr>
                        <a:t>Resiliencia</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tc>
                  <a:txBody>
                    <a:bodyPr/>
                    <a:lstStyle/>
                    <a:p>
                      <a:pPr algn="just">
                        <a:lnSpc>
                          <a:spcPct val="105000"/>
                        </a:lnSpc>
                        <a:spcAft>
                          <a:spcPts val="800"/>
                        </a:spcAft>
                      </a:pPr>
                      <a:r>
                        <a:rPr lang="en-US" sz="1500" kern="100" dirty="0">
                          <a:effectLst/>
                        </a:rPr>
                        <a:t>2021</a:t>
                      </a:r>
                      <a:endParaRPr lang="de-AT"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9322" marR="39322" marT="0" marB="0"/>
                </a:tc>
                <a:extLst>
                  <a:ext uri="{0D108BD9-81ED-4DB2-BD59-A6C34878D82A}">
                    <a16:rowId xmlns:a16="http://schemas.microsoft.com/office/drawing/2014/main" val="125837235"/>
                  </a:ext>
                </a:extLst>
              </a:tr>
            </a:tbl>
          </a:graphicData>
        </a:graphic>
      </p:graphicFrame>
    </p:spTree>
    <p:extLst>
      <p:ext uri="{BB962C8B-B14F-4D97-AF65-F5344CB8AC3E}">
        <p14:creationId xmlns:p14="http://schemas.microsoft.com/office/powerpoint/2010/main" val="3000858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8</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Criteria for the analysis</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313792" y="1002302"/>
            <a:ext cx="11684920" cy="5361684"/>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indent="-342900" algn="just">
              <a:lnSpc>
                <a:spcPct val="107000"/>
              </a:lnSpc>
              <a:buFont typeface="Symbol" panose="05050102010706020507" pitchFamily="18" charset="2"/>
              <a:buChar char=""/>
            </a:pPr>
            <a:r>
              <a:rPr lang="en-US" sz="1600" b="1" kern="100" dirty="0">
                <a:effectLst/>
                <a:latin typeface="+mj-lt"/>
                <a:ea typeface="Calibri" panose="020F0502020204030204" pitchFamily="34" charset="0"/>
                <a:cs typeface="Times New Roman"/>
              </a:rPr>
              <a:t>Stakeholders</a:t>
            </a:r>
            <a:r>
              <a:rPr lang="en-US" sz="1600" kern="100" dirty="0">
                <a:effectLst/>
                <a:latin typeface="+mj-lt"/>
                <a:ea typeface="Calibri" panose="020F0502020204030204" pitchFamily="34" charset="0"/>
                <a:cs typeface="Times New Roman"/>
              </a:rPr>
              <a:t>: </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1=</a:t>
            </a:r>
            <a:r>
              <a:rPr lang="en-US" sz="1600" kern="0" dirty="0">
                <a:solidFill>
                  <a:srgbClr val="1A1A1A"/>
                </a:solidFill>
                <a:effectLst/>
                <a:latin typeface="+mj-lt"/>
                <a:ea typeface="Times New Roman" panose="02020603050405020304" pitchFamily="18" charset="0"/>
                <a:cs typeface="Times New Roman"/>
              </a:rPr>
              <a:t>l</a:t>
            </a:r>
            <a:r>
              <a:rPr lang="en-US" sz="1600" kern="100" dirty="0">
                <a:effectLst/>
                <a:latin typeface="+mj-lt"/>
                <a:ea typeface="Calibri" panose="020F0502020204030204" pitchFamily="34" charset="0"/>
                <a:cs typeface="Times New Roman"/>
              </a:rPr>
              <a:t>ocal communities</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2=academia and research</a:t>
            </a:r>
            <a:endParaRPr lang="de-AT" sz="1600" kern="100" dirty="0">
              <a:latin typeface="+mj-lt"/>
              <a:ea typeface="Calibri" panose="020F0502020204030204" pitchFamily="34" charset="0"/>
              <a:cs typeface="Times New Roman"/>
            </a:endParaRPr>
          </a:p>
          <a:p>
            <a:pPr algn="just">
              <a:lnSpc>
                <a:spcPct val="107000"/>
              </a:lnSpc>
            </a:pPr>
            <a:endParaRPr lang="en-US" sz="1600" kern="100" dirty="0">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r>
              <a:rPr lang="en-US" sz="1600" b="1" kern="100" dirty="0">
                <a:solidFill>
                  <a:srgbClr val="00B0F0"/>
                </a:solidFill>
                <a:effectLst/>
                <a:latin typeface="+mj-lt"/>
                <a:ea typeface="Calibri" panose="020F0502020204030204" pitchFamily="34" charset="0"/>
                <a:cs typeface="Times New Roman"/>
              </a:rPr>
              <a:t>Consultation mechanisms</a:t>
            </a:r>
            <a:r>
              <a:rPr lang="en-US" sz="1600" kern="100" dirty="0">
                <a:solidFill>
                  <a:srgbClr val="00B0F0"/>
                </a:solidFill>
                <a:effectLst/>
                <a:latin typeface="+mj-lt"/>
                <a:ea typeface="Calibri" panose="020F0502020204030204" pitchFamily="34" charset="0"/>
                <a:cs typeface="Times New Roman"/>
              </a:rPr>
              <a:t>:</a:t>
            </a:r>
            <a:endParaRPr lang="de-AT" sz="1600" kern="100" dirty="0">
              <a:solidFill>
                <a:srgbClr val="00B0F0"/>
              </a:solidFill>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1=surveys</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2=focus groups</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3=interviews</a:t>
            </a:r>
            <a:endParaRPr lang="en-US" sz="1600" kern="100" dirty="0">
              <a:latin typeface="+mj-lt"/>
              <a:ea typeface="Calibri" panose="020F0502020204030204" pitchFamily="34" charset="0"/>
              <a:cs typeface="Times New Roman"/>
            </a:endParaRPr>
          </a:p>
          <a:p>
            <a:pPr lvl="0" algn="just">
              <a:lnSpc>
                <a:spcPct val="107000"/>
              </a:lnSpc>
            </a:pPr>
            <a:r>
              <a:rPr lang="en-US" sz="1600" kern="100" dirty="0">
                <a:effectLst/>
                <a:latin typeface="+mj-lt"/>
                <a:ea typeface="Calibri" panose="020F0502020204030204" pitchFamily="34" charset="0"/>
                <a:cs typeface="Times New Roman"/>
              </a:rPr>
              <a:t>4=</a:t>
            </a:r>
            <a:r>
              <a:rPr lang="en-US" sz="1600" kern="100" dirty="0">
                <a:latin typeface="+mj-lt"/>
                <a:ea typeface="Calibri" panose="020F0502020204030204" pitchFamily="34" charset="0"/>
                <a:cs typeface="Times New Roman"/>
              </a:rPr>
              <a:t>workshops</a:t>
            </a:r>
            <a:endParaRPr lang="en-US" dirty="0"/>
          </a:p>
          <a:p>
            <a:pPr marL="342900" indent="-342900" algn="just">
              <a:lnSpc>
                <a:spcPct val="107000"/>
              </a:lnSpc>
              <a:buFont typeface="Symbol" panose="05050102010706020507" pitchFamily="18" charset="2"/>
              <a:buChar char=""/>
            </a:pPr>
            <a:endParaRPr lang="en-US" sz="1600" kern="100" dirty="0">
              <a:latin typeface="+mj-lt"/>
              <a:ea typeface="Calibri" panose="020F0502020204030204" pitchFamily="34" charset="0"/>
              <a:cs typeface="Times New Roman"/>
            </a:endParaRPr>
          </a:p>
          <a:p>
            <a:pPr marL="342900" lvl="0" indent="-342900" algn="just">
              <a:lnSpc>
                <a:spcPct val="107000"/>
              </a:lnSpc>
              <a:buFont typeface="Symbol" panose="05050102010706020507" pitchFamily="18" charset="2"/>
              <a:buChar char=""/>
            </a:pPr>
            <a:r>
              <a:rPr lang="en-US" sz="1600" b="1" kern="100" dirty="0">
                <a:effectLst/>
                <a:latin typeface="+mj-lt"/>
                <a:ea typeface="Calibri" panose="020F0502020204030204" pitchFamily="34" charset="0"/>
                <a:cs typeface="Times New Roman" panose="02020603050405020304" pitchFamily="18" charset="0"/>
              </a:rPr>
              <a:t>Type of instruments to promote participation: </a:t>
            </a:r>
            <a:r>
              <a:rPr lang="en-US" sz="1600" kern="100" dirty="0">
                <a:effectLst/>
                <a:latin typeface="+mj-lt"/>
                <a:ea typeface="Calibri" panose="020F0502020204030204" pitchFamily="34" charset="0"/>
                <a:cs typeface="Times New Roman" panose="02020603050405020304" pitchFamily="18" charset="0"/>
              </a:rPr>
              <a:t>1=voluntary, 2=binding</a:t>
            </a:r>
            <a:endParaRPr lang="de-AT" sz="1600" kern="100" dirty="0">
              <a:effectLst/>
              <a:latin typeface="+mj-lt"/>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n-US" sz="1600" kern="100" dirty="0">
              <a:latin typeface="+mj-lt"/>
              <a:ea typeface="Calibri" panose="020F0502020204030204" pitchFamily="34" charset="0"/>
              <a:cs typeface="Times New Roman"/>
            </a:endParaRPr>
          </a:p>
          <a:p>
            <a:pPr marL="342900" lvl="0" indent="-342900" algn="just">
              <a:lnSpc>
                <a:spcPct val="107000"/>
              </a:lnSpc>
              <a:buFont typeface="Symbol" panose="05050102010706020507" pitchFamily="18" charset="2"/>
              <a:buChar char=""/>
            </a:pPr>
            <a:r>
              <a:rPr lang="en-US" sz="1600" b="1" kern="100" dirty="0">
                <a:latin typeface="+mj-lt"/>
                <a:ea typeface="Calibri" panose="020F0502020204030204" pitchFamily="34" charset="0"/>
                <a:cs typeface="Times New Roman" panose="02020603050405020304" pitchFamily="18" charset="0"/>
              </a:rPr>
              <a:t>S</a:t>
            </a:r>
            <a:r>
              <a:rPr lang="en-US" sz="1600" b="1" kern="100" dirty="0">
                <a:effectLst/>
                <a:latin typeface="+mj-lt"/>
                <a:ea typeface="Calibri" panose="020F0502020204030204" pitchFamily="34" charset="0"/>
                <a:cs typeface="Times New Roman" panose="02020603050405020304" pitchFamily="18" charset="0"/>
              </a:rPr>
              <a:t>upporting finance mechanisms</a:t>
            </a:r>
            <a:r>
              <a:rPr lang="en-US" sz="1600" kern="100" dirty="0">
                <a:effectLst/>
                <a:latin typeface="+mj-lt"/>
                <a:ea typeface="Calibri" panose="020F0502020204030204" pitchFamily="34" charset="0"/>
                <a:cs typeface="Times New Roman" panose="02020603050405020304" pitchFamily="18" charset="0"/>
              </a:rPr>
              <a:t>: Which supporting finance mechanisms are mentioned? (1=public, 2=private) </a:t>
            </a:r>
            <a:endParaRPr lang="de-AT" sz="1600" kern="100" dirty="0">
              <a:effectLst/>
              <a:latin typeface="+mj-lt"/>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endParaRPr lang="en-US" sz="1600" kern="100" dirty="0">
              <a:solidFill>
                <a:srgbClr val="00B0F0"/>
              </a:solidFill>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r>
              <a:rPr lang="en-US" sz="1600" b="1" kern="100" dirty="0">
                <a:solidFill>
                  <a:srgbClr val="00B0F0"/>
                </a:solidFill>
                <a:effectLst/>
                <a:latin typeface="+mj-lt"/>
                <a:ea typeface="Calibri" panose="020F0502020204030204" pitchFamily="34" charset="0"/>
                <a:cs typeface="Times New Roman"/>
              </a:rPr>
              <a:t>Capacity building</a:t>
            </a:r>
            <a:r>
              <a:rPr lang="en-US" sz="1600" kern="100" dirty="0">
                <a:solidFill>
                  <a:srgbClr val="00B0F0"/>
                </a:solidFill>
                <a:effectLst/>
                <a:latin typeface="+mj-lt"/>
                <a:ea typeface="Calibri" panose="020F0502020204030204" pitchFamily="34" charset="0"/>
                <a:cs typeface="Times New Roman"/>
              </a:rPr>
              <a:t>:</a:t>
            </a:r>
            <a:r>
              <a:rPr lang="en-US" sz="1600" kern="100" dirty="0">
                <a:solidFill>
                  <a:srgbClr val="00B0F0"/>
                </a:solidFill>
                <a:latin typeface="+mj-lt"/>
                <a:ea typeface="Calibri" panose="020F0502020204030204" pitchFamily="34" charset="0"/>
                <a:cs typeface="Times New Roman"/>
              </a:rPr>
              <a:t> </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1=training and education</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2=technical </a:t>
            </a:r>
            <a:r>
              <a:rPr lang="en-US" sz="1600" kern="100" dirty="0">
                <a:latin typeface="+mj-lt"/>
                <a:ea typeface="Calibri" panose="020F0502020204030204" pitchFamily="34" charset="0"/>
                <a:cs typeface="Times New Roman"/>
              </a:rPr>
              <a:t>assistance</a:t>
            </a:r>
            <a:endParaRPr lang="de-AT" sz="1600" kern="100">
              <a:latin typeface="+mj-lt"/>
              <a:ea typeface="Calibri" panose="020F0502020204030204" pitchFamily="34" charset="0"/>
              <a:cs typeface="Times New Roman"/>
            </a:endParaRPr>
          </a:p>
          <a:p>
            <a:pPr algn="just">
              <a:lnSpc>
                <a:spcPct val="107000"/>
              </a:lnSpc>
            </a:pPr>
            <a:r>
              <a:rPr lang="en-US" sz="1600" kern="100" dirty="0">
                <a:latin typeface="+mj-lt"/>
                <a:ea typeface="Calibri" panose="020F0502020204030204" pitchFamily="34" charset="0"/>
                <a:cs typeface="Times New Roman"/>
              </a:rPr>
              <a:t>3</a:t>
            </a:r>
            <a:r>
              <a:rPr lang="en-US" sz="1600" kern="100" dirty="0">
                <a:effectLst/>
                <a:latin typeface="+mj-lt"/>
                <a:ea typeface="Calibri" panose="020F0502020204030204" pitchFamily="34" charset="0"/>
                <a:cs typeface="Times New Roman"/>
              </a:rPr>
              <a:t>=organizational development</a:t>
            </a:r>
            <a:endParaRPr lang="de-AT" sz="1600" kern="100" dirty="0">
              <a:latin typeface="+mj-lt"/>
              <a:ea typeface="Calibri" panose="020F0502020204030204" pitchFamily="34" charset="0"/>
              <a:cs typeface="Times New Roman"/>
            </a:endParaRPr>
          </a:p>
          <a:p>
            <a:pPr algn="just">
              <a:lnSpc>
                <a:spcPct val="107000"/>
              </a:lnSpc>
            </a:pPr>
            <a:r>
              <a:rPr lang="en-US" sz="1600" kern="100" dirty="0">
                <a:effectLst/>
                <a:latin typeface="+mj-lt"/>
                <a:ea typeface="Calibri" panose="020F0502020204030204" pitchFamily="34" charset="0"/>
                <a:cs typeface="Times New Roman"/>
              </a:rPr>
              <a:t>4=resource mobilization</a:t>
            </a:r>
            <a:endParaRPr lang="de-AT" sz="1600" kern="100" dirty="0">
              <a:latin typeface="+mj-lt"/>
              <a:ea typeface="Calibri" panose="020F0502020204030204" pitchFamily="34" charset="0"/>
              <a:cs typeface="Times New Roman"/>
            </a:endParaRPr>
          </a:p>
          <a:p>
            <a:pPr marL="342900" lvl="0" indent="-342900" algn="just">
              <a:lnSpc>
                <a:spcPct val="107000"/>
              </a:lnSpc>
              <a:buFont typeface="Symbol" panose="05050102010706020507" pitchFamily="18" charset="2"/>
              <a:buChar char=""/>
            </a:pPr>
            <a:endParaRPr lang="en-US" sz="1600" kern="100" dirty="0">
              <a:solidFill>
                <a:srgbClr val="00B0F0"/>
              </a:solidFill>
              <a:effectLst/>
              <a:latin typeface="+mj-lt"/>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0ED40F7C-179D-FA3B-CA8F-9D5E6A320A40}"/>
              </a:ext>
            </a:extLst>
          </p:cNvPr>
          <p:cNvSpPr txBox="1"/>
          <p:nvPr/>
        </p:nvSpPr>
        <p:spPr>
          <a:xfrm>
            <a:off x="5068866" y="5068865"/>
            <a:ext cx="675152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5=networking and partnership</a:t>
            </a:r>
            <a:endParaRPr lang="es-ES" dirty="0"/>
          </a:p>
          <a:p>
            <a:r>
              <a:rPr lang="en-US" sz="1600"/>
              <a:t>6=information and knowledge management</a:t>
            </a:r>
            <a:endParaRPr lang="es-ES"/>
          </a:p>
          <a:p>
            <a:r>
              <a:rPr lang="en-US" sz="1600" dirty="0"/>
              <a:t>7=policy and </a:t>
            </a:r>
            <a:r>
              <a:rPr lang="en-US" sz="1600"/>
              <a:t>advocacy</a:t>
            </a:r>
            <a:endParaRPr lang="es-ES"/>
          </a:p>
          <a:p>
            <a:r>
              <a:rPr lang="en-US" sz="1600" dirty="0"/>
              <a:t>8=monitoring and evaluation</a:t>
            </a:r>
            <a:endParaRPr lang="es-ES" dirty="0"/>
          </a:p>
        </p:txBody>
      </p:sp>
      <p:sp>
        <p:nvSpPr>
          <p:cNvPr id="4" name="CuadroTexto 3">
            <a:extLst>
              <a:ext uri="{FF2B5EF4-FFF2-40B4-BE49-F238E27FC236}">
                <a16:creationId xmlns:a16="http://schemas.microsoft.com/office/drawing/2014/main" id="{E29A3DD0-39D8-3F35-27D2-6627F3E78BAD}"/>
              </a:ext>
            </a:extLst>
          </p:cNvPr>
          <p:cNvSpPr txBox="1"/>
          <p:nvPr/>
        </p:nvSpPr>
        <p:spPr>
          <a:xfrm>
            <a:off x="4077222" y="1290181"/>
            <a:ext cx="4267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3=governments and decision makers</a:t>
            </a:r>
            <a:endParaRPr lang="es-ES"/>
          </a:p>
          <a:p>
            <a:r>
              <a:rPr lang="en-US" sz="1600" dirty="0"/>
              <a:t>4=civil society representatives</a:t>
            </a:r>
            <a:endParaRPr lang="es-ES" dirty="0"/>
          </a:p>
          <a:p>
            <a:endParaRPr lang="en-US" sz="1600" dirty="0"/>
          </a:p>
        </p:txBody>
      </p:sp>
      <p:sp>
        <p:nvSpPr>
          <p:cNvPr id="5" name="CuadroTexto 4">
            <a:extLst>
              <a:ext uri="{FF2B5EF4-FFF2-40B4-BE49-F238E27FC236}">
                <a16:creationId xmlns:a16="http://schemas.microsoft.com/office/drawing/2014/main" id="{984C7AF7-E72A-B4D7-2FFA-E7F9C86C21BC}"/>
              </a:ext>
            </a:extLst>
          </p:cNvPr>
          <p:cNvSpPr txBox="1"/>
          <p:nvPr/>
        </p:nvSpPr>
        <p:spPr>
          <a:xfrm>
            <a:off x="8336071" y="1290181"/>
            <a:ext cx="367221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Segoe UI"/>
              </a:rPr>
              <a:t>5=citizens</a:t>
            </a:r>
            <a:r>
              <a:rPr lang="es-ES" sz="1600">
                <a:cs typeface="Segoe UI"/>
              </a:rPr>
              <a:t>​</a:t>
            </a:r>
          </a:p>
          <a:p>
            <a:r>
              <a:rPr lang="en-US" sz="1600">
                <a:cs typeface="Segoe UI"/>
              </a:rPr>
              <a:t>6=investors/economic actors</a:t>
            </a:r>
            <a:r>
              <a:rPr lang="es-ES" sz="1600">
                <a:cs typeface="Segoe UI"/>
              </a:rPr>
              <a:t>​</a:t>
            </a:r>
          </a:p>
          <a:p>
            <a:r>
              <a:rPr lang="en-US" sz="1600">
                <a:cs typeface="Segoe UI"/>
              </a:rPr>
              <a:t>7=media</a:t>
            </a:r>
          </a:p>
        </p:txBody>
      </p:sp>
      <p:sp>
        <p:nvSpPr>
          <p:cNvPr id="6" name="CuadroTexto 5">
            <a:extLst>
              <a:ext uri="{FF2B5EF4-FFF2-40B4-BE49-F238E27FC236}">
                <a16:creationId xmlns:a16="http://schemas.microsoft.com/office/drawing/2014/main" id="{25D5980A-82A9-C41E-D9A0-7F96588C4DB8}"/>
              </a:ext>
            </a:extLst>
          </p:cNvPr>
          <p:cNvSpPr txBox="1"/>
          <p:nvPr/>
        </p:nvSpPr>
        <p:spPr>
          <a:xfrm>
            <a:off x="2501030" y="2396647"/>
            <a:ext cx="28893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5=training sessions</a:t>
            </a:r>
            <a:endParaRPr lang="es-ES"/>
          </a:p>
          <a:p>
            <a:r>
              <a:rPr lang="en-US" sz="1600"/>
              <a:t>6=gamification</a:t>
            </a:r>
            <a:endParaRPr lang="es-ES"/>
          </a:p>
          <a:p>
            <a:r>
              <a:rPr lang="en-US" sz="1600" dirty="0"/>
              <a:t>7=online forums</a:t>
            </a:r>
            <a:endParaRPr lang="es-ES" dirty="0"/>
          </a:p>
          <a:p>
            <a:r>
              <a:rPr lang="en-US" sz="1600" dirty="0"/>
              <a:t>8=webinars and live streams </a:t>
            </a:r>
          </a:p>
        </p:txBody>
      </p:sp>
      <p:sp>
        <p:nvSpPr>
          <p:cNvPr id="7" name="CuadroTexto 6">
            <a:extLst>
              <a:ext uri="{FF2B5EF4-FFF2-40B4-BE49-F238E27FC236}">
                <a16:creationId xmlns:a16="http://schemas.microsoft.com/office/drawing/2014/main" id="{AFA6FAD4-8CE8-210F-C95D-165DA4B881C3}"/>
              </a:ext>
            </a:extLst>
          </p:cNvPr>
          <p:cNvSpPr txBox="1"/>
          <p:nvPr/>
        </p:nvSpPr>
        <p:spPr>
          <a:xfrm>
            <a:off x="5601222" y="2396647"/>
            <a:ext cx="336950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9=interactive content</a:t>
            </a:r>
            <a:endParaRPr lang="es-ES" dirty="0"/>
          </a:p>
          <a:p>
            <a:r>
              <a:rPr lang="en-US" sz="1600"/>
              <a:t>10=personalized communication</a:t>
            </a:r>
            <a:endParaRPr lang="es-ES"/>
          </a:p>
          <a:p>
            <a:r>
              <a:rPr lang="en-US" sz="1600" dirty="0"/>
              <a:t>11=meetings</a:t>
            </a:r>
            <a:endParaRPr lang="es-ES" dirty="0"/>
          </a:p>
          <a:p>
            <a:r>
              <a:rPr lang="en-US" sz="1600" dirty="0"/>
              <a:t>12=public hearings</a:t>
            </a:r>
            <a:endParaRPr lang="es-ES" sz="1600" dirty="0"/>
          </a:p>
        </p:txBody>
      </p:sp>
      <p:sp>
        <p:nvSpPr>
          <p:cNvPr id="8" name="CuadroTexto 7">
            <a:extLst>
              <a:ext uri="{FF2B5EF4-FFF2-40B4-BE49-F238E27FC236}">
                <a16:creationId xmlns:a16="http://schemas.microsoft.com/office/drawing/2014/main" id="{EC9B490D-1939-EA78-2E62-F2798A21F269}"/>
              </a:ext>
            </a:extLst>
          </p:cNvPr>
          <p:cNvSpPr txBox="1"/>
          <p:nvPr/>
        </p:nvSpPr>
        <p:spPr>
          <a:xfrm>
            <a:off x="8805797" y="2281824"/>
            <a:ext cx="319204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13=participatory research</a:t>
            </a:r>
            <a:endParaRPr lang="es-ES" dirty="0"/>
          </a:p>
          <a:p>
            <a:r>
              <a:rPr lang="en-US" sz="1600"/>
              <a:t>14=civic hackathons</a:t>
            </a:r>
            <a:endParaRPr lang="es-ES"/>
          </a:p>
          <a:p>
            <a:r>
              <a:rPr lang="en-US" sz="1600" dirty="0"/>
              <a:t>15=online platforms </a:t>
            </a:r>
            <a:r>
              <a:rPr lang="en-US" sz="1600"/>
              <a:t>16=mobile apps</a:t>
            </a:r>
            <a:endParaRPr lang="es-ES"/>
          </a:p>
          <a:p>
            <a:r>
              <a:rPr lang="en-US" sz="1600" dirty="0"/>
              <a:t>17=field data collection</a:t>
            </a:r>
            <a:r>
              <a:rPr lang="es-ES" sz="1600" dirty="0"/>
              <a:t>​​</a:t>
            </a:r>
            <a:endParaRPr lang="es-ES"/>
          </a:p>
        </p:txBody>
      </p:sp>
    </p:spTree>
    <p:extLst>
      <p:ext uri="{BB962C8B-B14F-4D97-AF65-F5344CB8AC3E}">
        <p14:creationId xmlns:p14="http://schemas.microsoft.com/office/powerpoint/2010/main" val="2782957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txBox="1">
            <a:spLocks noGrp="1"/>
          </p:cNvSpPr>
          <p:nvPr>
            <p:ph type="sldNum" idx="12"/>
          </p:nvPr>
        </p:nvSpPr>
        <p:spPr>
          <a:xfrm>
            <a:off x="11318488" y="6356350"/>
            <a:ext cx="680224" cy="365125"/>
          </a:xfrm>
          <a:prstGeom prst="rect">
            <a:avLst/>
          </a:prstGeom>
          <a:solidFill>
            <a:srgbClr val="1E4E79"/>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it-IT" sz="1600">
                <a:solidFill>
                  <a:schemeClr val="lt1"/>
                </a:solidFill>
                <a:latin typeface="Arial"/>
                <a:ea typeface="Arial"/>
                <a:cs typeface="Arial"/>
                <a:sym typeface="Arial"/>
              </a:rPr>
              <a:t>9</a:t>
            </a:fld>
            <a:endParaRPr sz="1600">
              <a:solidFill>
                <a:schemeClr val="lt1"/>
              </a:solidFill>
              <a:latin typeface="Arial"/>
              <a:ea typeface="Arial"/>
              <a:cs typeface="Arial"/>
              <a:sym typeface="Arial"/>
            </a:endParaRPr>
          </a:p>
        </p:txBody>
      </p:sp>
      <p:sp>
        <p:nvSpPr>
          <p:cNvPr id="192" name="Google Shape;192;p5"/>
          <p:cNvSpPr/>
          <p:nvPr/>
        </p:nvSpPr>
        <p:spPr>
          <a:xfrm>
            <a:off x="0" y="0"/>
            <a:ext cx="12192000" cy="914400"/>
          </a:xfrm>
          <a:prstGeom prst="rect">
            <a:avLst/>
          </a:prstGeom>
          <a:solidFill>
            <a:srgbClr val="1E4E79"/>
          </a:solidFill>
          <a:ln>
            <a:noFill/>
          </a:ln>
        </p:spPr>
        <p:txBody>
          <a:bodyPr spcFirstLastPara="1" wrap="square" lIns="91425" tIns="45700" rIns="91425" bIns="45700" anchor="ctr" anchorCtr="0">
            <a:noAutofit/>
          </a:bodyPr>
          <a:lstStyle/>
          <a:p>
            <a:pPr marL="360000"/>
            <a:r>
              <a:rPr lang="en-US" sz="2800" dirty="0">
                <a:solidFill>
                  <a:schemeClr val="lt1"/>
                </a:solidFill>
              </a:rPr>
              <a:t>Criteria for the analysis</a:t>
            </a:r>
            <a:endParaRPr lang="de-AT" sz="2800" dirty="0">
              <a:solidFill>
                <a:schemeClr val="lt1"/>
              </a:solidFill>
              <a:latin typeface="Arial"/>
              <a:ea typeface="Arial"/>
              <a:cs typeface="Arial"/>
              <a:sym typeface="Arial"/>
            </a:endParaRPr>
          </a:p>
        </p:txBody>
      </p:sp>
      <p:sp>
        <p:nvSpPr>
          <p:cNvPr id="194" name="Google Shape;194;p5"/>
          <p:cNvSpPr txBox="1"/>
          <p:nvPr/>
        </p:nvSpPr>
        <p:spPr>
          <a:xfrm>
            <a:off x="36944" y="6591861"/>
            <a:ext cx="609600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1" u="none" strike="noStrike">
                <a:solidFill>
                  <a:schemeClr val="dk1"/>
                </a:solidFill>
                <a:latin typeface="Arial"/>
                <a:ea typeface="Arial"/>
                <a:cs typeface="Arial"/>
                <a:sym typeface="Arial"/>
              </a:rPr>
              <a:t>Project: 101093921 — AGORA — HORIZON-MISS-2021-CLIMA-02</a:t>
            </a:r>
            <a:endParaRPr sz="1000" i="1">
              <a:solidFill>
                <a:schemeClr val="dk1"/>
              </a:solidFill>
              <a:latin typeface="Calibri"/>
              <a:ea typeface="Calibri"/>
              <a:cs typeface="Calibri"/>
              <a:sym typeface="Calibri"/>
            </a:endParaRPr>
          </a:p>
        </p:txBody>
      </p:sp>
      <p:sp>
        <p:nvSpPr>
          <p:cNvPr id="2" name="Google Shape;210;p6">
            <a:extLst>
              <a:ext uri="{FF2B5EF4-FFF2-40B4-BE49-F238E27FC236}">
                <a16:creationId xmlns:a16="http://schemas.microsoft.com/office/drawing/2014/main" id="{3EA8D65D-DE5B-B297-E849-204BBDFE76FD}"/>
              </a:ext>
            </a:extLst>
          </p:cNvPr>
          <p:cNvSpPr txBox="1"/>
          <p:nvPr/>
        </p:nvSpPr>
        <p:spPr>
          <a:xfrm>
            <a:off x="313792" y="1002302"/>
            <a:ext cx="11684920" cy="5098215"/>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342900" lvl="0" indent="-342900" algn="just">
              <a:lnSpc>
                <a:spcPct val="107000"/>
              </a:lnSpc>
              <a:buFont typeface="Symbol" panose="05050102010706020507" pitchFamily="18" charset="2"/>
              <a:buChar char=""/>
            </a:pPr>
            <a:endParaRPr lang="en-US" sz="1600" kern="100" dirty="0">
              <a:effectLst/>
              <a:latin typeface="+mj-lt"/>
              <a:ea typeface="Calibri" panose="020F0502020204030204" pitchFamily="34" charset="0"/>
              <a:cs typeface="Times New Roman" panose="02020603050405020304" pitchFamily="18" charset="0"/>
            </a:endParaRPr>
          </a:p>
          <a:p>
            <a:pPr marL="342900" indent="-342900" algn="just">
              <a:lnSpc>
                <a:spcPct val="107000"/>
              </a:lnSpc>
              <a:buFont typeface="Symbol" panose="05050102010706020507" pitchFamily="18" charset="2"/>
              <a:buChar char=""/>
            </a:pPr>
            <a:r>
              <a:rPr lang="en-US" sz="1600" b="1" kern="100" dirty="0">
                <a:solidFill>
                  <a:srgbClr val="00B0F0"/>
                </a:solidFill>
                <a:effectLst/>
                <a:latin typeface="+mj-lt"/>
                <a:ea typeface="Calibri" panose="020F0502020204030204" pitchFamily="34" charset="0"/>
                <a:cs typeface="Times New Roman"/>
              </a:rPr>
              <a:t>Transparency and information sharing</a:t>
            </a:r>
            <a:r>
              <a:rPr lang="en-US" sz="1600" kern="100" dirty="0">
                <a:solidFill>
                  <a:srgbClr val="00B0F0"/>
                </a:solidFill>
                <a:effectLst/>
                <a:latin typeface="+mj-lt"/>
                <a:ea typeface="Calibri" panose="020F0502020204030204" pitchFamily="34" charset="0"/>
                <a:cs typeface="Times New Roman"/>
              </a:rPr>
              <a:t>:</a:t>
            </a:r>
            <a:r>
              <a:rPr lang="en-US" sz="1600" kern="100" dirty="0">
                <a:solidFill>
                  <a:srgbClr val="00B0F0"/>
                </a:solidFill>
                <a:latin typeface="+mj-lt"/>
                <a:ea typeface="Calibri" panose="020F0502020204030204" pitchFamily="34" charset="0"/>
                <a:cs typeface="Times New Roman"/>
              </a:rPr>
              <a:t> </a:t>
            </a:r>
            <a:endParaRPr lang="de-AT" sz="1600" kern="100" dirty="0">
              <a:effectLst/>
              <a:latin typeface="+mj-lt"/>
              <a:ea typeface="Calibri" panose="020F0502020204030204" pitchFamily="34" charset="0"/>
              <a:cs typeface="Times New Roman" panose="02020603050405020304" pitchFamily="18" charset="0"/>
            </a:endParaRPr>
          </a:p>
          <a:p>
            <a:pPr algn="just">
              <a:lnSpc>
                <a:spcPct val="107000"/>
              </a:lnSpc>
            </a:pPr>
            <a:endParaRPr lang="en-US" sz="1600" kern="100" dirty="0">
              <a:solidFill>
                <a:srgbClr val="00B0F0"/>
              </a:solidFill>
              <a:latin typeface="+mj-lt"/>
              <a:ea typeface="Calibri" panose="020F0502020204030204" pitchFamily="34" charset="0"/>
              <a:cs typeface="Times New Roman"/>
            </a:endParaRPr>
          </a:p>
          <a:p>
            <a:pPr marL="742950" lvl="1" indent="-285750" algn="just">
              <a:lnSpc>
                <a:spcPct val="107000"/>
              </a:lnSpc>
              <a:buFont typeface="Courier New" panose="02070309020205020404" pitchFamily="49" charset="0"/>
              <a:buChar char="o"/>
            </a:pPr>
            <a:r>
              <a:rPr lang="en-US" sz="1600" kern="100" dirty="0">
                <a:effectLst/>
                <a:latin typeface="+mj-lt"/>
                <a:ea typeface="Calibri" panose="020F0502020204030204" pitchFamily="34" charset="0"/>
                <a:cs typeface="Times New Roman" panose="02020603050405020304" pitchFamily="18" charset="0"/>
              </a:rPr>
              <a:t>Are there mechanisms to inform stakeholders about participation? (yes/no)</a:t>
            </a:r>
            <a:endParaRPr lang="de-AT" sz="1600" kern="100" dirty="0">
              <a:effectLst/>
              <a:latin typeface="+mj-lt"/>
              <a:ea typeface="Calibri" panose="020F0502020204030204" pitchFamily="34" charset="0"/>
              <a:cs typeface="Times New Roman" panose="02020603050405020304" pitchFamily="18" charset="0"/>
            </a:endParaRPr>
          </a:p>
          <a:p>
            <a:pPr marL="742950" lvl="1" indent="-285750" algn="just">
              <a:lnSpc>
                <a:spcPct val="107000"/>
              </a:lnSpc>
              <a:buFont typeface="Courier New" panose="02070309020205020404" pitchFamily="49" charset="0"/>
              <a:buChar char="o"/>
            </a:pPr>
            <a:r>
              <a:rPr lang="en-US" sz="1600" kern="100" dirty="0">
                <a:effectLst/>
                <a:latin typeface="+mj-lt"/>
                <a:ea typeface="Calibri" panose="020F0502020204030204" pitchFamily="34" charset="0"/>
                <a:cs typeface="Times New Roman" panose="02020603050405020304" pitchFamily="18" charset="0"/>
              </a:rPr>
              <a:t>Are there mechanisms to inform vulnerable populations about participation? (yes/no)</a:t>
            </a:r>
            <a:endParaRPr lang="de-AT" sz="1600" kern="100" dirty="0">
              <a:effectLst/>
              <a:latin typeface="+mj-lt"/>
              <a:ea typeface="Calibri" panose="020F0502020204030204" pitchFamily="34" charset="0"/>
              <a:cs typeface="Times New Roman" panose="02020603050405020304" pitchFamily="18" charset="0"/>
            </a:endParaRPr>
          </a:p>
          <a:p>
            <a:pPr marL="742950" lvl="1" indent="-285750" algn="just">
              <a:lnSpc>
                <a:spcPct val="107000"/>
              </a:lnSpc>
              <a:buFont typeface="Courier New" panose="02070309020205020404" pitchFamily="49" charset="0"/>
              <a:buChar char="o"/>
            </a:pPr>
            <a:r>
              <a:rPr lang="en-US" sz="1600" kern="100" dirty="0">
                <a:effectLst/>
                <a:latin typeface="+mj-lt"/>
                <a:ea typeface="Calibri" panose="020F0502020204030204" pitchFamily="34" charset="0"/>
                <a:cs typeface="Times New Roman" panose="02020603050405020304" pitchFamily="18" charset="0"/>
              </a:rPr>
              <a:t>Are there mechanisms for stakeholders to request and access information? (yes/no)</a:t>
            </a:r>
            <a:endParaRPr lang="de-AT" sz="1600" kern="100" dirty="0">
              <a:effectLst/>
              <a:latin typeface="+mj-lt"/>
              <a:ea typeface="Calibri" panose="020F0502020204030204" pitchFamily="34" charset="0"/>
              <a:cs typeface="Times New Roman" panose="02020603050405020304" pitchFamily="18" charset="0"/>
            </a:endParaRPr>
          </a:p>
          <a:p>
            <a:pPr marL="457200" lvl="1" algn="just">
              <a:lnSpc>
                <a:spcPct val="107000"/>
              </a:lnSpc>
            </a:pPr>
            <a:endParaRPr lang="en-US" sz="1600" kern="100" dirty="0">
              <a:latin typeface="+mj-lt"/>
              <a:ea typeface="Calibri" panose="020F0502020204030204" pitchFamily="34" charset="0"/>
              <a:cs typeface="Times New Roman"/>
            </a:endParaRPr>
          </a:p>
          <a:p>
            <a:pPr marL="342900" indent="-342900" algn="just">
              <a:lnSpc>
                <a:spcPct val="107000"/>
              </a:lnSpc>
              <a:buFont typeface="Symbol" panose="05050102010706020507" pitchFamily="18" charset="2"/>
              <a:buChar char=""/>
            </a:pPr>
            <a:r>
              <a:rPr lang="en-US" sz="1600" b="1" kern="100" dirty="0">
                <a:effectLst/>
                <a:latin typeface="+mj-lt"/>
                <a:ea typeface="Calibri" panose="020F0502020204030204" pitchFamily="34" charset="0"/>
                <a:cs typeface="Times New Roman" panose="02020603050405020304" pitchFamily="18" charset="0"/>
              </a:rPr>
              <a:t>Monitoring and feedback</a:t>
            </a:r>
            <a:r>
              <a:rPr lang="en-US" sz="1600" kern="100" dirty="0">
                <a:effectLst/>
                <a:latin typeface="+mj-lt"/>
                <a:ea typeface="Calibri" panose="020F0502020204030204" pitchFamily="34" charset="0"/>
                <a:cs typeface="Times New Roman" panose="02020603050405020304" pitchFamily="18" charset="0"/>
              </a:rPr>
              <a:t>: </a:t>
            </a:r>
            <a:endParaRPr lang="de-AT" sz="1600" kern="100" dirty="0">
              <a:latin typeface="+mj-lt"/>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endParaRPr lang="en-US" sz="1600" kern="100" dirty="0">
              <a:effectLst/>
              <a:latin typeface="+mj-lt"/>
              <a:ea typeface="Calibri" panose="020F0502020204030204" pitchFamily="34" charset="0"/>
              <a:cs typeface="Times New Roman" panose="02020603050405020304" pitchFamily="18" charset="0"/>
            </a:endParaRPr>
          </a:p>
          <a:p>
            <a:pPr marL="742950" lvl="1" indent="-285750" algn="just">
              <a:lnSpc>
                <a:spcPct val="107000"/>
              </a:lnSpc>
              <a:buFont typeface="Courier New" panose="02070309020205020404" pitchFamily="49" charset="0"/>
              <a:buChar char="o"/>
            </a:pPr>
            <a:r>
              <a:rPr lang="en-US" sz="1600" kern="100" dirty="0">
                <a:effectLst/>
                <a:latin typeface="+mj-lt"/>
                <a:ea typeface="Calibri" panose="020F0502020204030204" pitchFamily="34" charset="0"/>
                <a:cs typeface="Times New Roman"/>
              </a:rPr>
              <a:t>How is the implementation of climate adaptation policies monitored and evaluated? </a:t>
            </a:r>
            <a:endParaRPr lang="de-AT" sz="1600" kern="100" dirty="0">
              <a:latin typeface="+mj-lt"/>
              <a:ea typeface="Calibri" panose="020F0502020204030204" pitchFamily="34" charset="0"/>
              <a:cs typeface="Times New Roman" panose="02020603050405020304" pitchFamily="18" charset="0"/>
            </a:endParaRPr>
          </a:p>
          <a:p>
            <a:pPr marL="457200" lvl="1" algn="just">
              <a:lnSpc>
                <a:spcPct val="107000"/>
              </a:lnSpc>
            </a:pPr>
            <a:r>
              <a:rPr lang="en-US" sz="1600" kern="100">
                <a:effectLst/>
                <a:latin typeface="+mj-lt"/>
                <a:ea typeface="Calibri" panose="020F0502020204030204" pitchFamily="34" charset="0"/>
                <a:cs typeface="Times New Roman"/>
              </a:rPr>
              <a:t>1=data collection and reporting</a:t>
            </a:r>
            <a:endParaRPr lang="de-AT" sz="1600" kern="100">
              <a:latin typeface="+mj-lt"/>
              <a:ea typeface="Calibri" panose="020F0502020204030204" pitchFamily="34" charset="0"/>
              <a:cs typeface="Times New Roman"/>
            </a:endParaRPr>
          </a:p>
          <a:p>
            <a:pPr marL="457200" lvl="1" algn="just">
              <a:lnSpc>
                <a:spcPct val="107000"/>
              </a:lnSpc>
            </a:pPr>
            <a:r>
              <a:rPr lang="en-US" sz="1600" kern="100">
                <a:effectLst/>
                <a:latin typeface="+mj-lt"/>
                <a:ea typeface="Calibri" panose="020F0502020204030204" pitchFamily="34" charset="0"/>
                <a:cs typeface="Times New Roman"/>
              </a:rPr>
              <a:t>2=performance </a:t>
            </a:r>
            <a:r>
              <a:rPr lang="en-US" sz="1600" kern="100">
                <a:latin typeface="+mj-lt"/>
                <a:ea typeface="Calibri" panose="020F0502020204030204" pitchFamily="34" charset="0"/>
                <a:cs typeface="Times New Roman"/>
              </a:rPr>
              <a:t>indicators</a:t>
            </a:r>
            <a:endParaRPr lang="de-AT" sz="1600" kern="100">
              <a:latin typeface="+mj-lt"/>
              <a:ea typeface="Calibri" panose="020F0502020204030204" pitchFamily="34" charset="0"/>
              <a:cs typeface="Times New Roman"/>
            </a:endParaRPr>
          </a:p>
          <a:p>
            <a:pPr marL="457200" lvl="1" algn="just">
              <a:lnSpc>
                <a:spcPct val="107000"/>
              </a:lnSpc>
            </a:pPr>
            <a:r>
              <a:rPr lang="en-US" sz="1600" kern="100">
                <a:latin typeface="+mj-lt"/>
                <a:ea typeface="Calibri" panose="020F0502020204030204" pitchFamily="34" charset="0"/>
                <a:cs typeface="Times New Roman"/>
              </a:rPr>
              <a:t>3</a:t>
            </a:r>
            <a:r>
              <a:rPr lang="en-US" sz="1600" kern="100">
                <a:effectLst/>
                <a:latin typeface="+mj-lt"/>
                <a:ea typeface="Calibri" panose="020F0502020204030204" pitchFamily="34" charset="0"/>
                <a:cs typeface="Times New Roman"/>
              </a:rPr>
              <a:t>=stakeholder </a:t>
            </a:r>
            <a:r>
              <a:rPr lang="en-US" sz="1600" kern="100">
                <a:latin typeface="+mj-lt"/>
                <a:ea typeface="Calibri" panose="020F0502020204030204" pitchFamily="34" charset="0"/>
                <a:cs typeface="Times New Roman"/>
              </a:rPr>
              <a:t>engagement</a:t>
            </a:r>
            <a:endParaRPr lang="de-AT" sz="1600" kern="100">
              <a:latin typeface="+mj-lt"/>
              <a:ea typeface="Calibri" panose="020F0502020204030204" pitchFamily="34" charset="0"/>
              <a:cs typeface="Times New Roman"/>
            </a:endParaRPr>
          </a:p>
          <a:p>
            <a:pPr marL="457200" lvl="1" algn="just">
              <a:lnSpc>
                <a:spcPct val="107000"/>
              </a:lnSpc>
            </a:pPr>
            <a:r>
              <a:rPr lang="en-US" sz="1600" kern="100">
                <a:latin typeface="+mj-lt"/>
                <a:ea typeface="Calibri" panose="020F0502020204030204" pitchFamily="34" charset="0"/>
                <a:cs typeface="Times New Roman"/>
              </a:rPr>
              <a:t>4</a:t>
            </a:r>
            <a:r>
              <a:rPr lang="en-US" sz="1600" kern="100">
                <a:effectLst/>
                <a:latin typeface="+mj-lt"/>
                <a:ea typeface="Calibri" panose="020F0502020204030204" pitchFamily="34" charset="0"/>
                <a:cs typeface="Times New Roman"/>
              </a:rPr>
              <a:t>=evaluation and review</a:t>
            </a:r>
            <a:endParaRPr lang="de-AT" sz="1600" kern="100">
              <a:latin typeface="+mj-lt"/>
              <a:ea typeface="Calibri" panose="020F0502020204030204" pitchFamily="34" charset="0"/>
              <a:cs typeface="Times New Roman"/>
            </a:endParaRPr>
          </a:p>
          <a:p>
            <a:pPr marL="457200" lvl="1" algn="just">
              <a:lnSpc>
                <a:spcPct val="107000"/>
              </a:lnSpc>
            </a:pPr>
            <a:r>
              <a:rPr lang="en-US" sz="1600" kern="100">
                <a:effectLst/>
                <a:latin typeface="+mj-lt"/>
                <a:ea typeface="Calibri" panose="020F0502020204030204" pitchFamily="34" charset="0"/>
                <a:cs typeface="Times New Roman"/>
              </a:rPr>
              <a:t>5=international reporting and </a:t>
            </a:r>
            <a:r>
              <a:rPr lang="en-US" sz="1600" kern="100">
                <a:latin typeface="+mj-lt"/>
                <a:ea typeface="Calibri" panose="020F0502020204030204" pitchFamily="34" charset="0"/>
                <a:cs typeface="Times New Roman"/>
              </a:rPr>
              <a:t>accountability</a:t>
            </a:r>
            <a:endParaRPr lang="de-AT" sz="1600" kern="100">
              <a:latin typeface="+mj-lt"/>
              <a:ea typeface="Calibri" panose="020F0502020204030204" pitchFamily="34" charset="0"/>
              <a:cs typeface="Times New Roman"/>
            </a:endParaRPr>
          </a:p>
          <a:p>
            <a:pPr marL="457200" lvl="1" algn="just">
              <a:lnSpc>
                <a:spcPct val="107000"/>
              </a:lnSpc>
            </a:pPr>
            <a:r>
              <a:rPr lang="en-US" sz="1600" kern="100">
                <a:latin typeface="+mj-lt"/>
                <a:ea typeface="Calibri" panose="020F0502020204030204" pitchFamily="34" charset="0"/>
                <a:cs typeface="Times New Roman"/>
              </a:rPr>
              <a:t>6</a:t>
            </a:r>
            <a:r>
              <a:rPr lang="en-US" sz="1600" kern="100">
                <a:effectLst/>
                <a:latin typeface="+mj-lt"/>
                <a:ea typeface="Calibri" panose="020F0502020204030204" pitchFamily="34" charset="0"/>
                <a:cs typeface="Times New Roman"/>
              </a:rPr>
              <a:t>=financial </a:t>
            </a:r>
            <a:r>
              <a:rPr lang="en-US" sz="1600" kern="100">
                <a:latin typeface="+mj-lt"/>
                <a:ea typeface="Calibri" panose="020F0502020204030204" pitchFamily="34" charset="0"/>
                <a:cs typeface="Times New Roman"/>
              </a:rPr>
              <a:t>control</a:t>
            </a:r>
            <a:endParaRPr lang="de-AT" sz="1600" kern="100">
              <a:latin typeface="+mj-lt"/>
              <a:ea typeface="Calibri" panose="020F0502020204030204" pitchFamily="34" charset="0"/>
              <a:cs typeface="Times New Roman"/>
            </a:endParaRPr>
          </a:p>
          <a:p>
            <a:pPr marL="457200" lvl="1" algn="just">
              <a:lnSpc>
                <a:spcPct val="107000"/>
              </a:lnSpc>
            </a:pPr>
            <a:r>
              <a:rPr lang="en-US" sz="1600" kern="100">
                <a:latin typeface="+mj-lt"/>
                <a:ea typeface="Calibri" panose="020F0502020204030204" pitchFamily="34" charset="0"/>
                <a:cs typeface="Times New Roman"/>
              </a:rPr>
              <a:t>7</a:t>
            </a:r>
            <a:r>
              <a:rPr lang="en-US" sz="1600" kern="100">
                <a:effectLst/>
                <a:latin typeface="+mj-lt"/>
                <a:ea typeface="Calibri" panose="020F0502020204030204" pitchFamily="34" charset="0"/>
                <a:cs typeface="Times New Roman"/>
              </a:rPr>
              <a:t>=cross-cutting themes</a:t>
            </a:r>
            <a:endParaRPr lang="de-AT" sz="1600" kern="100">
              <a:latin typeface="+mj-lt"/>
              <a:ea typeface="Calibri" panose="020F0502020204030204" pitchFamily="34" charset="0"/>
              <a:cs typeface="Times New Roman"/>
            </a:endParaRPr>
          </a:p>
          <a:p>
            <a:pPr marL="457200" lvl="1" algn="just">
              <a:lnSpc>
                <a:spcPct val="107000"/>
              </a:lnSpc>
            </a:pPr>
            <a:endParaRPr lang="en-US" sz="1600" kern="100" dirty="0">
              <a:effectLst/>
              <a:latin typeface="+mj-lt"/>
              <a:ea typeface="Calibri" panose="020F0502020204030204" pitchFamily="34" charset="0"/>
              <a:cs typeface="Times New Roman"/>
            </a:endParaRPr>
          </a:p>
          <a:p>
            <a:pPr marL="742950" lvl="1" indent="-285750" algn="just">
              <a:lnSpc>
                <a:spcPct val="107000"/>
              </a:lnSpc>
              <a:buFont typeface="Courier New" panose="02070309020205020404" pitchFamily="49" charset="0"/>
              <a:buChar char="o"/>
            </a:pPr>
            <a:r>
              <a:rPr lang="en-US" sz="1600" kern="100" dirty="0">
                <a:effectLst/>
                <a:latin typeface="+mj-lt"/>
                <a:ea typeface="Calibri" panose="020F0502020204030204" pitchFamily="34" charset="0"/>
                <a:cs typeface="Times New Roman" panose="02020603050405020304" pitchFamily="18" charset="0"/>
              </a:rPr>
              <a:t>Is there a system for stakeholders to provide feedback on policy effectiveness and implementation? (yes/no)</a:t>
            </a:r>
            <a:endParaRPr lang="de-AT" sz="16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368919"/>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Agora_Palette">
      <a:dk1>
        <a:srgbClr val="000000"/>
      </a:dk1>
      <a:lt1>
        <a:srgbClr val="FFFFFF"/>
      </a:lt1>
      <a:dk2>
        <a:srgbClr val="091968"/>
      </a:dk2>
      <a:lt2>
        <a:srgbClr val="FF9928"/>
      </a:lt2>
      <a:accent1>
        <a:srgbClr val="0F79D8"/>
      </a:accent1>
      <a:accent2>
        <a:srgbClr val="EF006D"/>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D58B7CB20239848AE228F2D538F8FE4" ma:contentTypeVersion="15" ma:contentTypeDescription="Creare un nuovo documento." ma:contentTypeScope="" ma:versionID="5173f7ce15ebf9b8310815e40c977e54">
  <xsd:schema xmlns:xsd="http://www.w3.org/2001/XMLSchema" xmlns:xs="http://www.w3.org/2001/XMLSchema" xmlns:p="http://schemas.microsoft.com/office/2006/metadata/properties" xmlns:ns2="cd11c014-a56a-49f1-83d6-f3ba9584a9cc" xmlns:ns3="6fff6827-09fa-40d0-a027-21df3c81fb79" targetNamespace="http://schemas.microsoft.com/office/2006/metadata/properties" ma:root="true" ma:fieldsID="6e8b8eb0de0ac984cd47043123136149" ns2:_="" ns3:_="">
    <xsd:import namespace="cd11c014-a56a-49f1-83d6-f3ba9584a9cc"/>
    <xsd:import namespace="6fff6827-09fa-40d0-a027-21df3c81fb7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11c014-a56a-49f1-83d6-f3ba9584a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50a44c0d-8ada-4608-bee4-470e8c6fcc4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ff6827-09fa-40d0-a027-21df3c81fb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45dd32e-deb6-4027-bf32-46b556b1ee89}" ma:internalName="TaxCatchAll" ma:showField="CatchAllData" ma:web="6fff6827-09fa-40d0-a027-21df3c81fb7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fff6827-09fa-40d0-a027-21df3c81fb79" xsi:nil="true"/>
    <lcf76f155ced4ddcb4097134ff3c332f xmlns="cd11c014-a56a-49f1-83d6-f3ba9584a9c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F52089-DBB2-4BA7-9794-EABC601996DB}">
  <ds:schemaRefs>
    <ds:schemaRef ds:uri="http://schemas.microsoft.com/sharepoint/v3/contenttype/forms"/>
  </ds:schemaRefs>
</ds:datastoreItem>
</file>

<file path=customXml/itemProps2.xml><?xml version="1.0" encoding="utf-8"?>
<ds:datastoreItem xmlns:ds="http://schemas.openxmlformats.org/officeDocument/2006/customXml" ds:itemID="{7B1B5A85-3A79-4B77-8FDB-08A0B55CE3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11c014-a56a-49f1-83d6-f3ba9584a9cc"/>
    <ds:schemaRef ds:uri="6fff6827-09fa-40d0-a027-21df3c81fb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EEFD68-6EDB-4836-ADEB-5802846A0491}">
  <ds:schemaRefs>
    <ds:schemaRef ds:uri="http://schemas.microsoft.com/office/2006/metadata/properties"/>
    <ds:schemaRef ds:uri="http://schemas.microsoft.com/office/infopath/2007/PartnerControls"/>
    <ds:schemaRef ds:uri="6fff6827-09fa-40d0-a027-21df3c81fb79"/>
    <ds:schemaRef ds:uri="cd11c014-a56a-49f1-83d6-f3ba9584a9cc"/>
  </ds:schemaRefs>
</ds:datastoreItem>
</file>

<file path=docProps/app.xml><?xml version="1.0" encoding="utf-8"?>
<Properties xmlns="http://schemas.openxmlformats.org/officeDocument/2006/extended-properties" xmlns:vt="http://schemas.openxmlformats.org/officeDocument/2006/docPropsVTypes">
  <TotalTime>0</TotalTime>
  <Words>2499</Words>
  <Application>Microsoft Office PowerPoint</Application>
  <PresentationFormat>Широкоэкранный</PresentationFormat>
  <Paragraphs>247</Paragraphs>
  <Slides>26</Slides>
  <Notes>26</Notes>
  <HiddenSlides>0</HiddenSlides>
  <MMClips>0</MMClips>
  <ScaleCrop>false</ScaleCrop>
  <HeadingPairs>
    <vt:vector size="4" baseType="variant">
      <vt:variant>
        <vt:lpstr>Тема</vt:lpstr>
      </vt:variant>
      <vt:variant>
        <vt:i4>2</vt:i4>
      </vt:variant>
      <vt:variant>
        <vt:lpstr>Заголовки слайдов</vt:lpstr>
      </vt:variant>
      <vt:variant>
        <vt:i4>26</vt:i4>
      </vt:variant>
    </vt:vector>
  </HeadingPairs>
  <TitlesOfParts>
    <vt:vector size="28" baseType="lpstr">
      <vt:lpstr>Tema di Office</vt:lpstr>
      <vt:lpstr>1_Tema di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Alfredo Reder</dc:creator>
  <cp:lastModifiedBy>EROKHIN Dmitry</cp:lastModifiedBy>
  <cp:revision>448</cp:revision>
  <dcterms:created xsi:type="dcterms:W3CDTF">2022-12-11T12:19:00Z</dcterms:created>
  <dcterms:modified xsi:type="dcterms:W3CDTF">2024-06-05T16:05:57Z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0x0101002D58B7CB20239848AE228F2D538F8FE4</vt:lpwstr>
  </property>
  <property fmtid="{D5CDD505-2E9C-101B-9397-08002B2CF9AE}" pid="3" name="MediaServiceImageTags">
    <vt:lpwstr/>
  </property>
</Properties>
</file>