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8" r:id="rId6"/>
    <p:sldId id="297" r:id="rId7"/>
    <p:sldId id="266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1" r:id="rId16"/>
    <p:sldId id="292" r:id="rId17"/>
    <p:sldId id="290" r:id="rId18"/>
    <p:sldId id="287" r:id="rId19"/>
    <p:sldId id="286" r:id="rId20"/>
    <p:sldId id="288" r:id="rId21"/>
    <p:sldId id="289" r:id="rId22"/>
    <p:sldId id="293" r:id="rId23"/>
    <p:sldId id="274" r:id="rId24"/>
    <p:sldId id="275" r:id="rId25"/>
    <p:sldId id="276" r:id="rId26"/>
    <p:sldId id="295" r:id="rId27"/>
    <p:sldId id="277" r:id="rId28"/>
    <p:sldId id="259" r:id="rId29"/>
    <p:sldId id="296" r:id="rId30"/>
    <p:sldId id="260" r:id="rId31"/>
    <p:sldId id="294" r:id="rId3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52AA7-3432-4ED7-B279-BA111A533023}" v="424" dt="2024-07-23T05:55:50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howGuides="1">
      <p:cViewPr>
        <p:scale>
          <a:sx n="75" d="100"/>
          <a:sy n="75" d="100"/>
        </p:scale>
        <p:origin x="43" y="5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AK Elisa" userId="c16e0194-1e2f-4e36-b427-ab95e5223a2f" providerId="ADAL" clId="{46352AA7-3432-4ED7-B279-BA111A533023}"/>
    <pc:docChg chg="undo custSel addSld delSld modSld sldOrd modMainMaster">
      <pc:chgData name="STEFANIAK Elisa" userId="c16e0194-1e2f-4e36-b427-ab95e5223a2f" providerId="ADAL" clId="{46352AA7-3432-4ED7-B279-BA111A533023}" dt="2024-07-23T07:24:12.986" v="2312" actId="113"/>
      <pc:docMkLst>
        <pc:docMk/>
      </pc:docMkLst>
      <pc:sldChg chg="modSp mod">
        <pc:chgData name="STEFANIAK Elisa" userId="c16e0194-1e2f-4e36-b427-ab95e5223a2f" providerId="ADAL" clId="{46352AA7-3432-4ED7-B279-BA111A533023}" dt="2024-07-23T05:22:15.569" v="1652" actId="2711"/>
        <pc:sldMkLst>
          <pc:docMk/>
          <pc:sldMk cId="2539579426" sldId="256"/>
        </pc:sldMkLst>
        <pc:graphicFrameChg chg="mod modGraphic">
          <ac:chgData name="STEFANIAK Elisa" userId="c16e0194-1e2f-4e36-b427-ab95e5223a2f" providerId="ADAL" clId="{46352AA7-3432-4ED7-B279-BA111A533023}" dt="2024-07-23T05:22:15.569" v="1652" actId="2711"/>
          <ac:graphicFrameMkLst>
            <pc:docMk/>
            <pc:sldMk cId="2539579426" sldId="256"/>
            <ac:graphicFrameMk id="4" creationId="{58789D42-9161-88FF-704D-3881731A3E5A}"/>
          </ac:graphicFrameMkLst>
        </pc:graphicFrameChg>
      </pc:sldChg>
      <pc:sldChg chg="del">
        <pc:chgData name="STEFANIAK Elisa" userId="c16e0194-1e2f-4e36-b427-ab95e5223a2f" providerId="ADAL" clId="{46352AA7-3432-4ED7-B279-BA111A533023}" dt="2024-07-22T06:08:37.259" v="32" actId="47"/>
        <pc:sldMkLst>
          <pc:docMk/>
          <pc:sldMk cId="1274436075" sldId="257"/>
        </pc:sldMkLst>
      </pc:sldChg>
      <pc:sldChg chg="del">
        <pc:chgData name="STEFANIAK Elisa" userId="c16e0194-1e2f-4e36-b427-ab95e5223a2f" providerId="ADAL" clId="{46352AA7-3432-4ED7-B279-BA111A533023}" dt="2024-07-22T06:42:01.340" v="375" actId="47"/>
        <pc:sldMkLst>
          <pc:docMk/>
          <pc:sldMk cId="852412329" sldId="258"/>
        </pc:sldMkLst>
      </pc:sldChg>
      <pc:sldChg chg="addSp delSp modSp mod">
        <pc:chgData name="STEFANIAK Elisa" userId="c16e0194-1e2f-4e36-b427-ab95e5223a2f" providerId="ADAL" clId="{46352AA7-3432-4ED7-B279-BA111A533023}" dt="2024-07-22T11:54:49.781" v="1445" actId="403"/>
        <pc:sldMkLst>
          <pc:docMk/>
          <pc:sldMk cId="2386265682" sldId="259"/>
        </pc:sldMkLst>
        <pc:spChg chg="mod">
          <ac:chgData name="STEFANIAK Elisa" userId="c16e0194-1e2f-4e36-b427-ab95e5223a2f" providerId="ADAL" clId="{46352AA7-3432-4ED7-B279-BA111A533023}" dt="2024-07-22T11:53:46.488" v="1433" actId="20577"/>
          <ac:spMkLst>
            <pc:docMk/>
            <pc:sldMk cId="2386265682" sldId="259"/>
            <ac:spMk id="2" creationId="{F78F9C2D-84D2-7BFE-A577-90B542850810}"/>
          </ac:spMkLst>
        </pc:spChg>
        <pc:spChg chg="del">
          <ac:chgData name="STEFANIAK Elisa" userId="c16e0194-1e2f-4e36-b427-ab95e5223a2f" providerId="ADAL" clId="{46352AA7-3432-4ED7-B279-BA111A533023}" dt="2024-07-22T11:54:06.071" v="1434"/>
          <ac:spMkLst>
            <pc:docMk/>
            <pc:sldMk cId="2386265682" sldId="259"/>
            <ac:spMk id="3" creationId="{191F91AB-604A-B5D0-2442-9DB71C36ECAE}"/>
          </ac:spMkLst>
        </pc:spChg>
        <pc:graphicFrameChg chg="add mod modGraphic">
          <ac:chgData name="STEFANIAK Elisa" userId="c16e0194-1e2f-4e36-b427-ab95e5223a2f" providerId="ADAL" clId="{46352AA7-3432-4ED7-B279-BA111A533023}" dt="2024-07-22T11:54:49.781" v="1445" actId="403"/>
          <ac:graphicFrameMkLst>
            <pc:docMk/>
            <pc:sldMk cId="2386265682" sldId="259"/>
            <ac:graphicFrameMk id="4" creationId="{449CDF20-F89B-49DB-3485-966049335B36}"/>
          </ac:graphicFrameMkLst>
        </pc:graphicFrameChg>
      </pc:sldChg>
      <pc:sldChg chg="addSp delSp modSp mod chgLayout">
        <pc:chgData name="STEFANIAK Elisa" userId="c16e0194-1e2f-4e36-b427-ab95e5223a2f" providerId="ADAL" clId="{46352AA7-3432-4ED7-B279-BA111A533023}" dt="2024-07-22T12:02:14.045" v="1603" actId="255"/>
        <pc:sldMkLst>
          <pc:docMk/>
          <pc:sldMk cId="3263203774" sldId="260"/>
        </pc:sldMkLst>
        <pc:spChg chg="add del mod">
          <ac:chgData name="STEFANIAK Elisa" userId="c16e0194-1e2f-4e36-b427-ab95e5223a2f" providerId="ADAL" clId="{46352AA7-3432-4ED7-B279-BA111A533023}" dt="2024-07-22T11:57:14.963" v="1447" actId="22"/>
          <ac:spMkLst>
            <pc:docMk/>
            <pc:sldMk cId="3263203774" sldId="260"/>
            <ac:spMk id="2" creationId="{B866CE79-758E-71C3-000F-2D9487FBBC53}"/>
          </ac:spMkLst>
        </pc:spChg>
        <pc:spChg chg="add mod">
          <ac:chgData name="STEFANIAK Elisa" userId="c16e0194-1e2f-4e36-b427-ab95e5223a2f" providerId="ADAL" clId="{46352AA7-3432-4ED7-B279-BA111A533023}" dt="2024-07-22T11:58:58.242" v="1465" actId="1076"/>
          <ac:spMkLst>
            <pc:docMk/>
            <pc:sldMk cId="3263203774" sldId="260"/>
            <ac:spMk id="7" creationId="{827C6527-76B1-23CC-C91F-BD3BEBF28DB2}"/>
          </ac:spMkLst>
        </pc:spChg>
        <pc:spChg chg="add mod">
          <ac:chgData name="STEFANIAK Elisa" userId="c16e0194-1e2f-4e36-b427-ab95e5223a2f" providerId="ADAL" clId="{46352AA7-3432-4ED7-B279-BA111A533023}" dt="2024-07-22T12:02:14.045" v="1603" actId="255"/>
          <ac:spMkLst>
            <pc:docMk/>
            <pc:sldMk cId="3263203774" sldId="260"/>
            <ac:spMk id="8" creationId="{F9235356-BC6D-D782-BA33-4161698132AC}"/>
          </ac:spMkLst>
        </pc:spChg>
        <pc:picChg chg="add mod ord modCrop">
          <ac:chgData name="STEFANIAK Elisa" userId="c16e0194-1e2f-4e36-b427-ab95e5223a2f" providerId="ADAL" clId="{46352AA7-3432-4ED7-B279-BA111A533023}" dt="2024-07-22T11:57:40.314" v="1453" actId="1440"/>
          <ac:picMkLst>
            <pc:docMk/>
            <pc:sldMk cId="3263203774" sldId="260"/>
            <ac:picMk id="4" creationId="{7EC26AB3-BECB-B68B-EC97-F84A0E36175E}"/>
          </ac:picMkLst>
        </pc:picChg>
        <pc:picChg chg="add mod modCrop">
          <ac:chgData name="STEFANIAK Elisa" userId="c16e0194-1e2f-4e36-b427-ab95e5223a2f" providerId="ADAL" clId="{46352AA7-3432-4ED7-B279-BA111A533023}" dt="2024-07-22T11:58:28.839" v="1460" actId="1076"/>
          <ac:picMkLst>
            <pc:docMk/>
            <pc:sldMk cId="3263203774" sldId="260"/>
            <ac:picMk id="6" creationId="{093D70AF-C5D2-1C21-541B-5793ABAEC76B}"/>
          </ac:picMkLst>
        </pc:picChg>
      </pc:sldChg>
      <pc:sldChg chg="del">
        <pc:chgData name="STEFANIAK Elisa" userId="c16e0194-1e2f-4e36-b427-ab95e5223a2f" providerId="ADAL" clId="{46352AA7-3432-4ED7-B279-BA111A533023}" dt="2024-07-22T11:58:40.162" v="1462" actId="47"/>
        <pc:sldMkLst>
          <pc:docMk/>
          <pc:sldMk cId="3363824024" sldId="261"/>
        </pc:sldMkLst>
      </pc:sldChg>
      <pc:sldChg chg="del">
        <pc:chgData name="STEFANIAK Elisa" userId="c16e0194-1e2f-4e36-b427-ab95e5223a2f" providerId="ADAL" clId="{46352AA7-3432-4ED7-B279-BA111A533023}" dt="2024-07-22T11:59:08.297" v="1466" actId="47"/>
        <pc:sldMkLst>
          <pc:docMk/>
          <pc:sldMk cId="3424716864" sldId="262"/>
        </pc:sldMkLst>
      </pc:sldChg>
      <pc:sldChg chg="del">
        <pc:chgData name="STEFANIAK Elisa" userId="c16e0194-1e2f-4e36-b427-ab95e5223a2f" providerId="ADAL" clId="{46352AA7-3432-4ED7-B279-BA111A533023}" dt="2024-07-22T11:58:34.151" v="1461" actId="47"/>
        <pc:sldMkLst>
          <pc:docMk/>
          <pc:sldMk cId="2476356902" sldId="263"/>
        </pc:sldMkLst>
      </pc:sldChg>
      <pc:sldChg chg="del">
        <pc:chgData name="STEFANIAK Elisa" userId="c16e0194-1e2f-4e36-b427-ab95e5223a2f" providerId="ADAL" clId="{46352AA7-3432-4ED7-B279-BA111A533023}" dt="2024-07-22T06:07:45.322" v="18" actId="47"/>
        <pc:sldMkLst>
          <pc:docMk/>
          <pc:sldMk cId="109857222" sldId="264"/>
        </pc:sldMkLst>
      </pc:sldChg>
      <pc:sldChg chg="del">
        <pc:chgData name="STEFANIAK Elisa" userId="c16e0194-1e2f-4e36-b427-ab95e5223a2f" providerId="ADAL" clId="{46352AA7-3432-4ED7-B279-BA111A533023}" dt="2024-07-22T06:08:41.923" v="33" actId="47"/>
        <pc:sldMkLst>
          <pc:docMk/>
          <pc:sldMk cId="1798015963" sldId="265"/>
        </pc:sldMkLst>
      </pc:sldChg>
      <pc:sldChg chg="addSp delSp modSp mod modClrScheme chgLayout">
        <pc:chgData name="STEFANIAK Elisa" userId="c16e0194-1e2f-4e36-b427-ab95e5223a2f" providerId="ADAL" clId="{46352AA7-3432-4ED7-B279-BA111A533023}" dt="2024-07-22T06:16:36.606" v="69" actId="207"/>
        <pc:sldMkLst>
          <pc:docMk/>
          <pc:sldMk cId="3159303620" sldId="266"/>
        </pc:sldMkLst>
        <pc:spChg chg="mod ord">
          <ac:chgData name="STEFANIAK Elisa" userId="c16e0194-1e2f-4e36-b427-ab95e5223a2f" providerId="ADAL" clId="{46352AA7-3432-4ED7-B279-BA111A533023}" dt="2024-07-22T06:12:42.185" v="43" actId="700"/>
          <ac:spMkLst>
            <pc:docMk/>
            <pc:sldMk cId="3159303620" sldId="266"/>
            <ac:spMk id="2" creationId="{EE262BD9-49CA-9635-F380-A4F510E3754F}"/>
          </ac:spMkLst>
        </pc:spChg>
        <pc:spChg chg="add del mod ord">
          <ac:chgData name="STEFANIAK Elisa" userId="c16e0194-1e2f-4e36-b427-ab95e5223a2f" providerId="ADAL" clId="{46352AA7-3432-4ED7-B279-BA111A533023}" dt="2024-07-22T06:14:34.261" v="52" actId="478"/>
          <ac:spMkLst>
            <pc:docMk/>
            <pc:sldMk cId="3159303620" sldId="266"/>
            <ac:spMk id="3" creationId="{E62F4494-8D3D-6FFC-5B02-D1767CC40DBB}"/>
          </ac:spMkLst>
        </pc:spChg>
        <pc:spChg chg="mod">
          <ac:chgData name="STEFANIAK Elisa" userId="c16e0194-1e2f-4e36-b427-ab95e5223a2f" providerId="ADAL" clId="{46352AA7-3432-4ED7-B279-BA111A533023}" dt="2024-07-22T06:13:34.421" v="47" actId="1076"/>
          <ac:spMkLst>
            <pc:docMk/>
            <pc:sldMk cId="3159303620" sldId="266"/>
            <ac:spMk id="5" creationId="{CCDDD81E-01D0-A2E4-44DE-2DE8F42078B9}"/>
          </ac:spMkLst>
        </pc:spChg>
        <pc:spChg chg="mod">
          <ac:chgData name="STEFANIAK Elisa" userId="c16e0194-1e2f-4e36-b427-ab95e5223a2f" providerId="ADAL" clId="{46352AA7-3432-4ED7-B279-BA111A533023}" dt="2024-07-22T06:13:14.684" v="45" actId="1076"/>
          <ac:spMkLst>
            <pc:docMk/>
            <pc:sldMk cId="3159303620" sldId="266"/>
            <ac:spMk id="6" creationId="{F4755944-E263-A158-2378-28AC5CA14AE6}"/>
          </ac:spMkLst>
        </pc:spChg>
        <pc:spChg chg="mod">
          <ac:chgData name="STEFANIAK Elisa" userId="c16e0194-1e2f-4e36-b427-ab95e5223a2f" providerId="ADAL" clId="{46352AA7-3432-4ED7-B279-BA111A533023}" dt="2024-07-22T06:16:36.606" v="69" actId="207"/>
          <ac:spMkLst>
            <pc:docMk/>
            <pc:sldMk cId="3159303620" sldId="266"/>
            <ac:spMk id="13" creationId="{6378A348-6A28-F115-606E-1DEF4CB6BE36}"/>
          </ac:spMkLst>
        </pc:spChg>
        <pc:spChg chg="mod">
          <ac:chgData name="STEFANIAK Elisa" userId="c16e0194-1e2f-4e36-b427-ab95e5223a2f" providerId="ADAL" clId="{46352AA7-3432-4ED7-B279-BA111A533023}" dt="2024-07-22T06:13:37.909" v="48" actId="1076"/>
          <ac:spMkLst>
            <pc:docMk/>
            <pc:sldMk cId="3159303620" sldId="266"/>
            <ac:spMk id="14" creationId="{FB79D972-F77C-9A94-0972-DA99252563F5}"/>
          </ac:spMkLst>
        </pc:spChg>
        <pc:spChg chg="mod">
          <ac:chgData name="STEFANIAK Elisa" userId="c16e0194-1e2f-4e36-b427-ab95e5223a2f" providerId="ADAL" clId="{46352AA7-3432-4ED7-B279-BA111A533023}" dt="2024-07-22T06:16:36.606" v="69" actId="207"/>
          <ac:spMkLst>
            <pc:docMk/>
            <pc:sldMk cId="3159303620" sldId="266"/>
            <ac:spMk id="15" creationId="{6BBB2BD6-5AF7-6239-E0C7-CA7072E74F83}"/>
          </ac:spMkLst>
        </pc:spChg>
        <pc:spChg chg="mod">
          <ac:chgData name="STEFANIAK Elisa" userId="c16e0194-1e2f-4e36-b427-ab95e5223a2f" providerId="ADAL" clId="{46352AA7-3432-4ED7-B279-BA111A533023}" dt="2024-07-22T06:13:19.376" v="46" actId="1076"/>
          <ac:spMkLst>
            <pc:docMk/>
            <pc:sldMk cId="3159303620" sldId="266"/>
            <ac:spMk id="16" creationId="{33CFA690-8604-1766-5834-75CD55379963}"/>
          </ac:spMkLst>
        </pc:spChg>
      </pc:sldChg>
      <pc:sldChg chg="del">
        <pc:chgData name="STEFANIAK Elisa" userId="c16e0194-1e2f-4e36-b427-ab95e5223a2f" providerId="ADAL" clId="{46352AA7-3432-4ED7-B279-BA111A533023}" dt="2024-07-22T06:15:12.112" v="55" actId="47"/>
        <pc:sldMkLst>
          <pc:docMk/>
          <pc:sldMk cId="3041819647" sldId="267"/>
        </pc:sldMkLst>
      </pc:sldChg>
      <pc:sldChg chg="del">
        <pc:chgData name="STEFANIAK Elisa" userId="c16e0194-1e2f-4e36-b427-ab95e5223a2f" providerId="ADAL" clId="{46352AA7-3432-4ED7-B279-BA111A533023}" dt="2024-07-22T06:21:35.472" v="104" actId="47"/>
        <pc:sldMkLst>
          <pc:docMk/>
          <pc:sldMk cId="1753191974" sldId="268"/>
        </pc:sldMkLst>
      </pc:sldChg>
      <pc:sldChg chg="del">
        <pc:chgData name="STEFANIAK Elisa" userId="c16e0194-1e2f-4e36-b427-ab95e5223a2f" providerId="ADAL" clId="{46352AA7-3432-4ED7-B279-BA111A533023}" dt="2024-07-22T06:23:07.545" v="137" actId="47"/>
        <pc:sldMkLst>
          <pc:docMk/>
          <pc:sldMk cId="207709382" sldId="269"/>
        </pc:sldMkLst>
      </pc:sldChg>
      <pc:sldChg chg="modSp del mod">
        <pc:chgData name="STEFANIAK Elisa" userId="c16e0194-1e2f-4e36-b427-ab95e5223a2f" providerId="ADAL" clId="{46352AA7-3432-4ED7-B279-BA111A533023}" dt="2024-07-22T06:24:52.674" v="150" actId="47"/>
        <pc:sldMkLst>
          <pc:docMk/>
          <pc:sldMk cId="953380891" sldId="270"/>
        </pc:sldMkLst>
        <pc:spChg chg="mod">
          <ac:chgData name="STEFANIAK Elisa" userId="c16e0194-1e2f-4e36-b427-ab95e5223a2f" providerId="ADAL" clId="{46352AA7-3432-4ED7-B279-BA111A533023}" dt="2024-07-22T06:24:19.099" v="143" actId="21"/>
          <ac:spMkLst>
            <pc:docMk/>
            <pc:sldMk cId="953380891" sldId="270"/>
            <ac:spMk id="2" creationId="{622D99CE-E938-242F-3300-076662B92DE1}"/>
          </ac:spMkLst>
        </pc:spChg>
        <pc:spChg chg="mod">
          <ac:chgData name="STEFANIAK Elisa" userId="c16e0194-1e2f-4e36-b427-ab95e5223a2f" providerId="ADAL" clId="{46352AA7-3432-4ED7-B279-BA111A533023}" dt="2024-07-22T06:24:30.023" v="145" actId="21"/>
          <ac:spMkLst>
            <pc:docMk/>
            <pc:sldMk cId="953380891" sldId="270"/>
            <ac:spMk id="3" creationId="{56CA8EA7-92BC-39C3-758E-AE4F1E91F349}"/>
          </ac:spMkLst>
        </pc:spChg>
      </pc:sldChg>
      <pc:sldChg chg="del">
        <pc:chgData name="STEFANIAK Elisa" userId="c16e0194-1e2f-4e36-b427-ab95e5223a2f" providerId="ADAL" clId="{46352AA7-3432-4ED7-B279-BA111A533023}" dt="2024-07-22T06:34:38.656" v="248" actId="47"/>
        <pc:sldMkLst>
          <pc:docMk/>
          <pc:sldMk cId="460714613" sldId="271"/>
        </pc:sldMkLst>
      </pc:sldChg>
      <pc:sldChg chg="del">
        <pc:chgData name="STEFANIAK Elisa" userId="c16e0194-1e2f-4e36-b427-ab95e5223a2f" providerId="ADAL" clId="{46352AA7-3432-4ED7-B279-BA111A533023}" dt="2024-07-22T06:36:52.301" v="332" actId="47"/>
        <pc:sldMkLst>
          <pc:docMk/>
          <pc:sldMk cId="1972450541" sldId="272"/>
        </pc:sldMkLst>
      </pc:sldChg>
      <pc:sldChg chg="del ord">
        <pc:chgData name="STEFANIAK Elisa" userId="c16e0194-1e2f-4e36-b427-ab95e5223a2f" providerId="ADAL" clId="{46352AA7-3432-4ED7-B279-BA111A533023}" dt="2024-07-22T11:37:32.451" v="847" actId="47"/>
        <pc:sldMkLst>
          <pc:docMk/>
          <pc:sldMk cId="2540390706" sldId="273"/>
        </pc:sldMkLst>
      </pc:sldChg>
      <pc:sldChg chg="addSp delSp modSp mod modClrScheme chgLayout">
        <pc:chgData name="STEFANIAK Elisa" userId="c16e0194-1e2f-4e36-b427-ab95e5223a2f" providerId="ADAL" clId="{46352AA7-3432-4ED7-B279-BA111A533023}" dt="2024-07-23T06:48:34.582" v="2311"/>
        <pc:sldMkLst>
          <pc:docMk/>
          <pc:sldMk cId="404953867" sldId="274"/>
        </pc:sldMkLst>
        <pc:spChg chg="mod ord">
          <ac:chgData name="STEFANIAK Elisa" userId="c16e0194-1e2f-4e36-b427-ab95e5223a2f" providerId="ADAL" clId="{46352AA7-3432-4ED7-B279-BA111A533023}" dt="2024-07-22T11:36:57.702" v="838" actId="700"/>
          <ac:spMkLst>
            <pc:docMk/>
            <pc:sldMk cId="404953867" sldId="274"/>
            <ac:spMk id="2" creationId="{FB705697-A15A-BC80-CE2E-F275D72ECFED}"/>
          </ac:spMkLst>
        </pc:spChg>
        <pc:spChg chg="del mod ord">
          <ac:chgData name="STEFANIAK Elisa" userId="c16e0194-1e2f-4e36-b427-ab95e5223a2f" providerId="ADAL" clId="{46352AA7-3432-4ED7-B279-BA111A533023}" dt="2024-07-22T11:37:17.959" v="845" actId="478"/>
          <ac:spMkLst>
            <pc:docMk/>
            <pc:sldMk cId="404953867" sldId="274"/>
            <ac:spMk id="3" creationId="{D8CDE085-7376-F41B-218B-5CA31C1B26A0}"/>
          </ac:spMkLst>
        </pc:spChg>
        <pc:spChg chg="add mod ord">
          <ac:chgData name="STEFANIAK Elisa" userId="c16e0194-1e2f-4e36-b427-ab95e5223a2f" providerId="ADAL" clId="{46352AA7-3432-4ED7-B279-BA111A533023}" dt="2024-07-23T06:48:34.582" v="2311"/>
          <ac:spMkLst>
            <pc:docMk/>
            <pc:sldMk cId="404953867" sldId="274"/>
            <ac:spMk id="4" creationId="{208F0BAE-08F4-270B-7553-DBEC6C3AE966}"/>
          </ac:spMkLst>
        </pc:spChg>
      </pc:sldChg>
      <pc:sldChg chg="addSp delSp modSp mod modClrScheme chgLayout">
        <pc:chgData name="STEFANIAK Elisa" userId="c16e0194-1e2f-4e36-b427-ab95e5223a2f" providerId="ADAL" clId="{46352AA7-3432-4ED7-B279-BA111A533023}" dt="2024-07-22T11:44:16.169" v="1384" actId="20577"/>
        <pc:sldMkLst>
          <pc:docMk/>
          <pc:sldMk cId="3574511353" sldId="275"/>
        </pc:sldMkLst>
        <pc:spChg chg="mod ord">
          <ac:chgData name="STEFANIAK Elisa" userId="c16e0194-1e2f-4e36-b427-ab95e5223a2f" providerId="ADAL" clId="{46352AA7-3432-4ED7-B279-BA111A533023}" dt="2024-07-22T11:37:59.691" v="859" actId="700"/>
          <ac:spMkLst>
            <pc:docMk/>
            <pc:sldMk cId="3574511353" sldId="275"/>
            <ac:spMk id="2" creationId="{89BDBC4B-40D2-67A8-F10F-08B2B3F6D856}"/>
          </ac:spMkLst>
        </pc:spChg>
        <pc:spChg chg="del mod ord">
          <ac:chgData name="STEFANIAK Elisa" userId="c16e0194-1e2f-4e36-b427-ab95e5223a2f" providerId="ADAL" clId="{46352AA7-3432-4ED7-B279-BA111A533023}" dt="2024-07-22T11:37:59.691" v="859" actId="700"/>
          <ac:spMkLst>
            <pc:docMk/>
            <pc:sldMk cId="3574511353" sldId="275"/>
            <ac:spMk id="3" creationId="{D4742474-75BE-EE4D-67E6-A59E43780836}"/>
          </ac:spMkLst>
        </pc:spChg>
        <pc:spChg chg="add mod ord">
          <ac:chgData name="STEFANIAK Elisa" userId="c16e0194-1e2f-4e36-b427-ab95e5223a2f" providerId="ADAL" clId="{46352AA7-3432-4ED7-B279-BA111A533023}" dt="2024-07-22T11:44:16.169" v="1384" actId="20577"/>
          <ac:spMkLst>
            <pc:docMk/>
            <pc:sldMk cId="3574511353" sldId="275"/>
            <ac:spMk id="4" creationId="{FABD6D1F-E2DD-FE4D-3ED3-83C3BEAD0A32}"/>
          </ac:spMkLst>
        </pc:spChg>
      </pc:sldChg>
      <pc:sldChg chg="addSp delSp modSp mod modClrScheme chgLayout">
        <pc:chgData name="STEFANIAK Elisa" userId="c16e0194-1e2f-4e36-b427-ab95e5223a2f" providerId="ADAL" clId="{46352AA7-3432-4ED7-B279-BA111A533023}" dt="2024-07-23T05:27:41.740" v="1720" actId="20577"/>
        <pc:sldMkLst>
          <pc:docMk/>
          <pc:sldMk cId="1613841642" sldId="276"/>
        </pc:sldMkLst>
        <pc:spChg chg="mod ord">
          <ac:chgData name="STEFANIAK Elisa" userId="c16e0194-1e2f-4e36-b427-ab95e5223a2f" providerId="ADAL" clId="{46352AA7-3432-4ED7-B279-BA111A533023}" dt="2024-07-23T05:27:41.740" v="1720" actId="20577"/>
          <ac:spMkLst>
            <pc:docMk/>
            <pc:sldMk cId="1613841642" sldId="276"/>
            <ac:spMk id="2" creationId="{FF8D0B10-4BAE-ECF2-E369-D8B31C853DF2}"/>
          </ac:spMkLst>
        </pc:spChg>
        <pc:spChg chg="del mod ord">
          <ac:chgData name="STEFANIAK Elisa" userId="c16e0194-1e2f-4e36-b427-ab95e5223a2f" providerId="ADAL" clId="{46352AA7-3432-4ED7-B279-BA111A533023}" dt="2024-07-22T11:44:56.270" v="1385" actId="700"/>
          <ac:spMkLst>
            <pc:docMk/>
            <pc:sldMk cId="1613841642" sldId="276"/>
            <ac:spMk id="3" creationId="{D66F4EA9-866A-1B94-C5C6-7AEFE265F372}"/>
          </ac:spMkLst>
        </pc:spChg>
        <pc:spChg chg="add del mod ord">
          <ac:chgData name="STEFANIAK Elisa" userId="c16e0194-1e2f-4e36-b427-ab95e5223a2f" providerId="ADAL" clId="{46352AA7-3432-4ED7-B279-BA111A533023}" dt="2024-07-22T11:48:43.794" v="1387"/>
          <ac:spMkLst>
            <pc:docMk/>
            <pc:sldMk cId="1613841642" sldId="276"/>
            <ac:spMk id="4" creationId="{9C5D1A68-1210-F55F-564D-5CD76E30B82B}"/>
          </ac:spMkLst>
        </pc:spChg>
        <pc:spChg chg="add mod ord">
          <ac:chgData name="STEFANIAK Elisa" userId="c16e0194-1e2f-4e36-b427-ab95e5223a2f" providerId="ADAL" clId="{46352AA7-3432-4ED7-B279-BA111A533023}" dt="2024-07-22T11:44:56.270" v="1385" actId="700"/>
          <ac:spMkLst>
            <pc:docMk/>
            <pc:sldMk cId="1613841642" sldId="276"/>
            <ac:spMk id="5" creationId="{41C82690-F12A-C99B-17E8-5D285E8D4DD3}"/>
          </ac:spMkLst>
        </pc:spChg>
        <pc:picChg chg="add mod">
          <ac:chgData name="STEFANIAK Elisa" userId="c16e0194-1e2f-4e36-b427-ab95e5223a2f" providerId="ADAL" clId="{46352AA7-3432-4ED7-B279-BA111A533023}" dt="2024-07-22T11:48:50.366" v="1390" actId="1076"/>
          <ac:picMkLst>
            <pc:docMk/>
            <pc:sldMk cId="1613841642" sldId="276"/>
            <ac:picMk id="6" creationId="{DCFBC367-126E-28F3-F332-F20921A362D1}"/>
          </ac:picMkLst>
        </pc:picChg>
      </pc:sldChg>
      <pc:sldChg chg="addSp delSp modSp mod modClrScheme chgLayout">
        <pc:chgData name="STEFANIAK Elisa" userId="c16e0194-1e2f-4e36-b427-ab95e5223a2f" providerId="ADAL" clId="{46352AA7-3432-4ED7-B279-BA111A533023}" dt="2024-07-22T11:53:36.080" v="1418" actId="1076"/>
        <pc:sldMkLst>
          <pc:docMk/>
          <pc:sldMk cId="1634595256" sldId="277"/>
        </pc:sldMkLst>
        <pc:spChg chg="mod ord">
          <ac:chgData name="STEFANIAK Elisa" userId="c16e0194-1e2f-4e36-b427-ab95e5223a2f" providerId="ADAL" clId="{46352AA7-3432-4ED7-B279-BA111A533023}" dt="2024-07-22T11:52:45.200" v="1414" actId="700"/>
          <ac:spMkLst>
            <pc:docMk/>
            <pc:sldMk cId="1634595256" sldId="277"/>
            <ac:spMk id="2" creationId="{DAE2B41A-C8E7-B3FB-5BCF-7D8DA4F8606D}"/>
          </ac:spMkLst>
        </pc:spChg>
        <pc:spChg chg="del mod ord">
          <ac:chgData name="STEFANIAK Elisa" userId="c16e0194-1e2f-4e36-b427-ab95e5223a2f" providerId="ADAL" clId="{46352AA7-3432-4ED7-B279-BA111A533023}" dt="2024-07-22T11:52:45.200" v="1414" actId="700"/>
          <ac:spMkLst>
            <pc:docMk/>
            <pc:sldMk cId="1634595256" sldId="277"/>
            <ac:spMk id="3" creationId="{B239A8D5-53E7-8C98-88D3-B331BD0F2114}"/>
          </ac:spMkLst>
        </pc:spChg>
        <pc:spChg chg="add mod ord">
          <ac:chgData name="STEFANIAK Elisa" userId="c16e0194-1e2f-4e36-b427-ab95e5223a2f" providerId="ADAL" clId="{46352AA7-3432-4ED7-B279-BA111A533023}" dt="2024-07-22T11:52:45.200" v="1414" actId="700"/>
          <ac:spMkLst>
            <pc:docMk/>
            <pc:sldMk cId="1634595256" sldId="277"/>
            <ac:spMk id="4" creationId="{5324ED2F-5255-236A-BE83-44BA975E5853}"/>
          </ac:spMkLst>
        </pc:spChg>
        <pc:picChg chg="add mod">
          <ac:chgData name="STEFANIAK Elisa" userId="c16e0194-1e2f-4e36-b427-ab95e5223a2f" providerId="ADAL" clId="{46352AA7-3432-4ED7-B279-BA111A533023}" dt="2024-07-22T11:53:36.080" v="1418" actId="1076"/>
          <ac:picMkLst>
            <pc:docMk/>
            <pc:sldMk cId="1634595256" sldId="277"/>
            <ac:picMk id="5" creationId="{BB5E9433-86BE-ABE9-D277-B91ABF541C3A}"/>
          </ac:picMkLst>
        </pc:picChg>
      </pc:sldChg>
      <pc:sldChg chg="addSp delSp modSp new mod modClrScheme chgLayout">
        <pc:chgData name="STEFANIAK Elisa" userId="c16e0194-1e2f-4e36-b427-ab95e5223a2f" providerId="ADAL" clId="{46352AA7-3432-4ED7-B279-BA111A533023}" dt="2024-07-23T05:47:17.630" v="2062" actId="1038"/>
        <pc:sldMkLst>
          <pc:docMk/>
          <pc:sldMk cId="795370738" sldId="278"/>
        </pc:sldMkLst>
        <pc:spChg chg="add del">
          <ac:chgData name="STEFANIAK Elisa" userId="c16e0194-1e2f-4e36-b427-ab95e5223a2f" providerId="ADAL" clId="{46352AA7-3432-4ED7-B279-BA111A533023}" dt="2024-07-22T06:07:54.276" v="21" actId="22"/>
          <ac:spMkLst>
            <pc:docMk/>
            <pc:sldMk cId="795370738" sldId="278"/>
            <ac:spMk id="3" creationId="{23AAE1F5-A548-01C5-CA09-03563798DEA9}"/>
          </ac:spMkLst>
        </pc:spChg>
        <pc:spChg chg="add mod">
          <ac:chgData name="STEFANIAK Elisa" userId="c16e0194-1e2f-4e36-b427-ab95e5223a2f" providerId="ADAL" clId="{46352AA7-3432-4ED7-B279-BA111A533023}" dt="2024-07-22T06:08:07.476" v="23"/>
          <ac:spMkLst>
            <pc:docMk/>
            <pc:sldMk cId="795370738" sldId="278"/>
            <ac:spMk id="4" creationId="{FD0D1690-0BF1-418A-C6C0-B1193C0A2A07}"/>
          </ac:spMkLst>
        </pc:spChg>
        <pc:spChg chg="add del mod">
          <ac:chgData name="STEFANIAK Elisa" userId="c16e0194-1e2f-4e36-b427-ab95e5223a2f" providerId="ADAL" clId="{46352AA7-3432-4ED7-B279-BA111A533023}" dt="2024-07-22T06:08:14.934" v="24"/>
          <ac:spMkLst>
            <pc:docMk/>
            <pc:sldMk cId="795370738" sldId="278"/>
            <ac:spMk id="5" creationId="{F002F7A5-1F47-D8A9-EC54-22DFD4930CBC}"/>
          </ac:spMkLst>
        </pc:spChg>
        <pc:spChg chg="add mod">
          <ac:chgData name="STEFANIAK Elisa" userId="c16e0194-1e2f-4e36-b427-ab95e5223a2f" providerId="ADAL" clId="{46352AA7-3432-4ED7-B279-BA111A533023}" dt="2024-07-22T06:08:31.693" v="30" actId="14100"/>
          <ac:spMkLst>
            <pc:docMk/>
            <pc:sldMk cId="795370738" sldId="278"/>
            <ac:spMk id="6" creationId="{DF844426-DB36-6B34-2FF4-9A5B830387BB}"/>
          </ac:spMkLst>
        </pc:spChg>
        <pc:picChg chg="add mod">
          <ac:chgData name="STEFANIAK Elisa" userId="c16e0194-1e2f-4e36-b427-ab95e5223a2f" providerId="ADAL" clId="{46352AA7-3432-4ED7-B279-BA111A533023}" dt="2024-07-23T05:47:17.630" v="2062" actId="1038"/>
          <ac:picMkLst>
            <pc:docMk/>
            <pc:sldMk cId="795370738" sldId="278"/>
            <ac:picMk id="7" creationId="{5E89D4A1-83A1-650A-4B95-0A02500E800C}"/>
          </ac:picMkLst>
        </pc:picChg>
        <pc:picChg chg="add mod">
          <ac:chgData name="STEFANIAK Elisa" userId="c16e0194-1e2f-4e36-b427-ab95e5223a2f" providerId="ADAL" clId="{46352AA7-3432-4ED7-B279-BA111A533023}" dt="2024-07-22T06:08:32.690" v="31"/>
          <ac:picMkLst>
            <pc:docMk/>
            <pc:sldMk cId="795370738" sldId="278"/>
            <ac:picMk id="8" creationId="{BAA907B6-F23E-7453-D409-7FEAF22D9D77}"/>
          </ac:picMkLst>
        </pc:picChg>
      </pc:sldChg>
      <pc:sldChg chg="addSp modSp add mod">
        <pc:chgData name="STEFANIAK Elisa" userId="c16e0194-1e2f-4e36-b427-ab95e5223a2f" providerId="ADAL" clId="{46352AA7-3432-4ED7-B279-BA111A533023}" dt="2024-07-22T06:16:25.715" v="68" actId="207"/>
        <pc:sldMkLst>
          <pc:docMk/>
          <pc:sldMk cId="815705903" sldId="279"/>
        </pc:sldMkLst>
        <pc:spChg chg="add mod">
          <ac:chgData name="STEFANIAK Elisa" userId="c16e0194-1e2f-4e36-b427-ab95e5223a2f" providerId="ADAL" clId="{46352AA7-3432-4ED7-B279-BA111A533023}" dt="2024-07-22T06:16:02.542" v="65" actId="207"/>
          <ac:spMkLst>
            <pc:docMk/>
            <pc:sldMk cId="815705903" sldId="279"/>
            <ac:spMk id="3" creationId="{B0024804-0369-E05C-F79B-B158A99B37AC}"/>
          </ac:spMkLst>
        </pc:spChg>
        <pc:spChg chg="add mod">
          <ac:chgData name="STEFANIAK Elisa" userId="c16e0194-1e2f-4e36-b427-ab95e5223a2f" providerId="ADAL" clId="{46352AA7-3432-4ED7-B279-BA111A533023}" dt="2024-07-22T06:16:06.928" v="66" actId="207"/>
          <ac:spMkLst>
            <pc:docMk/>
            <pc:sldMk cId="815705903" sldId="279"/>
            <ac:spMk id="4" creationId="{8F7BB59D-34EA-27D0-1152-ACDED2517939}"/>
          </ac:spMkLst>
        </pc:spChg>
        <pc:spChg chg="mod">
          <ac:chgData name="STEFANIAK Elisa" userId="c16e0194-1e2f-4e36-b427-ab95e5223a2f" providerId="ADAL" clId="{46352AA7-3432-4ED7-B279-BA111A533023}" dt="2024-07-22T06:16:25.715" v="68" actId="207"/>
          <ac:spMkLst>
            <pc:docMk/>
            <pc:sldMk cId="815705903" sldId="279"/>
            <ac:spMk id="5" creationId="{CCDDD81E-01D0-A2E4-44DE-2DE8F42078B9}"/>
          </ac:spMkLst>
        </pc:spChg>
        <pc:spChg chg="mod">
          <ac:chgData name="STEFANIAK Elisa" userId="c16e0194-1e2f-4e36-b427-ab95e5223a2f" providerId="ADAL" clId="{46352AA7-3432-4ED7-B279-BA111A533023}" dt="2024-07-22T06:16:25.715" v="68" actId="207"/>
          <ac:spMkLst>
            <pc:docMk/>
            <pc:sldMk cId="815705903" sldId="279"/>
            <ac:spMk id="6" creationId="{F4755944-E263-A158-2378-28AC5CA14AE6}"/>
          </ac:spMkLst>
        </pc:spChg>
        <pc:spChg chg="add mod">
          <ac:chgData name="STEFANIAK Elisa" userId="c16e0194-1e2f-4e36-b427-ab95e5223a2f" providerId="ADAL" clId="{46352AA7-3432-4ED7-B279-BA111A533023}" dt="2024-07-22T06:15:22.728" v="58" actId="1076"/>
          <ac:spMkLst>
            <pc:docMk/>
            <pc:sldMk cId="815705903" sldId="279"/>
            <ac:spMk id="7" creationId="{13CBC288-D8E2-6694-43E8-A082CA502BD1}"/>
          </ac:spMkLst>
        </pc:spChg>
        <pc:spChg chg="add mod">
          <ac:chgData name="STEFANIAK Elisa" userId="c16e0194-1e2f-4e36-b427-ab95e5223a2f" providerId="ADAL" clId="{46352AA7-3432-4ED7-B279-BA111A533023}" dt="2024-07-22T06:15:19.148" v="57" actId="1076"/>
          <ac:spMkLst>
            <pc:docMk/>
            <pc:sldMk cId="815705903" sldId="279"/>
            <ac:spMk id="8" creationId="{BCD34D8E-C31D-0689-5CC8-61979194321A}"/>
          </ac:spMkLst>
        </pc:spChg>
        <pc:spChg chg="mod">
          <ac:chgData name="STEFANIAK Elisa" userId="c16e0194-1e2f-4e36-b427-ab95e5223a2f" providerId="ADAL" clId="{46352AA7-3432-4ED7-B279-BA111A533023}" dt="2024-07-22T06:16:15.358" v="67" actId="207"/>
          <ac:spMkLst>
            <pc:docMk/>
            <pc:sldMk cId="815705903" sldId="279"/>
            <ac:spMk id="13" creationId="{6378A348-6A28-F115-606E-1DEF4CB6BE36}"/>
          </ac:spMkLst>
        </pc:spChg>
        <pc:spChg chg="mod">
          <ac:chgData name="STEFANIAK Elisa" userId="c16e0194-1e2f-4e36-b427-ab95e5223a2f" providerId="ADAL" clId="{46352AA7-3432-4ED7-B279-BA111A533023}" dt="2024-07-22T06:16:15.358" v="67" actId="207"/>
          <ac:spMkLst>
            <pc:docMk/>
            <pc:sldMk cId="815705903" sldId="279"/>
            <ac:spMk id="15" creationId="{6BBB2BD6-5AF7-6239-E0C7-CA7072E74F83}"/>
          </ac:spMkLst>
        </pc:spChg>
      </pc:sldChg>
      <pc:sldChg chg="addSp delSp modSp add mod">
        <pc:chgData name="STEFANIAK Elisa" userId="c16e0194-1e2f-4e36-b427-ab95e5223a2f" providerId="ADAL" clId="{46352AA7-3432-4ED7-B279-BA111A533023}" dt="2024-07-23T05:42:47.528" v="2046" actId="20577"/>
        <pc:sldMkLst>
          <pc:docMk/>
          <pc:sldMk cId="1353816673" sldId="280"/>
        </pc:sldMkLst>
        <pc:spChg chg="mod">
          <ac:chgData name="STEFANIAK Elisa" userId="c16e0194-1e2f-4e36-b427-ab95e5223a2f" providerId="ADAL" clId="{46352AA7-3432-4ED7-B279-BA111A533023}" dt="2024-07-22T06:20:15.534" v="85" actId="20577"/>
          <ac:spMkLst>
            <pc:docMk/>
            <pc:sldMk cId="1353816673" sldId="280"/>
            <ac:spMk id="2" creationId="{EE262BD9-49CA-9635-F380-A4F510E3754F}"/>
          </ac:spMkLst>
        </pc:spChg>
        <pc:spChg chg="del">
          <ac:chgData name="STEFANIAK Elisa" userId="c16e0194-1e2f-4e36-b427-ab95e5223a2f" providerId="ADAL" clId="{46352AA7-3432-4ED7-B279-BA111A533023}" dt="2024-07-22T06:21:07.351" v="97" actId="478"/>
          <ac:spMkLst>
            <pc:docMk/>
            <pc:sldMk cId="1353816673" sldId="280"/>
            <ac:spMk id="7" creationId="{13CBC288-D8E2-6694-43E8-A082CA502BD1}"/>
          </ac:spMkLst>
        </pc:spChg>
        <pc:spChg chg="del">
          <ac:chgData name="STEFANIAK Elisa" userId="c16e0194-1e2f-4e36-b427-ab95e5223a2f" providerId="ADAL" clId="{46352AA7-3432-4ED7-B279-BA111A533023}" dt="2024-07-22T06:21:23.318" v="101" actId="478"/>
          <ac:spMkLst>
            <pc:docMk/>
            <pc:sldMk cId="1353816673" sldId="280"/>
            <ac:spMk id="8" creationId="{BCD34D8E-C31D-0689-5CC8-61979194321A}"/>
          </ac:spMkLst>
        </pc:spChg>
        <pc:spChg chg="add mod">
          <ac:chgData name="STEFANIAK Elisa" userId="c16e0194-1e2f-4e36-b427-ab95e5223a2f" providerId="ADAL" clId="{46352AA7-3432-4ED7-B279-BA111A533023}" dt="2024-07-23T05:42:47.528" v="2046" actId="20577"/>
          <ac:spMkLst>
            <pc:docMk/>
            <pc:sldMk cId="1353816673" sldId="280"/>
            <ac:spMk id="10" creationId="{70B1F420-D4DA-8C2A-8925-1F00AA308863}"/>
          </ac:spMkLst>
        </pc:spChg>
        <pc:spChg chg="add mod">
          <ac:chgData name="STEFANIAK Elisa" userId="c16e0194-1e2f-4e36-b427-ab95e5223a2f" providerId="ADAL" clId="{46352AA7-3432-4ED7-B279-BA111A533023}" dt="2024-07-22T06:20:57.880" v="96" actId="1076"/>
          <ac:spMkLst>
            <pc:docMk/>
            <pc:sldMk cId="1353816673" sldId="280"/>
            <ac:spMk id="11" creationId="{CC84C043-CB87-C82D-8CA0-49C77F1C0DE6}"/>
          </ac:spMkLst>
        </pc:spChg>
        <pc:spChg chg="add mod">
          <ac:chgData name="STEFANIAK Elisa" userId="c16e0194-1e2f-4e36-b427-ab95e5223a2f" providerId="ADAL" clId="{46352AA7-3432-4ED7-B279-BA111A533023}" dt="2024-07-22T06:21:17.006" v="100" actId="1076"/>
          <ac:spMkLst>
            <pc:docMk/>
            <pc:sldMk cId="1353816673" sldId="280"/>
            <ac:spMk id="12" creationId="{7E8FB2AF-F864-1C6B-34DC-105E1358E463}"/>
          </ac:spMkLst>
        </pc:spChg>
        <pc:spChg chg="del">
          <ac:chgData name="STEFANIAK Elisa" userId="c16e0194-1e2f-4e36-b427-ab95e5223a2f" providerId="ADAL" clId="{46352AA7-3432-4ED7-B279-BA111A533023}" dt="2024-07-22T06:20:38.430" v="90" actId="478"/>
          <ac:spMkLst>
            <pc:docMk/>
            <pc:sldMk cId="1353816673" sldId="280"/>
            <ac:spMk id="14" creationId="{FB79D972-F77C-9A94-0972-DA99252563F5}"/>
          </ac:spMkLst>
        </pc:spChg>
        <pc:spChg chg="del">
          <ac:chgData name="STEFANIAK Elisa" userId="c16e0194-1e2f-4e36-b427-ab95e5223a2f" providerId="ADAL" clId="{46352AA7-3432-4ED7-B279-BA111A533023}" dt="2024-07-22T06:20:54.695" v="94" actId="478"/>
          <ac:spMkLst>
            <pc:docMk/>
            <pc:sldMk cId="1353816673" sldId="280"/>
            <ac:spMk id="16" creationId="{33CFA690-8604-1766-5834-75CD55379963}"/>
          </ac:spMkLst>
        </pc:spChg>
        <pc:spChg chg="add mod">
          <ac:chgData name="STEFANIAK Elisa" userId="c16e0194-1e2f-4e36-b427-ab95e5223a2f" providerId="ADAL" clId="{46352AA7-3432-4ED7-B279-BA111A533023}" dt="2024-07-22T06:21:27.247" v="103" actId="1076"/>
          <ac:spMkLst>
            <pc:docMk/>
            <pc:sldMk cId="1353816673" sldId="280"/>
            <ac:spMk id="17" creationId="{F8F326F0-EC1A-BA0F-B178-BAF2C9F06393}"/>
          </ac:spMkLst>
        </pc:spChg>
        <pc:picChg chg="add mod">
          <ac:chgData name="STEFANIAK Elisa" userId="c16e0194-1e2f-4e36-b427-ab95e5223a2f" providerId="ADAL" clId="{46352AA7-3432-4ED7-B279-BA111A533023}" dt="2024-07-22T06:20:30.676" v="89" actId="1076"/>
          <ac:picMkLst>
            <pc:docMk/>
            <pc:sldMk cId="1353816673" sldId="280"/>
            <ac:picMk id="9" creationId="{40085E4D-E765-28A8-8F65-318ADABC93FC}"/>
          </ac:picMkLst>
        </pc:picChg>
      </pc:sldChg>
      <pc:sldChg chg="addSp delSp modSp add mod ord">
        <pc:chgData name="STEFANIAK Elisa" userId="c16e0194-1e2f-4e36-b427-ab95e5223a2f" providerId="ADAL" clId="{46352AA7-3432-4ED7-B279-BA111A533023}" dt="2024-07-23T05:44:08.020" v="2050" actId="20577"/>
        <pc:sldMkLst>
          <pc:docMk/>
          <pc:sldMk cId="1078415710" sldId="281"/>
        </pc:sldMkLst>
        <pc:spChg chg="mod">
          <ac:chgData name="STEFANIAK Elisa" userId="c16e0194-1e2f-4e36-b427-ab95e5223a2f" providerId="ADAL" clId="{46352AA7-3432-4ED7-B279-BA111A533023}" dt="2024-07-22T06:22:21.639" v="126" actId="20577"/>
          <ac:spMkLst>
            <pc:docMk/>
            <pc:sldMk cId="1078415710" sldId="281"/>
            <ac:spMk id="2" creationId="{EE262BD9-49CA-9635-F380-A4F510E3754F}"/>
          </ac:spMkLst>
        </pc:spChg>
        <pc:spChg chg="add del mod">
          <ac:chgData name="STEFANIAK Elisa" userId="c16e0194-1e2f-4e36-b427-ab95e5223a2f" providerId="ADAL" clId="{46352AA7-3432-4ED7-B279-BA111A533023}" dt="2024-07-22T06:22:16.487" v="110" actId="478"/>
          <ac:spMkLst>
            <pc:docMk/>
            <pc:sldMk cId="1078415710" sldId="281"/>
            <ac:spMk id="7" creationId="{0BE23850-54F5-44D1-12B0-7656CAE43E47}"/>
          </ac:spMkLst>
        </pc:spChg>
        <pc:spChg chg="add mod">
          <ac:chgData name="STEFANIAK Elisa" userId="c16e0194-1e2f-4e36-b427-ab95e5223a2f" providerId="ADAL" clId="{46352AA7-3432-4ED7-B279-BA111A533023}" dt="2024-07-22T06:22:33.967" v="129" actId="1076"/>
          <ac:spMkLst>
            <pc:docMk/>
            <pc:sldMk cId="1078415710" sldId="281"/>
            <ac:spMk id="8" creationId="{0F74510F-AC3E-4196-3C7C-C5B2512F876C}"/>
          </ac:spMkLst>
        </pc:spChg>
        <pc:spChg chg="del">
          <ac:chgData name="STEFANIAK Elisa" userId="c16e0194-1e2f-4e36-b427-ab95e5223a2f" providerId="ADAL" clId="{46352AA7-3432-4ED7-B279-BA111A533023}" dt="2024-07-22T06:22:44.344" v="130" actId="478"/>
          <ac:spMkLst>
            <pc:docMk/>
            <pc:sldMk cId="1078415710" sldId="281"/>
            <ac:spMk id="10" creationId="{70B1F420-D4DA-8C2A-8925-1F00AA308863}"/>
          </ac:spMkLst>
        </pc:spChg>
        <pc:spChg chg="del">
          <ac:chgData name="STEFANIAK Elisa" userId="c16e0194-1e2f-4e36-b427-ab95e5223a2f" providerId="ADAL" clId="{46352AA7-3432-4ED7-B279-BA111A533023}" dt="2024-07-22T06:22:30.527" v="127" actId="478"/>
          <ac:spMkLst>
            <pc:docMk/>
            <pc:sldMk cId="1078415710" sldId="281"/>
            <ac:spMk id="11" creationId="{CC84C043-CB87-C82D-8CA0-49C77F1C0DE6}"/>
          </ac:spMkLst>
        </pc:spChg>
        <pc:spChg chg="del">
          <ac:chgData name="STEFANIAK Elisa" userId="c16e0194-1e2f-4e36-b427-ab95e5223a2f" providerId="ADAL" clId="{46352AA7-3432-4ED7-B279-BA111A533023}" dt="2024-07-22T06:22:14.625" v="108" actId="478"/>
          <ac:spMkLst>
            <pc:docMk/>
            <pc:sldMk cId="1078415710" sldId="281"/>
            <ac:spMk id="12" creationId="{7E8FB2AF-F864-1C6B-34DC-105E1358E463}"/>
          </ac:spMkLst>
        </pc:spChg>
        <pc:spChg chg="add mod">
          <ac:chgData name="STEFANIAK Elisa" userId="c16e0194-1e2f-4e36-b427-ab95e5223a2f" providerId="ADAL" clId="{46352AA7-3432-4ED7-B279-BA111A533023}" dt="2024-07-23T05:43:33.952" v="2048" actId="20577"/>
          <ac:spMkLst>
            <pc:docMk/>
            <pc:sldMk cId="1078415710" sldId="281"/>
            <ac:spMk id="14" creationId="{CB7DCB6D-079C-F1FF-42E5-6D7453592DC9}"/>
          </ac:spMkLst>
        </pc:spChg>
        <pc:spChg chg="add mod">
          <ac:chgData name="STEFANIAK Elisa" userId="c16e0194-1e2f-4e36-b427-ab95e5223a2f" providerId="ADAL" clId="{46352AA7-3432-4ED7-B279-BA111A533023}" dt="2024-07-22T06:22:56.347" v="134" actId="1076"/>
          <ac:spMkLst>
            <pc:docMk/>
            <pc:sldMk cId="1078415710" sldId="281"/>
            <ac:spMk id="16" creationId="{033A8650-D7A1-76FC-0564-E2A5E9AEB74C}"/>
          </ac:spMkLst>
        </pc:spChg>
        <pc:spChg chg="del">
          <ac:chgData name="STEFANIAK Elisa" userId="c16e0194-1e2f-4e36-b427-ab95e5223a2f" providerId="ADAL" clId="{46352AA7-3432-4ED7-B279-BA111A533023}" dt="2024-07-22T06:22:53.610" v="132" actId="478"/>
          <ac:spMkLst>
            <pc:docMk/>
            <pc:sldMk cId="1078415710" sldId="281"/>
            <ac:spMk id="17" creationId="{F8F326F0-EC1A-BA0F-B178-BAF2C9F06393}"/>
          </ac:spMkLst>
        </pc:spChg>
        <pc:spChg chg="add mod">
          <ac:chgData name="STEFANIAK Elisa" userId="c16e0194-1e2f-4e36-b427-ab95e5223a2f" providerId="ADAL" clId="{46352AA7-3432-4ED7-B279-BA111A533023}" dt="2024-07-23T05:44:08.020" v="2050" actId="20577"/>
          <ac:spMkLst>
            <pc:docMk/>
            <pc:sldMk cId="1078415710" sldId="281"/>
            <ac:spMk id="18" creationId="{B01EFA18-355A-8849-ECFF-36443E55A0DB}"/>
          </ac:spMkLst>
        </pc:spChg>
        <pc:picChg chg="del">
          <ac:chgData name="STEFANIAK Elisa" userId="c16e0194-1e2f-4e36-b427-ab95e5223a2f" providerId="ADAL" clId="{46352AA7-3432-4ED7-B279-BA111A533023}" dt="2024-07-22T06:23:58.507" v="138" actId="478"/>
          <ac:picMkLst>
            <pc:docMk/>
            <pc:sldMk cId="1078415710" sldId="281"/>
            <ac:picMk id="9" creationId="{40085E4D-E765-28A8-8F65-318ADABC93FC}"/>
          </ac:picMkLst>
        </pc:picChg>
        <pc:picChg chg="add mod">
          <ac:chgData name="STEFANIAK Elisa" userId="c16e0194-1e2f-4e36-b427-ab95e5223a2f" providerId="ADAL" clId="{46352AA7-3432-4ED7-B279-BA111A533023}" dt="2024-07-22T06:24:05.452" v="141" actId="1076"/>
          <ac:picMkLst>
            <pc:docMk/>
            <pc:sldMk cId="1078415710" sldId="281"/>
            <ac:picMk id="19" creationId="{5371B6F9-B11D-B6C3-89A7-0A918AA6C1BD}"/>
          </ac:picMkLst>
        </pc:picChg>
      </pc:sldChg>
      <pc:sldChg chg="addSp modSp new mod">
        <pc:chgData name="STEFANIAK Elisa" userId="c16e0194-1e2f-4e36-b427-ab95e5223a2f" providerId="ADAL" clId="{46352AA7-3432-4ED7-B279-BA111A533023}" dt="2024-07-23T05:55:50.188" v="2304"/>
        <pc:sldMkLst>
          <pc:docMk/>
          <pc:sldMk cId="3167840110" sldId="282"/>
        </pc:sldMkLst>
        <pc:spChg chg="mod">
          <ac:chgData name="STEFANIAK Elisa" userId="c16e0194-1e2f-4e36-b427-ab95e5223a2f" providerId="ADAL" clId="{46352AA7-3432-4ED7-B279-BA111A533023}" dt="2024-07-22T06:24:21.335" v="144"/>
          <ac:spMkLst>
            <pc:docMk/>
            <pc:sldMk cId="3167840110" sldId="282"/>
            <ac:spMk id="2" creationId="{6E2446ED-E534-527C-1A84-580D3EF0D979}"/>
          </ac:spMkLst>
        </pc:spChg>
        <pc:spChg chg="mod">
          <ac:chgData name="STEFANIAK Elisa" userId="c16e0194-1e2f-4e36-b427-ab95e5223a2f" providerId="ADAL" clId="{46352AA7-3432-4ED7-B279-BA111A533023}" dt="2024-07-22T06:25:24.195" v="152" actId="207"/>
          <ac:spMkLst>
            <pc:docMk/>
            <pc:sldMk cId="3167840110" sldId="282"/>
            <ac:spMk id="3" creationId="{7DFA886D-56C4-7FDE-D5C4-A143A9028A0C}"/>
          </ac:spMkLst>
        </pc:spChg>
        <pc:spChg chg="add mod">
          <ac:chgData name="STEFANIAK Elisa" userId="c16e0194-1e2f-4e36-b427-ab95e5223a2f" providerId="ADAL" clId="{46352AA7-3432-4ED7-B279-BA111A533023}" dt="2024-07-23T05:55:50.188" v="2304"/>
          <ac:spMkLst>
            <pc:docMk/>
            <pc:sldMk cId="3167840110" sldId="282"/>
            <ac:spMk id="4" creationId="{4097B752-81E3-AA09-A1DF-71BC7AFB41E3}"/>
          </ac:spMkLst>
        </pc:spChg>
      </pc:sldChg>
      <pc:sldChg chg="addSp modSp add mod">
        <pc:chgData name="STEFANIAK Elisa" userId="c16e0194-1e2f-4e36-b427-ab95e5223a2f" providerId="ADAL" clId="{46352AA7-3432-4ED7-B279-BA111A533023}" dt="2024-07-23T05:55:33.156" v="2300" actId="1076"/>
        <pc:sldMkLst>
          <pc:docMk/>
          <pc:sldMk cId="146855559" sldId="283"/>
        </pc:sldMkLst>
        <pc:spChg chg="mod">
          <ac:chgData name="STEFANIAK Elisa" userId="c16e0194-1e2f-4e36-b427-ab95e5223a2f" providerId="ADAL" clId="{46352AA7-3432-4ED7-B279-BA111A533023}" dt="2024-07-22T06:25:40.986" v="155" actId="207"/>
          <ac:spMkLst>
            <pc:docMk/>
            <pc:sldMk cId="146855559" sldId="283"/>
            <ac:spMk id="3" creationId="{7DFA886D-56C4-7FDE-D5C4-A143A9028A0C}"/>
          </ac:spMkLst>
        </pc:spChg>
        <pc:spChg chg="add mod">
          <ac:chgData name="STEFANIAK Elisa" userId="c16e0194-1e2f-4e36-b427-ab95e5223a2f" providerId="ADAL" clId="{46352AA7-3432-4ED7-B279-BA111A533023}" dt="2024-07-22T06:32:38.953" v="212" actId="207"/>
          <ac:spMkLst>
            <pc:docMk/>
            <pc:sldMk cId="146855559" sldId="283"/>
            <ac:spMk id="4" creationId="{12B1A197-EA7D-210E-3146-1C9C7EC4B2FC}"/>
          </ac:spMkLst>
        </pc:spChg>
        <pc:spChg chg="add mod">
          <ac:chgData name="STEFANIAK Elisa" userId="c16e0194-1e2f-4e36-b427-ab95e5223a2f" providerId="ADAL" clId="{46352AA7-3432-4ED7-B279-BA111A533023}" dt="2024-07-22T06:32:51.156" v="213" actId="207"/>
          <ac:spMkLst>
            <pc:docMk/>
            <pc:sldMk cId="146855559" sldId="283"/>
            <ac:spMk id="5" creationId="{8C7240CA-BA70-229D-C8EF-0D4D6A7F8BE8}"/>
          </ac:spMkLst>
        </pc:spChg>
        <pc:spChg chg="add mod">
          <ac:chgData name="STEFANIAK Elisa" userId="c16e0194-1e2f-4e36-b427-ab95e5223a2f" providerId="ADAL" clId="{46352AA7-3432-4ED7-B279-BA111A533023}" dt="2024-07-22T06:32:51.156" v="213" actId="207"/>
          <ac:spMkLst>
            <pc:docMk/>
            <pc:sldMk cId="146855559" sldId="283"/>
            <ac:spMk id="6" creationId="{5C5F6259-DD50-009A-E2CF-15B1E037A706}"/>
          </ac:spMkLst>
        </pc:spChg>
        <pc:spChg chg="add mod">
          <ac:chgData name="STEFANIAK Elisa" userId="c16e0194-1e2f-4e36-b427-ab95e5223a2f" providerId="ADAL" clId="{46352AA7-3432-4ED7-B279-BA111A533023}" dt="2024-07-23T05:55:33.156" v="2300" actId="1076"/>
          <ac:spMkLst>
            <pc:docMk/>
            <pc:sldMk cId="146855559" sldId="283"/>
            <ac:spMk id="7" creationId="{F2160990-DD27-7B1D-D0C5-84BEBF430209}"/>
          </ac:spMkLst>
        </pc:spChg>
      </pc:sldChg>
      <pc:sldChg chg="addSp delSp modSp add mod">
        <pc:chgData name="STEFANIAK Elisa" userId="c16e0194-1e2f-4e36-b427-ab95e5223a2f" providerId="ADAL" clId="{46352AA7-3432-4ED7-B279-BA111A533023}" dt="2024-07-23T05:55:42.739" v="2302" actId="1076"/>
        <pc:sldMkLst>
          <pc:docMk/>
          <pc:sldMk cId="514030091" sldId="284"/>
        </pc:sldMkLst>
        <pc:spChg chg="mod">
          <ac:chgData name="STEFANIAK Elisa" userId="c16e0194-1e2f-4e36-b427-ab95e5223a2f" providerId="ADAL" clId="{46352AA7-3432-4ED7-B279-BA111A533023}" dt="2024-07-22T06:34:21.935" v="247" actId="207"/>
          <ac:spMkLst>
            <pc:docMk/>
            <pc:sldMk cId="514030091" sldId="284"/>
            <ac:spMk id="3" creationId="{7DFA886D-56C4-7FDE-D5C4-A143A9028A0C}"/>
          </ac:spMkLst>
        </pc:spChg>
        <pc:spChg chg="del">
          <ac:chgData name="STEFANIAK Elisa" userId="c16e0194-1e2f-4e36-b427-ab95e5223a2f" providerId="ADAL" clId="{46352AA7-3432-4ED7-B279-BA111A533023}" dt="2024-07-22T06:33:53.708" v="242" actId="478"/>
          <ac:spMkLst>
            <pc:docMk/>
            <pc:sldMk cId="514030091" sldId="284"/>
            <ac:spMk id="4" creationId="{12B1A197-EA7D-210E-3146-1C9C7EC4B2FC}"/>
          </ac:spMkLst>
        </pc:spChg>
        <pc:spChg chg="del">
          <ac:chgData name="STEFANIAK Elisa" userId="c16e0194-1e2f-4e36-b427-ab95e5223a2f" providerId="ADAL" clId="{46352AA7-3432-4ED7-B279-BA111A533023}" dt="2024-07-22T06:33:55.513" v="243" actId="478"/>
          <ac:spMkLst>
            <pc:docMk/>
            <pc:sldMk cId="514030091" sldId="284"/>
            <ac:spMk id="5" creationId="{8C7240CA-BA70-229D-C8EF-0D4D6A7F8BE8}"/>
          </ac:spMkLst>
        </pc:spChg>
        <pc:spChg chg="del">
          <ac:chgData name="STEFANIAK Elisa" userId="c16e0194-1e2f-4e36-b427-ab95e5223a2f" providerId="ADAL" clId="{46352AA7-3432-4ED7-B279-BA111A533023}" dt="2024-07-22T06:33:58.104" v="244" actId="478"/>
          <ac:spMkLst>
            <pc:docMk/>
            <pc:sldMk cId="514030091" sldId="284"/>
            <ac:spMk id="6" creationId="{5C5F6259-DD50-009A-E2CF-15B1E037A706}"/>
          </ac:spMkLst>
        </pc:spChg>
        <pc:spChg chg="add mod">
          <ac:chgData name="STEFANIAK Elisa" userId="c16e0194-1e2f-4e36-b427-ab95e5223a2f" providerId="ADAL" clId="{46352AA7-3432-4ED7-B279-BA111A533023}" dt="2024-07-23T05:55:42.739" v="2302" actId="1076"/>
          <ac:spMkLst>
            <pc:docMk/>
            <pc:sldMk cId="514030091" sldId="284"/>
            <ac:spMk id="7" creationId="{ECE90B17-6BB2-6753-9C9F-E9008A1C3776}"/>
          </ac:spMkLst>
        </pc:spChg>
        <pc:spChg chg="add mod">
          <ac:chgData name="STEFANIAK Elisa" userId="c16e0194-1e2f-4e36-b427-ab95e5223a2f" providerId="ADAL" clId="{46352AA7-3432-4ED7-B279-BA111A533023}" dt="2024-07-22T06:33:51.470" v="241" actId="20577"/>
          <ac:spMkLst>
            <pc:docMk/>
            <pc:sldMk cId="514030091" sldId="284"/>
            <ac:spMk id="8" creationId="{ECC3CD8E-DF14-7B6C-25C3-963A6EAD5F95}"/>
          </ac:spMkLst>
        </pc:spChg>
        <pc:spChg chg="add mod">
          <ac:chgData name="STEFANIAK Elisa" userId="c16e0194-1e2f-4e36-b427-ab95e5223a2f" providerId="ADAL" clId="{46352AA7-3432-4ED7-B279-BA111A533023}" dt="2024-07-23T05:55:37.599" v="2301"/>
          <ac:spMkLst>
            <pc:docMk/>
            <pc:sldMk cId="514030091" sldId="284"/>
            <ac:spMk id="9" creationId="{5A8967D3-160D-85BE-869A-52CFE5C31A6D}"/>
          </ac:spMkLst>
        </pc:spChg>
      </pc:sldChg>
      <pc:sldChg chg="addSp delSp modSp add mod">
        <pc:chgData name="STEFANIAK Elisa" userId="c16e0194-1e2f-4e36-b427-ab95e5223a2f" providerId="ADAL" clId="{46352AA7-3432-4ED7-B279-BA111A533023}" dt="2024-07-23T05:55:46.838" v="2303"/>
        <pc:sldMkLst>
          <pc:docMk/>
          <pc:sldMk cId="255405106" sldId="285"/>
        </pc:sldMkLst>
        <pc:spChg chg="mod">
          <ac:chgData name="STEFANIAK Elisa" userId="c16e0194-1e2f-4e36-b427-ab95e5223a2f" providerId="ADAL" clId="{46352AA7-3432-4ED7-B279-BA111A533023}" dt="2024-07-22T06:35:31.849" v="271" actId="207"/>
          <ac:spMkLst>
            <pc:docMk/>
            <pc:sldMk cId="255405106" sldId="285"/>
            <ac:spMk id="3" creationId="{7DFA886D-56C4-7FDE-D5C4-A143A9028A0C}"/>
          </ac:spMkLst>
        </pc:spChg>
        <pc:spChg chg="add mod">
          <ac:chgData name="STEFANIAK Elisa" userId="c16e0194-1e2f-4e36-b427-ab95e5223a2f" providerId="ADAL" clId="{46352AA7-3432-4ED7-B279-BA111A533023}" dt="2024-07-23T05:55:46.838" v="2303"/>
          <ac:spMkLst>
            <pc:docMk/>
            <pc:sldMk cId="255405106" sldId="285"/>
            <ac:spMk id="4" creationId="{098FFFFA-B834-A4AF-0188-4B01B0CDCDDE}"/>
          </ac:spMkLst>
        </pc:spChg>
        <pc:spChg chg="del">
          <ac:chgData name="STEFANIAK Elisa" userId="c16e0194-1e2f-4e36-b427-ab95e5223a2f" providerId="ADAL" clId="{46352AA7-3432-4ED7-B279-BA111A533023}" dt="2024-07-22T06:35:18.611" v="269" actId="478"/>
          <ac:spMkLst>
            <pc:docMk/>
            <pc:sldMk cId="255405106" sldId="285"/>
            <ac:spMk id="7" creationId="{ECE90B17-6BB2-6753-9C9F-E9008A1C3776}"/>
          </ac:spMkLst>
        </pc:spChg>
        <pc:spChg chg="mod">
          <ac:chgData name="STEFANIAK Elisa" userId="c16e0194-1e2f-4e36-b427-ab95e5223a2f" providerId="ADAL" clId="{46352AA7-3432-4ED7-B279-BA111A533023}" dt="2024-07-22T06:35:15.500" v="268" actId="1076"/>
          <ac:spMkLst>
            <pc:docMk/>
            <pc:sldMk cId="255405106" sldId="285"/>
            <ac:spMk id="8" creationId="{ECC3CD8E-DF14-7B6C-25C3-963A6EAD5F95}"/>
          </ac:spMkLst>
        </pc:spChg>
      </pc:sldChg>
      <pc:sldChg chg="addSp delSp modSp new mod ord modClrScheme chgLayout">
        <pc:chgData name="STEFANIAK Elisa" userId="c16e0194-1e2f-4e36-b427-ab95e5223a2f" providerId="ADAL" clId="{46352AA7-3432-4ED7-B279-BA111A533023}" dt="2024-07-22T12:42:59.132" v="1647" actId="20577"/>
        <pc:sldMkLst>
          <pc:docMk/>
          <pc:sldMk cId="3463486479" sldId="286"/>
        </pc:sldMkLst>
        <pc:spChg chg="mod ord">
          <ac:chgData name="STEFANIAK Elisa" userId="c16e0194-1e2f-4e36-b427-ab95e5223a2f" providerId="ADAL" clId="{46352AA7-3432-4ED7-B279-BA111A533023}" dt="2024-07-22T11:36:38.670" v="837" actId="20577"/>
          <ac:spMkLst>
            <pc:docMk/>
            <pc:sldMk cId="3463486479" sldId="286"/>
            <ac:spMk id="2" creationId="{DC452691-0872-6A10-E317-2CBA113BD0D9}"/>
          </ac:spMkLst>
        </pc:spChg>
        <pc:spChg chg="del mod ord">
          <ac:chgData name="STEFANIAK Elisa" userId="c16e0194-1e2f-4e36-b427-ab95e5223a2f" providerId="ADAL" clId="{46352AA7-3432-4ED7-B279-BA111A533023}" dt="2024-07-22T06:36:19.951" v="319" actId="700"/>
          <ac:spMkLst>
            <pc:docMk/>
            <pc:sldMk cId="3463486479" sldId="286"/>
            <ac:spMk id="3" creationId="{58B7FC9C-B885-B5E0-9CE0-3821B5B7653C}"/>
          </ac:spMkLst>
        </pc:spChg>
        <pc:spChg chg="add del mod ord">
          <ac:chgData name="STEFANIAK Elisa" userId="c16e0194-1e2f-4e36-b427-ab95e5223a2f" providerId="ADAL" clId="{46352AA7-3432-4ED7-B279-BA111A533023}" dt="2024-07-22T06:36:40.660" v="331" actId="478"/>
          <ac:spMkLst>
            <pc:docMk/>
            <pc:sldMk cId="3463486479" sldId="286"/>
            <ac:spMk id="4" creationId="{16A23E7B-D41D-AECF-A701-E348624D0F62}"/>
          </ac:spMkLst>
        </pc:spChg>
        <pc:spChg chg="add mod ord">
          <ac:chgData name="STEFANIAK Elisa" userId="c16e0194-1e2f-4e36-b427-ab95e5223a2f" providerId="ADAL" clId="{46352AA7-3432-4ED7-B279-BA111A533023}" dt="2024-07-22T12:42:59.132" v="1647" actId="20577"/>
          <ac:spMkLst>
            <pc:docMk/>
            <pc:sldMk cId="3463486479" sldId="286"/>
            <ac:spMk id="5" creationId="{B8373876-F6B3-67C1-3B9E-3ABBF2603D97}"/>
          </ac:spMkLst>
        </pc:spChg>
      </pc:sldChg>
      <pc:sldChg chg="modSp new mod ord">
        <pc:chgData name="STEFANIAK Elisa" userId="c16e0194-1e2f-4e36-b427-ab95e5223a2f" providerId="ADAL" clId="{46352AA7-3432-4ED7-B279-BA111A533023}" dt="2024-07-22T11:33:41.293" v="729"/>
        <pc:sldMkLst>
          <pc:docMk/>
          <pc:sldMk cId="4033776598" sldId="287"/>
        </pc:sldMkLst>
        <pc:spChg chg="mod">
          <ac:chgData name="STEFANIAK Elisa" userId="c16e0194-1e2f-4e36-b427-ab95e5223a2f" providerId="ADAL" clId="{46352AA7-3432-4ED7-B279-BA111A533023}" dt="2024-07-22T11:33:41.293" v="729"/>
          <ac:spMkLst>
            <pc:docMk/>
            <pc:sldMk cId="4033776598" sldId="287"/>
            <ac:spMk id="2" creationId="{7D321A5F-9E57-C079-FFB9-60B2521743C2}"/>
          </ac:spMkLst>
        </pc:spChg>
        <pc:spChg chg="mod">
          <ac:chgData name="STEFANIAK Elisa" userId="c16e0194-1e2f-4e36-b427-ab95e5223a2f" providerId="ADAL" clId="{46352AA7-3432-4ED7-B279-BA111A533023}" dt="2024-07-22T06:41:05.379" v="374" actId="13926"/>
          <ac:spMkLst>
            <pc:docMk/>
            <pc:sldMk cId="4033776598" sldId="287"/>
            <ac:spMk id="3" creationId="{D5264649-4DAB-A2A7-E13A-71167CB818F7}"/>
          </ac:spMkLst>
        </pc:spChg>
      </pc:sldChg>
      <pc:sldChg chg="modSp new mod">
        <pc:chgData name="STEFANIAK Elisa" userId="c16e0194-1e2f-4e36-b427-ab95e5223a2f" providerId="ADAL" clId="{46352AA7-3432-4ED7-B279-BA111A533023}" dt="2024-07-22T11:35:29.631" v="814" actId="1036"/>
        <pc:sldMkLst>
          <pc:docMk/>
          <pc:sldMk cId="4206753929" sldId="288"/>
        </pc:sldMkLst>
        <pc:spChg chg="mod">
          <ac:chgData name="STEFANIAK Elisa" userId="c16e0194-1e2f-4e36-b427-ab95e5223a2f" providerId="ADAL" clId="{46352AA7-3432-4ED7-B279-BA111A533023}" dt="2024-07-22T11:35:22.846" v="796"/>
          <ac:spMkLst>
            <pc:docMk/>
            <pc:sldMk cId="4206753929" sldId="288"/>
            <ac:spMk id="2" creationId="{55C997FB-0AC1-0188-1D8B-83C5D486FB41}"/>
          </ac:spMkLst>
        </pc:spChg>
        <pc:spChg chg="mod">
          <ac:chgData name="STEFANIAK Elisa" userId="c16e0194-1e2f-4e36-b427-ab95e5223a2f" providerId="ADAL" clId="{46352AA7-3432-4ED7-B279-BA111A533023}" dt="2024-07-22T11:35:29.631" v="814" actId="1036"/>
          <ac:spMkLst>
            <pc:docMk/>
            <pc:sldMk cId="4206753929" sldId="288"/>
            <ac:spMk id="3" creationId="{AF42989B-F841-CB29-81EF-B2DF24F81C61}"/>
          </ac:spMkLst>
        </pc:spChg>
      </pc:sldChg>
      <pc:sldChg chg="modSp new mod">
        <pc:chgData name="STEFANIAK Elisa" userId="c16e0194-1e2f-4e36-b427-ab95e5223a2f" providerId="ADAL" clId="{46352AA7-3432-4ED7-B279-BA111A533023}" dt="2024-07-22T11:36:03.841" v="836" actId="207"/>
        <pc:sldMkLst>
          <pc:docMk/>
          <pc:sldMk cId="2894713326" sldId="289"/>
        </pc:sldMkLst>
        <pc:spChg chg="mod">
          <ac:chgData name="STEFANIAK Elisa" userId="c16e0194-1e2f-4e36-b427-ab95e5223a2f" providerId="ADAL" clId="{46352AA7-3432-4ED7-B279-BA111A533023}" dt="2024-07-22T11:35:39.099" v="831" actId="20577"/>
          <ac:spMkLst>
            <pc:docMk/>
            <pc:sldMk cId="2894713326" sldId="289"/>
            <ac:spMk id="2" creationId="{3F0FD418-CDD3-902F-21F6-83CBF9955921}"/>
          </ac:spMkLst>
        </pc:spChg>
        <pc:spChg chg="mod">
          <ac:chgData name="STEFANIAK Elisa" userId="c16e0194-1e2f-4e36-b427-ab95e5223a2f" providerId="ADAL" clId="{46352AA7-3432-4ED7-B279-BA111A533023}" dt="2024-07-22T11:36:03.841" v="836" actId="207"/>
          <ac:spMkLst>
            <pc:docMk/>
            <pc:sldMk cId="2894713326" sldId="289"/>
            <ac:spMk id="3" creationId="{4C8ACCCE-8E45-7B8F-9DA8-FFBC33968BB1}"/>
          </ac:spMkLst>
        </pc:spChg>
      </pc:sldChg>
      <pc:sldChg chg="modSp add mod ord">
        <pc:chgData name="STEFANIAK Elisa" userId="c16e0194-1e2f-4e36-b427-ab95e5223a2f" providerId="ADAL" clId="{46352AA7-3432-4ED7-B279-BA111A533023}" dt="2024-07-22T11:33:29.462" v="728" actId="20577"/>
        <pc:sldMkLst>
          <pc:docMk/>
          <pc:sldMk cId="1225032156" sldId="290"/>
        </pc:sldMkLst>
        <pc:spChg chg="mod">
          <ac:chgData name="STEFANIAK Elisa" userId="c16e0194-1e2f-4e36-b427-ab95e5223a2f" providerId="ADAL" clId="{46352AA7-3432-4ED7-B279-BA111A533023}" dt="2024-07-22T11:33:29.462" v="728" actId="20577"/>
          <ac:spMkLst>
            <pc:docMk/>
            <pc:sldMk cId="1225032156" sldId="290"/>
            <ac:spMk id="2" creationId="{6E2446ED-E534-527C-1A84-580D3EF0D979}"/>
          </ac:spMkLst>
        </pc:spChg>
        <pc:spChg chg="mod">
          <ac:chgData name="STEFANIAK Elisa" userId="c16e0194-1e2f-4e36-b427-ab95e5223a2f" providerId="ADAL" clId="{46352AA7-3432-4ED7-B279-BA111A533023}" dt="2024-07-22T11:24:03.242" v="499" actId="207"/>
          <ac:spMkLst>
            <pc:docMk/>
            <pc:sldMk cId="1225032156" sldId="290"/>
            <ac:spMk id="3" creationId="{7DFA886D-56C4-7FDE-D5C4-A143A9028A0C}"/>
          </ac:spMkLst>
        </pc:spChg>
      </pc:sldChg>
      <pc:sldChg chg="modSp new del mod">
        <pc:chgData name="STEFANIAK Elisa" userId="c16e0194-1e2f-4e36-b427-ab95e5223a2f" providerId="ADAL" clId="{46352AA7-3432-4ED7-B279-BA111A533023}" dt="2024-07-22T11:22:33.400" v="491" actId="47"/>
        <pc:sldMkLst>
          <pc:docMk/>
          <pc:sldMk cId="3959900214" sldId="290"/>
        </pc:sldMkLst>
        <pc:spChg chg="mod">
          <ac:chgData name="STEFANIAK Elisa" userId="c16e0194-1e2f-4e36-b427-ab95e5223a2f" providerId="ADAL" clId="{46352AA7-3432-4ED7-B279-BA111A533023}" dt="2024-07-22T11:19:25.764" v="427" actId="20577"/>
          <ac:spMkLst>
            <pc:docMk/>
            <pc:sldMk cId="3959900214" sldId="290"/>
            <ac:spMk id="2" creationId="{17684381-85B9-519B-40EE-552B07AC4063}"/>
          </ac:spMkLst>
        </pc:spChg>
        <pc:spChg chg="mod">
          <ac:chgData name="STEFANIAK Elisa" userId="c16e0194-1e2f-4e36-b427-ab95e5223a2f" providerId="ADAL" clId="{46352AA7-3432-4ED7-B279-BA111A533023}" dt="2024-07-22T11:19:47.612" v="490" actId="20577"/>
          <ac:spMkLst>
            <pc:docMk/>
            <pc:sldMk cId="3959900214" sldId="290"/>
            <ac:spMk id="3" creationId="{2FFAA1FA-A312-3221-F2DE-F7F08698CEA7}"/>
          </ac:spMkLst>
        </pc:spChg>
      </pc:sldChg>
      <pc:sldChg chg="addSp delSp modSp new mod modClrScheme chgLayout">
        <pc:chgData name="STEFANIAK Elisa" userId="c16e0194-1e2f-4e36-b427-ab95e5223a2f" providerId="ADAL" clId="{46352AA7-3432-4ED7-B279-BA111A533023}" dt="2024-07-22T11:26:18.329" v="532" actId="207"/>
        <pc:sldMkLst>
          <pc:docMk/>
          <pc:sldMk cId="2152304177" sldId="291"/>
        </pc:sldMkLst>
        <pc:spChg chg="del">
          <ac:chgData name="STEFANIAK Elisa" userId="c16e0194-1e2f-4e36-b427-ab95e5223a2f" providerId="ADAL" clId="{46352AA7-3432-4ED7-B279-BA111A533023}" dt="2024-07-22T11:25:18.929" v="501" actId="700"/>
          <ac:spMkLst>
            <pc:docMk/>
            <pc:sldMk cId="2152304177" sldId="291"/>
            <ac:spMk id="2" creationId="{78242A5C-F86E-FDC3-A754-F3629489EEE0}"/>
          </ac:spMkLst>
        </pc:spChg>
        <pc:spChg chg="del">
          <ac:chgData name="STEFANIAK Elisa" userId="c16e0194-1e2f-4e36-b427-ab95e5223a2f" providerId="ADAL" clId="{46352AA7-3432-4ED7-B279-BA111A533023}" dt="2024-07-22T11:25:18.929" v="501" actId="700"/>
          <ac:spMkLst>
            <pc:docMk/>
            <pc:sldMk cId="2152304177" sldId="291"/>
            <ac:spMk id="3" creationId="{4F45E177-F5C5-E471-9E8C-A2FD19BBC5A3}"/>
          </ac:spMkLst>
        </pc:spChg>
        <pc:spChg chg="add mod ord">
          <ac:chgData name="STEFANIAK Elisa" userId="c16e0194-1e2f-4e36-b427-ab95e5223a2f" providerId="ADAL" clId="{46352AA7-3432-4ED7-B279-BA111A533023}" dt="2024-07-22T11:26:18.329" v="532" actId="207"/>
          <ac:spMkLst>
            <pc:docMk/>
            <pc:sldMk cId="2152304177" sldId="291"/>
            <ac:spMk id="4" creationId="{B7E73E1E-36EA-16A4-A49D-D131F3827F00}"/>
          </ac:spMkLst>
        </pc:spChg>
        <pc:spChg chg="add del mod">
          <ac:chgData name="STEFANIAK Elisa" userId="c16e0194-1e2f-4e36-b427-ab95e5223a2f" providerId="ADAL" clId="{46352AA7-3432-4ED7-B279-BA111A533023}" dt="2024-07-22T11:25:54.715" v="527" actId="700"/>
          <ac:spMkLst>
            <pc:docMk/>
            <pc:sldMk cId="2152304177" sldId="291"/>
            <ac:spMk id="5" creationId="{E5BAFB00-D08B-B937-DBE1-23447E0ABBAA}"/>
          </ac:spMkLst>
        </pc:spChg>
        <pc:spChg chg="add del mod">
          <ac:chgData name="STEFANIAK Elisa" userId="c16e0194-1e2f-4e36-b427-ab95e5223a2f" providerId="ADAL" clId="{46352AA7-3432-4ED7-B279-BA111A533023}" dt="2024-07-22T11:25:54.715" v="527" actId="700"/>
          <ac:spMkLst>
            <pc:docMk/>
            <pc:sldMk cId="2152304177" sldId="291"/>
            <ac:spMk id="6" creationId="{AC6AA7B8-8883-6481-499E-5D8A75BC4CFE}"/>
          </ac:spMkLst>
        </pc:spChg>
      </pc:sldChg>
      <pc:sldChg chg="addSp delSp modSp new mod">
        <pc:chgData name="STEFANIAK Elisa" userId="c16e0194-1e2f-4e36-b427-ab95e5223a2f" providerId="ADAL" clId="{46352AA7-3432-4ED7-B279-BA111A533023}" dt="2024-07-23T07:24:12.986" v="2312" actId="113"/>
        <pc:sldMkLst>
          <pc:docMk/>
          <pc:sldMk cId="2323146148" sldId="292"/>
        </pc:sldMkLst>
        <pc:spChg chg="add mod">
          <ac:chgData name="STEFANIAK Elisa" userId="c16e0194-1e2f-4e36-b427-ab95e5223a2f" providerId="ADAL" clId="{46352AA7-3432-4ED7-B279-BA111A533023}" dt="2024-07-22T11:29:04.794" v="615" actId="1076"/>
          <ac:spMkLst>
            <pc:docMk/>
            <pc:sldMk cId="2323146148" sldId="292"/>
            <ac:spMk id="5" creationId="{F604A820-677C-823A-433B-8479F55BD747}"/>
          </ac:spMkLst>
        </pc:spChg>
        <pc:spChg chg="add mod">
          <ac:chgData name="STEFANIAK Elisa" userId="c16e0194-1e2f-4e36-b427-ab95e5223a2f" providerId="ADAL" clId="{46352AA7-3432-4ED7-B279-BA111A533023}" dt="2024-07-22T11:29:07.637" v="616" actId="1076"/>
          <ac:spMkLst>
            <pc:docMk/>
            <pc:sldMk cId="2323146148" sldId="292"/>
            <ac:spMk id="6" creationId="{ADFEFA42-B10B-26D4-95B7-5418A8EFC6EB}"/>
          </ac:spMkLst>
        </pc:spChg>
        <pc:spChg chg="add mod">
          <ac:chgData name="STEFANIAK Elisa" userId="c16e0194-1e2f-4e36-b427-ab95e5223a2f" providerId="ADAL" clId="{46352AA7-3432-4ED7-B279-BA111A533023}" dt="2024-07-22T11:29:58.693" v="623" actId="207"/>
          <ac:spMkLst>
            <pc:docMk/>
            <pc:sldMk cId="2323146148" sldId="292"/>
            <ac:spMk id="7" creationId="{C9D742EC-81A7-3623-6BC2-1C572EFE8B54}"/>
          </ac:spMkLst>
        </pc:spChg>
        <pc:spChg chg="add mod">
          <ac:chgData name="STEFANIAK Elisa" userId="c16e0194-1e2f-4e36-b427-ab95e5223a2f" providerId="ADAL" clId="{46352AA7-3432-4ED7-B279-BA111A533023}" dt="2024-07-22T11:30:44.905" v="630" actId="1076"/>
          <ac:spMkLst>
            <pc:docMk/>
            <pc:sldMk cId="2323146148" sldId="292"/>
            <ac:spMk id="8" creationId="{51F549B7-96DA-C685-1E56-EAF066E8787C}"/>
          </ac:spMkLst>
        </pc:spChg>
        <pc:spChg chg="add mod">
          <ac:chgData name="STEFANIAK Elisa" userId="c16e0194-1e2f-4e36-b427-ab95e5223a2f" providerId="ADAL" clId="{46352AA7-3432-4ED7-B279-BA111A533023}" dt="2024-07-23T07:24:12.986" v="2312" actId="113"/>
          <ac:spMkLst>
            <pc:docMk/>
            <pc:sldMk cId="2323146148" sldId="292"/>
            <ac:spMk id="22" creationId="{D129ED40-6B2B-FB26-F94C-1348DF1004F6}"/>
          </ac:spMkLst>
        </pc:spChg>
        <pc:cxnChg chg="add del mod">
          <ac:chgData name="STEFANIAK Elisa" userId="c16e0194-1e2f-4e36-b427-ab95e5223a2f" providerId="ADAL" clId="{46352AA7-3432-4ED7-B279-BA111A533023}" dt="2024-07-22T11:29:39.906" v="622" actId="478"/>
          <ac:cxnSpMkLst>
            <pc:docMk/>
            <pc:sldMk cId="2323146148" sldId="292"/>
            <ac:cxnSpMk id="10" creationId="{83CD9A58-5D2D-071D-7C16-D33C52989103}"/>
          </ac:cxnSpMkLst>
        </pc:cxnChg>
        <pc:cxnChg chg="add mod">
          <ac:chgData name="STEFANIAK Elisa" userId="c16e0194-1e2f-4e36-b427-ab95e5223a2f" providerId="ADAL" clId="{46352AA7-3432-4ED7-B279-BA111A533023}" dt="2024-07-22T11:29:38.314" v="621" actId="1582"/>
          <ac:cxnSpMkLst>
            <pc:docMk/>
            <pc:sldMk cId="2323146148" sldId="292"/>
            <ac:cxnSpMk id="13" creationId="{4D79DBD2-1ADA-A86C-6626-58A3A3E0BFBF}"/>
          </ac:cxnSpMkLst>
        </pc:cxnChg>
        <pc:cxnChg chg="add mod">
          <ac:chgData name="STEFANIAK Elisa" userId="c16e0194-1e2f-4e36-b427-ab95e5223a2f" providerId="ADAL" clId="{46352AA7-3432-4ED7-B279-BA111A533023}" dt="2024-07-22T11:30:24.686" v="626" actId="1582"/>
          <ac:cxnSpMkLst>
            <pc:docMk/>
            <pc:sldMk cId="2323146148" sldId="292"/>
            <ac:cxnSpMk id="15" creationId="{EB2D728B-5105-9B57-685B-0B6332AF9325}"/>
          </ac:cxnSpMkLst>
        </pc:cxnChg>
        <pc:cxnChg chg="add del mod">
          <ac:chgData name="STEFANIAK Elisa" userId="c16e0194-1e2f-4e36-b427-ab95e5223a2f" providerId="ADAL" clId="{46352AA7-3432-4ED7-B279-BA111A533023}" dt="2024-07-22T11:30:46.140" v="632" actId="11529"/>
          <ac:cxnSpMkLst>
            <pc:docMk/>
            <pc:sldMk cId="2323146148" sldId="292"/>
            <ac:cxnSpMk id="17" creationId="{919FB1F4-B96B-13D4-F0F0-084518431EFA}"/>
          </ac:cxnSpMkLst>
        </pc:cxnChg>
        <pc:cxnChg chg="add mod">
          <ac:chgData name="STEFANIAK Elisa" userId="c16e0194-1e2f-4e36-b427-ab95e5223a2f" providerId="ADAL" clId="{46352AA7-3432-4ED7-B279-BA111A533023}" dt="2024-07-22T11:30:58.084" v="634" actId="1582"/>
          <ac:cxnSpMkLst>
            <pc:docMk/>
            <pc:sldMk cId="2323146148" sldId="292"/>
            <ac:cxnSpMk id="21" creationId="{FB537522-03A8-7876-143F-4B6D105E18D9}"/>
          </ac:cxnSpMkLst>
        </pc:cxnChg>
        <pc:cxnChg chg="add mod">
          <ac:chgData name="STEFANIAK Elisa" userId="c16e0194-1e2f-4e36-b427-ab95e5223a2f" providerId="ADAL" clId="{46352AA7-3432-4ED7-B279-BA111A533023}" dt="2024-07-22T11:32:52.171" v="698" actId="1582"/>
          <ac:cxnSpMkLst>
            <pc:docMk/>
            <pc:sldMk cId="2323146148" sldId="292"/>
            <ac:cxnSpMk id="24" creationId="{BE885AA0-C8F0-4732-5411-BE76314969F5}"/>
          </ac:cxnSpMkLst>
        </pc:cxnChg>
      </pc:sldChg>
      <pc:sldChg chg="modSp add mod">
        <pc:chgData name="STEFANIAK Elisa" userId="c16e0194-1e2f-4e36-b427-ab95e5223a2f" providerId="ADAL" clId="{46352AA7-3432-4ED7-B279-BA111A533023}" dt="2024-07-22T11:37:36.277" v="858" actId="20577"/>
        <pc:sldMkLst>
          <pc:docMk/>
          <pc:sldMk cId="601231644" sldId="293"/>
        </pc:sldMkLst>
        <pc:spChg chg="mod">
          <ac:chgData name="STEFANIAK Elisa" userId="c16e0194-1e2f-4e36-b427-ab95e5223a2f" providerId="ADAL" clId="{46352AA7-3432-4ED7-B279-BA111A533023}" dt="2024-07-22T11:37:36.277" v="858" actId="20577"/>
          <ac:spMkLst>
            <pc:docMk/>
            <pc:sldMk cId="601231644" sldId="293"/>
            <ac:spMk id="4" creationId="{B7E73E1E-36EA-16A4-A49D-D131F3827F00}"/>
          </ac:spMkLst>
        </pc:spChg>
      </pc:sldChg>
      <pc:sldChg chg="addSp delSp modSp add mod ord">
        <pc:chgData name="STEFANIAK Elisa" userId="c16e0194-1e2f-4e36-b427-ab95e5223a2f" providerId="ADAL" clId="{46352AA7-3432-4ED7-B279-BA111A533023}" dt="2024-07-23T05:26:31.216" v="1663"/>
        <pc:sldMkLst>
          <pc:docMk/>
          <pc:sldMk cId="1936175039" sldId="294"/>
        </pc:sldMkLst>
        <pc:spChg chg="add mod">
          <ac:chgData name="STEFANIAK Elisa" userId="c16e0194-1e2f-4e36-b427-ab95e5223a2f" providerId="ADAL" clId="{46352AA7-3432-4ED7-B279-BA111A533023}" dt="2024-07-22T11:50:23.230" v="1392" actId="478"/>
          <ac:spMkLst>
            <pc:docMk/>
            <pc:sldMk cId="1936175039" sldId="294"/>
            <ac:spMk id="4" creationId="{746B7DF4-4A2D-EDE8-708B-D3774533DA94}"/>
          </ac:spMkLst>
        </pc:spChg>
        <pc:picChg chg="del">
          <ac:chgData name="STEFANIAK Elisa" userId="c16e0194-1e2f-4e36-b427-ab95e5223a2f" providerId="ADAL" clId="{46352AA7-3432-4ED7-B279-BA111A533023}" dt="2024-07-22T11:50:23.230" v="1392" actId="478"/>
          <ac:picMkLst>
            <pc:docMk/>
            <pc:sldMk cId="1936175039" sldId="294"/>
            <ac:picMk id="6" creationId="{DCFBC367-126E-28F3-F332-F20921A362D1}"/>
          </ac:picMkLst>
        </pc:picChg>
        <pc:picChg chg="add mod">
          <ac:chgData name="STEFANIAK Elisa" userId="c16e0194-1e2f-4e36-b427-ab95e5223a2f" providerId="ADAL" clId="{46352AA7-3432-4ED7-B279-BA111A533023}" dt="2024-07-22T11:50:31.430" v="1395" actId="14100"/>
          <ac:picMkLst>
            <pc:docMk/>
            <pc:sldMk cId="1936175039" sldId="294"/>
            <ac:picMk id="7" creationId="{9133D7DF-8170-B15C-782E-A78756D54AEF}"/>
          </ac:picMkLst>
        </pc:picChg>
        <pc:picChg chg="add mod">
          <ac:chgData name="STEFANIAK Elisa" userId="c16e0194-1e2f-4e36-b427-ab95e5223a2f" providerId="ADAL" clId="{46352AA7-3432-4ED7-B279-BA111A533023}" dt="2024-07-22T11:52:02.221" v="1408"/>
          <ac:picMkLst>
            <pc:docMk/>
            <pc:sldMk cId="1936175039" sldId="294"/>
            <ac:picMk id="8" creationId="{3A960579-C647-5BA5-9626-8404AE9DA774}"/>
          </ac:picMkLst>
        </pc:picChg>
      </pc:sldChg>
      <pc:sldChg chg="new del">
        <pc:chgData name="STEFANIAK Elisa" userId="c16e0194-1e2f-4e36-b427-ab95e5223a2f" providerId="ADAL" clId="{46352AA7-3432-4ED7-B279-BA111A533023}" dt="2024-07-22T11:51:46.856" v="1401" actId="680"/>
        <pc:sldMkLst>
          <pc:docMk/>
          <pc:sldMk cId="1728199801" sldId="295"/>
        </pc:sldMkLst>
      </pc:sldChg>
      <pc:sldChg chg="new del">
        <pc:chgData name="STEFANIAK Elisa" userId="c16e0194-1e2f-4e36-b427-ab95e5223a2f" providerId="ADAL" clId="{46352AA7-3432-4ED7-B279-BA111A533023}" dt="2024-07-22T11:51:51.316" v="1403" actId="680"/>
        <pc:sldMkLst>
          <pc:docMk/>
          <pc:sldMk cId="2546020298" sldId="295"/>
        </pc:sldMkLst>
      </pc:sldChg>
      <pc:sldChg chg="addSp delSp modSp add mod">
        <pc:chgData name="STEFANIAK Elisa" userId="c16e0194-1e2f-4e36-b427-ab95e5223a2f" providerId="ADAL" clId="{46352AA7-3432-4ED7-B279-BA111A533023}" dt="2024-07-23T05:27:29.598" v="1703" actId="1036"/>
        <pc:sldMkLst>
          <pc:docMk/>
          <pc:sldMk cId="2862421709" sldId="295"/>
        </pc:sldMkLst>
        <pc:spChg chg="mod">
          <ac:chgData name="STEFANIAK Elisa" userId="c16e0194-1e2f-4e36-b427-ab95e5223a2f" providerId="ADAL" clId="{46352AA7-3432-4ED7-B279-BA111A533023}" dt="2024-07-23T05:27:25.237" v="1688" actId="20577"/>
          <ac:spMkLst>
            <pc:docMk/>
            <pc:sldMk cId="2862421709" sldId="295"/>
            <ac:spMk id="2" creationId="{FF8D0B10-4BAE-ECF2-E369-D8B31C853DF2}"/>
          </ac:spMkLst>
        </pc:spChg>
        <pc:picChg chg="add mod">
          <ac:chgData name="STEFANIAK Elisa" userId="c16e0194-1e2f-4e36-b427-ab95e5223a2f" providerId="ADAL" clId="{46352AA7-3432-4ED7-B279-BA111A533023}" dt="2024-07-23T05:27:29.598" v="1703" actId="1036"/>
          <ac:picMkLst>
            <pc:docMk/>
            <pc:sldMk cId="2862421709" sldId="295"/>
            <ac:picMk id="3" creationId="{B36EC7B6-7B87-5728-3642-E287F5D8C97D}"/>
          </ac:picMkLst>
        </pc:picChg>
        <pc:picChg chg="del">
          <ac:chgData name="STEFANIAK Elisa" userId="c16e0194-1e2f-4e36-b427-ab95e5223a2f" providerId="ADAL" clId="{46352AA7-3432-4ED7-B279-BA111A533023}" dt="2024-07-22T11:52:05.968" v="1409" actId="478"/>
          <ac:picMkLst>
            <pc:docMk/>
            <pc:sldMk cId="2862421709" sldId="295"/>
            <ac:picMk id="7" creationId="{9133D7DF-8170-B15C-782E-A78756D54AEF}"/>
          </ac:picMkLst>
        </pc:picChg>
      </pc:sldChg>
      <pc:sldChg chg="addSp delSp modSp add mod">
        <pc:chgData name="STEFANIAK Elisa" userId="c16e0194-1e2f-4e36-b427-ab95e5223a2f" providerId="ADAL" clId="{46352AA7-3432-4ED7-B279-BA111A533023}" dt="2024-07-23T05:25:24.337" v="1661" actId="255"/>
        <pc:sldMkLst>
          <pc:docMk/>
          <pc:sldMk cId="4082868599" sldId="296"/>
        </pc:sldMkLst>
        <pc:spChg chg="add del mod">
          <ac:chgData name="STEFANIAK Elisa" userId="c16e0194-1e2f-4e36-b427-ab95e5223a2f" providerId="ADAL" clId="{46352AA7-3432-4ED7-B279-BA111A533023}" dt="2024-07-23T05:24:58.884" v="1656"/>
          <ac:spMkLst>
            <pc:docMk/>
            <pc:sldMk cId="4082868599" sldId="296"/>
            <ac:spMk id="6" creationId="{ED6DF446-173E-1495-0B1C-CC56A9B509BD}"/>
          </ac:spMkLst>
        </pc:spChg>
        <pc:graphicFrameChg chg="del modGraphic">
          <ac:chgData name="STEFANIAK Elisa" userId="c16e0194-1e2f-4e36-b427-ab95e5223a2f" providerId="ADAL" clId="{46352AA7-3432-4ED7-B279-BA111A533023}" dt="2024-07-23T05:24:58.199" v="1655" actId="478"/>
          <ac:graphicFrameMkLst>
            <pc:docMk/>
            <pc:sldMk cId="4082868599" sldId="296"/>
            <ac:graphicFrameMk id="4" creationId="{449CDF20-F89B-49DB-3485-966049335B36}"/>
          </ac:graphicFrameMkLst>
        </pc:graphicFrameChg>
        <pc:graphicFrameChg chg="add mod modGraphic">
          <ac:chgData name="STEFANIAK Elisa" userId="c16e0194-1e2f-4e36-b427-ab95e5223a2f" providerId="ADAL" clId="{46352AA7-3432-4ED7-B279-BA111A533023}" dt="2024-07-23T05:25:24.337" v="1661" actId="255"/>
          <ac:graphicFrameMkLst>
            <pc:docMk/>
            <pc:sldMk cId="4082868599" sldId="296"/>
            <ac:graphicFrameMk id="7" creationId="{EA6A9DA8-5213-5321-9DB0-64833A0D0FC8}"/>
          </ac:graphicFrameMkLst>
        </pc:graphicFrameChg>
      </pc:sldChg>
      <pc:sldChg chg="modSp new mod">
        <pc:chgData name="STEFANIAK Elisa" userId="c16e0194-1e2f-4e36-b427-ab95e5223a2f" providerId="ADAL" clId="{46352AA7-3432-4ED7-B279-BA111A533023}" dt="2024-07-23T05:48:14.300" v="2066" actId="255"/>
        <pc:sldMkLst>
          <pc:docMk/>
          <pc:sldMk cId="3275791699" sldId="297"/>
        </pc:sldMkLst>
        <pc:spChg chg="mod">
          <ac:chgData name="STEFANIAK Elisa" userId="c16e0194-1e2f-4e36-b427-ab95e5223a2f" providerId="ADAL" clId="{46352AA7-3432-4ED7-B279-BA111A533023}" dt="2024-07-23T05:34:29.037" v="1737" actId="20577"/>
          <ac:spMkLst>
            <pc:docMk/>
            <pc:sldMk cId="3275791699" sldId="297"/>
            <ac:spMk id="2" creationId="{974D273D-C4EB-874F-8EA4-962FCDA50F38}"/>
          </ac:spMkLst>
        </pc:spChg>
        <pc:spChg chg="mod">
          <ac:chgData name="STEFANIAK Elisa" userId="c16e0194-1e2f-4e36-b427-ab95e5223a2f" providerId="ADAL" clId="{46352AA7-3432-4ED7-B279-BA111A533023}" dt="2024-07-23T05:48:14.300" v="2066" actId="255"/>
          <ac:spMkLst>
            <pc:docMk/>
            <pc:sldMk cId="3275791699" sldId="297"/>
            <ac:spMk id="3" creationId="{02C0EC3F-7FFA-438E-8CDE-313FD3E39714}"/>
          </ac:spMkLst>
        </pc:spChg>
      </pc:sldChg>
      <pc:sldMasterChg chg="delSldLayout modSldLayout">
        <pc:chgData name="STEFANIAK Elisa" userId="c16e0194-1e2f-4e36-b427-ab95e5223a2f" providerId="ADAL" clId="{46352AA7-3432-4ED7-B279-BA111A533023}" dt="2024-07-22T06:12:18.442" v="42" actId="5793"/>
        <pc:sldMasterMkLst>
          <pc:docMk/>
          <pc:sldMasterMk cId="3862055558" sldId="2147483648"/>
        </pc:sldMasterMkLst>
        <pc:sldLayoutChg chg="modSp mod">
          <pc:chgData name="STEFANIAK Elisa" userId="c16e0194-1e2f-4e36-b427-ab95e5223a2f" providerId="ADAL" clId="{46352AA7-3432-4ED7-B279-BA111A533023}" dt="2024-07-22T06:12:18.442" v="42" actId="5793"/>
          <pc:sldLayoutMkLst>
            <pc:docMk/>
            <pc:sldMasterMk cId="3862055558" sldId="2147483648"/>
            <pc:sldLayoutMk cId="2112670299" sldId="2147483662"/>
          </pc:sldLayoutMkLst>
          <pc:graphicFrameChg chg="modGraphic">
            <ac:chgData name="STEFANIAK Elisa" userId="c16e0194-1e2f-4e36-b427-ab95e5223a2f" providerId="ADAL" clId="{46352AA7-3432-4ED7-B279-BA111A533023}" dt="2024-07-22T06:12:18.442" v="42" actId="5793"/>
            <ac:graphicFrameMkLst>
              <pc:docMk/>
              <pc:sldMasterMk cId="3862055558" sldId="2147483648"/>
              <pc:sldLayoutMk cId="2112670299" sldId="2147483662"/>
              <ac:graphicFrameMk id="2" creationId="{6746B378-F851-1F7C-D158-49043D8E0DCC}"/>
            </ac:graphicFrameMkLst>
          </pc:graphicFrameChg>
        </pc:sldLayoutChg>
        <pc:sldLayoutChg chg="del">
          <pc:chgData name="STEFANIAK Elisa" userId="c16e0194-1e2f-4e36-b427-ab95e5223a2f" providerId="ADAL" clId="{46352AA7-3432-4ED7-B279-BA111A533023}" dt="2024-07-22T06:07:45.322" v="18" actId="47"/>
          <pc:sldLayoutMkLst>
            <pc:docMk/>
            <pc:sldMasterMk cId="3862055558" sldId="2147483648"/>
            <pc:sldLayoutMk cId="303206635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7B1716C1-8020-3612-A7B8-9A745C692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9FB89-A2B5-EE5D-BF40-03B2BC86D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020E44F-3822-0BAC-B6A6-48459F23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020E44F-3822-0BAC-B6A6-48459F23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FEE7E3F5-3A81-8DA8-57DA-C34113CF6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6C20D-6226-7B03-61D6-828ECD90FF5C}"/>
              </a:ext>
            </a:extLst>
          </p:cNvPr>
          <p:cNvSpPr txBox="1"/>
          <p:nvPr userDrawn="1"/>
        </p:nvSpPr>
        <p:spPr>
          <a:xfrm>
            <a:off x="625313" y="4393914"/>
            <a:ext cx="682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Institute for Applied Systems Analysis (IIASA) </a:t>
            </a:r>
            <a:b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Schlossplatz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1, A‑2361 </a:t>
            </a: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Laxenburg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Austria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D51DDC6-C3A3-9912-8BE9-8CD317E375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8422736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IIASALive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</a:t>
                      </a:r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iiasa-vienna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2D04B0E-2298-F5BF-F477-77702A3D7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07D58-7C4E-F570-1061-A31E50BCB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91145-048E-7651-0379-894FB8DE26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9328A-F7A1-0864-48EF-ED12E84ACA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BB4F8-CC71-9ED4-44E8-975587EBEDE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5A152-DF50-8651-53A7-1E9A1186D4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D6AD6-65C8-8843-1E6A-BBE0D2F7C9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823DE-0E84-0326-DB41-1925E269895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71FEB-5B70-627E-0B56-E113C777D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9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&#10;&#10;Description automatically generated">
            <a:extLst>
              <a:ext uri="{FF2B5EF4-FFF2-40B4-BE49-F238E27FC236}">
                <a16:creationId xmlns:a16="http://schemas.microsoft.com/office/drawing/2014/main" id="{452BD550-7BE3-892B-7F8C-B4832A48B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46B378-F851-1F7C-D158-49043D8E0DC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92115023"/>
              </p:ext>
            </p:extLst>
          </p:nvPr>
        </p:nvGraphicFramePr>
        <p:xfrm>
          <a:off x="1072342" y="6360604"/>
          <a:ext cx="10662458" cy="54622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331229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331229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 err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Libpspm</a:t>
                      </a:r>
                      <a:endParaRPr lang="en-US" sz="1050" b="0" i="0" kern="12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112F51-E3FF-0F43-09A4-3613E79F68E9}"/>
              </a:ext>
            </a:extLst>
          </p:cNvPr>
          <p:cNvSpPr txBox="1"/>
          <p:nvPr userDrawn="1"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‹#›</a:t>
            </a:fld>
            <a:endParaRPr lang="en-AT" sz="1050" dirty="0"/>
          </a:p>
        </p:txBody>
      </p:sp>
    </p:spTree>
    <p:extLst>
      <p:ext uri="{BB962C8B-B14F-4D97-AF65-F5344CB8AC3E}">
        <p14:creationId xmlns:p14="http://schemas.microsoft.com/office/powerpoint/2010/main" val="211267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&#10;&#10;Description automatically generated">
            <a:extLst>
              <a:ext uri="{FF2B5EF4-FFF2-40B4-BE49-F238E27FC236}">
                <a16:creationId xmlns:a16="http://schemas.microsoft.com/office/drawing/2014/main" id="{64A1FAC8-62C7-8E31-5369-2308B6BC9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F4961E-9BF8-32F4-A45A-9319F3633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536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BF066D-0E05-311A-1AA5-29830FF808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621845"/>
              </p:ext>
            </p:extLst>
          </p:nvPr>
        </p:nvGraphicFramePr>
        <p:xfrm>
          <a:off x="1072342" y="6360604"/>
          <a:ext cx="10662458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331229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331229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Presentation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0B0DED-2F29-F346-E2CD-F6489BFA7D5D}"/>
              </a:ext>
            </a:extLst>
          </p:cNvPr>
          <p:cNvSpPr txBox="1"/>
          <p:nvPr userDrawn="1"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‹#›</a:t>
            </a:fld>
            <a:endParaRPr lang="en-AT" sz="1050" dirty="0"/>
          </a:p>
        </p:txBody>
      </p:sp>
    </p:spTree>
    <p:extLst>
      <p:ext uri="{BB962C8B-B14F-4D97-AF65-F5344CB8AC3E}">
        <p14:creationId xmlns:p14="http://schemas.microsoft.com/office/powerpoint/2010/main" val="236952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purple background&#10;&#10;Description automatically generated">
            <a:extLst>
              <a:ext uri="{FF2B5EF4-FFF2-40B4-BE49-F238E27FC236}">
                <a16:creationId xmlns:a16="http://schemas.microsoft.com/office/drawing/2014/main" id="{1C148E9F-58CA-9951-5221-86BE0240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5134897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F4961E-9BF8-32F4-A45A-9319F3633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536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398A-72FE-2C28-DFCE-89C77047CF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6613" y="2241755"/>
            <a:ext cx="5134897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96E0A4-59F6-DCF2-CB2B-C5FCD42095B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3305539"/>
              </p:ext>
            </p:extLst>
          </p:nvPr>
        </p:nvGraphicFramePr>
        <p:xfrm>
          <a:off x="1072342" y="6360604"/>
          <a:ext cx="10662458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331229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331229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Brief update on IIASA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10B8B4-F8C5-0A3F-26F0-97030D340216}"/>
              </a:ext>
            </a:extLst>
          </p:cNvPr>
          <p:cNvSpPr txBox="1"/>
          <p:nvPr userDrawn="1"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‹#›</a:t>
            </a:fld>
            <a:endParaRPr lang="en-AT" sz="1050" dirty="0"/>
          </a:p>
        </p:txBody>
      </p:sp>
    </p:spTree>
    <p:extLst>
      <p:ext uri="{BB962C8B-B14F-4D97-AF65-F5344CB8AC3E}">
        <p14:creationId xmlns:p14="http://schemas.microsoft.com/office/powerpoint/2010/main" val="47046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purple background&#10;&#10;Description automatically generated">
            <a:extLst>
              <a:ext uri="{FF2B5EF4-FFF2-40B4-BE49-F238E27FC236}">
                <a16:creationId xmlns:a16="http://schemas.microsoft.com/office/drawing/2014/main" id="{AA4593D1-FD7B-991A-3689-77DB758E6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8C09-8704-B9E5-DFCA-5A0C8B8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6AC2-237A-0240-A167-07566D3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89921-11A3-26EB-1286-91DAA2AD9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F44B9A-A6A5-3466-3456-C6DC061240A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41986191"/>
              </p:ext>
            </p:extLst>
          </p:nvPr>
        </p:nvGraphicFramePr>
        <p:xfrm>
          <a:off x="1072342" y="6360604"/>
          <a:ext cx="10662458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331229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331229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Presentation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CA3192-27DF-7EFE-64A0-AC71EA169607}"/>
              </a:ext>
            </a:extLst>
          </p:cNvPr>
          <p:cNvSpPr txBox="1"/>
          <p:nvPr userDrawn="1"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‹#›</a:t>
            </a:fld>
            <a:endParaRPr lang="en-AT" sz="1050" dirty="0"/>
          </a:p>
        </p:txBody>
      </p:sp>
    </p:spTree>
    <p:extLst>
      <p:ext uri="{BB962C8B-B14F-4D97-AF65-F5344CB8AC3E}">
        <p14:creationId xmlns:p14="http://schemas.microsoft.com/office/powerpoint/2010/main" val="386414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purple background&#10;&#10;Description automatically generated">
            <a:extLst>
              <a:ext uri="{FF2B5EF4-FFF2-40B4-BE49-F238E27FC236}">
                <a16:creationId xmlns:a16="http://schemas.microsoft.com/office/drawing/2014/main" id="{ECAD0DDE-C709-87EC-890E-628175C28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8C09-8704-B9E5-DFCA-5A0C8B8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6AC2-237A-0240-A167-07566D3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8DBE4C-890B-E861-63A6-3C0B53B23F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99936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5E464-F0EA-5AE3-9246-D64ACC01B5C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961671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D253BD-A3B2-E86B-7759-EA1F34860F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13292958"/>
              </p:ext>
            </p:extLst>
          </p:nvPr>
        </p:nvGraphicFramePr>
        <p:xfrm>
          <a:off x="1072342" y="6360604"/>
          <a:ext cx="10662458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331229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331229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Presentation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8F5CEC-4C8A-E15B-60C3-F849FBC7822E}"/>
              </a:ext>
            </a:extLst>
          </p:cNvPr>
          <p:cNvSpPr txBox="1"/>
          <p:nvPr userDrawn="1"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‹#›</a:t>
            </a:fld>
            <a:endParaRPr lang="en-AT" sz="1050" dirty="0"/>
          </a:p>
        </p:txBody>
      </p:sp>
    </p:spTree>
    <p:extLst>
      <p:ext uri="{BB962C8B-B14F-4D97-AF65-F5344CB8AC3E}">
        <p14:creationId xmlns:p14="http://schemas.microsoft.com/office/powerpoint/2010/main" val="278728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C2807845-F552-B99E-D310-80A43B73A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52D74-0272-01E7-C1CE-031E50C77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2CB341-702A-5C7A-C422-DFED4425BDB7}"/>
              </a:ext>
            </a:extLst>
          </p:cNvPr>
          <p:cNvSpPr/>
          <p:nvPr userDrawn="1"/>
        </p:nvSpPr>
        <p:spPr>
          <a:xfrm>
            <a:off x="0" y="1695889"/>
            <a:ext cx="12192000" cy="457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15A11-62BD-474A-0F85-D2ACDC999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A7A733-F9BE-EE16-8662-918A468A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4F0F51-5FB2-148E-8E45-7997FD1350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2425089"/>
              </p:ext>
            </p:extLst>
          </p:nvPr>
        </p:nvGraphicFramePr>
        <p:xfrm>
          <a:off x="1072342" y="6360604"/>
          <a:ext cx="10662458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331229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331229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Presentation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D34B64-56D5-3683-1E0C-B03025525FC6}"/>
              </a:ext>
            </a:extLst>
          </p:cNvPr>
          <p:cNvSpPr txBox="1"/>
          <p:nvPr userDrawn="1"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‹#›</a:t>
            </a:fld>
            <a:endParaRPr lang="en-AT" sz="1050" dirty="0"/>
          </a:p>
        </p:txBody>
      </p:sp>
    </p:spTree>
    <p:extLst>
      <p:ext uri="{BB962C8B-B14F-4D97-AF65-F5344CB8AC3E}">
        <p14:creationId xmlns:p14="http://schemas.microsoft.com/office/powerpoint/2010/main" val="53907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purple background&#10;&#10;Description automatically generated">
            <a:extLst>
              <a:ext uri="{FF2B5EF4-FFF2-40B4-BE49-F238E27FC236}">
                <a16:creationId xmlns:a16="http://schemas.microsoft.com/office/drawing/2014/main" id="{30B49D31-15EA-2576-9772-55EE9801C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8D7B1-B740-D9F4-D51A-D35AE138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EB765-74B9-7F1A-214D-AA353904D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4E5ED-2D1E-DA38-EB45-720A3BF8C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470040-160B-2607-A857-A93B59AFE14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17592268"/>
              </p:ext>
            </p:extLst>
          </p:nvPr>
        </p:nvGraphicFramePr>
        <p:xfrm>
          <a:off x="1072342" y="6360604"/>
          <a:ext cx="10662458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331229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331229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Presentation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CC2D84-FE2B-D2EE-CB30-DD870022C9FD}"/>
              </a:ext>
            </a:extLst>
          </p:cNvPr>
          <p:cNvSpPr txBox="1"/>
          <p:nvPr userDrawn="1"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‹#›</a:t>
            </a:fld>
            <a:endParaRPr lang="en-AT" sz="1050" dirty="0"/>
          </a:p>
        </p:txBody>
      </p:sp>
    </p:spTree>
    <p:extLst>
      <p:ext uri="{BB962C8B-B14F-4D97-AF65-F5344CB8AC3E}">
        <p14:creationId xmlns:p14="http://schemas.microsoft.com/office/powerpoint/2010/main" val="41880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5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9" r:id="rId4"/>
    <p:sldLayoutId id="2147483670" r:id="rId5"/>
    <p:sldLayoutId id="2147483666" r:id="rId6"/>
    <p:sldLayoutId id="2147483667" r:id="rId7"/>
    <p:sldLayoutId id="2147483663" r:id="rId8"/>
    <p:sldLayoutId id="2147483668" r:id="rId9"/>
    <p:sldLayoutId id="2147483664" r:id="rId10"/>
    <p:sldLayoutId id="2147483665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joshi@iiasa.ac.at" TargetMode="External"/><Relationship Id="rId4" Type="http://schemas.openxmlformats.org/officeDocument/2006/relationships/hyperlink" Target="mailto:stefaniak@iiasa.ac.a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89D42-9161-88FF-704D-3881731A3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05363"/>
              </p:ext>
            </p:extLst>
          </p:nvPr>
        </p:nvGraphicFramePr>
        <p:xfrm>
          <a:off x="625313" y="3429000"/>
          <a:ext cx="10950388" cy="22860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6954047">
                  <a:extLst>
                    <a:ext uri="{9D8B030D-6E8A-4147-A177-3AD203B41FA5}">
                      <a16:colId xmlns:a16="http://schemas.microsoft.com/office/drawing/2014/main" val="1922222833"/>
                    </a:ext>
                  </a:extLst>
                </a:gridCol>
                <a:gridCol w="3996341">
                  <a:extLst>
                    <a:ext uri="{9D8B030D-6E8A-4147-A177-3AD203B41FA5}">
                      <a16:colId xmlns:a16="http://schemas.microsoft.com/office/drawing/2014/main" val="2974881730"/>
                    </a:ext>
                  </a:extLst>
                </a:gridCol>
              </a:tblGrid>
              <a:tr h="4788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err="1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libpspm</a:t>
                      </a:r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: a feature-rich numerical package for solving Physiologically Structured Population Models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1653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Jaideep Joshi, Lai Zhang,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Elisa Z. Stefaniak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, Ulf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Dieckmann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Åke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Brännström</a:t>
                      </a:r>
                      <a:endParaRPr lang="en-US" sz="160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64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57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6ED-E534-527C-1A84-580D3EF0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PSPM definition (McKendrick-von Foerster equation)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>
                      <a:lumMod val="8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E90B17-6BB2-6753-9C9F-E9008A1C3776}"/>
              </a:ext>
            </a:extLst>
          </p:cNvPr>
          <p:cNvSpPr/>
          <p:nvPr/>
        </p:nvSpPr>
        <p:spPr>
          <a:xfrm>
            <a:off x="7975600" y="3473768"/>
            <a:ext cx="1615440" cy="680720"/>
          </a:xfrm>
          <a:prstGeom prst="roundRect">
            <a:avLst/>
          </a:prstGeom>
          <a:solidFill>
            <a:srgbClr val="EE696B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FECUNDITY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C3CD8E-DF14-7B6C-25C3-963A6EAD5F95}"/>
              </a:ext>
            </a:extLst>
          </p:cNvPr>
          <p:cNvSpPr/>
          <p:nvPr/>
        </p:nvSpPr>
        <p:spPr>
          <a:xfrm>
            <a:off x="934720" y="2675891"/>
            <a:ext cx="1615440" cy="680720"/>
          </a:xfrm>
          <a:prstGeom prst="roundRect">
            <a:avLst/>
          </a:prstGeom>
          <a:solidFill>
            <a:srgbClr val="EE696B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DENSITY at</a:t>
            </a:r>
          </a:p>
          <a:p>
            <a:pPr algn="ctr"/>
            <a:r>
              <a:rPr lang="en-US" dirty="0"/>
              <a:t>boundary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8967D3-160D-85BE-869A-52CFE5C31A6D}"/>
                  </a:ext>
                </a:extLst>
              </p:cNvPr>
              <p:cNvSpPr/>
              <p:nvPr/>
            </p:nvSpPr>
            <p:spPr>
              <a:xfrm>
                <a:off x="9855200" y="2371408"/>
                <a:ext cx="2123440" cy="35661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/>
                  <a:t> – density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b="0" dirty="0"/>
                  <a:t> – growth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/>
                  <a:t> – mortality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- initial density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 – environment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 – weights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– birth rate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0" dirty="0"/>
                  <a:t> – state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- boundary state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– state space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- </a:t>
                </a:r>
                <a:r>
                  <a:rPr lang="en-GB" dirty="0"/>
                  <a:t>inward normal to the boundary surface</a:t>
                </a:r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8967D3-160D-85BE-869A-52CFE5C31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00" y="2371408"/>
                <a:ext cx="2123440" cy="3566160"/>
              </a:xfrm>
              <a:prstGeom prst="rect">
                <a:avLst/>
              </a:prstGeom>
              <a:blipFill>
                <a:blip r:embed="rId3"/>
                <a:stretch>
                  <a:fillRect t="-2044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03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6ED-E534-527C-1A84-580D3EF0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PSPM definition (McKendrick-von Foerster equation)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>
                      <a:lumMod val="8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C3CD8E-DF14-7B6C-25C3-963A6EAD5F95}"/>
              </a:ext>
            </a:extLst>
          </p:cNvPr>
          <p:cNvSpPr/>
          <p:nvPr/>
        </p:nvSpPr>
        <p:spPr>
          <a:xfrm>
            <a:off x="2265680" y="4829811"/>
            <a:ext cx="1757680" cy="680720"/>
          </a:xfrm>
          <a:prstGeom prst="roundRect">
            <a:avLst/>
          </a:prstGeom>
          <a:solidFill>
            <a:srgbClr val="EE696B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8FFFFA-B834-A4AF-0188-4B01B0CDCDDE}"/>
                  </a:ext>
                </a:extLst>
              </p:cNvPr>
              <p:cNvSpPr/>
              <p:nvPr/>
            </p:nvSpPr>
            <p:spPr>
              <a:xfrm>
                <a:off x="9855200" y="2371408"/>
                <a:ext cx="2123440" cy="35661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/>
                  <a:t> – density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b="0" dirty="0"/>
                  <a:t> – growth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/>
                  <a:t> – mortality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- initial density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 – environment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 – weights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– birth rate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0" dirty="0"/>
                  <a:t> – state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- boundary state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– state space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- </a:t>
                </a:r>
                <a:r>
                  <a:rPr lang="en-GB" dirty="0"/>
                  <a:t>inward normal to the boundary surface</a:t>
                </a:r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8FFFFA-B834-A4AF-0188-4B01B0CDC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00" y="2371408"/>
                <a:ext cx="2123440" cy="3566160"/>
              </a:xfrm>
              <a:prstGeom prst="rect">
                <a:avLst/>
              </a:prstGeom>
              <a:blipFill>
                <a:blip r:embed="rId3"/>
                <a:stretch>
                  <a:fillRect t="-2044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0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73E1E-36EA-16A4-A49D-D131F3827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040" y="2954337"/>
            <a:ext cx="10515600" cy="9493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do we solve this?</a:t>
            </a:r>
          </a:p>
        </p:txBody>
      </p:sp>
    </p:spTree>
    <p:extLst>
      <p:ext uri="{BB962C8B-B14F-4D97-AF65-F5344CB8AC3E}">
        <p14:creationId xmlns:p14="http://schemas.microsoft.com/office/powerpoint/2010/main" val="215230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48C5-8322-F6B8-15DC-647FBAAF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8D9DA-15C3-9829-5135-C8092935CEC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439C7-DCB9-25D9-3E9D-38FF0FA77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04A820-677C-823A-433B-8479F55BD747}"/>
              </a:ext>
            </a:extLst>
          </p:cNvPr>
          <p:cNvSpPr/>
          <p:nvPr/>
        </p:nvSpPr>
        <p:spPr>
          <a:xfrm>
            <a:off x="513240" y="742474"/>
            <a:ext cx="3007360" cy="14020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Environment 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FEFA42-B10B-26D4-95B7-5418A8EFC6EB}"/>
              </a:ext>
            </a:extLst>
          </p:cNvPr>
          <p:cNvSpPr/>
          <p:nvPr/>
        </p:nvSpPr>
        <p:spPr>
          <a:xfrm>
            <a:off x="513240" y="3963194"/>
            <a:ext cx="3007360" cy="14020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Individual 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D742EC-81A7-3623-6BC2-1C572EFE8B54}"/>
              </a:ext>
            </a:extLst>
          </p:cNvPr>
          <p:cNvSpPr/>
          <p:nvPr/>
        </p:nvSpPr>
        <p:spPr>
          <a:xfrm>
            <a:off x="4668203" y="2377440"/>
            <a:ext cx="3007360" cy="140208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libpspm</a:t>
            </a:r>
            <a:r>
              <a:rPr lang="en-US" sz="2400" dirty="0"/>
              <a:t> package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549B7-96DA-C685-1E56-EAF066E8787C}"/>
              </a:ext>
            </a:extLst>
          </p:cNvPr>
          <p:cNvSpPr/>
          <p:nvPr/>
        </p:nvSpPr>
        <p:spPr>
          <a:xfrm>
            <a:off x="8386763" y="2377440"/>
            <a:ext cx="3007360" cy="140208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PSPM solver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D79DBD2-1ADA-A86C-6626-58A3A3E0BFB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3520600" y="3078480"/>
            <a:ext cx="1147603" cy="158575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B2D728B-5105-9B57-685B-0B6332AF9325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520600" y="1443514"/>
            <a:ext cx="1147603" cy="163496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37522-03A8-7876-143F-4B6D105E18D9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675563" y="3078480"/>
            <a:ext cx="711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129ED40-6B2B-FB26-F94C-1348DF1004F6}"/>
              </a:ext>
            </a:extLst>
          </p:cNvPr>
          <p:cNvSpPr/>
          <p:nvPr/>
        </p:nvSpPr>
        <p:spPr>
          <a:xfrm>
            <a:off x="4831477" y="4596527"/>
            <a:ext cx="2680812" cy="11379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885AA0-C8F0-4732-5411-BE76314969F5}"/>
              </a:ext>
            </a:extLst>
          </p:cNvPr>
          <p:cNvCxnSpPr>
            <a:cxnSpLocks/>
            <a:stCxn id="22" idx="0"/>
            <a:endCxn id="7" idx="2"/>
          </p:cNvCxnSpPr>
          <p:nvPr/>
        </p:nvCxnSpPr>
        <p:spPr>
          <a:xfrm flipV="1">
            <a:off x="6171883" y="3779520"/>
            <a:ext cx="0" cy="817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4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6ED-E534-527C-1A84-580D3EF0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Define the PSPM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03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1A5F-9E57-C079-FFB9-60B25217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Define the PSPM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4649-4DAB-A2A7-E13A-71167CB818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IN" sz="1600" b="1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class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Environment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: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b="1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public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EnvironmentBase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{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b="1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public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: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Compute the current Environment and rates for unstructured species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void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computeEnv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t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Solver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*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S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vector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&lt;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&gt;::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iterator s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vector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&lt;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&gt;::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iterator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dsdt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</a:t>
            </a:r>
            <a:endParaRPr lang="en-US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1000"/>
              </a:spcAft>
            </a:pP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};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US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1000"/>
              </a:spcAft>
            </a:pP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The </a:t>
            </a:r>
            <a:r>
              <a:rPr lang="en-IN" sz="1600" i="1" dirty="0" err="1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-state dimensionality is specified using the template parameter DIM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b="1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class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Individual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: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b="1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public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IndividualBase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&lt;DIM&gt;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{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b="1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public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: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return the initial density (initial condition)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init_density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void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*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_env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bf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return demographic rates as functions of 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the physiological variable x, time t, and environment _env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vector&lt;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double&gt;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growthRate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t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void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*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_env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mortalityRate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t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void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*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_env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birthRate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double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t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void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*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_env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};</a:t>
            </a:r>
            <a:endParaRPr lang="en-US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7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2691-0872-6A10-E317-2CBA113B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chose solver (the numerical solution implementations available in </a:t>
            </a:r>
            <a:r>
              <a:rPr lang="en-US" dirty="0" err="1"/>
              <a:t>libpspm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73876-F6B3-67C1-3B9E-3ABBF2603D9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2576512"/>
            <a:ext cx="10515599" cy="3133408"/>
          </a:xfrm>
        </p:spPr>
        <p:txBody>
          <a:bodyPr>
            <a:normAutofit/>
          </a:bodyPr>
          <a:lstStyle/>
          <a:p>
            <a:r>
              <a:rPr lang="en-US" dirty="0"/>
              <a:t>Fixed-mesh upwind method (FMU)</a:t>
            </a:r>
          </a:p>
          <a:p>
            <a:r>
              <a:rPr lang="en-US" dirty="0"/>
              <a:t>Characteristic method (CM)</a:t>
            </a:r>
          </a:p>
          <a:p>
            <a:r>
              <a:rPr lang="en-US" dirty="0"/>
              <a:t>Escalator-boxcar-train method (EBT)</a:t>
            </a:r>
          </a:p>
          <a:p>
            <a:r>
              <a:rPr lang="en-US" dirty="0"/>
              <a:t>Agent-based method</a:t>
            </a:r>
          </a:p>
          <a:p>
            <a:endParaRPr lang="en-US" dirty="0"/>
          </a:p>
          <a:p>
            <a:r>
              <a:rPr lang="en-US" dirty="0"/>
              <a:t>All 4 implemented in </a:t>
            </a:r>
            <a:r>
              <a:rPr lang="en-US" dirty="0" err="1"/>
              <a:t>libpspm</a:t>
            </a:r>
            <a:r>
              <a:rPr lang="en-US" dirty="0"/>
              <a:t> (as semi-implicit and explicit integration methods)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8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97FB-0AC1-0188-1D8B-83C5D486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chose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989B-F841-CB29-81EF-B2DF24F8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585"/>
            <a:ext cx="10515600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Environment E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;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Species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&lt;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Individual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&gt;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spp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;</a:t>
            </a:r>
            <a:endParaRPr lang="en-US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1000"/>
              </a:spcAft>
            </a:pP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Solver S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</a:t>
            </a:r>
            <a:r>
              <a:rPr lang="en-IN" sz="2000" dirty="0">
                <a:solidFill>
                  <a:srgbClr val="4E9A06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"</a:t>
            </a:r>
            <a:r>
              <a:rPr lang="en-IN" sz="2000" dirty="0" err="1">
                <a:solidFill>
                  <a:srgbClr val="4E9A06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ifmu</a:t>
            </a:r>
            <a:r>
              <a:rPr lang="en-IN" sz="2000" dirty="0">
                <a:solidFill>
                  <a:srgbClr val="4E9A06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", "rk45ck"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 </a:t>
            </a: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Choose the PSPM method and the ODE solver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en-US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add the created Environment 'E' and Species '</a:t>
            </a:r>
            <a:r>
              <a:rPr lang="en-IN" sz="1600" i="1" dirty="0" err="1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spp</a:t>
            </a: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' to the solver </a:t>
            </a:r>
            <a:b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</a:t>
            </a:r>
            <a:r>
              <a:rPr lang="en-IN" sz="1600" b="1" dirty="0" err="1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setEnvironment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(&amp;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E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</a:t>
            </a:r>
            <a:endParaRPr lang="en-US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While adding species, specify the initial resolution, birth state, etc, </a:t>
            </a:r>
            <a:endParaRPr lang="en-US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IN" sz="16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along each state dimension</a:t>
            </a:r>
            <a:endParaRPr lang="en-US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</a:t>
            </a:r>
            <a:r>
              <a:rPr lang="en-IN" sz="1600" b="1" dirty="0" err="1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addSpecies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({</a:t>
            </a:r>
            <a:r>
              <a:rPr lang="en-IN" sz="1600" dirty="0">
                <a:solidFill>
                  <a:srgbClr val="0000C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25, 25}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{xb0, xb1}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{xm0, xm1}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{</a:t>
            </a:r>
            <a:r>
              <a:rPr lang="en-IN" sz="1600" b="1" dirty="0">
                <a:solidFill>
                  <a:srgbClr val="204A8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false, false}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&amp;</a:t>
            </a:r>
            <a:r>
              <a:rPr lang="en-IN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spp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dirty="0">
                <a:solidFill>
                  <a:srgbClr val="0000C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0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-</a:t>
            </a:r>
            <a:r>
              <a:rPr lang="en-IN" sz="1600" dirty="0">
                <a:solidFill>
                  <a:srgbClr val="0000C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1</a:t>
            </a:r>
            <a:r>
              <a:rPr lang="en-IN" sz="16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5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D418-CDD3-902F-21F6-83CBF995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run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ACCCE-8E45-7B8F-9DA8-FFBC3396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221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IN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</a:t>
            </a:r>
            <a:r>
              <a:rPr lang="en-IN" sz="1800" b="1" dirty="0" err="1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r>
              <a:rPr lang="en-IN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initialize</a:t>
            </a:r>
            <a:r>
              <a:rPr lang="en-IN" sz="18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(); </a:t>
            </a:r>
            <a:r>
              <a:rPr lang="en-IN" sz="1800" i="1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// usually only needed if initial time is non-zero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</a:t>
            </a:r>
            <a:r>
              <a:rPr lang="en-IN" sz="1800" b="1" dirty="0" err="1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r>
              <a:rPr lang="en-IN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step_to</a:t>
            </a:r>
            <a:r>
              <a:rPr lang="en-IN" sz="18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(</a:t>
            </a:r>
            <a:r>
              <a:rPr lang="en-IN" sz="1800" dirty="0">
                <a:solidFill>
                  <a:srgbClr val="0000C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10</a:t>
            </a:r>
            <a:r>
              <a:rPr lang="en-IN" sz="1800" b="1" dirty="0">
                <a:solidFill>
                  <a:srgbClr val="CE5C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Mangal" panose="02040503050203030202" pitchFamily="18" charset="0"/>
              </a:rPr>
              <a:t>);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1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73E1E-36EA-16A4-A49D-D131F3827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040" y="2954337"/>
            <a:ext cx="10515600" cy="9493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60123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D1690-0BF1-418A-C6C0-B1193C0A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populations change over time?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844426-DB36-6B34-2FF4-9A5B8303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753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Daphnia (water flea) growth depending on resource (algae) availability?</a:t>
            </a:r>
          </a:p>
          <a:p>
            <a:r>
              <a:rPr lang="en-US" sz="3200" dirty="0"/>
              <a:t>Tree communities in light-competitive environments?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 descr="A group of small animals under water&#10;&#10;Description automatically generated">
            <a:extLst>
              <a:ext uri="{FF2B5EF4-FFF2-40B4-BE49-F238E27FC236}">
                <a16:creationId xmlns:a16="http://schemas.microsoft.com/office/drawing/2014/main" id="{5E89D4A1-83A1-650A-4B95-0A02500E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596" y="1718480"/>
            <a:ext cx="3591633" cy="4114800"/>
          </a:xfrm>
          <a:prstGeom prst="rect">
            <a:avLst/>
          </a:prstGeom>
        </p:spPr>
      </p:pic>
      <p:pic>
        <p:nvPicPr>
          <p:cNvPr id="8" name="Picture 7" descr="A high angle view of a forest&#10;&#10;Description automatically generated">
            <a:extLst>
              <a:ext uri="{FF2B5EF4-FFF2-40B4-BE49-F238E27FC236}">
                <a16:creationId xmlns:a16="http://schemas.microsoft.com/office/drawing/2014/main" id="{BAA907B6-F23E-7453-D409-7FEAF22D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06" y="3333465"/>
            <a:ext cx="4345137" cy="33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7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5697-A15A-BC80-CE2E-F275D72E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models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F0BAE-08F4-270B-7553-DBEC6C3AE96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305212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Daphnia model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(De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Roos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al., 1990)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RED+ (Robust Ecosystem Demographics) – tree model (mass-structured)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(Argles et al., 2019)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‘plant’ – height-structured mixed-species community model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(Falster et al., 2011, 2017)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BC4B-40D2-67A8-F10F-08B2B3F6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BD6D1F-E2DD-FE4D-3ED3-83C3BEAD0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Accuracy (biomass relative error </a:t>
                </a:r>
                <a:r>
                  <a:rPr lang="en-US" sz="2800" i="1" dirty="0"/>
                  <a:t>e</a:t>
                </a:r>
                <a:r>
                  <a:rPr lang="en-US" sz="2800" dirty="0"/>
                  <a:t> at equilibrium)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𝑛𝑢𝑚𝑒𝑟𝑖𝑐𝑎𝑙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𝑎𝑛𝑎𝑙𝑦𝑡𝑖𝑐𝑎𝑙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𝑎𝑛𝑎𝑙𝑦𝑡𝑖𝑐𝑎𝑙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𝑥𝑢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Efficiency (execution time)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Robustness (qualitative measure – doesn’t break and doesn’t get stuck on unreasonably small timesteps)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Diffusion (numerical diffusions in the prediction)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Versatility (extension to multi-dimensional physiological states)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BD6D1F-E2DD-FE4D-3ED3-83C3BEAD0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51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0B10-4BAE-ECF2-E369-D8B31C85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Daphnia and RED+ (cohort density)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82690-F12A-C99B-17E8-5D285E8D4DD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FBC367-126E-28F3-F332-F20921A36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13760"/>
            <a:ext cx="9514841" cy="45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0B10-4BAE-ECF2-E369-D8B31C85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Daphnia and RED+ (population level)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82690-F12A-C99B-17E8-5D285E8D4DD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B7DF4-4A2D-EDE8-708B-D3774533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EC7B6-7B87-5728-3642-E287F5D8C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4" y="1617028"/>
            <a:ext cx="8750935" cy="43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B41A-C8E7-B3FB-5BCF-7D8DA4F8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‘plant’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4ED2F-5255-236A-BE83-44BA975E5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E9433-86BE-ABE9-D277-B91ABF541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794" y="1230151"/>
            <a:ext cx="8132445" cy="4759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595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9C2D-84D2-7BFE-A577-90B54285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en-A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9CDF20-F89B-49DB-3485-966049335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866790"/>
              </p:ext>
            </p:extLst>
          </p:nvPr>
        </p:nvGraphicFramePr>
        <p:xfrm>
          <a:off x="888999" y="1361441"/>
          <a:ext cx="10515600" cy="44594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37739">
                  <a:extLst>
                    <a:ext uri="{9D8B030D-6E8A-4147-A177-3AD203B41FA5}">
                      <a16:colId xmlns:a16="http://schemas.microsoft.com/office/drawing/2014/main" val="3613306041"/>
                    </a:ext>
                  </a:extLst>
                </a:gridCol>
                <a:gridCol w="1808049">
                  <a:extLst>
                    <a:ext uri="{9D8B030D-6E8A-4147-A177-3AD203B41FA5}">
                      <a16:colId xmlns:a16="http://schemas.microsoft.com/office/drawing/2014/main" val="3564812786"/>
                    </a:ext>
                  </a:extLst>
                </a:gridCol>
                <a:gridCol w="1912676">
                  <a:extLst>
                    <a:ext uri="{9D8B030D-6E8A-4147-A177-3AD203B41FA5}">
                      <a16:colId xmlns:a16="http://schemas.microsoft.com/office/drawing/2014/main" val="1372981913"/>
                    </a:ext>
                  </a:extLst>
                </a:gridCol>
                <a:gridCol w="1952645">
                  <a:extLst>
                    <a:ext uri="{9D8B030D-6E8A-4147-A177-3AD203B41FA5}">
                      <a16:colId xmlns:a16="http://schemas.microsoft.com/office/drawing/2014/main" val="1290686258"/>
                    </a:ext>
                  </a:extLst>
                </a:gridCol>
                <a:gridCol w="1696368">
                  <a:extLst>
                    <a:ext uri="{9D8B030D-6E8A-4147-A177-3AD203B41FA5}">
                      <a16:colId xmlns:a16="http://schemas.microsoft.com/office/drawing/2014/main" val="2030116880"/>
                    </a:ext>
                  </a:extLst>
                </a:gridCol>
                <a:gridCol w="1708123">
                  <a:extLst>
                    <a:ext uri="{9D8B030D-6E8A-4147-A177-3AD203B41FA5}">
                      <a16:colId xmlns:a16="http://schemas.microsoft.com/office/drawing/2014/main" val="2624044880"/>
                    </a:ext>
                  </a:extLst>
                </a:gridCol>
              </a:tblGrid>
              <a:tr h="522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Method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Accuracy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Efficiency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Robustness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Diffusion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Versatility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494771"/>
                  </a:ext>
                </a:extLst>
              </a:tr>
              <a:tr h="51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FMU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028296"/>
                  </a:ext>
                </a:extLst>
              </a:tr>
              <a:tr h="522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IFMU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Low-moderate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Low-moderate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Guaranteed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Very high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7986357"/>
                  </a:ext>
                </a:extLst>
              </a:tr>
              <a:tr h="522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EBT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Very high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Very high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Zero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High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630128"/>
                  </a:ext>
                </a:extLst>
              </a:tr>
              <a:tr h="522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IEBT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Very high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High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Zero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High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545074"/>
                  </a:ext>
                </a:extLst>
              </a:tr>
              <a:tr h="51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Inconsistent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High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655563"/>
                  </a:ext>
                </a:extLst>
              </a:tr>
              <a:tr h="51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ICM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Inconsistent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High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Moderate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707590"/>
                  </a:ext>
                </a:extLst>
              </a:tr>
              <a:tr h="522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ABM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Very 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Guaranteed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Zero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Very high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845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F21B12-4795-2BE8-1DB6-A012B87DDB22}"/>
              </a:ext>
            </a:extLst>
          </p:cNvPr>
          <p:cNvSpPr txBox="1"/>
          <p:nvPr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25</a:t>
            </a:fld>
            <a:endParaRPr lang="en-AT" sz="1050" dirty="0"/>
          </a:p>
        </p:txBody>
      </p:sp>
    </p:spTree>
    <p:extLst>
      <p:ext uri="{BB962C8B-B14F-4D97-AF65-F5344CB8AC3E}">
        <p14:creationId xmlns:p14="http://schemas.microsoft.com/office/powerpoint/2010/main" val="238626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9C2D-84D2-7BFE-A577-90B54285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en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21B12-4795-2BE8-1DB6-A012B87DDB22}"/>
              </a:ext>
            </a:extLst>
          </p:cNvPr>
          <p:cNvSpPr txBox="1"/>
          <p:nvPr/>
        </p:nvSpPr>
        <p:spPr>
          <a:xfrm>
            <a:off x="838199" y="6417309"/>
            <a:ext cx="350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5F656FD-0992-6344-B80C-ADDB2BF3EFA0}" type="slidenum">
              <a:rPr lang="en-US" sz="1050" b="0" i="0" kern="1200" smtClean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pPr/>
              <a:t>26</a:t>
            </a:fld>
            <a:endParaRPr lang="en-AT" sz="105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6A9DA8-5213-5321-9DB0-64833A0D0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430236"/>
              </p:ext>
            </p:extLst>
          </p:nvPr>
        </p:nvGraphicFramePr>
        <p:xfrm>
          <a:off x="838198" y="2367281"/>
          <a:ext cx="10515599" cy="25479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672486">
                  <a:extLst>
                    <a:ext uri="{9D8B030D-6E8A-4147-A177-3AD203B41FA5}">
                      <a16:colId xmlns:a16="http://schemas.microsoft.com/office/drawing/2014/main" val="934231778"/>
                    </a:ext>
                  </a:extLst>
                </a:gridCol>
                <a:gridCol w="2504611">
                  <a:extLst>
                    <a:ext uri="{9D8B030D-6E8A-4147-A177-3AD203B41FA5}">
                      <a16:colId xmlns:a16="http://schemas.microsoft.com/office/drawing/2014/main" val="3644091198"/>
                    </a:ext>
                  </a:extLst>
                </a:gridCol>
                <a:gridCol w="2338502">
                  <a:extLst>
                    <a:ext uri="{9D8B030D-6E8A-4147-A177-3AD203B41FA5}">
                      <a16:colId xmlns:a16="http://schemas.microsoft.com/office/drawing/2014/main" val="1872067073"/>
                    </a:ext>
                  </a:extLst>
                </a:gridCol>
              </a:tblGrid>
              <a:tr h="516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Method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Problem is not stiff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Problem is stiff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283672"/>
                  </a:ext>
                </a:extLst>
              </a:tr>
              <a:tr h="5297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Full density distribution desired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FMU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IFMU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074111"/>
                  </a:ext>
                </a:extLst>
              </a:tr>
              <a:tr h="1065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Only integrated population-level quantities desired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EBT or CM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IEBT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164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68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C26AB3-BECB-B68B-EC97-F84A0E361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74" t="11514" r="42908" b="14236"/>
          <a:stretch/>
        </p:blipFill>
        <p:spPr>
          <a:xfrm>
            <a:off x="995680" y="1493519"/>
            <a:ext cx="3474720" cy="323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D70AF-C5D2-1C21-541B-5793ABAEC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15" r="9750" b="31111"/>
          <a:stretch/>
        </p:blipFill>
        <p:spPr>
          <a:xfrm>
            <a:off x="4968240" y="1493519"/>
            <a:ext cx="6858000" cy="214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7C6527-76B1-23CC-C91F-BD3BEBF28DB2}"/>
              </a:ext>
            </a:extLst>
          </p:cNvPr>
          <p:cNvSpPr txBox="1"/>
          <p:nvPr/>
        </p:nvSpPr>
        <p:spPr>
          <a:xfrm>
            <a:off x="813889" y="4856649"/>
            <a:ext cx="6097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Thank you.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235356-BC6D-D782-BA33-4161698132AC}"/>
              </a:ext>
            </a:extLst>
          </p:cNvPr>
          <p:cNvSpPr txBox="1">
            <a:spLocks/>
          </p:cNvSpPr>
          <p:nvPr/>
        </p:nvSpPr>
        <p:spPr>
          <a:xfrm>
            <a:off x="6476999" y="3928514"/>
            <a:ext cx="5349241" cy="2140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Contact: </a:t>
            </a:r>
            <a:r>
              <a:rPr lang="en-US" sz="2000" dirty="0">
                <a:hlinkClick r:id="rId4"/>
              </a:rPr>
              <a:t>stefaniak@iiasa.ac.at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joshi@iiasa.ac.at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doi</a:t>
            </a:r>
            <a:r>
              <a:rPr lang="en-US" sz="2000" dirty="0"/>
              <a:t>: 10.1101/2023.08.04.551683</a:t>
            </a:r>
            <a:r>
              <a:rPr lang="en-US" sz="14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code: https://jaideep777.github.io/libpspm/</a:t>
            </a:r>
          </a:p>
        </p:txBody>
      </p:sp>
    </p:spTree>
    <p:extLst>
      <p:ext uri="{BB962C8B-B14F-4D97-AF65-F5344CB8AC3E}">
        <p14:creationId xmlns:p14="http://schemas.microsoft.com/office/powerpoint/2010/main" val="3263203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0B10-4BAE-ECF2-E369-D8B31C85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Daphnia and RED+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82690-F12A-C99B-17E8-5D285E8D4DD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B7DF4-4A2D-EDE8-708B-D3774533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3D7DF-8170-B15C-782E-A78756D54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87" y="995559"/>
            <a:ext cx="5980113" cy="55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273D-C4EB-874F-8EA4-962FCDA5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EC3F-7FFA-438E-8CDE-313FD3E3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On a population level demographic rates (such as growth, fecundity and mortality) are size-dependent: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	a cohort of size x will (statistically) behave in the same way</a:t>
            </a:r>
          </a:p>
        </p:txBody>
      </p:sp>
    </p:spTree>
    <p:extLst>
      <p:ext uri="{BB962C8B-B14F-4D97-AF65-F5344CB8AC3E}">
        <p14:creationId xmlns:p14="http://schemas.microsoft.com/office/powerpoint/2010/main" val="327579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2BD9-49CA-9635-F380-A4F510E3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crucial components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DDD81E-01D0-A2E4-44DE-2DE8F42078B9}"/>
              </a:ext>
            </a:extLst>
          </p:cNvPr>
          <p:cNvSpPr/>
          <p:nvPr/>
        </p:nvSpPr>
        <p:spPr>
          <a:xfrm>
            <a:off x="7912441" y="3083444"/>
            <a:ext cx="2991134" cy="11828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/>
              <a:t>Population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755944-E263-A158-2378-28AC5CA14AE6}"/>
              </a:ext>
            </a:extLst>
          </p:cNvPr>
          <p:cNvSpPr/>
          <p:nvPr/>
        </p:nvSpPr>
        <p:spPr>
          <a:xfrm>
            <a:off x="1254306" y="3083444"/>
            <a:ext cx="2991134" cy="11828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/>
              <a:t>Environment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6378A348-6A28-F115-606E-1DEF4CB6BE36}"/>
              </a:ext>
            </a:extLst>
          </p:cNvPr>
          <p:cNvSpPr/>
          <p:nvPr/>
        </p:nvSpPr>
        <p:spPr>
          <a:xfrm rot="3300000">
            <a:off x="10505516" y="2275951"/>
            <a:ext cx="1592238" cy="141026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9D972-F77C-9A94-0972-DA99252563F5}"/>
              </a:ext>
            </a:extLst>
          </p:cNvPr>
          <p:cNvSpPr txBox="1"/>
          <p:nvPr/>
        </p:nvSpPr>
        <p:spPr>
          <a:xfrm>
            <a:off x="10567056" y="889049"/>
            <a:ext cx="292289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Growth</a:t>
            </a:r>
            <a:endParaRPr lang="en-US" dirty="0"/>
          </a:p>
          <a:p>
            <a:pPr algn="l"/>
            <a:r>
              <a:rPr lang="en-US" sz="2800" dirty="0">
                <a:ea typeface="+mn-lt"/>
                <a:cs typeface="+mn-lt"/>
              </a:rPr>
              <a:t>Fecundity</a:t>
            </a:r>
            <a:endParaRPr lang="en-US" dirty="0"/>
          </a:p>
          <a:p>
            <a:r>
              <a:rPr lang="en-US" sz="2800" dirty="0">
                <a:ea typeface="+mn-lt"/>
                <a:cs typeface="+mn-lt"/>
              </a:rPr>
              <a:t>Death</a:t>
            </a:r>
            <a:endParaRPr lang="en-US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BBB2BD6-5AF7-6239-E0C7-CA7072E74F83}"/>
              </a:ext>
            </a:extLst>
          </p:cNvPr>
          <p:cNvSpPr/>
          <p:nvPr/>
        </p:nvSpPr>
        <p:spPr>
          <a:xfrm rot="14100000">
            <a:off x="94247" y="3652100"/>
            <a:ext cx="1592238" cy="141026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CFA690-8604-1766-5834-75CD55379963}"/>
              </a:ext>
            </a:extLst>
          </p:cNvPr>
          <p:cNvSpPr txBox="1"/>
          <p:nvPr/>
        </p:nvSpPr>
        <p:spPr>
          <a:xfrm>
            <a:off x="163496" y="5071708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Environmental</a:t>
            </a:r>
          </a:p>
          <a:p>
            <a:r>
              <a:rPr lang="en-US" sz="2800" dirty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31593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2BD9-49CA-9635-F380-A4F510E3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crucial components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DDD81E-01D0-A2E4-44DE-2DE8F42078B9}"/>
              </a:ext>
            </a:extLst>
          </p:cNvPr>
          <p:cNvSpPr/>
          <p:nvPr/>
        </p:nvSpPr>
        <p:spPr>
          <a:xfrm>
            <a:off x="7912441" y="3083444"/>
            <a:ext cx="2991134" cy="11828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/>
              <a:t>Population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755944-E263-A158-2378-28AC5CA14AE6}"/>
              </a:ext>
            </a:extLst>
          </p:cNvPr>
          <p:cNvSpPr/>
          <p:nvPr/>
        </p:nvSpPr>
        <p:spPr>
          <a:xfrm>
            <a:off x="1254306" y="3083444"/>
            <a:ext cx="2991134" cy="11828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/>
              <a:t>Environment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6378A348-6A28-F115-606E-1DEF4CB6BE36}"/>
              </a:ext>
            </a:extLst>
          </p:cNvPr>
          <p:cNvSpPr/>
          <p:nvPr/>
        </p:nvSpPr>
        <p:spPr>
          <a:xfrm rot="3300000">
            <a:off x="10505516" y="2275951"/>
            <a:ext cx="1592238" cy="141026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9D972-F77C-9A94-0972-DA99252563F5}"/>
              </a:ext>
            </a:extLst>
          </p:cNvPr>
          <p:cNvSpPr txBox="1"/>
          <p:nvPr/>
        </p:nvSpPr>
        <p:spPr>
          <a:xfrm>
            <a:off x="10567056" y="889049"/>
            <a:ext cx="292289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Growth</a:t>
            </a:r>
            <a:endParaRPr lang="en-US" dirty="0"/>
          </a:p>
          <a:p>
            <a:pPr algn="l"/>
            <a:r>
              <a:rPr lang="en-US" sz="2800" dirty="0">
                <a:ea typeface="+mn-lt"/>
                <a:cs typeface="+mn-lt"/>
              </a:rPr>
              <a:t>Fecundity</a:t>
            </a:r>
            <a:endParaRPr lang="en-US" dirty="0"/>
          </a:p>
          <a:p>
            <a:r>
              <a:rPr lang="en-US" sz="2800" dirty="0">
                <a:ea typeface="+mn-lt"/>
                <a:cs typeface="+mn-lt"/>
              </a:rPr>
              <a:t>Death</a:t>
            </a:r>
            <a:endParaRPr lang="en-US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BBB2BD6-5AF7-6239-E0C7-CA7072E74F83}"/>
              </a:ext>
            </a:extLst>
          </p:cNvPr>
          <p:cNvSpPr/>
          <p:nvPr/>
        </p:nvSpPr>
        <p:spPr>
          <a:xfrm rot="14100000">
            <a:off x="94247" y="3652100"/>
            <a:ext cx="1592238" cy="141026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CFA690-8604-1766-5834-75CD55379963}"/>
              </a:ext>
            </a:extLst>
          </p:cNvPr>
          <p:cNvSpPr txBox="1"/>
          <p:nvPr/>
        </p:nvSpPr>
        <p:spPr>
          <a:xfrm>
            <a:off x="163496" y="5071708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Environmental</a:t>
            </a:r>
          </a:p>
          <a:p>
            <a:r>
              <a:rPr lang="en-US" sz="2800" dirty="0"/>
              <a:t>processes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0024804-0369-E05C-F79B-B158A99B37AC}"/>
              </a:ext>
            </a:extLst>
          </p:cNvPr>
          <p:cNvSpPr/>
          <p:nvPr/>
        </p:nvSpPr>
        <p:spPr>
          <a:xfrm rot="5400000">
            <a:off x="5785184" y="1553114"/>
            <a:ext cx="621631" cy="349989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F7BB59D-34EA-27D0-1152-ACDED2517939}"/>
              </a:ext>
            </a:extLst>
          </p:cNvPr>
          <p:cNvSpPr/>
          <p:nvPr/>
        </p:nvSpPr>
        <p:spPr>
          <a:xfrm rot="16200000">
            <a:off x="5785184" y="2256097"/>
            <a:ext cx="621631" cy="349989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BC288-D8E2-6694-43E8-A082CA502BD1}"/>
              </a:ext>
            </a:extLst>
          </p:cNvPr>
          <p:cNvSpPr txBox="1"/>
          <p:nvPr/>
        </p:nvSpPr>
        <p:spPr>
          <a:xfrm>
            <a:off x="4923054" y="1910012"/>
            <a:ext cx="29228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Environmental </a:t>
            </a:r>
          </a:p>
          <a:p>
            <a:r>
              <a:rPr lang="en-US" sz="2800" dirty="0"/>
              <a:t>controls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34D8E-C31D-0689-5CC8-61979194321A}"/>
              </a:ext>
            </a:extLst>
          </p:cNvPr>
          <p:cNvSpPr txBox="1"/>
          <p:nvPr/>
        </p:nvSpPr>
        <p:spPr>
          <a:xfrm>
            <a:off x="4935347" y="4732544"/>
            <a:ext cx="292289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Population structure</a:t>
            </a:r>
            <a:endParaRPr lang="en-US" dirty="0"/>
          </a:p>
          <a:p>
            <a:r>
              <a:rPr lang="en-US" sz="2800" dirty="0"/>
              <a:t>feedbacks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0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2BD9-49CA-9635-F380-A4F510E3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Daphnia Example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DDD81E-01D0-A2E4-44DE-2DE8F42078B9}"/>
              </a:ext>
            </a:extLst>
          </p:cNvPr>
          <p:cNvSpPr/>
          <p:nvPr/>
        </p:nvSpPr>
        <p:spPr>
          <a:xfrm>
            <a:off x="7912441" y="3083444"/>
            <a:ext cx="2991134" cy="11828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/>
              <a:t>Population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755944-E263-A158-2378-28AC5CA14AE6}"/>
              </a:ext>
            </a:extLst>
          </p:cNvPr>
          <p:cNvSpPr/>
          <p:nvPr/>
        </p:nvSpPr>
        <p:spPr>
          <a:xfrm>
            <a:off x="1254306" y="3083444"/>
            <a:ext cx="2991134" cy="11828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/>
              <a:t>Environment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6378A348-6A28-F115-606E-1DEF4CB6BE36}"/>
              </a:ext>
            </a:extLst>
          </p:cNvPr>
          <p:cNvSpPr/>
          <p:nvPr/>
        </p:nvSpPr>
        <p:spPr>
          <a:xfrm rot="3300000">
            <a:off x="10505516" y="2275951"/>
            <a:ext cx="1592238" cy="141026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BBB2BD6-5AF7-6239-E0C7-CA7072E74F83}"/>
              </a:ext>
            </a:extLst>
          </p:cNvPr>
          <p:cNvSpPr/>
          <p:nvPr/>
        </p:nvSpPr>
        <p:spPr>
          <a:xfrm rot="14100000">
            <a:off x="94247" y="3652100"/>
            <a:ext cx="1592238" cy="141026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0024804-0369-E05C-F79B-B158A99B37AC}"/>
              </a:ext>
            </a:extLst>
          </p:cNvPr>
          <p:cNvSpPr/>
          <p:nvPr/>
        </p:nvSpPr>
        <p:spPr>
          <a:xfrm rot="5400000">
            <a:off x="5785184" y="1553114"/>
            <a:ext cx="621631" cy="349989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F7BB59D-34EA-27D0-1152-ACDED2517939}"/>
              </a:ext>
            </a:extLst>
          </p:cNvPr>
          <p:cNvSpPr/>
          <p:nvPr/>
        </p:nvSpPr>
        <p:spPr>
          <a:xfrm rot="16200000">
            <a:off x="5785184" y="2256097"/>
            <a:ext cx="621631" cy="349989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small animals under water&#10;&#10;Description automatically generated">
            <a:extLst>
              <a:ext uri="{FF2B5EF4-FFF2-40B4-BE49-F238E27FC236}">
                <a16:creationId xmlns:a16="http://schemas.microsoft.com/office/drawing/2014/main" id="{40085E4D-E765-28A8-8F65-318ADABC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326" y="4415684"/>
            <a:ext cx="2068497" cy="23426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B1F420-D4DA-8C2A-8925-1F00AA308863}"/>
              </a:ext>
            </a:extLst>
          </p:cNvPr>
          <p:cNvSpPr txBox="1"/>
          <p:nvPr/>
        </p:nvSpPr>
        <p:spPr>
          <a:xfrm>
            <a:off x="9383718" y="99631"/>
            <a:ext cx="280828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Size-dependent demographic trade-offs in Growth</a:t>
            </a:r>
            <a:endParaRPr lang="en-US" dirty="0"/>
          </a:p>
          <a:p>
            <a:pPr algn="l"/>
            <a:r>
              <a:rPr lang="en-US" sz="2800" dirty="0">
                <a:ea typeface="+mn-lt"/>
                <a:cs typeface="+mn-lt"/>
              </a:rPr>
              <a:t>Fecundity</a:t>
            </a:r>
            <a:endParaRPr lang="en-US" dirty="0"/>
          </a:p>
          <a:p>
            <a:r>
              <a:rPr lang="en-US" sz="2800" dirty="0">
                <a:ea typeface="+mn-lt"/>
                <a:cs typeface="+mn-lt"/>
              </a:rPr>
              <a:t>Death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4C043-CB87-C82D-8CA0-49C77F1C0DE6}"/>
              </a:ext>
            </a:extLst>
          </p:cNvPr>
          <p:cNvSpPr txBox="1"/>
          <p:nvPr/>
        </p:nvSpPr>
        <p:spPr>
          <a:xfrm>
            <a:off x="254177" y="516343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Algae growth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FB2AF-F864-1C6B-34DC-105E1358E463}"/>
              </a:ext>
            </a:extLst>
          </p:cNvPr>
          <p:cNvSpPr txBox="1"/>
          <p:nvPr/>
        </p:nvSpPr>
        <p:spPr>
          <a:xfrm>
            <a:off x="4923053" y="2016624"/>
            <a:ext cx="29228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Algae</a:t>
            </a:r>
          </a:p>
          <a:p>
            <a:r>
              <a:rPr lang="en-US" sz="2800" dirty="0"/>
              <a:t>Provision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F326F0-EC1A-BA0F-B178-BAF2C9F06393}"/>
              </a:ext>
            </a:extLst>
          </p:cNvPr>
          <p:cNvSpPr txBox="1"/>
          <p:nvPr/>
        </p:nvSpPr>
        <p:spPr>
          <a:xfrm>
            <a:off x="5011305" y="4209324"/>
            <a:ext cx="29228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Algae</a:t>
            </a:r>
          </a:p>
          <a:p>
            <a:r>
              <a:rPr lang="en-US" sz="2800" dirty="0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135381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2BD9-49CA-9635-F380-A4F510E3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Example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DDD81E-01D0-A2E4-44DE-2DE8F42078B9}"/>
              </a:ext>
            </a:extLst>
          </p:cNvPr>
          <p:cNvSpPr/>
          <p:nvPr/>
        </p:nvSpPr>
        <p:spPr>
          <a:xfrm>
            <a:off x="7912441" y="3083444"/>
            <a:ext cx="2991134" cy="11828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/>
              <a:t>Population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755944-E263-A158-2378-28AC5CA14AE6}"/>
              </a:ext>
            </a:extLst>
          </p:cNvPr>
          <p:cNvSpPr/>
          <p:nvPr/>
        </p:nvSpPr>
        <p:spPr>
          <a:xfrm>
            <a:off x="1254306" y="3083444"/>
            <a:ext cx="2991134" cy="11828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/>
              <a:t>Environment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6378A348-6A28-F115-606E-1DEF4CB6BE36}"/>
              </a:ext>
            </a:extLst>
          </p:cNvPr>
          <p:cNvSpPr/>
          <p:nvPr/>
        </p:nvSpPr>
        <p:spPr>
          <a:xfrm rot="3300000">
            <a:off x="10505516" y="2275951"/>
            <a:ext cx="1592238" cy="141026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BBB2BD6-5AF7-6239-E0C7-CA7072E74F83}"/>
              </a:ext>
            </a:extLst>
          </p:cNvPr>
          <p:cNvSpPr/>
          <p:nvPr/>
        </p:nvSpPr>
        <p:spPr>
          <a:xfrm rot="14100000">
            <a:off x="94247" y="3652100"/>
            <a:ext cx="1592238" cy="141026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0024804-0369-E05C-F79B-B158A99B37AC}"/>
              </a:ext>
            </a:extLst>
          </p:cNvPr>
          <p:cNvSpPr/>
          <p:nvPr/>
        </p:nvSpPr>
        <p:spPr>
          <a:xfrm rot="5400000">
            <a:off x="5785184" y="1553114"/>
            <a:ext cx="621631" cy="349989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F7BB59D-34EA-27D0-1152-ACDED2517939}"/>
              </a:ext>
            </a:extLst>
          </p:cNvPr>
          <p:cNvSpPr/>
          <p:nvPr/>
        </p:nvSpPr>
        <p:spPr>
          <a:xfrm rot="16200000">
            <a:off x="5785184" y="2256097"/>
            <a:ext cx="621631" cy="349989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4510F-AC3E-4196-3C7C-C5B2512F876C}"/>
              </a:ext>
            </a:extLst>
          </p:cNvPr>
          <p:cNvSpPr txBox="1"/>
          <p:nvPr/>
        </p:nvSpPr>
        <p:spPr>
          <a:xfrm>
            <a:off x="254177" y="5109972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Update light</a:t>
            </a:r>
          </a:p>
          <a:p>
            <a:r>
              <a:rPr lang="en-US" sz="2800" dirty="0"/>
              <a:t>environment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DCB6D-079C-F1FF-42E5-6D7453592DC9}"/>
              </a:ext>
            </a:extLst>
          </p:cNvPr>
          <p:cNvSpPr txBox="1"/>
          <p:nvPr/>
        </p:nvSpPr>
        <p:spPr>
          <a:xfrm>
            <a:off x="8327078" y="221177"/>
            <a:ext cx="351444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Height-dependent demographic trade-offs in Growth</a:t>
            </a:r>
            <a:endParaRPr lang="en-US" dirty="0"/>
          </a:p>
          <a:p>
            <a:pPr algn="l"/>
            <a:r>
              <a:rPr lang="en-US" sz="2800" dirty="0">
                <a:ea typeface="+mn-lt"/>
                <a:cs typeface="+mn-lt"/>
              </a:rPr>
              <a:t>Fecundity</a:t>
            </a:r>
            <a:endParaRPr lang="en-US" dirty="0"/>
          </a:p>
          <a:p>
            <a:r>
              <a:rPr lang="en-US" sz="2800" dirty="0">
                <a:ea typeface="+mn-lt"/>
                <a:cs typeface="+mn-lt"/>
              </a:rPr>
              <a:t>Death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3A8650-D7A1-76FC-0564-E2A5E9AEB74C}"/>
              </a:ext>
            </a:extLst>
          </p:cNvPr>
          <p:cNvSpPr txBox="1"/>
          <p:nvPr/>
        </p:nvSpPr>
        <p:spPr>
          <a:xfrm>
            <a:off x="4923053" y="4175234"/>
            <a:ext cx="29228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Tree crown shading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EFA18-355A-8849-ECFF-36443E55A0DB}"/>
              </a:ext>
            </a:extLst>
          </p:cNvPr>
          <p:cNvSpPr txBox="1"/>
          <p:nvPr/>
        </p:nvSpPr>
        <p:spPr>
          <a:xfrm>
            <a:off x="4813589" y="836675"/>
            <a:ext cx="292289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Light </a:t>
            </a:r>
            <a:endParaRPr lang="en-US" dirty="0"/>
          </a:p>
          <a:p>
            <a:r>
              <a:rPr lang="en-US" sz="2800" dirty="0"/>
              <a:t>Availability,</a:t>
            </a:r>
          </a:p>
          <a:p>
            <a:r>
              <a:rPr lang="en-US" sz="2800" dirty="0"/>
              <a:t>Environmental</a:t>
            </a:r>
          </a:p>
          <a:p>
            <a:r>
              <a:rPr lang="en-US" sz="2800" dirty="0"/>
              <a:t>Limitations (e.g. temperature) </a:t>
            </a:r>
            <a:endParaRPr lang="en-US" dirty="0"/>
          </a:p>
        </p:txBody>
      </p:sp>
      <p:pic>
        <p:nvPicPr>
          <p:cNvPr id="19" name="Picture 18" descr="A high angle view of a forest&#10;&#10;Description automatically generated">
            <a:extLst>
              <a:ext uri="{FF2B5EF4-FFF2-40B4-BE49-F238E27FC236}">
                <a16:creationId xmlns:a16="http://schemas.microsoft.com/office/drawing/2014/main" id="{5371B6F9-B11D-B6C3-89A7-0A918AA6C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849" y="4357445"/>
            <a:ext cx="3419974" cy="26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6ED-E534-527C-1A84-580D3EF0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PSPM definition (McKendrick-von Foerster equation)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97B752-81E3-AA09-A1DF-71BC7AFB41E3}"/>
                  </a:ext>
                </a:extLst>
              </p:cNvPr>
              <p:cNvSpPr/>
              <p:nvPr/>
            </p:nvSpPr>
            <p:spPr>
              <a:xfrm>
                <a:off x="9855200" y="2371408"/>
                <a:ext cx="2123440" cy="35661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/>
                  <a:t> – density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b="0" dirty="0"/>
                  <a:t> – growth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/>
                  <a:t> – mortality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- initial density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 – environment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 – weights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– birth rate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0" dirty="0"/>
                  <a:t> – state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- boundary state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– state space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- </a:t>
                </a:r>
                <a:r>
                  <a:rPr lang="en-GB" dirty="0"/>
                  <a:t>inward normal to the boundary surface</a:t>
                </a:r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97B752-81E3-AA09-A1DF-71BC7AFB4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00" y="2371408"/>
                <a:ext cx="2123440" cy="3566160"/>
              </a:xfrm>
              <a:prstGeom prst="rect">
                <a:avLst/>
              </a:prstGeom>
              <a:blipFill>
                <a:blip r:embed="rId3"/>
                <a:stretch>
                  <a:fillRect t="-2044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84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6ED-E534-527C-1A84-580D3EF0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PSPM definition (McKendrick-von Foerster equation)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A886D-56C4-7FDE-D5C4-A143A9028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B1A197-EA7D-210E-3146-1C9C7EC4B2FC}"/>
              </a:ext>
            </a:extLst>
          </p:cNvPr>
          <p:cNvSpPr/>
          <p:nvPr/>
        </p:nvSpPr>
        <p:spPr>
          <a:xfrm>
            <a:off x="934720" y="1690688"/>
            <a:ext cx="1615440" cy="680720"/>
          </a:xfrm>
          <a:prstGeom prst="roundRect">
            <a:avLst/>
          </a:prstGeom>
          <a:solidFill>
            <a:srgbClr val="EE696B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DENSITY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7240CA-BA70-229D-C8EF-0D4D6A7F8BE8}"/>
              </a:ext>
            </a:extLst>
          </p:cNvPr>
          <p:cNvSpPr/>
          <p:nvPr/>
        </p:nvSpPr>
        <p:spPr>
          <a:xfrm>
            <a:off x="5019040" y="1243648"/>
            <a:ext cx="1615440" cy="680720"/>
          </a:xfrm>
          <a:prstGeom prst="roundRect">
            <a:avLst/>
          </a:prstGeom>
          <a:solidFill>
            <a:srgbClr val="EE696B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5F6259-DD50-009A-E2CF-15B1E037A706}"/>
              </a:ext>
            </a:extLst>
          </p:cNvPr>
          <p:cNvSpPr/>
          <p:nvPr/>
        </p:nvSpPr>
        <p:spPr>
          <a:xfrm>
            <a:off x="8656320" y="1273176"/>
            <a:ext cx="1615440" cy="680720"/>
          </a:xfrm>
          <a:prstGeom prst="roundRect">
            <a:avLst/>
          </a:prstGeom>
          <a:solidFill>
            <a:srgbClr val="EE696B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MORTALITY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160990-DD27-7B1D-D0C5-84BEBF430209}"/>
                  </a:ext>
                </a:extLst>
              </p:cNvPr>
              <p:cNvSpPr/>
              <p:nvPr/>
            </p:nvSpPr>
            <p:spPr>
              <a:xfrm>
                <a:off x="9855200" y="2371408"/>
                <a:ext cx="2123440" cy="35661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/>
                  <a:t> – density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b="0" dirty="0"/>
                  <a:t> – growth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/>
                  <a:t> – mortality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- initial density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 – environment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 – weights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– birth rate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0" dirty="0"/>
                  <a:t> – state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- boundary state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– state space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- </a:t>
                </a:r>
                <a:r>
                  <a:rPr lang="en-GB" dirty="0"/>
                  <a:t>inward normal to the boundary surface</a:t>
                </a:r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160990-DD27-7B1D-D0C5-84BEBF43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00" y="2371408"/>
                <a:ext cx="2123440" cy="3566160"/>
              </a:xfrm>
              <a:prstGeom prst="rect">
                <a:avLst/>
              </a:prstGeom>
              <a:blipFill>
                <a:blip r:embed="rId3"/>
                <a:stretch>
                  <a:fillRect t="-2044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5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A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53A0"/>
      </a:accent1>
      <a:accent2>
        <a:srgbClr val="60C6BF"/>
      </a:accent2>
      <a:accent3>
        <a:srgbClr val="207E6E"/>
      </a:accent3>
      <a:accent4>
        <a:srgbClr val="FBBB40"/>
      </a:accent4>
      <a:accent5>
        <a:srgbClr val="EE696B"/>
      </a:accent5>
      <a:accent6>
        <a:srgbClr val="684B9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16-9.potx" id="{38C441D3-B3B2-4795-8097-671E29707089}" vid="{5DC7FC94-C842-4049-A85D-A0E46E9972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7869ffb4-414b-42f3-84ec-4bfffff9958c">
      <UserInfo>
        <DisplayName/>
        <AccountId xsi:nil="true"/>
        <AccountType/>
      </UserInfo>
    </Author0>
    <lcf76f155ced4ddcb4097134ff3c332f xmlns="7869ffb4-414b-42f3-84ec-4bfffff9958c">
      <Terms xmlns="http://schemas.microsoft.com/office/infopath/2007/PartnerControls"/>
    </lcf76f155ced4ddcb4097134ff3c332f>
    <TaxCatchAll xmlns="b32a2a97-3533-4d73-9cf8-e2926f34c4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6799BF753054CBC72297D8C1619E5" ma:contentTypeVersion="17" ma:contentTypeDescription="Create a new document." ma:contentTypeScope="" ma:versionID="cd7488e5fc4a3068ddeeb7157647a580">
  <xsd:schema xmlns:xsd="http://www.w3.org/2001/XMLSchema" xmlns:xs="http://www.w3.org/2001/XMLSchema" xmlns:p="http://schemas.microsoft.com/office/2006/metadata/properties" xmlns:ns2="7869ffb4-414b-42f3-84ec-4bfffff9958c" xmlns:ns3="b32a2a97-3533-4d73-9cf8-e2926f34c4f5" targetNamespace="http://schemas.microsoft.com/office/2006/metadata/properties" ma:root="true" ma:fieldsID="07ab6afd50d25090c364e8aa4b69456b" ns2:_="" ns3:_="">
    <xsd:import namespace="7869ffb4-414b-42f3-84ec-4bfffff9958c"/>
    <xsd:import namespace="b32a2a97-3533-4d73-9cf8-e2926f34c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Author0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9ffb4-414b-42f3-84ec-4bfffff99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thor0" ma:index="20" nillable="true" ma:displayName="Author" ma:format="Dropdown" ma:list="UserInfo" ma:SharePointGroup="0" ma:internalName="Author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a2a97-3533-4d73-9cf8-e2926f34c4f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d382321-a983-4d44-978d-c390d0aed7ea}" ma:internalName="TaxCatchAll" ma:showField="CatchAllData" ma:web="b32a2a97-3533-4d73-9cf8-e2926f34c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56A441-14D1-4133-BB3D-24D9D706874C}">
  <ds:schemaRefs>
    <ds:schemaRef ds:uri="http://purl.org/dc/elements/1.1/"/>
    <ds:schemaRef ds:uri="b32a2a97-3533-4d73-9cf8-e2926f34c4f5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7869ffb4-414b-42f3-84ec-4bfffff9958c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F871C4-6800-47E8-A9EB-70EEFFBBD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9ffb4-414b-42f3-84ec-4bfffff9958c"/>
    <ds:schemaRef ds:uri="b32a2a97-3533-4d73-9cf8-e2926f34c4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551551-0158-4A8D-A860-61E258998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1103</Words>
  <Application>Microsoft Office PowerPoint</Application>
  <PresentationFormat>Widescreen</PresentationFormat>
  <Paragraphs>253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Source Sans Pro</vt:lpstr>
      <vt:lpstr>Office Theme</vt:lpstr>
      <vt:lpstr>PowerPoint Presentation</vt:lpstr>
      <vt:lpstr>How do populations change over time?</vt:lpstr>
      <vt:lpstr>Assumption</vt:lpstr>
      <vt:lpstr>Two crucial components</vt:lpstr>
      <vt:lpstr>Two crucial components</vt:lpstr>
      <vt:lpstr>Daphnia Example</vt:lpstr>
      <vt:lpstr>Forest Example</vt:lpstr>
      <vt:lpstr>PSPM definition (McKendrick-von Foerster equation) </vt:lpstr>
      <vt:lpstr>PSPM definition (McKendrick-von Foerster equation) </vt:lpstr>
      <vt:lpstr>PSPM definition (McKendrick-von Foerster equation) </vt:lpstr>
      <vt:lpstr>PSPM definition (McKendrick-von Foerster equation) </vt:lpstr>
      <vt:lpstr>How do we solve this?</vt:lpstr>
      <vt:lpstr>PowerPoint Presentation</vt:lpstr>
      <vt:lpstr>Step 1: Define the PSPM model</vt:lpstr>
      <vt:lpstr>Step 1: Define the PSPM model</vt:lpstr>
      <vt:lpstr>Step 2: chose solver (the numerical solution implementations available in libpspm)</vt:lpstr>
      <vt:lpstr>Step 2: chose solver</vt:lpstr>
      <vt:lpstr>Step 3: run model</vt:lpstr>
      <vt:lpstr>Performance</vt:lpstr>
      <vt:lpstr>Test models </vt:lpstr>
      <vt:lpstr>Criteria</vt:lpstr>
      <vt:lpstr>Results – Daphnia and RED+ (cohort density)</vt:lpstr>
      <vt:lpstr>Results – Daphnia and RED+ (population level)</vt:lpstr>
      <vt:lpstr>Results – ‘plant’</vt:lpstr>
      <vt:lpstr>Recommendations</vt:lpstr>
      <vt:lpstr>Recommendations</vt:lpstr>
      <vt:lpstr>PowerPoint Presentation</vt:lpstr>
      <vt:lpstr>Results – Daphnia and RED+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libpspm</dc:title>
  <dc:creator>MAKHKAMOV Bekhzod</dc:creator>
  <cp:lastModifiedBy>STEFANIAK Elisa</cp:lastModifiedBy>
  <cp:revision>2</cp:revision>
  <dcterms:created xsi:type="dcterms:W3CDTF">2024-06-10T13:00:39Z</dcterms:created>
  <dcterms:modified xsi:type="dcterms:W3CDTF">2024-07-23T07:24:25Z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0x010100C3D6799BF753054CBC72297D8C1619E5</vt:lpwstr>
  </property>
  <property fmtid="{D5CDD505-2E9C-101B-9397-08002B2CF9AE}" pid="3" name="MediaServiceImageTags">
    <vt:lpwstr/>
  </property>
</Properties>
</file>