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3" r:id="rId5"/>
  </p:sldMasterIdLst>
  <p:notesMasterIdLst>
    <p:notesMasterId r:id="rId15"/>
  </p:notesMasterIdLst>
  <p:handoutMasterIdLst>
    <p:handoutMasterId r:id="rId16"/>
  </p:handoutMasterIdLst>
  <p:sldIdLst>
    <p:sldId id="256" r:id="rId6"/>
    <p:sldId id="285" r:id="rId7"/>
    <p:sldId id="286" r:id="rId8"/>
    <p:sldId id="270" r:id="rId9"/>
    <p:sldId id="266" r:id="rId10"/>
    <p:sldId id="268" r:id="rId11"/>
    <p:sldId id="288" r:id="rId12"/>
    <p:sldId id="277" r:id="rId13"/>
    <p:sldId id="258"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E"/>
    <a:srgbClr val="2455A3"/>
    <a:srgbClr val="005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D9778-420D-434A-85EB-8A80EE5995BC}" v="120" dt="2024-03-07T09:24:36.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29" autoAdjust="0"/>
    <p:restoredTop sz="92334" autoAdjust="0"/>
  </p:normalViewPr>
  <p:slideViewPr>
    <p:cSldViewPr snapToGrid="0" snapToObjects="1">
      <p:cViewPr varScale="1">
        <p:scale>
          <a:sx n="78" d="100"/>
          <a:sy n="78" d="100"/>
        </p:scale>
        <p:origin x="1085"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3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IL Pratik" userId="e580121e-1d60-4a59-a2e5-753fce56d5d8" providerId="ADAL" clId="{5EB2D36B-B8AC-4085-8129-41BA139CF4DB}"/>
    <pc:docChg chg="custSel modSld">
      <pc:chgData name="PATIL Pratik" userId="e580121e-1d60-4a59-a2e5-753fce56d5d8" providerId="ADAL" clId="{5EB2D36B-B8AC-4085-8129-41BA139CF4DB}" dt="2023-09-26T08:32:22.786" v="7" actId="1076"/>
      <pc:docMkLst>
        <pc:docMk/>
      </pc:docMkLst>
      <pc:sldChg chg="modSp mod">
        <pc:chgData name="PATIL Pratik" userId="e580121e-1d60-4a59-a2e5-753fce56d5d8" providerId="ADAL" clId="{5EB2D36B-B8AC-4085-8129-41BA139CF4DB}" dt="2023-09-26T08:32:01.652" v="2" actId="27636"/>
        <pc:sldMkLst>
          <pc:docMk/>
          <pc:sldMk cId="3340255269" sldId="263"/>
        </pc:sldMkLst>
        <pc:spChg chg="mod">
          <ac:chgData name="PATIL Pratik" userId="e580121e-1d60-4a59-a2e5-753fce56d5d8" providerId="ADAL" clId="{5EB2D36B-B8AC-4085-8129-41BA139CF4DB}" dt="2023-09-26T08:32:01.652" v="2" actId="27636"/>
          <ac:spMkLst>
            <pc:docMk/>
            <pc:sldMk cId="3340255269" sldId="263"/>
            <ac:spMk id="10" creationId="{5DF9C8E0-81AE-0245-8F5B-31A24DDC3805}"/>
          </ac:spMkLst>
        </pc:spChg>
      </pc:sldChg>
      <pc:sldChg chg="addSp delSp modSp mod">
        <pc:chgData name="PATIL Pratik" userId="e580121e-1d60-4a59-a2e5-753fce56d5d8" providerId="ADAL" clId="{5EB2D36B-B8AC-4085-8129-41BA139CF4DB}" dt="2023-09-26T08:32:22.786" v="7" actId="1076"/>
        <pc:sldMkLst>
          <pc:docMk/>
          <pc:sldMk cId="662745183" sldId="268"/>
        </pc:sldMkLst>
        <pc:picChg chg="add mod">
          <ac:chgData name="PATIL Pratik" userId="e580121e-1d60-4a59-a2e5-753fce56d5d8" providerId="ADAL" clId="{5EB2D36B-B8AC-4085-8129-41BA139CF4DB}" dt="2023-09-26T08:32:22.786" v="7" actId="1076"/>
          <ac:picMkLst>
            <pc:docMk/>
            <pc:sldMk cId="662745183" sldId="268"/>
            <ac:picMk id="2" creationId="{03AD3AED-F702-9FB9-1460-4AF31B117035}"/>
          </ac:picMkLst>
        </pc:picChg>
        <pc:picChg chg="del">
          <ac:chgData name="PATIL Pratik" userId="e580121e-1d60-4a59-a2e5-753fce56d5d8" providerId="ADAL" clId="{5EB2D36B-B8AC-4085-8129-41BA139CF4DB}" dt="2023-09-26T08:32:06.016" v="4" actId="478"/>
          <ac:picMkLst>
            <pc:docMk/>
            <pc:sldMk cId="662745183" sldId="268"/>
            <ac:picMk id="1030" creationId="{64B012D8-90D7-BA7C-8A91-00C846FB71E9}"/>
          </ac:picMkLst>
        </pc:picChg>
      </pc:sldChg>
      <pc:sldChg chg="modSp mod">
        <pc:chgData name="PATIL Pratik" userId="e580121e-1d60-4a59-a2e5-753fce56d5d8" providerId="ADAL" clId="{5EB2D36B-B8AC-4085-8129-41BA139CF4DB}" dt="2023-09-26T08:32:01.542" v="1" actId="27636"/>
        <pc:sldMkLst>
          <pc:docMk/>
          <pc:sldMk cId="3786782397" sldId="271"/>
        </pc:sldMkLst>
        <pc:spChg chg="mod">
          <ac:chgData name="PATIL Pratik" userId="e580121e-1d60-4a59-a2e5-753fce56d5d8" providerId="ADAL" clId="{5EB2D36B-B8AC-4085-8129-41BA139CF4DB}" dt="2023-09-26T08:32:01.542" v="1" actId="27636"/>
          <ac:spMkLst>
            <pc:docMk/>
            <pc:sldMk cId="3786782397" sldId="271"/>
            <ac:spMk id="10" creationId="{5DF9C8E0-81AE-0245-8F5B-31A24DDC3805}"/>
          </ac:spMkLst>
        </pc:spChg>
      </pc:sldChg>
    </pc:docChg>
  </pc:docChgLst>
  <pc:docChgLst>
    <pc:chgData name="PATIL Pratik" userId="e580121e-1d60-4a59-a2e5-753fce56d5d8" providerId="ADAL" clId="{E3BD983F-AA7D-4E15-915F-E03BEFD8E186}"/>
    <pc:docChg chg="undo custSel addSld delSld modSld sldOrd">
      <pc:chgData name="PATIL Pratik" userId="e580121e-1d60-4a59-a2e5-753fce56d5d8" providerId="ADAL" clId="{E3BD983F-AA7D-4E15-915F-E03BEFD8E186}" dt="2023-09-02T15:32:54.418" v="3127" actId="20577"/>
      <pc:docMkLst>
        <pc:docMk/>
      </pc:docMkLst>
      <pc:sldChg chg="addSp modSp mod modAnim">
        <pc:chgData name="PATIL Pratik" userId="e580121e-1d60-4a59-a2e5-753fce56d5d8" providerId="ADAL" clId="{E3BD983F-AA7D-4E15-915F-E03BEFD8E186}" dt="2023-08-30T15:01:34.482" v="2315"/>
        <pc:sldMkLst>
          <pc:docMk/>
          <pc:sldMk cId="2739159210" sldId="257"/>
        </pc:sldMkLst>
        <pc:spChg chg="add mod">
          <ac:chgData name="PATIL Pratik" userId="e580121e-1d60-4a59-a2e5-753fce56d5d8" providerId="ADAL" clId="{E3BD983F-AA7D-4E15-915F-E03BEFD8E186}" dt="2023-08-30T14:09:43.426" v="1741" actId="108"/>
          <ac:spMkLst>
            <pc:docMk/>
            <pc:sldMk cId="2739159210" sldId="257"/>
            <ac:spMk id="2" creationId="{85F14DBD-D8CA-5944-923B-863295579FAE}"/>
          </ac:spMkLst>
        </pc:spChg>
        <pc:spChg chg="mod">
          <ac:chgData name="PATIL Pratik" userId="e580121e-1d60-4a59-a2e5-753fce56d5d8" providerId="ADAL" clId="{E3BD983F-AA7D-4E15-915F-E03BEFD8E186}" dt="2023-08-30T13:35:46.537" v="1395" actId="21"/>
          <ac:spMkLst>
            <pc:docMk/>
            <pc:sldMk cId="2739159210" sldId="257"/>
            <ac:spMk id="10" creationId="{5DF9C8E0-81AE-0245-8F5B-31A24DDC3805}"/>
          </ac:spMkLst>
        </pc:spChg>
        <pc:picChg chg="mod">
          <ac:chgData name="PATIL Pratik" userId="e580121e-1d60-4a59-a2e5-753fce56d5d8" providerId="ADAL" clId="{E3BD983F-AA7D-4E15-915F-E03BEFD8E186}" dt="2023-08-30T13:35:36.320" v="1394" actId="1038"/>
          <ac:picMkLst>
            <pc:docMk/>
            <pc:sldMk cId="2739159210" sldId="257"/>
            <ac:picMk id="1028" creationId="{69468A87-4C8F-3C86-0DD7-3A1CC24DC1A3}"/>
          </ac:picMkLst>
        </pc:picChg>
        <pc:picChg chg="mod">
          <ac:chgData name="PATIL Pratik" userId="e580121e-1d60-4a59-a2e5-753fce56d5d8" providerId="ADAL" clId="{E3BD983F-AA7D-4E15-915F-E03BEFD8E186}" dt="2023-08-30T13:35:36.320" v="1394" actId="1038"/>
          <ac:picMkLst>
            <pc:docMk/>
            <pc:sldMk cId="2739159210" sldId="257"/>
            <ac:picMk id="1030" creationId="{45157331-A732-F7EC-5E7C-B59FBAD58B69}"/>
          </ac:picMkLst>
        </pc:picChg>
        <pc:picChg chg="mod">
          <ac:chgData name="PATIL Pratik" userId="e580121e-1d60-4a59-a2e5-753fce56d5d8" providerId="ADAL" clId="{E3BD983F-AA7D-4E15-915F-E03BEFD8E186}" dt="2023-08-30T13:35:36.320" v="1394" actId="1038"/>
          <ac:picMkLst>
            <pc:docMk/>
            <pc:sldMk cId="2739159210" sldId="257"/>
            <ac:picMk id="1032" creationId="{A9FF4DF6-44F5-21B4-CDBF-51D2A8FE4BC5}"/>
          </ac:picMkLst>
        </pc:picChg>
      </pc:sldChg>
      <pc:sldChg chg="modSp mod modNotesTx">
        <pc:chgData name="PATIL Pratik" userId="e580121e-1d60-4a59-a2e5-753fce56d5d8" providerId="ADAL" clId="{E3BD983F-AA7D-4E15-915F-E03BEFD8E186}" dt="2023-08-30T15:03:06.794" v="2343" actId="20577"/>
        <pc:sldMkLst>
          <pc:docMk/>
          <pc:sldMk cId="1880686527" sldId="259"/>
        </pc:sldMkLst>
        <pc:spChg chg="mod">
          <ac:chgData name="PATIL Pratik" userId="e580121e-1d60-4a59-a2e5-753fce56d5d8" providerId="ADAL" clId="{E3BD983F-AA7D-4E15-915F-E03BEFD8E186}" dt="2023-08-30T15:03:06.794" v="2343" actId="20577"/>
          <ac:spMkLst>
            <pc:docMk/>
            <pc:sldMk cId="1880686527" sldId="259"/>
            <ac:spMk id="10" creationId="{5DF9C8E0-81AE-0245-8F5B-31A24DDC3805}"/>
          </ac:spMkLst>
        </pc:spChg>
      </pc:sldChg>
      <pc:sldChg chg="mod modShow">
        <pc:chgData name="PATIL Pratik" userId="e580121e-1d60-4a59-a2e5-753fce56d5d8" providerId="ADAL" clId="{E3BD983F-AA7D-4E15-915F-E03BEFD8E186}" dt="2023-08-30T14:13:40.045" v="1765" actId="729"/>
        <pc:sldMkLst>
          <pc:docMk/>
          <pc:sldMk cId="963716817" sldId="260"/>
        </pc:sldMkLst>
      </pc:sldChg>
      <pc:sldChg chg="modSp mod">
        <pc:chgData name="PATIL Pratik" userId="e580121e-1d60-4a59-a2e5-753fce56d5d8" providerId="ADAL" clId="{E3BD983F-AA7D-4E15-915F-E03BEFD8E186}" dt="2023-08-30T14:14:08.212" v="1767" actId="27636"/>
        <pc:sldMkLst>
          <pc:docMk/>
          <pc:sldMk cId="2009071759" sldId="261"/>
        </pc:sldMkLst>
        <pc:spChg chg="mod">
          <ac:chgData name="PATIL Pratik" userId="e580121e-1d60-4a59-a2e5-753fce56d5d8" providerId="ADAL" clId="{E3BD983F-AA7D-4E15-915F-E03BEFD8E186}" dt="2023-08-30T14:14:08.212" v="1767" actId="27636"/>
          <ac:spMkLst>
            <pc:docMk/>
            <pc:sldMk cId="2009071759" sldId="261"/>
            <ac:spMk id="10" creationId="{5DF9C8E0-81AE-0245-8F5B-31A24DDC3805}"/>
          </ac:spMkLst>
        </pc:spChg>
      </pc:sldChg>
      <pc:sldChg chg="modSp mod">
        <pc:chgData name="PATIL Pratik" userId="e580121e-1d60-4a59-a2e5-753fce56d5d8" providerId="ADAL" clId="{E3BD983F-AA7D-4E15-915F-E03BEFD8E186}" dt="2023-09-02T15:32:15.298" v="3077" actId="20577"/>
        <pc:sldMkLst>
          <pc:docMk/>
          <pc:sldMk cId="3340255269" sldId="263"/>
        </pc:sldMkLst>
        <pc:spChg chg="mod">
          <ac:chgData name="PATIL Pratik" userId="e580121e-1d60-4a59-a2e5-753fce56d5d8" providerId="ADAL" clId="{E3BD983F-AA7D-4E15-915F-E03BEFD8E186}" dt="2023-09-02T15:32:15.298" v="3077" actId="20577"/>
          <ac:spMkLst>
            <pc:docMk/>
            <pc:sldMk cId="3340255269" sldId="263"/>
            <ac:spMk id="2" creationId="{62D5118E-B351-452C-6A5C-BF6E3B2C9CBE}"/>
          </ac:spMkLst>
        </pc:spChg>
        <pc:spChg chg="mod">
          <ac:chgData name="PATIL Pratik" userId="e580121e-1d60-4a59-a2e5-753fce56d5d8" providerId="ADAL" clId="{E3BD983F-AA7D-4E15-915F-E03BEFD8E186}" dt="2023-08-30T14:16:08.397" v="1813" actId="20577"/>
          <ac:spMkLst>
            <pc:docMk/>
            <pc:sldMk cId="3340255269" sldId="263"/>
            <ac:spMk id="9" creationId="{6FFEE57A-41C4-B847-BE05-8D2892FD668D}"/>
          </ac:spMkLst>
        </pc:spChg>
      </pc:sldChg>
      <pc:sldChg chg="addSp delSp modSp mod addAnim delAnim">
        <pc:chgData name="PATIL Pratik" userId="e580121e-1d60-4a59-a2e5-753fce56d5d8" providerId="ADAL" clId="{E3BD983F-AA7D-4E15-915F-E03BEFD8E186}" dt="2023-08-31T14:29:44.329" v="2559" actId="1076"/>
        <pc:sldMkLst>
          <pc:docMk/>
          <pc:sldMk cId="3609511025" sldId="265"/>
        </pc:sldMkLst>
        <pc:spChg chg="add del mod">
          <ac:chgData name="PATIL Pratik" userId="e580121e-1d60-4a59-a2e5-753fce56d5d8" providerId="ADAL" clId="{E3BD983F-AA7D-4E15-915F-E03BEFD8E186}" dt="2023-08-30T14:56:57.184" v="2231" actId="478"/>
          <ac:spMkLst>
            <pc:docMk/>
            <pc:sldMk cId="3609511025" sldId="265"/>
            <ac:spMk id="2" creationId="{62D5118E-B351-452C-6A5C-BF6E3B2C9CBE}"/>
          </ac:spMkLst>
        </pc:spChg>
        <pc:spChg chg="add del mod">
          <ac:chgData name="PATIL Pratik" userId="e580121e-1d60-4a59-a2e5-753fce56d5d8" providerId="ADAL" clId="{E3BD983F-AA7D-4E15-915F-E03BEFD8E186}" dt="2023-08-30T14:56:43.524" v="2228" actId="478"/>
          <ac:spMkLst>
            <pc:docMk/>
            <pc:sldMk cId="3609511025" sldId="265"/>
            <ac:spMk id="6" creationId="{FE960F67-5C0C-3F2D-390B-476A6129DB20}"/>
          </ac:spMkLst>
        </pc:spChg>
        <pc:spChg chg="add del mod">
          <ac:chgData name="PATIL Pratik" userId="e580121e-1d60-4a59-a2e5-753fce56d5d8" providerId="ADAL" clId="{E3BD983F-AA7D-4E15-915F-E03BEFD8E186}" dt="2023-08-30T14:57:01.344" v="2232" actId="478"/>
          <ac:spMkLst>
            <pc:docMk/>
            <pc:sldMk cId="3609511025" sldId="265"/>
            <ac:spMk id="8" creationId="{80C65C6E-4DF1-B04E-2211-9DA1EF17CFBA}"/>
          </ac:spMkLst>
        </pc:spChg>
        <pc:picChg chg="del">
          <ac:chgData name="PATIL Pratik" userId="e580121e-1d60-4a59-a2e5-753fce56d5d8" providerId="ADAL" clId="{E3BD983F-AA7D-4E15-915F-E03BEFD8E186}" dt="2023-08-30T14:45:03.318" v="1989" actId="478"/>
          <ac:picMkLst>
            <pc:docMk/>
            <pc:sldMk cId="3609511025" sldId="265"/>
            <ac:picMk id="3" creationId="{C6B46BC8-229E-0426-9921-A08C4F828A1C}"/>
          </ac:picMkLst>
        </pc:picChg>
        <pc:picChg chg="add del">
          <ac:chgData name="PATIL Pratik" userId="e580121e-1d60-4a59-a2e5-753fce56d5d8" providerId="ADAL" clId="{E3BD983F-AA7D-4E15-915F-E03BEFD8E186}" dt="2023-08-30T14:45:03.318" v="1989" actId="478"/>
          <ac:picMkLst>
            <pc:docMk/>
            <pc:sldMk cId="3609511025" sldId="265"/>
            <ac:picMk id="3074" creationId="{FACE3E05-4085-BF4C-28B7-9E7B947D82D3}"/>
          </ac:picMkLst>
        </pc:picChg>
        <pc:picChg chg="add mod">
          <ac:chgData name="PATIL Pratik" userId="e580121e-1d60-4a59-a2e5-753fce56d5d8" providerId="ADAL" clId="{E3BD983F-AA7D-4E15-915F-E03BEFD8E186}" dt="2023-08-31T14:29:44.329" v="2559" actId="1076"/>
          <ac:picMkLst>
            <pc:docMk/>
            <pc:sldMk cId="3609511025" sldId="265"/>
            <ac:picMk id="3076" creationId="{D7FD212D-3CD6-B657-61AE-2BE696A7810A}"/>
          </ac:picMkLst>
        </pc:picChg>
      </pc:sldChg>
      <pc:sldChg chg="addSp delSp modSp mod ord">
        <pc:chgData name="PATIL Pratik" userId="e580121e-1d60-4a59-a2e5-753fce56d5d8" providerId="ADAL" clId="{E3BD983F-AA7D-4E15-915F-E03BEFD8E186}" dt="2023-09-02T15:29:13.764" v="3009" actId="113"/>
        <pc:sldMkLst>
          <pc:docMk/>
          <pc:sldMk cId="857951768" sldId="266"/>
        </pc:sldMkLst>
        <pc:spChg chg="del">
          <ac:chgData name="PATIL Pratik" userId="e580121e-1d60-4a59-a2e5-753fce56d5d8" providerId="ADAL" clId="{E3BD983F-AA7D-4E15-915F-E03BEFD8E186}" dt="2023-08-30T12:32:41.824" v="3" actId="478"/>
          <ac:spMkLst>
            <pc:docMk/>
            <pc:sldMk cId="857951768" sldId="266"/>
            <ac:spMk id="2" creationId="{E2B35993-B461-8E16-596F-687FF05AD998}"/>
          </ac:spMkLst>
        </pc:spChg>
        <pc:spChg chg="mod">
          <ac:chgData name="PATIL Pratik" userId="e580121e-1d60-4a59-a2e5-753fce56d5d8" providerId="ADAL" clId="{E3BD983F-AA7D-4E15-915F-E03BEFD8E186}" dt="2023-08-30T13:15:50.691" v="1068" actId="20577"/>
          <ac:spMkLst>
            <pc:docMk/>
            <pc:sldMk cId="857951768" sldId="266"/>
            <ac:spMk id="9" creationId="{6FFEE57A-41C4-B847-BE05-8D2892FD668D}"/>
          </ac:spMkLst>
        </pc:spChg>
        <pc:graphicFrameChg chg="add mod modGraphic">
          <ac:chgData name="PATIL Pratik" userId="e580121e-1d60-4a59-a2e5-753fce56d5d8" providerId="ADAL" clId="{E3BD983F-AA7D-4E15-915F-E03BEFD8E186}" dt="2023-09-02T15:29:13.764" v="3009" actId="113"/>
          <ac:graphicFrameMkLst>
            <pc:docMk/>
            <pc:sldMk cId="857951768" sldId="266"/>
            <ac:graphicFrameMk id="3" creationId="{F15577FE-B68F-C7A2-C383-80DC18EB00A3}"/>
          </ac:graphicFrameMkLst>
        </pc:graphicFrameChg>
      </pc:sldChg>
      <pc:sldChg chg="new del">
        <pc:chgData name="PATIL Pratik" userId="e580121e-1d60-4a59-a2e5-753fce56d5d8" providerId="ADAL" clId="{E3BD983F-AA7D-4E15-915F-E03BEFD8E186}" dt="2023-08-30T12:32:19.004" v="1" actId="47"/>
        <pc:sldMkLst>
          <pc:docMk/>
          <pc:sldMk cId="2037044194" sldId="267"/>
        </pc:sldMkLst>
      </pc:sldChg>
      <pc:sldChg chg="modSp add del mod">
        <pc:chgData name="PATIL Pratik" userId="e580121e-1d60-4a59-a2e5-753fce56d5d8" providerId="ADAL" clId="{E3BD983F-AA7D-4E15-915F-E03BEFD8E186}" dt="2023-08-30T13:37:15.734" v="1470" actId="47"/>
        <pc:sldMkLst>
          <pc:docMk/>
          <pc:sldMk cId="3946711915" sldId="267"/>
        </pc:sldMkLst>
        <pc:spChg chg="mod">
          <ac:chgData name="PATIL Pratik" userId="e580121e-1d60-4a59-a2e5-753fce56d5d8" providerId="ADAL" clId="{E3BD983F-AA7D-4E15-915F-E03BEFD8E186}" dt="2023-08-30T13:37:13.274" v="1469" actId="21"/>
          <ac:spMkLst>
            <pc:docMk/>
            <pc:sldMk cId="3946711915" sldId="267"/>
            <ac:spMk id="2" creationId="{E2B35993-B461-8E16-596F-687FF05AD998}"/>
          </ac:spMkLst>
        </pc:spChg>
      </pc:sldChg>
      <pc:sldChg chg="addSp delSp modSp add mod ord">
        <pc:chgData name="PATIL Pratik" userId="e580121e-1d60-4a59-a2e5-753fce56d5d8" providerId="ADAL" clId="{E3BD983F-AA7D-4E15-915F-E03BEFD8E186}" dt="2023-08-30T15:05:26.441" v="2384" actId="113"/>
        <pc:sldMkLst>
          <pc:docMk/>
          <pc:sldMk cId="662745183" sldId="268"/>
        </pc:sldMkLst>
        <pc:spChg chg="add del mod">
          <ac:chgData name="PATIL Pratik" userId="e580121e-1d60-4a59-a2e5-753fce56d5d8" providerId="ADAL" clId="{E3BD983F-AA7D-4E15-915F-E03BEFD8E186}" dt="2023-08-30T14:19:07.287" v="1847"/>
          <ac:spMkLst>
            <pc:docMk/>
            <pc:sldMk cId="662745183" sldId="268"/>
            <ac:spMk id="2" creationId="{0BC85446-47BC-4EC0-43E9-36379F8B1E95}"/>
          </ac:spMkLst>
        </pc:spChg>
        <pc:spChg chg="mod">
          <ac:chgData name="PATIL Pratik" userId="e580121e-1d60-4a59-a2e5-753fce56d5d8" providerId="ADAL" clId="{E3BD983F-AA7D-4E15-915F-E03BEFD8E186}" dt="2023-08-30T14:54:40.205" v="1999" actId="1076"/>
          <ac:spMkLst>
            <pc:docMk/>
            <pc:sldMk cId="662745183" sldId="268"/>
            <ac:spMk id="4" creationId="{DD25100F-A867-1645-B9D3-8E6CFF5DD3C9}"/>
          </ac:spMkLst>
        </pc:spChg>
        <pc:spChg chg="add mod">
          <ac:chgData name="PATIL Pratik" userId="e580121e-1d60-4a59-a2e5-753fce56d5d8" providerId="ADAL" clId="{E3BD983F-AA7D-4E15-915F-E03BEFD8E186}" dt="2023-08-30T15:05:26.441" v="2384" actId="113"/>
          <ac:spMkLst>
            <pc:docMk/>
            <pc:sldMk cId="662745183" sldId="268"/>
            <ac:spMk id="5" creationId="{7F4EB295-35D4-324F-F7E9-055A93EA5C3A}"/>
          </ac:spMkLst>
        </pc:spChg>
        <pc:spChg chg="mod">
          <ac:chgData name="PATIL Pratik" userId="e580121e-1d60-4a59-a2e5-753fce56d5d8" providerId="ADAL" clId="{E3BD983F-AA7D-4E15-915F-E03BEFD8E186}" dt="2023-08-30T13:19:22.780" v="1197" actId="20577"/>
          <ac:spMkLst>
            <pc:docMk/>
            <pc:sldMk cId="662745183" sldId="268"/>
            <ac:spMk id="9" creationId="{6FFEE57A-41C4-B847-BE05-8D2892FD668D}"/>
          </ac:spMkLst>
        </pc:spChg>
        <pc:graphicFrameChg chg="del">
          <ac:chgData name="PATIL Pratik" userId="e580121e-1d60-4a59-a2e5-753fce56d5d8" providerId="ADAL" clId="{E3BD983F-AA7D-4E15-915F-E03BEFD8E186}" dt="2023-08-30T13:18:10.760" v="1122" actId="478"/>
          <ac:graphicFrameMkLst>
            <pc:docMk/>
            <pc:sldMk cId="662745183" sldId="268"/>
            <ac:graphicFrameMk id="3" creationId="{F15577FE-B68F-C7A2-C383-80DC18EB00A3}"/>
          </ac:graphicFrameMkLst>
        </pc:graphicFrameChg>
        <pc:picChg chg="add del mod">
          <ac:chgData name="PATIL Pratik" userId="e580121e-1d60-4a59-a2e5-753fce56d5d8" providerId="ADAL" clId="{E3BD983F-AA7D-4E15-915F-E03BEFD8E186}" dt="2023-08-30T14:23:32.196" v="1848" actId="478"/>
          <ac:picMkLst>
            <pc:docMk/>
            <pc:sldMk cId="662745183" sldId="268"/>
            <ac:picMk id="1026" creationId="{71595933-F1E0-4367-ABD1-7B5B5CE4C755}"/>
          </ac:picMkLst>
        </pc:picChg>
        <pc:picChg chg="add del mod">
          <ac:chgData name="PATIL Pratik" userId="e580121e-1d60-4a59-a2e5-753fce56d5d8" providerId="ADAL" clId="{E3BD983F-AA7D-4E15-915F-E03BEFD8E186}" dt="2023-08-30T14:54:23.845" v="1994" actId="478"/>
          <ac:picMkLst>
            <pc:docMk/>
            <pc:sldMk cId="662745183" sldId="268"/>
            <ac:picMk id="1028" creationId="{42A0AA77-A4E5-6013-C5AB-5524AEBEAF10}"/>
          </ac:picMkLst>
        </pc:picChg>
        <pc:picChg chg="add mod">
          <ac:chgData name="PATIL Pratik" userId="e580121e-1d60-4a59-a2e5-753fce56d5d8" providerId="ADAL" clId="{E3BD983F-AA7D-4E15-915F-E03BEFD8E186}" dt="2023-08-30T14:54:30.362" v="1997" actId="1076"/>
          <ac:picMkLst>
            <pc:docMk/>
            <pc:sldMk cId="662745183" sldId="268"/>
            <ac:picMk id="1030" creationId="{64B012D8-90D7-BA7C-8A91-00C846FB71E9}"/>
          </ac:picMkLst>
        </pc:picChg>
      </pc:sldChg>
      <pc:sldChg chg="addSp delSp modSp add mod delAnim modAnim">
        <pc:chgData name="PATIL Pratik" userId="e580121e-1d60-4a59-a2e5-753fce56d5d8" providerId="ADAL" clId="{E3BD983F-AA7D-4E15-915F-E03BEFD8E186}" dt="2023-08-30T14:11:10.071" v="1748" actId="1076"/>
        <pc:sldMkLst>
          <pc:docMk/>
          <pc:sldMk cId="2695496370" sldId="269"/>
        </pc:sldMkLst>
        <pc:spChg chg="add del mod">
          <ac:chgData name="PATIL Pratik" userId="e580121e-1d60-4a59-a2e5-753fce56d5d8" providerId="ADAL" clId="{E3BD983F-AA7D-4E15-915F-E03BEFD8E186}" dt="2023-08-30T13:33:04.533" v="1269" actId="478"/>
          <ac:spMkLst>
            <pc:docMk/>
            <pc:sldMk cId="2695496370" sldId="269"/>
            <ac:spMk id="3" creationId="{50D4DEC4-8C30-A7A5-56AD-3F3EBCF9DEA6}"/>
          </ac:spMkLst>
        </pc:spChg>
        <pc:spChg chg="add del mod">
          <ac:chgData name="PATIL Pratik" userId="e580121e-1d60-4a59-a2e5-753fce56d5d8" providerId="ADAL" clId="{E3BD983F-AA7D-4E15-915F-E03BEFD8E186}" dt="2023-08-30T13:32:59.910" v="1267" actId="478"/>
          <ac:spMkLst>
            <pc:docMk/>
            <pc:sldMk cId="2695496370" sldId="269"/>
            <ac:spMk id="5" creationId="{654045A9-39DE-7F50-2A9A-FB9B1CD353A3}"/>
          </ac:spMkLst>
        </pc:spChg>
        <pc:spChg chg="mod">
          <ac:chgData name="PATIL Pratik" userId="e580121e-1d60-4a59-a2e5-753fce56d5d8" providerId="ADAL" clId="{E3BD983F-AA7D-4E15-915F-E03BEFD8E186}" dt="2023-08-30T13:48:30.864" v="1735" actId="20577"/>
          <ac:spMkLst>
            <pc:docMk/>
            <pc:sldMk cId="2695496370" sldId="269"/>
            <ac:spMk id="9" creationId="{6FFEE57A-41C4-B847-BE05-8D2892FD668D}"/>
          </ac:spMkLst>
        </pc:spChg>
        <pc:spChg chg="del mod">
          <ac:chgData name="PATIL Pratik" userId="e580121e-1d60-4a59-a2e5-753fce56d5d8" providerId="ADAL" clId="{E3BD983F-AA7D-4E15-915F-E03BEFD8E186}" dt="2023-08-30T13:32:43.711" v="1264" actId="478"/>
          <ac:spMkLst>
            <pc:docMk/>
            <pc:sldMk cId="2695496370" sldId="269"/>
            <ac:spMk id="10" creationId="{5DF9C8E0-81AE-0245-8F5B-31A24DDC3805}"/>
          </ac:spMkLst>
        </pc:spChg>
        <pc:picChg chg="del">
          <ac:chgData name="PATIL Pratik" userId="e580121e-1d60-4a59-a2e5-753fce56d5d8" providerId="ADAL" clId="{E3BD983F-AA7D-4E15-915F-E03BEFD8E186}" dt="2023-08-30T13:32:47.284" v="1265" actId="478"/>
          <ac:picMkLst>
            <pc:docMk/>
            <pc:sldMk cId="2695496370" sldId="269"/>
            <ac:picMk id="1028" creationId="{69468A87-4C8F-3C86-0DD7-3A1CC24DC1A3}"/>
          </ac:picMkLst>
        </pc:picChg>
        <pc:picChg chg="del">
          <ac:chgData name="PATIL Pratik" userId="e580121e-1d60-4a59-a2e5-753fce56d5d8" providerId="ADAL" clId="{E3BD983F-AA7D-4E15-915F-E03BEFD8E186}" dt="2023-08-30T13:32:49.534" v="1266" actId="478"/>
          <ac:picMkLst>
            <pc:docMk/>
            <pc:sldMk cId="2695496370" sldId="269"/>
            <ac:picMk id="1030" creationId="{45157331-A732-F7EC-5E7C-B59FBAD58B69}"/>
          </ac:picMkLst>
        </pc:picChg>
        <pc:picChg chg="del">
          <ac:chgData name="PATIL Pratik" userId="e580121e-1d60-4a59-a2e5-753fce56d5d8" providerId="ADAL" clId="{E3BD983F-AA7D-4E15-915F-E03BEFD8E186}" dt="2023-08-30T13:33:01.659" v="1268" actId="478"/>
          <ac:picMkLst>
            <pc:docMk/>
            <pc:sldMk cId="2695496370" sldId="269"/>
            <ac:picMk id="1032" creationId="{A9FF4DF6-44F5-21B4-CDBF-51D2A8FE4BC5}"/>
          </ac:picMkLst>
        </pc:picChg>
        <pc:picChg chg="add del">
          <ac:chgData name="PATIL Pratik" userId="e580121e-1d60-4a59-a2e5-753fce56d5d8" providerId="ADAL" clId="{E3BD983F-AA7D-4E15-915F-E03BEFD8E186}" dt="2023-08-30T13:32:38.437" v="1262"/>
          <ac:picMkLst>
            <pc:docMk/>
            <pc:sldMk cId="2695496370" sldId="269"/>
            <ac:picMk id="2050" creationId="{DA0E5FC4-710B-0B1A-6148-CEA689E75FCB}"/>
          </ac:picMkLst>
        </pc:picChg>
        <pc:picChg chg="add del mod">
          <ac:chgData name="PATIL Pratik" userId="e580121e-1d60-4a59-a2e5-753fce56d5d8" providerId="ADAL" clId="{E3BD983F-AA7D-4E15-915F-E03BEFD8E186}" dt="2023-08-30T13:47:47.898" v="1701" actId="478"/>
          <ac:picMkLst>
            <pc:docMk/>
            <pc:sldMk cId="2695496370" sldId="269"/>
            <ac:picMk id="2052" creationId="{D12BEC3B-A056-6363-63AD-EE0055CCD4E9}"/>
          </ac:picMkLst>
        </pc:picChg>
        <pc:picChg chg="add del mod">
          <ac:chgData name="PATIL Pratik" userId="e580121e-1d60-4a59-a2e5-753fce56d5d8" providerId="ADAL" clId="{E3BD983F-AA7D-4E15-915F-E03BEFD8E186}" dt="2023-08-30T13:48:03.161" v="1705" actId="478"/>
          <ac:picMkLst>
            <pc:docMk/>
            <pc:sldMk cId="2695496370" sldId="269"/>
            <ac:picMk id="2054" creationId="{8A39A21E-1677-9910-B376-02FD0E7DC350}"/>
          </ac:picMkLst>
        </pc:picChg>
        <pc:picChg chg="add del mod">
          <ac:chgData name="PATIL Pratik" userId="e580121e-1d60-4a59-a2e5-753fce56d5d8" providerId="ADAL" clId="{E3BD983F-AA7D-4E15-915F-E03BEFD8E186}" dt="2023-08-30T14:10:49.723" v="1742" actId="478"/>
          <ac:picMkLst>
            <pc:docMk/>
            <pc:sldMk cId="2695496370" sldId="269"/>
            <ac:picMk id="2056" creationId="{0B0BF65A-3ACB-4CCC-1C52-14FED2F85C75}"/>
          </ac:picMkLst>
        </pc:picChg>
        <pc:picChg chg="add mod">
          <ac:chgData name="PATIL Pratik" userId="e580121e-1d60-4a59-a2e5-753fce56d5d8" providerId="ADAL" clId="{E3BD983F-AA7D-4E15-915F-E03BEFD8E186}" dt="2023-08-30T14:11:10.071" v="1748" actId="1076"/>
          <ac:picMkLst>
            <pc:docMk/>
            <pc:sldMk cId="2695496370" sldId="269"/>
            <ac:picMk id="2058" creationId="{C74DDB0E-0E2E-C88B-0AB5-0AAD1EC36E37}"/>
          </ac:picMkLst>
        </pc:picChg>
      </pc:sldChg>
      <pc:sldChg chg="modSp new mod modShow">
        <pc:chgData name="PATIL Pratik" userId="e580121e-1d60-4a59-a2e5-753fce56d5d8" providerId="ADAL" clId="{E3BD983F-AA7D-4E15-915F-E03BEFD8E186}" dt="2023-08-30T13:48:46.158" v="1736" actId="729"/>
        <pc:sldMkLst>
          <pc:docMk/>
          <pc:sldMk cId="3645891513" sldId="270"/>
        </pc:sldMkLst>
        <pc:spChg chg="mod">
          <ac:chgData name="PATIL Pratik" userId="e580121e-1d60-4a59-a2e5-753fce56d5d8" providerId="ADAL" clId="{E3BD983F-AA7D-4E15-915F-E03BEFD8E186}" dt="2023-08-30T13:36:40.653" v="1466" actId="113"/>
          <ac:spMkLst>
            <pc:docMk/>
            <pc:sldMk cId="3645891513" sldId="270"/>
            <ac:spMk id="2" creationId="{2CDD64F2-ED99-AC8C-E306-C63D0C39279F}"/>
          </ac:spMkLst>
        </pc:spChg>
        <pc:spChg chg="mod">
          <ac:chgData name="PATIL Pratik" userId="e580121e-1d60-4a59-a2e5-753fce56d5d8" providerId="ADAL" clId="{E3BD983F-AA7D-4E15-915F-E03BEFD8E186}" dt="2023-08-30T13:43:50.665" v="1700" actId="20577"/>
          <ac:spMkLst>
            <pc:docMk/>
            <pc:sldMk cId="3645891513" sldId="270"/>
            <ac:spMk id="3" creationId="{61B7C8A9-E790-7FFD-D2AC-37E09B3DB3C5}"/>
          </ac:spMkLst>
        </pc:spChg>
        <pc:spChg chg="mod">
          <ac:chgData name="PATIL Pratik" userId="e580121e-1d60-4a59-a2e5-753fce56d5d8" providerId="ADAL" clId="{E3BD983F-AA7D-4E15-915F-E03BEFD8E186}" dt="2023-08-30T13:36:00.202" v="1429" actId="20577"/>
          <ac:spMkLst>
            <pc:docMk/>
            <pc:sldMk cId="3645891513" sldId="270"/>
            <ac:spMk id="5" creationId="{EE9D8D60-B266-C51A-C766-E5014D2DB9CE}"/>
          </ac:spMkLst>
        </pc:spChg>
      </pc:sldChg>
      <pc:sldChg chg="add mod modShow">
        <pc:chgData name="PATIL Pratik" userId="e580121e-1d60-4a59-a2e5-753fce56d5d8" providerId="ADAL" clId="{E3BD983F-AA7D-4E15-915F-E03BEFD8E186}" dt="2023-08-30T14:11:43.825" v="1750" actId="729"/>
        <pc:sldMkLst>
          <pc:docMk/>
          <pc:sldMk cId="3786782397" sldId="271"/>
        </pc:sldMkLst>
      </pc:sldChg>
      <pc:sldChg chg="addSp delSp modSp add mod ord">
        <pc:chgData name="PATIL Pratik" userId="e580121e-1d60-4a59-a2e5-753fce56d5d8" providerId="ADAL" clId="{E3BD983F-AA7D-4E15-915F-E03BEFD8E186}" dt="2023-08-31T15:25:14.982" v="2959" actId="20577"/>
        <pc:sldMkLst>
          <pc:docMk/>
          <pc:sldMk cId="436200374" sldId="272"/>
        </pc:sldMkLst>
        <pc:spChg chg="add del mod">
          <ac:chgData name="PATIL Pratik" userId="e580121e-1d60-4a59-a2e5-753fce56d5d8" providerId="ADAL" clId="{E3BD983F-AA7D-4E15-915F-E03BEFD8E186}" dt="2023-08-30T14:14:34.492" v="1797" actId="21"/>
          <ac:spMkLst>
            <pc:docMk/>
            <pc:sldMk cId="436200374" sldId="272"/>
            <ac:spMk id="3" creationId="{80EDF91B-67A4-B76E-C6BE-404685922D20}"/>
          </ac:spMkLst>
        </pc:spChg>
        <pc:spChg chg="add mod">
          <ac:chgData name="PATIL Pratik" userId="e580121e-1d60-4a59-a2e5-753fce56d5d8" providerId="ADAL" clId="{E3BD983F-AA7D-4E15-915F-E03BEFD8E186}" dt="2023-08-31T15:25:14.982" v="2959" actId="20577"/>
          <ac:spMkLst>
            <pc:docMk/>
            <pc:sldMk cId="436200374" sldId="272"/>
            <ac:spMk id="6" creationId="{FCCC512A-F6F4-92A5-F715-0B598F60FA12}"/>
          </ac:spMkLst>
        </pc:spChg>
        <pc:spChg chg="mod">
          <ac:chgData name="PATIL Pratik" userId="e580121e-1d60-4a59-a2e5-753fce56d5d8" providerId="ADAL" clId="{E3BD983F-AA7D-4E15-915F-E03BEFD8E186}" dt="2023-08-30T14:14:22.457" v="1793" actId="20577"/>
          <ac:spMkLst>
            <pc:docMk/>
            <pc:sldMk cId="436200374" sldId="272"/>
            <ac:spMk id="9" creationId="{6FFEE57A-41C4-B847-BE05-8D2892FD668D}"/>
          </ac:spMkLst>
        </pc:spChg>
        <pc:spChg chg="del">
          <ac:chgData name="PATIL Pratik" userId="e580121e-1d60-4a59-a2e5-753fce56d5d8" providerId="ADAL" clId="{E3BD983F-AA7D-4E15-915F-E03BEFD8E186}" dt="2023-08-30T14:14:25.107" v="1794" actId="478"/>
          <ac:spMkLst>
            <pc:docMk/>
            <pc:sldMk cId="436200374" sldId="272"/>
            <ac:spMk id="10" creationId="{5DF9C8E0-81AE-0245-8F5B-31A24DDC3805}"/>
          </ac:spMkLst>
        </pc:spChg>
      </pc:sldChg>
      <pc:sldChg chg="add mod modShow">
        <pc:chgData name="PATIL Pratik" userId="e580121e-1d60-4a59-a2e5-753fce56d5d8" providerId="ADAL" clId="{E3BD983F-AA7D-4E15-915F-E03BEFD8E186}" dt="2023-08-30T14:56:52.781" v="2230" actId="729"/>
        <pc:sldMkLst>
          <pc:docMk/>
          <pc:sldMk cId="4103569354" sldId="273"/>
        </pc:sldMkLst>
      </pc:sldChg>
      <pc:sldChg chg="modSp new mod">
        <pc:chgData name="PATIL Pratik" userId="e580121e-1d60-4a59-a2e5-753fce56d5d8" providerId="ADAL" clId="{E3BD983F-AA7D-4E15-915F-E03BEFD8E186}" dt="2023-09-02T15:32:54.418" v="3127" actId="20577"/>
        <pc:sldMkLst>
          <pc:docMk/>
          <pc:sldMk cId="2950104301" sldId="274"/>
        </pc:sldMkLst>
        <pc:spChg chg="mod">
          <ac:chgData name="PATIL Pratik" userId="e580121e-1d60-4a59-a2e5-753fce56d5d8" providerId="ADAL" clId="{E3BD983F-AA7D-4E15-915F-E03BEFD8E186}" dt="2023-09-02T15:32:54.418" v="3127" actId="20577"/>
          <ac:spMkLst>
            <pc:docMk/>
            <pc:sldMk cId="2950104301" sldId="274"/>
            <ac:spMk id="5" creationId="{79122A76-A2E9-B1F4-5824-BE22BCC7BD59}"/>
          </ac:spMkLst>
        </pc:spChg>
      </pc:sldChg>
    </pc:docChg>
  </pc:docChgLst>
  <pc:docChgLst>
    <pc:chgData name="PATIL Pratik" userId="e580121e-1d60-4a59-a2e5-753fce56d5d8" providerId="ADAL" clId="{A977DCDE-E4CE-41CB-A8E0-239A707DA9DB}"/>
    <pc:docChg chg="undo redo custSel addSld delSld modSld sldOrd">
      <pc:chgData name="PATIL Pratik" userId="e580121e-1d60-4a59-a2e5-753fce56d5d8" providerId="ADAL" clId="{A977DCDE-E4CE-41CB-A8E0-239A707DA9DB}" dt="2023-08-30T07:53:27.070" v="3010"/>
      <pc:docMkLst>
        <pc:docMk/>
      </pc:docMkLst>
      <pc:sldChg chg="modSp mod">
        <pc:chgData name="PATIL Pratik" userId="e580121e-1d60-4a59-a2e5-753fce56d5d8" providerId="ADAL" clId="{A977DCDE-E4CE-41CB-A8E0-239A707DA9DB}" dt="2023-08-23T12:06:06.474" v="43" actId="20577"/>
        <pc:sldMkLst>
          <pc:docMk/>
          <pc:sldMk cId="3708670617" sldId="256"/>
        </pc:sldMkLst>
        <pc:spChg chg="mod">
          <ac:chgData name="PATIL Pratik" userId="e580121e-1d60-4a59-a2e5-753fce56d5d8" providerId="ADAL" clId="{A977DCDE-E4CE-41CB-A8E0-239A707DA9DB}" dt="2023-08-23T12:06:06.474" v="43" actId="20577"/>
          <ac:spMkLst>
            <pc:docMk/>
            <pc:sldMk cId="3708670617" sldId="256"/>
            <ac:spMk id="4" creationId="{87A47107-F1EE-C449-94A9-924A67658D52}"/>
          </ac:spMkLst>
        </pc:spChg>
        <pc:spChg chg="mod">
          <ac:chgData name="PATIL Pratik" userId="e580121e-1d60-4a59-a2e5-753fce56d5d8" providerId="ADAL" clId="{A977DCDE-E4CE-41CB-A8E0-239A707DA9DB}" dt="2023-08-23T12:05:49.873" v="1" actId="21"/>
          <ac:spMkLst>
            <pc:docMk/>
            <pc:sldMk cId="3708670617" sldId="256"/>
            <ac:spMk id="9" creationId="{B3A771C5-F9C0-EA48-9322-8BAE62E232A5}"/>
          </ac:spMkLst>
        </pc:spChg>
      </pc:sldChg>
      <pc:sldChg chg="delSp modSp mod modAnim">
        <pc:chgData name="PATIL Pratik" userId="e580121e-1d60-4a59-a2e5-753fce56d5d8" providerId="ADAL" clId="{A977DCDE-E4CE-41CB-A8E0-239A707DA9DB}" dt="2023-08-23T12:24:56.803" v="115" actId="27636"/>
        <pc:sldMkLst>
          <pc:docMk/>
          <pc:sldMk cId="2739159210" sldId="257"/>
        </pc:sldMkLst>
        <pc:spChg chg="del">
          <ac:chgData name="PATIL Pratik" userId="e580121e-1d60-4a59-a2e5-753fce56d5d8" providerId="ADAL" clId="{A977DCDE-E4CE-41CB-A8E0-239A707DA9DB}" dt="2023-08-23T12:06:41.543" v="45" actId="478"/>
          <ac:spMkLst>
            <pc:docMk/>
            <pc:sldMk cId="2739159210" sldId="257"/>
            <ac:spMk id="5" creationId="{99033F17-FF42-3342-990D-3FB14C8E2285}"/>
          </ac:spMkLst>
        </pc:spChg>
        <pc:spChg chg="del">
          <ac:chgData name="PATIL Pratik" userId="e580121e-1d60-4a59-a2e5-753fce56d5d8" providerId="ADAL" clId="{A977DCDE-E4CE-41CB-A8E0-239A707DA9DB}" dt="2023-08-23T12:06:38.839" v="44" actId="478"/>
          <ac:spMkLst>
            <pc:docMk/>
            <pc:sldMk cId="2739159210" sldId="257"/>
            <ac:spMk id="6" creationId="{934E4AFD-026E-0B41-92A7-A51A72B23BDF}"/>
          </ac:spMkLst>
        </pc:spChg>
        <pc:spChg chg="mod">
          <ac:chgData name="PATIL Pratik" userId="e580121e-1d60-4a59-a2e5-753fce56d5d8" providerId="ADAL" clId="{A977DCDE-E4CE-41CB-A8E0-239A707DA9DB}" dt="2023-08-23T12:24:56.803" v="115" actId="27636"/>
          <ac:spMkLst>
            <pc:docMk/>
            <pc:sldMk cId="2739159210" sldId="257"/>
            <ac:spMk id="10" creationId="{5DF9C8E0-81AE-0245-8F5B-31A24DDC3805}"/>
          </ac:spMkLst>
        </pc:spChg>
      </pc:sldChg>
      <pc:sldChg chg="delSp modSp mod">
        <pc:chgData name="PATIL Pratik" userId="e580121e-1d60-4a59-a2e5-753fce56d5d8" providerId="ADAL" clId="{A977DCDE-E4CE-41CB-A8E0-239A707DA9DB}" dt="2023-08-23T15:55:45.065" v="1681" actId="33524"/>
        <pc:sldMkLst>
          <pc:docMk/>
          <pc:sldMk cId="1880686527" sldId="259"/>
        </pc:sldMkLst>
        <pc:spChg chg="del">
          <ac:chgData name="PATIL Pratik" userId="e580121e-1d60-4a59-a2e5-753fce56d5d8" providerId="ADAL" clId="{A977DCDE-E4CE-41CB-A8E0-239A707DA9DB}" dt="2023-08-23T12:06:51.419" v="47" actId="478"/>
          <ac:spMkLst>
            <pc:docMk/>
            <pc:sldMk cId="1880686527" sldId="259"/>
            <ac:spMk id="5" creationId="{99033F17-FF42-3342-990D-3FB14C8E2285}"/>
          </ac:spMkLst>
        </pc:spChg>
        <pc:spChg chg="del">
          <ac:chgData name="PATIL Pratik" userId="e580121e-1d60-4a59-a2e5-753fce56d5d8" providerId="ADAL" clId="{A977DCDE-E4CE-41CB-A8E0-239A707DA9DB}" dt="2023-08-23T12:06:46.712" v="46" actId="478"/>
          <ac:spMkLst>
            <pc:docMk/>
            <pc:sldMk cId="1880686527" sldId="259"/>
            <ac:spMk id="6" creationId="{934E4AFD-026E-0B41-92A7-A51A72B23BDF}"/>
          </ac:spMkLst>
        </pc:spChg>
        <pc:spChg chg="mod">
          <ac:chgData name="PATIL Pratik" userId="e580121e-1d60-4a59-a2e5-753fce56d5d8" providerId="ADAL" clId="{A977DCDE-E4CE-41CB-A8E0-239A707DA9DB}" dt="2023-08-23T15:55:45.065" v="1681" actId="33524"/>
          <ac:spMkLst>
            <pc:docMk/>
            <pc:sldMk cId="1880686527" sldId="259"/>
            <ac:spMk id="10" creationId="{5DF9C8E0-81AE-0245-8F5B-31A24DDC3805}"/>
          </ac:spMkLst>
        </pc:spChg>
      </pc:sldChg>
      <pc:sldChg chg="delSp mod">
        <pc:chgData name="PATIL Pratik" userId="e580121e-1d60-4a59-a2e5-753fce56d5d8" providerId="ADAL" clId="{A977DCDE-E4CE-41CB-A8E0-239A707DA9DB}" dt="2023-08-23T12:06:57.265" v="49" actId="478"/>
        <pc:sldMkLst>
          <pc:docMk/>
          <pc:sldMk cId="963716817" sldId="260"/>
        </pc:sldMkLst>
        <pc:spChg chg="del">
          <ac:chgData name="PATIL Pratik" userId="e580121e-1d60-4a59-a2e5-753fce56d5d8" providerId="ADAL" clId="{A977DCDE-E4CE-41CB-A8E0-239A707DA9DB}" dt="2023-08-23T12:06:57.265" v="49" actId="478"/>
          <ac:spMkLst>
            <pc:docMk/>
            <pc:sldMk cId="963716817" sldId="260"/>
            <ac:spMk id="5" creationId="{99033F17-FF42-3342-990D-3FB14C8E2285}"/>
          </ac:spMkLst>
        </pc:spChg>
        <pc:spChg chg="del">
          <ac:chgData name="PATIL Pratik" userId="e580121e-1d60-4a59-a2e5-753fce56d5d8" providerId="ADAL" clId="{A977DCDE-E4CE-41CB-A8E0-239A707DA9DB}" dt="2023-08-23T12:06:54.607" v="48" actId="478"/>
          <ac:spMkLst>
            <pc:docMk/>
            <pc:sldMk cId="963716817" sldId="260"/>
            <ac:spMk id="6" creationId="{934E4AFD-026E-0B41-92A7-A51A72B23BDF}"/>
          </ac:spMkLst>
        </pc:spChg>
      </pc:sldChg>
      <pc:sldChg chg="delSp modSp mod modAnim">
        <pc:chgData name="PATIL Pratik" userId="e580121e-1d60-4a59-a2e5-753fce56d5d8" providerId="ADAL" clId="{A977DCDE-E4CE-41CB-A8E0-239A707DA9DB}" dt="2023-08-23T15:06:59.779" v="467"/>
        <pc:sldMkLst>
          <pc:docMk/>
          <pc:sldMk cId="2009071759" sldId="261"/>
        </pc:sldMkLst>
        <pc:spChg chg="del">
          <ac:chgData name="PATIL Pratik" userId="e580121e-1d60-4a59-a2e5-753fce56d5d8" providerId="ADAL" clId="{A977DCDE-E4CE-41CB-A8E0-239A707DA9DB}" dt="2023-08-23T12:58:13.530" v="116" actId="478"/>
          <ac:spMkLst>
            <pc:docMk/>
            <pc:sldMk cId="2009071759" sldId="261"/>
            <ac:spMk id="2" creationId="{62D5118E-B351-452C-6A5C-BF6E3B2C9CBE}"/>
          </ac:spMkLst>
        </pc:spChg>
        <pc:spChg chg="del">
          <ac:chgData name="PATIL Pratik" userId="e580121e-1d60-4a59-a2e5-753fce56d5d8" providerId="ADAL" clId="{A977DCDE-E4CE-41CB-A8E0-239A707DA9DB}" dt="2023-08-23T12:10:47.026" v="51" actId="478"/>
          <ac:spMkLst>
            <pc:docMk/>
            <pc:sldMk cId="2009071759" sldId="261"/>
            <ac:spMk id="5" creationId="{99033F17-FF42-3342-990D-3FB14C8E2285}"/>
          </ac:spMkLst>
        </pc:spChg>
        <pc:spChg chg="del">
          <ac:chgData name="PATIL Pratik" userId="e580121e-1d60-4a59-a2e5-753fce56d5d8" providerId="ADAL" clId="{A977DCDE-E4CE-41CB-A8E0-239A707DA9DB}" dt="2023-08-23T12:10:43.195" v="50" actId="478"/>
          <ac:spMkLst>
            <pc:docMk/>
            <pc:sldMk cId="2009071759" sldId="261"/>
            <ac:spMk id="6" creationId="{934E4AFD-026E-0B41-92A7-A51A72B23BDF}"/>
          </ac:spMkLst>
        </pc:spChg>
        <pc:spChg chg="mod">
          <ac:chgData name="PATIL Pratik" userId="e580121e-1d60-4a59-a2e5-753fce56d5d8" providerId="ADAL" clId="{A977DCDE-E4CE-41CB-A8E0-239A707DA9DB}" dt="2023-08-23T13:53:28.938" v="466" actId="20577"/>
          <ac:spMkLst>
            <pc:docMk/>
            <pc:sldMk cId="2009071759" sldId="261"/>
            <ac:spMk id="10" creationId="{5DF9C8E0-81AE-0245-8F5B-31A24DDC3805}"/>
          </ac:spMkLst>
        </pc:spChg>
      </pc:sldChg>
      <pc:sldChg chg="delSp modSp del mod">
        <pc:chgData name="PATIL Pratik" userId="e580121e-1d60-4a59-a2e5-753fce56d5d8" providerId="ADAL" clId="{A977DCDE-E4CE-41CB-A8E0-239A707DA9DB}" dt="2023-08-23T16:09:00.866" v="1682" actId="47"/>
        <pc:sldMkLst>
          <pc:docMk/>
          <pc:sldMk cId="2017951995" sldId="262"/>
        </pc:sldMkLst>
        <pc:spChg chg="del mod">
          <ac:chgData name="PATIL Pratik" userId="e580121e-1d60-4a59-a2e5-753fce56d5d8" providerId="ADAL" clId="{A977DCDE-E4CE-41CB-A8E0-239A707DA9DB}" dt="2023-08-23T15:10:58.198" v="527" actId="478"/>
          <ac:spMkLst>
            <pc:docMk/>
            <pc:sldMk cId="2017951995" sldId="262"/>
            <ac:spMk id="2" creationId="{62D5118E-B351-452C-6A5C-BF6E3B2C9CBE}"/>
          </ac:spMkLst>
        </pc:spChg>
        <pc:spChg chg="del">
          <ac:chgData name="PATIL Pratik" userId="e580121e-1d60-4a59-a2e5-753fce56d5d8" providerId="ADAL" clId="{A977DCDE-E4CE-41CB-A8E0-239A707DA9DB}" dt="2023-08-23T12:10:54.385" v="53" actId="478"/>
          <ac:spMkLst>
            <pc:docMk/>
            <pc:sldMk cId="2017951995" sldId="262"/>
            <ac:spMk id="5" creationId="{99033F17-FF42-3342-990D-3FB14C8E2285}"/>
          </ac:spMkLst>
        </pc:spChg>
        <pc:spChg chg="del">
          <ac:chgData name="PATIL Pratik" userId="e580121e-1d60-4a59-a2e5-753fce56d5d8" providerId="ADAL" clId="{A977DCDE-E4CE-41CB-A8E0-239A707DA9DB}" dt="2023-08-23T12:10:51.966" v="52" actId="478"/>
          <ac:spMkLst>
            <pc:docMk/>
            <pc:sldMk cId="2017951995" sldId="262"/>
            <ac:spMk id="6" creationId="{934E4AFD-026E-0B41-92A7-A51A72B23BDF}"/>
          </ac:spMkLst>
        </pc:spChg>
        <pc:spChg chg="mod">
          <ac:chgData name="PATIL Pratik" userId="e580121e-1d60-4a59-a2e5-753fce56d5d8" providerId="ADAL" clId="{A977DCDE-E4CE-41CB-A8E0-239A707DA9DB}" dt="2023-08-23T15:37:18.802" v="1313" actId="21"/>
          <ac:spMkLst>
            <pc:docMk/>
            <pc:sldMk cId="2017951995" sldId="262"/>
            <ac:spMk id="9" creationId="{6FFEE57A-41C4-B847-BE05-8D2892FD668D}"/>
          </ac:spMkLst>
        </pc:spChg>
        <pc:spChg chg="mod">
          <ac:chgData name="PATIL Pratik" userId="e580121e-1d60-4a59-a2e5-753fce56d5d8" providerId="ADAL" clId="{A977DCDE-E4CE-41CB-A8E0-239A707DA9DB}" dt="2023-08-23T15:37:41.042" v="1319" actId="21"/>
          <ac:spMkLst>
            <pc:docMk/>
            <pc:sldMk cId="2017951995" sldId="262"/>
            <ac:spMk id="10" creationId="{5DF9C8E0-81AE-0245-8F5B-31A24DDC3805}"/>
          </ac:spMkLst>
        </pc:spChg>
      </pc:sldChg>
      <pc:sldChg chg="modSp add mod modAnim">
        <pc:chgData name="PATIL Pratik" userId="e580121e-1d60-4a59-a2e5-753fce56d5d8" providerId="ADAL" clId="{A977DCDE-E4CE-41CB-A8E0-239A707DA9DB}" dt="2023-08-23T16:57:44.215" v="2136" actId="20577"/>
        <pc:sldMkLst>
          <pc:docMk/>
          <pc:sldMk cId="3340255269" sldId="263"/>
        </pc:sldMkLst>
        <pc:spChg chg="mod">
          <ac:chgData name="PATIL Pratik" userId="e580121e-1d60-4a59-a2e5-753fce56d5d8" providerId="ADAL" clId="{A977DCDE-E4CE-41CB-A8E0-239A707DA9DB}" dt="2023-08-23T16:56:51.965" v="2063" actId="5793"/>
          <ac:spMkLst>
            <pc:docMk/>
            <pc:sldMk cId="3340255269" sldId="263"/>
            <ac:spMk id="2" creationId="{62D5118E-B351-452C-6A5C-BF6E3B2C9CBE}"/>
          </ac:spMkLst>
        </pc:spChg>
        <pc:spChg chg="mod">
          <ac:chgData name="PATIL Pratik" userId="e580121e-1d60-4a59-a2e5-753fce56d5d8" providerId="ADAL" clId="{A977DCDE-E4CE-41CB-A8E0-239A707DA9DB}" dt="2023-08-23T15:37:36.382" v="1317"/>
          <ac:spMkLst>
            <pc:docMk/>
            <pc:sldMk cId="3340255269" sldId="263"/>
            <ac:spMk id="9" creationId="{6FFEE57A-41C4-B847-BE05-8D2892FD668D}"/>
          </ac:spMkLst>
        </pc:spChg>
        <pc:spChg chg="mod">
          <ac:chgData name="PATIL Pratik" userId="e580121e-1d60-4a59-a2e5-753fce56d5d8" providerId="ADAL" clId="{A977DCDE-E4CE-41CB-A8E0-239A707DA9DB}" dt="2023-08-23T16:57:44.215" v="2136" actId="20577"/>
          <ac:spMkLst>
            <pc:docMk/>
            <pc:sldMk cId="3340255269" sldId="263"/>
            <ac:spMk id="10" creationId="{5DF9C8E0-81AE-0245-8F5B-31A24DDC3805}"/>
          </ac:spMkLst>
        </pc:spChg>
      </pc:sldChg>
      <pc:sldChg chg="modSp add del mod ord">
        <pc:chgData name="PATIL Pratik" userId="e580121e-1d60-4a59-a2e5-753fce56d5d8" providerId="ADAL" clId="{A977DCDE-E4CE-41CB-A8E0-239A707DA9DB}" dt="2023-08-23T15:39:39.421" v="1464" actId="2696"/>
        <pc:sldMkLst>
          <pc:docMk/>
          <pc:sldMk cId="1332803488" sldId="264"/>
        </pc:sldMkLst>
        <pc:spChg chg="mod">
          <ac:chgData name="PATIL Pratik" userId="e580121e-1d60-4a59-a2e5-753fce56d5d8" providerId="ADAL" clId="{A977DCDE-E4CE-41CB-A8E0-239A707DA9DB}" dt="2023-08-23T15:18:57.280" v="979" actId="20577"/>
          <ac:spMkLst>
            <pc:docMk/>
            <pc:sldMk cId="1332803488" sldId="264"/>
            <ac:spMk id="2" creationId="{62D5118E-B351-452C-6A5C-BF6E3B2C9CBE}"/>
          </ac:spMkLst>
        </pc:spChg>
        <pc:spChg chg="mod">
          <ac:chgData name="PATIL Pratik" userId="e580121e-1d60-4a59-a2e5-753fce56d5d8" providerId="ADAL" clId="{A977DCDE-E4CE-41CB-A8E0-239A707DA9DB}" dt="2023-08-23T15:18:39.040" v="951" actId="20577"/>
          <ac:spMkLst>
            <pc:docMk/>
            <pc:sldMk cId="1332803488" sldId="264"/>
            <ac:spMk id="9" creationId="{6FFEE57A-41C4-B847-BE05-8D2892FD668D}"/>
          </ac:spMkLst>
        </pc:spChg>
        <pc:spChg chg="mod">
          <ac:chgData name="PATIL Pratik" userId="e580121e-1d60-4a59-a2e5-753fce56d5d8" providerId="ADAL" clId="{A977DCDE-E4CE-41CB-A8E0-239A707DA9DB}" dt="2023-08-23T15:18:59.670" v="980" actId="20577"/>
          <ac:spMkLst>
            <pc:docMk/>
            <pc:sldMk cId="1332803488" sldId="264"/>
            <ac:spMk id="10" creationId="{5DF9C8E0-81AE-0245-8F5B-31A24DDC3805}"/>
          </ac:spMkLst>
        </pc:spChg>
      </pc:sldChg>
      <pc:sldChg chg="addSp delSp modSp add mod modAnim">
        <pc:chgData name="PATIL Pratik" userId="e580121e-1d60-4a59-a2e5-753fce56d5d8" providerId="ADAL" clId="{A977DCDE-E4CE-41CB-A8E0-239A707DA9DB}" dt="2023-08-30T07:53:27.070" v="3010"/>
        <pc:sldMkLst>
          <pc:docMk/>
          <pc:sldMk cId="3609511025" sldId="265"/>
        </pc:sldMkLst>
        <pc:spChg chg="add del mod">
          <ac:chgData name="PATIL Pratik" userId="e580121e-1d60-4a59-a2e5-753fce56d5d8" providerId="ADAL" clId="{A977DCDE-E4CE-41CB-A8E0-239A707DA9DB}" dt="2023-08-30T07:53:02.003" v="3008" actId="20577"/>
          <ac:spMkLst>
            <pc:docMk/>
            <pc:sldMk cId="3609511025" sldId="265"/>
            <ac:spMk id="2" creationId="{62D5118E-B351-452C-6A5C-BF6E3B2C9CBE}"/>
          </ac:spMkLst>
        </pc:spChg>
        <pc:spChg chg="mod">
          <ac:chgData name="PATIL Pratik" userId="e580121e-1d60-4a59-a2e5-753fce56d5d8" providerId="ADAL" clId="{A977DCDE-E4CE-41CB-A8E0-239A707DA9DB}" dt="2023-08-23T16:51:15.321" v="1726" actId="20577"/>
          <ac:spMkLst>
            <pc:docMk/>
            <pc:sldMk cId="3609511025" sldId="265"/>
            <ac:spMk id="9" creationId="{6FFEE57A-41C4-B847-BE05-8D2892FD668D}"/>
          </ac:spMkLst>
        </pc:spChg>
        <pc:spChg chg="add del">
          <ac:chgData name="PATIL Pratik" userId="e580121e-1d60-4a59-a2e5-753fce56d5d8" providerId="ADAL" clId="{A977DCDE-E4CE-41CB-A8E0-239A707DA9DB}" dt="2023-08-23T16:51:03.521" v="1705" actId="478"/>
          <ac:spMkLst>
            <pc:docMk/>
            <pc:sldMk cId="3609511025" sldId="265"/>
            <ac:spMk id="10" creationId="{5DF9C8E0-81AE-0245-8F5B-31A24DDC3805}"/>
          </ac:spMkLst>
        </pc:spChg>
        <pc:picChg chg="add mod">
          <ac:chgData name="PATIL Pratik" userId="e580121e-1d60-4a59-a2e5-753fce56d5d8" providerId="ADAL" clId="{A977DCDE-E4CE-41CB-A8E0-239A707DA9DB}" dt="2023-08-23T16:51:04.531" v="1706"/>
          <ac:picMkLst>
            <pc:docMk/>
            <pc:sldMk cId="3609511025" sldId="265"/>
            <ac:picMk id="3" creationId="{C6B46BC8-229E-0426-9921-A08C4F828A1C}"/>
          </ac:picMkLst>
        </pc:picChg>
        <pc:picChg chg="add del mod">
          <ac:chgData name="PATIL Pratik" userId="e580121e-1d60-4a59-a2e5-753fce56d5d8" providerId="ADAL" clId="{A977DCDE-E4CE-41CB-A8E0-239A707DA9DB}" dt="2023-08-23T16:50:45.086" v="1704" actId="21"/>
          <ac:picMkLst>
            <pc:docMk/>
            <pc:sldMk cId="3609511025" sldId="265"/>
            <ac:picMk id="1026" creationId="{E4C86575-FAD8-CD42-2B6F-E675AF1A6FFE}"/>
          </ac:picMkLst>
        </pc:picChg>
      </pc:sldChg>
      <pc:sldChg chg="addSp delSp modSp add mod">
        <pc:chgData name="PATIL Pratik" userId="e580121e-1d60-4a59-a2e5-753fce56d5d8" providerId="ADAL" clId="{A977DCDE-E4CE-41CB-A8E0-239A707DA9DB}" dt="2023-08-29T16:06:30.490" v="2982" actId="20577"/>
        <pc:sldMkLst>
          <pc:docMk/>
          <pc:sldMk cId="857951768" sldId="266"/>
        </pc:sldMkLst>
        <pc:spChg chg="del mod">
          <ac:chgData name="PATIL Pratik" userId="e580121e-1d60-4a59-a2e5-753fce56d5d8" providerId="ADAL" clId="{A977DCDE-E4CE-41CB-A8E0-239A707DA9DB}" dt="2023-08-24T12:44:53.626" v="2578" actId="478"/>
          <ac:spMkLst>
            <pc:docMk/>
            <pc:sldMk cId="857951768" sldId="266"/>
            <ac:spMk id="2" creationId="{62D5118E-B351-452C-6A5C-BF6E3B2C9CBE}"/>
          </ac:spMkLst>
        </pc:spChg>
        <pc:spChg chg="add mod">
          <ac:chgData name="PATIL Pratik" userId="e580121e-1d60-4a59-a2e5-753fce56d5d8" providerId="ADAL" clId="{A977DCDE-E4CE-41CB-A8E0-239A707DA9DB}" dt="2023-08-29T16:06:30.490" v="2982" actId="20577"/>
          <ac:spMkLst>
            <pc:docMk/>
            <pc:sldMk cId="857951768" sldId="266"/>
            <ac:spMk id="2" creationId="{E2B35993-B461-8E16-596F-687FF05AD998}"/>
          </ac:spMkLst>
        </pc:spChg>
        <pc:spChg chg="add del mod">
          <ac:chgData name="PATIL Pratik" userId="e580121e-1d60-4a59-a2e5-753fce56d5d8" providerId="ADAL" clId="{A977DCDE-E4CE-41CB-A8E0-239A707DA9DB}" dt="2023-08-24T12:45:13.186" v="2611" actId="478"/>
          <ac:spMkLst>
            <pc:docMk/>
            <pc:sldMk cId="857951768" sldId="266"/>
            <ac:spMk id="6" creationId="{ED5EBAFE-AA26-D38E-1AAF-F50F3D7391B3}"/>
          </ac:spMkLst>
        </pc:spChg>
        <pc:spChg chg="mod">
          <ac:chgData name="PATIL Pratik" userId="e580121e-1d60-4a59-a2e5-753fce56d5d8" providerId="ADAL" clId="{A977DCDE-E4CE-41CB-A8E0-239A707DA9DB}" dt="2023-08-29T16:03:34.230" v="2635" actId="20577"/>
          <ac:spMkLst>
            <pc:docMk/>
            <pc:sldMk cId="857951768" sldId="266"/>
            <ac:spMk id="9" creationId="{6FFEE57A-41C4-B847-BE05-8D2892FD668D}"/>
          </ac:spMkLst>
        </pc:spChg>
        <pc:picChg chg="del">
          <ac:chgData name="PATIL Pratik" userId="e580121e-1d60-4a59-a2e5-753fce56d5d8" providerId="ADAL" clId="{A977DCDE-E4CE-41CB-A8E0-239A707DA9DB}" dt="2023-08-24T12:44:49.096" v="2576" actId="478"/>
          <ac:picMkLst>
            <pc:docMk/>
            <pc:sldMk cId="857951768" sldId="266"/>
            <ac:picMk id="3" creationId="{C6B46BC8-229E-0426-9921-A08C4F828A1C}"/>
          </ac:picMkLst>
        </pc:picChg>
        <pc:picChg chg="add del">
          <ac:chgData name="PATIL Pratik" userId="e580121e-1d60-4a59-a2e5-753fce56d5d8" providerId="ADAL" clId="{A977DCDE-E4CE-41CB-A8E0-239A707DA9DB}" dt="2023-08-24T12:47:14.818" v="2612" actId="478"/>
          <ac:picMkLst>
            <pc:docMk/>
            <pc:sldMk cId="857951768" sldId="266"/>
            <ac:picMk id="8" creationId="{519A800E-CFE9-2F44-1FFF-C84CBF098DBD}"/>
          </ac:picMkLst>
        </pc:picChg>
        <pc:picChg chg="add del mod">
          <ac:chgData name="PATIL Pratik" userId="e580121e-1d60-4a59-a2e5-753fce56d5d8" providerId="ADAL" clId="{A977DCDE-E4CE-41CB-A8E0-239A707DA9DB}" dt="2023-08-29T16:03:23.911" v="2617" actId="478"/>
          <ac:picMkLst>
            <pc:docMk/>
            <pc:sldMk cId="857951768" sldId="266"/>
            <ac:picMk id="11" creationId="{87CDB73A-FAA8-012C-2B0B-0EC5CC984513}"/>
          </ac:picMkLst>
        </pc:picChg>
      </pc:sldChg>
    </pc:docChg>
  </pc:docChgLst>
  <pc:docChgLst>
    <pc:chgData name="PATIL Pratik" userId="e580121e-1d60-4a59-a2e5-753fce56d5d8" providerId="ADAL" clId="{D1AD9778-420D-434A-85EB-8A80EE5995BC}"/>
    <pc:docChg chg="undo custSel addSld delSld modSld sldOrd">
      <pc:chgData name="PATIL Pratik" userId="e580121e-1d60-4a59-a2e5-753fce56d5d8" providerId="ADAL" clId="{D1AD9778-420D-434A-85EB-8A80EE5995BC}" dt="2024-03-07T09:24:36.314" v="260" actId="20577"/>
      <pc:docMkLst>
        <pc:docMk/>
      </pc:docMkLst>
      <pc:sldChg chg="delSp modSp mod delAnim modNotesTx">
        <pc:chgData name="PATIL Pratik" userId="e580121e-1d60-4a59-a2e5-753fce56d5d8" providerId="ADAL" clId="{D1AD9778-420D-434A-85EB-8A80EE5995BC}" dt="2024-03-07T09:01:51.491" v="55" actId="20577"/>
        <pc:sldMkLst>
          <pc:docMk/>
          <pc:sldMk cId="3708670617" sldId="256"/>
        </pc:sldMkLst>
        <pc:spChg chg="del">
          <ac:chgData name="PATIL Pratik" userId="e580121e-1d60-4a59-a2e5-753fce56d5d8" providerId="ADAL" clId="{D1AD9778-420D-434A-85EB-8A80EE5995BC}" dt="2024-03-07T08:56:19.788" v="5" actId="478"/>
          <ac:spMkLst>
            <pc:docMk/>
            <pc:sldMk cId="3708670617" sldId="256"/>
            <ac:spMk id="2" creationId="{70371B84-A264-21B4-2A41-DDE39D86EACF}"/>
          </ac:spMkLst>
        </pc:spChg>
        <pc:spChg chg="mod">
          <ac:chgData name="PATIL Pratik" userId="e580121e-1d60-4a59-a2e5-753fce56d5d8" providerId="ADAL" clId="{D1AD9778-420D-434A-85EB-8A80EE5995BC}" dt="2024-03-07T08:57:01.027" v="13" actId="20577"/>
          <ac:spMkLst>
            <pc:docMk/>
            <pc:sldMk cId="3708670617" sldId="256"/>
            <ac:spMk id="4" creationId="{87A47107-F1EE-C449-94A9-924A67658D52}"/>
          </ac:spMkLst>
        </pc:spChg>
        <pc:spChg chg="mod">
          <ac:chgData name="PATIL Pratik" userId="e580121e-1d60-4a59-a2e5-753fce56d5d8" providerId="ADAL" clId="{D1AD9778-420D-434A-85EB-8A80EE5995BC}" dt="2024-03-07T09:01:51.491" v="55" actId="20577"/>
          <ac:spMkLst>
            <pc:docMk/>
            <pc:sldMk cId="3708670617" sldId="256"/>
            <ac:spMk id="9" creationId="{B3A771C5-F9C0-EA48-9322-8BAE62E232A5}"/>
          </ac:spMkLst>
        </pc:spChg>
      </pc:sldChg>
      <pc:sldChg chg="modSp add del">
        <pc:chgData name="PATIL Pratik" userId="e580121e-1d60-4a59-a2e5-753fce56d5d8" providerId="ADAL" clId="{D1AD9778-420D-434A-85EB-8A80EE5995BC}" dt="2024-03-07T09:24:36.314" v="260" actId="20577"/>
        <pc:sldMkLst>
          <pc:docMk/>
          <pc:sldMk cId="98875362" sldId="258"/>
        </pc:sldMkLst>
        <pc:spChg chg="mod">
          <ac:chgData name="PATIL Pratik" userId="e580121e-1d60-4a59-a2e5-753fce56d5d8" providerId="ADAL" clId="{D1AD9778-420D-434A-85EB-8A80EE5995BC}" dt="2024-03-07T09:24:36.314" v="260" actId="20577"/>
          <ac:spMkLst>
            <pc:docMk/>
            <pc:sldMk cId="98875362" sldId="258"/>
            <ac:spMk id="3" creationId="{D4F42DEE-E56E-B441-1526-1A3B0ACA60F7}"/>
          </ac:spMkLst>
        </pc:spChg>
      </pc:sldChg>
      <pc:sldChg chg="addSp delSp modSp mod">
        <pc:chgData name="PATIL Pratik" userId="e580121e-1d60-4a59-a2e5-753fce56d5d8" providerId="ADAL" clId="{D1AD9778-420D-434A-85EB-8A80EE5995BC}" dt="2024-03-07T09:23:23.606" v="167"/>
        <pc:sldMkLst>
          <pc:docMk/>
          <pc:sldMk cId="3609511025" sldId="265"/>
        </pc:sldMkLst>
        <pc:picChg chg="add">
          <ac:chgData name="PATIL Pratik" userId="e580121e-1d60-4a59-a2e5-753fce56d5d8" providerId="ADAL" clId="{D1AD9778-420D-434A-85EB-8A80EE5995BC}" dt="2024-03-07T09:21:13.674" v="154"/>
          <ac:picMkLst>
            <pc:docMk/>
            <pc:sldMk cId="3609511025" sldId="265"/>
            <ac:picMk id="2" creationId="{EC3780FC-4715-EE10-6280-87740192FDF7}"/>
          </ac:picMkLst>
        </pc:picChg>
        <pc:picChg chg="add del">
          <ac:chgData name="PATIL Pratik" userId="e580121e-1d60-4a59-a2e5-753fce56d5d8" providerId="ADAL" clId="{D1AD9778-420D-434A-85EB-8A80EE5995BC}" dt="2024-03-07T09:21:33.672" v="156" actId="478"/>
          <ac:picMkLst>
            <pc:docMk/>
            <pc:sldMk cId="3609511025" sldId="265"/>
            <ac:picMk id="3" creationId="{FB20C3DD-6AF0-036A-93D9-FD622D431EE3}"/>
          </ac:picMkLst>
        </pc:picChg>
        <pc:picChg chg="add">
          <ac:chgData name="PATIL Pratik" userId="e580121e-1d60-4a59-a2e5-753fce56d5d8" providerId="ADAL" clId="{D1AD9778-420D-434A-85EB-8A80EE5995BC}" dt="2024-03-07T09:23:23.606" v="167"/>
          <ac:picMkLst>
            <pc:docMk/>
            <pc:sldMk cId="3609511025" sldId="265"/>
            <ac:picMk id="5" creationId="{1104A9E2-91AD-ADA0-9DC5-243E6D8A48BB}"/>
          </ac:picMkLst>
        </pc:picChg>
        <pc:picChg chg="mod">
          <ac:chgData name="PATIL Pratik" userId="e580121e-1d60-4a59-a2e5-753fce56d5d8" providerId="ADAL" clId="{D1AD9778-420D-434A-85EB-8A80EE5995BC}" dt="2024-03-07T09:21:50.119" v="158" actId="14100"/>
          <ac:picMkLst>
            <pc:docMk/>
            <pc:sldMk cId="3609511025" sldId="265"/>
            <ac:picMk id="7170" creationId="{D5B34915-961F-F6DE-D67B-7D605B689DA7}"/>
          </ac:picMkLst>
        </pc:picChg>
      </pc:sldChg>
      <pc:sldChg chg="modSp mod">
        <pc:chgData name="PATIL Pratik" userId="e580121e-1d60-4a59-a2e5-753fce56d5d8" providerId="ADAL" clId="{D1AD9778-420D-434A-85EB-8A80EE5995BC}" dt="2024-03-07T09:15:09.564" v="128" actId="20577"/>
        <pc:sldMkLst>
          <pc:docMk/>
          <pc:sldMk cId="857951768" sldId="266"/>
        </pc:sldMkLst>
        <pc:graphicFrameChg chg="mod modGraphic">
          <ac:chgData name="PATIL Pratik" userId="e580121e-1d60-4a59-a2e5-753fce56d5d8" providerId="ADAL" clId="{D1AD9778-420D-434A-85EB-8A80EE5995BC}" dt="2024-03-07T09:15:09.564" v="128" actId="20577"/>
          <ac:graphicFrameMkLst>
            <pc:docMk/>
            <pc:sldMk cId="857951768" sldId="266"/>
            <ac:graphicFrameMk id="3" creationId="{F15577FE-B68F-C7A2-C383-80DC18EB00A3}"/>
          </ac:graphicFrameMkLst>
        </pc:graphicFrameChg>
      </pc:sldChg>
      <pc:sldChg chg="modSp">
        <pc:chgData name="PATIL Pratik" userId="e580121e-1d60-4a59-a2e5-753fce56d5d8" providerId="ADAL" clId="{D1AD9778-420D-434A-85EB-8A80EE5995BC}" dt="2024-03-07T09:16:45.820" v="133" actId="1035"/>
        <pc:sldMkLst>
          <pc:docMk/>
          <pc:sldMk cId="662745183" sldId="268"/>
        </pc:sldMkLst>
        <pc:picChg chg="mod">
          <ac:chgData name="PATIL Pratik" userId="e580121e-1d60-4a59-a2e5-753fce56d5d8" providerId="ADAL" clId="{D1AD9778-420D-434A-85EB-8A80EE5995BC}" dt="2024-03-07T09:16:45.820" v="133" actId="1035"/>
          <ac:picMkLst>
            <pc:docMk/>
            <pc:sldMk cId="662745183" sldId="268"/>
            <ac:picMk id="4100" creationId="{4F04E3AA-88B9-8246-8781-E0A6F21DF7DE}"/>
          </ac:picMkLst>
        </pc:picChg>
      </pc:sldChg>
      <pc:sldChg chg="addSp modSp del modAnim">
        <pc:chgData name="PATIL Pratik" userId="e580121e-1d60-4a59-a2e5-753fce56d5d8" providerId="ADAL" clId="{D1AD9778-420D-434A-85EB-8A80EE5995BC}" dt="2024-03-07T09:23:17.197" v="165" actId="47"/>
        <pc:sldMkLst>
          <pc:docMk/>
          <pc:sldMk cId="436200374" sldId="272"/>
        </pc:sldMkLst>
        <pc:spChg chg="mod">
          <ac:chgData name="PATIL Pratik" userId="e580121e-1d60-4a59-a2e5-753fce56d5d8" providerId="ADAL" clId="{D1AD9778-420D-434A-85EB-8A80EE5995BC}" dt="2024-03-07T09:22:44.282" v="161" actId="20577"/>
          <ac:spMkLst>
            <pc:docMk/>
            <pc:sldMk cId="436200374" sldId="272"/>
            <ac:spMk id="5" creationId="{62D5118E-B351-452C-6A5C-BF6E3B2C9CBE}"/>
          </ac:spMkLst>
        </pc:spChg>
        <pc:picChg chg="add">
          <ac:chgData name="PATIL Pratik" userId="e580121e-1d60-4a59-a2e5-753fce56d5d8" providerId="ADAL" clId="{D1AD9778-420D-434A-85EB-8A80EE5995BC}" dt="2024-03-07T09:22:27.919" v="159"/>
          <ac:picMkLst>
            <pc:docMk/>
            <pc:sldMk cId="436200374" sldId="272"/>
            <ac:picMk id="2" creationId="{8F4A555D-6DEB-F618-8BE0-374A100F6EF6}"/>
          </ac:picMkLst>
        </pc:picChg>
        <pc:picChg chg="add">
          <ac:chgData name="PATIL Pratik" userId="e580121e-1d60-4a59-a2e5-753fce56d5d8" providerId="ADAL" clId="{D1AD9778-420D-434A-85EB-8A80EE5995BC}" dt="2024-03-07T09:22:55.323" v="162"/>
          <ac:picMkLst>
            <pc:docMk/>
            <pc:sldMk cId="436200374" sldId="272"/>
            <ac:picMk id="3" creationId="{E3AFA40F-6333-8E29-2D81-890B15C62C95}"/>
          </ac:picMkLst>
        </pc:picChg>
        <pc:picChg chg="add mod">
          <ac:chgData name="PATIL Pratik" userId="e580121e-1d60-4a59-a2e5-753fce56d5d8" providerId="ADAL" clId="{D1AD9778-420D-434A-85EB-8A80EE5995BC}" dt="2024-03-07T09:23:13.135" v="164"/>
          <ac:picMkLst>
            <pc:docMk/>
            <pc:sldMk cId="436200374" sldId="272"/>
            <ac:picMk id="6" creationId="{AF6DEC7B-4790-7466-6A44-3D8310B94EC3}"/>
          </ac:picMkLst>
        </pc:picChg>
      </pc:sldChg>
      <pc:sldChg chg="modSp mod">
        <pc:chgData name="PATIL Pratik" userId="e580121e-1d60-4a59-a2e5-753fce56d5d8" providerId="ADAL" clId="{D1AD9778-420D-434A-85EB-8A80EE5995BC}" dt="2024-03-07T09:17:13.251" v="134" actId="14826"/>
        <pc:sldMkLst>
          <pc:docMk/>
          <pc:sldMk cId="3154408547" sldId="277"/>
        </pc:sldMkLst>
        <pc:picChg chg="mod">
          <ac:chgData name="PATIL Pratik" userId="e580121e-1d60-4a59-a2e5-753fce56d5d8" providerId="ADAL" clId="{D1AD9778-420D-434A-85EB-8A80EE5995BC}" dt="2024-03-07T09:17:13.251" v="134" actId="14826"/>
          <ac:picMkLst>
            <pc:docMk/>
            <pc:sldMk cId="3154408547" sldId="277"/>
            <ac:picMk id="2" creationId="{7F3DB7F2-E256-C93B-84BE-D80645CD6287}"/>
          </ac:picMkLst>
        </pc:picChg>
      </pc:sldChg>
      <pc:sldChg chg="addSp modSp del mod">
        <pc:chgData name="PATIL Pratik" userId="e580121e-1d60-4a59-a2e5-753fce56d5d8" providerId="ADAL" clId="{D1AD9778-420D-434A-85EB-8A80EE5995BC}" dt="2024-03-07T09:20:53.489" v="153" actId="47"/>
        <pc:sldMkLst>
          <pc:docMk/>
          <pc:sldMk cId="2982154311" sldId="279"/>
        </pc:sldMkLst>
        <pc:graphicFrameChg chg="modGraphic">
          <ac:chgData name="PATIL Pratik" userId="e580121e-1d60-4a59-a2e5-753fce56d5d8" providerId="ADAL" clId="{D1AD9778-420D-434A-85EB-8A80EE5995BC}" dt="2024-03-07T09:18:33.834" v="142" actId="20577"/>
          <ac:graphicFrameMkLst>
            <pc:docMk/>
            <pc:sldMk cId="2982154311" sldId="279"/>
            <ac:graphicFrameMk id="3" creationId="{F15577FE-B68F-C7A2-C383-80DC18EB00A3}"/>
          </ac:graphicFrameMkLst>
        </pc:graphicFrameChg>
        <pc:picChg chg="add">
          <ac:chgData name="PATIL Pratik" userId="e580121e-1d60-4a59-a2e5-753fce56d5d8" providerId="ADAL" clId="{D1AD9778-420D-434A-85EB-8A80EE5995BC}" dt="2024-03-07T09:19:04.751" v="143"/>
          <ac:picMkLst>
            <pc:docMk/>
            <pc:sldMk cId="2982154311" sldId="279"/>
            <ac:picMk id="2" creationId="{DFBCC855-8061-9D8E-1C87-4973D8AE3B7E}"/>
          </ac:picMkLst>
        </pc:picChg>
        <pc:picChg chg="add">
          <ac:chgData name="PATIL Pratik" userId="e580121e-1d60-4a59-a2e5-753fce56d5d8" providerId="ADAL" clId="{D1AD9778-420D-434A-85EB-8A80EE5995BC}" dt="2024-03-07T09:19:23.943" v="144"/>
          <ac:picMkLst>
            <pc:docMk/>
            <pc:sldMk cId="2982154311" sldId="279"/>
            <ac:picMk id="5" creationId="{DCAB60AA-EFB9-31D5-FA33-1349867DEB74}"/>
          </ac:picMkLst>
        </pc:picChg>
      </pc:sldChg>
      <pc:sldChg chg="ord">
        <pc:chgData name="PATIL Pratik" userId="e580121e-1d60-4a59-a2e5-753fce56d5d8" providerId="ADAL" clId="{D1AD9778-420D-434A-85EB-8A80EE5995BC}" dt="2024-03-07T09:19:56.798" v="149"/>
        <pc:sldMkLst>
          <pc:docMk/>
          <pc:sldMk cId="3039391927" sldId="280"/>
        </pc:sldMkLst>
      </pc:sldChg>
      <pc:sldChg chg="modSp mod">
        <pc:chgData name="PATIL Pratik" userId="e580121e-1d60-4a59-a2e5-753fce56d5d8" providerId="ADAL" clId="{D1AD9778-420D-434A-85EB-8A80EE5995BC}" dt="2024-03-07T09:15:33.911" v="129" actId="14826"/>
        <pc:sldMkLst>
          <pc:docMk/>
          <pc:sldMk cId="2533602336" sldId="281"/>
        </pc:sldMkLst>
        <pc:picChg chg="mod">
          <ac:chgData name="PATIL Pratik" userId="e580121e-1d60-4a59-a2e5-753fce56d5d8" providerId="ADAL" clId="{D1AD9778-420D-434A-85EB-8A80EE5995BC}" dt="2024-03-07T09:15:33.911" v="129" actId="14826"/>
          <ac:picMkLst>
            <pc:docMk/>
            <pc:sldMk cId="2533602336" sldId="281"/>
            <ac:picMk id="6" creationId="{CED33E54-9736-0A0C-DE0F-E4B0CC7762A0}"/>
          </ac:picMkLst>
        </pc:picChg>
      </pc:sldChg>
      <pc:sldChg chg="modSp">
        <pc:chgData name="PATIL Pratik" userId="e580121e-1d60-4a59-a2e5-753fce56d5d8" providerId="ADAL" clId="{D1AD9778-420D-434A-85EB-8A80EE5995BC}" dt="2024-03-07T09:16:03.168" v="130" actId="14826"/>
        <pc:sldMkLst>
          <pc:docMk/>
          <pc:sldMk cId="1007229048" sldId="283"/>
        </pc:sldMkLst>
        <pc:picChg chg="mod">
          <ac:chgData name="PATIL Pratik" userId="e580121e-1d60-4a59-a2e5-753fce56d5d8" providerId="ADAL" clId="{D1AD9778-420D-434A-85EB-8A80EE5995BC}" dt="2024-03-07T09:16:03.168" v="130" actId="14826"/>
          <ac:picMkLst>
            <pc:docMk/>
            <pc:sldMk cId="1007229048" sldId="283"/>
            <ac:picMk id="5124" creationId="{C35DD1C3-3D41-B900-CE90-74ECE3369674}"/>
          </ac:picMkLst>
        </pc:picChg>
      </pc:sldChg>
      <pc:sldChg chg="modSp add del">
        <pc:chgData name="PATIL Pratik" userId="e580121e-1d60-4a59-a2e5-753fce56d5d8" providerId="ADAL" clId="{D1AD9778-420D-434A-85EB-8A80EE5995BC}" dt="2024-03-07T08:58:32.278" v="16" actId="47"/>
        <pc:sldMkLst>
          <pc:docMk/>
          <pc:sldMk cId="88424956" sldId="284"/>
        </pc:sldMkLst>
        <pc:spChg chg="mod">
          <ac:chgData name="PATIL Pratik" userId="e580121e-1d60-4a59-a2e5-753fce56d5d8" providerId="ADAL" clId="{D1AD9778-420D-434A-85EB-8A80EE5995BC}" dt="2024-03-07T08:58:17.833" v="14"/>
          <ac:spMkLst>
            <pc:docMk/>
            <pc:sldMk cId="88424956" sldId="284"/>
            <ac:spMk id="4" creationId="{49416633-F99E-4F91-346F-9D02E3C2898D}"/>
          </ac:spMkLst>
        </pc:spChg>
      </pc:sldChg>
      <pc:sldChg chg="addSp delSp modSp add mod">
        <pc:chgData name="PATIL Pratik" userId="e580121e-1d60-4a59-a2e5-753fce56d5d8" providerId="ADAL" clId="{D1AD9778-420D-434A-85EB-8A80EE5995BC}" dt="2024-03-07T08:59:21.205" v="20"/>
        <pc:sldMkLst>
          <pc:docMk/>
          <pc:sldMk cId="2324648312" sldId="285"/>
        </pc:sldMkLst>
        <pc:spChg chg="del">
          <ac:chgData name="PATIL Pratik" userId="e580121e-1d60-4a59-a2e5-753fce56d5d8" providerId="ADAL" clId="{D1AD9778-420D-434A-85EB-8A80EE5995BC}" dt="2024-03-07T08:58:42.207" v="19" actId="478"/>
          <ac:spMkLst>
            <pc:docMk/>
            <pc:sldMk cId="2324648312" sldId="285"/>
            <ac:spMk id="5" creationId="{4074FB41-AA8B-5CC7-A696-D58D05A5DB9F}"/>
          </ac:spMkLst>
        </pc:spChg>
        <pc:spChg chg="del mod">
          <ac:chgData name="PATIL Pratik" userId="e580121e-1d60-4a59-a2e5-753fce56d5d8" providerId="ADAL" clId="{D1AD9778-420D-434A-85EB-8A80EE5995BC}" dt="2024-03-07T08:58:39.570" v="18" actId="478"/>
          <ac:spMkLst>
            <pc:docMk/>
            <pc:sldMk cId="2324648312" sldId="285"/>
            <ac:spMk id="6" creationId="{F7DE3162-95BD-1251-7D64-A1DB8DD68575}"/>
          </ac:spMkLst>
        </pc:spChg>
        <pc:picChg chg="add">
          <ac:chgData name="PATIL Pratik" userId="e580121e-1d60-4a59-a2e5-753fce56d5d8" providerId="ADAL" clId="{D1AD9778-420D-434A-85EB-8A80EE5995BC}" dt="2024-03-07T08:59:21.205" v="20"/>
          <ac:picMkLst>
            <pc:docMk/>
            <pc:sldMk cId="2324648312" sldId="285"/>
            <ac:picMk id="8" creationId="{0EB29377-BF09-88E8-807B-18BD7A02C6A9}"/>
          </ac:picMkLst>
        </pc:picChg>
      </pc:sldChg>
      <pc:sldChg chg="add">
        <pc:chgData name="PATIL Pratik" userId="e580121e-1d60-4a59-a2e5-753fce56d5d8" providerId="ADAL" clId="{D1AD9778-420D-434A-85EB-8A80EE5995BC}" dt="2024-03-07T08:59:36.165" v="21"/>
        <pc:sldMkLst>
          <pc:docMk/>
          <pc:sldMk cId="963576979" sldId="286"/>
        </pc:sldMkLst>
      </pc:sldChg>
      <pc:sldChg chg="add">
        <pc:chgData name="PATIL Pratik" userId="e580121e-1d60-4a59-a2e5-753fce56d5d8" providerId="ADAL" clId="{D1AD9778-420D-434A-85EB-8A80EE5995BC}" dt="2024-03-07T08:59:48.630" v="22"/>
        <pc:sldMkLst>
          <pc:docMk/>
          <pc:sldMk cId="4158366977" sldId="287"/>
        </pc:sldMkLst>
      </pc:sldChg>
      <pc:sldChg chg="new del">
        <pc:chgData name="PATIL Pratik" userId="e580121e-1d60-4a59-a2e5-753fce56d5d8" providerId="ADAL" clId="{D1AD9778-420D-434A-85EB-8A80EE5995BC}" dt="2024-03-07T09:20:14.052" v="151" actId="47"/>
        <pc:sldMkLst>
          <pc:docMk/>
          <pc:sldMk cId="2141809116" sldId="288"/>
        </pc:sldMkLst>
      </pc:sldChg>
      <pc:sldChg chg="add del">
        <pc:chgData name="PATIL Pratik" userId="e580121e-1d60-4a59-a2e5-753fce56d5d8" providerId="ADAL" clId="{D1AD9778-420D-434A-85EB-8A80EE5995BC}" dt="2024-03-07T09:19:50.546" v="147" actId="47"/>
        <pc:sldMkLst>
          <pc:docMk/>
          <pc:sldMk cId="979074902" sldId="289"/>
        </pc:sldMkLst>
      </pc:sldChg>
      <pc:sldChg chg="add">
        <pc:chgData name="PATIL Pratik" userId="e580121e-1d60-4a59-a2e5-753fce56d5d8" providerId="ADAL" clId="{D1AD9778-420D-434A-85EB-8A80EE5995BC}" dt="2024-03-07T09:20:10.533" v="150"/>
        <pc:sldMkLst>
          <pc:docMk/>
          <pc:sldMk cId="3714424551" sldId="289"/>
        </pc:sldMkLst>
      </pc:sldChg>
      <pc:sldChg chg="add">
        <pc:chgData name="PATIL Pratik" userId="e580121e-1d60-4a59-a2e5-753fce56d5d8" providerId="ADAL" clId="{D1AD9778-420D-434A-85EB-8A80EE5995BC}" dt="2024-03-07T09:20:31.448" v="152"/>
        <pc:sldMkLst>
          <pc:docMk/>
          <pc:sldMk cId="1021911212" sldId="290"/>
        </pc:sldMkLst>
      </pc:sldChg>
      <pc:sldChg chg="addSp delSp new del mod">
        <pc:chgData name="PATIL Pratik" userId="e580121e-1d60-4a59-a2e5-753fce56d5d8" providerId="ADAL" clId="{D1AD9778-420D-434A-85EB-8A80EE5995BC}" dt="2024-03-07T09:23:57.615" v="174" actId="47"/>
        <pc:sldMkLst>
          <pc:docMk/>
          <pc:sldMk cId="2446598164" sldId="291"/>
        </pc:sldMkLst>
        <pc:spChg chg="del">
          <ac:chgData name="PATIL Pratik" userId="e580121e-1d60-4a59-a2e5-753fce56d5d8" providerId="ADAL" clId="{D1AD9778-420D-434A-85EB-8A80EE5995BC}" dt="2024-03-07T09:23:39.546" v="171" actId="478"/>
          <ac:spMkLst>
            <pc:docMk/>
            <pc:sldMk cId="2446598164" sldId="291"/>
            <ac:spMk id="6" creationId="{C34089BD-66BD-412F-BD93-0EE2CB647822}"/>
          </ac:spMkLst>
        </pc:spChg>
        <pc:spChg chg="del">
          <ac:chgData name="PATIL Pratik" userId="e580121e-1d60-4a59-a2e5-753fce56d5d8" providerId="ADAL" clId="{D1AD9778-420D-434A-85EB-8A80EE5995BC}" dt="2024-03-07T09:23:42.847" v="172" actId="478"/>
          <ac:spMkLst>
            <pc:docMk/>
            <pc:sldMk cId="2446598164" sldId="291"/>
            <ac:spMk id="7" creationId="{911A9A6B-05E8-351A-3623-235A7B227F54}"/>
          </ac:spMkLst>
        </pc:spChg>
        <pc:picChg chg="add del">
          <ac:chgData name="PATIL Pratik" userId="e580121e-1d60-4a59-a2e5-753fce56d5d8" providerId="ADAL" clId="{D1AD9778-420D-434A-85EB-8A80EE5995BC}" dt="2024-03-07T09:23:37.300" v="170" actId="478"/>
          <ac:picMkLst>
            <pc:docMk/>
            <pc:sldMk cId="2446598164" sldId="291"/>
            <ac:picMk id="8" creationId="{08B94824-8486-4701-2E14-6B786C3EA79D}"/>
          </ac:picMkLst>
        </pc:picChg>
      </pc:sldChg>
    </pc:docChg>
  </pc:docChgLst>
  <pc:docChgLst>
    <pc:chgData name="PATIL Pratik" userId="e580121e-1d60-4a59-a2e5-753fce56d5d8" providerId="ADAL" clId="{BEC9ED7B-A6EB-4587-B429-11A09C44772C}"/>
    <pc:docChg chg="undo custSel addSld delSld modSld sldOrd">
      <pc:chgData name="PATIL Pratik" userId="e580121e-1d60-4a59-a2e5-753fce56d5d8" providerId="ADAL" clId="{BEC9ED7B-A6EB-4587-B429-11A09C44772C}" dt="2023-10-11T12:54:37.126" v="4336" actId="20577"/>
      <pc:docMkLst>
        <pc:docMk/>
      </pc:docMkLst>
      <pc:sldChg chg="addSp modSp mod modAnim modNotesTx">
        <pc:chgData name="PATIL Pratik" userId="e580121e-1d60-4a59-a2e5-753fce56d5d8" providerId="ADAL" clId="{BEC9ED7B-A6EB-4587-B429-11A09C44772C}" dt="2023-10-11T12:48:34.277" v="4248" actId="20577"/>
        <pc:sldMkLst>
          <pc:docMk/>
          <pc:sldMk cId="3708670617" sldId="256"/>
        </pc:sldMkLst>
        <pc:spChg chg="add mod">
          <ac:chgData name="PATIL Pratik" userId="e580121e-1d60-4a59-a2e5-753fce56d5d8" providerId="ADAL" clId="{BEC9ED7B-A6EB-4587-B429-11A09C44772C}" dt="2023-10-11T12:48:34.277" v="4248" actId="20577"/>
          <ac:spMkLst>
            <pc:docMk/>
            <pc:sldMk cId="3708670617" sldId="256"/>
            <ac:spMk id="2" creationId="{70371B84-A264-21B4-2A41-DDE39D86EACF}"/>
          </ac:spMkLst>
        </pc:spChg>
        <pc:spChg chg="add mod">
          <ac:chgData name="PATIL Pratik" userId="e580121e-1d60-4a59-a2e5-753fce56d5d8" providerId="ADAL" clId="{BEC9ED7B-A6EB-4587-B429-11A09C44772C}" dt="2023-10-10T15:26:47.562" v="4147" actId="1076"/>
          <ac:spMkLst>
            <pc:docMk/>
            <pc:sldMk cId="3708670617" sldId="256"/>
            <ac:spMk id="3" creationId="{B8002CFA-8B0B-39D4-60D3-D6104AEEF15B}"/>
          </ac:spMkLst>
        </pc:spChg>
        <pc:spChg chg="mod">
          <ac:chgData name="PATIL Pratik" userId="e580121e-1d60-4a59-a2e5-753fce56d5d8" providerId="ADAL" clId="{BEC9ED7B-A6EB-4587-B429-11A09C44772C}" dt="2023-10-10T15:27:00.054" v="4151" actId="20577"/>
          <ac:spMkLst>
            <pc:docMk/>
            <pc:sldMk cId="3708670617" sldId="256"/>
            <ac:spMk id="4" creationId="{87A47107-F1EE-C449-94A9-924A67658D52}"/>
          </ac:spMkLst>
        </pc:spChg>
        <pc:spChg chg="mod">
          <ac:chgData name="PATIL Pratik" userId="e580121e-1d60-4a59-a2e5-753fce56d5d8" providerId="ADAL" clId="{BEC9ED7B-A6EB-4587-B429-11A09C44772C}" dt="2023-09-28T08:23:08.489" v="2326" actId="1035"/>
          <ac:spMkLst>
            <pc:docMk/>
            <pc:sldMk cId="3708670617" sldId="256"/>
            <ac:spMk id="8" creationId="{CCB184C5-BA83-4541-BEA4-A4DB4AFC4E0B}"/>
          </ac:spMkLst>
        </pc:spChg>
        <pc:spChg chg="mod">
          <ac:chgData name="PATIL Pratik" userId="e580121e-1d60-4a59-a2e5-753fce56d5d8" providerId="ADAL" clId="{BEC9ED7B-A6EB-4587-B429-11A09C44772C}" dt="2023-09-28T08:23:15.124" v="2351" actId="1035"/>
          <ac:spMkLst>
            <pc:docMk/>
            <pc:sldMk cId="3708670617" sldId="256"/>
            <ac:spMk id="9" creationId="{B3A771C5-F9C0-EA48-9322-8BAE62E232A5}"/>
          </ac:spMkLst>
        </pc:spChg>
      </pc:sldChg>
      <pc:sldChg chg="addSp delSp modSp mod delAnim modAnim">
        <pc:chgData name="PATIL Pratik" userId="e580121e-1d60-4a59-a2e5-753fce56d5d8" providerId="ADAL" clId="{BEC9ED7B-A6EB-4587-B429-11A09C44772C}" dt="2023-10-04T09:00:03.922" v="3842" actId="20577"/>
        <pc:sldMkLst>
          <pc:docMk/>
          <pc:sldMk cId="2739159210" sldId="257"/>
        </pc:sldMkLst>
        <pc:spChg chg="add mod">
          <ac:chgData name="PATIL Pratik" userId="e580121e-1d60-4a59-a2e5-753fce56d5d8" providerId="ADAL" clId="{BEC9ED7B-A6EB-4587-B429-11A09C44772C}" dt="2023-09-28T08:17:59.464" v="2220" actId="1035"/>
          <ac:spMkLst>
            <pc:docMk/>
            <pc:sldMk cId="2739159210" sldId="257"/>
            <ac:spMk id="2" creationId="{5F8E494D-B853-CB9F-351C-2B8EB559F345}"/>
          </ac:spMkLst>
        </pc:spChg>
        <pc:spChg chg="del">
          <ac:chgData name="PATIL Pratik" userId="e580121e-1d60-4a59-a2e5-753fce56d5d8" providerId="ADAL" clId="{BEC9ED7B-A6EB-4587-B429-11A09C44772C}" dt="2023-09-27T12:43:52.879" v="787" actId="478"/>
          <ac:spMkLst>
            <pc:docMk/>
            <pc:sldMk cId="2739159210" sldId="257"/>
            <ac:spMk id="2" creationId="{85F14DBD-D8CA-5944-923B-863295579FAE}"/>
          </ac:spMkLst>
        </pc:spChg>
        <pc:spChg chg="add del mod">
          <ac:chgData name="PATIL Pratik" userId="e580121e-1d60-4a59-a2e5-753fce56d5d8" providerId="ADAL" clId="{BEC9ED7B-A6EB-4587-B429-11A09C44772C}" dt="2023-09-28T07:52:45.726" v="1777" actId="478"/>
          <ac:spMkLst>
            <pc:docMk/>
            <pc:sldMk cId="2739159210" sldId="257"/>
            <ac:spMk id="3" creationId="{F7258B06-F752-D130-70A7-B40E7E52F637}"/>
          </ac:spMkLst>
        </pc:spChg>
        <pc:spChg chg="mod">
          <ac:chgData name="PATIL Pratik" userId="e580121e-1d60-4a59-a2e5-753fce56d5d8" providerId="ADAL" clId="{BEC9ED7B-A6EB-4587-B429-11A09C44772C}" dt="2023-09-28T08:17:10.030" v="2112" actId="255"/>
          <ac:spMkLst>
            <pc:docMk/>
            <pc:sldMk cId="2739159210" sldId="257"/>
            <ac:spMk id="4" creationId="{DD25100F-A867-1645-B9D3-8E6CFF5DD3C9}"/>
          </ac:spMkLst>
        </pc:spChg>
        <pc:spChg chg="add mod">
          <ac:chgData name="PATIL Pratik" userId="e580121e-1d60-4a59-a2e5-753fce56d5d8" providerId="ADAL" clId="{BEC9ED7B-A6EB-4587-B429-11A09C44772C}" dt="2023-10-04T09:00:03.922" v="3842" actId="20577"/>
          <ac:spMkLst>
            <pc:docMk/>
            <pc:sldMk cId="2739159210" sldId="257"/>
            <ac:spMk id="7" creationId="{6E0391D0-2E7F-196B-616F-828DE3E34078}"/>
          </ac:spMkLst>
        </pc:spChg>
        <pc:spChg chg="mod">
          <ac:chgData name="PATIL Pratik" userId="e580121e-1d60-4a59-a2e5-753fce56d5d8" providerId="ADAL" clId="{BEC9ED7B-A6EB-4587-B429-11A09C44772C}" dt="2023-09-27T13:47:52.023" v="1065" actId="20577"/>
          <ac:spMkLst>
            <pc:docMk/>
            <pc:sldMk cId="2739159210" sldId="257"/>
            <ac:spMk id="9" creationId="{6FFEE57A-41C4-B847-BE05-8D2892FD668D}"/>
          </ac:spMkLst>
        </pc:spChg>
        <pc:spChg chg="mod">
          <ac:chgData name="PATIL Pratik" userId="e580121e-1d60-4a59-a2e5-753fce56d5d8" providerId="ADAL" clId="{BEC9ED7B-A6EB-4587-B429-11A09C44772C}" dt="2023-09-28T08:17:45.026" v="2154" actId="255"/>
          <ac:spMkLst>
            <pc:docMk/>
            <pc:sldMk cId="2739159210" sldId="257"/>
            <ac:spMk id="10" creationId="{5DF9C8E0-81AE-0245-8F5B-31A24DDC3805}"/>
          </ac:spMkLst>
        </pc:spChg>
        <pc:picChg chg="add del">
          <ac:chgData name="PATIL Pratik" userId="e580121e-1d60-4a59-a2e5-753fce56d5d8" providerId="ADAL" clId="{BEC9ED7B-A6EB-4587-B429-11A09C44772C}" dt="2023-09-28T07:53:23.751" v="1780"/>
          <ac:picMkLst>
            <pc:docMk/>
            <pc:sldMk cId="2739159210" sldId="257"/>
            <ac:picMk id="5" creationId="{5C79059F-84B8-7B74-C529-E84EFC669EDF}"/>
          </ac:picMkLst>
        </pc:picChg>
        <pc:picChg chg="add mod">
          <ac:chgData name="PATIL Pratik" userId="e580121e-1d60-4a59-a2e5-753fce56d5d8" providerId="ADAL" clId="{BEC9ED7B-A6EB-4587-B429-11A09C44772C}" dt="2023-09-28T09:28:09.053" v="3524" actId="1036"/>
          <ac:picMkLst>
            <pc:docMk/>
            <pc:sldMk cId="2739159210" sldId="257"/>
            <ac:picMk id="6" creationId="{0B821158-DE67-9A1F-E062-B40B9A237F66}"/>
          </ac:picMkLst>
        </pc:picChg>
        <pc:picChg chg="add mod">
          <ac:chgData name="PATIL Pratik" userId="e580121e-1d60-4a59-a2e5-753fce56d5d8" providerId="ADAL" clId="{BEC9ED7B-A6EB-4587-B429-11A09C44772C}" dt="2023-09-28T09:28:05.243" v="3516" actId="1035"/>
          <ac:picMkLst>
            <pc:docMk/>
            <pc:sldMk cId="2739159210" sldId="257"/>
            <ac:picMk id="1026" creationId="{12DA5103-A609-72B4-9A24-FD502FBB728E}"/>
          </ac:picMkLst>
        </pc:picChg>
        <pc:picChg chg="del">
          <ac:chgData name="PATIL Pratik" userId="e580121e-1d60-4a59-a2e5-753fce56d5d8" providerId="ADAL" clId="{BEC9ED7B-A6EB-4587-B429-11A09C44772C}" dt="2023-09-28T07:51:23.077" v="1766" actId="478"/>
          <ac:picMkLst>
            <pc:docMk/>
            <pc:sldMk cId="2739159210" sldId="257"/>
            <ac:picMk id="1028" creationId="{69468A87-4C8F-3C86-0DD7-3A1CC24DC1A3}"/>
          </ac:picMkLst>
        </pc:picChg>
        <pc:picChg chg="del">
          <ac:chgData name="PATIL Pratik" userId="e580121e-1d60-4a59-a2e5-753fce56d5d8" providerId="ADAL" clId="{BEC9ED7B-A6EB-4587-B429-11A09C44772C}" dt="2023-09-28T07:52:37.252" v="1776" actId="478"/>
          <ac:picMkLst>
            <pc:docMk/>
            <pc:sldMk cId="2739159210" sldId="257"/>
            <ac:picMk id="1030" creationId="{45157331-A732-F7EC-5E7C-B59FBAD58B69}"/>
          </ac:picMkLst>
        </pc:picChg>
        <pc:picChg chg="del">
          <ac:chgData name="PATIL Pratik" userId="e580121e-1d60-4a59-a2e5-753fce56d5d8" providerId="ADAL" clId="{BEC9ED7B-A6EB-4587-B429-11A09C44772C}" dt="2023-09-28T07:52:48.131" v="1778" actId="478"/>
          <ac:picMkLst>
            <pc:docMk/>
            <pc:sldMk cId="2739159210" sldId="257"/>
            <ac:picMk id="1032" creationId="{A9FF4DF6-44F5-21B4-CDBF-51D2A8FE4BC5}"/>
          </ac:picMkLst>
        </pc:picChg>
      </pc:sldChg>
      <pc:sldChg chg="addSp delSp modSp mod">
        <pc:chgData name="PATIL Pratik" userId="e580121e-1d60-4a59-a2e5-753fce56d5d8" providerId="ADAL" clId="{BEC9ED7B-A6EB-4587-B429-11A09C44772C}" dt="2023-10-11T11:34:49.949" v="4195" actId="1076"/>
        <pc:sldMkLst>
          <pc:docMk/>
          <pc:sldMk cId="98875362" sldId="258"/>
        </pc:sldMkLst>
        <pc:spChg chg="mod">
          <ac:chgData name="PATIL Pratik" userId="e580121e-1d60-4a59-a2e5-753fce56d5d8" providerId="ADAL" clId="{BEC9ED7B-A6EB-4587-B429-11A09C44772C}" dt="2023-09-28T09:48:47.951" v="3818" actId="1076"/>
          <ac:spMkLst>
            <pc:docMk/>
            <pc:sldMk cId="98875362" sldId="258"/>
            <ac:spMk id="7" creationId="{C547A728-470D-DD4C-B25D-8FA003B4B04D}"/>
          </ac:spMkLst>
        </pc:spChg>
        <pc:spChg chg="del">
          <ac:chgData name="PATIL Pratik" userId="e580121e-1d60-4a59-a2e5-753fce56d5d8" providerId="ADAL" clId="{BEC9ED7B-A6EB-4587-B429-11A09C44772C}" dt="2023-09-28T09:40:56.566" v="3748" actId="478"/>
          <ac:spMkLst>
            <pc:docMk/>
            <pc:sldMk cId="98875362" sldId="258"/>
            <ac:spMk id="8" creationId="{448C746E-366C-DB4A-B639-D75934F8A8B9}"/>
          </ac:spMkLst>
        </pc:spChg>
        <pc:spChg chg="add del mod">
          <ac:chgData name="PATIL Pratik" userId="e580121e-1d60-4a59-a2e5-753fce56d5d8" providerId="ADAL" clId="{BEC9ED7B-A6EB-4587-B429-11A09C44772C}" dt="2023-10-11T11:34:49.949" v="4195" actId="1076"/>
          <ac:spMkLst>
            <pc:docMk/>
            <pc:sldMk cId="98875362" sldId="258"/>
            <ac:spMk id="9" creationId="{2BD5F9E9-B034-8E41-B1A0-51D1AD708286}"/>
          </ac:spMkLst>
        </pc:spChg>
      </pc:sldChg>
      <pc:sldChg chg="del mod modShow">
        <pc:chgData name="PATIL Pratik" userId="e580121e-1d60-4a59-a2e5-753fce56d5d8" providerId="ADAL" clId="{BEC9ED7B-A6EB-4587-B429-11A09C44772C}" dt="2023-10-11T11:34:21.323" v="4193" actId="47"/>
        <pc:sldMkLst>
          <pc:docMk/>
          <pc:sldMk cId="1880686527" sldId="259"/>
        </pc:sldMkLst>
      </pc:sldChg>
      <pc:sldChg chg="mod ord modShow">
        <pc:chgData name="PATIL Pratik" userId="e580121e-1d60-4a59-a2e5-753fce56d5d8" providerId="ADAL" clId="{BEC9ED7B-A6EB-4587-B429-11A09C44772C}" dt="2023-09-28T08:14:33.551" v="2078"/>
        <pc:sldMkLst>
          <pc:docMk/>
          <pc:sldMk cId="963716817" sldId="260"/>
        </pc:sldMkLst>
      </pc:sldChg>
      <pc:sldChg chg="del mod modShow">
        <pc:chgData name="PATIL Pratik" userId="e580121e-1d60-4a59-a2e5-753fce56d5d8" providerId="ADAL" clId="{BEC9ED7B-A6EB-4587-B429-11A09C44772C}" dt="2023-10-11T11:34:28.271" v="4194" actId="47"/>
        <pc:sldMkLst>
          <pc:docMk/>
          <pc:sldMk cId="2009071759" sldId="261"/>
        </pc:sldMkLst>
      </pc:sldChg>
      <pc:sldChg chg="addSp delSp modSp mod modNotesTx">
        <pc:chgData name="PATIL Pratik" userId="e580121e-1d60-4a59-a2e5-753fce56d5d8" providerId="ADAL" clId="{BEC9ED7B-A6EB-4587-B429-11A09C44772C}" dt="2023-10-11T12:54:37.126" v="4336" actId="20577"/>
        <pc:sldMkLst>
          <pc:docMk/>
          <pc:sldMk cId="3340255269" sldId="263"/>
        </pc:sldMkLst>
        <pc:spChg chg="mod">
          <ac:chgData name="PATIL Pratik" userId="e580121e-1d60-4a59-a2e5-753fce56d5d8" providerId="ADAL" clId="{BEC9ED7B-A6EB-4587-B429-11A09C44772C}" dt="2023-10-11T12:54:37.126" v="4336" actId="20577"/>
          <ac:spMkLst>
            <pc:docMk/>
            <pc:sldMk cId="3340255269" sldId="263"/>
            <ac:spMk id="9" creationId="{6FFEE57A-41C4-B847-BE05-8D2892FD668D}"/>
          </ac:spMkLst>
        </pc:spChg>
        <pc:spChg chg="mod">
          <ac:chgData name="PATIL Pratik" userId="e580121e-1d60-4a59-a2e5-753fce56d5d8" providerId="ADAL" clId="{BEC9ED7B-A6EB-4587-B429-11A09C44772C}" dt="2023-10-11T12:53:51.798" v="4289" actId="20577"/>
          <ac:spMkLst>
            <pc:docMk/>
            <pc:sldMk cId="3340255269" sldId="263"/>
            <ac:spMk id="10" creationId="{5DF9C8E0-81AE-0245-8F5B-31A24DDC3805}"/>
          </ac:spMkLst>
        </pc:spChg>
        <pc:picChg chg="del">
          <ac:chgData name="PATIL Pratik" userId="e580121e-1d60-4a59-a2e5-753fce56d5d8" providerId="ADAL" clId="{BEC9ED7B-A6EB-4587-B429-11A09C44772C}" dt="2023-09-27T13:49:40.768" v="1067" actId="478"/>
          <ac:picMkLst>
            <pc:docMk/>
            <pc:sldMk cId="3340255269" sldId="263"/>
            <ac:picMk id="11" creationId="{00000000-0000-0000-0000-000000000000}"/>
          </ac:picMkLst>
        </pc:picChg>
        <pc:picChg chg="add mod">
          <ac:chgData name="PATIL Pratik" userId="e580121e-1d60-4a59-a2e5-753fce56d5d8" providerId="ADAL" clId="{BEC9ED7B-A6EB-4587-B429-11A09C44772C}" dt="2023-10-10T15:35:26.257" v="4154" actId="14826"/>
          <ac:picMkLst>
            <pc:docMk/>
            <pc:sldMk cId="3340255269" sldId="263"/>
            <ac:picMk id="1026" creationId="{6CCBC1D7-39BC-A657-8925-C843E06C4838}"/>
          </ac:picMkLst>
        </pc:picChg>
        <pc:cxnChg chg="mod">
          <ac:chgData name="PATIL Pratik" userId="e580121e-1d60-4a59-a2e5-753fce56d5d8" providerId="ADAL" clId="{BEC9ED7B-A6EB-4587-B429-11A09C44772C}" dt="2023-10-11T12:53:57.975" v="4294" actId="1035"/>
          <ac:cxnSpMkLst>
            <pc:docMk/>
            <pc:sldMk cId="3340255269" sldId="263"/>
            <ac:cxnSpMk id="6" creationId="{00000000-0000-0000-0000-000000000000}"/>
          </ac:cxnSpMkLst>
        </pc:cxnChg>
      </pc:sldChg>
      <pc:sldChg chg="addSp delSp modSp">
        <pc:chgData name="PATIL Pratik" userId="e580121e-1d60-4a59-a2e5-753fce56d5d8" providerId="ADAL" clId="{BEC9ED7B-A6EB-4587-B429-11A09C44772C}" dt="2023-09-28T09:40:28.144" v="3746" actId="14826"/>
        <pc:sldMkLst>
          <pc:docMk/>
          <pc:sldMk cId="3609511025" sldId="265"/>
        </pc:sldMkLst>
        <pc:picChg chg="del">
          <ac:chgData name="PATIL Pratik" userId="e580121e-1d60-4a59-a2e5-753fce56d5d8" providerId="ADAL" clId="{BEC9ED7B-A6EB-4587-B429-11A09C44772C}" dt="2023-09-28T09:39:35.490" v="3739" actId="478"/>
          <ac:picMkLst>
            <pc:docMk/>
            <pc:sldMk cId="3609511025" sldId="265"/>
            <ac:picMk id="3076" creationId="{D7FD212D-3CD6-B657-61AE-2BE696A7810A}"/>
          </ac:picMkLst>
        </pc:picChg>
        <pc:picChg chg="add mod">
          <ac:chgData name="PATIL Pratik" userId="e580121e-1d60-4a59-a2e5-753fce56d5d8" providerId="ADAL" clId="{BEC9ED7B-A6EB-4587-B429-11A09C44772C}" dt="2023-09-28T09:40:28.144" v="3746" actId="14826"/>
          <ac:picMkLst>
            <pc:docMk/>
            <pc:sldMk cId="3609511025" sldId="265"/>
            <ac:picMk id="7170" creationId="{D5B34915-961F-F6DE-D67B-7D605B689DA7}"/>
          </ac:picMkLst>
        </pc:picChg>
      </pc:sldChg>
      <pc:sldChg chg="addSp delSp modSp mod modClrScheme modAnim chgLayout">
        <pc:chgData name="PATIL Pratik" userId="e580121e-1d60-4a59-a2e5-753fce56d5d8" providerId="ADAL" clId="{BEC9ED7B-A6EB-4587-B429-11A09C44772C}" dt="2023-10-11T12:30:53.018" v="4226" actId="20577"/>
        <pc:sldMkLst>
          <pc:docMk/>
          <pc:sldMk cId="857951768" sldId="266"/>
        </pc:sldMkLst>
        <pc:spChg chg="mod ord">
          <ac:chgData name="PATIL Pratik" userId="e580121e-1d60-4a59-a2e5-753fce56d5d8" providerId="ADAL" clId="{BEC9ED7B-A6EB-4587-B429-11A09C44772C}" dt="2023-09-26T09:32:47.947" v="99" actId="26606"/>
          <ac:spMkLst>
            <pc:docMk/>
            <pc:sldMk cId="857951768" sldId="266"/>
            <ac:spMk id="4" creationId="{DD25100F-A867-1645-B9D3-8E6CFF5DD3C9}"/>
          </ac:spMkLst>
        </pc:spChg>
        <pc:spChg chg="mod">
          <ac:chgData name="PATIL Pratik" userId="e580121e-1d60-4a59-a2e5-753fce56d5d8" providerId="ADAL" clId="{BEC9ED7B-A6EB-4587-B429-11A09C44772C}" dt="2023-10-11T08:22:14.367" v="4192" actId="20577"/>
          <ac:spMkLst>
            <pc:docMk/>
            <pc:sldMk cId="857951768" sldId="266"/>
            <ac:spMk id="9" creationId="{6FFEE57A-41C4-B847-BE05-8D2892FD668D}"/>
          </ac:spMkLst>
        </pc:spChg>
        <pc:spChg chg="add del mod">
          <ac:chgData name="PATIL Pratik" userId="e580121e-1d60-4a59-a2e5-753fce56d5d8" providerId="ADAL" clId="{BEC9ED7B-A6EB-4587-B429-11A09C44772C}" dt="2023-09-26T14:35:15.526" v="555" actId="478"/>
          <ac:spMkLst>
            <pc:docMk/>
            <pc:sldMk cId="857951768" sldId="266"/>
            <ac:spMk id="14" creationId="{37F3230C-4083-8A5E-9287-10F666DA261E}"/>
          </ac:spMkLst>
        </pc:spChg>
        <pc:spChg chg="add del mod">
          <ac:chgData name="PATIL Pratik" userId="e580121e-1d60-4a59-a2e5-753fce56d5d8" providerId="ADAL" clId="{BEC9ED7B-A6EB-4587-B429-11A09C44772C}" dt="2023-09-26T14:35:19.385" v="557" actId="478"/>
          <ac:spMkLst>
            <pc:docMk/>
            <pc:sldMk cId="857951768" sldId="266"/>
            <ac:spMk id="16" creationId="{A736FD8F-49A0-3759-B79D-D45B085C5110}"/>
          </ac:spMkLst>
        </pc:spChg>
        <pc:graphicFrameChg chg="mod modGraphic">
          <ac:chgData name="PATIL Pratik" userId="e580121e-1d60-4a59-a2e5-753fce56d5d8" providerId="ADAL" clId="{BEC9ED7B-A6EB-4587-B429-11A09C44772C}" dt="2023-10-11T12:30:53.018" v="4226" actId="20577"/>
          <ac:graphicFrameMkLst>
            <pc:docMk/>
            <pc:sldMk cId="857951768" sldId="266"/>
            <ac:graphicFrameMk id="3" creationId="{F15577FE-B68F-C7A2-C383-80DC18EB00A3}"/>
          </ac:graphicFrameMkLst>
        </pc:graphicFrameChg>
      </pc:sldChg>
      <pc:sldChg chg="addSp delSp modSp mod ord modAnim">
        <pc:chgData name="PATIL Pratik" userId="e580121e-1d60-4a59-a2e5-753fce56d5d8" providerId="ADAL" clId="{BEC9ED7B-A6EB-4587-B429-11A09C44772C}" dt="2023-10-03T13:59:20.702" v="3819" actId="1035"/>
        <pc:sldMkLst>
          <pc:docMk/>
          <pc:sldMk cId="662745183" sldId="268"/>
        </pc:sldMkLst>
        <pc:spChg chg="del mod">
          <ac:chgData name="PATIL Pratik" userId="e580121e-1d60-4a59-a2e5-753fce56d5d8" providerId="ADAL" clId="{BEC9ED7B-A6EB-4587-B429-11A09C44772C}" dt="2023-09-26T14:35:52.615" v="608" actId="21"/>
          <ac:spMkLst>
            <pc:docMk/>
            <pc:sldMk cId="662745183" sldId="268"/>
            <ac:spMk id="5" creationId="{7F4EB295-35D4-324F-F7E9-055A93EA5C3A}"/>
          </ac:spMkLst>
        </pc:spChg>
        <pc:spChg chg="mod">
          <ac:chgData name="PATIL Pratik" userId="e580121e-1d60-4a59-a2e5-753fce56d5d8" providerId="ADAL" clId="{BEC9ED7B-A6EB-4587-B429-11A09C44772C}" dt="2023-09-26T12:17:50.522" v="430" actId="20577"/>
          <ac:spMkLst>
            <pc:docMk/>
            <pc:sldMk cId="662745183" sldId="268"/>
            <ac:spMk id="9" creationId="{6FFEE57A-41C4-B847-BE05-8D2892FD668D}"/>
          </ac:spMkLst>
        </pc:spChg>
        <pc:picChg chg="del">
          <ac:chgData name="PATIL Pratik" userId="e580121e-1d60-4a59-a2e5-753fce56d5d8" providerId="ADAL" clId="{BEC9ED7B-A6EB-4587-B429-11A09C44772C}" dt="2023-09-26T09:27:46.810" v="0" actId="478"/>
          <ac:picMkLst>
            <pc:docMk/>
            <pc:sldMk cId="662745183" sldId="268"/>
            <ac:picMk id="2" creationId="{03AD3AED-F702-9FB9-1460-4AF31B117035}"/>
          </ac:picMkLst>
        </pc:picChg>
        <pc:picChg chg="add del mod">
          <ac:chgData name="PATIL Pratik" userId="e580121e-1d60-4a59-a2e5-753fce56d5d8" providerId="ADAL" clId="{BEC9ED7B-A6EB-4587-B429-11A09C44772C}" dt="2023-09-26T10:04:49.652" v="269" actId="478"/>
          <ac:picMkLst>
            <pc:docMk/>
            <pc:sldMk cId="662745183" sldId="268"/>
            <ac:picMk id="3" creationId="{2CC3D0F5-0393-D908-80EF-482BB4646137}"/>
          </ac:picMkLst>
        </pc:picChg>
        <pc:picChg chg="add del mod">
          <ac:chgData name="PATIL Pratik" userId="e580121e-1d60-4a59-a2e5-753fce56d5d8" providerId="ADAL" clId="{BEC9ED7B-A6EB-4587-B429-11A09C44772C}" dt="2023-09-26T12:10:30.439" v="311" actId="478"/>
          <ac:picMkLst>
            <pc:docMk/>
            <pc:sldMk cId="662745183" sldId="268"/>
            <ac:picMk id="6" creationId="{1A6A63AD-2E81-F9D3-19C5-6D246C02C032}"/>
          </ac:picMkLst>
        </pc:picChg>
        <pc:picChg chg="add del mod">
          <ac:chgData name="PATIL Pratik" userId="e580121e-1d60-4a59-a2e5-753fce56d5d8" providerId="ADAL" clId="{BEC9ED7B-A6EB-4587-B429-11A09C44772C}" dt="2023-09-26T09:29:59.442" v="37" actId="478"/>
          <ac:picMkLst>
            <pc:docMk/>
            <pc:sldMk cId="662745183" sldId="268"/>
            <ac:picMk id="1026" creationId="{2D096CC4-EAD6-6673-2DCD-7501A3CA1B24}"/>
          </ac:picMkLst>
        </pc:picChg>
        <pc:picChg chg="add del mod">
          <ac:chgData name="PATIL Pratik" userId="e580121e-1d60-4a59-a2e5-753fce56d5d8" providerId="ADAL" clId="{BEC9ED7B-A6EB-4587-B429-11A09C44772C}" dt="2023-09-26T12:10:46.015" v="314" actId="478"/>
          <ac:picMkLst>
            <pc:docMk/>
            <pc:sldMk cId="662745183" sldId="268"/>
            <ac:picMk id="1028" creationId="{3BD4679B-9BAC-1449-AABD-14227680E661}"/>
          </ac:picMkLst>
        </pc:picChg>
        <pc:picChg chg="add del mod">
          <ac:chgData name="PATIL Pratik" userId="e580121e-1d60-4a59-a2e5-753fce56d5d8" providerId="ADAL" clId="{BEC9ED7B-A6EB-4587-B429-11A09C44772C}" dt="2023-09-28T09:06:33.179" v="3136" actId="478"/>
          <ac:picMkLst>
            <pc:docMk/>
            <pc:sldMk cId="662745183" sldId="268"/>
            <ac:picMk id="1030" creationId="{96B2A957-8660-7802-83A3-A2DB89E93D0F}"/>
          </ac:picMkLst>
        </pc:picChg>
        <pc:picChg chg="add mod">
          <ac:chgData name="PATIL Pratik" userId="e580121e-1d60-4a59-a2e5-753fce56d5d8" providerId="ADAL" clId="{BEC9ED7B-A6EB-4587-B429-11A09C44772C}" dt="2023-09-28T09:31:54.109" v="3680" actId="14100"/>
          <ac:picMkLst>
            <pc:docMk/>
            <pc:sldMk cId="662745183" sldId="268"/>
            <ac:picMk id="4098" creationId="{FF10CD1B-8BB3-1477-4CB5-076D2B6F86D8}"/>
          </ac:picMkLst>
        </pc:picChg>
        <pc:picChg chg="add mod">
          <ac:chgData name="PATIL Pratik" userId="e580121e-1d60-4a59-a2e5-753fce56d5d8" providerId="ADAL" clId="{BEC9ED7B-A6EB-4587-B429-11A09C44772C}" dt="2023-10-03T13:59:20.702" v="3819" actId="1035"/>
          <ac:picMkLst>
            <pc:docMk/>
            <pc:sldMk cId="662745183" sldId="268"/>
            <ac:picMk id="4100" creationId="{4F04E3AA-88B9-8246-8781-E0A6F21DF7DE}"/>
          </ac:picMkLst>
        </pc:picChg>
        <pc:picChg chg="add mod">
          <ac:chgData name="PATIL Pratik" userId="e580121e-1d60-4a59-a2e5-753fce56d5d8" providerId="ADAL" clId="{BEC9ED7B-A6EB-4587-B429-11A09C44772C}" dt="2023-09-28T09:31:45.772" v="3679" actId="14100"/>
          <ac:picMkLst>
            <pc:docMk/>
            <pc:sldMk cId="662745183" sldId="268"/>
            <ac:picMk id="4102" creationId="{9D6440A7-95FF-4FED-7C3F-A72B3CA8242F}"/>
          </ac:picMkLst>
        </pc:picChg>
      </pc:sldChg>
      <pc:sldChg chg="addSp modSp mod modAnim">
        <pc:chgData name="PATIL Pratik" userId="e580121e-1d60-4a59-a2e5-753fce56d5d8" providerId="ADAL" clId="{BEC9ED7B-A6EB-4587-B429-11A09C44772C}" dt="2023-09-28T08:32:19.056" v="2475"/>
        <pc:sldMkLst>
          <pc:docMk/>
          <pc:sldMk cId="2695496370" sldId="269"/>
        </pc:sldMkLst>
        <pc:spChg chg="mod">
          <ac:chgData name="PATIL Pratik" userId="e580121e-1d60-4a59-a2e5-753fce56d5d8" providerId="ADAL" clId="{BEC9ED7B-A6EB-4587-B429-11A09C44772C}" dt="2023-09-28T08:11:03.096" v="2072" actId="20577"/>
          <ac:spMkLst>
            <pc:docMk/>
            <pc:sldMk cId="2695496370" sldId="269"/>
            <ac:spMk id="9" creationId="{6FFEE57A-41C4-B847-BE05-8D2892FD668D}"/>
          </ac:spMkLst>
        </pc:spChg>
        <pc:picChg chg="add mod">
          <ac:chgData name="PATIL Pratik" userId="e580121e-1d60-4a59-a2e5-753fce56d5d8" providerId="ADAL" clId="{BEC9ED7B-A6EB-4587-B429-11A09C44772C}" dt="2023-09-28T08:31:55.663" v="2474" actId="1076"/>
          <ac:picMkLst>
            <pc:docMk/>
            <pc:sldMk cId="2695496370" sldId="269"/>
            <ac:picMk id="2050" creationId="{DC2DE504-F487-19F7-9F5E-43E69E2F1279}"/>
          </ac:picMkLst>
        </pc:picChg>
        <pc:picChg chg="mod">
          <ac:chgData name="PATIL Pratik" userId="e580121e-1d60-4a59-a2e5-753fce56d5d8" providerId="ADAL" clId="{BEC9ED7B-A6EB-4587-B429-11A09C44772C}" dt="2023-09-28T08:10:46.670" v="2061" actId="14826"/>
          <ac:picMkLst>
            <pc:docMk/>
            <pc:sldMk cId="2695496370" sldId="269"/>
            <ac:picMk id="2058" creationId="{C74DDB0E-0E2E-C88B-0AB5-0AAD1EC36E37}"/>
          </ac:picMkLst>
        </pc:picChg>
      </pc:sldChg>
      <pc:sldChg chg="addSp delSp modSp mod modAnim modShow modNotesTx">
        <pc:chgData name="PATIL Pratik" userId="e580121e-1d60-4a59-a2e5-753fce56d5d8" providerId="ADAL" clId="{BEC9ED7B-A6EB-4587-B429-11A09C44772C}" dt="2023-10-10T15:23:37.646" v="4134" actId="1035"/>
        <pc:sldMkLst>
          <pc:docMk/>
          <pc:sldMk cId="3645891513" sldId="270"/>
        </pc:sldMkLst>
        <pc:spChg chg="mod">
          <ac:chgData name="PATIL Pratik" userId="e580121e-1d60-4a59-a2e5-753fce56d5d8" providerId="ADAL" clId="{BEC9ED7B-A6EB-4587-B429-11A09C44772C}" dt="2023-10-10T15:23:30.831" v="4124" actId="1035"/>
          <ac:spMkLst>
            <pc:docMk/>
            <pc:sldMk cId="3645891513" sldId="270"/>
            <ac:spMk id="2" creationId="{2CDD64F2-ED99-AC8C-E306-C63D0C39279F}"/>
          </ac:spMkLst>
        </pc:spChg>
        <pc:spChg chg="mod">
          <ac:chgData name="PATIL Pratik" userId="e580121e-1d60-4a59-a2e5-753fce56d5d8" providerId="ADAL" clId="{BEC9ED7B-A6EB-4587-B429-11A09C44772C}" dt="2023-10-10T15:23:37.646" v="4134" actId="1035"/>
          <ac:spMkLst>
            <pc:docMk/>
            <pc:sldMk cId="3645891513" sldId="270"/>
            <ac:spMk id="3" creationId="{61B7C8A9-E790-7FFD-D2AC-37E09B3DB3C5}"/>
          </ac:spMkLst>
        </pc:spChg>
        <pc:spChg chg="mod">
          <ac:chgData name="PATIL Pratik" userId="e580121e-1d60-4a59-a2e5-753fce56d5d8" providerId="ADAL" clId="{BEC9ED7B-A6EB-4587-B429-11A09C44772C}" dt="2023-10-10T14:22:49.212" v="3984" actId="20577"/>
          <ac:spMkLst>
            <pc:docMk/>
            <pc:sldMk cId="3645891513" sldId="270"/>
            <ac:spMk id="5" creationId="{EE9D8D60-B266-C51A-C766-E5014D2DB9CE}"/>
          </ac:spMkLst>
        </pc:spChg>
        <pc:spChg chg="del">
          <ac:chgData name="PATIL Pratik" userId="e580121e-1d60-4a59-a2e5-753fce56d5d8" providerId="ADAL" clId="{BEC9ED7B-A6EB-4587-B429-11A09C44772C}" dt="2023-09-27T12:46:10.842" v="829" actId="478"/>
          <ac:spMkLst>
            <pc:docMk/>
            <pc:sldMk cId="3645891513" sldId="270"/>
            <ac:spMk id="6" creationId="{66F6859C-CAF4-5FC4-6B24-EA89EDC7969E}"/>
          </ac:spMkLst>
        </pc:spChg>
        <pc:spChg chg="del">
          <ac:chgData name="PATIL Pratik" userId="e580121e-1d60-4a59-a2e5-753fce56d5d8" providerId="ADAL" clId="{BEC9ED7B-A6EB-4587-B429-11A09C44772C}" dt="2023-09-27T12:46:08.452" v="826" actId="478"/>
          <ac:spMkLst>
            <pc:docMk/>
            <pc:sldMk cId="3645891513" sldId="270"/>
            <ac:spMk id="7" creationId="{004AF107-923B-6CFB-483E-146E21B39525}"/>
          </ac:spMkLst>
        </pc:spChg>
        <pc:spChg chg="add del mod">
          <ac:chgData name="PATIL Pratik" userId="e580121e-1d60-4a59-a2e5-753fce56d5d8" providerId="ADAL" clId="{BEC9ED7B-A6EB-4587-B429-11A09C44772C}" dt="2023-09-27T12:46:08.453" v="828"/>
          <ac:spMkLst>
            <pc:docMk/>
            <pc:sldMk cId="3645891513" sldId="270"/>
            <ac:spMk id="8" creationId="{DBFEE79F-1D07-8B2A-BDCF-DC53BAA8156E}"/>
          </ac:spMkLst>
        </pc:spChg>
        <pc:spChg chg="add mod">
          <ac:chgData name="PATIL Pratik" userId="e580121e-1d60-4a59-a2e5-753fce56d5d8" providerId="ADAL" clId="{BEC9ED7B-A6EB-4587-B429-11A09C44772C}" dt="2023-10-10T15:23:23.181" v="4113" actId="1035"/>
          <ac:spMkLst>
            <pc:docMk/>
            <pc:sldMk cId="3645891513" sldId="270"/>
            <ac:spMk id="9" creationId="{55867981-C7EC-7FFE-F210-57F6EA7E39AC}"/>
          </ac:spMkLst>
        </pc:spChg>
      </pc:sldChg>
      <pc:sldChg chg="delSp modSp mod ord modAnim modShow">
        <pc:chgData name="PATIL Pratik" userId="e580121e-1d60-4a59-a2e5-753fce56d5d8" providerId="ADAL" clId="{BEC9ED7B-A6EB-4587-B429-11A09C44772C}" dt="2023-10-04T09:02:35.599" v="3857" actId="255"/>
        <pc:sldMkLst>
          <pc:docMk/>
          <pc:sldMk cId="3786782397" sldId="271"/>
        </pc:sldMkLst>
        <pc:spChg chg="del mod">
          <ac:chgData name="PATIL Pratik" userId="e580121e-1d60-4a59-a2e5-753fce56d5d8" providerId="ADAL" clId="{BEC9ED7B-A6EB-4587-B429-11A09C44772C}" dt="2023-09-28T08:14:58.958" v="2080" actId="478"/>
          <ac:spMkLst>
            <pc:docMk/>
            <pc:sldMk cId="3786782397" sldId="271"/>
            <ac:spMk id="3" creationId="{0B3CB35D-7991-9229-C764-BBD566DFA5CE}"/>
          </ac:spMkLst>
        </pc:spChg>
        <pc:spChg chg="mod">
          <ac:chgData name="PATIL Pratik" userId="e580121e-1d60-4a59-a2e5-753fce56d5d8" providerId="ADAL" clId="{BEC9ED7B-A6EB-4587-B429-11A09C44772C}" dt="2023-10-04T09:02:35.599" v="3857" actId="255"/>
          <ac:spMkLst>
            <pc:docMk/>
            <pc:sldMk cId="3786782397" sldId="271"/>
            <ac:spMk id="10" creationId="{5DF9C8E0-81AE-0245-8F5B-31A24DDC3805}"/>
          </ac:spMkLst>
        </pc:spChg>
      </pc:sldChg>
      <pc:sldChg chg="modSp mod ord modAnim">
        <pc:chgData name="PATIL Pratik" userId="e580121e-1d60-4a59-a2e5-753fce56d5d8" providerId="ADAL" clId="{BEC9ED7B-A6EB-4587-B429-11A09C44772C}" dt="2023-10-04T12:02:22.064" v="3903" actId="1035"/>
        <pc:sldMkLst>
          <pc:docMk/>
          <pc:sldMk cId="436200374" sldId="272"/>
        </pc:sldMkLst>
        <pc:spChg chg="mod">
          <ac:chgData name="PATIL Pratik" userId="e580121e-1d60-4a59-a2e5-753fce56d5d8" providerId="ADAL" clId="{BEC9ED7B-A6EB-4587-B429-11A09C44772C}" dt="2023-10-04T12:02:22.064" v="3903" actId="1035"/>
          <ac:spMkLst>
            <pc:docMk/>
            <pc:sldMk cId="436200374" sldId="272"/>
            <ac:spMk id="5" creationId="{62D5118E-B351-452C-6A5C-BF6E3B2C9CBE}"/>
          </ac:spMkLst>
        </pc:spChg>
      </pc:sldChg>
      <pc:sldChg chg="del">
        <pc:chgData name="PATIL Pratik" userId="e580121e-1d60-4a59-a2e5-753fce56d5d8" providerId="ADAL" clId="{BEC9ED7B-A6EB-4587-B429-11A09C44772C}" dt="2023-09-28T09:40:49.698" v="3747" actId="47"/>
        <pc:sldMkLst>
          <pc:docMk/>
          <pc:sldMk cId="4103569354" sldId="273"/>
        </pc:sldMkLst>
      </pc:sldChg>
      <pc:sldChg chg="delSp modSp del mod">
        <pc:chgData name="PATIL Pratik" userId="e580121e-1d60-4a59-a2e5-753fce56d5d8" providerId="ADAL" clId="{BEC9ED7B-A6EB-4587-B429-11A09C44772C}" dt="2023-09-27T12:48:59.958" v="993" actId="2696"/>
        <pc:sldMkLst>
          <pc:docMk/>
          <pc:sldMk cId="1412916572" sldId="276"/>
        </pc:sldMkLst>
        <pc:spChg chg="del mod">
          <ac:chgData name="PATIL Pratik" userId="e580121e-1d60-4a59-a2e5-753fce56d5d8" providerId="ADAL" clId="{BEC9ED7B-A6EB-4587-B429-11A09C44772C}" dt="2023-09-27T12:45:52.253" v="824"/>
          <ac:spMkLst>
            <pc:docMk/>
            <pc:sldMk cId="1412916572" sldId="276"/>
            <ac:spMk id="6" creationId="{FCCC512A-F6F4-92A5-F715-0B598F60FA12}"/>
          </ac:spMkLst>
        </pc:spChg>
      </pc:sldChg>
      <pc:sldChg chg="addSp delSp modSp add mod ord modAnim">
        <pc:chgData name="PATIL Pratik" userId="e580121e-1d60-4a59-a2e5-753fce56d5d8" providerId="ADAL" clId="{BEC9ED7B-A6EB-4587-B429-11A09C44772C}" dt="2023-10-10T15:38:52.240" v="4163" actId="255"/>
        <pc:sldMkLst>
          <pc:docMk/>
          <pc:sldMk cId="3154408547" sldId="277"/>
        </pc:sldMkLst>
        <pc:spChg chg="add mod ord">
          <ac:chgData name="PATIL Pratik" userId="e580121e-1d60-4a59-a2e5-753fce56d5d8" providerId="ADAL" clId="{BEC9ED7B-A6EB-4587-B429-11A09C44772C}" dt="2023-10-10T15:38:52.240" v="4163" actId="255"/>
          <ac:spMkLst>
            <pc:docMk/>
            <pc:sldMk cId="3154408547" sldId="277"/>
            <ac:spMk id="3" creationId="{BDFD5935-9F27-E82D-AFAA-10654E819F78}"/>
          </ac:spMkLst>
        </pc:spChg>
        <pc:spChg chg="del">
          <ac:chgData name="PATIL Pratik" userId="e580121e-1d60-4a59-a2e5-753fce56d5d8" providerId="ADAL" clId="{BEC9ED7B-A6EB-4587-B429-11A09C44772C}" dt="2023-09-26T12:11:50.756" v="340" actId="478"/>
          <ac:spMkLst>
            <pc:docMk/>
            <pc:sldMk cId="3154408547" sldId="277"/>
            <ac:spMk id="5" creationId="{7F4EB295-35D4-324F-F7E9-055A93EA5C3A}"/>
          </ac:spMkLst>
        </pc:spChg>
        <pc:spChg chg="mod">
          <ac:chgData name="PATIL Pratik" userId="e580121e-1d60-4a59-a2e5-753fce56d5d8" providerId="ADAL" clId="{BEC9ED7B-A6EB-4587-B429-11A09C44772C}" dt="2023-09-28T08:44:06.434" v="2915" actId="20577"/>
          <ac:spMkLst>
            <pc:docMk/>
            <pc:sldMk cId="3154408547" sldId="277"/>
            <ac:spMk id="9" creationId="{6FFEE57A-41C4-B847-BE05-8D2892FD668D}"/>
          </ac:spMkLst>
        </pc:spChg>
        <pc:picChg chg="add del mod">
          <ac:chgData name="PATIL Pratik" userId="e580121e-1d60-4a59-a2e5-753fce56d5d8" providerId="ADAL" clId="{BEC9ED7B-A6EB-4587-B429-11A09C44772C}" dt="2023-09-26T14:36:25.495" v="613" actId="478"/>
          <ac:picMkLst>
            <pc:docMk/>
            <pc:sldMk cId="3154408547" sldId="277"/>
            <ac:picMk id="2" creationId="{37305301-3578-0C40-8286-699465AD291E}"/>
          </ac:picMkLst>
        </pc:picChg>
        <pc:picChg chg="add mod">
          <ac:chgData name="PATIL Pratik" userId="e580121e-1d60-4a59-a2e5-753fce56d5d8" providerId="ADAL" clId="{BEC9ED7B-A6EB-4587-B429-11A09C44772C}" dt="2023-09-28T09:31:05.885" v="3676" actId="1037"/>
          <ac:picMkLst>
            <pc:docMk/>
            <pc:sldMk cId="3154408547" sldId="277"/>
            <ac:picMk id="2" creationId="{7F3DB7F2-E256-C93B-84BE-D80645CD6287}"/>
          </ac:picMkLst>
        </pc:picChg>
        <pc:picChg chg="del">
          <ac:chgData name="PATIL Pratik" userId="e580121e-1d60-4a59-a2e5-753fce56d5d8" providerId="ADAL" clId="{BEC9ED7B-A6EB-4587-B429-11A09C44772C}" dt="2023-09-26T12:11:24.959" v="320" actId="478"/>
          <ac:picMkLst>
            <pc:docMk/>
            <pc:sldMk cId="3154408547" sldId="277"/>
            <ac:picMk id="1030" creationId="{96B2A957-8660-7802-83A3-A2DB89E93D0F}"/>
          </ac:picMkLst>
        </pc:picChg>
        <pc:picChg chg="add del mod">
          <ac:chgData name="PATIL Pratik" userId="e580121e-1d60-4a59-a2e5-753fce56d5d8" providerId="ADAL" clId="{BEC9ED7B-A6EB-4587-B429-11A09C44772C}" dt="2023-09-26T12:12:24.580" v="345" actId="478"/>
          <ac:picMkLst>
            <pc:docMk/>
            <pc:sldMk cId="3154408547" sldId="277"/>
            <ac:picMk id="2050" creationId="{BD5B124E-4251-E315-3552-69292F163F1E}"/>
          </ac:picMkLst>
        </pc:picChg>
        <pc:picChg chg="add del mod">
          <ac:chgData name="PATIL Pratik" userId="e580121e-1d60-4a59-a2e5-753fce56d5d8" providerId="ADAL" clId="{BEC9ED7B-A6EB-4587-B429-11A09C44772C}" dt="2023-09-28T09:09:38.279" v="3175" actId="478"/>
          <ac:picMkLst>
            <pc:docMk/>
            <pc:sldMk cId="3154408547" sldId="277"/>
            <ac:picMk id="2052" creationId="{D64BA22B-87B7-43B1-B006-D63FA45636A2}"/>
          </ac:picMkLst>
        </pc:picChg>
        <pc:picChg chg="add del">
          <ac:chgData name="PATIL Pratik" userId="e580121e-1d60-4a59-a2e5-753fce56d5d8" providerId="ADAL" clId="{BEC9ED7B-A6EB-4587-B429-11A09C44772C}" dt="2023-09-28T09:09:41.251" v="3177"/>
          <ac:picMkLst>
            <pc:docMk/>
            <pc:sldMk cId="3154408547" sldId="277"/>
            <ac:picMk id="6146" creationId="{9AA91C51-8A12-24F2-09EC-73941DFECFBF}"/>
          </ac:picMkLst>
        </pc:picChg>
        <pc:picChg chg="add del">
          <ac:chgData name="PATIL Pratik" userId="e580121e-1d60-4a59-a2e5-753fce56d5d8" providerId="ADAL" clId="{BEC9ED7B-A6EB-4587-B429-11A09C44772C}" dt="2023-09-28T09:09:48.042" v="3179" actId="478"/>
          <ac:picMkLst>
            <pc:docMk/>
            <pc:sldMk cId="3154408547" sldId="277"/>
            <ac:picMk id="6148" creationId="{4BBBD65F-E24F-66F6-632F-0911A2098746}"/>
          </ac:picMkLst>
        </pc:picChg>
      </pc:sldChg>
      <pc:sldChg chg="delSp add del mod">
        <pc:chgData name="PATIL Pratik" userId="e580121e-1d60-4a59-a2e5-753fce56d5d8" providerId="ADAL" clId="{BEC9ED7B-A6EB-4587-B429-11A09C44772C}" dt="2023-09-27T09:28:35.579" v="689" actId="2696"/>
        <pc:sldMkLst>
          <pc:docMk/>
          <pc:sldMk cId="2913175800" sldId="278"/>
        </pc:sldMkLst>
        <pc:spChg chg="del">
          <ac:chgData name="PATIL Pratik" userId="e580121e-1d60-4a59-a2e5-753fce56d5d8" providerId="ADAL" clId="{BEC9ED7B-A6EB-4587-B429-11A09C44772C}" dt="2023-09-27T09:28:20.813" v="687" actId="478"/>
          <ac:spMkLst>
            <pc:docMk/>
            <pc:sldMk cId="2913175800" sldId="278"/>
            <ac:spMk id="3" creationId="{BDFD5935-9F27-E82D-AFAA-10654E819F78}"/>
          </ac:spMkLst>
        </pc:spChg>
        <pc:picChg chg="del">
          <ac:chgData name="PATIL Pratik" userId="e580121e-1d60-4a59-a2e5-753fce56d5d8" providerId="ADAL" clId="{BEC9ED7B-A6EB-4587-B429-11A09C44772C}" dt="2023-09-27T09:28:17.878" v="686" actId="478"/>
          <ac:picMkLst>
            <pc:docMk/>
            <pc:sldMk cId="2913175800" sldId="278"/>
            <ac:picMk id="2052" creationId="{D64BA22B-87B7-43B1-B006-D63FA45636A2}"/>
          </ac:picMkLst>
        </pc:picChg>
      </pc:sldChg>
      <pc:sldChg chg="delSp modSp add del mod">
        <pc:chgData name="PATIL Pratik" userId="e580121e-1d60-4a59-a2e5-753fce56d5d8" providerId="ADAL" clId="{BEC9ED7B-A6EB-4587-B429-11A09C44772C}" dt="2023-09-26T14:37:15.626" v="684" actId="47"/>
        <pc:sldMkLst>
          <pc:docMk/>
          <pc:sldMk cId="3140054860" sldId="278"/>
        </pc:sldMkLst>
        <pc:spChg chg="mod">
          <ac:chgData name="PATIL Pratik" userId="e580121e-1d60-4a59-a2e5-753fce56d5d8" providerId="ADAL" clId="{BEC9ED7B-A6EB-4587-B429-11A09C44772C}" dt="2023-09-26T12:53:49.418" v="465" actId="20577"/>
          <ac:spMkLst>
            <pc:docMk/>
            <pc:sldMk cId="3140054860" sldId="278"/>
            <ac:spMk id="9" creationId="{6FFEE57A-41C4-B847-BE05-8D2892FD668D}"/>
          </ac:spMkLst>
        </pc:spChg>
        <pc:picChg chg="del">
          <ac:chgData name="PATIL Pratik" userId="e580121e-1d60-4a59-a2e5-753fce56d5d8" providerId="ADAL" clId="{BEC9ED7B-A6EB-4587-B429-11A09C44772C}" dt="2023-09-26T12:55:09" v="466" actId="478"/>
          <ac:picMkLst>
            <pc:docMk/>
            <pc:sldMk cId="3140054860" sldId="278"/>
            <ac:picMk id="2052" creationId="{D64BA22B-87B7-43B1-B006-D63FA45636A2}"/>
          </ac:picMkLst>
        </pc:picChg>
      </pc:sldChg>
      <pc:sldChg chg="modSp add mod ord">
        <pc:chgData name="PATIL Pratik" userId="e580121e-1d60-4a59-a2e5-753fce56d5d8" providerId="ADAL" clId="{BEC9ED7B-A6EB-4587-B429-11A09C44772C}" dt="2023-09-28T08:47:26.704" v="3023" actId="20577"/>
        <pc:sldMkLst>
          <pc:docMk/>
          <pc:sldMk cId="2982154311" sldId="279"/>
        </pc:sldMkLst>
        <pc:spChg chg="mod">
          <ac:chgData name="PATIL Pratik" userId="e580121e-1d60-4a59-a2e5-753fce56d5d8" providerId="ADAL" clId="{BEC9ED7B-A6EB-4587-B429-11A09C44772C}" dt="2023-09-28T08:46:49.733" v="2974" actId="20577"/>
          <ac:spMkLst>
            <pc:docMk/>
            <pc:sldMk cId="2982154311" sldId="279"/>
            <ac:spMk id="9" creationId="{6FFEE57A-41C4-B847-BE05-8D2892FD668D}"/>
          </ac:spMkLst>
        </pc:spChg>
        <pc:graphicFrameChg chg="mod modGraphic">
          <ac:chgData name="PATIL Pratik" userId="e580121e-1d60-4a59-a2e5-753fce56d5d8" providerId="ADAL" clId="{BEC9ED7B-A6EB-4587-B429-11A09C44772C}" dt="2023-09-28T08:47:26.704" v="3023" actId="20577"/>
          <ac:graphicFrameMkLst>
            <pc:docMk/>
            <pc:sldMk cId="2982154311" sldId="279"/>
            <ac:graphicFrameMk id="3" creationId="{F15577FE-B68F-C7A2-C383-80DC18EB00A3}"/>
          </ac:graphicFrameMkLst>
        </pc:graphicFrameChg>
      </pc:sldChg>
      <pc:sldChg chg="modSp add mod ord">
        <pc:chgData name="PATIL Pratik" userId="e580121e-1d60-4a59-a2e5-753fce56d5d8" providerId="ADAL" clId="{BEC9ED7B-A6EB-4587-B429-11A09C44772C}" dt="2023-10-11T12:41:51.874" v="4235" actId="1035"/>
        <pc:sldMkLst>
          <pc:docMk/>
          <pc:sldMk cId="3039391927" sldId="280"/>
        </pc:sldMkLst>
        <pc:spChg chg="mod">
          <ac:chgData name="PATIL Pratik" userId="e580121e-1d60-4a59-a2e5-753fce56d5d8" providerId="ADAL" clId="{BEC9ED7B-A6EB-4587-B429-11A09C44772C}" dt="2023-10-11T12:41:51.874" v="4235" actId="1035"/>
          <ac:spMkLst>
            <pc:docMk/>
            <pc:sldMk cId="3039391927" sldId="280"/>
            <ac:spMk id="9" creationId="{6FFEE57A-41C4-B847-BE05-8D2892FD668D}"/>
          </ac:spMkLst>
        </pc:spChg>
        <pc:graphicFrameChg chg="mod modGraphic">
          <ac:chgData name="PATIL Pratik" userId="e580121e-1d60-4a59-a2e5-753fce56d5d8" providerId="ADAL" clId="{BEC9ED7B-A6EB-4587-B429-11A09C44772C}" dt="2023-09-27T14:38:19.491" v="1719" actId="1035"/>
          <ac:graphicFrameMkLst>
            <pc:docMk/>
            <pc:sldMk cId="3039391927" sldId="280"/>
            <ac:graphicFrameMk id="3" creationId="{F15577FE-B68F-C7A2-C383-80DC18EB00A3}"/>
          </ac:graphicFrameMkLst>
        </pc:graphicFrameChg>
      </pc:sldChg>
      <pc:sldChg chg="addSp delSp modSp add mod ord">
        <pc:chgData name="PATIL Pratik" userId="e580121e-1d60-4a59-a2e5-753fce56d5d8" providerId="ADAL" clId="{BEC9ED7B-A6EB-4587-B429-11A09C44772C}" dt="2023-09-28T09:05:02.955" v="3135" actId="1076"/>
        <pc:sldMkLst>
          <pc:docMk/>
          <pc:sldMk cId="2533602336" sldId="281"/>
        </pc:sldMkLst>
        <pc:spChg chg="add mod">
          <ac:chgData name="PATIL Pratik" userId="e580121e-1d60-4a59-a2e5-753fce56d5d8" providerId="ADAL" clId="{BEC9ED7B-A6EB-4587-B429-11A09C44772C}" dt="2023-09-28T08:42:37.366" v="2884" actId="20577"/>
          <ac:spMkLst>
            <pc:docMk/>
            <pc:sldMk cId="2533602336" sldId="281"/>
            <ac:spMk id="2" creationId="{8D454BB0-1860-2B3B-396F-A5CBCC2C8BDA}"/>
          </ac:spMkLst>
        </pc:spChg>
        <pc:spChg chg="add mod">
          <ac:chgData name="PATIL Pratik" userId="e580121e-1d60-4a59-a2e5-753fce56d5d8" providerId="ADAL" clId="{BEC9ED7B-A6EB-4587-B429-11A09C44772C}" dt="2023-09-28T08:42:28.387" v="2872" actId="20577"/>
          <ac:spMkLst>
            <pc:docMk/>
            <pc:sldMk cId="2533602336" sldId="281"/>
            <ac:spMk id="5" creationId="{AA5CF8BF-2D7F-A489-FBF7-553A615F4FF1}"/>
          </ac:spMkLst>
        </pc:spChg>
        <pc:graphicFrameChg chg="del">
          <ac:chgData name="PATIL Pratik" userId="e580121e-1d60-4a59-a2e5-753fce56d5d8" providerId="ADAL" clId="{BEC9ED7B-A6EB-4587-B429-11A09C44772C}" dt="2023-09-28T08:41:03.035" v="2803" actId="478"/>
          <ac:graphicFrameMkLst>
            <pc:docMk/>
            <pc:sldMk cId="2533602336" sldId="281"/>
            <ac:graphicFrameMk id="3" creationId="{F15577FE-B68F-C7A2-C383-80DC18EB00A3}"/>
          </ac:graphicFrameMkLst>
        </pc:graphicFrameChg>
        <pc:picChg chg="add mod">
          <ac:chgData name="PATIL Pratik" userId="e580121e-1d60-4a59-a2e5-753fce56d5d8" providerId="ADAL" clId="{BEC9ED7B-A6EB-4587-B429-11A09C44772C}" dt="2023-09-28T09:05:02.955" v="3135" actId="1076"/>
          <ac:picMkLst>
            <pc:docMk/>
            <pc:sldMk cId="2533602336" sldId="281"/>
            <ac:picMk id="6" creationId="{CED33E54-9736-0A0C-DE0F-E4B0CC7762A0}"/>
          </ac:picMkLst>
        </pc:picChg>
        <pc:picChg chg="add del mod">
          <ac:chgData name="PATIL Pratik" userId="e580121e-1d60-4a59-a2e5-753fce56d5d8" providerId="ADAL" clId="{BEC9ED7B-A6EB-4587-B429-11A09C44772C}" dt="2023-09-28T09:04:46.002" v="3132" actId="478"/>
          <ac:picMkLst>
            <pc:docMk/>
            <pc:sldMk cId="2533602336" sldId="281"/>
            <ac:picMk id="3074" creationId="{BCEE17A9-A8CF-46D6-48A6-115ADBF785A6}"/>
          </ac:picMkLst>
        </pc:picChg>
      </pc:sldChg>
      <pc:sldChg chg="delSp modSp add del mod">
        <pc:chgData name="PATIL Pratik" userId="e580121e-1d60-4a59-a2e5-753fce56d5d8" providerId="ADAL" clId="{BEC9ED7B-A6EB-4587-B429-11A09C44772C}" dt="2023-09-28T09:20:24.541" v="3225" actId="47"/>
        <pc:sldMkLst>
          <pc:docMk/>
          <pc:sldMk cId="1890706794" sldId="282"/>
        </pc:sldMkLst>
        <pc:spChg chg="mod">
          <ac:chgData name="PATIL Pratik" userId="e580121e-1d60-4a59-a2e5-753fce56d5d8" providerId="ADAL" clId="{BEC9ED7B-A6EB-4587-B429-11A09C44772C}" dt="2023-09-28T08:52:36.314" v="3103" actId="20577"/>
          <ac:spMkLst>
            <pc:docMk/>
            <pc:sldMk cId="1890706794" sldId="282"/>
            <ac:spMk id="9" creationId="{6FFEE57A-41C4-B847-BE05-8D2892FD668D}"/>
          </ac:spMkLst>
        </pc:spChg>
        <pc:graphicFrameChg chg="del modGraphic">
          <ac:chgData name="PATIL Pratik" userId="e580121e-1d60-4a59-a2e5-753fce56d5d8" providerId="ADAL" clId="{BEC9ED7B-A6EB-4587-B429-11A09C44772C}" dt="2023-09-28T08:52:21.867" v="3084" actId="478"/>
          <ac:graphicFrameMkLst>
            <pc:docMk/>
            <pc:sldMk cId="1890706794" sldId="282"/>
            <ac:graphicFrameMk id="3" creationId="{F15577FE-B68F-C7A2-C383-80DC18EB00A3}"/>
          </ac:graphicFrameMkLst>
        </pc:graphicFrameChg>
      </pc:sldChg>
      <pc:sldChg chg="addSp delSp modSp add mod">
        <pc:chgData name="PATIL Pratik" userId="e580121e-1d60-4a59-a2e5-753fce56d5d8" providerId="ADAL" clId="{BEC9ED7B-A6EB-4587-B429-11A09C44772C}" dt="2023-09-28T09:27:11.764" v="3490" actId="1037"/>
        <pc:sldMkLst>
          <pc:docMk/>
          <pc:sldMk cId="1007229048" sldId="283"/>
        </pc:sldMkLst>
        <pc:spChg chg="del">
          <ac:chgData name="PATIL Pratik" userId="e580121e-1d60-4a59-a2e5-753fce56d5d8" providerId="ADAL" clId="{BEC9ED7B-A6EB-4587-B429-11A09C44772C}" dt="2023-09-28T08:59:15.562" v="3106" actId="478"/>
          <ac:spMkLst>
            <pc:docMk/>
            <pc:sldMk cId="1007229048" sldId="283"/>
            <ac:spMk id="2" creationId="{8D454BB0-1860-2B3B-396F-A5CBCC2C8BDA}"/>
          </ac:spMkLst>
        </pc:spChg>
        <pc:spChg chg="del">
          <ac:chgData name="PATIL Pratik" userId="e580121e-1d60-4a59-a2e5-753fce56d5d8" providerId="ADAL" clId="{BEC9ED7B-A6EB-4587-B429-11A09C44772C}" dt="2023-09-28T08:59:15.562" v="3106" actId="478"/>
          <ac:spMkLst>
            <pc:docMk/>
            <pc:sldMk cId="1007229048" sldId="283"/>
            <ac:spMk id="5" creationId="{AA5CF8BF-2D7F-A489-FBF7-553A615F4FF1}"/>
          </ac:spMkLst>
        </pc:spChg>
        <pc:spChg chg="mod">
          <ac:chgData name="PATIL Pratik" userId="e580121e-1d60-4a59-a2e5-753fce56d5d8" providerId="ADAL" clId="{BEC9ED7B-A6EB-4587-B429-11A09C44772C}" dt="2023-09-28T09:27:11.764" v="3490" actId="1037"/>
          <ac:spMkLst>
            <pc:docMk/>
            <pc:sldMk cId="1007229048" sldId="283"/>
            <ac:spMk id="9" creationId="{6FFEE57A-41C4-B847-BE05-8D2892FD668D}"/>
          </ac:spMkLst>
        </pc:spChg>
        <pc:picChg chg="del">
          <ac:chgData name="PATIL Pratik" userId="e580121e-1d60-4a59-a2e5-753fce56d5d8" providerId="ADAL" clId="{BEC9ED7B-A6EB-4587-B429-11A09C44772C}" dt="2023-09-28T08:59:10.454" v="3105" actId="478"/>
          <ac:picMkLst>
            <pc:docMk/>
            <pc:sldMk cId="1007229048" sldId="283"/>
            <ac:picMk id="3074" creationId="{BCEE17A9-A8CF-46D6-48A6-115ADBF785A6}"/>
          </ac:picMkLst>
        </pc:picChg>
        <pc:picChg chg="add del mod">
          <ac:chgData name="PATIL Pratik" userId="e580121e-1d60-4a59-a2e5-753fce56d5d8" providerId="ADAL" clId="{BEC9ED7B-A6EB-4587-B429-11A09C44772C}" dt="2023-09-28T09:03:51.317" v="3124" actId="478"/>
          <ac:picMkLst>
            <pc:docMk/>
            <pc:sldMk cId="1007229048" sldId="283"/>
            <ac:picMk id="5122" creationId="{EB8C2B5D-F2FC-CCC6-99BE-8FF5D0B2B2F4}"/>
          </ac:picMkLst>
        </pc:picChg>
        <pc:picChg chg="add mod">
          <ac:chgData name="PATIL Pratik" userId="e580121e-1d60-4a59-a2e5-753fce56d5d8" providerId="ADAL" clId="{BEC9ED7B-A6EB-4587-B429-11A09C44772C}" dt="2023-09-28T09:04:18.922" v="3129" actId="1076"/>
          <ac:picMkLst>
            <pc:docMk/>
            <pc:sldMk cId="1007229048" sldId="283"/>
            <ac:picMk id="5124" creationId="{C35DD1C3-3D41-B900-CE90-74ECE336967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F54EA1-D6B4-7C47-AF7F-6ED3655198D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62D56F-4014-E440-B414-1949875DC54A}" type="datetimeFigureOut">
              <a:rPr lang="en-US" smtClean="0"/>
              <a:t>9/16/2024</a:t>
            </a:fld>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9/16/2024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I would like to start by acknowledging that we had an opportunity to advance a concept of human agency and its implications for sustainable development, thanks to a project commissioned by HDRO</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a:t>
            </a:fld>
            <a:endParaRPr lang="en-US"/>
          </a:p>
        </p:txBody>
      </p:sp>
    </p:spTree>
    <p:extLst>
      <p:ext uri="{BB962C8B-B14F-4D97-AF65-F5344CB8AC3E}">
        <p14:creationId xmlns:p14="http://schemas.microsoft.com/office/powerpoint/2010/main" val="30461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A1DD-B70C-B048-99CA-ED854228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97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We started our investigation with an ontology of agency. Any expression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A1DD-B70C-B048-99CA-ED85422872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1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We focussed on these key concepts...</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4</a:t>
            </a:fld>
            <a:endParaRPr lang="en-US"/>
          </a:p>
        </p:txBody>
      </p:sp>
    </p:spTree>
    <p:extLst>
      <p:ext uri="{BB962C8B-B14F-4D97-AF65-F5344CB8AC3E}">
        <p14:creationId xmlns:p14="http://schemas.microsoft.com/office/powerpoint/2010/main" val="150005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Diving deeper, we formulated a typology to discern different dimensions of agency</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5</a:t>
            </a:fld>
            <a:endParaRPr lang="en-US"/>
          </a:p>
        </p:txBody>
      </p:sp>
    </p:spTree>
    <p:extLst>
      <p:ext uri="{BB962C8B-B14F-4D97-AF65-F5344CB8AC3E}">
        <p14:creationId xmlns:p14="http://schemas.microsoft.com/office/powerpoint/2010/main" val="398856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We further developed this dynamic between different types of agency – so we have primary agency, that is fulfilment of basic needs, followed by further insatiable wants, defined as economic agency. Both of these have a material basis, enabled by affordances that is limited resources and technologies. </a:t>
            </a:r>
            <a:endParaRPr lang="en-GB" dirty="0"/>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6</a:t>
            </a:fld>
            <a:endParaRPr lang="en-US"/>
          </a:p>
        </p:txBody>
      </p:sp>
    </p:spTree>
    <p:extLst>
      <p:ext uri="{BB962C8B-B14F-4D97-AF65-F5344CB8AC3E}">
        <p14:creationId xmlns:p14="http://schemas.microsoft.com/office/powerpoint/2010/main" val="100816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Economic agency interacts with socio-political agency, </a:t>
            </a:r>
            <a:r>
              <a:rPr lang="en-GB" sz="1200" dirty="0">
                <a:latin typeface="Tahoma" panose="020B0604030504040204" pitchFamily="34" charset="0"/>
                <a:ea typeface="Tahoma" panose="020B0604030504040204" pitchFamily="34" charset="0"/>
                <a:cs typeface="Tahoma" panose="020B0604030504040204" pitchFamily="34" charset="0"/>
              </a:rPr>
              <a:t>agency to affect social-political circumstances if desired. It may evolve into the sustainable agency, that is </a:t>
            </a:r>
            <a:r>
              <a:rPr lang="en-GB" sz="1200" kern="1200" dirty="0">
                <a:solidFill>
                  <a:schemeClr val="dk1"/>
                </a:solidFill>
                <a:latin typeface="Tahoma" panose="020B0604030504040204" pitchFamily="34" charset="0"/>
                <a:ea typeface="Tahoma" panose="020B0604030504040204" pitchFamily="34" charset="0"/>
                <a:cs typeface="Tahoma" panose="020B0604030504040204" pitchFamily="34" charset="0"/>
              </a:rPr>
              <a:t>agency to include other's needs</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7</a:t>
            </a:fld>
            <a:endParaRPr lang="en-US"/>
          </a:p>
        </p:txBody>
      </p:sp>
    </p:spTree>
    <p:extLst>
      <p:ext uri="{BB962C8B-B14F-4D97-AF65-F5344CB8AC3E}">
        <p14:creationId xmlns:p14="http://schemas.microsoft.com/office/powerpoint/2010/main" val="17554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rPr>
              <a:t>As we have already exceeded multiple planetary boundaries, we need to evolve this sustainable agency that can exercise appropriate constraints on economic agency. More is not always better. Unconstrained economic agency translates into</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8</a:t>
            </a:fld>
            <a:endParaRPr lang="en-US"/>
          </a:p>
        </p:txBody>
      </p:sp>
    </p:spTree>
    <p:extLst>
      <p:ext uri="{BB962C8B-B14F-4D97-AF65-F5344CB8AC3E}">
        <p14:creationId xmlns:p14="http://schemas.microsoft.com/office/powerpoint/2010/main" val="3709136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68848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25260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7098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6874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dirty="0"/>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213952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07900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rgbClr val="245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lumMod val="75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515239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15678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61760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309908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7712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59371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dirty="0"/>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956073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820303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67612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71334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 column - Blank">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4" name="Picture 3">
            <a:extLst>
              <a:ext uri="{FF2B5EF4-FFF2-40B4-BE49-F238E27FC236}">
                <a16:creationId xmlns:a16="http://schemas.microsoft.com/office/drawing/2014/main" id="{E38E42FE-DE83-0941-9540-20EEB49185B5}"/>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426964397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columns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9" name="Picture 8">
            <a:extLst>
              <a:ext uri="{FF2B5EF4-FFF2-40B4-BE49-F238E27FC236}">
                <a16:creationId xmlns:a16="http://schemas.microsoft.com/office/drawing/2014/main" id="{0E63F04A-47D7-6D44-AF92-CB4F029D3D82}"/>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1656307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 columns -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0" name="Picture 9">
            <a:extLst>
              <a:ext uri="{FF2B5EF4-FFF2-40B4-BE49-F238E27FC236}">
                <a16:creationId xmlns:a16="http://schemas.microsoft.com/office/drawing/2014/main" id="{3320A26F-514F-5A42-ACE3-70A01C872962}"/>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3149247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mparison - 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2" name="Picture 11">
            <a:extLst>
              <a:ext uri="{FF2B5EF4-FFF2-40B4-BE49-F238E27FC236}">
                <a16:creationId xmlns:a16="http://schemas.microsoft.com/office/drawing/2014/main" id="{F06BA4D8-F3B1-6640-9CB5-BB9AE0CA8677}"/>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4287975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dirty="0"/>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369855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57419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25027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4222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26311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90326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60736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41556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6"/>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7"/>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6" name="Picture 15">
            <a:extLst>
              <a:ext uri="{FF2B5EF4-FFF2-40B4-BE49-F238E27FC236}">
                <a16:creationId xmlns:a16="http://schemas.microsoft.com/office/drawing/2014/main" id="{A420DCE6-B4EA-8444-92C3-D609C5C13BC3}"/>
              </a:ext>
            </a:extLst>
          </p:cNvPr>
          <p:cNvPicPr>
            <a:picLocks noChangeAspect="1"/>
          </p:cNvPicPr>
          <p:nvPr userDrawn="1"/>
        </p:nvPicPr>
        <p:blipFill>
          <a:blip r:embed="rId18"/>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6875433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72" r:id="rId5"/>
    <p:sldLayoutId id="2147483665" r:id="rId6"/>
    <p:sldLayoutId id="2147483666" r:id="rId7"/>
    <p:sldLayoutId id="2147483667" r:id="rId8"/>
    <p:sldLayoutId id="2147483668" r:id="rId9"/>
    <p:sldLayoutId id="2147483669" r:id="rId10"/>
    <p:sldLayoutId id="2147483670" r:id="rId11"/>
    <p:sldLayoutId id="2147483671" r:id="rId12"/>
    <p:sldLayoutId id="2147483684" r:id="rId13"/>
    <p:sldLayoutId id="2147483685" r:id="rId14"/>
  </p:sldLayoutIdLst>
  <p:hf hdr="0"/>
  <p:txStyles>
    <p:titleStyle>
      <a:lvl1pPr algn="l" defTabSz="914400" rtl="0" eaLnBrk="1" latinLnBrk="0" hangingPunct="1">
        <a:lnSpc>
          <a:spcPct val="90000"/>
        </a:lnSpc>
        <a:spcBef>
          <a:spcPct val="0"/>
        </a:spcBef>
        <a:buNone/>
        <a:defRPr sz="36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6"/>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7"/>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dirty="0"/>
              <a:t>Click to edit Master title style</a:t>
            </a:r>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20" name="Picture 19">
            <a:extLst>
              <a:ext uri="{FF2B5EF4-FFF2-40B4-BE49-F238E27FC236}">
                <a16:creationId xmlns:a16="http://schemas.microsoft.com/office/drawing/2014/main" id="{4A73F24A-72E1-514B-A669-66B08B94475A}"/>
              </a:ext>
            </a:extLst>
          </p:cNvPr>
          <p:cNvPicPr>
            <a:picLocks noChangeAspect="1"/>
          </p:cNvPicPr>
          <p:nvPr userDrawn="1"/>
        </p:nvPicPr>
        <p:blipFill>
          <a:blip r:embed="rId18"/>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29895376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6" r:id="rId10"/>
    <p:sldLayoutId id="2147483687" r:id="rId11"/>
    <p:sldLayoutId id="2147483688" r:id="rId12"/>
    <p:sldLayoutId id="2147483689" r:id="rId13"/>
    <p:sldLayoutId id="2147483690" r:id="rId14"/>
  </p:sldLayoutIdLst>
  <p:hf hdr="0"/>
  <p:txStyles>
    <p:title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B184C5-BA83-4541-BEA4-A4DB4AFC4E0B}"/>
              </a:ext>
            </a:extLst>
          </p:cNvPr>
          <p:cNvSpPr>
            <a:spLocks noGrp="1"/>
          </p:cNvSpPr>
          <p:nvPr>
            <p:ph type="ctrTitle"/>
          </p:nvPr>
        </p:nvSpPr>
        <p:spPr>
          <a:xfrm>
            <a:off x="362712" y="1354724"/>
            <a:ext cx="9659112" cy="1254416"/>
          </a:xfrm>
        </p:spPr>
        <p:txBody>
          <a:bodyPr/>
          <a:lstStyle/>
          <a:p>
            <a:r>
              <a:rPr lang="en-US" dirty="0"/>
              <a:t>Human Agency to Navigate the Anthropocene 	</a:t>
            </a:r>
          </a:p>
        </p:txBody>
      </p:sp>
      <p:sp>
        <p:nvSpPr>
          <p:cNvPr id="9" name="Subtitle 8">
            <a:extLst>
              <a:ext uri="{FF2B5EF4-FFF2-40B4-BE49-F238E27FC236}">
                <a16:creationId xmlns:a16="http://schemas.microsoft.com/office/drawing/2014/main" id="{B3A771C5-F9C0-EA48-9322-8BAE62E232A5}"/>
              </a:ext>
            </a:extLst>
          </p:cNvPr>
          <p:cNvSpPr>
            <a:spLocks noGrp="1"/>
          </p:cNvSpPr>
          <p:nvPr>
            <p:ph type="subTitle" idx="1"/>
          </p:nvPr>
        </p:nvSpPr>
        <p:spPr>
          <a:xfrm>
            <a:off x="362712" y="2653685"/>
            <a:ext cx="11459174" cy="2742839"/>
          </a:xfrm>
        </p:spPr>
        <p:txBody>
          <a:bodyPr>
            <a:normAutofit/>
          </a:bodyPr>
          <a:lstStyle/>
          <a:p>
            <a:r>
              <a:rPr lang="en-GB" sz="2200" dirty="0">
                <a:effectLst/>
              </a:rPr>
              <a:t>Ability to hold values, make com­mitments and choices that may—or may not—advance the person’s wellbeing </a:t>
            </a:r>
            <a:r>
              <a:rPr lang="en-GB" sz="2200" dirty="0">
                <a:solidFill>
                  <a:schemeClr val="tx1">
                    <a:lumMod val="50000"/>
                    <a:lumOff val="50000"/>
                  </a:schemeClr>
                </a:solidFill>
                <a:effectLst/>
              </a:rPr>
              <a:t>(HDR, 2022, p. 114)</a:t>
            </a:r>
            <a:r>
              <a:rPr lang="en-GB" sz="2200" dirty="0">
                <a:effectLst/>
              </a:rPr>
              <a:t>. </a:t>
            </a:r>
            <a:endParaRPr lang="en-GB" sz="2200" dirty="0"/>
          </a:p>
          <a:p>
            <a:endParaRPr lang="en-GB" sz="2200" dirty="0"/>
          </a:p>
          <a:p>
            <a:r>
              <a:rPr lang="en-GB" sz="2200" dirty="0"/>
              <a:t>Ability to “think, assess, evaluate, resolve, inspire, agitate, and, through these means, reshape the world” </a:t>
            </a:r>
            <a:r>
              <a:rPr lang="en-GB" sz="2200" dirty="0">
                <a:solidFill>
                  <a:schemeClr val="tx1">
                    <a:lumMod val="50000"/>
                    <a:lumOff val="50000"/>
                  </a:schemeClr>
                </a:solidFill>
              </a:rPr>
              <a:t>(Sen, 2013)</a:t>
            </a:r>
            <a:r>
              <a:rPr lang="en-US" sz="2200" dirty="0"/>
              <a:t>​</a:t>
            </a:r>
          </a:p>
          <a:p>
            <a:endParaRPr lang="en-US" sz="2200" dirty="0"/>
          </a:p>
        </p:txBody>
      </p:sp>
      <p:sp>
        <p:nvSpPr>
          <p:cNvPr id="4" name="Subtitle 2">
            <a:extLst>
              <a:ext uri="{FF2B5EF4-FFF2-40B4-BE49-F238E27FC236}">
                <a16:creationId xmlns:a16="http://schemas.microsoft.com/office/drawing/2014/main" id="{87A47107-F1EE-C449-94A9-924A67658D52}"/>
              </a:ext>
            </a:extLst>
          </p:cNvPr>
          <p:cNvSpPr txBox="1">
            <a:spLocks/>
          </p:cNvSpPr>
          <p:nvPr/>
        </p:nvSpPr>
        <p:spPr>
          <a:xfrm>
            <a:off x="7639699" y="5396524"/>
            <a:ext cx="4384725" cy="1103514"/>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GB" sz="1200" noProof="0" dirty="0">
              <a:solidFill>
                <a:schemeClr val="tx1">
                  <a:lumMod val="50000"/>
                  <a:lumOff val="50000"/>
                </a:schemeClr>
              </a:solidFill>
            </a:endParaRPr>
          </a:p>
        </p:txBody>
      </p:sp>
      <p:sp>
        <p:nvSpPr>
          <p:cNvPr id="3" name="Subtitle 2">
            <a:extLst>
              <a:ext uri="{FF2B5EF4-FFF2-40B4-BE49-F238E27FC236}">
                <a16:creationId xmlns:a16="http://schemas.microsoft.com/office/drawing/2014/main" id="{B8002CFA-8B0B-39D4-60D3-D6104AEEF15B}"/>
              </a:ext>
            </a:extLst>
          </p:cNvPr>
          <p:cNvSpPr txBox="1">
            <a:spLocks/>
          </p:cNvSpPr>
          <p:nvPr/>
        </p:nvSpPr>
        <p:spPr>
          <a:xfrm>
            <a:off x="7639699" y="5006958"/>
            <a:ext cx="4384725" cy="1003195"/>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GB" sz="1200" noProof="0" dirty="0">
              <a:solidFill>
                <a:schemeClr val="tx1">
                  <a:lumMod val="50000"/>
                  <a:lumOff val="50000"/>
                </a:schemeClr>
              </a:solidFill>
            </a:endParaRPr>
          </a:p>
        </p:txBody>
      </p:sp>
    </p:spTree>
    <p:extLst>
      <p:ext uri="{BB962C8B-B14F-4D97-AF65-F5344CB8AC3E}">
        <p14:creationId xmlns:p14="http://schemas.microsoft.com/office/powerpoint/2010/main" val="370867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E65E-9500-A51E-1303-EB31F840CC7A}"/>
              </a:ext>
            </a:extLst>
          </p:cNvPr>
          <p:cNvSpPr>
            <a:spLocks noGrp="1"/>
          </p:cNvSpPr>
          <p:nvPr>
            <p:ph type="title"/>
          </p:nvPr>
        </p:nvSpPr>
        <p:spPr>
          <a:xfrm>
            <a:off x="222652" y="458291"/>
            <a:ext cx="10366690" cy="590931"/>
          </a:xfrm>
        </p:spPr>
        <p:txBody>
          <a:bodyPr/>
          <a:lstStyle/>
          <a:p>
            <a:r>
              <a:rPr lang="en-GB" dirty="0"/>
              <a:t>Motivation for focussing on Agency with HDRO</a:t>
            </a:r>
          </a:p>
        </p:txBody>
      </p:sp>
      <p:sp>
        <p:nvSpPr>
          <p:cNvPr id="3" name="Text Placeholder 2">
            <a:extLst>
              <a:ext uri="{FF2B5EF4-FFF2-40B4-BE49-F238E27FC236}">
                <a16:creationId xmlns:a16="http://schemas.microsoft.com/office/drawing/2014/main" id="{25ECF639-4FBF-8C93-1E25-738308E999D5}"/>
              </a:ext>
            </a:extLst>
          </p:cNvPr>
          <p:cNvSpPr>
            <a:spLocks noGrp="1"/>
          </p:cNvSpPr>
          <p:nvPr>
            <p:ph type="body" idx="1"/>
          </p:nvPr>
        </p:nvSpPr>
        <p:spPr>
          <a:xfrm>
            <a:off x="362712" y="1292814"/>
            <a:ext cx="11476362" cy="1414292"/>
          </a:xfrm>
        </p:spPr>
        <p:txBody>
          <a:bodyPr>
            <a:normAutofit/>
          </a:bodyPr>
          <a:lstStyle/>
          <a:p>
            <a:r>
              <a:rPr lang="en-GB" sz="2200" dirty="0"/>
              <a:t>Until now the focus of development efforts has been on capabilities and material wellbeing achievements such as the standard of living. HDI for example, explicitly measures capabilities.</a:t>
            </a:r>
          </a:p>
        </p:txBody>
      </p:sp>
      <p:sp>
        <p:nvSpPr>
          <p:cNvPr id="4" name="Slide Number Placeholder 3">
            <a:extLst>
              <a:ext uri="{FF2B5EF4-FFF2-40B4-BE49-F238E27FC236}">
                <a16:creationId xmlns:a16="http://schemas.microsoft.com/office/drawing/2014/main" id="{49416633-F99E-4F91-346F-9D02E3C2898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8B0777-827F-8D42-90B1-61394C340E65}" type="slidenum">
              <a:rPr kumimoji="0" lang="en-US" sz="1000" b="0" i="0" u="none" strike="noStrike" kern="1200" cap="none" spc="0" normalizeH="0" baseline="0" noProof="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D01EDE9-688D-2CFA-CD67-2D647D180A68}"/>
              </a:ext>
            </a:extLst>
          </p:cNvPr>
          <p:cNvSpPr txBox="1"/>
          <p:nvPr/>
        </p:nvSpPr>
        <p:spPr>
          <a:xfrm>
            <a:off x="362712" y="2839453"/>
            <a:ext cx="1147636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There is a need to bridge</a:t>
            </a:r>
            <a:r>
              <a:rPr kumimoji="0" lang="en-GB" sz="2200" b="0" i="0" u="none" strike="noStrike" kern="1200" cap="none" spc="0" normalizeH="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this gap for two reasons </a:t>
            </a:r>
            <a:r>
              <a:rPr kumimoji="0" lang="en-GB" sz="2200" b="0" i="0" u="none" strike="noStrike" kern="1200" cap="none" spc="0" normalizeH="0" noProof="0" dirty="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(HDR, 2022)</a:t>
            </a: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Individually</a:t>
            </a: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 sense of personal agency has been identified as a key marker of healthy psychology. </a:t>
            </a:r>
            <a:r>
              <a:rPr kumimoji="0" lang="en-GB" sz="2200" b="0" i="1"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“Agency is perhaps what truly distinguishes what is alive from what is not”.</a:t>
            </a: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 Phil Ball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Collectively</a:t>
            </a: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agency is necessary to navigate today’s uncertain times (e.g. behavioural change). </a:t>
            </a:r>
            <a:r>
              <a:rPr kumimoji="0" lang="en-GB" sz="2200" b="0" i="1"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evolution of global collective agency is one of the prerequisites for navigating the Anthropocene</a:t>
            </a:r>
          </a:p>
          <a:p>
            <a:pPr marR="0" lvl="0" algn="l" defTabSz="914400" rtl="0" eaLnBrk="1" fontAlgn="auto" latinLnBrk="0" hangingPunct="1">
              <a:lnSpc>
                <a:spcPct val="100000"/>
              </a:lnSpc>
              <a:spcBef>
                <a:spcPts val="0"/>
              </a:spcBef>
              <a:spcAft>
                <a:spcPts val="0"/>
              </a:spcAft>
              <a:buClrTx/>
              <a:buSzTx/>
              <a:tabLst/>
              <a:defRPr/>
            </a:pPr>
            <a:endParaRPr kumimoji="0" lang="en-GB" sz="2200" b="0" i="1"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464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E65E-9500-A51E-1303-EB31F840CC7A}"/>
              </a:ext>
            </a:extLst>
          </p:cNvPr>
          <p:cNvSpPr>
            <a:spLocks noGrp="1"/>
          </p:cNvSpPr>
          <p:nvPr>
            <p:ph type="title"/>
          </p:nvPr>
        </p:nvSpPr>
        <p:spPr>
          <a:xfrm>
            <a:off x="234684" y="477953"/>
            <a:ext cx="9610344" cy="590931"/>
          </a:xfrm>
        </p:spPr>
        <p:txBody>
          <a:bodyPr/>
          <a:lstStyle/>
          <a:p>
            <a:r>
              <a:rPr lang="en-GB" dirty="0"/>
              <a:t>Ontology of Agency</a:t>
            </a:r>
          </a:p>
        </p:txBody>
      </p:sp>
      <p:sp>
        <p:nvSpPr>
          <p:cNvPr id="4" name="Slide Number Placeholder 3">
            <a:extLst>
              <a:ext uri="{FF2B5EF4-FFF2-40B4-BE49-F238E27FC236}">
                <a16:creationId xmlns:a16="http://schemas.microsoft.com/office/drawing/2014/main" id="{49416633-F99E-4F91-346F-9D02E3C2898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8B0777-827F-8D42-90B1-61394C340E65}" type="slidenum">
              <a:rPr kumimoji="0" lang="en-US" sz="1000" b="0" i="0" u="none" strike="noStrike" kern="1200" cap="none" spc="0" normalizeH="0" baseline="0" noProof="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D01EDE9-688D-2CFA-CD67-2D647D180A68}"/>
              </a:ext>
            </a:extLst>
          </p:cNvPr>
          <p:cNvSpPr txBox="1"/>
          <p:nvPr/>
        </p:nvSpPr>
        <p:spPr>
          <a:xfrm>
            <a:off x="258748" y="1203082"/>
            <a:ext cx="11476362"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kumimoji="0" lang="en-GB" sz="22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ny</a:t>
            </a: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expression of agency is not an isolated instance, exercise of pure “free will” (choices divorced from the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a:defRPr/>
            </a:pP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We find that </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kumimoji="0" lang="en-GB" sz="22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gency</a:t>
            </a: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is a temporal </a:t>
            </a:r>
            <a:r>
              <a:rPr kumimoji="0" lang="en-GB" sz="22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process</a:t>
            </a: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that 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informed by the </a:t>
            </a:r>
            <a:r>
              <a:rPr kumimoji="0" lang="en-GB" sz="22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past</a:t>
            </a: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GB" sz="220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this is the iterative / habitual element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but oriented toward </a:t>
            </a:r>
          </a:p>
          <a:p>
            <a:pPr marL="742950" lvl="1" indent="-285750">
              <a:buFont typeface="Arial" panose="020B0604020202020204" pitchFamily="34" charset="0"/>
              <a:buChar char="•"/>
              <a:defRPr/>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T</a:t>
            </a: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he </a:t>
            </a:r>
            <a:r>
              <a:rPr kumimoji="0" lang="en-GB" sz="22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present</a:t>
            </a:r>
            <a:r>
              <a:rPr kumimoji="0" lang="en-GB" sz="2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742950" lvl="1" indent="-285750">
              <a:buFont typeface="Arial" panose="020B0604020202020204" pitchFamily="34" charset="0"/>
              <a:buChar char="•"/>
              <a:defRPr/>
            </a:pP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And also, the </a:t>
            </a: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future</a:t>
            </a:r>
            <a:r>
              <a:rPr lang="en-GB" sz="2200" dirty="0">
                <a:solidFill>
                  <a:srgbClr val="000000"/>
                </a:solidFill>
                <a:latin typeface="Tahoma" panose="020B0604030504040204" pitchFamily="34" charset="0"/>
                <a:ea typeface="Tahoma" panose="020B0604030504040204" pitchFamily="34" charset="0"/>
                <a:cs typeface="Tahoma" panose="020B0604030504040204" pitchFamily="34" charset="0"/>
              </a:rPr>
              <a:t> (with a “projective” element to imagine alternative possibilities) (</a:t>
            </a:r>
            <a:r>
              <a:rPr lang="en-GB" sz="2200"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Emirbayer</a:t>
            </a:r>
            <a:r>
              <a:rPr lang="en-GB" sz="22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and </a:t>
            </a:r>
            <a:r>
              <a:rPr lang="en-GB" sz="2200"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Mische</a:t>
            </a:r>
            <a:r>
              <a:rPr lang="en-GB" sz="22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(1998, p. 962))</a:t>
            </a:r>
          </a:p>
          <a:p>
            <a:pPr marL="742950" lvl="1" indent="-285750">
              <a:buFont typeface="Arial" panose="020B0604020202020204" pitchFamily="34" charset="0"/>
              <a:buChar char="•"/>
              <a:defRPr/>
            </a:pPr>
            <a:endParaRPr kumimoji="0" lang="en-GB" sz="2200" b="0" i="0" u="none" strike="noStrike" kern="1200" cap="none" spc="0" normalizeH="0" baseline="0" noProof="0" dirty="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lvl="0">
              <a:defRPr/>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It includes choosing a reason for making choices </a:t>
            </a:r>
            <a:r>
              <a:rPr lang="en-GB" sz="22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(Williams et al., 2021)</a:t>
            </a:r>
            <a:endParaRPr kumimoji="0" lang="en-GB" sz="2200" b="0" i="0" u="none" strike="noStrike" kern="1200" cap="none" spc="0" normalizeH="0" baseline="0" noProof="0" dirty="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41E7835C-6965-65F9-2DBB-B8057428F42E}"/>
              </a:ext>
            </a:extLst>
          </p:cNvPr>
          <p:cNvSpPr txBox="1"/>
          <p:nvPr/>
        </p:nvSpPr>
        <p:spPr>
          <a:xfrm>
            <a:off x="234684" y="5108804"/>
            <a:ext cx="11674504" cy="802014"/>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GB" sz="2200" b="1" dirty="0">
                <a:solidFill>
                  <a:srgbClr val="000000"/>
                </a:solidFill>
                <a:latin typeface="Tahoma" panose="020B0604030504040204" pitchFamily="34" charset="0"/>
                <a:ea typeface="Tahoma" panose="020B0604030504040204" pitchFamily="34" charset="0"/>
                <a:cs typeface="Tahoma" panose="020B0604030504040204" pitchFamily="34" charset="0"/>
              </a:rPr>
              <a:t>Agency cannot be reduced to imposing our will onto the world but involves questioning the basis of  our choices -&gt; assumptions, social norms etc</a:t>
            </a:r>
          </a:p>
        </p:txBody>
      </p:sp>
    </p:spTree>
    <p:extLst>
      <p:ext uri="{BB962C8B-B14F-4D97-AF65-F5344CB8AC3E}">
        <p14:creationId xmlns:p14="http://schemas.microsoft.com/office/powerpoint/2010/main" val="9635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B7C8A9-E790-7FFD-D2AC-37E09B3DB3C5}"/>
              </a:ext>
            </a:extLst>
          </p:cNvPr>
          <p:cNvSpPr>
            <a:spLocks noGrp="1"/>
          </p:cNvSpPr>
          <p:nvPr>
            <p:ph sz="half" idx="13"/>
          </p:nvPr>
        </p:nvSpPr>
        <p:spPr>
          <a:xfrm>
            <a:off x="254426" y="1356580"/>
            <a:ext cx="11190191" cy="2918669"/>
          </a:xfrm>
        </p:spPr>
        <p:txBody>
          <a:bodyPr>
            <a:normAutofit/>
          </a:bodyPr>
          <a:lstStyle/>
          <a:p>
            <a:r>
              <a:rPr lang="en-GB" sz="2200" b="1" dirty="0"/>
              <a:t>Affordances</a:t>
            </a:r>
            <a:r>
              <a:rPr lang="en-GB" sz="2200" dirty="0"/>
              <a:t>:</a:t>
            </a:r>
          </a:p>
          <a:p>
            <a:pPr marL="285750" indent="-285750" algn="l">
              <a:buFont typeface="Arial" panose="020B0604020202020204" pitchFamily="34" charset="0"/>
              <a:buChar char="•"/>
            </a:pPr>
            <a:r>
              <a:rPr lang="en-GB" sz="2200" b="0" i="0" u="none" strike="noStrike" baseline="0" dirty="0"/>
              <a:t>Refer to what the environment offers to an agent (</a:t>
            </a:r>
            <a:r>
              <a:rPr lang="en-GB" sz="2200" b="0" i="0" u="none" strike="noStrike" baseline="0" dirty="0" err="1"/>
              <a:t>Roli</a:t>
            </a:r>
            <a:r>
              <a:rPr lang="en-GB" sz="2200" b="0" i="0" u="none" strike="noStrike" baseline="0" dirty="0"/>
              <a:t> </a:t>
            </a:r>
            <a:r>
              <a:rPr lang="en-GB" sz="2200" dirty="0"/>
              <a:t>et al., 2022</a:t>
            </a:r>
            <a:r>
              <a:rPr lang="en-GB" sz="2200" b="0" i="0" u="none" strike="noStrike" baseline="0" dirty="0"/>
              <a:t>) (originates in biology)</a:t>
            </a:r>
            <a:endParaRPr lang="en-GB" sz="2200" dirty="0"/>
          </a:p>
          <a:p>
            <a:pPr marL="285750" indent="-285750" algn="l">
              <a:buFont typeface="Arial" panose="020B0604020202020204" pitchFamily="34" charset="0"/>
              <a:buChar char="•"/>
            </a:pPr>
            <a:r>
              <a:rPr lang="en-GB" sz="2200" dirty="0"/>
              <a:t>They</a:t>
            </a:r>
            <a:r>
              <a:rPr lang="en-GB" sz="2200" b="0" i="0" u="none" strike="noStrike" baseline="0" dirty="0"/>
              <a:t> </a:t>
            </a:r>
            <a:r>
              <a:rPr lang="en-GB" sz="2200" dirty="0"/>
              <a:t>can be considered a material basis for agency : resources, resilient earth systems, technology</a:t>
            </a:r>
          </a:p>
        </p:txBody>
      </p:sp>
      <p:sp>
        <p:nvSpPr>
          <p:cNvPr id="4" name="Slide Number Placeholder 3">
            <a:extLst>
              <a:ext uri="{FF2B5EF4-FFF2-40B4-BE49-F238E27FC236}">
                <a16:creationId xmlns:a16="http://schemas.microsoft.com/office/drawing/2014/main" id="{FF2278D5-3C82-3108-D3A3-8DDB400FA46A}"/>
              </a:ext>
            </a:extLst>
          </p:cNvPr>
          <p:cNvSpPr>
            <a:spLocks noGrp="1"/>
          </p:cNvSpPr>
          <p:nvPr>
            <p:ph type="sldNum" sz="quarter" idx="16"/>
          </p:nvPr>
        </p:nvSpPr>
        <p:spPr/>
        <p:txBody>
          <a:bodyPr/>
          <a:lstStyle/>
          <a:p>
            <a:fld id="{838B0777-827F-8D42-90B1-61394C340E65}" type="slidenum">
              <a:rPr lang="en-US" smtClean="0"/>
              <a:pPr/>
              <a:t>4</a:t>
            </a:fld>
            <a:endParaRPr lang="en-US" dirty="0"/>
          </a:p>
        </p:txBody>
      </p:sp>
      <p:sp>
        <p:nvSpPr>
          <p:cNvPr id="5" name="Title 4">
            <a:extLst>
              <a:ext uri="{FF2B5EF4-FFF2-40B4-BE49-F238E27FC236}">
                <a16:creationId xmlns:a16="http://schemas.microsoft.com/office/drawing/2014/main" id="{EE9D8D60-B266-C51A-C766-E5014D2DB9CE}"/>
              </a:ext>
            </a:extLst>
          </p:cNvPr>
          <p:cNvSpPr>
            <a:spLocks noGrp="1"/>
          </p:cNvSpPr>
          <p:nvPr>
            <p:ph type="title"/>
          </p:nvPr>
        </p:nvSpPr>
        <p:spPr>
          <a:xfrm>
            <a:off x="254426" y="124490"/>
            <a:ext cx="10991088" cy="1198498"/>
          </a:xfrm>
        </p:spPr>
        <p:txBody>
          <a:bodyPr>
            <a:normAutofit/>
          </a:bodyPr>
          <a:lstStyle/>
          <a:p>
            <a:r>
              <a:rPr lang="en-GB" sz="3600" dirty="0"/>
              <a:t>Concepts for Agency in the Anthropocene Context</a:t>
            </a:r>
          </a:p>
        </p:txBody>
      </p:sp>
      <p:sp>
        <p:nvSpPr>
          <p:cNvPr id="9" name="TextBox 8">
            <a:extLst>
              <a:ext uri="{FF2B5EF4-FFF2-40B4-BE49-F238E27FC236}">
                <a16:creationId xmlns:a16="http://schemas.microsoft.com/office/drawing/2014/main" id="{55867981-C7EC-7FFE-F210-57F6EA7E39AC}"/>
              </a:ext>
            </a:extLst>
          </p:cNvPr>
          <p:cNvSpPr txBox="1"/>
          <p:nvPr/>
        </p:nvSpPr>
        <p:spPr>
          <a:xfrm>
            <a:off x="362712" y="3841054"/>
            <a:ext cx="11466576" cy="2800767"/>
          </a:xfrm>
          <a:prstGeom prst="rect">
            <a:avLst/>
          </a:prstGeom>
          <a:noFill/>
        </p:spPr>
        <p:txBody>
          <a:bodyPr wrap="square" rtlCol="0">
            <a:spAutoFit/>
          </a:bodyPr>
          <a:lstStyle/>
          <a:p>
            <a:r>
              <a:rPr lang="en-GB" sz="2200" b="1" dirty="0">
                <a:latin typeface="Tahoma" panose="020B0604030504040204" pitchFamily="34" charset="0"/>
                <a:ea typeface="Tahoma" panose="020B0604030504040204" pitchFamily="34" charset="0"/>
                <a:cs typeface="Tahoma" panose="020B0604030504040204" pitchFamily="34" charset="0"/>
              </a:rPr>
              <a:t>Sustainability:</a:t>
            </a:r>
          </a:p>
          <a:p>
            <a:r>
              <a:rPr lang="en-GB" sz="2200" b="0" i="0" u="none" strike="noStrike" baseline="0" dirty="0">
                <a:latin typeface="Tahoma" panose="020B0604030504040204" pitchFamily="34" charset="0"/>
                <a:ea typeface="Tahoma" panose="020B0604030504040204" pitchFamily="34" charset="0"/>
                <a:cs typeface="Tahoma" panose="020B0604030504040204" pitchFamily="34" charset="0"/>
              </a:rPr>
              <a:t>implies taking into consideration other people's needs (future generations or people who live far away) in the exercise of agency.</a:t>
            </a:r>
          </a:p>
          <a:p>
            <a:pPr marL="285750" indent="-285750" algn="l">
              <a:buFont typeface="Arial" panose="020B0604020202020204" pitchFamily="34" charset="0"/>
              <a:buChar char="•"/>
            </a:pPr>
            <a:endParaRPr lang="en-GB" sz="2200" b="0" i="0" u="none" strike="noStrike" baseline="0" dirty="0">
              <a:latin typeface="Tahoma" panose="020B0604030504040204" pitchFamily="34" charset="0"/>
              <a:ea typeface="Tahoma" panose="020B0604030504040204" pitchFamily="34" charset="0"/>
              <a:cs typeface="Tahoma" panose="020B0604030504040204" pitchFamily="34" charset="0"/>
            </a:endParaRPr>
          </a:p>
          <a:p>
            <a:r>
              <a:rPr lang="en-GB" sz="2200" b="1" dirty="0">
                <a:latin typeface="Tahoma" panose="020B0604030504040204" pitchFamily="34" charset="0"/>
                <a:ea typeface="Tahoma" panose="020B0604030504040204" pitchFamily="34" charset="0"/>
                <a:cs typeface="Tahoma" panose="020B0604030504040204" pitchFamily="34" charset="0"/>
              </a:rPr>
              <a:t>Technological Evolution:</a:t>
            </a:r>
          </a:p>
          <a:p>
            <a:pPr marL="285750" indent="-285750">
              <a:buFont typeface="Arial" panose="020B0604020202020204" pitchFamily="34" charset="0"/>
              <a:buChar char="•"/>
            </a:pPr>
            <a:r>
              <a:rPr lang="en-GB" sz="2200" dirty="0">
                <a:latin typeface="Tahoma" panose="020B0604030504040204" pitchFamily="34" charset="0"/>
                <a:ea typeface="Tahoma" panose="020B0604030504040204" pitchFamily="34" charset="0"/>
                <a:cs typeface="Tahoma" panose="020B0604030504040204" pitchFamily="34" charset="0"/>
              </a:rPr>
              <a:t>It has reached a stage where “</a:t>
            </a:r>
            <a:r>
              <a:rPr lang="en-GB" sz="2200" b="1" dirty="0">
                <a:latin typeface="Tahoma" panose="020B0604030504040204" pitchFamily="34" charset="0"/>
                <a:ea typeface="Tahoma" panose="020B0604030504040204" pitchFamily="34" charset="0"/>
                <a:cs typeface="Tahoma" panose="020B0604030504040204" pitchFamily="34" charset="0"/>
              </a:rPr>
              <a:t>progress is increasingly defined by what we say no to versus what we say yes to.</a:t>
            </a:r>
            <a:r>
              <a:rPr lang="en-GB" sz="2200" dirty="0">
                <a:latin typeface="Tahoma" panose="020B0604030504040204" pitchFamily="34" charset="0"/>
                <a:ea typeface="Tahoma" panose="020B0604030504040204" pitchFamily="34" charset="0"/>
                <a:cs typeface="Tahoma" panose="020B0604030504040204" pitchFamily="34" charset="0"/>
              </a:rPr>
              <a:t>” (Center for Humane Technology)</a:t>
            </a:r>
            <a:endParaRPr lang="en-GB" sz="2200" b="0" i="0" u="none" strike="noStrike" baseline="0" dirty="0">
              <a:latin typeface="Tahoma" panose="020B0604030504040204" pitchFamily="34" charset="0"/>
              <a:ea typeface="Tahoma" panose="020B0604030504040204" pitchFamily="34" charset="0"/>
              <a:cs typeface="Tahoma" panose="020B0604030504040204" pitchFamily="34" charset="0"/>
            </a:endParaRPr>
          </a:p>
          <a:p>
            <a:endParaRPr lang="en-GB"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589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FEE57A-41C4-B847-BE05-8D2892FD668D}"/>
              </a:ext>
            </a:extLst>
          </p:cNvPr>
          <p:cNvSpPr>
            <a:spLocks noGrp="1"/>
          </p:cNvSpPr>
          <p:nvPr>
            <p:ph type="title"/>
          </p:nvPr>
        </p:nvSpPr>
        <p:spPr>
          <a:xfrm>
            <a:off x="215226" y="113198"/>
            <a:ext cx="10991088" cy="1198498"/>
          </a:xfrm>
        </p:spPr>
        <p:txBody>
          <a:bodyPr anchor="ctr">
            <a:normAutofit/>
          </a:bodyPr>
          <a:lstStyle/>
          <a:p>
            <a:r>
              <a:rPr lang="de-AT" sz="3600" dirty="0"/>
              <a:t>Different types of agency</a:t>
            </a:r>
            <a:endParaRPr lang="en-AT" sz="3600" dirty="0"/>
          </a:p>
        </p:txBody>
      </p:sp>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a:xfrm>
            <a:off x="258748" y="6352806"/>
            <a:ext cx="2743200" cy="365125"/>
          </a:xfrm>
        </p:spPr>
        <p:txBody>
          <a:bodyPr anchor="b">
            <a:normAutofit/>
          </a:bodyPr>
          <a:lstStyle/>
          <a:p>
            <a:pPr>
              <a:spcAft>
                <a:spcPts val="600"/>
              </a:spcAft>
            </a:pPr>
            <a:fld id="{838B0777-827F-8D42-90B1-61394C340E65}" type="slidenum">
              <a:rPr lang="en-US" smtClean="0"/>
              <a:pPr>
                <a:spcAft>
                  <a:spcPts val="600"/>
                </a:spcAft>
              </a:pPr>
              <a:t>5</a:t>
            </a:fld>
            <a:endParaRPr lang="en-US"/>
          </a:p>
        </p:txBody>
      </p:sp>
      <p:graphicFrame>
        <p:nvGraphicFramePr>
          <p:cNvPr id="3" name="Table 4">
            <a:extLst>
              <a:ext uri="{FF2B5EF4-FFF2-40B4-BE49-F238E27FC236}">
                <a16:creationId xmlns:a16="http://schemas.microsoft.com/office/drawing/2014/main" id="{F15577FE-B68F-C7A2-C383-80DC18EB00A3}"/>
              </a:ext>
            </a:extLst>
          </p:cNvPr>
          <p:cNvGraphicFramePr>
            <a:graphicFrameLocks noGrp="1"/>
          </p:cNvGraphicFramePr>
          <p:nvPr>
            <p:extLst>
              <p:ext uri="{D42A27DB-BD31-4B8C-83A1-F6EECF244321}">
                <p14:modId xmlns:p14="http://schemas.microsoft.com/office/powerpoint/2010/main" val="1697057087"/>
              </p:ext>
            </p:extLst>
          </p:nvPr>
        </p:nvGraphicFramePr>
        <p:xfrm>
          <a:off x="362713" y="1037383"/>
          <a:ext cx="11612977" cy="5814610"/>
        </p:xfrm>
        <a:graphic>
          <a:graphicData uri="http://schemas.openxmlformats.org/drawingml/2006/table">
            <a:tbl>
              <a:tblPr firstRow="1" bandRow="1">
                <a:tableStyleId>{69012ECD-51FC-41F1-AA8D-1B2483CD663E}</a:tableStyleId>
              </a:tblPr>
              <a:tblGrid>
                <a:gridCol w="1741390">
                  <a:extLst>
                    <a:ext uri="{9D8B030D-6E8A-4147-A177-3AD203B41FA5}">
                      <a16:colId xmlns:a16="http://schemas.microsoft.com/office/drawing/2014/main" val="3272538834"/>
                    </a:ext>
                  </a:extLst>
                </a:gridCol>
                <a:gridCol w="4434349">
                  <a:extLst>
                    <a:ext uri="{9D8B030D-6E8A-4147-A177-3AD203B41FA5}">
                      <a16:colId xmlns:a16="http://schemas.microsoft.com/office/drawing/2014/main" val="2132978473"/>
                    </a:ext>
                  </a:extLst>
                </a:gridCol>
                <a:gridCol w="1809135">
                  <a:extLst>
                    <a:ext uri="{9D8B030D-6E8A-4147-A177-3AD203B41FA5}">
                      <a16:colId xmlns:a16="http://schemas.microsoft.com/office/drawing/2014/main" val="3674623147"/>
                    </a:ext>
                  </a:extLst>
                </a:gridCol>
                <a:gridCol w="3628103">
                  <a:extLst>
                    <a:ext uri="{9D8B030D-6E8A-4147-A177-3AD203B41FA5}">
                      <a16:colId xmlns:a16="http://schemas.microsoft.com/office/drawing/2014/main" val="1105038252"/>
                    </a:ext>
                  </a:extLst>
                </a:gridCol>
              </a:tblGrid>
              <a:tr h="537150">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Type</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Definition</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a:latin typeface="Tahoma" panose="020B0604030504040204" pitchFamily="34" charset="0"/>
                          <a:ea typeface="Tahoma" panose="020B0604030504040204" pitchFamily="34" charset="0"/>
                          <a:cs typeface="Tahoma" panose="020B0604030504040204" pitchFamily="34" charset="0"/>
                        </a:rPr>
                        <a:t>Feature</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Example</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4238927"/>
                  </a:ext>
                </a:extLst>
              </a:tr>
              <a:tr h="1280542">
                <a:tc>
                  <a:txBody>
                    <a:bodyPr/>
                    <a:lstStyle/>
                    <a:p>
                      <a:r>
                        <a:rPr lang="en-GB" sz="2000" b="1" dirty="0">
                          <a:solidFill>
                            <a:srgbClr val="00589E"/>
                          </a:solidFill>
                          <a:latin typeface="Tahoma" panose="020B0604030504040204" pitchFamily="34" charset="0"/>
                          <a:ea typeface="Tahoma" panose="020B0604030504040204" pitchFamily="34" charset="0"/>
                          <a:cs typeface="Tahoma" panose="020B0604030504040204" pitchFamily="34" charset="0"/>
                        </a:rPr>
                        <a:t>Primary agency</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Agency to fulfil essential</a:t>
                      </a:r>
                      <a:r>
                        <a:rPr lang="en-GB" sz="2000" baseline="0" dirty="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needs for survival (satiable)</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Material and individualistic</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e.g., access to food, water, shelter (+ security)</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3418466"/>
                  </a:ext>
                </a:extLst>
              </a:tr>
              <a:tr h="1105694">
                <a:tc>
                  <a:txBody>
                    <a:bodyPr/>
                    <a:lstStyle/>
                    <a:p>
                      <a:r>
                        <a:rPr lang="en-GB" sz="2000" b="1" dirty="0">
                          <a:solidFill>
                            <a:srgbClr val="00589E"/>
                          </a:solidFill>
                          <a:latin typeface="Tahoma" panose="020B0604030504040204" pitchFamily="34" charset="0"/>
                          <a:ea typeface="Tahoma" panose="020B0604030504040204" pitchFamily="34" charset="0"/>
                          <a:cs typeface="Tahoma" panose="020B0604030504040204" pitchFamily="34" charset="0"/>
                        </a:rPr>
                        <a:t>Economic agency</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Agency to fulfil material wants (insatiable)</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Material and individualistic</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e.g., consumption of energy and resources</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669471"/>
                  </a:ext>
                </a:extLst>
              </a:tr>
              <a:tr h="1247929">
                <a:tc>
                  <a:txBody>
                    <a:bodyPr/>
                    <a:lstStyle/>
                    <a:p>
                      <a:r>
                        <a:rPr lang="en-GB" sz="2000" b="1" dirty="0">
                          <a:solidFill>
                            <a:srgbClr val="00589E"/>
                          </a:solidFill>
                          <a:latin typeface="Tahoma" panose="020B0604030504040204" pitchFamily="34" charset="0"/>
                          <a:ea typeface="Tahoma" panose="020B0604030504040204" pitchFamily="34" charset="0"/>
                          <a:cs typeface="Tahoma" panose="020B0604030504040204" pitchFamily="34" charset="0"/>
                        </a:rPr>
                        <a:t>Socio-political agency</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Agency to affect social-political circumstances if desired</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u="sng" dirty="0">
                          <a:latin typeface="Tahoma" panose="020B0604030504040204" pitchFamily="34" charset="0"/>
                          <a:ea typeface="Tahoma" panose="020B0604030504040204" pitchFamily="34" charset="0"/>
                          <a:cs typeface="Tahoma" panose="020B0604030504040204" pitchFamily="34" charset="0"/>
                        </a:rPr>
                        <a:t>non</a:t>
                      </a:r>
                      <a:r>
                        <a:rPr lang="en-GB" sz="2000" dirty="0">
                          <a:latin typeface="Tahoma" panose="020B0604030504040204" pitchFamily="34" charset="0"/>
                          <a:ea typeface="Tahoma" panose="020B0604030504040204" pitchFamily="34" charset="0"/>
                          <a:cs typeface="Tahoma" panose="020B0604030504040204" pitchFamily="34" charset="0"/>
                        </a:rPr>
                        <a:t>-material and social</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e.g., voting, participatory democracy, </a:t>
                      </a:r>
                      <a:r>
                        <a:rPr lang="en-GB" sz="2000" b="0" dirty="0">
                          <a:latin typeface="Tahoma" panose="020B0604030504040204" pitchFamily="34" charset="0"/>
                          <a:ea typeface="Tahoma" panose="020B0604030504040204" pitchFamily="34" charset="0"/>
                          <a:cs typeface="Tahoma" panose="020B0604030504040204" pitchFamily="34" charset="0"/>
                        </a:rPr>
                        <a:t>self-determination, ease of doing business, social status &amp; influence</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514944"/>
                  </a:ext>
                </a:extLst>
              </a:tr>
              <a:tr h="1050589">
                <a:tc>
                  <a:txBody>
                    <a:bodyPr/>
                    <a:lstStyle/>
                    <a:p>
                      <a:r>
                        <a:rPr lang="en-GB" sz="2000" b="1" dirty="0">
                          <a:solidFill>
                            <a:srgbClr val="00589E"/>
                          </a:solidFill>
                          <a:latin typeface="Tahoma" panose="020B0604030504040204" pitchFamily="34" charset="0"/>
                          <a:ea typeface="Tahoma" panose="020B0604030504040204" pitchFamily="34" charset="0"/>
                          <a:cs typeface="Tahoma" panose="020B0604030504040204" pitchFamily="34" charset="0"/>
                        </a:rPr>
                        <a:t>Sustainable agency</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kern="1200" dirty="0">
                          <a:solidFill>
                            <a:schemeClr val="dk1"/>
                          </a:solidFill>
                          <a:latin typeface="Tahoma" panose="020B0604030504040204" pitchFamily="34" charset="0"/>
                          <a:ea typeface="Tahoma" panose="020B0604030504040204" pitchFamily="34" charset="0"/>
                          <a:cs typeface="Tahoma" panose="020B0604030504040204" pitchFamily="34" charset="0"/>
                        </a:rPr>
                        <a:t>Agency to </a:t>
                      </a:r>
                      <a:r>
                        <a:rPr lang="en-GB" sz="20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influence intentionally and positively, wellbeing of others (including future generations and non-human life forms), beyond self-centric wants</a:t>
                      </a:r>
                      <a:endParaRPr lang="en-GB" sz="20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u="sng">
                          <a:latin typeface="Tahoma" panose="020B0604030504040204" pitchFamily="34" charset="0"/>
                          <a:ea typeface="Tahoma" panose="020B0604030504040204" pitchFamily="34" charset="0"/>
                          <a:cs typeface="Tahoma" panose="020B0604030504040204" pitchFamily="34" charset="0"/>
                        </a:rPr>
                        <a:t>post</a:t>
                      </a:r>
                      <a:r>
                        <a:rPr lang="en-GB" sz="2000">
                          <a:latin typeface="Tahoma" panose="020B0604030504040204" pitchFamily="34" charset="0"/>
                          <a:ea typeface="Tahoma" panose="020B0604030504040204" pitchFamily="34" charset="0"/>
                          <a:cs typeface="Tahoma" panose="020B0604030504040204" pitchFamily="34" charset="0"/>
                        </a:rPr>
                        <a:t>-material and social</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latin typeface="Tahoma" panose="020B0604030504040204" pitchFamily="34" charset="0"/>
                          <a:ea typeface="Tahoma" panose="020B0604030504040204" pitchFamily="34" charset="0"/>
                          <a:cs typeface="Tahoma" panose="020B0604030504040204" pitchFamily="34" charset="0"/>
                        </a:rPr>
                        <a:t>e.g., low-carbon lifestyles, voluntary limits on consumption (economic agency)</a:t>
                      </a:r>
                    </a:p>
                  </a:txBody>
                  <a:tcPr marL="74013" marR="74013" marT="37006" marB="370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3060356"/>
                  </a:ext>
                </a:extLst>
              </a:tr>
            </a:tbl>
          </a:graphicData>
        </a:graphic>
      </p:graphicFrame>
    </p:spTree>
    <p:extLst>
      <p:ext uri="{BB962C8B-B14F-4D97-AF65-F5344CB8AC3E}">
        <p14:creationId xmlns:p14="http://schemas.microsoft.com/office/powerpoint/2010/main" val="85795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6</a:t>
            </a:fld>
            <a:endParaRPr lang="en-US" dirty="0"/>
          </a:p>
        </p:txBody>
      </p:sp>
      <p:sp>
        <p:nvSpPr>
          <p:cNvPr id="9" name="Title 8">
            <a:extLst>
              <a:ext uri="{FF2B5EF4-FFF2-40B4-BE49-F238E27FC236}">
                <a16:creationId xmlns:a16="http://schemas.microsoft.com/office/drawing/2014/main" id="{6FFEE57A-41C4-B847-BE05-8D2892FD668D}"/>
              </a:ext>
            </a:extLst>
          </p:cNvPr>
          <p:cNvSpPr>
            <a:spLocks noGrp="1"/>
          </p:cNvSpPr>
          <p:nvPr>
            <p:ph type="title"/>
          </p:nvPr>
        </p:nvSpPr>
        <p:spPr>
          <a:xfrm>
            <a:off x="235712" y="118639"/>
            <a:ext cx="10991088" cy="1198498"/>
          </a:xfrm>
        </p:spPr>
        <p:txBody>
          <a:bodyPr>
            <a:normAutofit/>
          </a:bodyPr>
          <a:lstStyle/>
          <a:p>
            <a:r>
              <a:rPr lang="de-AT" sz="3600" dirty="0"/>
              <a:t>Agency Dynamic</a:t>
            </a:r>
            <a:endParaRPr lang="en-AT" sz="3600" dirty="0"/>
          </a:p>
        </p:txBody>
      </p:sp>
      <p:pic>
        <p:nvPicPr>
          <p:cNvPr id="1030" name="Picture 6">
            <a:extLst>
              <a:ext uri="{FF2B5EF4-FFF2-40B4-BE49-F238E27FC236}">
                <a16:creationId xmlns:a16="http://schemas.microsoft.com/office/drawing/2014/main" id="{C65C7979-3328-0A58-6993-A9A60DFE3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35" y="1123937"/>
            <a:ext cx="5688887" cy="522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74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7</a:t>
            </a:fld>
            <a:endParaRPr lang="en-US" dirty="0"/>
          </a:p>
        </p:txBody>
      </p:sp>
      <p:sp>
        <p:nvSpPr>
          <p:cNvPr id="9" name="Title 8">
            <a:extLst>
              <a:ext uri="{FF2B5EF4-FFF2-40B4-BE49-F238E27FC236}">
                <a16:creationId xmlns:a16="http://schemas.microsoft.com/office/drawing/2014/main" id="{6FFEE57A-41C4-B847-BE05-8D2892FD668D}"/>
              </a:ext>
            </a:extLst>
          </p:cNvPr>
          <p:cNvSpPr>
            <a:spLocks noGrp="1"/>
          </p:cNvSpPr>
          <p:nvPr>
            <p:ph type="title"/>
          </p:nvPr>
        </p:nvSpPr>
        <p:spPr>
          <a:xfrm>
            <a:off x="235712" y="118639"/>
            <a:ext cx="10991088" cy="1198498"/>
          </a:xfrm>
        </p:spPr>
        <p:txBody>
          <a:bodyPr>
            <a:normAutofit/>
          </a:bodyPr>
          <a:lstStyle/>
          <a:p>
            <a:r>
              <a:rPr lang="de-AT" sz="3600" dirty="0"/>
              <a:t>Agency Dynamic</a:t>
            </a:r>
            <a:endParaRPr lang="en-AT" sz="3600" dirty="0"/>
          </a:p>
        </p:txBody>
      </p:sp>
      <p:pic>
        <p:nvPicPr>
          <p:cNvPr id="2050" name="Picture 2">
            <a:extLst>
              <a:ext uri="{FF2B5EF4-FFF2-40B4-BE49-F238E27FC236}">
                <a16:creationId xmlns:a16="http://schemas.microsoft.com/office/drawing/2014/main" id="{73A2624C-9C0A-42D7-3F4E-96AC4B216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89" y="961140"/>
            <a:ext cx="7503779" cy="527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14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8</a:t>
            </a:fld>
            <a:endParaRPr lang="en-US" dirty="0"/>
          </a:p>
        </p:txBody>
      </p:sp>
      <p:sp>
        <p:nvSpPr>
          <p:cNvPr id="9" name="Title 8">
            <a:extLst>
              <a:ext uri="{FF2B5EF4-FFF2-40B4-BE49-F238E27FC236}">
                <a16:creationId xmlns:a16="http://schemas.microsoft.com/office/drawing/2014/main" id="{6FFEE57A-41C4-B847-BE05-8D2892FD668D}"/>
              </a:ext>
            </a:extLst>
          </p:cNvPr>
          <p:cNvSpPr>
            <a:spLocks noGrp="1"/>
          </p:cNvSpPr>
          <p:nvPr>
            <p:ph type="title"/>
          </p:nvPr>
        </p:nvSpPr>
        <p:spPr>
          <a:xfrm>
            <a:off x="235712" y="118639"/>
            <a:ext cx="10991088" cy="1198498"/>
          </a:xfrm>
        </p:spPr>
        <p:txBody>
          <a:bodyPr>
            <a:normAutofit/>
          </a:bodyPr>
          <a:lstStyle/>
          <a:p>
            <a:r>
              <a:rPr lang="de-AT" sz="3600" dirty="0"/>
              <a:t>Agency Dynamic and Sustainability</a:t>
            </a:r>
            <a:endParaRPr lang="en-AT" sz="3600" dirty="0"/>
          </a:p>
        </p:txBody>
      </p:sp>
      <p:sp>
        <p:nvSpPr>
          <p:cNvPr id="3" name="TextBox 2">
            <a:extLst>
              <a:ext uri="{FF2B5EF4-FFF2-40B4-BE49-F238E27FC236}">
                <a16:creationId xmlns:a16="http://schemas.microsoft.com/office/drawing/2014/main" id="{BDFD5935-9F27-E82D-AFAA-10654E819F78}"/>
              </a:ext>
            </a:extLst>
          </p:cNvPr>
          <p:cNvSpPr txBox="1"/>
          <p:nvPr/>
        </p:nvSpPr>
        <p:spPr>
          <a:xfrm>
            <a:off x="9011653" y="2057534"/>
            <a:ext cx="2743200" cy="1323439"/>
          </a:xfrm>
          <a:prstGeom prst="rect">
            <a:avLst/>
          </a:prstGeom>
          <a:noFill/>
        </p:spPr>
        <p:txBody>
          <a:bodyPr wrap="square" rtlCol="0">
            <a:spAutoFit/>
          </a:bodyPr>
          <a:lstStyle/>
          <a:p>
            <a:r>
              <a:rPr lang="en-GB" sz="2000" dirty="0"/>
              <a:t>Unconstrained economic </a:t>
            </a:r>
          </a:p>
          <a:p>
            <a:r>
              <a:rPr lang="en-GB" sz="2000" dirty="0"/>
              <a:t>agency -&gt; </a:t>
            </a:r>
          </a:p>
          <a:p>
            <a:r>
              <a:rPr lang="en-GB" sz="2000" dirty="0">
                <a:solidFill>
                  <a:srgbClr val="FF0000"/>
                </a:solidFill>
              </a:rPr>
              <a:t>malfunctional agency</a:t>
            </a:r>
          </a:p>
        </p:txBody>
      </p:sp>
      <p:pic>
        <p:nvPicPr>
          <p:cNvPr id="3074" name="Picture 2">
            <a:extLst>
              <a:ext uri="{FF2B5EF4-FFF2-40B4-BE49-F238E27FC236}">
                <a16:creationId xmlns:a16="http://schemas.microsoft.com/office/drawing/2014/main" id="{6E827EE6-FFDC-340F-C76C-3B1978C28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17" y="937928"/>
            <a:ext cx="7608529" cy="578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47A728-470D-DD4C-B25D-8FA003B4B04D}"/>
              </a:ext>
            </a:extLst>
          </p:cNvPr>
          <p:cNvSpPr>
            <a:spLocks noGrp="1"/>
          </p:cNvSpPr>
          <p:nvPr>
            <p:ph type="ctrTitle"/>
          </p:nvPr>
        </p:nvSpPr>
        <p:spPr>
          <a:xfrm>
            <a:off x="254428" y="155665"/>
            <a:ext cx="9659112" cy="1254416"/>
          </a:xfrm>
        </p:spPr>
        <p:txBody>
          <a:bodyPr/>
          <a:lstStyle/>
          <a:p>
            <a:r>
              <a:rPr lang="en-US" dirty="0"/>
              <a:t>Thank you!</a:t>
            </a:r>
          </a:p>
        </p:txBody>
      </p:sp>
      <p:sp>
        <p:nvSpPr>
          <p:cNvPr id="9" name="Subtitle 2">
            <a:extLst>
              <a:ext uri="{FF2B5EF4-FFF2-40B4-BE49-F238E27FC236}">
                <a16:creationId xmlns:a16="http://schemas.microsoft.com/office/drawing/2014/main" id="{2BD5F9E9-B034-8E41-B1A0-51D1AD708286}"/>
              </a:ext>
            </a:extLst>
          </p:cNvPr>
          <p:cNvSpPr txBox="1">
            <a:spLocks/>
          </p:cNvSpPr>
          <p:nvPr/>
        </p:nvSpPr>
        <p:spPr>
          <a:xfrm>
            <a:off x="7807275" y="5328498"/>
            <a:ext cx="4384725" cy="1003195"/>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GB" sz="1200" noProof="0" dirty="0">
              <a:solidFill>
                <a:schemeClr val="tx1">
                  <a:lumMod val="50000"/>
                  <a:lumOff val="50000"/>
                </a:schemeClr>
              </a:solidFill>
            </a:endParaRPr>
          </a:p>
        </p:txBody>
      </p:sp>
      <p:sp>
        <p:nvSpPr>
          <p:cNvPr id="5" name="TextBox 4">
            <a:extLst>
              <a:ext uri="{FF2B5EF4-FFF2-40B4-BE49-F238E27FC236}">
                <a16:creationId xmlns:a16="http://schemas.microsoft.com/office/drawing/2014/main" id="{CE79712C-D4EC-1A1C-C9F9-FB8068961FD8}"/>
              </a:ext>
            </a:extLst>
          </p:cNvPr>
          <p:cNvSpPr txBox="1"/>
          <p:nvPr/>
        </p:nvSpPr>
        <p:spPr>
          <a:xfrm>
            <a:off x="1001680" y="2828835"/>
            <a:ext cx="10364411" cy="1200329"/>
          </a:xfrm>
          <a:prstGeom prst="rect">
            <a:avLst/>
          </a:prstGeom>
          <a:noFill/>
        </p:spPr>
        <p:txBody>
          <a:bodyPr wrap="square">
            <a:spAutoFit/>
          </a:bodyPr>
          <a:lstStyle/>
          <a:p>
            <a:r>
              <a:rPr lang="en-GB" sz="2400" dirty="0">
                <a:solidFill>
                  <a:srgbClr val="00B050"/>
                </a:solidFill>
                <a:latin typeface="Tahoma" panose="020B0604030504040204" pitchFamily="34" charset="0"/>
                <a:ea typeface="Tahoma" panose="020B0604030504040204" pitchFamily="34" charset="0"/>
                <a:cs typeface="Tahoma" panose="020B0604030504040204" pitchFamily="34" charset="0"/>
              </a:rPr>
              <a:t>Concluding thought</a:t>
            </a:r>
            <a:r>
              <a:rPr lang="en-GB" sz="2400" dirty="0">
                <a:latin typeface="Tahoma" panose="020B0604030504040204" pitchFamily="34" charset="0"/>
                <a:ea typeface="Tahoma" panose="020B0604030504040204" pitchFamily="34" charset="0"/>
                <a:cs typeface="Tahoma" panose="020B0604030504040204" pitchFamily="34" charset="0"/>
              </a:rPr>
              <a:t>: The enhancement of human agency as an essential component of human development is an end in itself but also a means to navigate the challenges of sustainable development in the 21st century. </a:t>
            </a:r>
          </a:p>
        </p:txBody>
      </p:sp>
    </p:spTree>
    <p:extLst>
      <p:ext uri="{BB962C8B-B14F-4D97-AF65-F5344CB8AC3E}">
        <p14:creationId xmlns:p14="http://schemas.microsoft.com/office/powerpoint/2010/main" val="98875362"/>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F41CB60-87CF-8D48-BA3B-12F69730358A}" vid="{3529B047-C679-7C47-A885-56C46C976CDC}"/>
    </a:ext>
  </a:extLst>
</a:theme>
</file>

<file path=ppt/theme/theme2.xml><?xml version="1.0" encoding="utf-8"?>
<a:theme xmlns:a="http://schemas.openxmlformats.org/drawingml/2006/main" name="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F41CB60-87CF-8D48-BA3B-12F69730358A}" vid="{277F160F-5B48-354E-BCB5-A75D265C5F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3800AF1D9F154ABCCAB5657FFD2986" ma:contentTypeVersion="14" ma:contentTypeDescription="Create a new document." ma:contentTypeScope="" ma:versionID="b58acfa0864d2ec237cfc7342b6ab6fa">
  <xsd:schema xmlns:xsd="http://www.w3.org/2001/XMLSchema" xmlns:xs="http://www.w3.org/2001/XMLSchema" xmlns:p="http://schemas.microsoft.com/office/2006/metadata/properties" xmlns:ns2="1d2612e4-7cfb-413f-b914-83ea07510ee0" xmlns:ns3="e14e4ecb-e94a-4297-a77f-321b880e3e38" targetNamespace="http://schemas.microsoft.com/office/2006/metadata/properties" ma:root="true" ma:fieldsID="099fa2e364a66d126ad119b4078ed31f" ns2:_="" ns3:_="">
    <xsd:import namespace="1d2612e4-7cfb-413f-b914-83ea07510ee0"/>
    <xsd:import namespace="e14e4ecb-e94a-4297-a77f-321b880e3e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612e4-7cfb-413f-b914-83ea07510e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4e4ecb-e94a-4297-a77f-321b880e3e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14e4ecb-e94a-4297-a77f-321b880e3e38">
      <UserInfo>
        <DisplayName>FATH Brian</DisplayName>
        <AccountId>26</AccountId>
        <AccountType/>
      </UserInfo>
    </SharedWithUsers>
  </documentManagement>
</p:properties>
</file>

<file path=customXml/itemProps1.xml><?xml version="1.0" encoding="utf-8"?>
<ds:datastoreItem xmlns:ds="http://schemas.openxmlformats.org/officeDocument/2006/customXml" ds:itemID="{6E794EA7-8E28-4624-885F-9EF05194D2E6}">
  <ds:schemaRefs>
    <ds:schemaRef ds:uri="http://schemas.microsoft.com/sharepoint/v3/contenttype/forms"/>
  </ds:schemaRefs>
</ds:datastoreItem>
</file>

<file path=customXml/itemProps2.xml><?xml version="1.0" encoding="utf-8"?>
<ds:datastoreItem xmlns:ds="http://schemas.openxmlformats.org/officeDocument/2006/customXml" ds:itemID="{804A24B1-CD45-4594-9C1A-BFA6952B5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2612e4-7cfb-413f-b914-83ea07510ee0"/>
    <ds:schemaRef ds:uri="e14e4ecb-e94a-4297-a77f-321b880e3e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D93C57-A7ED-44E6-88BF-DA3984EE19E6}">
  <ds:schemaRefs>
    <ds:schemaRef ds:uri="1d2612e4-7cfb-413f-b914-83ea07510ee0"/>
    <ds:schemaRef ds:uri="http://purl.org/dc/terms/"/>
    <ds:schemaRef ds:uri="http://www.w3.org/XML/1998/namespace"/>
    <ds:schemaRef ds:uri="http://schemas.microsoft.com/office/2006/documentManagement/types"/>
    <ds:schemaRef ds:uri="e14e4ecb-e94a-4297-a77f-321b880e3e38"/>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Agency</Template>
  <TotalTime>2047</TotalTime>
  <Words>804</Words>
  <Application>Microsoft Office PowerPoint</Application>
  <PresentationFormat>Widescreen</PresentationFormat>
  <Paragraphs>82</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Courier New</vt:lpstr>
      <vt:lpstr>Tahoma</vt:lpstr>
      <vt:lpstr>Wingdings</vt:lpstr>
      <vt:lpstr>Office Theme</vt:lpstr>
      <vt:lpstr>IIASA alternatives</vt:lpstr>
      <vt:lpstr>Human Agency to Navigate the Anthropocene  </vt:lpstr>
      <vt:lpstr>Motivation for focussing on Agency with HDRO</vt:lpstr>
      <vt:lpstr>Ontology of Agency</vt:lpstr>
      <vt:lpstr>Concepts for Agency in the Anthropocene Context</vt:lpstr>
      <vt:lpstr>Different types of agency</vt:lpstr>
      <vt:lpstr>Agency Dynamic</vt:lpstr>
      <vt:lpstr>Agency Dynamic</vt:lpstr>
      <vt:lpstr>Agency Dynamic and Sustainability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dc:title>
  <dc:creator>PATIL Pratik</dc:creator>
  <cp:lastModifiedBy>PATIL Pratik</cp:lastModifiedBy>
  <cp:revision>24</cp:revision>
  <cp:lastPrinted>2018-09-04T06:30:47Z</cp:lastPrinted>
  <dcterms:created xsi:type="dcterms:W3CDTF">2023-08-17T13:58:03Z</dcterms:created>
  <dcterms:modified xsi:type="dcterms:W3CDTF">2024-09-16T20:48:08Z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0x010100CD3800AF1D9F154ABCCAB5657FFD2986</vt:lpwstr>
  </property>
  <property fmtid="{D5CDD505-2E9C-101B-9397-08002B2CF9AE}" pid="3" name="_dlc_DocIdItemGuid">
    <vt:lpwstr>21d70297-cd61-47d2-9611-414a1fcff47b</vt:lpwstr>
  </property>
</Properties>
</file>