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93A"/>
    <a:srgbClr val="D79B4C"/>
    <a:srgbClr val="71AD53"/>
    <a:srgbClr val="D69B4C"/>
    <a:srgbClr val="687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29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5662-2E47-49C9-A7CB-62BF614DB60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FAC7-3F72-4D50-87E3-85EF792A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5662-2E47-49C9-A7CB-62BF614DB60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FAC7-3F72-4D50-87E3-85EF792A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5662-2E47-49C9-A7CB-62BF614DB60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FAC7-3F72-4D50-87E3-85EF792A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1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5662-2E47-49C9-A7CB-62BF614DB60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FAC7-3F72-4D50-87E3-85EF792A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1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5662-2E47-49C9-A7CB-62BF614DB60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FAC7-3F72-4D50-87E3-85EF792A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1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5662-2E47-49C9-A7CB-62BF614DB60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FAC7-3F72-4D50-87E3-85EF792A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5662-2E47-49C9-A7CB-62BF614DB60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FAC7-3F72-4D50-87E3-85EF792A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5662-2E47-49C9-A7CB-62BF614DB60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FAC7-3F72-4D50-87E3-85EF792A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7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5662-2E47-49C9-A7CB-62BF614DB60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FAC7-3F72-4D50-87E3-85EF792A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5662-2E47-49C9-A7CB-62BF614DB60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FAC7-3F72-4D50-87E3-85EF792A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5662-2E47-49C9-A7CB-62BF614DB60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FAC7-3F72-4D50-87E3-85EF792A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8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A5662-2E47-49C9-A7CB-62BF614DB60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1FAC7-3F72-4D50-87E3-85EF792AC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png"/><Relationship Id="rId47" Type="http://schemas.openxmlformats.org/officeDocument/2006/relationships/image" Target="../media/image46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svg"/><Relationship Id="rId48" Type="http://schemas.openxmlformats.org/officeDocument/2006/relationships/image" Target="../media/image47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text and a wheat ear&#10;&#10;Description automatically generated with medium confidence">
            <a:extLst>
              <a:ext uri="{FF2B5EF4-FFF2-40B4-BE49-F238E27FC236}">
                <a16:creationId xmlns:a16="http://schemas.microsoft.com/office/drawing/2014/main" id="{8E623DB8-6E33-D7C7-C70F-31267E3A6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751" y="8754050"/>
            <a:ext cx="7137688" cy="3681774"/>
          </a:xfrm>
          <a:prstGeom prst="rect">
            <a:avLst/>
          </a:prstGeom>
        </p:spPr>
      </p:pic>
      <p:pic>
        <p:nvPicPr>
          <p:cNvPr id="12" name="Picture 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C07C090-4EDE-B63D-76F6-71ECDA463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040" y="2811468"/>
            <a:ext cx="6667674" cy="1869652"/>
          </a:xfrm>
          <a:prstGeom prst="rect">
            <a:avLst/>
          </a:prstGeom>
        </p:spPr>
      </p:pic>
      <p:pic>
        <p:nvPicPr>
          <p:cNvPr id="7" name="Picture 6" descr="A logo with text and a wheat ear&#10;&#10;Description automatically generated with medium confidence">
            <a:extLst>
              <a:ext uri="{FF2B5EF4-FFF2-40B4-BE49-F238E27FC236}">
                <a16:creationId xmlns:a16="http://schemas.microsoft.com/office/drawing/2014/main" id="{DBB73290-7F03-0D03-9976-11960F8B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47" y="37075740"/>
            <a:ext cx="4304554" cy="22203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C5231C-C6A9-ED48-3B89-FB41AB249C47}"/>
              </a:ext>
            </a:extLst>
          </p:cNvPr>
          <p:cNvSpPr txBox="1"/>
          <p:nvPr/>
        </p:nvSpPr>
        <p:spPr>
          <a:xfrm>
            <a:off x="1807406" y="39590528"/>
            <a:ext cx="47859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687953"/>
                </a:solidFill>
                <a:latin typeface="Arial Nova" panose="020B0504020202020204" pitchFamily="34" charset="0"/>
              </a:rPr>
              <a:t>Find out more and get in touch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58BF7-47A1-3995-AA1E-DD0019D837BD}"/>
              </a:ext>
            </a:extLst>
          </p:cNvPr>
          <p:cNvSpPr txBox="1"/>
          <p:nvPr/>
        </p:nvSpPr>
        <p:spPr>
          <a:xfrm>
            <a:off x="2433671" y="40274300"/>
            <a:ext cx="2586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info@ai4soilhealth.eu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C709A0-3959-FC9E-1442-040A3191E0C4}"/>
              </a:ext>
            </a:extLst>
          </p:cNvPr>
          <p:cNvSpPr txBox="1"/>
          <p:nvPr/>
        </p:nvSpPr>
        <p:spPr>
          <a:xfrm>
            <a:off x="2433671" y="40805701"/>
            <a:ext cx="18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@ai4soilhealth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4FA48-5A53-9348-0A29-5BD67FF7C836}"/>
              </a:ext>
            </a:extLst>
          </p:cNvPr>
          <p:cNvSpPr txBox="1"/>
          <p:nvPr/>
        </p:nvSpPr>
        <p:spPr>
          <a:xfrm>
            <a:off x="2433671" y="41371392"/>
            <a:ext cx="1939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ai4soilhealth.eu</a:t>
            </a:r>
          </a:p>
        </p:txBody>
      </p:sp>
      <p:pic>
        <p:nvPicPr>
          <p:cNvPr id="17" name="Picture 1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CF38F93-5147-9AC1-A061-A9F7DE35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03" y="37716842"/>
            <a:ext cx="8667619" cy="1818425"/>
          </a:xfrm>
          <a:prstGeom prst="rect">
            <a:avLst/>
          </a:prstGeom>
        </p:spPr>
      </p:pic>
      <p:sp>
        <p:nvSpPr>
          <p:cNvPr id="21" name="Hexagon 20">
            <a:extLst>
              <a:ext uri="{FF2B5EF4-FFF2-40B4-BE49-F238E27FC236}">
                <a16:creationId xmlns:a16="http://schemas.microsoft.com/office/drawing/2014/main" id="{3D0D6BE9-21A8-281C-0666-738D3220BAE9}"/>
              </a:ext>
            </a:extLst>
          </p:cNvPr>
          <p:cNvSpPr/>
          <p:nvPr/>
        </p:nvSpPr>
        <p:spPr>
          <a:xfrm>
            <a:off x="1843704" y="40259145"/>
            <a:ext cx="464128" cy="400110"/>
          </a:xfrm>
          <a:prstGeom prst="hexagon">
            <a:avLst/>
          </a:prstGeom>
          <a:solidFill>
            <a:srgbClr val="D79B4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Nova" panose="020B0504020202020204" pitchFamily="34" charset="0"/>
              </a:rPr>
              <a:t>E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A047A9DA-4708-C4C8-3299-928EE8D128ED}"/>
              </a:ext>
            </a:extLst>
          </p:cNvPr>
          <p:cNvSpPr/>
          <p:nvPr/>
        </p:nvSpPr>
        <p:spPr>
          <a:xfrm>
            <a:off x="1843704" y="40801976"/>
            <a:ext cx="464128" cy="400110"/>
          </a:xfrm>
          <a:prstGeom prst="hexagon">
            <a:avLst/>
          </a:prstGeom>
          <a:solidFill>
            <a:srgbClr val="D79B4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AAD9FE80-C8FF-1340-F25A-2B494E1C1905}"/>
              </a:ext>
            </a:extLst>
          </p:cNvPr>
          <p:cNvSpPr/>
          <p:nvPr/>
        </p:nvSpPr>
        <p:spPr>
          <a:xfrm>
            <a:off x="1843704" y="41344807"/>
            <a:ext cx="458864" cy="395572"/>
          </a:xfrm>
          <a:prstGeom prst="hexagon">
            <a:avLst/>
          </a:prstGeom>
          <a:solidFill>
            <a:srgbClr val="D79B4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Nova" panose="020B0504020202020204" pitchFamily="34" charset="0"/>
              </a:rPr>
              <a:t>W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9502857-845D-44FE-DE64-26D4AF9D4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74807" y="40898511"/>
            <a:ext cx="213461" cy="2134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AAB8BD1-D232-7556-F481-0ADC7E7F3132}"/>
              </a:ext>
            </a:extLst>
          </p:cNvPr>
          <p:cNvSpPr txBox="1"/>
          <p:nvPr/>
        </p:nvSpPr>
        <p:spPr>
          <a:xfrm>
            <a:off x="10083819" y="39939291"/>
            <a:ext cx="8802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" panose="020B0504020202020204" pitchFamily="34" charset="0"/>
              </a:rPr>
              <a:t>Funded by the European Union. Views and opinions</a:t>
            </a:r>
            <a:br>
              <a:rPr lang="en-US" sz="2400" dirty="0">
                <a:latin typeface="Arial Nova" panose="020B0504020202020204" pitchFamily="34" charset="0"/>
              </a:rPr>
            </a:br>
            <a:r>
              <a:rPr lang="en-US" sz="2400" dirty="0">
                <a:latin typeface="Arial Nova" panose="020B0504020202020204" pitchFamily="34" charset="0"/>
              </a:rPr>
              <a:t>expressed are however those of the author only and do not</a:t>
            </a:r>
            <a:br>
              <a:rPr lang="en-US" sz="2400" dirty="0">
                <a:latin typeface="Arial Nova" panose="020B0504020202020204" pitchFamily="34" charset="0"/>
              </a:rPr>
            </a:br>
            <a:r>
              <a:rPr lang="en-US" sz="2400" dirty="0">
                <a:latin typeface="Arial Nova" panose="020B0504020202020204" pitchFamily="34" charset="0"/>
              </a:rPr>
              <a:t>necessarily reflect those of the European Union or European</a:t>
            </a:r>
            <a:br>
              <a:rPr lang="en-US" sz="2400" dirty="0">
                <a:latin typeface="Arial Nova" panose="020B0504020202020204" pitchFamily="34" charset="0"/>
              </a:rPr>
            </a:br>
            <a:r>
              <a:rPr lang="en-US" sz="2400" dirty="0">
                <a:latin typeface="Arial Nova" panose="020B0504020202020204" pitchFamily="34" charset="0"/>
              </a:rPr>
              <a:t>Research Executive Agency. Neither the European Union nor</a:t>
            </a:r>
            <a:br>
              <a:rPr lang="en-US" sz="2400" dirty="0">
                <a:latin typeface="Arial Nova" panose="020B0504020202020204" pitchFamily="34" charset="0"/>
              </a:rPr>
            </a:br>
            <a:r>
              <a:rPr lang="en-US" sz="2400" dirty="0">
                <a:latin typeface="Arial Nova" panose="020B0504020202020204" pitchFamily="34" charset="0"/>
              </a:rPr>
              <a:t>the granting authority can be held responsible for them.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016A51E-1AF4-93B4-8ACC-D9F7DD2BF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51172" y="37716842"/>
            <a:ext cx="6126506" cy="18184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872D1A6-7D95-6791-D21A-A768A529A115}"/>
              </a:ext>
            </a:extLst>
          </p:cNvPr>
          <p:cNvSpPr txBox="1"/>
          <p:nvPr/>
        </p:nvSpPr>
        <p:spPr>
          <a:xfrm>
            <a:off x="21111778" y="39939291"/>
            <a:ext cx="7771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" panose="020B0504020202020204" pitchFamily="34" charset="0"/>
              </a:rPr>
              <a:t>This work has received funding from UK Research and</a:t>
            </a:r>
            <a:br>
              <a:rPr lang="en-US" sz="2400" dirty="0">
                <a:latin typeface="Arial Nova" panose="020B0504020202020204" pitchFamily="34" charset="0"/>
              </a:rPr>
            </a:br>
            <a:r>
              <a:rPr lang="en-US" sz="2400" dirty="0">
                <a:latin typeface="Arial Nova" panose="020B0504020202020204" pitchFamily="34" charset="0"/>
              </a:rPr>
              <a:t>Innovation (UKRI) under the UK government’s Horizon </a:t>
            </a:r>
            <a:br>
              <a:rPr lang="en-US" sz="2400" dirty="0">
                <a:latin typeface="Arial Nova" panose="020B0504020202020204" pitchFamily="34" charset="0"/>
              </a:rPr>
            </a:br>
            <a:r>
              <a:rPr lang="en-US" sz="2400" dirty="0">
                <a:latin typeface="Arial Nova" panose="020B0504020202020204" pitchFamily="34" charset="0"/>
              </a:rPr>
              <a:t>Europe funding guarantee</a:t>
            </a:r>
            <a:br>
              <a:rPr lang="en-US" sz="2400" dirty="0">
                <a:latin typeface="Arial Nova" panose="020B0504020202020204" pitchFamily="34" charset="0"/>
              </a:rPr>
            </a:br>
            <a:r>
              <a:rPr lang="en-US" sz="2400" dirty="0">
                <a:latin typeface="Arial Nova" panose="020B0504020202020204" pitchFamily="34" charset="0"/>
              </a:rPr>
              <a:t>[grant numbers 10053484, 1005216, 1006329].</a:t>
            </a:r>
          </a:p>
        </p:txBody>
      </p:sp>
      <p:pic>
        <p:nvPicPr>
          <p:cNvPr id="2" name="Picture Placeholder 13">
            <a:extLst>
              <a:ext uri="{FF2B5EF4-FFF2-40B4-BE49-F238E27FC236}">
                <a16:creationId xmlns:a16="http://schemas.microsoft.com/office/drawing/2014/main" id="{0777192E-7066-827B-4BE6-7C0FD08242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12565" b="236"/>
          <a:stretch/>
        </p:blipFill>
        <p:spPr>
          <a:xfrm>
            <a:off x="8708318" y="33216705"/>
            <a:ext cx="2576103" cy="1608730"/>
          </a:xfrm>
          <a:prstGeom prst="rect">
            <a:avLst/>
          </a:prstGeom>
        </p:spPr>
      </p:pic>
      <p:pic>
        <p:nvPicPr>
          <p:cNvPr id="4" name="Picture Placeholder 184">
            <a:extLst>
              <a:ext uri="{FF2B5EF4-FFF2-40B4-BE49-F238E27FC236}">
                <a16:creationId xmlns:a16="http://schemas.microsoft.com/office/drawing/2014/main" id="{9CCE06B6-0F42-BCE7-AE78-1A9B2F9F824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5057" b="10002"/>
          <a:stretch/>
        </p:blipFill>
        <p:spPr>
          <a:xfrm>
            <a:off x="9215888" y="19473541"/>
            <a:ext cx="4666326" cy="3170699"/>
          </a:xfrm>
          <a:prstGeom prst="rect">
            <a:avLst/>
          </a:prstGeom>
        </p:spPr>
      </p:pic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B1A7F05C-C582-27DA-BA3C-5737F35B076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968" r="-111"/>
          <a:stretch/>
        </p:blipFill>
        <p:spPr>
          <a:xfrm>
            <a:off x="11403079" y="33417161"/>
            <a:ext cx="2376528" cy="143366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86215-129B-AF22-3ABD-4A7AF4318A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49833" y="18588951"/>
            <a:ext cx="2165402" cy="1255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AAAE1F-12B0-5694-609B-1CBFF1D251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7389" y="22944167"/>
            <a:ext cx="3610516" cy="829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088E77-9FB0-7865-EFCE-CF73A71563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84003" y="24176257"/>
            <a:ext cx="4666326" cy="510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484D49-6FE0-D9AE-EF01-3C8E198999F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11402" y="24921724"/>
            <a:ext cx="4470811" cy="65448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6E0B391-1862-66D8-6EC4-3488721E2B43}"/>
              </a:ext>
            </a:extLst>
          </p:cNvPr>
          <p:cNvSpPr/>
          <p:nvPr/>
        </p:nvSpPr>
        <p:spPr>
          <a:xfrm>
            <a:off x="1063513" y="17803264"/>
            <a:ext cx="13641057" cy="8742944"/>
          </a:xfrm>
          <a:prstGeom prst="roundRect">
            <a:avLst>
              <a:gd name="adj" fmla="val 29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89">
            <a:extLst>
              <a:ext uri="{FF2B5EF4-FFF2-40B4-BE49-F238E27FC236}">
                <a16:creationId xmlns:a16="http://schemas.microsoft.com/office/drawing/2014/main" id="{8AEBF783-F792-92C1-B6A0-F80E8CD93E39}"/>
              </a:ext>
            </a:extLst>
          </p:cNvPr>
          <p:cNvSpPr txBox="1">
            <a:spLocks/>
          </p:cNvSpPr>
          <p:nvPr/>
        </p:nvSpPr>
        <p:spPr>
          <a:xfrm>
            <a:off x="1480842" y="18101493"/>
            <a:ext cx="12724368" cy="111014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6000" kern="1200">
                <a:solidFill>
                  <a:srgbClr val="005A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054974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700" dirty="0">
                <a:solidFill>
                  <a:srgbClr val="4F793A"/>
                </a:solidFill>
                <a:latin typeface="Arial Nova" panose="020B0504020202020204" pitchFamily="34" charset="0"/>
              </a:rPr>
              <a:t>Introduction</a:t>
            </a:r>
          </a:p>
        </p:txBody>
      </p:sp>
      <p:sp>
        <p:nvSpPr>
          <p:cNvPr id="24" name="Content Placeholder 186">
            <a:extLst>
              <a:ext uri="{FF2B5EF4-FFF2-40B4-BE49-F238E27FC236}">
                <a16:creationId xmlns:a16="http://schemas.microsoft.com/office/drawing/2014/main" id="{E44A146D-3544-3CC0-39C9-B93D453AB710}"/>
              </a:ext>
            </a:extLst>
          </p:cNvPr>
          <p:cNvSpPr txBox="1">
            <a:spLocks/>
          </p:cNvSpPr>
          <p:nvPr/>
        </p:nvSpPr>
        <p:spPr>
          <a:xfrm>
            <a:off x="1476192" y="19522000"/>
            <a:ext cx="6778505" cy="584980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lang="en-US" sz="4400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1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504020202020204" pitchFamily="34" charset="0"/>
              </a:rPr>
              <a:t>Crop models are essential for simulating crop growth, nutrient and water cycling in soil and harvest, using climate data on a daily timescale.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504020202020204" pitchFamily="34" charset="0"/>
              </a:rPr>
              <a:t>These models are complex, requiring significant computational resources and site-specific parameters.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504020202020204" pitchFamily="34" charset="0"/>
              </a:rPr>
              <a:t>A data-driven approach, based on the EPIC-IIASA model, is proposed to emulate these crop simulations, making large-scale predictions more feasible.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380F930-16A4-65E4-2CFC-91F3682EF437}"/>
              </a:ext>
            </a:extLst>
          </p:cNvPr>
          <p:cNvSpPr/>
          <p:nvPr/>
        </p:nvSpPr>
        <p:spPr>
          <a:xfrm>
            <a:off x="1011732" y="27389891"/>
            <a:ext cx="13641057" cy="8742944"/>
          </a:xfrm>
          <a:prstGeom prst="roundRect">
            <a:avLst>
              <a:gd name="adj" fmla="val 29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89">
            <a:extLst>
              <a:ext uri="{FF2B5EF4-FFF2-40B4-BE49-F238E27FC236}">
                <a16:creationId xmlns:a16="http://schemas.microsoft.com/office/drawing/2014/main" id="{CF1ABEBD-566C-5844-2C48-B290363B4120}"/>
              </a:ext>
            </a:extLst>
          </p:cNvPr>
          <p:cNvSpPr txBox="1">
            <a:spLocks/>
          </p:cNvSpPr>
          <p:nvPr/>
        </p:nvSpPr>
        <p:spPr>
          <a:xfrm>
            <a:off x="1509780" y="27688120"/>
            <a:ext cx="12724368" cy="111014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6000" kern="1200">
                <a:solidFill>
                  <a:srgbClr val="005A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054974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700" dirty="0">
                <a:solidFill>
                  <a:srgbClr val="4F793A"/>
                </a:solidFill>
                <a:latin typeface="Arial Nova" panose="020B0504020202020204" pitchFamily="34" charset="0"/>
              </a:rPr>
              <a:t>Polynomial Regression (Emulators)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2D80417-DAB2-9080-3A75-580221D9F112}"/>
              </a:ext>
            </a:extLst>
          </p:cNvPr>
          <p:cNvSpPr/>
          <p:nvPr/>
        </p:nvSpPr>
        <p:spPr>
          <a:xfrm>
            <a:off x="15527484" y="17803264"/>
            <a:ext cx="13641057" cy="8742944"/>
          </a:xfrm>
          <a:prstGeom prst="roundRect">
            <a:avLst>
              <a:gd name="adj" fmla="val 29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189">
            <a:extLst>
              <a:ext uri="{FF2B5EF4-FFF2-40B4-BE49-F238E27FC236}">
                <a16:creationId xmlns:a16="http://schemas.microsoft.com/office/drawing/2014/main" id="{5250EE0B-37C6-0E31-A8FB-69DB5D0679C2}"/>
              </a:ext>
            </a:extLst>
          </p:cNvPr>
          <p:cNvSpPr txBox="1">
            <a:spLocks/>
          </p:cNvSpPr>
          <p:nvPr/>
        </p:nvSpPr>
        <p:spPr>
          <a:xfrm>
            <a:off x="16025532" y="18101493"/>
            <a:ext cx="12724368" cy="111014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6000" kern="1200">
                <a:solidFill>
                  <a:srgbClr val="005A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054974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700" dirty="0">
                <a:solidFill>
                  <a:srgbClr val="4F793A"/>
                </a:solidFill>
                <a:latin typeface="Arial Nova" panose="020B0504020202020204" pitchFamily="34" charset="0"/>
              </a:rPr>
              <a:t>EPIC-IIASA (Crop Model)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31A20A-2578-ACBA-6213-B1BA7BCFBA34}"/>
              </a:ext>
            </a:extLst>
          </p:cNvPr>
          <p:cNvGrpSpPr/>
          <p:nvPr/>
        </p:nvGrpSpPr>
        <p:grpSpPr>
          <a:xfrm>
            <a:off x="15945241" y="19630238"/>
            <a:ext cx="12362994" cy="6438381"/>
            <a:chOff x="1476173" y="19258413"/>
            <a:chExt cx="11524376" cy="600164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6A26C32-988B-8672-CEBD-8A5C68D874F6}"/>
                </a:ext>
              </a:extLst>
            </p:cNvPr>
            <p:cNvGrpSpPr/>
            <p:nvPr/>
          </p:nvGrpSpPr>
          <p:grpSpPr>
            <a:xfrm>
              <a:off x="2097351" y="21142146"/>
              <a:ext cx="2966013" cy="2102503"/>
              <a:chOff x="667654" y="2562708"/>
              <a:chExt cx="2966013" cy="2102503"/>
            </a:xfrm>
          </p:grpSpPr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D6F94470-FC9C-AD34-7AE2-DAD4F0719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468" y="2562708"/>
                <a:ext cx="2791199" cy="2102503"/>
              </a:xfrm>
              <a:prstGeom prst="rect">
                <a:avLst/>
              </a:prstGeom>
            </p:spPr>
          </p:pic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62D0C52-75D3-7053-898F-0777D1B86D24}"/>
                  </a:ext>
                </a:extLst>
              </p:cNvPr>
              <p:cNvSpPr txBox="1"/>
              <p:nvPr/>
            </p:nvSpPr>
            <p:spPr>
              <a:xfrm>
                <a:off x="667654" y="2892299"/>
                <a:ext cx="795428" cy="430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EPIC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C2C0B9F-5218-7559-FA59-FF866A8F1FEB}"/>
                </a:ext>
              </a:extLst>
            </p:cNvPr>
            <p:cNvGrpSpPr/>
            <p:nvPr/>
          </p:nvGrpSpPr>
          <p:grpSpPr>
            <a:xfrm>
              <a:off x="5223767" y="19291997"/>
              <a:ext cx="3804486" cy="5862426"/>
              <a:chOff x="3794070" y="712559"/>
              <a:chExt cx="3804486" cy="5862426"/>
            </a:xfrm>
          </p:grpSpPr>
          <p:pic>
            <p:nvPicPr>
              <p:cNvPr id="111" name="Picture 110" descr="A picture containing checker&#10;&#10;Description automatically generated">
                <a:extLst>
                  <a:ext uri="{FF2B5EF4-FFF2-40B4-BE49-F238E27FC236}">
                    <a16:creationId xmlns:a16="http://schemas.microsoft.com/office/drawing/2014/main" id="{FAD63588-AF0F-09B9-52A6-AA53F8B5F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70594" y="3972964"/>
                <a:ext cx="3012518" cy="970957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34CF025-A2BD-3C52-C2BB-5BF70517D460}"/>
                  </a:ext>
                </a:extLst>
              </p:cNvPr>
              <p:cNvSpPr txBox="1"/>
              <p:nvPr/>
            </p:nvSpPr>
            <p:spPr>
              <a:xfrm>
                <a:off x="3805951" y="4065407"/>
                <a:ext cx="711391" cy="28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LC grid</a:t>
                </a:r>
              </a:p>
            </p:txBody>
          </p: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C20E76F5-C622-E9FA-9FE5-69FB6BA536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2409" y="4229788"/>
                <a:ext cx="30728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97034B0-7097-FAB4-98D8-ACBB0BB4AE7D}"/>
                  </a:ext>
                </a:extLst>
              </p:cNvPr>
              <p:cNvGrpSpPr/>
              <p:nvPr/>
            </p:nvGrpSpPr>
            <p:grpSpPr>
              <a:xfrm>
                <a:off x="3887408" y="4816414"/>
                <a:ext cx="3620816" cy="1687186"/>
                <a:chOff x="3887408" y="4816414"/>
                <a:chExt cx="3620816" cy="1687186"/>
              </a:xfrm>
            </p:grpSpPr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D3F23DAD-8233-BB37-5C35-FF1DECD39684}"/>
                    </a:ext>
                  </a:extLst>
                </p:cNvPr>
                <p:cNvGrpSpPr/>
                <p:nvPr/>
              </p:nvGrpSpPr>
              <p:grpSpPr>
                <a:xfrm>
                  <a:off x="3887408" y="4816414"/>
                  <a:ext cx="3604920" cy="1687186"/>
                  <a:chOff x="3887408" y="4816414"/>
                  <a:chExt cx="3604920" cy="1687186"/>
                </a:xfrm>
              </p:grpSpPr>
              <p:sp>
                <p:nvSpPr>
                  <p:cNvPr id="119" name="Rectangle: Rounded Corners 118">
                    <a:extLst>
                      <a:ext uri="{FF2B5EF4-FFF2-40B4-BE49-F238E27FC236}">
                        <a16:creationId xmlns:a16="http://schemas.microsoft.com/office/drawing/2014/main" id="{08BC0B69-B075-4296-FCE4-074CD3DF891A}"/>
                      </a:ext>
                    </a:extLst>
                  </p:cNvPr>
                  <p:cNvSpPr/>
                  <p:nvPr/>
                </p:nvSpPr>
                <p:spPr>
                  <a:xfrm>
                    <a:off x="3887408" y="5361394"/>
                    <a:ext cx="3604920" cy="1142206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18068A6D-378A-37BE-2646-E25D76169201}"/>
                      </a:ext>
                    </a:extLst>
                  </p:cNvPr>
                  <p:cNvGrpSpPr/>
                  <p:nvPr/>
                </p:nvGrpSpPr>
                <p:grpSpPr>
                  <a:xfrm>
                    <a:off x="4019091" y="4816414"/>
                    <a:ext cx="835445" cy="693284"/>
                    <a:chOff x="3597380" y="5038327"/>
                    <a:chExt cx="932908" cy="828885"/>
                  </a:xfrm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446C4021-BC02-4DE4-5024-CABF39F43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7380" y="5038327"/>
                      <a:ext cx="932908" cy="8288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 Nova" panose="020B05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grpSp>
                  <p:nvGrpSpPr>
                    <p:cNvPr id="123" name="Group 122">
                      <a:extLst>
                        <a:ext uri="{FF2B5EF4-FFF2-40B4-BE49-F238E27FC236}">
                          <a16:creationId xmlns:a16="http://schemas.microsoft.com/office/drawing/2014/main" id="{6573C030-55E5-EF04-D5E1-68826660D169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flipH="1">
                      <a:off x="3656940" y="5179704"/>
                      <a:ext cx="749690" cy="639711"/>
                      <a:chOff x="457200" y="304800"/>
                      <a:chExt cx="1295400" cy="1066800"/>
                    </a:xfrm>
                  </p:grpSpPr>
                  <p:pic>
                    <p:nvPicPr>
                      <p:cNvPr id="124" name="Graphic 123" descr="Globe outline">
                        <a:extLst>
                          <a:ext uri="{FF2B5EF4-FFF2-40B4-BE49-F238E27FC236}">
                            <a16:creationId xmlns:a16="http://schemas.microsoft.com/office/drawing/2014/main" id="{E62557C2-5995-B61D-A06C-8DCAB280ADB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2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7200" y="3048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5" name="Graphic 124" descr="Database outline">
                        <a:extLst>
                          <a:ext uri="{FF2B5EF4-FFF2-40B4-BE49-F238E27FC236}">
                            <a16:creationId xmlns:a16="http://schemas.microsoft.com/office/drawing/2014/main" id="{554AE03E-1C38-041B-FB3B-D3E080E282D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2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43000" y="762000"/>
                        <a:ext cx="609600" cy="6096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38EAEBE7-CAC7-30C3-2691-0F22FAD0DBAE}"/>
                      </a:ext>
                    </a:extLst>
                  </p:cNvPr>
                  <p:cNvSpPr txBox="1"/>
                  <p:nvPr/>
                </p:nvSpPr>
                <p:spPr>
                  <a:xfrm>
                    <a:off x="4736052" y="5125232"/>
                    <a:ext cx="2097233" cy="2869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latin typeface="Arial Nova" panose="020B05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Geospatial &amp; gridded data</a:t>
                    </a:r>
                  </a:p>
                </p:txBody>
              </p:sp>
            </p:grp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C6C723E-CA0B-5697-1135-F5D48E67A9BB}"/>
                    </a:ext>
                  </a:extLst>
                </p:cNvPr>
                <p:cNvSpPr txBox="1"/>
                <p:nvPr/>
              </p:nvSpPr>
              <p:spPr>
                <a:xfrm>
                  <a:off x="4221370" y="5393283"/>
                  <a:ext cx="3286854" cy="1018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Global / Regional (Europe, Indonesia, Mexico)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SRTM/GTOPO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HWSD, WISE, ESDB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GLC, CORINE</a:t>
                  </a:r>
                </a:p>
              </p:txBody>
            </p:sp>
          </p:grpSp>
          <p:sp>
            <p:nvSpPr>
              <p:cNvPr id="115" name="Rectangle: Top Corners Rounded 114">
                <a:extLst>
                  <a:ext uri="{FF2B5EF4-FFF2-40B4-BE49-F238E27FC236}">
                    <a16:creationId xmlns:a16="http://schemas.microsoft.com/office/drawing/2014/main" id="{0E5AFD5A-9AB6-545F-F538-3156515AC511}"/>
                  </a:ext>
                </a:extLst>
              </p:cNvPr>
              <p:cNvSpPr/>
              <p:nvPr/>
            </p:nvSpPr>
            <p:spPr>
              <a:xfrm>
                <a:off x="3794070" y="1013802"/>
                <a:ext cx="3804486" cy="5561183"/>
              </a:xfrm>
              <a:prstGeom prst="round2Same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F2BA449-78C0-802B-7FFA-D62813C427DD}"/>
                  </a:ext>
                </a:extLst>
              </p:cNvPr>
              <p:cNvSpPr txBox="1"/>
              <p:nvPr/>
            </p:nvSpPr>
            <p:spPr>
              <a:xfrm>
                <a:off x="4672827" y="712559"/>
                <a:ext cx="1768734" cy="28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Gridded (Top-Down)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D30D453-97DA-1B12-F2C3-E78ADE13EB98}"/>
                </a:ext>
              </a:extLst>
            </p:cNvPr>
            <p:cNvGrpSpPr/>
            <p:nvPr/>
          </p:nvGrpSpPr>
          <p:grpSpPr>
            <a:xfrm>
              <a:off x="9196063" y="19258413"/>
              <a:ext cx="3804486" cy="5874259"/>
              <a:chOff x="7779336" y="678975"/>
              <a:chExt cx="3804486" cy="5874259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B115DA17-663F-77E9-F598-09E7DF9884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/>
              <a:srcRect l="10483" t="21210" r="16639" b="14712"/>
              <a:stretch/>
            </p:blipFill>
            <p:spPr>
              <a:xfrm>
                <a:off x="8148860" y="3783519"/>
                <a:ext cx="2724311" cy="1067192"/>
              </a:xfrm>
              <a:prstGeom prst="rect">
                <a:avLst/>
              </a:prstGeom>
            </p:spPr>
          </p:pic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93F9225-64D6-2CE3-4FCA-20983341B0C0}"/>
                  </a:ext>
                </a:extLst>
              </p:cNvPr>
              <p:cNvGrpSpPr/>
              <p:nvPr/>
            </p:nvGrpSpPr>
            <p:grpSpPr>
              <a:xfrm>
                <a:off x="7879119" y="4816414"/>
                <a:ext cx="3604920" cy="1680330"/>
                <a:chOff x="7879119" y="4816414"/>
                <a:chExt cx="3604920" cy="1680330"/>
              </a:xfrm>
            </p:grpSpPr>
            <p:sp>
              <p:nvSpPr>
                <p:cNvPr id="103" name="Rectangle: Rounded Corners 102">
                  <a:extLst>
                    <a:ext uri="{FF2B5EF4-FFF2-40B4-BE49-F238E27FC236}">
                      <a16:creationId xmlns:a16="http://schemas.microsoft.com/office/drawing/2014/main" id="{0A09F449-C028-8F17-1554-4E1669767900}"/>
                    </a:ext>
                  </a:extLst>
                </p:cNvPr>
                <p:cNvSpPr/>
                <p:nvPr/>
              </p:nvSpPr>
              <p:spPr>
                <a:xfrm>
                  <a:off x="7879119" y="5329454"/>
                  <a:ext cx="3604920" cy="1167290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EAE982AB-B2DB-FB38-BFCE-2EF66072E9AC}"/>
                    </a:ext>
                  </a:extLst>
                </p:cNvPr>
                <p:cNvGrpSpPr/>
                <p:nvPr/>
              </p:nvGrpSpPr>
              <p:grpSpPr>
                <a:xfrm>
                  <a:off x="8029785" y="4816414"/>
                  <a:ext cx="835445" cy="693284"/>
                  <a:chOff x="3597380" y="5038327"/>
                  <a:chExt cx="932908" cy="828885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62888E9-B283-5ECA-3027-29628E2E930A}"/>
                      </a:ext>
                    </a:extLst>
                  </p:cNvPr>
                  <p:cNvSpPr/>
                  <p:nvPr/>
                </p:nvSpPr>
                <p:spPr>
                  <a:xfrm>
                    <a:off x="3597380" y="5038327"/>
                    <a:ext cx="932908" cy="8288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4AA80708-8155-9348-6B19-FC6BD1E2E2F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flipH="1">
                    <a:off x="3656940" y="5179704"/>
                    <a:ext cx="749690" cy="639711"/>
                    <a:chOff x="457200" y="304800"/>
                    <a:chExt cx="1295400" cy="1066800"/>
                  </a:xfrm>
                </p:grpSpPr>
                <p:pic>
                  <p:nvPicPr>
                    <p:cNvPr id="109" name="Graphic 108" descr="Globe outline">
                      <a:extLst>
                        <a:ext uri="{FF2B5EF4-FFF2-40B4-BE49-F238E27FC236}">
                          <a16:creationId xmlns:a16="http://schemas.microsoft.com/office/drawing/2014/main" id="{3CE62F46-EA3E-0667-A8D3-E08707E72FE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2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7200" y="304800"/>
                      <a:ext cx="914400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0" name="Graphic 109" descr="Database outline">
                      <a:extLst>
                        <a:ext uri="{FF2B5EF4-FFF2-40B4-BE49-F238E27FC236}">
                          <a16:creationId xmlns:a16="http://schemas.microsoft.com/office/drawing/2014/main" id="{3F69629A-3517-D914-506C-C91160E5E7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2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43000" y="762000"/>
                      <a:ext cx="609600" cy="609600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E7D70327-32BF-99AF-6742-073D39114DC1}"/>
                    </a:ext>
                  </a:extLst>
                </p:cNvPr>
                <p:cNvSpPr txBox="1"/>
                <p:nvPr/>
              </p:nvSpPr>
              <p:spPr>
                <a:xfrm>
                  <a:off x="8794495" y="5104315"/>
                  <a:ext cx="2152282" cy="2869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Statistical data &amp; censuses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82827804-C27C-F373-0FC8-6CBEAE3AFE4C}"/>
                    </a:ext>
                  </a:extLst>
                </p:cNvPr>
                <p:cNvSpPr txBox="1"/>
                <p:nvPr/>
              </p:nvSpPr>
              <p:spPr>
                <a:xfrm>
                  <a:off x="8447507" y="5417284"/>
                  <a:ext cx="2742565" cy="832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FAOSTAT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EUROSTAT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Irrigation Map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Crop calendars</a:t>
                  </a: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B9626FF6-84FA-0A82-8070-37A945B0636A}"/>
                  </a:ext>
                </a:extLst>
              </p:cNvPr>
              <p:cNvGrpSpPr/>
              <p:nvPr/>
            </p:nvGrpSpPr>
            <p:grpSpPr>
              <a:xfrm>
                <a:off x="7779336" y="678975"/>
                <a:ext cx="3804486" cy="5874259"/>
                <a:chOff x="7779336" y="678975"/>
                <a:chExt cx="3804486" cy="5874259"/>
              </a:xfrm>
            </p:grpSpPr>
            <p:sp>
              <p:nvSpPr>
                <p:cNvPr id="101" name="Rectangle: Top Corners Rounded 100">
                  <a:extLst>
                    <a:ext uri="{FF2B5EF4-FFF2-40B4-BE49-F238E27FC236}">
                      <a16:creationId xmlns:a16="http://schemas.microsoft.com/office/drawing/2014/main" id="{1DB11C37-14D4-A667-776E-02DDE0F0E9C0}"/>
                    </a:ext>
                  </a:extLst>
                </p:cNvPr>
                <p:cNvSpPr/>
                <p:nvPr/>
              </p:nvSpPr>
              <p:spPr>
                <a:xfrm>
                  <a:off x="7779336" y="992051"/>
                  <a:ext cx="3804486" cy="5561183"/>
                </a:xfrm>
                <a:prstGeom prst="round2Same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5F19542F-223C-D7C3-59E2-82945EB1A7A5}"/>
                    </a:ext>
                  </a:extLst>
                </p:cNvPr>
                <p:cNvSpPr txBox="1"/>
                <p:nvPr/>
              </p:nvSpPr>
              <p:spPr>
                <a:xfrm>
                  <a:off x="8643577" y="678975"/>
                  <a:ext cx="1810514" cy="2869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Regional (Top-Down)</a:t>
                  </a:r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5D22FFA-6D01-C9EC-77F5-EC5EF64D8779}"/>
                </a:ext>
              </a:extLst>
            </p:cNvPr>
            <p:cNvGrpSpPr/>
            <p:nvPr/>
          </p:nvGrpSpPr>
          <p:grpSpPr>
            <a:xfrm>
              <a:off x="2037875" y="19265238"/>
              <a:ext cx="3034412" cy="1810811"/>
              <a:chOff x="608178" y="685800"/>
              <a:chExt cx="3034412" cy="181081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3518274-D7A3-D3A8-9512-F974DCABA5C9}"/>
                  </a:ext>
                </a:extLst>
              </p:cNvPr>
              <p:cNvGrpSpPr/>
              <p:nvPr/>
            </p:nvGrpSpPr>
            <p:grpSpPr>
              <a:xfrm>
                <a:off x="669645" y="1126186"/>
                <a:ext cx="2842161" cy="1275091"/>
                <a:chOff x="9261770" y="2480898"/>
                <a:chExt cx="2727083" cy="1524490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38AC0B5F-2D30-B893-3CCC-B7162EA4707C}"/>
                    </a:ext>
                  </a:extLst>
                </p:cNvPr>
                <p:cNvSpPr/>
                <p:nvPr/>
              </p:nvSpPr>
              <p:spPr>
                <a:xfrm>
                  <a:off x="9261770" y="2480898"/>
                  <a:ext cx="2708610" cy="152449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B36AC79-CD98-8655-CCD8-FA957C941C95}"/>
                    </a:ext>
                  </a:extLst>
                </p:cNvPr>
                <p:cNvSpPr txBox="1"/>
                <p:nvPr/>
              </p:nvSpPr>
              <p:spPr>
                <a:xfrm>
                  <a:off x="9711575" y="2491911"/>
                  <a:ext cx="2277278" cy="1440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Fertilizers</a:t>
                  </a:r>
                </a:p>
                <a:p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Irrigation intensity</a:t>
                  </a:r>
                </a:p>
                <a:p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Tillage &amp; residues </a:t>
                  </a:r>
                  <a:r>
                    <a:rPr lang="en-US" sz="1300" dirty="0" err="1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mng</a:t>
                  </a:r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Erosion control</a:t>
                  </a:r>
                </a:p>
                <a:p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Manuring</a:t>
                  </a:r>
                </a:p>
                <a:p>
                  <a:r>
                    <a:rPr lang="en-US" sz="13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Crop Rotations/multi-cropping</a:t>
                  </a:r>
                </a:p>
              </p:txBody>
            </p:sp>
            <p:pic>
              <p:nvPicPr>
                <p:cNvPr id="97" name="Graphic 96" descr="3d Glasses outline">
                  <a:extLst>
                    <a:ext uri="{FF2B5EF4-FFF2-40B4-BE49-F238E27FC236}">
                      <a16:creationId xmlns:a16="http://schemas.microsoft.com/office/drawing/2014/main" id="{D2C3F06E-4D25-2DB5-B431-7C1A2AB726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21812" y="2487192"/>
                  <a:ext cx="469481" cy="469481"/>
                </a:xfrm>
                <a:prstGeom prst="rect">
                  <a:avLst/>
                </a:prstGeom>
              </p:spPr>
            </p:pic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898F976-58B1-32C9-609D-5A230C8DB3B6}"/>
                  </a:ext>
                </a:extLst>
              </p:cNvPr>
              <p:cNvSpPr txBox="1"/>
              <p:nvPr/>
            </p:nvSpPr>
            <p:spPr>
              <a:xfrm>
                <a:off x="1646445" y="685800"/>
                <a:ext cx="961112" cy="28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Scenarios</a:t>
                </a:r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D297FDFA-DC49-8622-5EBA-710A723413D2}"/>
                  </a:ext>
                </a:extLst>
              </p:cNvPr>
              <p:cNvSpPr/>
              <p:nvPr/>
            </p:nvSpPr>
            <p:spPr>
              <a:xfrm>
                <a:off x="608178" y="992051"/>
                <a:ext cx="3034412" cy="1504560"/>
              </a:xfrm>
              <a:prstGeom prst="round2Same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2F83897-37A9-41EC-4A57-C20F6C726AAA}"/>
                </a:ext>
              </a:extLst>
            </p:cNvPr>
            <p:cNvGrpSpPr/>
            <p:nvPr/>
          </p:nvGrpSpPr>
          <p:grpSpPr>
            <a:xfrm>
              <a:off x="1476173" y="23181215"/>
              <a:ext cx="3670523" cy="2078844"/>
              <a:chOff x="46476" y="4601777"/>
              <a:chExt cx="3670523" cy="2078844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0F335FB-D38F-6C0C-00AC-75F3FDCCD99B}"/>
                  </a:ext>
                </a:extLst>
              </p:cNvPr>
              <p:cNvGrpSpPr/>
              <p:nvPr/>
            </p:nvGrpSpPr>
            <p:grpSpPr>
              <a:xfrm>
                <a:off x="608179" y="4976464"/>
                <a:ext cx="3108820" cy="1642554"/>
                <a:chOff x="9183391" y="2480897"/>
                <a:chExt cx="3222882" cy="1529110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90" name="Rectangle: Rounded Corners 89">
                  <a:extLst>
                    <a:ext uri="{FF2B5EF4-FFF2-40B4-BE49-F238E27FC236}">
                      <a16:creationId xmlns:a16="http://schemas.microsoft.com/office/drawing/2014/main" id="{AB74F3F9-3913-97C4-2A91-55347468F73E}"/>
                    </a:ext>
                  </a:extLst>
                </p:cNvPr>
                <p:cNvSpPr/>
                <p:nvPr/>
              </p:nvSpPr>
              <p:spPr>
                <a:xfrm>
                  <a:off x="9183391" y="2480897"/>
                  <a:ext cx="3222882" cy="152911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D8A4A3C7-85DE-92FD-9219-7B1624195F9E}"/>
                    </a:ext>
                  </a:extLst>
                </p:cNvPr>
                <p:cNvSpPr txBox="1"/>
                <p:nvPr/>
              </p:nvSpPr>
              <p:spPr>
                <a:xfrm>
                  <a:off x="9733098" y="2531018"/>
                  <a:ext cx="2578155" cy="138883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Biomass production</a:t>
                  </a:r>
                </a:p>
                <a:p>
                  <a:r>
                    <a:rPr lang="en-US" sz="14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SOC stock and change</a:t>
                  </a:r>
                </a:p>
                <a:p>
                  <a:r>
                    <a:rPr lang="en-US" sz="14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Heterotrophic respiration</a:t>
                  </a:r>
                </a:p>
                <a:p>
                  <a:r>
                    <a:rPr lang="en-US" sz="14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Net Ecosystem C Exchange</a:t>
                  </a:r>
                </a:p>
                <a:p>
                  <a:r>
                    <a:rPr lang="en-US" sz="14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Net Biome C Productivity</a:t>
                  </a:r>
                </a:p>
                <a:p>
                  <a:r>
                    <a:rPr lang="en-US" sz="14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Water storage</a:t>
                  </a:r>
                </a:p>
                <a:p>
                  <a:r>
                    <a:rPr lang="en-US" sz="14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Nutrient accumulation</a:t>
                  </a:r>
                </a:p>
              </p:txBody>
            </p:sp>
          </p:grpSp>
          <p:pic>
            <p:nvPicPr>
              <p:cNvPr id="87" name="Graphic 86" descr="Presentation with pie chart outline">
                <a:extLst>
                  <a:ext uri="{FF2B5EF4-FFF2-40B4-BE49-F238E27FC236}">
                    <a16:creationId xmlns:a16="http://schemas.microsoft.com/office/drawing/2014/main" id="{E303BB2A-46DF-3E37-C336-54E14018A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706039" y="4984544"/>
                <a:ext cx="502563" cy="469384"/>
              </a:xfrm>
              <a:prstGeom prst="rect">
                <a:avLst/>
              </a:prstGeom>
            </p:spPr>
          </p:pic>
          <p:sp>
            <p:nvSpPr>
              <p:cNvPr id="88" name="Flowchart: Extract 87">
                <a:extLst>
                  <a:ext uri="{FF2B5EF4-FFF2-40B4-BE49-F238E27FC236}">
                    <a16:creationId xmlns:a16="http://schemas.microsoft.com/office/drawing/2014/main" id="{B3A6E9A4-96F0-1545-EAB3-7BC4B0C2E8D6}"/>
                  </a:ext>
                </a:extLst>
              </p:cNvPr>
              <p:cNvSpPr/>
              <p:nvPr/>
            </p:nvSpPr>
            <p:spPr>
              <a:xfrm rot="10800000" flipH="1">
                <a:off x="1800558" y="4601777"/>
                <a:ext cx="743221" cy="376505"/>
              </a:xfrm>
              <a:prstGeom prst="flowChartExtra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03A7292-D9B7-C588-6342-33E9D784CBC3}"/>
                  </a:ext>
                </a:extLst>
              </p:cNvPr>
              <p:cNvSpPr txBox="1"/>
              <p:nvPr/>
            </p:nvSpPr>
            <p:spPr>
              <a:xfrm rot="16200000">
                <a:off x="-575558" y="5513480"/>
                <a:ext cx="1789175" cy="545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Ecosystem </a:t>
                </a:r>
              </a:p>
              <a:p>
                <a:pPr algn="ctr"/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Services Indicators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1304274-6383-B0FA-72F7-27179669FC01}"/>
                </a:ext>
              </a:extLst>
            </p:cNvPr>
            <p:cNvGrpSpPr/>
            <p:nvPr/>
          </p:nvGrpSpPr>
          <p:grpSpPr>
            <a:xfrm>
              <a:off x="5256439" y="22033230"/>
              <a:ext cx="2660986" cy="836096"/>
              <a:chOff x="3826742" y="3453792"/>
              <a:chExt cx="2660986" cy="836096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611FB22-51E3-C559-1B7B-E14EF22328FD}"/>
                  </a:ext>
                </a:extLst>
              </p:cNvPr>
              <p:cNvSpPr/>
              <p:nvPr/>
            </p:nvSpPr>
            <p:spPr>
              <a:xfrm rot="327912">
                <a:off x="6363373" y="4251719"/>
                <a:ext cx="124355" cy="38169"/>
              </a:xfrm>
              <a:custGeom>
                <a:avLst/>
                <a:gdLst>
                  <a:gd name="connsiteX0" fmla="*/ 83575 w 140986"/>
                  <a:gd name="connsiteY0" fmla="*/ 0 h 92679"/>
                  <a:gd name="connsiteX1" fmla="*/ 140986 w 140986"/>
                  <a:gd name="connsiteY1" fmla="*/ 29360 h 92679"/>
                  <a:gd name="connsiteX2" fmla="*/ 57412 w 140986"/>
                  <a:gd name="connsiteY2" fmla="*/ 92679 h 92679"/>
                  <a:gd name="connsiteX3" fmla="*/ 0 w 140986"/>
                  <a:gd name="connsiteY3" fmla="*/ 63319 h 9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86" h="92679">
                    <a:moveTo>
                      <a:pt x="83575" y="0"/>
                    </a:moveTo>
                    <a:lnTo>
                      <a:pt x="140986" y="29360"/>
                    </a:lnTo>
                    <a:lnTo>
                      <a:pt x="57412" y="92679"/>
                    </a:lnTo>
                    <a:lnTo>
                      <a:pt x="0" y="63319"/>
                    </a:lnTo>
                    <a:close/>
                  </a:path>
                </a:pathLst>
              </a:custGeom>
              <a:noFill/>
              <a:ln w="23109" cap="flat">
                <a:solidFill>
                  <a:srgbClr val="D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5134DD5-D349-F2C9-95F2-5C09FFFABE70}"/>
                  </a:ext>
                </a:extLst>
              </p:cNvPr>
              <p:cNvSpPr/>
              <p:nvPr/>
            </p:nvSpPr>
            <p:spPr>
              <a:xfrm rot="327912">
                <a:off x="6349011" y="3611652"/>
                <a:ext cx="124355" cy="38169"/>
              </a:xfrm>
              <a:custGeom>
                <a:avLst/>
                <a:gdLst>
                  <a:gd name="connsiteX0" fmla="*/ 83575 w 140986"/>
                  <a:gd name="connsiteY0" fmla="*/ 0 h 92679"/>
                  <a:gd name="connsiteX1" fmla="*/ 140986 w 140986"/>
                  <a:gd name="connsiteY1" fmla="*/ 29360 h 92679"/>
                  <a:gd name="connsiteX2" fmla="*/ 57412 w 140986"/>
                  <a:gd name="connsiteY2" fmla="*/ 92679 h 92679"/>
                  <a:gd name="connsiteX3" fmla="*/ 0 w 140986"/>
                  <a:gd name="connsiteY3" fmla="*/ 63319 h 9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86" h="92679">
                    <a:moveTo>
                      <a:pt x="83575" y="0"/>
                    </a:moveTo>
                    <a:lnTo>
                      <a:pt x="140986" y="29360"/>
                    </a:lnTo>
                    <a:lnTo>
                      <a:pt x="57412" y="92679"/>
                    </a:lnTo>
                    <a:lnTo>
                      <a:pt x="0" y="63319"/>
                    </a:lnTo>
                    <a:close/>
                  </a:path>
                </a:pathLst>
              </a:custGeom>
              <a:noFill/>
              <a:ln w="23109" cap="flat">
                <a:solidFill>
                  <a:srgbClr val="D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9E9236C-4978-AD78-537E-380711F5524A}"/>
                  </a:ext>
                </a:extLst>
              </p:cNvPr>
              <p:cNvSpPr txBox="1"/>
              <p:nvPr/>
            </p:nvSpPr>
            <p:spPr>
              <a:xfrm>
                <a:off x="3826742" y="3453792"/>
                <a:ext cx="1055491" cy="28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soil/site grid</a:t>
                </a: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0EC63ECF-4F67-ACB7-6E55-F8C00CC5B1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50677" y="3624682"/>
                <a:ext cx="1187165" cy="8645"/>
              </a:xfrm>
              <a:prstGeom prst="straightConnector1">
                <a:avLst/>
              </a:prstGeom>
              <a:ln w="12700">
                <a:headEnd type="oval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6C212F8-C961-1096-2427-BA2C8362B441}"/>
                </a:ext>
              </a:extLst>
            </p:cNvPr>
            <p:cNvGrpSpPr/>
            <p:nvPr/>
          </p:nvGrpSpPr>
          <p:grpSpPr>
            <a:xfrm>
              <a:off x="5246596" y="22329771"/>
              <a:ext cx="3013286" cy="787330"/>
              <a:chOff x="3816899" y="3750333"/>
              <a:chExt cx="3013286" cy="787330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D14C2E6-A058-9937-EC36-7A5E66FD5881}"/>
                  </a:ext>
                </a:extLst>
              </p:cNvPr>
              <p:cNvSpPr/>
              <p:nvPr/>
            </p:nvSpPr>
            <p:spPr>
              <a:xfrm rot="415257">
                <a:off x="5742888" y="4154544"/>
                <a:ext cx="1087297" cy="383119"/>
              </a:xfrm>
              <a:custGeom>
                <a:avLst/>
                <a:gdLst>
                  <a:gd name="connsiteX0" fmla="*/ 753582 w 1271257"/>
                  <a:gd name="connsiteY0" fmla="*/ 0 h 664908"/>
                  <a:gd name="connsiteX1" fmla="*/ 1271258 w 1271257"/>
                  <a:gd name="connsiteY1" fmla="*/ 210642 h 664908"/>
                  <a:gd name="connsiteX2" fmla="*/ 517676 w 1271257"/>
                  <a:gd name="connsiteY2" fmla="*/ 664909 h 664908"/>
                  <a:gd name="connsiteX3" fmla="*/ 0 w 1271257"/>
                  <a:gd name="connsiteY3" fmla="*/ 454267 h 66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1257" h="664908">
                    <a:moveTo>
                      <a:pt x="753582" y="0"/>
                    </a:moveTo>
                    <a:lnTo>
                      <a:pt x="1271258" y="210642"/>
                    </a:lnTo>
                    <a:lnTo>
                      <a:pt x="517676" y="664909"/>
                    </a:lnTo>
                    <a:lnTo>
                      <a:pt x="0" y="454267"/>
                    </a:lnTo>
                    <a:close/>
                  </a:path>
                </a:pathLst>
              </a:custGeom>
              <a:noFill/>
              <a:ln w="26759" cap="flat">
                <a:solidFill>
                  <a:srgbClr val="126E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6F0CBA8-301E-21E1-4CF4-D210C14798D7}"/>
                  </a:ext>
                </a:extLst>
              </p:cNvPr>
              <p:cNvSpPr txBox="1"/>
              <p:nvPr/>
            </p:nvSpPr>
            <p:spPr>
              <a:xfrm>
                <a:off x="3816899" y="3750333"/>
                <a:ext cx="967209" cy="28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meteo</a:t>
                </a:r>
                <a:r>
                  <a:rPr lang="en-US" sz="1400" dirty="0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grid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84758CBA-E2BA-0A13-2C9A-9BDB85EB17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2759" y="3934140"/>
                <a:ext cx="561501" cy="0"/>
              </a:xfrm>
              <a:prstGeom prst="straightConnector1">
                <a:avLst/>
              </a:prstGeom>
              <a:ln w="12700">
                <a:headEnd type="oval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BA9114F-50D1-D8D1-8BE4-C5FF74E143DC}"/>
                  </a:ext>
                </a:extLst>
              </p:cNvPr>
              <p:cNvSpPr/>
              <p:nvPr/>
            </p:nvSpPr>
            <p:spPr>
              <a:xfrm rot="415257">
                <a:off x="5687315" y="3782709"/>
                <a:ext cx="1087297" cy="383119"/>
              </a:xfrm>
              <a:custGeom>
                <a:avLst/>
                <a:gdLst>
                  <a:gd name="connsiteX0" fmla="*/ 753582 w 1271257"/>
                  <a:gd name="connsiteY0" fmla="*/ 0 h 664908"/>
                  <a:gd name="connsiteX1" fmla="*/ 1271258 w 1271257"/>
                  <a:gd name="connsiteY1" fmla="*/ 210642 h 664908"/>
                  <a:gd name="connsiteX2" fmla="*/ 517676 w 1271257"/>
                  <a:gd name="connsiteY2" fmla="*/ 664909 h 664908"/>
                  <a:gd name="connsiteX3" fmla="*/ 0 w 1271257"/>
                  <a:gd name="connsiteY3" fmla="*/ 454267 h 66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1257" h="664908">
                    <a:moveTo>
                      <a:pt x="753582" y="0"/>
                    </a:moveTo>
                    <a:lnTo>
                      <a:pt x="1271258" y="210642"/>
                    </a:lnTo>
                    <a:lnTo>
                      <a:pt x="517676" y="664909"/>
                    </a:lnTo>
                    <a:lnTo>
                      <a:pt x="0" y="454267"/>
                    </a:lnTo>
                    <a:close/>
                  </a:path>
                </a:pathLst>
              </a:custGeom>
              <a:solidFill>
                <a:schemeClr val="bg1"/>
              </a:solidFill>
              <a:ln w="26759" cap="flat">
                <a:solidFill>
                  <a:srgbClr val="126E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608B735-43ED-18A3-8A71-43B637EAB85B}"/>
                </a:ext>
              </a:extLst>
            </p:cNvPr>
            <p:cNvGrpSpPr/>
            <p:nvPr/>
          </p:nvGrpSpPr>
          <p:grpSpPr>
            <a:xfrm>
              <a:off x="7856132" y="21158046"/>
              <a:ext cx="2572961" cy="1333774"/>
              <a:chOff x="6426435" y="2578608"/>
              <a:chExt cx="2572961" cy="1333774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250745C-732F-4B2D-6B2C-C6CE6D1DB14B}"/>
                  </a:ext>
                </a:extLst>
              </p:cNvPr>
              <p:cNvSpPr/>
              <p:nvPr/>
            </p:nvSpPr>
            <p:spPr>
              <a:xfrm>
                <a:off x="6481147" y="2578608"/>
                <a:ext cx="2518249" cy="13337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828F818-B457-0138-A261-D0E05150A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84586" y="2887380"/>
                <a:ext cx="1944630" cy="759405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D3FBC45-445A-598B-4973-4397AB4302EF}"/>
                  </a:ext>
                </a:extLst>
              </p:cNvPr>
              <p:cNvSpPr txBox="1"/>
              <p:nvPr/>
            </p:nvSpPr>
            <p:spPr>
              <a:xfrm>
                <a:off x="7059343" y="2755245"/>
                <a:ext cx="1213464" cy="2868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„Typical Field“</a:t>
                </a:r>
              </a:p>
            </p:txBody>
          </p:sp>
          <p:cxnSp>
            <p:nvCxnSpPr>
              <p:cNvPr id="77" name="Connector: Elbow 76">
                <a:extLst>
                  <a:ext uri="{FF2B5EF4-FFF2-40B4-BE49-F238E27FC236}">
                    <a16:creationId xmlns:a16="http://schemas.microsoft.com/office/drawing/2014/main" id="{12CFE37A-0BDB-5C8F-9C1C-664629B0E19B}"/>
                  </a:ext>
                </a:extLst>
              </p:cNvPr>
              <p:cNvCxnSpPr>
                <a:cxnSpLocks/>
                <a:endCxn id="75" idx="1"/>
              </p:cNvCxnSpPr>
              <p:nvPr/>
            </p:nvCxnSpPr>
            <p:spPr>
              <a:xfrm flipV="1">
                <a:off x="6426435" y="3267083"/>
                <a:ext cx="358151" cy="308622"/>
              </a:xfrm>
              <a:prstGeom prst="bentConnector3">
                <a:avLst>
                  <a:gd name="adj1" fmla="val 356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47C7782-0E27-E293-7B05-01F3B0FBB5EE}"/>
                </a:ext>
              </a:extLst>
            </p:cNvPr>
            <p:cNvGrpSpPr/>
            <p:nvPr/>
          </p:nvGrpSpPr>
          <p:grpSpPr>
            <a:xfrm>
              <a:off x="9608483" y="19681618"/>
              <a:ext cx="3389920" cy="3214936"/>
              <a:chOff x="8178786" y="1102180"/>
              <a:chExt cx="3389920" cy="321493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986E361-5893-713C-2F1A-F5D1874E9611}"/>
                  </a:ext>
                </a:extLst>
              </p:cNvPr>
              <p:cNvGrpSpPr/>
              <p:nvPr/>
            </p:nvGrpSpPr>
            <p:grpSpPr>
              <a:xfrm>
                <a:off x="8178786" y="1102180"/>
                <a:ext cx="3005582" cy="1283825"/>
                <a:chOff x="8264248" y="902301"/>
                <a:chExt cx="3049302" cy="1392050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09ADEF07-55F4-EC35-425F-AA4C52F4DFB8}"/>
                    </a:ext>
                  </a:extLst>
                </p:cNvPr>
                <p:cNvGrpSpPr/>
                <p:nvPr/>
              </p:nvGrpSpPr>
              <p:grpSpPr>
                <a:xfrm>
                  <a:off x="8264248" y="902301"/>
                  <a:ext cx="3049302" cy="1392050"/>
                  <a:chOff x="7554991" y="879301"/>
                  <a:chExt cx="3049302" cy="1392050"/>
                </a:xfrm>
              </p:grpSpPr>
              <p:sp>
                <p:nvSpPr>
                  <p:cNvPr id="72" name="Rectangle: Rounded Corners 71">
                    <a:extLst>
                      <a:ext uri="{FF2B5EF4-FFF2-40B4-BE49-F238E27FC236}">
                        <a16:creationId xmlns:a16="http://schemas.microsoft.com/office/drawing/2014/main" id="{FD2B51BD-EFBA-0980-77A3-33FB46CA3FC6}"/>
                      </a:ext>
                    </a:extLst>
                  </p:cNvPr>
                  <p:cNvSpPr/>
                  <p:nvPr/>
                </p:nvSpPr>
                <p:spPr>
                  <a:xfrm>
                    <a:off x="7554991" y="879301"/>
                    <a:ext cx="3049302" cy="1392050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D248125C-6C7E-F69F-DFF9-45324E0AFBD1}"/>
                      </a:ext>
                    </a:extLst>
                  </p:cNvPr>
                  <p:cNvSpPr txBox="1"/>
                  <p:nvPr/>
                </p:nvSpPr>
                <p:spPr>
                  <a:xfrm>
                    <a:off x="8192121" y="918137"/>
                    <a:ext cx="1748194" cy="11043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300">
                        <a:latin typeface="Arial Nova" panose="020B05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BAU:</a:t>
                    </a:r>
                  </a:p>
                  <a:p>
                    <a:r>
                      <a:rPr lang="en-US" sz="1300">
                        <a:latin typeface="Arial Nova" panose="020B05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Monocrops &amp; shares</a:t>
                    </a:r>
                  </a:p>
                  <a:p>
                    <a:r>
                      <a:rPr lang="en-US" sz="1300">
                        <a:latin typeface="Arial Nova" panose="020B05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Crop rotation &amp; shares</a:t>
                    </a:r>
                  </a:p>
                  <a:p>
                    <a:r>
                      <a:rPr lang="en-US" sz="1300">
                        <a:latin typeface="Arial Nova" panose="020B05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N,P-application rates</a:t>
                    </a:r>
                  </a:p>
                  <a:p>
                    <a:r>
                      <a:rPr lang="en-US" sz="1300">
                        <a:latin typeface="Arial Nova" panose="020B05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Irrigation shares</a:t>
                    </a:r>
                  </a:p>
                </p:txBody>
              </p:sp>
            </p:grpSp>
            <p:pic>
              <p:nvPicPr>
                <p:cNvPr id="71" name="Graphic 70" descr="Database outline">
                  <a:extLst>
                    <a:ext uri="{FF2B5EF4-FFF2-40B4-BE49-F238E27FC236}">
                      <a16:creationId xmlns:a16="http://schemas.microsoft.com/office/drawing/2014/main" id="{2261154A-83D5-2681-7197-569EDC88A5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61518" y="938317"/>
                  <a:ext cx="527396" cy="527396"/>
                </a:xfrm>
                <a:prstGeom prst="rect">
                  <a:avLst/>
                </a:prstGeom>
              </p:spPr>
            </p:pic>
          </p:grpSp>
          <p:cxnSp>
            <p:nvCxnSpPr>
              <p:cNvPr id="68" name="Connector: Elbow 67">
                <a:extLst>
                  <a:ext uri="{FF2B5EF4-FFF2-40B4-BE49-F238E27FC236}">
                    <a16:creationId xmlns:a16="http://schemas.microsoft.com/office/drawing/2014/main" id="{1FD4CCE0-0AF3-4DE5-A1B5-23B05CF80C63}"/>
                  </a:ext>
                </a:extLst>
              </p:cNvPr>
              <p:cNvCxnSpPr>
                <a:cxnSpLocks/>
                <a:stCxn id="72" idx="3"/>
                <a:endCxn id="98" idx="3"/>
              </p:cNvCxnSpPr>
              <p:nvPr/>
            </p:nvCxnSpPr>
            <p:spPr>
              <a:xfrm flipH="1">
                <a:off x="10860201" y="1744093"/>
                <a:ext cx="324167" cy="2573023"/>
              </a:xfrm>
              <a:prstGeom prst="bentConnector3">
                <a:avLst>
                  <a:gd name="adj1" fmla="val -65736"/>
                </a:avLst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9" name="Graphic 68" descr="Gears outline">
                <a:extLst>
                  <a:ext uri="{FF2B5EF4-FFF2-40B4-BE49-F238E27FC236}">
                    <a16:creationId xmlns:a16="http://schemas.microsoft.com/office/drawing/2014/main" id="{A03A7FF5-1B68-7026-3F1C-7FB84C74F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 rot="19633936">
                <a:off x="10764601" y="2533561"/>
                <a:ext cx="804105" cy="804105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C896236-1034-A934-F01F-6D0AC0D46EB5}"/>
                </a:ext>
              </a:extLst>
            </p:cNvPr>
            <p:cNvGrpSpPr/>
            <p:nvPr/>
          </p:nvGrpSpPr>
          <p:grpSpPr>
            <a:xfrm>
              <a:off x="5534824" y="19650228"/>
              <a:ext cx="3106727" cy="1773270"/>
              <a:chOff x="4097029" y="1060380"/>
              <a:chExt cx="3106727" cy="177327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D05BC59-3BBF-1724-F9DB-F7F0DC25E88D}"/>
                  </a:ext>
                </a:extLst>
              </p:cNvPr>
              <p:cNvGrpSpPr/>
              <p:nvPr/>
            </p:nvGrpSpPr>
            <p:grpSpPr>
              <a:xfrm>
                <a:off x="4097029" y="1060380"/>
                <a:ext cx="3106727" cy="1703144"/>
                <a:chOff x="4097029" y="1060380"/>
                <a:chExt cx="3106727" cy="1703144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F2FC5CE-22AD-E21D-E7B4-D9009423CE25}"/>
                    </a:ext>
                  </a:extLst>
                </p:cNvPr>
                <p:cNvGrpSpPr/>
                <p:nvPr/>
              </p:nvGrpSpPr>
              <p:grpSpPr>
                <a:xfrm>
                  <a:off x="4097029" y="1060380"/>
                  <a:ext cx="3106727" cy="1388545"/>
                  <a:chOff x="4592282" y="791978"/>
                  <a:chExt cx="3168848" cy="1486241"/>
                </a:xfrm>
              </p:grpSpPr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ADDCE779-D3B0-E84E-25F1-6CE317570C59}"/>
                      </a:ext>
                    </a:extLst>
                  </p:cNvPr>
                  <p:cNvSpPr/>
                  <p:nvPr/>
                </p:nvSpPr>
                <p:spPr>
                  <a:xfrm>
                    <a:off x="4608811" y="868585"/>
                    <a:ext cx="3152319" cy="140963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63DD81F6-CD27-F3D7-7E10-082F67670875}"/>
                      </a:ext>
                    </a:extLst>
                  </p:cNvPr>
                  <p:cNvSpPr txBox="1"/>
                  <p:nvPr/>
                </p:nvSpPr>
                <p:spPr>
                  <a:xfrm>
                    <a:off x="5091428" y="1165074"/>
                    <a:ext cx="2654060" cy="1013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 Nova" panose="020B05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Slope, SL &amp; elevation</a:t>
                    </a:r>
                  </a:p>
                  <a:p>
                    <a:r>
                      <a:rPr lang="en-US" sz="1200" dirty="0">
                        <a:latin typeface="Arial Nova" panose="020B05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Field size</a:t>
                    </a:r>
                  </a:p>
                  <a:p>
                    <a:r>
                      <a:rPr lang="en-US" sz="1200" dirty="0">
                        <a:latin typeface="Arial Nova" panose="020B05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Dominant soil profile properties</a:t>
                    </a:r>
                  </a:p>
                  <a:p>
                    <a:r>
                      <a:rPr lang="en-US" sz="1200" dirty="0">
                        <a:latin typeface="Arial Nova" panose="020B05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Plant phenology</a:t>
                    </a:r>
                  </a:p>
                  <a:p>
                    <a:r>
                      <a:rPr lang="en-US" sz="1200" dirty="0">
                        <a:latin typeface="Arial Nova" panose="020B05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Meteorological forcing</a:t>
                    </a: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427B214A-C15F-E44B-B88C-8F73CDF52673}"/>
                      </a:ext>
                    </a:extLst>
                  </p:cNvPr>
                  <p:cNvSpPr txBox="1"/>
                  <p:nvPr/>
                </p:nvSpPr>
                <p:spPr>
                  <a:xfrm>
                    <a:off x="5111253" y="791978"/>
                    <a:ext cx="2194221" cy="2763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latin typeface="Arial Nova" panose="020B05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LC-specific dynamic properties</a:t>
                    </a:r>
                  </a:p>
                </p:txBody>
              </p:sp>
              <p:sp>
                <p:nvSpPr>
                  <p:cNvPr id="65" name="Flowchart: Extract 64">
                    <a:extLst>
                      <a:ext uri="{FF2B5EF4-FFF2-40B4-BE49-F238E27FC236}">
                        <a16:creationId xmlns:a16="http://schemas.microsoft.com/office/drawing/2014/main" id="{21E5D24D-8C48-1149-17D7-0F8D04EAE901}"/>
                      </a:ext>
                    </a:extLst>
                  </p:cNvPr>
                  <p:cNvSpPr/>
                  <p:nvPr/>
                </p:nvSpPr>
                <p:spPr>
                  <a:xfrm>
                    <a:off x="5630897" y="1075785"/>
                    <a:ext cx="1108147" cy="146363"/>
                  </a:xfrm>
                  <a:prstGeom prst="flowChartExtra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pic>
                <p:nvPicPr>
                  <p:cNvPr id="66" name="Graphic 65" descr="Database outline">
                    <a:extLst>
                      <a:ext uri="{FF2B5EF4-FFF2-40B4-BE49-F238E27FC236}">
                        <a16:creationId xmlns:a16="http://schemas.microsoft.com/office/drawing/2014/main" id="{93EA976F-1BC6-4302-92CC-AA73AA586C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92282" y="891410"/>
                    <a:ext cx="527396" cy="527396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61" name="Connector: Elbow 60">
                  <a:extLst>
                    <a:ext uri="{FF2B5EF4-FFF2-40B4-BE49-F238E27FC236}">
                      <a16:creationId xmlns:a16="http://schemas.microsoft.com/office/drawing/2014/main" id="{1A108E6F-44B7-C5CD-FD30-54071ED26D90}"/>
                    </a:ext>
                  </a:extLst>
                </p:cNvPr>
                <p:cNvCxnSpPr>
                  <a:cxnSpLocks/>
                  <a:stCxn id="62" idx="2"/>
                  <a:endCxn id="74" idx="1"/>
                </p:cNvCxnSpPr>
                <p:nvPr/>
              </p:nvCxnSpPr>
              <p:spPr>
                <a:xfrm rot="16200000" flipH="1">
                  <a:off x="6092867" y="2014553"/>
                  <a:ext cx="314600" cy="1183342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2C1B402-93DA-1CBC-16F6-B1EDD448009A}"/>
                  </a:ext>
                </a:extLst>
              </p:cNvPr>
              <p:cNvSpPr txBox="1"/>
              <p:nvPr/>
            </p:nvSpPr>
            <p:spPr>
              <a:xfrm>
                <a:off x="5829852" y="2575441"/>
                <a:ext cx="920332" cy="25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Top-Down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E559A2E-D018-3129-6A3F-E0ED9CF7D1DD}"/>
                </a:ext>
              </a:extLst>
            </p:cNvPr>
            <p:cNvGrpSpPr/>
            <p:nvPr/>
          </p:nvGrpSpPr>
          <p:grpSpPr>
            <a:xfrm>
              <a:off x="3172049" y="21086393"/>
              <a:ext cx="2040673" cy="1420618"/>
              <a:chOff x="1742352" y="2506955"/>
              <a:chExt cx="2040673" cy="1420618"/>
            </a:xfrm>
          </p:grpSpPr>
          <p:sp>
            <p:nvSpPr>
              <p:cNvPr id="56" name="Flowchart: Extract 55">
                <a:extLst>
                  <a:ext uri="{FF2B5EF4-FFF2-40B4-BE49-F238E27FC236}">
                    <a16:creationId xmlns:a16="http://schemas.microsoft.com/office/drawing/2014/main" id="{5BCF113E-275E-3588-5C97-3CDEF6281CCD}"/>
                  </a:ext>
                </a:extLst>
              </p:cNvPr>
              <p:cNvSpPr/>
              <p:nvPr/>
            </p:nvSpPr>
            <p:spPr>
              <a:xfrm rot="10800000" flipH="1">
                <a:off x="1742352" y="2506955"/>
                <a:ext cx="743221" cy="248727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lowchart: Extract 56">
                <a:extLst>
                  <a:ext uri="{FF2B5EF4-FFF2-40B4-BE49-F238E27FC236}">
                    <a16:creationId xmlns:a16="http://schemas.microsoft.com/office/drawing/2014/main" id="{5CC94F83-F57F-59EB-26E4-67C622BD6328}"/>
                  </a:ext>
                </a:extLst>
              </p:cNvPr>
              <p:cNvSpPr/>
              <p:nvPr/>
            </p:nvSpPr>
            <p:spPr>
              <a:xfrm rot="16200000" flipH="1">
                <a:off x="3287051" y="3431599"/>
                <a:ext cx="743221" cy="248727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81F44D6-1C1D-04DE-7048-05BF4C7C5040}"/>
                </a:ext>
              </a:extLst>
            </p:cNvPr>
            <p:cNvGrpSpPr/>
            <p:nvPr/>
          </p:nvGrpSpPr>
          <p:grpSpPr>
            <a:xfrm>
              <a:off x="10060304" y="20965444"/>
              <a:ext cx="1050971" cy="434912"/>
              <a:chOff x="6636438" y="2545193"/>
              <a:chExt cx="1050971" cy="43491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601EC72-0258-8317-77D6-9916511D5966}"/>
                  </a:ext>
                </a:extLst>
              </p:cNvPr>
              <p:cNvSpPr txBox="1"/>
              <p:nvPr/>
            </p:nvSpPr>
            <p:spPr>
              <a:xfrm>
                <a:off x="6725934" y="2721896"/>
                <a:ext cx="920332" cy="25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Top-Down</a:t>
                </a:r>
              </a:p>
            </p:txBody>
          </p:sp>
          <p:cxnSp>
            <p:nvCxnSpPr>
              <p:cNvPr id="55" name="Connector: Elbow 54">
                <a:extLst>
                  <a:ext uri="{FF2B5EF4-FFF2-40B4-BE49-F238E27FC236}">
                    <a16:creationId xmlns:a16="http://schemas.microsoft.com/office/drawing/2014/main" id="{34EC7C55-4F9E-4C9B-C7CD-7C55D05830DE}"/>
                  </a:ext>
                </a:extLst>
              </p:cNvPr>
              <p:cNvCxnSpPr>
                <a:cxnSpLocks/>
                <a:stCxn id="72" idx="2"/>
                <a:endCxn id="74" idx="7"/>
              </p:cNvCxnSpPr>
              <p:nvPr/>
            </p:nvCxnSpPr>
            <p:spPr>
              <a:xfrm rot="5400000">
                <a:off x="6967959" y="2213672"/>
                <a:ext cx="387930" cy="105097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Content Placeholder 186">
            <a:extLst>
              <a:ext uri="{FF2B5EF4-FFF2-40B4-BE49-F238E27FC236}">
                <a16:creationId xmlns:a16="http://schemas.microsoft.com/office/drawing/2014/main" id="{663A3E37-01AE-8F18-4759-76B8C15A37AD}"/>
              </a:ext>
            </a:extLst>
          </p:cNvPr>
          <p:cNvSpPr txBox="1">
            <a:spLocks/>
          </p:cNvSpPr>
          <p:nvPr/>
        </p:nvSpPr>
        <p:spPr>
          <a:xfrm>
            <a:off x="1476192" y="29130378"/>
            <a:ext cx="6778505" cy="62403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lang="en-US" sz="4400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1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3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504020202020204" pitchFamily="34" charset="0"/>
              </a:rPr>
              <a:t>EPIC-IIASA generates training data, capturing variability in climate, soil properties, and management practices.</a:t>
            </a:r>
          </a:p>
          <a:p>
            <a:pPr marL="457200" indent="-457200">
              <a:lnSpc>
                <a:spcPct val="83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504020202020204" pitchFamily="34" charset="0"/>
              </a:rPr>
              <a:t>Third-order polynomial regression models are trained on 20-year averages to emulate crop model outputs.</a:t>
            </a:r>
          </a:p>
          <a:p>
            <a:pPr marL="457200" indent="-457200">
              <a:lnSpc>
                <a:spcPct val="83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504020202020204" pitchFamily="34" charset="0"/>
              </a:rPr>
              <a:t>The model network breaks down biomass prediction into root weight, yield, and carbon accumulation.</a:t>
            </a:r>
          </a:p>
          <a:p>
            <a:pPr marL="457200" indent="-457200">
              <a:lnSpc>
                <a:spcPct val="83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504020202020204" pitchFamily="34" charset="0"/>
              </a:rPr>
              <a:t>Allows for efficient, real-time yield estimations / uncertainty intervals / explainable relationships as captured by the crop model.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70712B37-82B6-B923-A07C-348C638C198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792362" y="29240277"/>
            <a:ext cx="5316962" cy="3214907"/>
          </a:xfrm>
          <a:prstGeom prst="rect">
            <a:avLst/>
          </a:prstGeom>
        </p:spPr>
      </p:pic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607243F-2FC0-14A8-E686-F67882E842E0}"/>
              </a:ext>
            </a:extLst>
          </p:cNvPr>
          <p:cNvSpPr/>
          <p:nvPr/>
        </p:nvSpPr>
        <p:spPr>
          <a:xfrm>
            <a:off x="15527484" y="27389891"/>
            <a:ext cx="13641057" cy="8742944"/>
          </a:xfrm>
          <a:prstGeom prst="roundRect">
            <a:avLst>
              <a:gd name="adj" fmla="val 29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 Placeholder 189">
            <a:extLst>
              <a:ext uri="{FF2B5EF4-FFF2-40B4-BE49-F238E27FC236}">
                <a16:creationId xmlns:a16="http://schemas.microsoft.com/office/drawing/2014/main" id="{BCAD5647-F92F-5D8B-EAC2-FC27EAB8F018}"/>
              </a:ext>
            </a:extLst>
          </p:cNvPr>
          <p:cNvSpPr txBox="1">
            <a:spLocks/>
          </p:cNvSpPr>
          <p:nvPr/>
        </p:nvSpPr>
        <p:spPr>
          <a:xfrm>
            <a:off x="16025532" y="27688120"/>
            <a:ext cx="12724368" cy="111014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6000" kern="1200">
                <a:solidFill>
                  <a:srgbClr val="005A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054974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700" dirty="0">
                <a:solidFill>
                  <a:srgbClr val="4F793A"/>
                </a:solidFill>
                <a:latin typeface="Arial Nova" panose="020B0504020202020204" pitchFamily="34" charset="0"/>
              </a:rPr>
              <a:t>Use Cases</a:t>
            </a:r>
          </a:p>
        </p:txBody>
      </p:sp>
      <p:pic>
        <p:nvPicPr>
          <p:cNvPr id="132" name="Content Placeholder 14">
            <a:extLst>
              <a:ext uri="{FF2B5EF4-FFF2-40B4-BE49-F238E27FC236}">
                <a16:creationId xmlns:a16="http://schemas.microsoft.com/office/drawing/2014/main" id="{365C7C14-FFDA-3E1C-94B6-A2A37364EAA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048993" y="29527019"/>
            <a:ext cx="2660367" cy="285758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79550C0C-864F-4936-2801-9462809DFF4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9675114" y="29533699"/>
            <a:ext cx="2646223" cy="283045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D02B5F9C-0ACC-FB92-031D-F508F6DFE12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048993" y="32970708"/>
            <a:ext cx="2703276" cy="2842881"/>
          </a:xfrm>
          <a:prstGeom prst="rect">
            <a:avLst/>
          </a:prstGeom>
        </p:spPr>
      </p:pic>
      <p:pic>
        <p:nvPicPr>
          <p:cNvPr id="135" name="Picture 134" descr="A map of europe with different colored lines&#10;&#10;Description automatically generated">
            <a:extLst>
              <a:ext uri="{FF2B5EF4-FFF2-40B4-BE49-F238E27FC236}">
                <a16:creationId xmlns:a16="http://schemas.microsoft.com/office/drawing/2014/main" id="{14F6E840-8FF7-AD57-8E52-8EBE8B705309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r="30144"/>
          <a:stretch/>
        </p:blipFill>
        <p:spPr>
          <a:xfrm>
            <a:off x="19684094" y="32712715"/>
            <a:ext cx="2332443" cy="3338929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BE223CBF-0F07-89D4-C933-A10EEDB23384}"/>
              </a:ext>
            </a:extLst>
          </p:cNvPr>
          <p:cNvSpPr txBox="1"/>
          <p:nvPr/>
        </p:nvSpPr>
        <p:spPr>
          <a:xfrm>
            <a:off x="16019572" y="28982235"/>
            <a:ext cx="596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a) Large-scale predictions of management change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52F6EE82-9F30-7E17-35B0-FAFCDA1946F4}"/>
              </a:ext>
            </a:extLst>
          </p:cNvPr>
          <p:cNvCxnSpPr/>
          <p:nvPr/>
        </p:nvCxnSpPr>
        <p:spPr>
          <a:xfrm>
            <a:off x="18848846" y="30669156"/>
            <a:ext cx="720464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1529404E-0646-72A9-4E49-C61DED41C494}"/>
              </a:ext>
            </a:extLst>
          </p:cNvPr>
          <p:cNvSpPr txBox="1"/>
          <p:nvPr/>
        </p:nvSpPr>
        <p:spPr>
          <a:xfrm>
            <a:off x="18752269" y="30847480"/>
            <a:ext cx="8370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 Nova" panose="020B0504020202020204" pitchFamily="34" charset="0"/>
              </a:rPr>
              <a:t>+ residue </a:t>
            </a:r>
          </a:p>
          <a:p>
            <a:r>
              <a:rPr lang="en-US" sz="1100" b="1" dirty="0">
                <a:latin typeface="Arial Nova" panose="020B0504020202020204" pitchFamily="34" charset="0"/>
              </a:rPr>
              <a:t>retention</a:t>
            </a:r>
          </a:p>
          <a:p>
            <a:r>
              <a:rPr lang="en-US" sz="1100" b="1" dirty="0">
                <a:latin typeface="Arial Nova" panose="020B0504020202020204" pitchFamily="34" charset="0"/>
              </a:rPr>
              <a:t>+ N appl.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2B3E122-3D06-FA9F-B177-90580998CA9C}"/>
              </a:ext>
            </a:extLst>
          </p:cNvPr>
          <p:cNvSpPr txBox="1"/>
          <p:nvPr/>
        </p:nvSpPr>
        <p:spPr>
          <a:xfrm>
            <a:off x="16019572" y="32546272"/>
            <a:ext cx="1443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Error maps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E8C1C5C-EA3B-095F-3802-14EC983A1123}"/>
              </a:ext>
            </a:extLst>
          </p:cNvPr>
          <p:cNvSpPr txBox="1"/>
          <p:nvPr/>
        </p:nvSpPr>
        <p:spPr>
          <a:xfrm>
            <a:off x="19686867" y="32546272"/>
            <a:ext cx="1926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Crop calendars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5923B13-E7E9-2F94-04FB-691DF69CE1D5}"/>
              </a:ext>
            </a:extLst>
          </p:cNvPr>
          <p:cNvSpPr txBox="1"/>
          <p:nvPr/>
        </p:nvSpPr>
        <p:spPr>
          <a:xfrm>
            <a:off x="22981570" y="28982235"/>
            <a:ext cx="5512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b) Predictions for single location (Farmer’s App)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EADE8B9C-DDD2-5C69-542B-2922DA97DB9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2981570" y="29641948"/>
            <a:ext cx="5700732" cy="4454547"/>
          </a:xfrm>
          <a:prstGeom prst="roundRect">
            <a:avLst>
              <a:gd name="adj" fmla="val 1271"/>
            </a:avLst>
          </a:prstGeom>
        </p:spPr>
      </p:pic>
      <p:sp>
        <p:nvSpPr>
          <p:cNvPr id="149" name="Text Placeholder 187">
            <a:extLst>
              <a:ext uri="{FF2B5EF4-FFF2-40B4-BE49-F238E27FC236}">
                <a16:creationId xmlns:a16="http://schemas.microsoft.com/office/drawing/2014/main" id="{711CD133-BBBB-002F-54D3-2C9A6DF03F9E}"/>
              </a:ext>
            </a:extLst>
          </p:cNvPr>
          <p:cNvSpPr txBox="1">
            <a:spLocks/>
          </p:cNvSpPr>
          <p:nvPr/>
        </p:nvSpPr>
        <p:spPr>
          <a:xfrm>
            <a:off x="965200" y="2470253"/>
            <a:ext cx="20370800" cy="2558582"/>
          </a:xfrm>
          <a:prstGeom prst="rect">
            <a:avLst/>
          </a:prstGeom>
        </p:spPr>
        <p:txBody>
          <a:bodyPr/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8000" dirty="0">
                <a:solidFill>
                  <a:srgbClr val="4F793A"/>
                </a:solidFill>
                <a:latin typeface="Arial Nova" panose="020B0504020202020204" pitchFamily="34" charset="0"/>
              </a:rPr>
              <a:t>AI4SoilHealth: Supporting Europe’s Soil Deal Using AI Technology and Predictive Services</a:t>
            </a:r>
          </a:p>
        </p:txBody>
      </p:sp>
      <p:sp>
        <p:nvSpPr>
          <p:cNvPr id="150" name="Text Placeholder 188">
            <a:extLst>
              <a:ext uri="{FF2B5EF4-FFF2-40B4-BE49-F238E27FC236}">
                <a16:creationId xmlns:a16="http://schemas.microsoft.com/office/drawing/2014/main" id="{CA9ADC1B-312A-B4F3-4C36-A9E935DBAAB2}"/>
              </a:ext>
            </a:extLst>
          </p:cNvPr>
          <p:cNvSpPr txBox="1">
            <a:spLocks/>
          </p:cNvSpPr>
          <p:nvPr/>
        </p:nvSpPr>
        <p:spPr>
          <a:xfrm>
            <a:off x="1111639" y="5471744"/>
            <a:ext cx="18535769" cy="2026471"/>
          </a:xfrm>
          <a:prstGeom prst="rect">
            <a:avLst/>
          </a:prstGeom>
        </p:spPr>
        <p:txBody>
          <a:bodyPr/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en-US" sz="3200" dirty="0">
                <a:latin typeface="Arial Nova" panose="020B0504020202020204" pitchFamily="34" charset="0"/>
              </a:rPr>
              <a:t>Thomas Oberleitner</a:t>
            </a:r>
            <a:r>
              <a:rPr lang="en-US" sz="3200" baseline="30000" dirty="0">
                <a:latin typeface="Arial Nova" panose="020B0504020202020204" pitchFamily="34" charset="0"/>
              </a:rPr>
              <a:t>1</a:t>
            </a:r>
            <a:r>
              <a:rPr lang="en-US" sz="3200" dirty="0">
                <a:latin typeface="Arial Nova" panose="020B0504020202020204" pitchFamily="34" charset="0"/>
              </a:rPr>
              <a:t>, Rastislav Skalsky</a:t>
            </a:r>
            <a:r>
              <a:rPr lang="en-US" sz="3200" baseline="30000" dirty="0">
                <a:latin typeface="Arial Nova" panose="020B0504020202020204" pitchFamily="34" charset="0"/>
              </a:rPr>
              <a:t>1</a:t>
            </a:r>
            <a:r>
              <a:rPr lang="en-US" sz="3200" dirty="0">
                <a:latin typeface="Arial Nova" panose="020B0504020202020204" pitchFamily="34" charset="0"/>
              </a:rPr>
              <a:t>, Juraj Balkovic</a:t>
            </a:r>
            <a:r>
              <a:rPr lang="en-US" sz="3200" baseline="30000" dirty="0">
                <a:latin typeface="Arial Nova" panose="020B0504020202020204" pitchFamily="34" charset="0"/>
              </a:rPr>
              <a:t>1</a:t>
            </a:r>
            <a:r>
              <a:rPr lang="en-US" sz="3200" dirty="0">
                <a:latin typeface="Arial Nova" panose="020B0504020202020204" pitchFamily="34" charset="0"/>
              </a:rPr>
              <a:t>, Christian Folberth</a:t>
            </a:r>
            <a:r>
              <a:rPr lang="en-US" sz="3200" baseline="30000" dirty="0">
                <a:latin typeface="Arial Nova" panose="020B0504020202020204" pitchFamily="34" charset="0"/>
              </a:rPr>
              <a:t>1</a:t>
            </a:r>
            <a:r>
              <a:rPr lang="en-US" sz="3200" dirty="0">
                <a:latin typeface="Arial Nova" panose="020B0504020202020204" pitchFamily="34" charset="0"/>
              </a:rPr>
              <a:t>, Tara Ippolito</a:t>
            </a:r>
            <a:r>
              <a:rPr lang="en-US" sz="3200" baseline="30000" dirty="0">
                <a:latin typeface="Arial Nova" panose="020B0504020202020204" pitchFamily="34" charset="0"/>
              </a:rPr>
              <a:t>1,2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3200" baseline="30000" dirty="0">
                <a:latin typeface="Arial Nova" panose="020B0504020202020204" pitchFamily="34" charset="0"/>
              </a:rPr>
              <a:t>1</a:t>
            </a:r>
            <a:r>
              <a:rPr lang="en-US" sz="3200" dirty="0">
                <a:latin typeface="Arial Nova" panose="020B0504020202020204" pitchFamily="34" charset="0"/>
              </a:rPr>
              <a:t> International Institute for Applied Systems Analysis (IIASA), </a:t>
            </a:r>
            <a:r>
              <a:rPr lang="en-US" sz="3200" dirty="0" err="1">
                <a:latin typeface="Arial Nova" panose="020B0504020202020204" pitchFamily="34" charset="0"/>
              </a:rPr>
              <a:t>Laxenburg</a:t>
            </a:r>
            <a:r>
              <a:rPr lang="en-US" sz="3200" dirty="0">
                <a:latin typeface="Arial Nova" panose="020B0504020202020204" pitchFamily="34" charset="0"/>
              </a:rPr>
              <a:t>, Austria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3200" baseline="30000" dirty="0">
                <a:latin typeface="Arial Nova" panose="020B0504020202020204" pitchFamily="34" charset="0"/>
              </a:rPr>
              <a:t>2</a:t>
            </a:r>
            <a:r>
              <a:rPr lang="en-US" sz="3200" dirty="0">
                <a:latin typeface="Arial Nova" panose="020B0504020202020204" pitchFamily="34" charset="0"/>
              </a:rPr>
              <a:t> Syngenta Group, Basel, Switzerland</a:t>
            </a:r>
          </a:p>
          <a:p>
            <a:pPr>
              <a:lnSpc>
                <a:spcPct val="50000"/>
              </a:lnSpc>
            </a:pPr>
            <a:endParaRPr lang="en-US" sz="3200" dirty="0">
              <a:latin typeface="Arial Nova" panose="020B0504020202020204" pitchFamily="34" charset="0"/>
            </a:endParaRPr>
          </a:p>
        </p:txBody>
      </p:sp>
      <p:sp>
        <p:nvSpPr>
          <p:cNvPr id="154" name="Text Placeholder 187">
            <a:extLst>
              <a:ext uri="{FF2B5EF4-FFF2-40B4-BE49-F238E27FC236}">
                <a16:creationId xmlns:a16="http://schemas.microsoft.com/office/drawing/2014/main" id="{D6F25DC3-7959-8C20-FD84-C34B8F649CC5}"/>
              </a:ext>
            </a:extLst>
          </p:cNvPr>
          <p:cNvSpPr txBox="1">
            <a:spLocks/>
          </p:cNvSpPr>
          <p:nvPr/>
        </p:nvSpPr>
        <p:spPr>
          <a:xfrm>
            <a:off x="1111639" y="870730"/>
            <a:ext cx="28038554" cy="1066798"/>
          </a:xfrm>
          <a:prstGeom prst="rect">
            <a:avLst/>
          </a:prstGeom>
        </p:spPr>
        <p:txBody>
          <a:bodyPr/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800" dirty="0">
                <a:latin typeface="Arial Nova" panose="020B0504020202020204" pitchFamily="34" charset="0"/>
              </a:rPr>
              <a:t>Mission Soil.at - Retrospect and Prospect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BF6F724-539E-62C6-660D-73080FA82C08}"/>
              </a:ext>
            </a:extLst>
          </p:cNvPr>
          <p:cNvCxnSpPr>
            <a:cxnSpLocks/>
          </p:cNvCxnSpPr>
          <p:nvPr/>
        </p:nvCxnSpPr>
        <p:spPr>
          <a:xfrm>
            <a:off x="1111639" y="1943116"/>
            <a:ext cx="28038554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6ED0F22-7AB3-CE12-0EA2-DDCD9AD1F9C7}"/>
              </a:ext>
            </a:extLst>
          </p:cNvPr>
          <p:cNvSpPr/>
          <p:nvPr/>
        </p:nvSpPr>
        <p:spPr>
          <a:xfrm>
            <a:off x="1063513" y="8094146"/>
            <a:ext cx="28110327" cy="8742944"/>
          </a:xfrm>
          <a:prstGeom prst="roundRect">
            <a:avLst>
              <a:gd name="adj" fmla="val 29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 Placeholder 189">
            <a:extLst>
              <a:ext uri="{FF2B5EF4-FFF2-40B4-BE49-F238E27FC236}">
                <a16:creationId xmlns:a16="http://schemas.microsoft.com/office/drawing/2014/main" id="{0EF6C1FD-B921-C776-7D85-1D6983ABA292}"/>
              </a:ext>
            </a:extLst>
          </p:cNvPr>
          <p:cNvSpPr txBox="1">
            <a:spLocks/>
          </p:cNvSpPr>
          <p:nvPr/>
        </p:nvSpPr>
        <p:spPr>
          <a:xfrm>
            <a:off x="1480841" y="8387621"/>
            <a:ext cx="6773855" cy="111014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6000" kern="1200">
                <a:solidFill>
                  <a:srgbClr val="005A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054974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700" dirty="0">
                <a:solidFill>
                  <a:srgbClr val="4F793A"/>
                </a:solidFill>
                <a:latin typeface="Arial Nova" panose="020B0504020202020204" pitchFamily="34" charset="0"/>
              </a:rPr>
              <a:t>Challenge</a:t>
            </a:r>
          </a:p>
        </p:txBody>
      </p:sp>
      <p:sp>
        <p:nvSpPr>
          <p:cNvPr id="162" name="Content Placeholder 186">
            <a:extLst>
              <a:ext uri="{FF2B5EF4-FFF2-40B4-BE49-F238E27FC236}">
                <a16:creationId xmlns:a16="http://schemas.microsoft.com/office/drawing/2014/main" id="{ED08AD10-036B-DFC5-DAC2-AAB5D2E9CBA1}"/>
              </a:ext>
            </a:extLst>
          </p:cNvPr>
          <p:cNvSpPr txBox="1">
            <a:spLocks/>
          </p:cNvSpPr>
          <p:nvPr/>
        </p:nvSpPr>
        <p:spPr>
          <a:xfrm>
            <a:off x="1476192" y="9808128"/>
            <a:ext cx="6778505" cy="207907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lang="en-US" sz="4400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1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 Nova" panose="020B0504020202020204" pitchFamily="34" charset="0"/>
              </a:rPr>
              <a:t>Inconsistent and inadequate soil health monitoring across Europe hinders sustainable soil management.</a:t>
            </a:r>
          </a:p>
        </p:txBody>
      </p:sp>
      <p:sp>
        <p:nvSpPr>
          <p:cNvPr id="163" name="Text Placeholder 189">
            <a:extLst>
              <a:ext uri="{FF2B5EF4-FFF2-40B4-BE49-F238E27FC236}">
                <a16:creationId xmlns:a16="http://schemas.microsoft.com/office/drawing/2014/main" id="{E3F1A57A-65B4-250C-E788-80FB3C607EAF}"/>
              </a:ext>
            </a:extLst>
          </p:cNvPr>
          <p:cNvSpPr txBox="1">
            <a:spLocks/>
          </p:cNvSpPr>
          <p:nvPr/>
        </p:nvSpPr>
        <p:spPr>
          <a:xfrm>
            <a:off x="1480841" y="12495913"/>
            <a:ext cx="6773855" cy="111014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6000" kern="1200">
                <a:solidFill>
                  <a:srgbClr val="005A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054974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700" dirty="0">
                <a:solidFill>
                  <a:srgbClr val="4F793A"/>
                </a:solidFill>
                <a:latin typeface="Arial Nova" panose="020B0504020202020204" pitchFamily="34" charset="0"/>
              </a:rPr>
              <a:t>Aim</a:t>
            </a:r>
          </a:p>
        </p:txBody>
      </p:sp>
      <p:sp>
        <p:nvSpPr>
          <p:cNvPr id="164" name="Content Placeholder 186">
            <a:extLst>
              <a:ext uri="{FF2B5EF4-FFF2-40B4-BE49-F238E27FC236}">
                <a16:creationId xmlns:a16="http://schemas.microsoft.com/office/drawing/2014/main" id="{EE10AEEE-099A-BF55-25F8-15BA84BF3AD6}"/>
              </a:ext>
            </a:extLst>
          </p:cNvPr>
          <p:cNvSpPr txBox="1">
            <a:spLocks/>
          </p:cNvSpPr>
          <p:nvPr/>
        </p:nvSpPr>
        <p:spPr>
          <a:xfrm>
            <a:off x="1476192" y="13916420"/>
            <a:ext cx="6778505" cy="207907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lang="en-US" sz="4400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1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 Nova" panose="020B0504020202020204" pitchFamily="34" charset="0"/>
              </a:rPr>
              <a:t>Develop AI-driven tools and a digital infrastructure to enhance soil health data collection, assessment, and prediction across Europe.</a:t>
            </a:r>
          </a:p>
        </p:txBody>
      </p:sp>
      <p:sp>
        <p:nvSpPr>
          <p:cNvPr id="165" name="Text Placeholder 189">
            <a:extLst>
              <a:ext uri="{FF2B5EF4-FFF2-40B4-BE49-F238E27FC236}">
                <a16:creationId xmlns:a16="http://schemas.microsoft.com/office/drawing/2014/main" id="{CD414A53-4C52-3B26-E828-3AC1070CF865}"/>
              </a:ext>
            </a:extLst>
          </p:cNvPr>
          <p:cNvSpPr txBox="1">
            <a:spLocks/>
          </p:cNvSpPr>
          <p:nvPr/>
        </p:nvSpPr>
        <p:spPr>
          <a:xfrm>
            <a:off x="21752209" y="8387621"/>
            <a:ext cx="6773855" cy="111014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6000" kern="1200">
                <a:solidFill>
                  <a:srgbClr val="005A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054974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700" dirty="0">
                <a:solidFill>
                  <a:srgbClr val="4F793A"/>
                </a:solidFill>
                <a:latin typeface="Arial Nova" panose="020B0504020202020204" pitchFamily="34" charset="0"/>
              </a:rPr>
              <a:t>Action</a:t>
            </a:r>
          </a:p>
        </p:txBody>
      </p:sp>
      <p:sp>
        <p:nvSpPr>
          <p:cNvPr id="166" name="Content Placeholder 186">
            <a:extLst>
              <a:ext uri="{FF2B5EF4-FFF2-40B4-BE49-F238E27FC236}">
                <a16:creationId xmlns:a16="http://schemas.microsoft.com/office/drawing/2014/main" id="{07B56455-086E-5576-A790-C018C0328135}"/>
              </a:ext>
            </a:extLst>
          </p:cNvPr>
          <p:cNvSpPr txBox="1">
            <a:spLocks/>
          </p:cNvSpPr>
          <p:nvPr/>
        </p:nvSpPr>
        <p:spPr>
          <a:xfrm>
            <a:off x="21747560" y="9808128"/>
            <a:ext cx="6778505" cy="207907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lang="en-US" sz="4400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1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 Nova" panose="020B0504020202020204" pitchFamily="34" charset="0"/>
              </a:rPr>
              <a:t>Create a Soil Digital Twin, a Soil Health Index, and AI-powered tools to provide real-time soil health assessments and predictions.</a:t>
            </a:r>
          </a:p>
        </p:txBody>
      </p:sp>
      <p:sp>
        <p:nvSpPr>
          <p:cNvPr id="167" name="Text Placeholder 189">
            <a:extLst>
              <a:ext uri="{FF2B5EF4-FFF2-40B4-BE49-F238E27FC236}">
                <a16:creationId xmlns:a16="http://schemas.microsoft.com/office/drawing/2014/main" id="{5CD5D577-3D1A-CCAD-302C-16F280CE7240}"/>
              </a:ext>
            </a:extLst>
          </p:cNvPr>
          <p:cNvSpPr txBox="1">
            <a:spLocks/>
          </p:cNvSpPr>
          <p:nvPr/>
        </p:nvSpPr>
        <p:spPr>
          <a:xfrm>
            <a:off x="21752209" y="12653179"/>
            <a:ext cx="6773855" cy="111014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6000" kern="1200">
                <a:solidFill>
                  <a:srgbClr val="005A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054974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700" dirty="0">
                <a:solidFill>
                  <a:srgbClr val="4F793A"/>
                </a:solidFill>
                <a:latin typeface="Arial Nova" panose="020B0504020202020204" pitchFamily="34" charset="0"/>
              </a:rPr>
              <a:t>Role of IIASA</a:t>
            </a:r>
          </a:p>
        </p:txBody>
      </p:sp>
      <p:sp>
        <p:nvSpPr>
          <p:cNvPr id="168" name="Content Placeholder 186">
            <a:extLst>
              <a:ext uri="{FF2B5EF4-FFF2-40B4-BE49-F238E27FC236}">
                <a16:creationId xmlns:a16="http://schemas.microsoft.com/office/drawing/2014/main" id="{4B24D0DD-B7A5-08A1-C439-84C247CC8324}"/>
              </a:ext>
            </a:extLst>
          </p:cNvPr>
          <p:cNvSpPr txBox="1">
            <a:spLocks/>
          </p:cNvSpPr>
          <p:nvPr/>
        </p:nvSpPr>
        <p:spPr>
          <a:xfrm>
            <a:off x="21747560" y="14073686"/>
            <a:ext cx="6778505" cy="207907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lang="en-US" sz="4400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146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 Nova" panose="020B0504020202020204" pitchFamily="34" charset="0"/>
              </a:rPr>
              <a:t>Develop pan-European, predictive services for soil health, contributing to sustainable soil management policies.</a:t>
            </a:r>
          </a:p>
        </p:txBody>
      </p:sp>
      <p:pic>
        <p:nvPicPr>
          <p:cNvPr id="170" name="Graphic 169">
            <a:extLst>
              <a:ext uri="{FF2B5EF4-FFF2-40B4-BE49-F238E27FC236}">
                <a16:creationId xmlns:a16="http://schemas.microsoft.com/office/drawing/2014/main" id="{238C055B-BC58-A051-CA0E-473316D3DA0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5700191" y="14359606"/>
            <a:ext cx="1896396" cy="1679665"/>
          </a:xfrm>
          <a:prstGeom prst="rect">
            <a:avLst/>
          </a:prstGeom>
        </p:spPr>
      </p:pic>
      <p:pic>
        <p:nvPicPr>
          <p:cNvPr id="172" name="Graphic 171">
            <a:extLst>
              <a:ext uri="{FF2B5EF4-FFF2-40B4-BE49-F238E27FC236}">
                <a16:creationId xmlns:a16="http://schemas.microsoft.com/office/drawing/2014/main" id="{5462C678-20B7-BF63-3577-C56AA7EE077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320566" y="13256094"/>
            <a:ext cx="1896823" cy="1680043"/>
          </a:xfrm>
          <a:prstGeom prst="rect">
            <a:avLst/>
          </a:prstGeom>
        </p:spPr>
      </p:pic>
      <p:pic>
        <p:nvPicPr>
          <p:cNvPr id="174" name="Graphic 173">
            <a:extLst>
              <a:ext uri="{FF2B5EF4-FFF2-40B4-BE49-F238E27FC236}">
                <a16:creationId xmlns:a16="http://schemas.microsoft.com/office/drawing/2014/main" id="{CBA18B6A-A7B0-45FE-6A58-25D82449E5F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2113917" y="14356989"/>
            <a:ext cx="1896395" cy="1695815"/>
          </a:xfrm>
          <a:prstGeom prst="rect">
            <a:avLst/>
          </a:prstGeom>
        </p:spPr>
      </p:pic>
      <p:pic>
        <p:nvPicPr>
          <p:cNvPr id="176" name="Graphic 175">
            <a:extLst>
              <a:ext uri="{FF2B5EF4-FFF2-40B4-BE49-F238E27FC236}">
                <a16:creationId xmlns:a16="http://schemas.microsoft.com/office/drawing/2014/main" id="{A3FBC9C0-D992-02A3-1337-EBFEA191089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3906840" y="13251103"/>
            <a:ext cx="1896823" cy="1680043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15CD5176-06EE-A1CB-3DC2-0EC03E9103D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7493115" y="13254774"/>
            <a:ext cx="1878693" cy="1676372"/>
          </a:xfrm>
          <a:prstGeom prst="rect">
            <a:avLst/>
          </a:prstGeom>
        </p:spPr>
      </p:pic>
      <p:cxnSp>
        <p:nvCxnSpPr>
          <p:cNvPr id="184" name="Connector: Elbow 183">
            <a:extLst>
              <a:ext uri="{FF2B5EF4-FFF2-40B4-BE49-F238E27FC236}">
                <a16:creationId xmlns:a16="http://schemas.microsoft.com/office/drawing/2014/main" id="{1A23C023-A667-3B31-CE6A-28CDF197090D}"/>
              </a:ext>
            </a:extLst>
          </p:cNvPr>
          <p:cNvCxnSpPr/>
          <p:nvPr/>
        </p:nvCxnSpPr>
        <p:spPr>
          <a:xfrm rot="10800000">
            <a:off x="8254696" y="10053766"/>
            <a:ext cx="2634988" cy="959179"/>
          </a:xfrm>
          <a:prstGeom prst="bentConnector3">
            <a:avLst>
              <a:gd name="adj1" fmla="val 47761"/>
            </a:avLst>
          </a:prstGeom>
          <a:ln w="38100">
            <a:solidFill>
              <a:srgbClr val="4F793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or: Elbow 195">
            <a:extLst>
              <a:ext uri="{FF2B5EF4-FFF2-40B4-BE49-F238E27FC236}">
                <a16:creationId xmlns:a16="http://schemas.microsoft.com/office/drawing/2014/main" id="{D6073158-BF1C-DBB5-861E-FC104E26E5E3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54696" y="11833051"/>
            <a:ext cx="2634988" cy="2376000"/>
          </a:xfrm>
          <a:prstGeom prst="bentConnector3">
            <a:avLst>
              <a:gd name="adj1" fmla="val 47761"/>
            </a:avLst>
          </a:prstGeom>
          <a:ln w="38100">
            <a:solidFill>
              <a:srgbClr val="4F793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or: Elbow 198">
            <a:extLst>
              <a:ext uri="{FF2B5EF4-FFF2-40B4-BE49-F238E27FC236}">
                <a16:creationId xmlns:a16="http://schemas.microsoft.com/office/drawing/2014/main" id="{A80FCE83-9D36-7830-3A93-DFC04E8EDB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18758136" y="10053766"/>
            <a:ext cx="2634988" cy="959179"/>
          </a:xfrm>
          <a:prstGeom prst="bentConnector3">
            <a:avLst>
              <a:gd name="adj1" fmla="val 47761"/>
            </a:avLst>
          </a:prstGeom>
          <a:ln w="38100">
            <a:solidFill>
              <a:srgbClr val="4F793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or: Elbow 199">
            <a:extLst>
              <a:ext uri="{FF2B5EF4-FFF2-40B4-BE49-F238E27FC236}">
                <a16:creationId xmlns:a16="http://schemas.microsoft.com/office/drawing/2014/main" id="{17EFB1AA-B74C-B28C-803A-20AA2D50C282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8758136" y="11833051"/>
            <a:ext cx="2634988" cy="2376000"/>
          </a:xfrm>
          <a:prstGeom prst="bentConnector3">
            <a:avLst>
              <a:gd name="adj1" fmla="val 47761"/>
            </a:avLst>
          </a:prstGeom>
          <a:ln w="38100">
            <a:solidFill>
              <a:srgbClr val="4F793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aphic 5">
            <a:extLst>
              <a:ext uri="{FF2B5EF4-FFF2-40B4-BE49-F238E27FC236}">
                <a16:creationId xmlns:a16="http://schemas.microsoft.com/office/drawing/2014/main" id="{D8FAC91C-B3C8-EC60-E795-269B12461AF3}"/>
              </a:ext>
            </a:extLst>
          </p:cNvPr>
          <p:cNvGrpSpPr/>
          <p:nvPr/>
        </p:nvGrpSpPr>
        <p:grpSpPr>
          <a:xfrm>
            <a:off x="27895161" y="18312968"/>
            <a:ext cx="813933" cy="813933"/>
            <a:chOff x="27914211" y="18322493"/>
            <a:chExt cx="813933" cy="813933"/>
          </a:xfrm>
          <a:solidFill>
            <a:srgbClr val="4F793A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6FF428-214E-D1DE-8B59-0E9B5745EAB2}"/>
                </a:ext>
              </a:extLst>
            </p:cNvPr>
            <p:cNvSpPr/>
            <p:nvPr/>
          </p:nvSpPr>
          <p:spPr>
            <a:xfrm>
              <a:off x="27914211" y="18322493"/>
              <a:ext cx="28066" cy="28066"/>
            </a:xfrm>
            <a:custGeom>
              <a:avLst/>
              <a:gdLst>
                <a:gd name="connsiteX0" fmla="*/ 32 w 28066"/>
                <a:gd name="connsiteY0" fmla="*/ 32 h 28066"/>
                <a:gd name="connsiteX1" fmla="*/ 28099 w 28066"/>
                <a:gd name="connsiteY1" fmla="*/ 32 h 28066"/>
                <a:gd name="connsiteX2" fmla="*/ 28099 w 28066"/>
                <a:gd name="connsiteY2" fmla="*/ 28099 h 28066"/>
                <a:gd name="connsiteX3" fmla="*/ 32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32"/>
                  </a:moveTo>
                  <a:lnTo>
                    <a:pt x="28099" y="32"/>
                  </a:lnTo>
                  <a:lnTo>
                    <a:pt x="28099" y="28099"/>
                  </a:lnTo>
                  <a:lnTo>
                    <a:pt x="32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2B188C7-3177-7F8A-D2EA-094D7C159EDF}"/>
                </a:ext>
              </a:extLst>
            </p:cNvPr>
            <p:cNvSpPr/>
            <p:nvPr/>
          </p:nvSpPr>
          <p:spPr>
            <a:xfrm>
              <a:off x="27914211" y="18350560"/>
              <a:ext cx="28066" cy="28066"/>
            </a:xfrm>
            <a:custGeom>
              <a:avLst/>
              <a:gdLst>
                <a:gd name="connsiteX0" fmla="*/ 32 w 28066"/>
                <a:gd name="connsiteY0" fmla="*/ 40 h 28066"/>
                <a:gd name="connsiteX1" fmla="*/ 28099 w 28066"/>
                <a:gd name="connsiteY1" fmla="*/ 40 h 28066"/>
                <a:gd name="connsiteX2" fmla="*/ 28099 w 28066"/>
                <a:gd name="connsiteY2" fmla="*/ 28107 h 28066"/>
                <a:gd name="connsiteX3" fmla="*/ 32 w 28066"/>
                <a:gd name="connsiteY3" fmla="*/ 281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40"/>
                  </a:moveTo>
                  <a:lnTo>
                    <a:pt x="28099" y="40"/>
                  </a:lnTo>
                  <a:lnTo>
                    <a:pt x="28099" y="28107"/>
                  </a:lnTo>
                  <a:lnTo>
                    <a:pt x="32" y="281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B99F311-7684-4909-A456-F5ACB374D43B}"/>
                </a:ext>
              </a:extLst>
            </p:cNvPr>
            <p:cNvSpPr/>
            <p:nvPr/>
          </p:nvSpPr>
          <p:spPr>
            <a:xfrm>
              <a:off x="27914211" y="18378627"/>
              <a:ext cx="28066" cy="28066"/>
            </a:xfrm>
            <a:custGeom>
              <a:avLst/>
              <a:gdLst>
                <a:gd name="connsiteX0" fmla="*/ 32 w 28066"/>
                <a:gd name="connsiteY0" fmla="*/ 48 h 28066"/>
                <a:gd name="connsiteX1" fmla="*/ 28099 w 28066"/>
                <a:gd name="connsiteY1" fmla="*/ 48 h 28066"/>
                <a:gd name="connsiteX2" fmla="*/ 28099 w 28066"/>
                <a:gd name="connsiteY2" fmla="*/ 28115 h 28066"/>
                <a:gd name="connsiteX3" fmla="*/ 32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48"/>
                  </a:moveTo>
                  <a:lnTo>
                    <a:pt x="28099" y="48"/>
                  </a:lnTo>
                  <a:lnTo>
                    <a:pt x="28099" y="28115"/>
                  </a:lnTo>
                  <a:lnTo>
                    <a:pt x="32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D43EA93-C204-4325-ECB3-91A53453C1C3}"/>
                </a:ext>
              </a:extLst>
            </p:cNvPr>
            <p:cNvSpPr/>
            <p:nvPr/>
          </p:nvSpPr>
          <p:spPr>
            <a:xfrm>
              <a:off x="27914211" y="18406693"/>
              <a:ext cx="28066" cy="28066"/>
            </a:xfrm>
            <a:custGeom>
              <a:avLst/>
              <a:gdLst>
                <a:gd name="connsiteX0" fmla="*/ 32 w 28066"/>
                <a:gd name="connsiteY0" fmla="*/ 56 h 28066"/>
                <a:gd name="connsiteX1" fmla="*/ 28099 w 28066"/>
                <a:gd name="connsiteY1" fmla="*/ 56 h 28066"/>
                <a:gd name="connsiteX2" fmla="*/ 28099 w 28066"/>
                <a:gd name="connsiteY2" fmla="*/ 28123 h 28066"/>
                <a:gd name="connsiteX3" fmla="*/ 32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56"/>
                  </a:moveTo>
                  <a:lnTo>
                    <a:pt x="28099" y="56"/>
                  </a:lnTo>
                  <a:lnTo>
                    <a:pt x="28099" y="28123"/>
                  </a:lnTo>
                  <a:lnTo>
                    <a:pt x="32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43F7A31-C4E7-F8AB-8C27-0E8A2C9935CB}"/>
                </a:ext>
              </a:extLst>
            </p:cNvPr>
            <p:cNvSpPr/>
            <p:nvPr/>
          </p:nvSpPr>
          <p:spPr>
            <a:xfrm>
              <a:off x="27914211" y="18434760"/>
              <a:ext cx="28066" cy="28066"/>
            </a:xfrm>
            <a:custGeom>
              <a:avLst/>
              <a:gdLst>
                <a:gd name="connsiteX0" fmla="*/ 32 w 28066"/>
                <a:gd name="connsiteY0" fmla="*/ 64 h 28066"/>
                <a:gd name="connsiteX1" fmla="*/ 28099 w 28066"/>
                <a:gd name="connsiteY1" fmla="*/ 64 h 28066"/>
                <a:gd name="connsiteX2" fmla="*/ 28099 w 28066"/>
                <a:gd name="connsiteY2" fmla="*/ 28131 h 28066"/>
                <a:gd name="connsiteX3" fmla="*/ 32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64"/>
                  </a:moveTo>
                  <a:lnTo>
                    <a:pt x="28099" y="64"/>
                  </a:lnTo>
                  <a:lnTo>
                    <a:pt x="28099" y="28131"/>
                  </a:lnTo>
                  <a:lnTo>
                    <a:pt x="32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97BDF45-DF7F-A5CF-87B0-C411FEE49A52}"/>
                </a:ext>
              </a:extLst>
            </p:cNvPr>
            <p:cNvSpPr/>
            <p:nvPr/>
          </p:nvSpPr>
          <p:spPr>
            <a:xfrm>
              <a:off x="27914211" y="18462827"/>
              <a:ext cx="28066" cy="28066"/>
            </a:xfrm>
            <a:custGeom>
              <a:avLst/>
              <a:gdLst>
                <a:gd name="connsiteX0" fmla="*/ 32 w 28066"/>
                <a:gd name="connsiteY0" fmla="*/ 72 h 28066"/>
                <a:gd name="connsiteX1" fmla="*/ 28099 w 28066"/>
                <a:gd name="connsiteY1" fmla="*/ 72 h 28066"/>
                <a:gd name="connsiteX2" fmla="*/ 28099 w 28066"/>
                <a:gd name="connsiteY2" fmla="*/ 28139 h 28066"/>
                <a:gd name="connsiteX3" fmla="*/ 32 w 28066"/>
                <a:gd name="connsiteY3" fmla="*/ 2813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72"/>
                  </a:moveTo>
                  <a:lnTo>
                    <a:pt x="28099" y="72"/>
                  </a:lnTo>
                  <a:lnTo>
                    <a:pt x="28099" y="28139"/>
                  </a:lnTo>
                  <a:lnTo>
                    <a:pt x="32" y="2813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F71C598-CA4B-5F4D-2A4B-0E7FCE7FA573}"/>
                </a:ext>
              </a:extLst>
            </p:cNvPr>
            <p:cNvSpPr/>
            <p:nvPr/>
          </p:nvSpPr>
          <p:spPr>
            <a:xfrm>
              <a:off x="27914211" y="18490893"/>
              <a:ext cx="28066" cy="28066"/>
            </a:xfrm>
            <a:custGeom>
              <a:avLst/>
              <a:gdLst>
                <a:gd name="connsiteX0" fmla="*/ 32 w 28066"/>
                <a:gd name="connsiteY0" fmla="*/ 80 h 28066"/>
                <a:gd name="connsiteX1" fmla="*/ 28099 w 28066"/>
                <a:gd name="connsiteY1" fmla="*/ 80 h 28066"/>
                <a:gd name="connsiteX2" fmla="*/ 28099 w 28066"/>
                <a:gd name="connsiteY2" fmla="*/ 28147 h 28066"/>
                <a:gd name="connsiteX3" fmla="*/ 32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80"/>
                  </a:moveTo>
                  <a:lnTo>
                    <a:pt x="28099" y="80"/>
                  </a:lnTo>
                  <a:lnTo>
                    <a:pt x="28099" y="28147"/>
                  </a:lnTo>
                  <a:lnTo>
                    <a:pt x="32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FA827EB-5B88-2197-B9F2-AB93A04E1ABB}"/>
                </a:ext>
              </a:extLst>
            </p:cNvPr>
            <p:cNvSpPr/>
            <p:nvPr/>
          </p:nvSpPr>
          <p:spPr>
            <a:xfrm>
              <a:off x="27914211" y="18547027"/>
              <a:ext cx="28066" cy="28066"/>
            </a:xfrm>
            <a:custGeom>
              <a:avLst/>
              <a:gdLst>
                <a:gd name="connsiteX0" fmla="*/ 32 w 28066"/>
                <a:gd name="connsiteY0" fmla="*/ 96 h 28066"/>
                <a:gd name="connsiteX1" fmla="*/ 28099 w 28066"/>
                <a:gd name="connsiteY1" fmla="*/ 96 h 28066"/>
                <a:gd name="connsiteX2" fmla="*/ 28099 w 28066"/>
                <a:gd name="connsiteY2" fmla="*/ 28163 h 28066"/>
                <a:gd name="connsiteX3" fmla="*/ 32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96"/>
                  </a:moveTo>
                  <a:lnTo>
                    <a:pt x="28099" y="96"/>
                  </a:lnTo>
                  <a:lnTo>
                    <a:pt x="28099" y="28163"/>
                  </a:lnTo>
                  <a:lnTo>
                    <a:pt x="32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393F61B-793A-E9BE-5325-EA7BC427506B}"/>
                </a:ext>
              </a:extLst>
            </p:cNvPr>
            <p:cNvSpPr/>
            <p:nvPr/>
          </p:nvSpPr>
          <p:spPr>
            <a:xfrm>
              <a:off x="27914211" y="18575093"/>
              <a:ext cx="28066" cy="28066"/>
            </a:xfrm>
            <a:custGeom>
              <a:avLst/>
              <a:gdLst>
                <a:gd name="connsiteX0" fmla="*/ 32 w 28066"/>
                <a:gd name="connsiteY0" fmla="*/ 104 h 28066"/>
                <a:gd name="connsiteX1" fmla="*/ 28099 w 28066"/>
                <a:gd name="connsiteY1" fmla="*/ 104 h 28066"/>
                <a:gd name="connsiteX2" fmla="*/ 28099 w 28066"/>
                <a:gd name="connsiteY2" fmla="*/ 28171 h 28066"/>
                <a:gd name="connsiteX3" fmla="*/ 32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104"/>
                  </a:moveTo>
                  <a:lnTo>
                    <a:pt x="28099" y="104"/>
                  </a:lnTo>
                  <a:lnTo>
                    <a:pt x="28099" y="28171"/>
                  </a:lnTo>
                  <a:lnTo>
                    <a:pt x="32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F8CBE7F-3C57-A4A6-0AAC-0D318966B12E}"/>
                </a:ext>
              </a:extLst>
            </p:cNvPr>
            <p:cNvSpPr/>
            <p:nvPr/>
          </p:nvSpPr>
          <p:spPr>
            <a:xfrm>
              <a:off x="27914211" y="18631227"/>
              <a:ext cx="28066" cy="28066"/>
            </a:xfrm>
            <a:custGeom>
              <a:avLst/>
              <a:gdLst>
                <a:gd name="connsiteX0" fmla="*/ 32 w 28066"/>
                <a:gd name="connsiteY0" fmla="*/ 120 h 28066"/>
                <a:gd name="connsiteX1" fmla="*/ 28099 w 28066"/>
                <a:gd name="connsiteY1" fmla="*/ 120 h 28066"/>
                <a:gd name="connsiteX2" fmla="*/ 28099 w 28066"/>
                <a:gd name="connsiteY2" fmla="*/ 28187 h 28066"/>
                <a:gd name="connsiteX3" fmla="*/ 32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120"/>
                  </a:moveTo>
                  <a:lnTo>
                    <a:pt x="28099" y="120"/>
                  </a:lnTo>
                  <a:lnTo>
                    <a:pt x="28099" y="28187"/>
                  </a:lnTo>
                  <a:lnTo>
                    <a:pt x="32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FFF5E45-3E06-8680-296B-6BAFB2A4B3DF}"/>
                </a:ext>
              </a:extLst>
            </p:cNvPr>
            <p:cNvSpPr/>
            <p:nvPr/>
          </p:nvSpPr>
          <p:spPr>
            <a:xfrm>
              <a:off x="27914211" y="18687360"/>
              <a:ext cx="28066" cy="28066"/>
            </a:xfrm>
            <a:custGeom>
              <a:avLst/>
              <a:gdLst>
                <a:gd name="connsiteX0" fmla="*/ 32 w 28066"/>
                <a:gd name="connsiteY0" fmla="*/ 136 h 28066"/>
                <a:gd name="connsiteX1" fmla="*/ 28099 w 28066"/>
                <a:gd name="connsiteY1" fmla="*/ 136 h 28066"/>
                <a:gd name="connsiteX2" fmla="*/ 28099 w 28066"/>
                <a:gd name="connsiteY2" fmla="*/ 28203 h 28066"/>
                <a:gd name="connsiteX3" fmla="*/ 32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136"/>
                  </a:moveTo>
                  <a:lnTo>
                    <a:pt x="28099" y="136"/>
                  </a:lnTo>
                  <a:lnTo>
                    <a:pt x="28099" y="28203"/>
                  </a:lnTo>
                  <a:lnTo>
                    <a:pt x="32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31A57BB-37C6-99C6-DC25-D87CEB795D5C}"/>
                </a:ext>
              </a:extLst>
            </p:cNvPr>
            <p:cNvSpPr/>
            <p:nvPr/>
          </p:nvSpPr>
          <p:spPr>
            <a:xfrm>
              <a:off x="27914211" y="18771560"/>
              <a:ext cx="28066" cy="28066"/>
            </a:xfrm>
            <a:custGeom>
              <a:avLst/>
              <a:gdLst>
                <a:gd name="connsiteX0" fmla="*/ 32 w 28066"/>
                <a:gd name="connsiteY0" fmla="*/ 160 h 28066"/>
                <a:gd name="connsiteX1" fmla="*/ 28099 w 28066"/>
                <a:gd name="connsiteY1" fmla="*/ 160 h 28066"/>
                <a:gd name="connsiteX2" fmla="*/ 28099 w 28066"/>
                <a:gd name="connsiteY2" fmla="*/ 28227 h 28066"/>
                <a:gd name="connsiteX3" fmla="*/ 32 w 28066"/>
                <a:gd name="connsiteY3" fmla="*/ 2822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160"/>
                  </a:moveTo>
                  <a:lnTo>
                    <a:pt x="28099" y="160"/>
                  </a:lnTo>
                  <a:lnTo>
                    <a:pt x="28099" y="28227"/>
                  </a:lnTo>
                  <a:lnTo>
                    <a:pt x="32" y="2822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0A832AE-2DA5-95DE-37FC-B67A70CC1AD7}"/>
                </a:ext>
              </a:extLst>
            </p:cNvPr>
            <p:cNvSpPr/>
            <p:nvPr/>
          </p:nvSpPr>
          <p:spPr>
            <a:xfrm>
              <a:off x="27914211" y="18939960"/>
              <a:ext cx="28066" cy="28066"/>
            </a:xfrm>
            <a:custGeom>
              <a:avLst/>
              <a:gdLst>
                <a:gd name="connsiteX0" fmla="*/ 32 w 28066"/>
                <a:gd name="connsiteY0" fmla="*/ 208 h 28066"/>
                <a:gd name="connsiteX1" fmla="*/ 28099 w 28066"/>
                <a:gd name="connsiteY1" fmla="*/ 208 h 28066"/>
                <a:gd name="connsiteX2" fmla="*/ 28099 w 28066"/>
                <a:gd name="connsiteY2" fmla="*/ 28275 h 28066"/>
                <a:gd name="connsiteX3" fmla="*/ 32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208"/>
                  </a:moveTo>
                  <a:lnTo>
                    <a:pt x="28099" y="208"/>
                  </a:lnTo>
                  <a:lnTo>
                    <a:pt x="28099" y="28275"/>
                  </a:lnTo>
                  <a:lnTo>
                    <a:pt x="32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53D9E5C-506D-1265-87C7-EE8660B96F4A}"/>
                </a:ext>
              </a:extLst>
            </p:cNvPr>
            <p:cNvSpPr/>
            <p:nvPr/>
          </p:nvSpPr>
          <p:spPr>
            <a:xfrm>
              <a:off x="27914211" y="18968027"/>
              <a:ext cx="28066" cy="28066"/>
            </a:xfrm>
            <a:custGeom>
              <a:avLst/>
              <a:gdLst>
                <a:gd name="connsiteX0" fmla="*/ 32 w 28066"/>
                <a:gd name="connsiteY0" fmla="*/ 216 h 28066"/>
                <a:gd name="connsiteX1" fmla="*/ 28099 w 28066"/>
                <a:gd name="connsiteY1" fmla="*/ 216 h 28066"/>
                <a:gd name="connsiteX2" fmla="*/ 28099 w 28066"/>
                <a:gd name="connsiteY2" fmla="*/ 28283 h 28066"/>
                <a:gd name="connsiteX3" fmla="*/ 32 w 28066"/>
                <a:gd name="connsiteY3" fmla="*/ 2828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216"/>
                  </a:moveTo>
                  <a:lnTo>
                    <a:pt x="28099" y="216"/>
                  </a:lnTo>
                  <a:lnTo>
                    <a:pt x="28099" y="28283"/>
                  </a:lnTo>
                  <a:lnTo>
                    <a:pt x="32" y="2828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28CF682-EA36-3708-521E-DBD8BCC89F8A}"/>
                </a:ext>
              </a:extLst>
            </p:cNvPr>
            <p:cNvSpPr/>
            <p:nvPr/>
          </p:nvSpPr>
          <p:spPr>
            <a:xfrm>
              <a:off x="27914211" y="18996093"/>
              <a:ext cx="28066" cy="28066"/>
            </a:xfrm>
            <a:custGeom>
              <a:avLst/>
              <a:gdLst>
                <a:gd name="connsiteX0" fmla="*/ 32 w 28066"/>
                <a:gd name="connsiteY0" fmla="*/ 224 h 28066"/>
                <a:gd name="connsiteX1" fmla="*/ 28099 w 28066"/>
                <a:gd name="connsiteY1" fmla="*/ 224 h 28066"/>
                <a:gd name="connsiteX2" fmla="*/ 28099 w 28066"/>
                <a:gd name="connsiteY2" fmla="*/ 28291 h 28066"/>
                <a:gd name="connsiteX3" fmla="*/ 32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224"/>
                  </a:moveTo>
                  <a:lnTo>
                    <a:pt x="28099" y="224"/>
                  </a:lnTo>
                  <a:lnTo>
                    <a:pt x="28099" y="28291"/>
                  </a:lnTo>
                  <a:lnTo>
                    <a:pt x="32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4E911-73FC-5EA2-3D03-1CF2DD8663A8}"/>
                </a:ext>
              </a:extLst>
            </p:cNvPr>
            <p:cNvSpPr/>
            <p:nvPr/>
          </p:nvSpPr>
          <p:spPr>
            <a:xfrm>
              <a:off x="27914211" y="19024160"/>
              <a:ext cx="28066" cy="28066"/>
            </a:xfrm>
            <a:custGeom>
              <a:avLst/>
              <a:gdLst>
                <a:gd name="connsiteX0" fmla="*/ 32 w 28066"/>
                <a:gd name="connsiteY0" fmla="*/ 232 h 28066"/>
                <a:gd name="connsiteX1" fmla="*/ 28099 w 28066"/>
                <a:gd name="connsiteY1" fmla="*/ 232 h 28066"/>
                <a:gd name="connsiteX2" fmla="*/ 28099 w 28066"/>
                <a:gd name="connsiteY2" fmla="*/ 28299 h 28066"/>
                <a:gd name="connsiteX3" fmla="*/ 32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232"/>
                  </a:moveTo>
                  <a:lnTo>
                    <a:pt x="28099" y="232"/>
                  </a:lnTo>
                  <a:lnTo>
                    <a:pt x="28099" y="28299"/>
                  </a:lnTo>
                  <a:lnTo>
                    <a:pt x="32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5251F12-A007-6DBC-E863-D629616FCC28}"/>
                </a:ext>
              </a:extLst>
            </p:cNvPr>
            <p:cNvSpPr/>
            <p:nvPr/>
          </p:nvSpPr>
          <p:spPr>
            <a:xfrm>
              <a:off x="27914211" y="19052227"/>
              <a:ext cx="28066" cy="28066"/>
            </a:xfrm>
            <a:custGeom>
              <a:avLst/>
              <a:gdLst>
                <a:gd name="connsiteX0" fmla="*/ 32 w 28066"/>
                <a:gd name="connsiteY0" fmla="*/ 240 h 28066"/>
                <a:gd name="connsiteX1" fmla="*/ 28099 w 28066"/>
                <a:gd name="connsiteY1" fmla="*/ 240 h 28066"/>
                <a:gd name="connsiteX2" fmla="*/ 28099 w 28066"/>
                <a:gd name="connsiteY2" fmla="*/ 28307 h 28066"/>
                <a:gd name="connsiteX3" fmla="*/ 32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240"/>
                  </a:moveTo>
                  <a:lnTo>
                    <a:pt x="28099" y="240"/>
                  </a:lnTo>
                  <a:lnTo>
                    <a:pt x="28099" y="28307"/>
                  </a:lnTo>
                  <a:lnTo>
                    <a:pt x="32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80779C5-6E34-1024-071B-D2E48E43473F}"/>
                </a:ext>
              </a:extLst>
            </p:cNvPr>
            <p:cNvSpPr/>
            <p:nvPr/>
          </p:nvSpPr>
          <p:spPr>
            <a:xfrm>
              <a:off x="27914211" y="19080293"/>
              <a:ext cx="28066" cy="28066"/>
            </a:xfrm>
            <a:custGeom>
              <a:avLst/>
              <a:gdLst>
                <a:gd name="connsiteX0" fmla="*/ 32 w 28066"/>
                <a:gd name="connsiteY0" fmla="*/ 248 h 28066"/>
                <a:gd name="connsiteX1" fmla="*/ 28099 w 28066"/>
                <a:gd name="connsiteY1" fmla="*/ 248 h 28066"/>
                <a:gd name="connsiteX2" fmla="*/ 28099 w 28066"/>
                <a:gd name="connsiteY2" fmla="*/ 28315 h 28066"/>
                <a:gd name="connsiteX3" fmla="*/ 32 w 28066"/>
                <a:gd name="connsiteY3" fmla="*/ 283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248"/>
                  </a:moveTo>
                  <a:lnTo>
                    <a:pt x="28099" y="248"/>
                  </a:lnTo>
                  <a:lnTo>
                    <a:pt x="28099" y="28315"/>
                  </a:lnTo>
                  <a:lnTo>
                    <a:pt x="32" y="283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E5CCB8E-2CB7-C657-E91E-1BBBAFD6A83B}"/>
                </a:ext>
              </a:extLst>
            </p:cNvPr>
            <p:cNvSpPr/>
            <p:nvPr/>
          </p:nvSpPr>
          <p:spPr>
            <a:xfrm>
              <a:off x="27914211" y="19108360"/>
              <a:ext cx="28066" cy="28066"/>
            </a:xfrm>
            <a:custGeom>
              <a:avLst/>
              <a:gdLst>
                <a:gd name="connsiteX0" fmla="*/ 32 w 28066"/>
                <a:gd name="connsiteY0" fmla="*/ 256 h 28066"/>
                <a:gd name="connsiteX1" fmla="*/ 28099 w 28066"/>
                <a:gd name="connsiteY1" fmla="*/ 256 h 28066"/>
                <a:gd name="connsiteX2" fmla="*/ 28099 w 28066"/>
                <a:gd name="connsiteY2" fmla="*/ 28323 h 28066"/>
                <a:gd name="connsiteX3" fmla="*/ 32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32" y="256"/>
                  </a:moveTo>
                  <a:lnTo>
                    <a:pt x="28099" y="256"/>
                  </a:lnTo>
                  <a:lnTo>
                    <a:pt x="28099" y="28323"/>
                  </a:lnTo>
                  <a:lnTo>
                    <a:pt x="32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8CC1796-617C-90CF-EC31-FC65B848F3E8}"/>
                </a:ext>
              </a:extLst>
            </p:cNvPr>
            <p:cNvSpPr/>
            <p:nvPr/>
          </p:nvSpPr>
          <p:spPr>
            <a:xfrm>
              <a:off x="27942278" y="18322493"/>
              <a:ext cx="28066" cy="28066"/>
            </a:xfrm>
            <a:custGeom>
              <a:avLst/>
              <a:gdLst>
                <a:gd name="connsiteX0" fmla="*/ 40 w 28066"/>
                <a:gd name="connsiteY0" fmla="*/ 32 h 28066"/>
                <a:gd name="connsiteX1" fmla="*/ 28107 w 28066"/>
                <a:gd name="connsiteY1" fmla="*/ 32 h 28066"/>
                <a:gd name="connsiteX2" fmla="*/ 28107 w 28066"/>
                <a:gd name="connsiteY2" fmla="*/ 28099 h 28066"/>
                <a:gd name="connsiteX3" fmla="*/ 40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0" y="32"/>
                  </a:moveTo>
                  <a:lnTo>
                    <a:pt x="28107" y="32"/>
                  </a:lnTo>
                  <a:lnTo>
                    <a:pt x="28107" y="28099"/>
                  </a:lnTo>
                  <a:lnTo>
                    <a:pt x="40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AE66EFA-270E-22E6-DC08-6BCEC7341AB1}"/>
                </a:ext>
              </a:extLst>
            </p:cNvPr>
            <p:cNvSpPr/>
            <p:nvPr/>
          </p:nvSpPr>
          <p:spPr>
            <a:xfrm>
              <a:off x="27942278" y="18490893"/>
              <a:ext cx="28066" cy="28066"/>
            </a:xfrm>
            <a:custGeom>
              <a:avLst/>
              <a:gdLst>
                <a:gd name="connsiteX0" fmla="*/ 40 w 28066"/>
                <a:gd name="connsiteY0" fmla="*/ 80 h 28066"/>
                <a:gd name="connsiteX1" fmla="*/ 28107 w 28066"/>
                <a:gd name="connsiteY1" fmla="*/ 80 h 28066"/>
                <a:gd name="connsiteX2" fmla="*/ 28107 w 28066"/>
                <a:gd name="connsiteY2" fmla="*/ 28147 h 28066"/>
                <a:gd name="connsiteX3" fmla="*/ 40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0" y="80"/>
                  </a:moveTo>
                  <a:lnTo>
                    <a:pt x="28107" y="80"/>
                  </a:lnTo>
                  <a:lnTo>
                    <a:pt x="28107" y="28147"/>
                  </a:lnTo>
                  <a:lnTo>
                    <a:pt x="40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AE8F910-E9DA-66E8-395E-FA880475CBAD}"/>
                </a:ext>
              </a:extLst>
            </p:cNvPr>
            <p:cNvSpPr/>
            <p:nvPr/>
          </p:nvSpPr>
          <p:spPr>
            <a:xfrm>
              <a:off x="27942278" y="18547027"/>
              <a:ext cx="28066" cy="28066"/>
            </a:xfrm>
            <a:custGeom>
              <a:avLst/>
              <a:gdLst>
                <a:gd name="connsiteX0" fmla="*/ 40 w 28066"/>
                <a:gd name="connsiteY0" fmla="*/ 96 h 28066"/>
                <a:gd name="connsiteX1" fmla="*/ 28107 w 28066"/>
                <a:gd name="connsiteY1" fmla="*/ 96 h 28066"/>
                <a:gd name="connsiteX2" fmla="*/ 28107 w 28066"/>
                <a:gd name="connsiteY2" fmla="*/ 28163 h 28066"/>
                <a:gd name="connsiteX3" fmla="*/ 40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0" y="96"/>
                  </a:moveTo>
                  <a:lnTo>
                    <a:pt x="28107" y="96"/>
                  </a:lnTo>
                  <a:lnTo>
                    <a:pt x="28107" y="28163"/>
                  </a:lnTo>
                  <a:lnTo>
                    <a:pt x="40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72C3574-4963-9C29-7406-42B54633EC3A}"/>
                </a:ext>
              </a:extLst>
            </p:cNvPr>
            <p:cNvSpPr/>
            <p:nvPr/>
          </p:nvSpPr>
          <p:spPr>
            <a:xfrm>
              <a:off x="27942278" y="18603160"/>
              <a:ext cx="28066" cy="28066"/>
            </a:xfrm>
            <a:custGeom>
              <a:avLst/>
              <a:gdLst>
                <a:gd name="connsiteX0" fmla="*/ 40 w 28066"/>
                <a:gd name="connsiteY0" fmla="*/ 112 h 28066"/>
                <a:gd name="connsiteX1" fmla="*/ 28107 w 28066"/>
                <a:gd name="connsiteY1" fmla="*/ 112 h 28066"/>
                <a:gd name="connsiteX2" fmla="*/ 28107 w 28066"/>
                <a:gd name="connsiteY2" fmla="*/ 28179 h 28066"/>
                <a:gd name="connsiteX3" fmla="*/ 40 w 28066"/>
                <a:gd name="connsiteY3" fmla="*/ 2817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0" y="112"/>
                  </a:moveTo>
                  <a:lnTo>
                    <a:pt x="28107" y="112"/>
                  </a:lnTo>
                  <a:lnTo>
                    <a:pt x="28107" y="28179"/>
                  </a:lnTo>
                  <a:lnTo>
                    <a:pt x="40" y="2817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E72B01CA-5471-6E2D-8A34-841CD0DA579C}"/>
                </a:ext>
              </a:extLst>
            </p:cNvPr>
            <p:cNvSpPr/>
            <p:nvPr/>
          </p:nvSpPr>
          <p:spPr>
            <a:xfrm>
              <a:off x="27942278" y="18715427"/>
              <a:ext cx="28066" cy="28066"/>
            </a:xfrm>
            <a:custGeom>
              <a:avLst/>
              <a:gdLst>
                <a:gd name="connsiteX0" fmla="*/ 40 w 28066"/>
                <a:gd name="connsiteY0" fmla="*/ 144 h 28066"/>
                <a:gd name="connsiteX1" fmla="*/ 28107 w 28066"/>
                <a:gd name="connsiteY1" fmla="*/ 144 h 28066"/>
                <a:gd name="connsiteX2" fmla="*/ 28107 w 28066"/>
                <a:gd name="connsiteY2" fmla="*/ 28211 h 28066"/>
                <a:gd name="connsiteX3" fmla="*/ 40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0" y="144"/>
                  </a:moveTo>
                  <a:lnTo>
                    <a:pt x="28107" y="144"/>
                  </a:lnTo>
                  <a:lnTo>
                    <a:pt x="28107" y="28211"/>
                  </a:lnTo>
                  <a:lnTo>
                    <a:pt x="40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1506DB1-ED2D-D2D2-A4AD-10671DCA4E0E}"/>
                </a:ext>
              </a:extLst>
            </p:cNvPr>
            <p:cNvSpPr/>
            <p:nvPr/>
          </p:nvSpPr>
          <p:spPr>
            <a:xfrm>
              <a:off x="27942278" y="18771560"/>
              <a:ext cx="28066" cy="28066"/>
            </a:xfrm>
            <a:custGeom>
              <a:avLst/>
              <a:gdLst>
                <a:gd name="connsiteX0" fmla="*/ 40 w 28066"/>
                <a:gd name="connsiteY0" fmla="*/ 160 h 28066"/>
                <a:gd name="connsiteX1" fmla="*/ 28107 w 28066"/>
                <a:gd name="connsiteY1" fmla="*/ 160 h 28066"/>
                <a:gd name="connsiteX2" fmla="*/ 28107 w 28066"/>
                <a:gd name="connsiteY2" fmla="*/ 28227 h 28066"/>
                <a:gd name="connsiteX3" fmla="*/ 40 w 28066"/>
                <a:gd name="connsiteY3" fmla="*/ 2822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0" y="160"/>
                  </a:moveTo>
                  <a:lnTo>
                    <a:pt x="28107" y="160"/>
                  </a:lnTo>
                  <a:lnTo>
                    <a:pt x="28107" y="28227"/>
                  </a:lnTo>
                  <a:lnTo>
                    <a:pt x="40" y="2822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06D320A-576B-0C36-6866-587592297482}"/>
                </a:ext>
              </a:extLst>
            </p:cNvPr>
            <p:cNvSpPr/>
            <p:nvPr/>
          </p:nvSpPr>
          <p:spPr>
            <a:xfrm>
              <a:off x="27942278" y="18939960"/>
              <a:ext cx="28066" cy="28066"/>
            </a:xfrm>
            <a:custGeom>
              <a:avLst/>
              <a:gdLst>
                <a:gd name="connsiteX0" fmla="*/ 40 w 28066"/>
                <a:gd name="connsiteY0" fmla="*/ 208 h 28066"/>
                <a:gd name="connsiteX1" fmla="*/ 28107 w 28066"/>
                <a:gd name="connsiteY1" fmla="*/ 208 h 28066"/>
                <a:gd name="connsiteX2" fmla="*/ 28107 w 28066"/>
                <a:gd name="connsiteY2" fmla="*/ 28275 h 28066"/>
                <a:gd name="connsiteX3" fmla="*/ 40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0" y="208"/>
                  </a:moveTo>
                  <a:lnTo>
                    <a:pt x="28107" y="208"/>
                  </a:lnTo>
                  <a:lnTo>
                    <a:pt x="28107" y="28275"/>
                  </a:lnTo>
                  <a:lnTo>
                    <a:pt x="40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C912FFC-6A38-F2B1-ED3D-02C2D471A8C2}"/>
                </a:ext>
              </a:extLst>
            </p:cNvPr>
            <p:cNvSpPr/>
            <p:nvPr/>
          </p:nvSpPr>
          <p:spPr>
            <a:xfrm>
              <a:off x="27942278" y="19108360"/>
              <a:ext cx="28066" cy="28066"/>
            </a:xfrm>
            <a:custGeom>
              <a:avLst/>
              <a:gdLst>
                <a:gd name="connsiteX0" fmla="*/ 40 w 28066"/>
                <a:gd name="connsiteY0" fmla="*/ 256 h 28066"/>
                <a:gd name="connsiteX1" fmla="*/ 28107 w 28066"/>
                <a:gd name="connsiteY1" fmla="*/ 256 h 28066"/>
                <a:gd name="connsiteX2" fmla="*/ 28107 w 28066"/>
                <a:gd name="connsiteY2" fmla="*/ 28323 h 28066"/>
                <a:gd name="connsiteX3" fmla="*/ 40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0" y="256"/>
                  </a:moveTo>
                  <a:lnTo>
                    <a:pt x="28107" y="256"/>
                  </a:lnTo>
                  <a:lnTo>
                    <a:pt x="28107" y="28323"/>
                  </a:lnTo>
                  <a:lnTo>
                    <a:pt x="40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0392D07-5D0D-C010-4674-7059BB45229F}"/>
                </a:ext>
              </a:extLst>
            </p:cNvPr>
            <p:cNvSpPr/>
            <p:nvPr/>
          </p:nvSpPr>
          <p:spPr>
            <a:xfrm>
              <a:off x="27970345" y="18322493"/>
              <a:ext cx="28066" cy="28066"/>
            </a:xfrm>
            <a:custGeom>
              <a:avLst/>
              <a:gdLst>
                <a:gd name="connsiteX0" fmla="*/ 48 w 28066"/>
                <a:gd name="connsiteY0" fmla="*/ 32 h 28066"/>
                <a:gd name="connsiteX1" fmla="*/ 28115 w 28066"/>
                <a:gd name="connsiteY1" fmla="*/ 32 h 28066"/>
                <a:gd name="connsiteX2" fmla="*/ 28115 w 28066"/>
                <a:gd name="connsiteY2" fmla="*/ 28099 h 28066"/>
                <a:gd name="connsiteX3" fmla="*/ 48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32"/>
                  </a:moveTo>
                  <a:lnTo>
                    <a:pt x="28115" y="32"/>
                  </a:lnTo>
                  <a:lnTo>
                    <a:pt x="28115" y="28099"/>
                  </a:lnTo>
                  <a:lnTo>
                    <a:pt x="48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3519B78-D807-56FF-BBE0-89C639A376AF}"/>
                </a:ext>
              </a:extLst>
            </p:cNvPr>
            <p:cNvSpPr/>
            <p:nvPr/>
          </p:nvSpPr>
          <p:spPr>
            <a:xfrm>
              <a:off x="27970345" y="18378627"/>
              <a:ext cx="28066" cy="28066"/>
            </a:xfrm>
            <a:custGeom>
              <a:avLst/>
              <a:gdLst>
                <a:gd name="connsiteX0" fmla="*/ 48 w 28066"/>
                <a:gd name="connsiteY0" fmla="*/ 48 h 28066"/>
                <a:gd name="connsiteX1" fmla="*/ 28115 w 28066"/>
                <a:gd name="connsiteY1" fmla="*/ 48 h 28066"/>
                <a:gd name="connsiteX2" fmla="*/ 28115 w 28066"/>
                <a:gd name="connsiteY2" fmla="*/ 28115 h 28066"/>
                <a:gd name="connsiteX3" fmla="*/ 48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48"/>
                  </a:moveTo>
                  <a:lnTo>
                    <a:pt x="28115" y="48"/>
                  </a:lnTo>
                  <a:lnTo>
                    <a:pt x="28115" y="28115"/>
                  </a:lnTo>
                  <a:lnTo>
                    <a:pt x="48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79CF68D-CF5E-3136-FF7B-1D60635987AA}"/>
                </a:ext>
              </a:extLst>
            </p:cNvPr>
            <p:cNvSpPr/>
            <p:nvPr/>
          </p:nvSpPr>
          <p:spPr>
            <a:xfrm>
              <a:off x="27970345" y="18406693"/>
              <a:ext cx="28066" cy="28066"/>
            </a:xfrm>
            <a:custGeom>
              <a:avLst/>
              <a:gdLst>
                <a:gd name="connsiteX0" fmla="*/ 48 w 28066"/>
                <a:gd name="connsiteY0" fmla="*/ 56 h 28066"/>
                <a:gd name="connsiteX1" fmla="*/ 28115 w 28066"/>
                <a:gd name="connsiteY1" fmla="*/ 56 h 28066"/>
                <a:gd name="connsiteX2" fmla="*/ 28115 w 28066"/>
                <a:gd name="connsiteY2" fmla="*/ 28123 h 28066"/>
                <a:gd name="connsiteX3" fmla="*/ 48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56"/>
                  </a:moveTo>
                  <a:lnTo>
                    <a:pt x="28115" y="56"/>
                  </a:lnTo>
                  <a:lnTo>
                    <a:pt x="28115" y="28123"/>
                  </a:lnTo>
                  <a:lnTo>
                    <a:pt x="48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F6A019D-27D4-2D67-349F-A0C8091E610D}"/>
                </a:ext>
              </a:extLst>
            </p:cNvPr>
            <p:cNvSpPr/>
            <p:nvPr/>
          </p:nvSpPr>
          <p:spPr>
            <a:xfrm>
              <a:off x="27970345" y="18434760"/>
              <a:ext cx="28066" cy="28066"/>
            </a:xfrm>
            <a:custGeom>
              <a:avLst/>
              <a:gdLst>
                <a:gd name="connsiteX0" fmla="*/ 48 w 28066"/>
                <a:gd name="connsiteY0" fmla="*/ 64 h 28066"/>
                <a:gd name="connsiteX1" fmla="*/ 28115 w 28066"/>
                <a:gd name="connsiteY1" fmla="*/ 64 h 28066"/>
                <a:gd name="connsiteX2" fmla="*/ 28115 w 28066"/>
                <a:gd name="connsiteY2" fmla="*/ 28131 h 28066"/>
                <a:gd name="connsiteX3" fmla="*/ 48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64"/>
                  </a:moveTo>
                  <a:lnTo>
                    <a:pt x="28115" y="64"/>
                  </a:lnTo>
                  <a:lnTo>
                    <a:pt x="28115" y="28131"/>
                  </a:lnTo>
                  <a:lnTo>
                    <a:pt x="48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CA6FD76A-0137-F89C-7C0C-742709288260}"/>
                </a:ext>
              </a:extLst>
            </p:cNvPr>
            <p:cNvSpPr/>
            <p:nvPr/>
          </p:nvSpPr>
          <p:spPr>
            <a:xfrm>
              <a:off x="27970345" y="18490893"/>
              <a:ext cx="28066" cy="28066"/>
            </a:xfrm>
            <a:custGeom>
              <a:avLst/>
              <a:gdLst>
                <a:gd name="connsiteX0" fmla="*/ 48 w 28066"/>
                <a:gd name="connsiteY0" fmla="*/ 80 h 28066"/>
                <a:gd name="connsiteX1" fmla="*/ 28115 w 28066"/>
                <a:gd name="connsiteY1" fmla="*/ 80 h 28066"/>
                <a:gd name="connsiteX2" fmla="*/ 28115 w 28066"/>
                <a:gd name="connsiteY2" fmla="*/ 28147 h 28066"/>
                <a:gd name="connsiteX3" fmla="*/ 48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80"/>
                  </a:moveTo>
                  <a:lnTo>
                    <a:pt x="28115" y="80"/>
                  </a:lnTo>
                  <a:lnTo>
                    <a:pt x="28115" y="28147"/>
                  </a:lnTo>
                  <a:lnTo>
                    <a:pt x="48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CBCBE11C-58DF-5F9D-C949-E2515F83DA0E}"/>
                </a:ext>
              </a:extLst>
            </p:cNvPr>
            <p:cNvSpPr/>
            <p:nvPr/>
          </p:nvSpPr>
          <p:spPr>
            <a:xfrm>
              <a:off x="27970345" y="18603160"/>
              <a:ext cx="28066" cy="28066"/>
            </a:xfrm>
            <a:custGeom>
              <a:avLst/>
              <a:gdLst>
                <a:gd name="connsiteX0" fmla="*/ 48 w 28066"/>
                <a:gd name="connsiteY0" fmla="*/ 112 h 28066"/>
                <a:gd name="connsiteX1" fmla="*/ 28115 w 28066"/>
                <a:gd name="connsiteY1" fmla="*/ 112 h 28066"/>
                <a:gd name="connsiteX2" fmla="*/ 28115 w 28066"/>
                <a:gd name="connsiteY2" fmla="*/ 28179 h 28066"/>
                <a:gd name="connsiteX3" fmla="*/ 48 w 28066"/>
                <a:gd name="connsiteY3" fmla="*/ 2817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112"/>
                  </a:moveTo>
                  <a:lnTo>
                    <a:pt x="28115" y="112"/>
                  </a:lnTo>
                  <a:lnTo>
                    <a:pt x="28115" y="28179"/>
                  </a:lnTo>
                  <a:lnTo>
                    <a:pt x="48" y="2817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E05A2A-AA5C-D2DE-61D6-5388A96551FA}"/>
                </a:ext>
              </a:extLst>
            </p:cNvPr>
            <p:cNvSpPr/>
            <p:nvPr/>
          </p:nvSpPr>
          <p:spPr>
            <a:xfrm>
              <a:off x="27970345" y="18631227"/>
              <a:ext cx="28066" cy="28066"/>
            </a:xfrm>
            <a:custGeom>
              <a:avLst/>
              <a:gdLst>
                <a:gd name="connsiteX0" fmla="*/ 48 w 28066"/>
                <a:gd name="connsiteY0" fmla="*/ 120 h 28066"/>
                <a:gd name="connsiteX1" fmla="*/ 28115 w 28066"/>
                <a:gd name="connsiteY1" fmla="*/ 120 h 28066"/>
                <a:gd name="connsiteX2" fmla="*/ 28115 w 28066"/>
                <a:gd name="connsiteY2" fmla="*/ 28187 h 28066"/>
                <a:gd name="connsiteX3" fmla="*/ 48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120"/>
                  </a:moveTo>
                  <a:lnTo>
                    <a:pt x="28115" y="120"/>
                  </a:lnTo>
                  <a:lnTo>
                    <a:pt x="28115" y="28187"/>
                  </a:lnTo>
                  <a:lnTo>
                    <a:pt x="48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B09CD2A-0348-F291-C4B3-D5622630AC63}"/>
                </a:ext>
              </a:extLst>
            </p:cNvPr>
            <p:cNvSpPr/>
            <p:nvPr/>
          </p:nvSpPr>
          <p:spPr>
            <a:xfrm>
              <a:off x="27970345" y="18687360"/>
              <a:ext cx="28066" cy="28066"/>
            </a:xfrm>
            <a:custGeom>
              <a:avLst/>
              <a:gdLst>
                <a:gd name="connsiteX0" fmla="*/ 48 w 28066"/>
                <a:gd name="connsiteY0" fmla="*/ 136 h 28066"/>
                <a:gd name="connsiteX1" fmla="*/ 28115 w 28066"/>
                <a:gd name="connsiteY1" fmla="*/ 136 h 28066"/>
                <a:gd name="connsiteX2" fmla="*/ 28115 w 28066"/>
                <a:gd name="connsiteY2" fmla="*/ 28203 h 28066"/>
                <a:gd name="connsiteX3" fmla="*/ 48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136"/>
                  </a:moveTo>
                  <a:lnTo>
                    <a:pt x="28115" y="136"/>
                  </a:lnTo>
                  <a:lnTo>
                    <a:pt x="28115" y="28203"/>
                  </a:lnTo>
                  <a:lnTo>
                    <a:pt x="48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FE9B56F-881E-988A-7592-33D50329BD0B}"/>
                </a:ext>
              </a:extLst>
            </p:cNvPr>
            <p:cNvSpPr/>
            <p:nvPr/>
          </p:nvSpPr>
          <p:spPr>
            <a:xfrm>
              <a:off x="27970345" y="18743493"/>
              <a:ext cx="28066" cy="28066"/>
            </a:xfrm>
            <a:custGeom>
              <a:avLst/>
              <a:gdLst>
                <a:gd name="connsiteX0" fmla="*/ 48 w 28066"/>
                <a:gd name="connsiteY0" fmla="*/ 152 h 28066"/>
                <a:gd name="connsiteX1" fmla="*/ 28115 w 28066"/>
                <a:gd name="connsiteY1" fmla="*/ 152 h 28066"/>
                <a:gd name="connsiteX2" fmla="*/ 28115 w 28066"/>
                <a:gd name="connsiteY2" fmla="*/ 28219 h 28066"/>
                <a:gd name="connsiteX3" fmla="*/ 48 w 28066"/>
                <a:gd name="connsiteY3" fmla="*/ 2821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152"/>
                  </a:moveTo>
                  <a:lnTo>
                    <a:pt x="28115" y="152"/>
                  </a:lnTo>
                  <a:lnTo>
                    <a:pt x="28115" y="28219"/>
                  </a:lnTo>
                  <a:lnTo>
                    <a:pt x="48" y="2821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3DBA54DA-7284-5301-F20C-722B21C0C681}"/>
                </a:ext>
              </a:extLst>
            </p:cNvPr>
            <p:cNvSpPr/>
            <p:nvPr/>
          </p:nvSpPr>
          <p:spPr>
            <a:xfrm>
              <a:off x="27970345" y="18827693"/>
              <a:ext cx="28066" cy="28066"/>
            </a:xfrm>
            <a:custGeom>
              <a:avLst/>
              <a:gdLst>
                <a:gd name="connsiteX0" fmla="*/ 48 w 28066"/>
                <a:gd name="connsiteY0" fmla="*/ 176 h 28066"/>
                <a:gd name="connsiteX1" fmla="*/ 28115 w 28066"/>
                <a:gd name="connsiteY1" fmla="*/ 176 h 28066"/>
                <a:gd name="connsiteX2" fmla="*/ 28115 w 28066"/>
                <a:gd name="connsiteY2" fmla="*/ 28243 h 28066"/>
                <a:gd name="connsiteX3" fmla="*/ 48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176"/>
                  </a:moveTo>
                  <a:lnTo>
                    <a:pt x="28115" y="176"/>
                  </a:lnTo>
                  <a:lnTo>
                    <a:pt x="28115" y="28243"/>
                  </a:lnTo>
                  <a:lnTo>
                    <a:pt x="48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84E0374-12F8-11BD-0C79-671E5CCB510C}"/>
                </a:ext>
              </a:extLst>
            </p:cNvPr>
            <p:cNvSpPr/>
            <p:nvPr/>
          </p:nvSpPr>
          <p:spPr>
            <a:xfrm>
              <a:off x="27970345" y="18855760"/>
              <a:ext cx="28066" cy="28066"/>
            </a:xfrm>
            <a:custGeom>
              <a:avLst/>
              <a:gdLst>
                <a:gd name="connsiteX0" fmla="*/ 48 w 28066"/>
                <a:gd name="connsiteY0" fmla="*/ 184 h 28066"/>
                <a:gd name="connsiteX1" fmla="*/ 28115 w 28066"/>
                <a:gd name="connsiteY1" fmla="*/ 184 h 28066"/>
                <a:gd name="connsiteX2" fmla="*/ 28115 w 28066"/>
                <a:gd name="connsiteY2" fmla="*/ 28251 h 28066"/>
                <a:gd name="connsiteX3" fmla="*/ 48 w 28066"/>
                <a:gd name="connsiteY3" fmla="*/ 2825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184"/>
                  </a:moveTo>
                  <a:lnTo>
                    <a:pt x="28115" y="184"/>
                  </a:lnTo>
                  <a:lnTo>
                    <a:pt x="28115" y="28251"/>
                  </a:lnTo>
                  <a:lnTo>
                    <a:pt x="48" y="2825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4C6FACD-07AC-ACC5-F2CE-94D06781FA86}"/>
                </a:ext>
              </a:extLst>
            </p:cNvPr>
            <p:cNvSpPr/>
            <p:nvPr/>
          </p:nvSpPr>
          <p:spPr>
            <a:xfrm>
              <a:off x="27970345" y="18883827"/>
              <a:ext cx="28066" cy="28066"/>
            </a:xfrm>
            <a:custGeom>
              <a:avLst/>
              <a:gdLst>
                <a:gd name="connsiteX0" fmla="*/ 48 w 28066"/>
                <a:gd name="connsiteY0" fmla="*/ 192 h 28066"/>
                <a:gd name="connsiteX1" fmla="*/ 28115 w 28066"/>
                <a:gd name="connsiteY1" fmla="*/ 192 h 28066"/>
                <a:gd name="connsiteX2" fmla="*/ 28115 w 28066"/>
                <a:gd name="connsiteY2" fmla="*/ 28259 h 28066"/>
                <a:gd name="connsiteX3" fmla="*/ 48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192"/>
                  </a:moveTo>
                  <a:lnTo>
                    <a:pt x="28115" y="192"/>
                  </a:lnTo>
                  <a:lnTo>
                    <a:pt x="28115" y="28259"/>
                  </a:lnTo>
                  <a:lnTo>
                    <a:pt x="48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FBD47FE-424E-8F3F-567C-C31279614A21}"/>
                </a:ext>
              </a:extLst>
            </p:cNvPr>
            <p:cNvSpPr/>
            <p:nvPr/>
          </p:nvSpPr>
          <p:spPr>
            <a:xfrm>
              <a:off x="27970345" y="18939960"/>
              <a:ext cx="28066" cy="28066"/>
            </a:xfrm>
            <a:custGeom>
              <a:avLst/>
              <a:gdLst>
                <a:gd name="connsiteX0" fmla="*/ 48 w 28066"/>
                <a:gd name="connsiteY0" fmla="*/ 208 h 28066"/>
                <a:gd name="connsiteX1" fmla="*/ 28115 w 28066"/>
                <a:gd name="connsiteY1" fmla="*/ 208 h 28066"/>
                <a:gd name="connsiteX2" fmla="*/ 28115 w 28066"/>
                <a:gd name="connsiteY2" fmla="*/ 28275 h 28066"/>
                <a:gd name="connsiteX3" fmla="*/ 48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208"/>
                  </a:moveTo>
                  <a:lnTo>
                    <a:pt x="28115" y="208"/>
                  </a:lnTo>
                  <a:lnTo>
                    <a:pt x="28115" y="28275"/>
                  </a:lnTo>
                  <a:lnTo>
                    <a:pt x="48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659C669-3ACA-AE48-2D71-C32651E590B8}"/>
                </a:ext>
              </a:extLst>
            </p:cNvPr>
            <p:cNvSpPr/>
            <p:nvPr/>
          </p:nvSpPr>
          <p:spPr>
            <a:xfrm>
              <a:off x="27970345" y="18996093"/>
              <a:ext cx="28066" cy="28066"/>
            </a:xfrm>
            <a:custGeom>
              <a:avLst/>
              <a:gdLst>
                <a:gd name="connsiteX0" fmla="*/ 48 w 28066"/>
                <a:gd name="connsiteY0" fmla="*/ 224 h 28066"/>
                <a:gd name="connsiteX1" fmla="*/ 28115 w 28066"/>
                <a:gd name="connsiteY1" fmla="*/ 224 h 28066"/>
                <a:gd name="connsiteX2" fmla="*/ 28115 w 28066"/>
                <a:gd name="connsiteY2" fmla="*/ 28291 h 28066"/>
                <a:gd name="connsiteX3" fmla="*/ 48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224"/>
                  </a:moveTo>
                  <a:lnTo>
                    <a:pt x="28115" y="224"/>
                  </a:lnTo>
                  <a:lnTo>
                    <a:pt x="28115" y="28291"/>
                  </a:lnTo>
                  <a:lnTo>
                    <a:pt x="48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1B49BA9-DD97-0634-FBD7-3E2F5EED28F3}"/>
                </a:ext>
              </a:extLst>
            </p:cNvPr>
            <p:cNvSpPr/>
            <p:nvPr/>
          </p:nvSpPr>
          <p:spPr>
            <a:xfrm>
              <a:off x="27970345" y="19024160"/>
              <a:ext cx="28066" cy="28066"/>
            </a:xfrm>
            <a:custGeom>
              <a:avLst/>
              <a:gdLst>
                <a:gd name="connsiteX0" fmla="*/ 48 w 28066"/>
                <a:gd name="connsiteY0" fmla="*/ 232 h 28066"/>
                <a:gd name="connsiteX1" fmla="*/ 28115 w 28066"/>
                <a:gd name="connsiteY1" fmla="*/ 232 h 28066"/>
                <a:gd name="connsiteX2" fmla="*/ 28115 w 28066"/>
                <a:gd name="connsiteY2" fmla="*/ 28299 h 28066"/>
                <a:gd name="connsiteX3" fmla="*/ 48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232"/>
                  </a:moveTo>
                  <a:lnTo>
                    <a:pt x="28115" y="232"/>
                  </a:lnTo>
                  <a:lnTo>
                    <a:pt x="28115" y="28299"/>
                  </a:lnTo>
                  <a:lnTo>
                    <a:pt x="48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BD67499-82C4-5B52-97ED-D617A98F3FCD}"/>
                </a:ext>
              </a:extLst>
            </p:cNvPr>
            <p:cNvSpPr/>
            <p:nvPr/>
          </p:nvSpPr>
          <p:spPr>
            <a:xfrm>
              <a:off x="27970345" y="19052227"/>
              <a:ext cx="28066" cy="28066"/>
            </a:xfrm>
            <a:custGeom>
              <a:avLst/>
              <a:gdLst>
                <a:gd name="connsiteX0" fmla="*/ 48 w 28066"/>
                <a:gd name="connsiteY0" fmla="*/ 240 h 28066"/>
                <a:gd name="connsiteX1" fmla="*/ 28115 w 28066"/>
                <a:gd name="connsiteY1" fmla="*/ 240 h 28066"/>
                <a:gd name="connsiteX2" fmla="*/ 28115 w 28066"/>
                <a:gd name="connsiteY2" fmla="*/ 28307 h 28066"/>
                <a:gd name="connsiteX3" fmla="*/ 48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240"/>
                  </a:moveTo>
                  <a:lnTo>
                    <a:pt x="28115" y="240"/>
                  </a:lnTo>
                  <a:lnTo>
                    <a:pt x="28115" y="28307"/>
                  </a:lnTo>
                  <a:lnTo>
                    <a:pt x="48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E88CF9B-C4C2-93B6-A7BD-0D3A8C2D49DE}"/>
                </a:ext>
              </a:extLst>
            </p:cNvPr>
            <p:cNvSpPr/>
            <p:nvPr/>
          </p:nvSpPr>
          <p:spPr>
            <a:xfrm>
              <a:off x="27970345" y="19108360"/>
              <a:ext cx="28066" cy="28066"/>
            </a:xfrm>
            <a:custGeom>
              <a:avLst/>
              <a:gdLst>
                <a:gd name="connsiteX0" fmla="*/ 48 w 28066"/>
                <a:gd name="connsiteY0" fmla="*/ 256 h 28066"/>
                <a:gd name="connsiteX1" fmla="*/ 28115 w 28066"/>
                <a:gd name="connsiteY1" fmla="*/ 256 h 28066"/>
                <a:gd name="connsiteX2" fmla="*/ 28115 w 28066"/>
                <a:gd name="connsiteY2" fmla="*/ 28323 h 28066"/>
                <a:gd name="connsiteX3" fmla="*/ 48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48" y="256"/>
                  </a:moveTo>
                  <a:lnTo>
                    <a:pt x="28115" y="256"/>
                  </a:lnTo>
                  <a:lnTo>
                    <a:pt x="28115" y="28323"/>
                  </a:lnTo>
                  <a:lnTo>
                    <a:pt x="48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6FC17EF6-1F6D-4920-D077-128FCCA07318}"/>
                </a:ext>
              </a:extLst>
            </p:cNvPr>
            <p:cNvSpPr/>
            <p:nvPr/>
          </p:nvSpPr>
          <p:spPr>
            <a:xfrm>
              <a:off x="27998411" y="18322493"/>
              <a:ext cx="28066" cy="28066"/>
            </a:xfrm>
            <a:custGeom>
              <a:avLst/>
              <a:gdLst>
                <a:gd name="connsiteX0" fmla="*/ 56 w 28066"/>
                <a:gd name="connsiteY0" fmla="*/ 32 h 28066"/>
                <a:gd name="connsiteX1" fmla="*/ 28123 w 28066"/>
                <a:gd name="connsiteY1" fmla="*/ 32 h 28066"/>
                <a:gd name="connsiteX2" fmla="*/ 28123 w 28066"/>
                <a:gd name="connsiteY2" fmla="*/ 28099 h 28066"/>
                <a:gd name="connsiteX3" fmla="*/ 56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32"/>
                  </a:moveTo>
                  <a:lnTo>
                    <a:pt x="28123" y="32"/>
                  </a:lnTo>
                  <a:lnTo>
                    <a:pt x="28123" y="28099"/>
                  </a:lnTo>
                  <a:lnTo>
                    <a:pt x="56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08764E7-E8A4-D363-8174-5C759D205A81}"/>
                </a:ext>
              </a:extLst>
            </p:cNvPr>
            <p:cNvSpPr/>
            <p:nvPr/>
          </p:nvSpPr>
          <p:spPr>
            <a:xfrm>
              <a:off x="27998411" y="18378627"/>
              <a:ext cx="28066" cy="28066"/>
            </a:xfrm>
            <a:custGeom>
              <a:avLst/>
              <a:gdLst>
                <a:gd name="connsiteX0" fmla="*/ 56 w 28066"/>
                <a:gd name="connsiteY0" fmla="*/ 48 h 28066"/>
                <a:gd name="connsiteX1" fmla="*/ 28123 w 28066"/>
                <a:gd name="connsiteY1" fmla="*/ 48 h 28066"/>
                <a:gd name="connsiteX2" fmla="*/ 28123 w 28066"/>
                <a:gd name="connsiteY2" fmla="*/ 28115 h 28066"/>
                <a:gd name="connsiteX3" fmla="*/ 56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48"/>
                  </a:moveTo>
                  <a:lnTo>
                    <a:pt x="28123" y="48"/>
                  </a:lnTo>
                  <a:lnTo>
                    <a:pt x="28123" y="28115"/>
                  </a:lnTo>
                  <a:lnTo>
                    <a:pt x="56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1C3BDDB7-0181-FDC5-B62B-9236CF7DA117}"/>
                </a:ext>
              </a:extLst>
            </p:cNvPr>
            <p:cNvSpPr/>
            <p:nvPr/>
          </p:nvSpPr>
          <p:spPr>
            <a:xfrm>
              <a:off x="27998411" y="18406693"/>
              <a:ext cx="28066" cy="28066"/>
            </a:xfrm>
            <a:custGeom>
              <a:avLst/>
              <a:gdLst>
                <a:gd name="connsiteX0" fmla="*/ 56 w 28066"/>
                <a:gd name="connsiteY0" fmla="*/ 56 h 28066"/>
                <a:gd name="connsiteX1" fmla="*/ 28123 w 28066"/>
                <a:gd name="connsiteY1" fmla="*/ 56 h 28066"/>
                <a:gd name="connsiteX2" fmla="*/ 28123 w 28066"/>
                <a:gd name="connsiteY2" fmla="*/ 28123 h 28066"/>
                <a:gd name="connsiteX3" fmla="*/ 56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56"/>
                  </a:moveTo>
                  <a:lnTo>
                    <a:pt x="28123" y="56"/>
                  </a:lnTo>
                  <a:lnTo>
                    <a:pt x="28123" y="28123"/>
                  </a:lnTo>
                  <a:lnTo>
                    <a:pt x="56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057502B0-7CE7-BA0B-D06E-C367B66C6E85}"/>
                </a:ext>
              </a:extLst>
            </p:cNvPr>
            <p:cNvSpPr/>
            <p:nvPr/>
          </p:nvSpPr>
          <p:spPr>
            <a:xfrm>
              <a:off x="27998411" y="18434760"/>
              <a:ext cx="28066" cy="28066"/>
            </a:xfrm>
            <a:custGeom>
              <a:avLst/>
              <a:gdLst>
                <a:gd name="connsiteX0" fmla="*/ 56 w 28066"/>
                <a:gd name="connsiteY0" fmla="*/ 64 h 28066"/>
                <a:gd name="connsiteX1" fmla="*/ 28123 w 28066"/>
                <a:gd name="connsiteY1" fmla="*/ 64 h 28066"/>
                <a:gd name="connsiteX2" fmla="*/ 28123 w 28066"/>
                <a:gd name="connsiteY2" fmla="*/ 28131 h 28066"/>
                <a:gd name="connsiteX3" fmla="*/ 56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64"/>
                  </a:moveTo>
                  <a:lnTo>
                    <a:pt x="28123" y="64"/>
                  </a:lnTo>
                  <a:lnTo>
                    <a:pt x="28123" y="28131"/>
                  </a:lnTo>
                  <a:lnTo>
                    <a:pt x="56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85D1B95-06E1-4F91-EEAC-C7051D701CE0}"/>
                </a:ext>
              </a:extLst>
            </p:cNvPr>
            <p:cNvSpPr/>
            <p:nvPr/>
          </p:nvSpPr>
          <p:spPr>
            <a:xfrm>
              <a:off x="27998411" y="18490893"/>
              <a:ext cx="28066" cy="28066"/>
            </a:xfrm>
            <a:custGeom>
              <a:avLst/>
              <a:gdLst>
                <a:gd name="connsiteX0" fmla="*/ 56 w 28066"/>
                <a:gd name="connsiteY0" fmla="*/ 80 h 28066"/>
                <a:gd name="connsiteX1" fmla="*/ 28123 w 28066"/>
                <a:gd name="connsiteY1" fmla="*/ 80 h 28066"/>
                <a:gd name="connsiteX2" fmla="*/ 28123 w 28066"/>
                <a:gd name="connsiteY2" fmla="*/ 28147 h 28066"/>
                <a:gd name="connsiteX3" fmla="*/ 56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80"/>
                  </a:moveTo>
                  <a:lnTo>
                    <a:pt x="28123" y="80"/>
                  </a:lnTo>
                  <a:lnTo>
                    <a:pt x="28123" y="28147"/>
                  </a:lnTo>
                  <a:lnTo>
                    <a:pt x="56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6BE57967-9656-9691-BE3C-D5C73EB3452C}"/>
                </a:ext>
              </a:extLst>
            </p:cNvPr>
            <p:cNvSpPr/>
            <p:nvPr/>
          </p:nvSpPr>
          <p:spPr>
            <a:xfrm>
              <a:off x="27998411" y="18547027"/>
              <a:ext cx="28066" cy="28066"/>
            </a:xfrm>
            <a:custGeom>
              <a:avLst/>
              <a:gdLst>
                <a:gd name="connsiteX0" fmla="*/ 56 w 28066"/>
                <a:gd name="connsiteY0" fmla="*/ 96 h 28066"/>
                <a:gd name="connsiteX1" fmla="*/ 28123 w 28066"/>
                <a:gd name="connsiteY1" fmla="*/ 96 h 28066"/>
                <a:gd name="connsiteX2" fmla="*/ 28123 w 28066"/>
                <a:gd name="connsiteY2" fmla="*/ 28163 h 28066"/>
                <a:gd name="connsiteX3" fmla="*/ 56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96"/>
                  </a:moveTo>
                  <a:lnTo>
                    <a:pt x="28123" y="96"/>
                  </a:lnTo>
                  <a:lnTo>
                    <a:pt x="28123" y="28163"/>
                  </a:lnTo>
                  <a:lnTo>
                    <a:pt x="56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851DE4D-CCDA-90E1-891B-E7FE12FA26C2}"/>
                </a:ext>
              </a:extLst>
            </p:cNvPr>
            <p:cNvSpPr/>
            <p:nvPr/>
          </p:nvSpPr>
          <p:spPr>
            <a:xfrm>
              <a:off x="27998411" y="18631227"/>
              <a:ext cx="28066" cy="28066"/>
            </a:xfrm>
            <a:custGeom>
              <a:avLst/>
              <a:gdLst>
                <a:gd name="connsiteX0" fmla="*/ 56 w 28066"/>
                <a:gd name="connsiteY0" fmla="*/ 120 h 28066"/>
                <a:gd name="connsiteX1" fmla="*/ 28123 w 28066"/>
                <a:gd name="connsiteY1" fmla="*/ 120 h 28066"/>
                <a:gd name="connsiteX2" fmla="*/ 28123 w 28066"/>
                <a:gd name="connsiteY2" fmla="*/ 28187 h 28066"/>
                <a:gd name="connsiteX3" fmla="*/ 56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120"/>
                  </a:moveTo>
                  <a:lnTo>
                    <a:pt x="28123" y="120"/>
                  </a:lnTo>
                  <a:lnTo>
                    <a:pt x="28123" y="28187"/>
                  </a:lnTo>
                  <a:lnTo>
                    <a:pt x="56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7EE8CB6-5FDE-94E4-DA33-A9B740FD2332}"/>
                </a:ext>
              </a:extLst>
            </p:cNvPr>
            <p:cNvSpPr/>
            <p:nvPr/>
          </p:nvSpPr>
          <p:spPr>
            <a:xfrm>
              <a:off x="27998411" y="18659293"/>
              <a:ext cx="28066" cy="28066"/>
            </a:xfrm>
            <a:custGeom>
              <a:avLst/>
              <a:gdLst>
                <a:gd name="connsiteX0" fmla="*/ 56 w 28066"/>
                <a:gd name="connsiteY0" fmla="*/ 128 h 28066"/>
                <a:gd name="connsiteX1" fmla="*/ 28123 w 28066"/>
                <a:gd name="connsiteY1" fmla="*/ 128 h 28066"/>
                <a:gd name="connsiteX2" fmla="*/ 28123 w 28066"/>
                <a:gd name="connsiteY2" fmla="*/ 28195 h 28066"/>
                <a:gd name="connsiteX3" fmla="*/ 56 w 28066"/>
                <a:gd name="connsiteY3" fmla="*/ 2819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128"/>
                  </a:moveTo>
                  <a:lnTo>
                    <a:pt x="28123" y="128"/>
                  </a:lnTo>
                  <a:lnTo>
                    <a:pt x="28123" y="28195"/>
                  </a:lnTo>
                  <a:lnTo>
                    <a:pt x="56" y="2819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D88456A-99B0-5537-C135-615FF3945B21}"/>
                </a:ext>
              </a:extLst>
            </p:cNvPr>
            <p:cNvSpPr/>
            <p:nvPr/>
          </p:nvSpPr>
          <p:spPr>
            <a:xfrm>
              <a:off x="27998411" y="18715427"/>
              <a:ext cx="28066" cy="28066"/>
            </a:xfrm>
            <a:custGeom>
              <a:avLst/>
              <a:gdLst>
                <a:gd name="connsiteX0" fmla="*/ 56 w 28066"/>
                <a:gd name="connsiteY0" fmla="*/ 144 h 28066"/>
                <a:gd name="connsiteX1" fmla="*/ 28123 w 28066"/>
                <a:gd name="connsiteY1" fmla="*/ 144 h 28066"/>
                <a:gd name="connsiteX2" fmla="*/ 28123 w 28066"/>
                <a:gd name="connsiteY2" fmla="*/ 28211 h 28066"/>
                <a:gd name="connsiteX3" fmla="*/ 56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144"/>
                  </a:moveTo>
                  <a:lnTo>
                    <a:pt x="28123" y="144"/>
                  </a:lnTo>
                  <a:lnTo>
                    <a:pt x="28123" y="28211"/>
                  </a:lnTo>
                  <a:lnTo>
                    <a:pt x="56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39732AF8-D951-6C3D-A4FF-567ADADB7325}"/>
                </a:ext>
              </a:extLst>
            </p:cNvPr>
            <p:cNvSpPr/>
            <p:nvPr/>
          </p:nvSpPr>
          <p:spPr>
            <a:xfrm>
              <a:off x="27998411" y="18827693"/>
              <a:ext cx="28066" cy="28066"/>
            </a:xfrm>
            <a:custGeom>
              <a:avLst/>
              <a:gdLst>
                <a:gd name="connsiteX0" fmla="*/ 56 w 28066"/>
                <a:gd name="connsiteY0" fmla="*/ 176 h 28066"/>
                <a:gd name="connsiteX1" fmla="*/ 28123 w 28066"/>
                <a:gd name="connsiteY1" fmla="*/ 176 h 28066"/>
                <a:gd name="connsiteX2" fmla="*/ 28123 w 28066"/>
                <a:gd name="connsiteY2" fmla="*/ 28243 h 28066"/>
                <a:gd name="connsiteX3" fmla="*/ 56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176"/>
                  </a:moveTo>
                  <a:lnTo>
                    <a:pt x="28123" y="176"/>
                  </a:lnTo>
                  <a:lnTo>
                    <a:pt x="28123" y="28243"/>
                  </a:lnTo>
                  <a:lnTo>
                    <a:pt x="56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F6B1E162-2638-7909-AB86-328BF56F8F91}"/>
                </a:ext>
              </a:extLst>
            </p:cNvPr>
            <p:cNvSpPr/>
            <p:nvPr/>
          </p:nvSpPr>
          <p:spPr>
            <a:xfrm>
              <a:off x="27998411" y="18883827"/>
              <a:ext cx="28066" cy="28066"/>
            </a:xfrm>
            <a:custGeom>
              <a:avLst/>
              <a:gdLst>
                <a:gd name="connsiteX0" fmla="*/ 56 w 28066"/>
                <a:gd name="connsiteY0" fmla="*/ 192 h 28066"/>
                <a:gd name="connsiteX1" fmla="*/ 28123 w 28066"/>
                <a:gd name="connsiteY1" fmla="*/ 192 h 28066"/>
                <a:gd name="connsiteX2" fmla="*/ 28123 w 28066"/>
                <a:gd name="connsiteY2" fmla="*/ 28259 h 28066"/>
                <a:gd name="connsiteX3" fmla="*/ 56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192"/>
                  </a:moveTo>
                  <a:lnTo>
                    <a:pt x="28123" y="192"/>
                  </a:lnTo>
                  <a:lnTo>
                    <a:pt x="28123" y="28259"/>
                  </a:lnTo>
                  <a:lnTo>
                    <a:pt x="56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E978313-173C-67D9-6E66-B0C331F3B2AF}"/>
                </a:ext>
              </a:extLst>
            </p:cNvPr>
            <p:cNvSpPr/>
            <p:nvPr/>
          </p:nvSpPr>
          <p:spPr>
            <a:xfrm>
              <a:off x="27998411" y="18939960"/>
              <a:ext cx="28066" cy="28066"/>
            </a:xfrm>
            <a:custGeom>
              <a:avLst/>
              <a:gdLst>
                <a:gd name="connsiteX0" fmla="*/ 56 w 28066"/>
                <a:gd name="connsiteY0" fmla="*/ 208 h 28066"/>
                <a:gd name="connsiteX1" fmla="*/ 28123 w 28066"/>
                <a:gd name="connsiteY1" fmla="*/ 208 h 28066"/>
                <a:gd name="connsiteX2" fmla="*/ 28123 w 28066"/>
                <a:gd name="connsiteY2" fmla="*/ 28275 h 28066"/>
                <a:gd name="connsiteX3" fmla="*/ 56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208"/>
                  </a:moveTo>
                  <a:lnTo>
                    <a:pt x="28123" y="208"/>
                  </a:lnTo>
                  <a:lnTo>
                    <a:pt x="28123" y="28275"/>
                  </a:lnTo>
                  <a:lnTo>
                    <a:pt x="56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B9E2F4A-E2FB-1A35-2114-43C6B5C22F20}"/>
                </a:ext>
              </a:extLst>
            </p:cNvPr>
            <p:cNvSpPr/>
            <p:nvPr/>
          </p:nvSpPr>
          <p:spPr>
            <a:xfrm>
              <a:off x="27998411" y="18996093"/>
              <a:ext cx="28066" cy="28066"/>
            </a:xfrm>
            <a:custGeom>
              <a:avLst/>
              <a:gdLst>
                <a:gd name="connsiteX0" fmla="*/ 56 w 28066"/>
                <a:gd name="connsiteY0" fmla="*/ 224 h 28066"/>
                <a:gd name="connsiteX1" fmla="*/ 28123 w 28066"/>
                <a:gd name="connsiteY1" fmla="*/ 224 h 28066"/>
                <a:gd name="connsiteX2" fmla="*/ 28123 w 28066"/>
                <a:gd name="connsiteY2" fmla="*/ 28291 h 28066"/>
                <a:gd name="connsiteX3" fmla="*/ 56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224"/>
                  </a:moveTo>
                  <a:lnTo>
                    <a:pt x="28123" y="224"/>
                  </a:lnTo>
                  <a:lnTo>
                    <a:pt x="28123" y="28291"/>
                  </a:lnTo>
                  <a:lnTo>
                    <a:pt x="56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BAEC5ED-3C39-15A3-0815-E572B4556E19}"/>
                </a:ext>
              </a:extLst>
            </p:cNvPr>
            <p:cNvSpPr/>
            <p:nvPr/>
          </p:nvSpPr>
          <p:spPr>
            <a:xfrm>
              <a:off x="27998411" y="19024160"/>
              <a:ext cx="28066" cy="28066"/>
            </a:xfrm>
            <a:custGeom>
              <a:avLst/>
              <a:gdLst>
                <a:gd name="connsiteX0" fmla="*/ 56 w 28066"/>
                <a:gd name="connsiteY0" fmla="*/ 232 h 28066"/>
                <a:gd name="connsiteX1" fmla="*/ 28123 w 28066"/>
                <a:gd name="connsiteY1" fmla="*/ 232 h 28066"/>
                <a:gd name="connsiteX2" fmla="*/ 28123 w 28066"/>
                <a:gd name="connsiteY2" fmla="*/ 28299 h 28066"/>
                <a:gd name="connsiteX3" fmla="*/ 56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232"/>
                  </a:moveTo>
                  <a:lnTo>
                    <a:pt x="28123" y="232"/>
                  </a:lnTo>
                  <a:lnTo>
                    <a:pt x="28123" y="28299"/>
                  </a:lnTo>
                  <a:lnTo>
                    <a:pt x="56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0DABB92A-D7D0-8F62-C0F6-1677B80F9068}"/>
                </a:ext>
              </a:extLst>
            </p:cNvPr>
            <p:cNvSpPr/>
            <p:nvPr/>
          </p:nvSpPr>
          <p:spPr>
            <a:xfrm>
              <a:off x="27998411" y="19052227"/>
              <a:ext cx="28066" cy="28066"/>
            </a:xfrm>
            <a:custGeom>
              <a:avLst/>
              <a:gdLst>
                <a:gd name="connsiteX0" fmla="*/ 56 w 28066"/>
                <a:gd name="connsiteY0" fmla="*/ 240 h 28066"/>
                <a:gd name="connsiteX1" fmla="*/ 28123 w 28066"/>
                <a:gd name="connsiteY1" fmla="*/ 240 h 28066"/>
                <a:gd name="connsiteX2" fmla="*/ 28123 w 28066"/>
                <a:gd name="connsiteY2" fmla="*/ 28307 h 28066"/>
                <a:gd name="connsiteX3" fmla="*/ 56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240"/>
                  </a:moveTo>
                  <a:lnTo>
                    <a:pt x="28123" y="240"/>
                  </a:lnTo>
                  <a:lnTo>
                    <a:pt x="28123" y="28307"/>
                  </a:lnTo>
                  <a:lnTo>
                    <a:pt x="56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7B14C5C-42FF-B2EA-C83C-D90845BD9F63}"/>
                </a:ext>
              </a:extLst>
            </p:cNvPr>
            <p:cNvSpPr/>
            <p:nvPr/>
          </p:nvSpPr>
          <p:spPr>
            <a:xfrm>
              <a:off x="27998411" y="19108360"/>
              <a:ext cx="28066" cy="28066"/>
            </a:xfrm>
            <a:custGeom>
              <a:avLst/>
              <a:gdLst>
                <a:gd name="connsiteX0" fmla="*/ 56 w 28066"/>
                <a:gd name="connsiteY0" fmla="*/ 256 h 28066"/>
                <a:gd name="connsiteX1" fmla="*/ 28123 w 28066"/>
                <a:gd name="connsiteY1" fmla="*/ 256 h 28066"/>
                <a:gd name="connsiteX2" fmla="*/ 28123 w 28066"/>
                <a:gd name="connsiteY2" fmla="*/ 28323 h 28066"/>
                <a:gd name="connsiteX3" fmla="*/ 56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56" y="256"/>
                  </a:moveTo>
                  <a:lnTo>
                    <a:pt x="28123" y="256"/>
                  </a:lnTo>
                  <a:lnTo>
                    <a:pt x="28123" y="28323"/>
                  </a:lnTo>
                  <a:lnTo>
                    <a:pt x="56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79C9112-A545-3C7A-DA2F-F3F6B14C459E}"/>
                </a:ext>
              </a:extLst>
            </p:cNvPr>
            <p:cNvSpPr/>
            <p:nvPr/>
          </p:nvSpPr>
          <p:spPr>
            <a:xfrm>
              <a:off x="28026478" y="18322493"/>
              <a:ext cx="28066" cy="28066"/>
            </a:xfrm>
            <a:custGeom>
              <a:avLst/>
              <a:gdLst>
                <a:gd name="connsiteX0" fmla="*/ 64 w 28066"/>
                <a:gd name="connsiteY0" fmla="*/ 32 h 28066"/>
                <a:gd name="connsiteX1" fmla="*/ 28131 w 28066"/>
                <a:gd name="connsiteY1" fmla="*/ 32 h 28066"/>
                <a:gd name="connsiteX2" fmla="*/ 28131 w 28066"/>
                <a:gd name="connsiteY2" fmla="*/ 28099 h 28066"/>
                <a:gd name="connsiteX3" fmla="*/ 64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32"/>
                  </a:moveTo>
                  <a:lnTo>
                    <a:pt x="28131" y="32"/>
                  </a:lnTo>
                  <a:lnTo>
                    <a:pt x="28131" y="28099"/>
                  </a:lnTo>
                  <a:lnTo>
                    <a:pt x="64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A6510FF6-6D80-3EA7-9A16-61D6AF3DBCE8}"/>
                </a:ext>
              </a:extLst>
            </p:cNvPr>
            <p:cNvSpPr/>
            <p:nvPr/>
          </p:nvSpPr>
          <p:spPr>
            <a:xfrm>
              <a:off x="28026478" y="18378627"/>
              <a:ext cx="28066" cy="28066"/>
            </a:xfrm>
            <a:custGeom>
              <a:avLst/>
              <a:gdLst>
                <a:gd name="connsiteX0" fmla="*/ 64 w 28066"/>
                <a:gd name="connsiteY0" fmla="*/ 48 h 28066"/>
                <a:gd name="connsiteX1" fmla="*/ 28131 w 28066"/>
                <a:gd name="connsiteY1" fmla="*/ 48 h 28066"/>
                <a:gd name="connsiteX2" fmla="*/ 28131 w 28066"/>
                <a:gd name="connsiteY2" fmla="*/ 28115 h 28066"/>
                <a:gd name="connsiteX3" fmla="*/ 64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48"/>
                  </a:moveTo>
                  <a:lnTo>
                    <a:pt x="28131" y="48"/>
                  </a:lnTo>
                  <a:lnTo>
                    <a:pt x="28131" y="28115"/>
                  </a:lnTo>
                  <a:lnTo>
                    <a:pt x="64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96A3CA2-3FB3-7632-D311-6F6D088782DD}"/>
                </a:ext>
              </a:extLst>
            </p:cNvPr>
            <p:cNvSpPr/>
            <p:nvPr/>
          </p:nvSpPr>
          <p:spPr>
            <a:xfrm>
              <a:off x="28026478" y="18406693"/>
              <a:ext cx="28066" cy="28066"/>
            </a:xfrm>
            <a:custGeom>
              <a:avLst/>
              <a:gdLst>
                <a:gd name="connsiteX0" fmla="*/ 64 w 28066"/>
                <a:gd name="connsiteY0" fmla="*/ 56 h 28066"/>
                <a:gd name="connsiteX1" fmla="*/ 28131 w 28066"/>
                <a:gd name="connsiteY1" fmla="*/ 56 h 28066"/>
                <a:gd name="connsiteX2" fmla="*/ 28131 w 28066"/>
                <a:gd name="connsiteY2" fmla="*/ 28123 h 28066"/>
                <a:gd name="connsiteX3" fmla="*/ 64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56"/>
                  </a:moveTo>
                  <a:lnTo>
                    <a:pt x="28131" y="56"/>
                  </a:lnTo>
                  <a:lnTo>
                    <a:pt x="28131" y="28123"/>
                  </a:lnTo>
                  <a:lnTo>
                    <a:pt x="64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68E6FAE5-338A-7823-FF69-FA2F68FB3E96}"/>
                </a:ext>
              </a:extLst>
            </p:cNvPr>
            <p:cNvSpPr/>
            <p:nvPr/>
          </p:nvSpPr>
          <p:spPr>
            <a:xfrm>
              <a:off x="28026478" y="18434760"/>
              <a:ext cx="28066" cy="28066"/>
            </a:xfrm>
            <a:custGeom>
              <a:avLst/>
              <a:gdLst>
                <a:gd name="connsiteX0" fmla="*/ 64 w 28066"/>
                <a:gd name="connsiteY0" fmla="*/ 64 h 28066"/>
                <a:gd name="connsiteX1" fmla="*/ 28131 w 28066"/>
                <a:gd name="connsiteY1" fmla="*/ 64 h 28066"/>
                <a:gd name="connsiteX2" fmla="*/ 28131 w 28066"/>
                <a:gd name="connsiteY2" fmla="*/ 28131 h 28066"/>
                <a:gd name="connsiteX3" fmla="*/ 64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64"/>
                  </a:moveTo>
                  <a:lnTo>
                    <a:pt x="28131" y="64"/>
                  </a:lnTo>
                  <a:lnTo>
                    <a:pt x="28131" y="28131"/>
                  </a:lnTo>
                  <a:lnTo>
                    <a:pt x="64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82973FAA-9B32-0496-6E61-F072D53EB80F}"/>
                </a:ext>
              </a:extLst>
            </p:cNvPr>
            <p:cNvSpPr/>
            <p:nvPr/>
          </p:nvSpPr>
          <p:spPr>
            <a:xfrm>
              <a:off x="28026478" y="18490893"/>
              <a:ext cx="28066" cy="28066"/>
            </a:xfrm>
            <a:custGeom>
              <a:avLst/>
              <a:gdLst>
                <a:gd name="connsiteX0" fmla="*/ 64 w 28066"/>
                <a:gd name="connsiteY0" fmla="*/ 80 h 28066"/>
                <a:gd name="connsiteX1" fmla="*/ 28131 w 28066"/>
                <a:gd name="connsiteY1" fmla="*/ 80 h 28066"/>
                <a:gd name="connsiteX2" fmla="*/ 28131 w 28066"/>
                <a:gd name="connsiteY2" fmla="*/ 28147 h 28066"/>
                <a:gd name="connsiteX3" fmla="*/ 64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80"/>
                  </a:moveTo>
                  <a:lnTo>
                    <a:pt x="28131" y="80"/>
                  </a:lnTo>
                  <a:lnTo>
                    <a:pt x="28131" y="28147"/>
                  </a:lnTo>
                  <a:lnTo>
                    <a:pt x="64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CAA0CE3-6B01-B779-EC9D-036750A770AA}"/>
                </a:ext>
              </a:extLst>
            </p:cNvPr>
            <p:cNvSpPr/>
            <p:nvPr/>
          </p:nvSpPr>
          <p:spPr>
            <a:xfrm>
              <a:off x="28026478" y="18547027"/>
              <a:ext cx="28066" cy="28066"/>
            </a:xfrm>
            <a:custGeom>
              <a:avLst/>
              <a:gdLst>
                <a:gd name="connsiteX0" fmla="*/ 64 w 28066"/>
                <a:gd name="connsiteY0" fmla="*/ 96 h 28066"/>
                <a:gd name="connsiteX1" fmla="*/ 28131 w 28066"/>
                <a:gd name="connsiteY1" fmla="*/ 96 h 28066"/>
                <a:gd name="connsiteX2" fmla="*/ 28131 w 28066"/>
                <a:gd name="connsiteY2" fmla="*/ 28163 h 28066"/>
                <a:gd name="connsiteX3" fmla="*/ 64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96"/>
                  </a:moveTo>
                  <a:lnTo>
                    <a:pt x="28131" y="96"/>
                  </a:lnTo>
                  <a:lnTo>
                    <a:pt x="28131" y="28163"/>
                  </a:lnTo>
                  <a:lnTo>
                    <a:pt x="64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10350C83-7ED8-265F-6B55-884DF7BBA3E9}"/>
                </a:ext>
              </a:extLst>
            </p:cNvPr>
            <p:cNvSpPr/>
            <p:nvPr/>
          </p:nvSpPr>
          <p:spPr>
            <a:xfrm>
              <a:off x="28026478" y="18575093"/>
              <a:ext cx="28066" cy="28066"/>
            </a:xfrm>
            <a:custGeom>
              <a:avLst/>
              <a:gdLst>
                <a:gd name="connsiteX0" fmla="*/ 64 w 28066"/>
                <a:gd name="connsiteY0" fmla="*/ 104 h 28066"/>
                <a:gd name="connsiteX1" fmla="*/ 28131 w 28066"/>
                <a:gd name="connsiteY1" fmla="*/ 104 h 28066"/>
                <a:gd name="connsiteX2" fmla="*/ 28131 w 28066"/>
                <a:gd name="connsiteY2" fmla="*/ 28171 h 28066"/>
                <a:gd name="connsiteX3" fmla="*/ 64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104"/>
                  </a:moveTo>
                  <a:lnTo>
                    <a:pt x="28131" y="104"/>
                  </a:lnTo>
                  <a:lnTo>
                    <a:pt x="28131" y="28171"/>
                  </a:lnTo>
                  <a:lnTo>
                    <a:pt x="64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3B38036-37BC-41F3-A5F7-E51CEB1D8C51}"/>
                </a:ext>
              </a:extLst>
            </p:cNvPr>
            <p:cNvSpPr/>
            <p:nvPr/>
          </p:nvSpPr>
          <p:spPr>
            <a:xfrm>
              <a:off x="28026478" y="18603160"/>
              <a:ext cx="28066" cy="28066"/>
            </a:xfrm>
            <a:custGeom>
              <a:avLst/>
              <a:gdLst>
                <a:gd name="connsiteX0" fmla="*/ 64 w 28066"/>
                <a:gd name="connsiteY0" fmla="*/ 112 h 28066"/>
                <a:gd name="connsiteX1" fmla="*/ 28131 w 28066"/>
                <a:gd name="connsiteY1" fmla="*/ 112 h 28066"/>
                <a:gd name="connsiteX2" fmla="*/ 28131 w 28066"/>
                <a:gd name="connsiteY2" fmla="*/ 28179 h 28066"/>
                <a:gd name="connsiteX3" fmla="*/ 64 w 28066"/>
                <a:gd name="connsiteY3" fmla="*/ 2817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112"/>
                  </a:moveTo>
                  <a:lnTo>
                    <a:pt x="28131" y="112"/>
                  </a:lnTo>
                  <a:lnTo>
                    <a:pt x="28131" y="28179"/>
                  </a:lnTo>
                  <a:lnTo>
                    <a:pt x="64" y="2817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7BFC1715-B876-919C-2216-608CE7347077}"/>
                </a:ext>
              </a:extLst>
            </p:cNvPr>
            <p:cNvSpPr/>
            <p:nvPr/>
          </p:nvSpPr>
          <p:spPr>
            <a:xfrm>
              <a:off x="28026478" y="18631227"/>
              <a:ext cx="28066" cy="28066"/>
            </a:xfrm>
            <a:custGeom>
              <a:avLst/>
              <a:gdLst>
                <a:gd name="connsiteX0" fmla="*/ 64 w 28066"/>
                <a:gd name="connsiteY0" fmla="*/ 120 h 28066"/>
                <a:gd name="connsiteX1" fmla="*/ 28131 w 28066"/>
                <a:gd name="connsiteY1" fmla="*/ 120 h 28066"/>
                <a:gd name="connsiteX2" fmla="*/ 28131 w 28066"/>
                <a:gd name="connsiteY2" fmla="*/ 28187 h 28066"/>
                <a:gd name="connsiteX3" fmla="*/ 64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120"/>
                  </a:moveTo>
                  <a:lnTo>
                    <a:pt x="28131" y="120"/>
                  </a:lnTo>
                  <a:lnTo>
                    <a:pt x="28131" y="28187"/>
                  </a:lnTo>
                  <a:lnTo>
                    <a:pt x="64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9202181-D214-CF82-4206-8023C48E494F}"/>
                </a:ext>
              </a:extLst>
            </p:cNvPr>
            <p:cNvSpPr/>
            <p:nvPr/>
          </p:nvSpPr>
          <p:spPr>
            <a:xfrm>
              <a:off x="28026478" y="18771560"/>
              <a:ext cx="28066" cy="28066"/>
            </a:xfrm>
            <a:custGeom>
              <a:avLst/>
              <a:gdLst>
                <a:gd name="connsiteX0" fmla="*/ 64 w 28066"/>
                <a:gd name="connsiteY0" fmla="*/ 160 h 28066"/>
                <a:gd name="connsiteX1" fmla="*/ 28131 w 28066"/>
                <a:gd name="connsiteY1" fmla="*/ 160 h 28066"/>
                <a:gd name="connsiteX2" fmla="*/ 28131 w 28066"/>
                <a:gd name="connsiteY2" fmla="*/ 28227 h 28066"/>
                <a:gd name="connsiteX3" fmla="*/ 64 w 28066"/>
                <a:gd name="connsiteY3" fmla="*/ 2822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160"/>
                  </a:moveTo>
                  <a:lnTo>
                    <a:pt x="28131" y="160"/>
                  </a:lnTo>
                  <a:lnTo>
                    <a:pt x="28131" y="28227"/>
                  </a:lnTo>
                  <a:lnTo>
                    <a:pt x="64" y="2822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90BDF8C-5FFC-ACF4-EB48-246D74F9585B}"/>
                </a:ext>
              </a:extLst>
            </p:cNvPr>
            <p:cNvSpPr/>
            <p:nvPr/>
          </p:nvSpPr>
          <p:spPr>
            <a:xfrm>
              <a:off x="28026478" y="18855760"/>
              <a:ext cx="28066" cy="28066"/>
            </a:xfrm>
            <a:custGeom>
              <a:avLst/>
              <a:gdLst>
                <a:gd name="connsiteX0" fmla="*/ 64 w 28066"/>
                <a:gd name="connsiteY0" fmla="*/ 184 h 28066"/>
                <a:gd name="connsiteX1" fmla="*/ 28131 w 28066"/>
                <a:gd name="connsiteY1" fmla="*/ 184 h 28066"/>
                <a:gd name="connsiteX2" fmla="*/ 28131 w 28066"/>
                <a:gd name="connsiteY2" fmla="*/ 28251 h 28066"/>
                <a:gd name="connsiteX3" fmla="*/ 64 w 28066"/>
                <a:gd name="connsiteY3" fmla="*/ 2825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184"/>
                  </a:moveTo>
                  <a:lnTo>
                    <a:pt x="28131" y="184"/>
                  </a:lnTo>
                  <a:lnTo>
                    <a:pt x="28131" y="28251"/>
                  </a:lnTo>
                  <a:lnTo>
                    <a:pt x="64" y="2825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EA682F65-CB5E-A12C-5196-A5B176B3BEB1}"/>
                </a:ext>
              </a:extLst>
            </p:cNvPr>
            <p:cNvSpPr/>
            <p:nvPr/>
          </p:nvSpPr>
          <p:spPr>
            <a:xfrm>
              <a:off x="28026478" y="18939960"/>
              <a:ext cx="28066" cy="28066"/>
            </a:xfrm>
            <a:custGeom>
              <a:avLst/>
              <a:gdLst>
                <a:gd name="connsiteX0" fmla="*/ 64 w 28066"/>
                <a:gd name="connsiteY0" fmla="*/ 208 h 28066"/>
                <a:gd name="connsiteX1" fmla="*/ 28131 w 28066"/>
                <a:gd name="connsiteY1" fmla="*/ 208 h 28066"/>
                <a:gd name="connsiteX2" fmla="*/ 28131 w 28066"/>
                <a:gd name="connsiteY2" fmla="*/ 28275 h 28066"/>
                <a:gd name="connsiteX3" fmla="*/ 64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208"/>
                  </a:moveTo>
                  <a:lnTo>
                    <a:pt x="28131" y="208"/>
                  </a:lnTo>
                  <a:lnTo>
                    <a:pt x="28131" y="28275"/>
                  </a:lnTo>
                  <a:lnTo>
                    <a:pt x="64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0D8512E-47DC-CEAE-6A82-604020593B84}"/>
                </a:ext>
              </a:extLst>
            </p:cNvPr>
            <p:cNvSpPr/>
            <p:nvPr/>
          </p:nvSpPr>
          <p:spPr>
            <a:xfrm>
              <a:off x="28026478" y="18996093"/>
              <a:ext cx="28066" cy="28066"/>
            </a:xfrm>
            <a:custGeom>
              <a:avLst/>
              <a:gdLst>
                <a:gd name="connsiteX0" fmla="*/ 64 w 28066"/>
                <a:gd name="connsiteY0" fmla="*/ 224 h 28066"/>
                <a:gd name="connsiteX1" fmla="*/ 28131 w 28066"/>
                <a:gd name="connsiteY1" fmla="*/ 224 h 28066"/>
                <a:gd name="connsiteX2" fmla="*/ 28131 w 28066"/>
                <a:gd name="connsiteY2" fmla="*/ 28291 h 28066"/>
                <a:gd name="connsiteX3" fmla="*/ 64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224"/>
                  </a:moveTo>
                  <a:lnTo>
                    <a:pt x="28131" y="224"/>
                  </a:lnTo>
                  <a:lnTo>
                    <a:pt x="28131" y="28291"/>
                  </a:lnTo>
                  <a:lnTo>
                    <a:pt x="64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06B4BEBE-9F9B-60B6-84C9-8ACC78FD88B9}"/>
                </a:ext>
              </a:extLst>
            </p:cNvPr>
            <p:cNvSpPr/>
            <p:nvPr/>
          </p:nvSpPr>
          <p:spPr>
            <a:xfrm>
              <a:off x="28026478" y="19024160"/>
              <a:ext cx="28066" cy="28066"/>
            </a:xfrm>
            <a:custGeom>
              <a:avLst/>
              <a:gdLst>
                <a:gd name="connsiteX0" fmla="*/ 64 w 28066"/>
                <a:gd name="connsiteY0" fmla="*/ 232 h 28066"/>
                <a:gd name="connsiteX1" fmla="*/ 28131 w 28066"/>
                <a:gd name="connsiteY1" fmla="*/ 232 h 28066"/>
                <a:gd name="connsiteX2" fmla="*/ 28131 w 28066"/>
                <a:gd name="connsiteY2" fmla="*/ 28299 h 28066"/>
                <a:gd name="connsiteX3" fmla="*/ 64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232"/>
                  </a:moveTo>
                  <a:lnTo>
                    <a:pt x="28131" y="232"/>
                  </a:lnTo>
                  <a:lnTo>
                    <a:pt x="28131" y="28299"/>
                  </a:lnTo>
                  <a:lnTo>
                    <a:pt x="64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CD2DB1A-C284-1B78-E190-01839B7AF73A}"/>
                </a:ext>
              </a:extLst>
            </p:cNvPr>
            <p:cNvSpPr/>
            <p:nvPr/>
          </p:nvSpPr>
          <p:spPr>
            <a:xfrm>
              <a:off x="28026478" y="19052227"/>
              <a:ext cx="28066" cy="28066"/>
            </a:xfrm>
            <a:custGeom>
              <a:avLst/>
              <a:gdLst>
                <a:gd name="connsiteX0" fmla="*/ 64 w 28066"/>
                <a:gd name="connsiteY0" fmla="*/ 240 h 28066"/>
                <a:gd name="connsiteX1" fmla="*/ 28131 w 28066"/>
                <a:gd name="connsiteY1" fmla="*/ 240 h 28066"/>
                <a:gd name="connsiteX2" fmla="*/ 28131 w 28066"/>
                <a:gd name="connsiteY2" fmla="*/ 28307 h 28066"/>
                <a:gd name="connsiteX3" fmla="*/ 64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240"/>
                  </a:moveTo>
                  <a:lnTo>
                    <a:pt x="28131" y="240"/>
                  </a:lnTo>
                  <a:lnTo>
                    <a:pt x="28131" y="28307"/>
                  </a:lnTo>
                  <a:lnTo>
                    <a:pt x="64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1BFE4D46-098F-22C2-B201-52B270254E4E}"/>
                </a:ext>
              </a:extLst>
            </p:cNvPr>
            <p:cNvSpPr/>
            <p:nvPr/>
          </p:nvSpPr>
          <p:spPr>
            <a:xfrm>
              <a:off x="28026478" y="19108360"/>
              <a:ext cx="28066" cy="28066"/>
            </a:xfrm>
            <a:custGeom>
              <a:avLst/>
              <a:gdLst>
                <a:gd name="connsiteX0" fmla="*/ 64 w 28066"/>
                <a:gd name="connsiteY0" fmla="*/ 256 h 28066"/>
                <a:gd name="connsiteX1" fmla="*/ 28131 w 28066"/>
                <a:gd name="connsiteY1" fmla="*/ 256 h 28066"/>
                <a:gd name="connsiteX2" fmla="*/ 28131 w 28066"/>
                <a:gd name="connsiteY2" fmla="*/ 28323 h 28066"/>
                <a:gd name="connsiteX3" fmla="*/ 64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64" y="256"/>
                  </a:moveTo>
                  <a:lnTo>
                    <a:pt x="28131" y="256"/>
                  </a:lnTo>
                  <a:lnTo>
                    <a:pt x="28131" y="28323"/>
                  </a:lnTo>
                  <a:lnTo>
                    <a:pt x="64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6134656-C194-347E-CAB4-9949FF1CF321}"/>
                </a:ext>
              </a:extLst>
            </p:cNvPr>
            <p:cNvSpPr/>
            <p:nvPr/>
          </p:nvSpPr>
          <p:spPr>
            <a:xfrm>
              <a:off x="28054545" y="18322493"/>
              <a:ext cx="28066" cy="28066"/>
            </a:xfrm>
            <a:custGeom>
              <a:avLst/>
              <a:gdLst>
                <a:gd name="connsiteX0" fmla="*/ 72 w 28066"/>
                <a:gd name="connsiteY0" fmla="*/ 32 h 28066"/>
                <a:gd name="connsiteX1" fmla="*/ 28139 w 28066"/>
                <a:gd name="connsiteY1" fmla="*/ 32 h 28066"/>
                <a:gd name="connsiteX2" fmla="*/ 28139 w 28066"/>
                <a:gd name="connsiteY2" fmla="*/ 28099 h 28066"/>
                <a:gd name="connsiteX3" fmla="*/ 72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72" y="32"/>
                  </a:moveTo>
                  <a:lnTo>
                    <a:pt x="28139" y="32"/>
                  </a:lnTo>
                  <a:lnTo>
                    <a:pt x="28139" y="28099"/>
                  </a:lnTo>
                  <a:lnTo>
                    <a:pt x="72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3E8C66C7-B376-98FE-FFED-9EFBBAA2F510}"/>
                </a:ext>
              </a:extLst>
            </p:cNvPr>
            <p:cNvSpPr/>
            <p:nvPr/>
          </p:nvSpPr>
          <p:spPr>
            <a:xfrm>
              <a:off x="28054545" y="18490893"/>
              <a:ext cx="28066" cy="28066"/>
            </a:xfrm>
            <a:custGeom>
              <a:avLst/>
              <a:gdLst>
                <a:gd name="connsiteX0" fmla="*/ 72 w 28066"/>
                <a:gd name="connsiteY0" fmla="*/ 80 h 28066"/>
                <a:gd name="connsiteX1" fmla="*/ 28139 w 28066"/>
                <a:gd name="connsiteY1" fmla="*/ 80 h 28066"/>
                <a:gd name="connsiteX2" fmla="*/ 28139 w 28066"/>
                <a:gd name="connsiteY2" fmla="*/ 28147 h 28066"/>
                <a:gd name="connsiteX3" fmla="*/ 72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72" y="80"/>
                  </a:moveTo>
                  <a:lnTo>
                    <a:pt x="28139" y="80"/>
                  </a:lnTo>
                  <a:lnTo>
                    <a:pt x="28139" y="28147"/>
                  </a:lnTo>
                  <a:lnTo>
                    <a:pt x="72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550B466-1E7A-8C6B-83E5-70D016CEAA06}"/>
                </a:ext>
              </a:extLst>
            </p:cNvPr>
            <p:cNvSpPr/>
            <p:nvPr/>
          </p:nvSpPr>
          <p:spPr>
            <a:xfrm>
              <a:off x="28054545" y="18575093"/>
              <a:ext cx="28066" cy="28066"/>
            </a:xfrm>
            <a:custGeom>
              <a:avLst/>
              <a:gdLst>
                <a:gd name="connsiteX0" fmla="*/ 72 w 28066"/>
                <a:gd name="connsiteY0" fmla="*/ 104 h 28066"/>
                <a:gd name="connsiteX1" fmla="*/ 28139 w 28066"/>
                <a:gd name="connsiteY1" fmla="*/ 104 h 28066"/>
                <a:gd name="connsiteX2" fmla="*/ 28139 w 28066"/>
                <a:gd name="connsiteY2" fmla="*/ 28171 h 28066"/>
                <a:gd name="connsiteX3" fmla="*/ 72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72" y="104"/>
                  </a:moveTo>
                  <a:lnTo>
                    <a:pt x="28139" y="104"/>
                  </a:lnTo>
                  <a:lnTo>
                    <a:pt x="28139" y="28171"/>
                  </a:lnTo>
                  <a:lnTo>
                    <a:pt x="72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55037DE-BB70-BB03-2AA7-9C334407A7B9}"/>
                </a:ext>
              </a:extLst>
            </p:cNvPr>
            <p:cNvSpPr/>
            <p:nvPr/>
          </p:nvSpPr>
          <p:spPr>
            <a:xfrm>
              <a:off x="28054545" y="18687360"/>
              <a:ext cx="28066" cy="28066"/>
            </a:xfrm>
            <a:custGeom>
              <a:avLst/>
              <a:gdLst>
                <a:gd name="connsiteX0" fmla="*/ 72 w 28066"/>
                <a:gd name="connsiteY0" fmla="*/ 136 h 28066"/>
                <a:gd name="connsiteX1" fmla="*/ 28139 w 28066"/>
                <a:gd name="connsiteY1" fmla="*/ 136 h 28066"/>
                <a:gd name="connsiteX2" fmla="*/ 28139 w 28066"/>
                <a:gd name="connsiteY2" fmla="*/ 28203 h 28066"/>
                <a:gd name="connsiteX3" fmla="*/ 72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72" y="136"/>
                  </a:moveTo>
                  <a:lnTo>
                    <a:pt x="28139" y="136"/>
                  </a:lnTo>
                  <a:lnTo>
                    <a:pt x="28139" y="28203"/>
                  </a:lnTo>
                  <a:lnTo>
                    <a:pt x="72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3E27569-EB75-74D6-F316-FC996E4C2D11}"/>
                </a:ext>
              </a:extLst>
            </p:cNvPr>
            <p:cNvSpPr/>
            <p:nvPr/>
          </p:nvSpPr>
          <p:spPr>
            <a:xfrm>
              <a:off x="28054545" y="18715427"/>
              <a:ext cx="28066" cy="28066"/>
            </a:xfrm>
            <a:custGeom>
              <a:avLst/>
              <a:gdLst>
                <a:gd name="connsiteX0" fmla="*/ 72 w 28066"/>
                <a:gd name="connsiteY0" fmla="*/ 144 h 28066"/>
                <a:gd name="connsiteX1" fmla="*/ 28139 w 28066"/>
                <a:gd name="connsiteY1" fmla="*/ 144 h 28066"/>
                <a:gd name="connsiteX2" fmla="*/ 28139 w 28066"/>
                <a:gd name="connsiteY2" fmla="*/ 28211 h 28066"/>
                <a:gd name="connsiteX3" fmla="*/ 72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72" y="144"/>
                  </a:moveTo>
                  <a:lnTo>
                    <a:pt x="28139" y="144"/>
                  </a:lnTo>
                  <a:lnTo>
                    <a:pt x="28139" y="28211"/>
                  </a:lnTo>
                  <a:lnTo>
                    <a:pt x="72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174A5F6-AC89-2B54-556F-7F526F70F82D}"/>
                </a:ext>
              </a:extLst>
            </p:cNvPr>
            <p:cNvSpPr/>
            <p:nvPr/>
          </p:nvSpPr>
          <p:spPr>
            <a:xfrm>
              <a:off x="28054545" y="18743493"/>
              <a:ext cx="28066" cy="28066"/>
            </a:xfrm>
            <a:custGeom>
              <a:avLst/>
              <a:gdLst>
                <a:gd name="connsiteX0" fmla="*/ 72 w 28066"/>
                <a:gd name="connsiteY0" fmla="*/ 152 h 28066"/>
                <a:gd name="connsiteX1" fmla="*/ 28139 w 28066"/>
                <a:gd name="connsiteY1" fmla="*/ 152 h 28066"/>
                <a:gd name="connsiteX2" fmla="*/ 28139 w 28066"/>
                <a:gd name="connsiteY2" fmla="*/ 28219 h 28066"/>
                <a:gd name="connsiteX3" fmla="*/ 72 w 28066"/>
                <a:gd name="connsiteY3" fmla="*/ 2821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72" y="152"/>
                  </a:moveTo>
                  <a:lnTo>
                    <a:pt x="28139" y="152"/>
                  </a:lnTo>
                  <a:lnTo>
                    <a:pt x="28139" y="28219"/>
                  </a:lnTo>
                  <a:lnTo>
                    <a:pt x="72" y="2821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2C4AC7D-46A7-F716-35FA-AE08B4EC6742}"/>
                </a:ext>
              </a:extLst>
            </p:cNvPr>
            <p:cNvSpPr/>
            <p:nvPr/>
          </p:nvSpPr>
          <p:spPr>
            <a:xfrm>
              <a:off x="28054545" y="18771560"/>
              <a:ext cx="28066" cy="28066"/>
            </a:xfrm>
            <a:custGeom>
              <a:avLst/>
              <a:gdLst>
                <a:gd name="connsiteX0" fmla="*/ 72 w 28066"/>
                <a:gd name="connsiteY0" fmla="*/ 160 h 28066"/>
                <a:gd name="connsiteX1" fmla="*/ 28139 w 28066"/>
                <a:gd name="connsiteY1" fmla="*/ 160 h 28066"/>
                <a:gd name="connsiteX2" fmla="*/ 28139 w 28066"/>
                <a:gd name="connsiteY2" fmla="*/ 28227 h 28066"/>
                <a:gd name="connsiteX3" fmla="*/ 72 w 28066"/>
                <a:gd name="connsiteY3" fmla="*/ 2822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72" y="160"/>
                  </a:moveTo>
                  <a:lnTo>
                    <a:pt x="28139" y="160"/>
                  </a:lnTo>
                  <a:lnTo>
                    <a:pt x="28139" y="28227"/>
                  </a:lnTo>
                  <a:lnTo>
                    <a:pt x="72" y="2822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D3AFE239-4908-761A-99D6-4FAB01D6EDAD}"/>
                </a:ext>
              </a:extLst>
            </p:cNvPr>
            <p:cNvSpPr/>
            <p:nvPr/>
          </p:nvSpPr>
          <p:spPr>
            <a:xfrm>
              <a:off x="28054545" y="18883827"/>
              <a:ext cx="28066" cy="28066"/>
            </a:xfrm>
            <a:custGeom>
              <a:avLst/>
              <a:gdLst>
                <a:gd name="connsiteX0" fmla="*/ 72 w 28066"/>
                <a:gd name="connsiteY0" fmla="*/ 192 h 28066"/>
                <a:gd name="connsiteX1" fmla="*/ 28139 w 28066"/>
                <a:gd name="connsiteY1" fmla="*/ 192 h 28066"/>
                <a:gd name="connsiteX2" fmla="*/ 28139 w 28066"/>
                <a:gd name="connsiteY2" fmla="*/ 28259 h 28066"/>
                <a:gd name="connsiteX3" fmla="*/ 72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72" y="192"/>
                  </a:moveTo>
                  <a:lnTo>
                    <a:pt x="28139" y="192"/>
                  </a:lnTo>
                  <a:lnTo>
                    <a:pt x="28139" y="28259"/>
                  </a:lnTo>
                  <a:lnTo>
                    <a:pt x="72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AFFFF1CD-5E55-D8F4-68FD-D3F4DF6CCFE4}"/>
                </a:ext>
              </a:extLst>
            </p:cNvPr>
            <p:cNvSpPr/>
            <p:nvPr/>
          </p:nvSpPr>
          <p:spPr>
            <a:xfrm>
              <a:off x="28054545" y="18939960"/>
              <a:ext cx="28066" cy="28066"/>
            </a:xfrm>
            <a:custGeom>
              <a:avLst/>
              <a:gdLst>
                <a:gd name="connsiteX0" fmla="*/ 72 w 28066"/>
                <a:gd name="connsiteY0" fmla="*/ 208 h 28066"/>
                <a:gd name="connsiteX1" fmla="*/ 28139 w 28066"/>
                <a:gd name="connsiteY1" fmla="*/ 208 h 28066"/>
                <a:gd name="connsiteX2" fmla="*/ 28139 w 28066"/>
                <a:gd name="connsiteY2" fmla="*/ 28275 h 28066"/>
                <a:gd name="connsiteX3" fmla="*/ 72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72" y="208"/>
                  </a:moveTo>
                  <a:lnTo>
                    <a:pt x="28139" y="208"/>
                  </a:lnTo>
                  <a:lnTo>
                    <a:pt x="28139" y="28275"/>
                  </a:lnTo>
                  <a:lnTo>
                    <a:pt x="72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F0AB4AC2-8D96-07F6-EE70-117537ECD373}"/>
                </a:ext>
              </a:extLst>
            </p:cNvPr>
            <p:cNvSpPr/>
            <p:nvPr/>
          </p:nvSpPr>
          <p:spPr>
            <a:xfrm>
              <a:off x="28054545" y="19108360"/>
              <a:ext cx="28066" cy="28066"/>
            </a:xfrm>
            <a:custGeom>
              <a:avLst/>
              <a:gdLst>
                <a:gd name="connsiteX0" fmla="*/ 72 w 28066"/>
                <a:gd name="connsiteY0" fmla="*/ 256 h 28066"/>
                <a:gd name="connsiteX1" fmla="*/ 28139 w 28066"/>
                <a:gd name="connsiteY1" fmla="*/ 256 h 28066"/>
                <a:gd name="connsiteX2" fmla="*/ 28139 w 28066"/>
                <a:gd name="connsiteY2" fmla="*/ 28323 h 28066"/>
                <a:gd name="connsiteX3" fmla="*/ 72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72" y="256"/>
                  </a:moveTo>
                  <a:lnTo>
                    <a:pt x="28139" y="256"/>
                  </a:lnTo>
                  <a:lnTo>
                    <a:pt x="28139" y="28323"/>
                  </a:lnTo>
                  <a:lnTo>
                    <a:pt x="72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A8FA5EC3-430A-A65E-7032-853111FD8852}"/>
                </a:ext>
              </a:extLst>
            </p:cNvPr>
            <p:cNvSpPr/>
            <p:nvPr/>
          </p:nvSpPr>
          <p:spPr>
            <a:xfrm>
              <a:off x="28082611" y="18322493"/>
              <a:ext cx="28066" cy="28066"/>
            </a:xfrm>
            <a:custGeom>
              <a:avLst/>
              <a:gdLst>
                <a:gd name="connsiteX0" fmla="*/ 80 w 28066"/>
                <a:gd name="connsiteY0" fmla="*/ 32 h 28066"/>
                <a:gd name="connsiteX1" fmla="*/ 28147 w 28066"/>
                <a:gd name="connsiteY1" fmla="*/ 32 h 28066"/>
                <a:gd name="connsiteX2" fmla="*/ 28147 w 28066"/>
                <a:gd name="connsiteY2" fmla="*/ 28099 h 28066"/>
                <a:gd name="connsiteX3" fmla="*/ 80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32"/>
                  </a:moveTo>
                  <a:lnTo>
                    <a:pt x="28147" y="32"/>
                  </a:lnTo>
                  <a:lnTo>
                    <a:pt x="28147" y="28099"/>
                  </a:lnTo>
                  <a:lnTo>
                    <a:pt x="80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EC18A32F-54C2-52F3-8024-BBE05C31E876}"/>
                </a:ext>
              </a:extLst>
            </p:cNvPr>
            <p:cNvSpPr/>
            <p:nvPr/>
          </p:nvSpPr>
          <p:spPr>
            <a:xfrm>
              <a:off x="28082611" y="18350560"/>
              <a:ext cx="28066" cy="28066"/>
            </a:xfrm>
            <a:custGeom>
              <a:avLst/>
              <a:gdLst>
                <a:gd name="connsiteX0" fmla="*/ 80 w 28066"/>
                <a:gd name="connsiteY0" fmla="*/ 40 h 28066"/>
                <a:gd name="connsiteX1" fmla="*/ 28147 w 28066"/>
                <a:gd name="connsiteY1" fmla="*/ 40 h 28066"/>
                <a:gd name="connsiteX2" fmla="*/ 28147 w 28066"/>
                <a:gd name="connsiteY2" fmla="*/ 28107 h 28066"/>
                <a:gd name="connsiteX3" fmla="*/ 80 w 28066"/>
                <a:gd name="connsiteY3" fmla="*/ 281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40"/>
                  </a:moveTo>
                  <a:lnTo>
                    <a:pt x="28147" y="40"/>
                  </a:lnTo>
                  <a:lnTo>
                    <a:pt x="28147" y="28107"/>
                  </a:lnTo>
                  <a:lnTo>
                    <a:pt x="80" y="281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B882E8D-B87B-047D-A3EB-91E978534C75}"/>
                </a:ext>
              </a:extLst>
            </p:cNvPr>
            <p:cNvSpPr/>
            <p:nvPr/>
          </p:nvSpPr>
          <p:spPr>
            <a:xfrm>
              <a:off x="28082611" y="18378627"/>
              <a:ext cx="28066" cy="28066"/>
            </a:xfrm>
            <a:custGeom>
              <a:avLst/>
              <a:gdLst>
                <a:gd name="connsiteX0" fmla="*/ 80 w 28066"/>
                <a:gd name="connsiteY0" fmla="*/ 48 h 28066"/>
                <a:gd name="connsiteX1" fmla="*/ 28147 w 28066"/>
                <a:gd name="connsiteY1" fmla="*/ 48 h 28066"/>
                <a:gd name="connsiteX2" fmla="*/ 28147 w 28066"/>
                <a:gd name="connsiteY2" fmla="*/ 28115 h 28066"/>
                <a:gd name="connsiteX3" fmla="*/ 80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48"/>
                  </a:moveTo>
                  <a:lnTo>
                    <a:pt x="28147" y="48"/>
                  </a:lnTo>
                  <a:lnTo>
                    <a:pt x="28147" y="28115"/>
                  </a:lnTo>
                  <a:lnTo>
                    <a:pt x="80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67E24BAC-F593-91CC-EBC3-685E7E6BB9E6}"/>
                </a:ext>
              </a:extLst>
            </p:cNvPr>
            <p:cNvSpPr/>
            <p:nvPr/>
          </p:nvSpPr>
          <p:spPr>
            <a:xfrm>
              <a:off x="28082611" y="18406693"/>
              <a:ext cx="28066" cy="28066"/>
            </a:xfrm>
            <a:custGeom>
              <a:avLst/>
              <a:gdLst>
                <a:gd name="connsiteX0" fmla="*/ 80 w 28066"/>
                <a:gd name="connsiteY0" fmla="*/ 56 h 28066"/>
                <a:gd name="connsiteX1" fmla="*/ 28147 w 28066"/>
                <a:gd name="connsiteY1" fmla="*/ 56 h 28066"/>
                <a:gd name="connsiteX2" fmla="*/ 28147 w 28066"/>
                <a:gd name="connsiteY2" fmla="*/ 28123 h 28066"/>
                <a:gd name="connsiteX3" fmla="*/ 80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56"/>
                  </a:moveTo>
                  <a:lnTo>
                    <a:pt x="28147" y="56"/>
                  </a:lnTo>
                  <a:lnTo>
                    <a:pt x="28147" y="28123"/>
                  </a:lnTo>
                  <a:lnTo>
                    <a:pt x="80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104FA44-C51B-BD73-0C2F-F3C632D88A0E}"/>
                </a:ext>
              </a:extLst>
            </p:cNvPr>
            <p:cNvSpPr/>
            <p:nvPr/>
          </p:nvSpPr>
          <p:spPr>
            <a:xfrm>
              <a:off x="28082611" y="18434760"/>
              <a:ext cx="28066" cy="28066"/>
            </a:xfrm>
            <a:custGeom>
              <a:avLst/>
              <a:gdLst>
                <a:gd name="connsiteX0" fmla="*/ 80 w 28066"/>
                <a:gd name="connsiteY0" fmla="*/ 64 h 28066"/>
                <a:gd name="connsiteX1" fmla="*/ 28147 w 28066"/>
                <a:gd name="connsiteY1" fmla="*/ 64 h 28066"/>
                <a:gd name="connsiteX2" fmla="*/ 28147 w 28066"/>
                <a:gd name="connsiteY2" fmla="*/ 28131 h 28066"/>
                <a:gd name="connsiteX3" fmla="*/ 80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64"/>
                  </a:moveTo>
                  <a:lnTo>
                    <a:pt x="28147" y="64"/>
                  </a:lnTo>
                  <a:lnTo>
                    <a:pt x="28147" y="28131"/>
                  </a:lnTo>
                  <a:lnTo>
                    <a:pt x="80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AD9D8625-4243-B117-EC04-FB86E5229C14}"/>
                </a:ext>
              </a:extLst>
            </p:cNvPr>
            <p:cNvSpPr/>
            <p:nvPr/>
          </p:nvSpPr>
          <p:spPr>
            <a:xfrm>
              <a:off x="28082611" y="18462827"/>
              <a:ext cx="28066" cy="28066"/>
            </a:xfrm>
            <a:custGeom>
              <a:avLst/>
              <a:gdLst>
                <a:gd name="connsiteX0" fmla="*/ 80 w 28066"/>
                <a:gd name="connsiteY0" fmla="*/ 72 h 28066"/>
                <a:gd name="connsiteX1" fmla="*/ 28147 w 28066"/>
                <a:gd name="connsiteY1" fmla="*/ 72 h 28066"/>
                <a:gd name="connsiteX2" fmla="*/ 28147 w 28066"/>
                <a:gd name="connsiteY2" fmla="*/ 28139 h 28066"/>
                <a:gd name="connsiteX3" fmla="*/ 80 w 28066"/>
                <a:gd name="connsiteY3" fmla="*/ 2813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72"/>
                  </a:moveTo>
                  <a:lnTo>
                    <a:pt x="28147" y="72"/>
                  </a:lnTo>
                  <a:lnTo>
                    <a:pt x="28147" y="28139"/>
                  </a:lnTo>
                  <a:lnTo>
                    <a:pt x="80" y="2813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9140F53E-3582-55E9-81CF-B6ACC337E911}"/>
                </a:ext>
              </a:extLst>
            </p:cNvPr>
            <p:cNvSpPr/>
            <p:nvPr/>
          </p:nvSpPr>
          <p:spPr>
            <a:xfrm>
              <a:off x="28082611" y="18490893"/>
              <a:ext cx="28066" cy="28066"/>
            </a:xfrm>
            <a:custGeom>
              <a:avLst/>
              <a:gdLst>
                <a:gd name="connsiteX0" fmla="*/ 80 w 28066"/>
                <a:gd name="connsiteY0" fmla="*/ 80 h 28066"/>
                <a:gd name="connsiteX1" fmla="*/ 28147 w 28066"/>
                <a:gd name="connsiteY1" fmla="*/ 80 h 28066"/>
                <a:gd name="connsiteX2" fmla="*/ 28147 w 28066"/>
                <a:gd name="connsiteY2" fmla="*/ 28147 h 28066"/>
                <a:gd name="connsiteX3" fmla="*/ 80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80"/>
                  </a:moveTo>
                  <a:lnTo>
                    <a:pt x="28147" y="80"/>
                  </a:lnTo>
                  <a:lnTo>
                    <a:pt x="28147" y="28147"/>
                  </a:lnTo>
                  <a:lnTo>
                    <a:pt x="80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1C75F26D-8603-F021-879F-9D16B96EA932}"/>
                </a:ext>
              </a:extLst>
            </p:cNvPr>
            <p:cNvSpPr/>
            <p:nvPr/>
          </p:nvSpPr>
          <p:spPr>
            <a:xfrm>
              <a:off x="28082611" y="18547027"/>
              <a:ext cx="28066" cy="28066"/>
            </a:xfrm>
            <a:custGeom>
              <a:avLst/>
              <a:gdLst>
                <a:gd name="connsiteX0" fmla="*/ 80 w 28066"/>
                <a:gd name="connsiteY0" fmla="*/ 96 h 28066"/>
                <a:gd name="connsiteX1" fmla="*/ 28147 w 28066"/>
                <a:gd name="connsiteY1" fmla="*/ 96 h 28066"/>
                <a:gd name="connsiteX2" fmla="*/ 28147 w 28066"/>
                <a:gd name="connsiteY2" fmla="*/ 28163 h 28066"/>
                <a:gd name="connsiteX3" fmla="*/ 80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96"/>
                  </a:moveTo>
                  <a:lnTo>
                    <a:pt x="28147" y="96"/>
                  </a:lnTo>
                  <a:lnTo>
                    <a:pt x="28147" y="28163"/>
                  </a:lnTo>
                  <a:lnTo>
                    <a:pt x="80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62306A6D-86A8-2D52-0F90-F7C26AE0C93B}"/>
                </a:ext>
              </a:extLst>
            </p:cNvPr>
            <p:cNvSpPr/>
            <p:nvPr/>
          </p:nvSpPr>
          <p:spPr>
            <a:xfrm>
              <a:off x="28082611" y="18603160"/>
              <a:ext cx="28066" cy="28066"/>
            </a:xfrm>
            <a:custGeom>
              <a:avLst/>
              <a:gdLst>
                <a:gd name="connsiteX0" fmla="*/ 80 w 28066"/>
                <a:gd name="connsiteY0" fmla="*/ 112 h 28066"/>
                <a:gd name="connsiteX1" fmla="*/ 28147 w 28066"/>
                <a:gd name="connsiteY1" fmla="*/ 112 h 28066"/>
                <a:gd name="connsiteX2" fmla="*/ 28147 w 28066"/>
                <a:gd name="connsiteY2" fmla="*/ 28179 h 28066"/>
                <a:gd name="connsiteX3" fmla="*/ 80 w 28066"/>
                <a:gd name="connsiteY3" fmla="*/ 2817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112"/>
                  </a:moveTo>
                  <a:lnTo>
                    <a:pt x="28147" y="112"/>
                  </a:lnTo>
                  <a:lnTo>
                    <a:pt x="28147" y="28179"/>
                  </a:lnTo>
                  <a:lnTo>
                    <a:pt x="80" y="2817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2D046ECD-97F7-0DA8-B1F5-8A6C0F2E2BA7}"/>
                </a:ext>
              </a:extLst>
            </p:cNvPr>
            <p:cNvSpPr/>
            <p:nvPr/>
          </p:nvSpPr>
          <p:spPr>
            <a:xfrm>
              <a:off x="28082611" y="18659293"/>
              <a:ext cx="28066" cy="28066"/>
            </a:xfrm>
            <a:custGeom>
              <a:avLst/>
              <a:gdLst>
                <a:gd name="connsiteX0" fmla="*/ 80 w 28066"/>
                <a:gd name="connsiteY0" fmla="*/ 128 h 28066"/>
                <a:gd name="connsiteX1" fmla="*/ 28147 w 28066"/>
                <a:gd name="connsiteY1" fmla="*/ 128 h 28066"/>
                <a:gd name="connsiteX2" fmla="*/ 28147 w 28066"/>
                <a:gd name="connsiteY2" fmla="*/ 28195 h 28066"/>
                <a:gd name="connsiteX3" fmla="*/ 80 w 28066"/>
                <a:gd name="connsiteY3" fmla="*/ 2819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128"/>
                  </a:moveTo>
                  <a:lnTo>
                    <a:pt x="28147" y="128"/>
                  </a:lnTo>
                  <a:lnTo>
                    <a:pt x="28147" y="28195"/>
                  </a:lnTo>
                  <a:lnTo>
                    <a:pt x="80" y="2819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2845809-BD9B-E6F9-A72C-CFE0E97F4892}"/>
                </a:ext>
              </a:extLst>
            </p:cNvPr>
            <p:cNvSpPr/>
            <p:nvPr/>
          </p:nvSpPr>
          <p:spPr>
            <a:xfrm>
              <a:off x="28082611" y="18715427"/>
              <a:ext cx="28066" cy="28066"/>
            </a:xfrm>
            <a:custGeom>
              <a:avLst/>
              <a:gdLst>
                <a:gd name="connsiteX0" fmla="*/ 80 w 28066"/>
                <a:gd name="connsiteY0" fmla="*/ 144 h 28066"/>
                <a:gd name="connsiteX1" fmla="*/ 28147 w 28066"/>
                <a:gd name="connsiteY1" fmla="*/ 144 h 28066"/>
                <a:gd name="connsiteX2" fmla="*/ 28147 w 28066"/>
                <a:gd name="connsiteY2" fmla="*/ 28211 h 28066"/>
                <a:gd name="connsiteX3" fmla="*/ 80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144"/>
                  </a:moveTo>
                  <a:lnTo>
                    <a:pt x="28147" y="144"/>
                  </a:lnTo>
                  <a:lnTo>
                    <a:pt x="28147" y="28211"/>
                  </a:lnTo>
                  <a:lnTo>
                    <a:pt x="80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8DE68E1B-1C24-7357-3C27-DE77891EBDE4}"/>
                </a:ext>
              </a:extLst>
            </p:cNvPr>
            <p:cNvSpPr/>
            <p:nvPr/>
          </p:nvSpPr>
          <p:spPr>
            <a:xfrm>
              <a:off x="28082611" y="18771560"/>
              <a:ext cx="28066" cy="28066"/>
            </a:xfrm>
            <a:custGeom>
              <a:avLst/>
              <a:gdLst>
                <a:gd name="connsiteX0" fmla="*/ 80 w 28066"/>
                <a:gd name="connsiteY0" fmla="*/ 160 h 28066"/>
                <a:gd name="connsiteX1" fmla="*/ 28147 w 28066"/>
                <a:gd name="connsiteY1" fmla="*/ 160 h 28066"/>
                <a:gd name="connsiteX2" fmla="*/ 28147 w 28066"/>
                <a:gd name="connsiteY2" fmla="*/ 28227 h 28066"/>
                <a:gd name="connsiteX3" fmla="*/ 80 w 28066"/>
                <a:gd name="connsiteY3" fmla="*/ 2822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160"/>
                  </a:moveTo>
                  <a:lnTo>
                    <a:pt x="28147" y="160"/>
                  </a:lnTo>
                  <a:lnTo>
                    <a:pt x="28147" y="28227"/>
                  </a:lnTo>
                  <a:lnTo>
                    <a:pt x="80" y="2822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D6E7431F-A4B5-621B-05C8-5DC4E45A4DF8}"/>
                </a:ext>
              </a:extLst>
            </p:cNvPr>
            <p:cNvSpPr/>
            <p:nvPr/>
          </p:nvSpPr>
          <p:spPr>
            <a:xfrm>
              <a:off x="28082611" y="18827693"/>
              <a:ext cx="28066" cy="28066"/>
            </a:xfrm>
            <a:custGeom>
              <a:avLst/>
              <a:gdLst>
                <a:gd name="connsiteX0" fmla="*/ 80 w 28066"/>
                <a:gd name="connsiteY0" fmla="*/ 176 h 28066"/>
                <a:gd name="connsiteX1" fmla="*/ 28147 w 28066"/>
                <a:gd name="connsiteY1" fmla="*/ 176 h 28066"/>
                <a:gd name="connsiteX2" fmla="*/ 28147 w 28066"/>
                <a:gd name="connsiteY2" fmla="*/ 28243 h 28066"/>
                <a:gd name="connsiteX3" fmla="*/ 80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176"/>
                  </a:moveTo>
                  <a:lnTo>
                    <a:pt x="28147" y="176"/>
                  </a:lnTo>
                  <a:lnTo>
                    <a:pt x="28147" y="28243"/>
                  </a:lnTo>
                  <a:lnTo>
                    <a:pt x="80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E8FD57DE-977F-FC0F-12CD-C6BD72C13198}"/>
                </a:ext>
              </a:extLst>
            </p:cNvPr>
            <p:cNvSpPr/>
            <p:nvPr/>
          </p:nvSpPr>
          <p:spPr>
            <a:xfrm>
              <a:off x="28082611" y="18883827"/>
              <a:ext cx="28066" cy="28066"/>
            </a:xfrm>
            <a:custGeom>
              <a:avLst/>
              <a:gdLst>
                <a:gd name="connsiteX0" fmla="*/ 80 w 28066"/>
                <a:gd name="connsiteY0" fmla="*/ 192 h 28066"/>
                <a:gd name="connsiteX1" fmla="*/ 28147 w 28066"/>
                <a:gd name="connsiteY1" fmla="*/ 192 h 28066"/>
                <a:gd name="connsiteX2" fmla="*/ 28147 w 28066"/>
                <a:gd name="connsiteY2" fmla="*/ 28259 h 28066"/>
                <a:gd name="connsiteX3" fmla="*/ 80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192"/>
                  </a:moveTo>
                  <a:lnTo>
                    <a:pt x="28147" y="192"/>
                  </a:lnTo>
                  <a:lnTo>
                    <a:pt x="28147" y="28259"/>
                  </a:lnTo>
                  <a:lnTo>
                    <a:pt x="80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B36AEFCA-274B-DC82-F52E-0C420B8AA4BB}"/>
                </a:ext>
              </a:extLst>
            </p:cNvPr>
            <p:cNvSpPr/>
            <p:nvPr/>
          </p:nvSpPr>
          <p:spPr>
            <a:xfrm>
              <a:off x="28082611" y="18939960"/>
              <a:ext cx="28066" cy="28066"/>
            </a:xfrm>
            <a:custGeom>
              <a:avLst/>
              <a:gdLst>
                <a:gd name="connsiteX0" fmla="*/ 80 w 28066"/>
                <a:gd name="connsiteY0" fmla="*/ 208 h 28066"/>
                <a:gd name="connsiteX1" fmla="*/ 28147 w 28066"/>
                <a:gd name="connsiteY1" fmla="*/ 208 h 28066"/>
                <a:gd name="connsiteX2" fmla="*/ 28147 w 28066"/>
                <a:gd name="connsiteY2" fmla="*/ 28275 h 28066"/>
                <a:gd name="connsiteX3" fmla="*/ 80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208"/>
                  </a:moveTo>
                  <a:lnTo>
                    <a:pt x="28147" y="208"/>
                  </a:lnTo>
                  <a:lnTo>
                    <a:pt x="28147" y="28275"/>
                  </a:lnTo>
                  <a:lnTo>
                    <a:pt x="80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9C63E9EB-BF62-5C26-5440-3CBF4ED4FE9D}"/>
                </a:ext>
              </a:extLst>
            </p:cNvPr>
            <p:cNvSpPr/>
            <p:nvPr/>
          </p:nvSpPr>
          <p:spPr>
            <a:xfrm>
              <a:off x="28082611" y="18968027"/>
              <a:ext cx="28066" cy="28066"/>
            </a:xfrm>
            <a:custGeom>
              <a:avLst/>
              <a:gdLst>
                <a:gd name="connsiteX0" fmla="*/ 80 w 28066"/>
                <a:gd name="connsiteY0" fmla="*/ 216 h 28066"/>
                <a:gd name="connsiteX1" fmla="*/ 28147 w 28066"/>
                <a:gd name="connsiteY1" fmla="*/ 216 h 28066"/>
                <a:gd name="connsiteX2" fmla="*/ 28147 w 28066"/>
                <a:gd name="connsiteY2" fmla="*/ 28283 h 28066"/>
                <a:gd name="connsiteX3" fmla="*/ 80 w 28066"/>
                <a:gd name="connsiteY3" fmla="*/ 2828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216"/>
                  </a:moveTo>
                  <a:lnTo>
                    <a:pt x="28147" y="216"/>
                  </a:lnTo>
                  <a:lnTo>
                    <a:pt x="28147" y="28283"/>
                  </a:lnTo>
                  <a:lnTo>
                    <a:pt x="80" y="2828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FE21966-085F-4E78-AC38-7A6E9F1714F5}"/>
                </a:ext>
              </a:extLst>
            </p:cNvPr>
            <p:cNvSpPr/>
            <p:nvPr/>
          </p:nvSpPr>
          <p:spPr>
            <a:xfrm>
              <a:off x="28082611" y="18996093"/>
              <a:ext cx="28066" cy="28066"/>
            </a:xfrm>
            <a:custGeom>
              <a:avLst/>
              <a:gdLst>
                <a:gd name="connsiteX0" fmla="*/ 80 w 28066"/>
                <a:gd name="connsiteY0" fmla="*/ 224 h 28066"/>
                <a:gd name="connsiteX1" fmla="*/ 28147 w 28066"/>
                <a:gd name="connsiteY1" fmla="*/ 224 h 28066"/>
                <a:gd name="connsiteX2" fmla="*/ 28147 w 28066"/>
                <a:gd name="connsiteY2" fmla="*/ 28291 h 28066"/>
                <a:gd name="connsiteX3" fmla="*/ 80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224"/>
                  </a:moveTo>
                  <a:lnTo>
                    <a:pt x="28147" y="224"/>
                  </a:lnTo>
                  <a:lnTo>
                    <a:pt x="28147" y="28291"/>
                  </a:lnTo>
                  <a:lnTo>
                    <a:pt x="80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9E4E9378-61D5-70B6-96D6-30D2EA819A7D}"/>
                </a:ext>
              </a:extLst>
            </p:cNvPr>
            <p:cNvSpPr/>
            <p:nvPr/>
          </p:nvSpPr>
          <p:spPr>
            <a:xfrm>
              <a:off x="28082611" y="19024160"/>
              <a:ext cx="28066" cy="28066"/>
            </a:xfrm>
            <a:custGeom>
              <a:avLst/>
              <a:gdLst>
                <a:gd name="connsiteX0" fmla="*/ 80 w 28066"/>
                <a:gd name="connsiteY0" fmla="*/ 232 h 28066"/>
                <a:gd name="connsiteX1" fmla="*/ 28147 w 28066"/>
                <a:gd name="connsiteY1" fmla="*/ 232 h 28066"/>
                <a:gd name="connsiteX2" fmla="*/ 28147 w 28066"/>
                <a:gd name="connsiteY2" fmla="*/ 28299 h 28066"/>
                <a:gd name="connsiteX3" fmla="*/ 80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232"/>
                  </a:moveTo>
                  <a:lnTo>
                    <a:pt x="28147" y="232"/>
                  </a:lnTo>
                  <a:lnTo>
                    <a:pt x="28147" y="28299"/>
                  </a:lnTo>
                  <a:lnTo>
                    <a:pt x="80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65625AEC-D324-1B5D-3E07-F27ECD644869}"/>
                </a:ext>
              </a:extLst>
            </p:cNvPr>
            <p:cNvSpPr/>
            <p:nvPr/>
          </p:nvSpPr>
          <p:spPr>
            <a:xfrm>
              <a:off x="28082611" y="19052227"/>
              <a:ext cx="28066" cy="28066"/>
            </a:xfrm>
            <a:custGeom>
              <a:avLst/>
              <a:gdLst>
                <a:gd name="connsiteX0" fmla="*/ 80 w 28066"/>
                <a:gd name="connsiteY0" fmla="*/ 240 h 28066"/>
                <a:gd name="connsiteX1" fmla="*/ 28147 w 28066"/>
                <a:gd name="connsiteY1" fmla="*/ 240 h 28066"/>
                <a:gd name="connsiteX2" fmla="*/ 28147 w 28066"/>
                <a:gd name="connsiteY2" fmla="*/ 28307 h 28066"/>
                <a:gd name="connsiteX3" fmla="*/ 80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240"/>
                  </a:moveTo>
                  <a:lnTo>
                    <a:pt x="28147" y="240"/>
                  </a:lnTo>
                  <a:lnTo>
                    <a:pt x="28147" y="28307"/>
                  </a:lnTo>
                  <a:lnTo>
                    <a:pt x="80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613EDD22-7FF2-87C0-046E-341678B58D08}"/>
                </a:ext>
              </a:extLst>
            </p:cNvPr>
            <p:cNvSpPr/>
            <p:nvPr/>
          </p:nvSpPr>
          <p:spPr>
            <a:xfrm>
              <a:off x="28082611" y="19080293"/>
              <a:ext cx="28066" cy="28066"/>
            </a:xfrm>
            <a:custGeom>
              <a:avLst/>
              <a:gdLst>
                <a:gd name="connsiteX0" fmla="*/ 80 w 28066"/>
                <a:gd name="connsiteY0" fmla="*/ 248 h 28066"/>
                <a:gd name="connsiteX1" fmla="*/ 28147 w 28066"/>
                <a:gd name="connsiteY1" fmla="*/ 248 h 28066"/>
                <a:gd name="connsiteX2" fmla="*/ 28147 w 28066"/>
                <a:gd name="connsiteY2" fmla="*/ 28315 h 28066"/>
                <a:gd name="connsiteX3" fmla="*/ 80 w 28066"/>
                <a:gd name="connsiteY3" fmla="*/ 283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248"/>
                  </a:moveTo>
                  <a:lnTo>
                    <a:pt x="28147" y="248"/>
                  </a:lnTo>
                  <a:lnTo>
                    <a:pt x="28147" y="28315"/>
                  </a:lnTo>
                  <a:lnTo>
                    <a:pt x="80" y="283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328C460F-6A01-EE52-5D6D-8A2241D60E96}"/>
                </a:ext>
              </a:extLst>
            </p:cNvPr>
            <p:cNvSpPr/>
            <p:nvPr/>
          </p:nvSpPr>
          <p:spPr>
            <a:xfrm>
              <a:off x="28082611" y="19108360"/>
              <a:ext cx="28066" cy="28066"/>
            </a:xfrm>
            <a:custGeom>
              <a:avLst/>
              <a:gdLst>
                <a:gd name="connsiteX0" fmla="*/ 80 w 28066"/>
                <a:gd name="connsiteY0" fmla="*/ 256 h 28066"/>
                <a:gd name="connsiteX1" fmla="*/ 28147 w 28066"/>
                <a:gd name="connsiteY1" fmla="*/ 256 h 28066"/>
                <a:gd name="connsiteX2" fmla="*/ 28147 w 28066"/>
                <a:gd name="connsiteY2" fmla="*/ 28323 h 28066"/>
                <a:gd name="connsiteX3" fmla="*/ 80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0" y="256"/>
                  </a:moveTo>
                  <a:lnTo>
                    <a:pt x="28147" y="256"/>
                  </a:lnTo>
                  <a:lnTo>
                    <a:pt x="28147" y="28323"/>
                  </a:lnTo>
                  <a:lnTo>
                    <a:pt x="80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8DBA10AE-387C-E05E-97E6-EF9CA695114C}"/>
                </a:ext>
              </a:extLst>
            </p:cNvPr>
            <p:cNvSpPr/>
            <p:nvPr/>
          </p:nvSpPr>
          <p:spPr>
            <a:xfrm>
              <a:off x="28110678" y="18631227"/>
              <a:ext cx="28066" cy="28066"/>
            </a:xfrm>
            <a:custGeom>
              <a:avLst/>
              <a:gdLst>
                <a:gd name="connsiteX0" fmla="*/ 88 w 28066"/>
                <a:gd name="connsiteY0" fmla="*/ 120 h 28066"/>
                <a:gd name="connsiteX1" fmla="*/ 28155 w 28066"/>
                <a:gd name="connsiteY1" fmla="*/ 120 h 28066"/>
                <a:gd name="connsiteX2" fmla="*/ 28155 w 28066"/>
                <a:gd name="connsiteY2" fmla="*/ 28187 h 28066"/>
                <a:gd name="connsiteX3" fmla="*/ 88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8" y="120"/>
                  </a:moveTo>
                  <a:lnTo>
                    <a:pt x="28155" y="120"/>
                  </a:lnTo>
                  <a:lnTo>
                    <a:pt x="28155" y="28187"/>
                  </a:lnTo>
                  <a:lnTo>
                    <a:pt x="88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5AF89E2E-E99E-D8B8-6D94-CCA00BE2B4D0}"/>
                </a:ext>
              </a:extLst>
            </p:cNvPr>
            <p:cNvSpPr/>
            <p:nvPr/>
          </p:nvSpPr>
          <p:spPr>
            <a:xfrm>
              <a:off x="28110678" y="18715427"/>
              <a:ext cx="28066" cy="28066"/>
            </a:xfrm>
            <a:custGeom>
              <a:avLst/>
              <a:gdLst>
                <a:gd name="connsiteX0" fmla="*/ 88 w 28066"/>
                <a:gd name="connsiteY0" fmla="*/ 144 h 28066"/>
                <a:gd name="connsiteX1" fmla="*/ 28155 w 28066"/>
                <a:gd name="connsiteY1" fmla="*/ 144 h 28066"/>
                <a:gd name="connsiteX2" fmla="*/ 28155 w 28066"/>
                <a:gd name="connsiteY2" fmla="*/ 28211 h 28066"/>
                <a:gd name="connsiteX3" fmla="*/ 88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8" y="144"/>
                  </a:moveTo>
                  <a:lnTo>
                    <a:pt x="28155" y="144"/>
                  </a:lnTo>
                  <a:lnTo>
                    <a:pt x="28155" y="28211"/>
                  </a:lnTo>
                  <a:lnTo>
                    <a:pt x="88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F24DF467-8BCB-AECF-0AD0-BAD363B98A81}"/>
                </a:ext>
              </a:extLst>
            </p:cNvPr>
            <p:cNvSpPr/>
            <p:nvPr/>
          </p:nvSpPr>
          <p:spPr>
            <a:xfrm>
              <a:off x="28110678" y="18799627"/>
              <a:ext cx="28066" cy="28066"/>
            </a:xfrm>
            <a:custGeom>
              <a:avLst/>
              <a:gdLst>
                <a:gd name="connsiteX0" fmla="*/ 88 w 28066"/>
                <a:gd name="connsiteY0" fmla="*/ 168 h 28066"/>
                <a:gd name="connsiteX1" fmla="*/ 28155 w 28066"/>
                <a:gd name="connsiteY1" fmla="*/ 168 h 28066"/>
                <a:gd name="connsiteX2" fmla="*/ 28155 w 28066"/>
                <a:gd name="connsiteY2" fmla="*/ 28235 h 28066"/>
                <a:gd name="connsiteX3" fmla="*/ 88 w 28066"/>
                <a:gd name="connsiteY3" fmla="*/ 2823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8" y="168"/>
                  </a:moveTo>
                  <a:lnTo>
                    <a:pt x="28155" y="168"/>
                  </a:lnTo>
                  <a:lnTo>
                    <a:pt x="28155" y="28235"/>
                  </a:lnTo>
                  <a:lnTo>
                    <a:pt x="88" y="2823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0B5D53E0-5AA7-564A-BDED-9DBEE3E4A25C}"/>
                </a:ext>
              </a:extLst>
            </p:cNvPr>
            <p:cNvSpPr/>
            <p:nvPr/>
          </p:nvSpPr>
          <p:spPr>
            <a:xfrm>
              <a:off x="28110678" y="18827693"/>
              <a:ext cx="28066" cy="28066"/>
            </a:xfrm>
            <a:custGeom>
              <a:avLst/>
              <a:gdLst>
                <a:gd name="connsiteX0" fmla="*/ 88 w 28066"/>
                <a:gd name="connsiteY0" fmla="*/ 176 h 28066"/>
                <a:gd name="connsiteX1" fmla="*/ 28155 w 28066"/>
                <a:gd name="connsiteY1" fmla="*/ 176 h 28066"/>
                <a:gd name="connsiteX2" fmla="*/ 28155 w 28066"/>
                <a:gd name="connsiteY2" fmla="*/ 28243 h 28066"/>
                <a:gd name="connsiteX3" fmla="*/ 88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8" y="176"/>
                  </a:moveTo>
                  <a:lnTo>
                    <a:pt x="28155" y="176"/>
                  </a:lnTo>
                  <a:lnTo>
                    <a:pt x="28155" y="28243"/>
                  </a:lnTo>
                  <a:lnTo>
                    <a:pt x="88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6B515A4B-7840-01A9-8256-0DFEFEF89A18}"/>
                </a:ext>
              </a:extLst>
            </p:cNvPr>
            <p:cNvSpPr/>
            <p:nvPr/>
          </p:nvSpPr>
          <p:spPr>
            <a:xfrm>
              <a:off x="28110678" y="18855760"/>
              <a:ext cx="28066" cy="28066"/>
            </a:xfrm>
            <a:custGeom>
              <a:avLst/>
              <a:gdLst>
                <a:gd name="connsiteX0" fmla="*/ 88 w 28066"/>
                <a:gd name="connsiteY0" fmla="*/ 184 h 28066"/>
                <a:gd name="connsiteX1" fmla="*/ 28155 w 28066"/>
                <a:gd name="connsiteY1" fmla="*/ 184 h 28066"/>
                <a:gd name="connsiteX2" fmla="*/ 28155 w 28066"/>
                <a:gd name="connsiteY2" fmla="*/ 28251 h 28066"/>
                <a:gd name="connsiteX3" fmla="*/ 88 w 28066"/>
                <a:gd name="connsiteY3" fmla="*/ 2825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8" y="184"/>
                  </a:moveTo>
                  <a:lnTo>
                    <a:pt x="28155" y="184"/>
                  </a:lnTo>
                  <a:lnTo>
                    <a:pt x="28155" y="28251"/>
                  </a:lnTo>
                  <a:lnTo>
                    <a:pt x="88" y="2825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18286EB-C167-16AB-95D7-6BC6D3A2B440}"/>
                </a:ext>
              </a:extLst>
            </p:cNvPr>
            <p:cNvSpPr/>
            <p:nvPr/>
          </p:nvSpPr>
          <p:spPr>
            <a:xfrm>
              <a:off x="28110678" y="18883827"/>
              <a:ext cx="28066" cy="28066"/>
            </a:xfrm>
            <a:custGeom>
              <a:avLst/>
              <a:gdLst>
                <a:gd name="connsiteX0" fmla="*/ 88 w 28066"/>
                <a:gd name="connsiteY0" fmla="*/ 192 h 28066"/>
                <a:gd name="connsiteX1" fmla="*/ 28155 w 28066"/>
                <a:gd name="connsiteY1" fmla="*/ 192 h 28066"/>
                <a:gd name="connsiteX2" fmla="*/ 28155 w 28066"/>
                <a:gd name="connsiteY2" fmla="*/ 28259 h 28066"/>
                <a:gd name="connsiteX3" fmla="*/ 88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88" y="192"/>
                  </a:moveTo>
                  <a:lnTo>
                    <a:pt x="28155" y="192"/>
                  </a:lnTo>
                  <a:lnTo>
                    <a:pt x="28155" y="28259"/>
                  </a:lnTo>
                  <a:lnTo>
                    <a:pt x="88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99812F4E-6EEC-CECD-0852-E99876948817}"/>
                </a:ext>
              </a:extLst>
            </p:cNvPr>
            <p:cNvSpPr/>
            <p:nvPr/>
          </p:nvSpPr>
          <p:spPr>
            <a:xfrm>
              <a:off x="28138745" y="18322493"/>
              <a:ext cx="28066" cy="28066"/>
            </a:xfrm>
            <a:custGeom>
              <a:avLst/>
              <a:gdLst>
                <a:gd name="connsiteX0" fmla="*/ 96 w 28066"/>
                <a:gd name="connsiteY0" fmla="*/ 32 h 28066"/>
                <a:gd name="connsiteX1" fmla="*/ 28163 w 28066"/>
                <a:gd name="connsiteY1" fmla="*/ 32 h 28066"/>
                <a:gd name="connsiteX2" fmla="*/ 28163 w 28066"/>
                <a:gd name="connsiteY2" fmla="*/ 28099 h 28066"/>
                <a:gd name="connsiteX3" fmla="*/ 96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32"/>
                  </a:moveTo>
                  <a:lnTo>
                    <a:pt x="28163" y="32"/>
                  </a:lnTo>
                  <a:lnTo>
                    <a:pt x="28163" y="28099"/>
                  </a:lnTo>
                  <a:lnTo>
                    <a:pt x="96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DFA20BAC-66D3-BC13-8FA6-D801698916BA}"/>
                </a:ext>
              </a:extLst>
            </p:cNvPr>
            <p:cNvSpPr/>
            <p:nvPr/>
          </p:nvSpPr>
          <p:spPr>
            <a:xfrm>
              <a:off x="28138745" y="18490893"/>
              <a:ext cx="28066" cy="28066"/>
            </a:xfrm>
            <a:custGeom>
              <a:avLst/>
              <a:gdLst>
                <a:gd name="connsiteX0" fmla="*/ 96 w 28066"/>
                <a:gd name="connsiteY0" fmla="*/ 80 h 28066"/>
                <a:gd name="connsiteX1" fmla="*/ 28163 w 28066"/>
                <a:gd name="connsiteY1" fmla="*/ 80 h 28066"/>
                <a:gd name="connsiteX2" fmla="*/ 28163 w 28066"/>
                <a:gd name="connsiteY2" fmla="*/ 28147 h 28066"/>
                <a:gd name="connsiteX3" fmla="*/ 96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80"/>
                  </a:moveTo>
                  <a:lnTo>
                    <a:pt x="28163" y="80"/>
                  </a:lnTo>
                  <a:lnTo>
                    <a:pt x="28163" y="28147"/>
                  </a:lnTo>
                  <a:lnTo>
                    <a:pt x="96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9896A4F-915E-06B1-02FB-89111FA554D3}"/>
                </a:ext>
              </a:extLst>
            </p:cNvPr>
            <p:cNvSpPr/>
            <p:nvPr/>
          </p:nvSpPr>
          <p:spPr>
            <a:xfrm>
              <a:off x="28138745" y="18518960"/>
              <a:ext cx="28066" cy="28066"/>
            </a:xfrm>
            <a:custGeom>
              <a:avLst/>
              <a:gdLst>
                <a:gd name="connsiteX0" fmla="*/ 96 w 28066"/>
                <a:gd name="connsiteY0" fmla="*/ 88 h 28066"/>
                <a:gd name="connsiteX1" fmla="*/ 28163 w 28066"/>
                <a:gd name="connsiteY1" fmla="*/ 88 h 28066"/>
                <a:gd name="connsiteX2" fmla="*/ 28163 w 28066"/>
                <a:gd name="connsiteY2" fmla="*/ 28155 h 28066"/>
                <a:gd name="connsiteX3" fmla="*/ 96 w 28066"/>
                <a:gd name="connsiteY3" fmla="*/ 2815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88"/>
                  </a:moveTo>
                  <a:lnTo>
                    <a:pt x="28163" y="88"/>
                  </a:lnTo>
                  <a:lnTo>
                    <a:pt x="28163" y="28155"/>
                  </a:lnTo>
                  <a:lnTo>
                    <a:pt x="96" y="2815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5E3AFAFD-3C54-FAFE-1034-CBADDB92A3AB}"/>
                </a:ext>
              </a:extLst>
            </p:cNvPr>
            <p:cNvSpPr/>
            <p:nvPr/>
          </p:nvSpPr>
          <p:spPr>
            <a:xfrm>
              <a:off x="28138745" y="18603160"/>
              <a:ext cx="28066" cy="28066"/>
            </a:xfrm>
            <a:custGeom>
              <a:avLst/>
              <a:gdLst>
                <a:gd name="connsiteX0" fmla="*/ 96 w 28066"/>
                <a:gd name="connsiteY0" fmla="*/ 112 h 28066"/>
                <a:gd name="connsiteX1" fmla="*/ 28163 w 28066"/>
                <a:gd name="connsiteY1" fmla="*/ 112 h 28066"/>
                <a:gd name="connsiteX2" fmla="*/ 28163 w 28066"/>
                <a:gd name="connsiteY2" fmla="*/ 28179 h 28066"/>
                <a:gd name="connsiteX3" fmla="*/ 96 w 28066"/>
                <a:gd name="connsiteY3" fmla="*/ 2817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112"/>
                  </a:moveTo>
                  <a:lnTo>
                    <a:pt x="28163" y="112"/>
                  </a:lnTo>
                  <a:lnTo>
                    <a:pt x="28163" y="28179"/>
                  </a:lnTo>
                  <a:lnTo>
                    <a:pt x="96" y="2817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6934E52-A0BD-14D1-D5FE-B468A80B3A7A}"/>
                </a:ext>
              </a:extLst>
            </p:cNvPr>
            <p:cNvSpPr/>
            <p:nvPr/>
          </p:nvSpPr>
          <p:spPr>
            <a:xfrm>
              <a:off x="28138745" y="18687360"/>
              <a:ext cx="28066" cy="28066"/>
            </a:xfrm>
            <a:custGeom>
              <a:avLst/>
              <a:gdLst>
                <a:gd name="connsiteX0" fmla="*/ 96 w 28066"/>
                <a:gd name="connsiteY0" fmla="*/ 136 h 28066"/>
                <a:gd name="connsiteX1" fmla="*/ 28163 w 28066"/>
                <a:gd name="connsiteY1" fmla="*/ 136 h 28066"/>
                <a:gd name="connsiteX2" fmla="*/ 28163 w 28066"/>
                <a:gd name="connsiteY2" fmla="*/ 28203 h 28066"/>
                <a:gd name="connsiteX3" fmla="*/ 96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136"/>
                  </a:moveTo>
                  <a:lnTo>
                    <a:pt x="28163" y="136"/>
                  </a:lnTo>
                  <a:lnTo>
                    <a:pt x="28163" y="28203"/>
                  </a:lnTo>
                  <a:lnTo>
                    <a:pt x="96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3C98012-11D7-C7E0-10E4-B04C5302934C}"/>
                </a:ext>
              </a:extLst>
            </p:cNvPr>
            <p:cNvSpPr/>
            <p:nvPr/>
          </p:nvSpPr>
          <p:spPr>
            <a:xfrm>
              <a:off x="28138745" y="18715427"/>
              <a:ext cx="28066" cy="28066"/>
            </a:xfrm>
            <a:custGeom>
              <a:avLst/>
              <a:gdLst>
                <a:gd name="connsiteX0" fmla="*/ 96 w 28066"/>
                <a:gd name="connsiteY0" fmla="*/ 144 h 28066"/>
                <a:gd name="connsiteX1" fmla="*/ 28163 w 28066"/>
                <a:gd name="connsiteY1" fmla="*/ 144 h 28066"/>
                <a:gd name="connsiteX2" fmla="*/ 28163 w 28066"/>
                <a:gd name="connsiteY2" fmla="*/ 28211 h 28066"/>
                <a:gd name="connsiteX3" fmla="*/ 96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144"/>
                  </a:moveTo>
                  <a:lnTo>
                    <a:pt x="28163" y="144"/>
                  </a:lnTo>
                  <a:lnTo>
                    <a:pt x="28163" y="28211"/>
                  </a:lnTo>
                  <a:lnTo>
                    <a:pt x="96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59CD144E-4DA8-39F3-D2D3-78B544834CEA}"/>
                </a:ext>
              </a:extLst>
            </p:cNvPr>
            <p:cNvSpPr/>
            <p:nvPr/>
          </p:nvSpPr>
          <p:spPr>
            <a:xfrm>
              <a:off x="28138745" y="18743493"/>
              <a:ext cx="28066" cy="28066"/>
            </a:xfrm>
            <a:custGeom>
              <a:avLst/>
              <a:gdLst>
                <a:gd name="connsiteX0" fmla="*/ 96 w 28066"/>
                <a:gd name="connsiteY0" fmla="*/ 152 h 28066"/>
                <a:gd name="connsiteX1" fmla="*/ 28163 w 28066"/>
                <a:gd name="connsiteY1" fmla="*/ 152 h 28066"/>
                <a:gd name="connsiteX2" fmla="*/ 28163 w 28066"/>
                <a:gd name="connsiteY2" fmla="*/ 28219 h 28066"/>
                <a:gd name="connsiteX3" fmla="*/ 96 w 28066"/>
                <a:gd name="connsiteY3" fmla="*/ 2821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152"/>
                  </a:moveTo>
                  <a:lnTo>
                    <a:pt x="28163" y="152"/>
                  </a:lnTo>
                  <a:lnTo>
                    <a:pt x="28163" y="28219"/>
                  </a:lnTo>
                  <a:lnTo>
                    <a:pt x="96" y="2821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B59AA30C-853C-EE88-88E1-9EA793CC296D}"/>
                </a:ext>
              </a:extLst>
            </p:cNvPr>
            <p:cNvSpPr/>
            <p:nvPr/>
          </p:nvSpPr>
          <p:spPr>
            <a:xfrm>
              <a:off x="28138745" y="18771560"/>
              <a:ext cx="28066" cy="28066"/>
            </a:xfrm>
            <a:custGeom>
              <a:avLst/>
              <a:gdLst>
                <a:gd name="connsiteX0" fmla="*/ 96 w 28066"/>
                <a:gd name="connsiteY0" fmla="*/ 160 h 28066"/>
                <a:gd name="connsiteX1" fmla="*/ 28163 w 28066"/>
                <a:gd name="connsiteY1" fmla="*/ 160 h 28066"/>
                <a:gd name="connsiteX2" fmla="*/ 28163 w 28066"/>
                <a:gd name="connsiteY2" fmla="*/ 28227 h 28066"/>
                <a:gd name="connsiteX3" fmla="*/ 96 w 28066"/>
                <a:gd name="connsiteY3" fmla="*/ 2822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160"/>
                  </a:moveTo>
                  <a:lnTo>
                    <a:pt x="28163" y="160"/>
                  </a:lnTo>
                  <a:lnTo>
                    <a:pt x="28163" y="28227"/>
                  </a:lnTo>
                  <a:lnTo>
                    <a:pt x="96" y="2822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305499D-4A36-33EA-7FBB-10AAEEBA2F90}"/>
                </a:ext>
              </a:extLst>
            </p:cNvPr>
            <p:cNvSpPr/>
            <p:nvPr/>
          </p:nvSpPr>
          <p:spPr>
            <a:xfrm>
              <a:off x="28138745" y="18855760"/>
              <a:ext cx="28066" cy="28066"/>
            </a:xfrm>
            <a:custGeom>
              <a:avLst/>
              <a:gdLst>
                <a:gd name="connsiteX0" fmla="*/ 96 w 28066"/>
                <a:gd name="connsiteY0" fmla="*/ 184 h 28066"/>
                <a:gd name="connsiteX1" fmla="*/ 28163 w 28066"/>
                <a:gd name="connsiteY1" fmla="*/ 184 h 28066"/>
                <a:gd name="connsiteX2" fmla="*/ 28163 w 28066"/>
                <a:gd name="connsiteY2" fmla="*/ 28251 h 28066"/>
                <a:gd name="connsiteX3" fmla="*/ 96 w 28066"/>
                <a:gd name="connsiteY3" fmla="*/ 2825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184"/>
                  </a:moveTo>
                  <a:lnTo>
                    <a:pt x="28163" y="184"/>
                  </a:lnTo>
                  <a:lnTo>
                    <a:pt x="28163" y="28251"/>
                  </a:lnTo>
                  <a:lnTo>
                    <a:pt x="96" y="2825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72B873BF-BF23-BF81-3D6C-16FC145D449E}"/>
                </a:ext>
              </a:extLst>
            </p:cNvPr>
            <p:cNvSpPr/>
            <p:nvPr/>
          </p:nvSpPr>
          <p:spPr>
            <a:xfrm>
              <a:off x="28138745" y="18883827"/>
              <a:ext cx="28066" cy="28066"/>
            </a:xfrm>
            <a:custGeom>
              <a:avLst/>
              <a:gdLst>
                <a:gd name="connsiteX0" fmla="*/ 96 w 28066"/>
                <a:gd name="connsiteY0" fmla="*/ 192 h 28066"/>
                <a:gd name="connsiteX1" fmla="*/ 28163 w 28066"/>
                <a:gd name="connsiteY1" fmla="*/ 192 h 28066"/>
                <a:gd name="connsiteX2" fmla="*/ 28163 w 28066"/>
                <a:gd name="connsiteY2" fmla="*/ 28259 h 28066"/>
                <a:gd name="connsiteX3" fmla="*/ 96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192"/>
                  </a:moveTo>
                  <a:lnTo>
                    <a:pt x="28163" y="192"/>
                  </a:lnTo>
                  <a:lnTo>
                    <a:pt x="28163" y="28259"/>
                  </a:lnTo>
                  <a:lnTo>
                    <a:pt x="96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DD02135F-F89D-F990-8FBC-C6B0EF6417DF}"/>
                </a:ext>
              </a:extLst>
            </p:cNvPr>
            <p:cNvSpPr/>
            <p:nvPr/>
          </p:nvSpPr>
          <p:spPr>
            <a:xfrm>
              <a:off x="28138745" y="18911893"/>
              <a:ext cx="28066" cy="28066"/>
            </a:xfrm>
            <a:custGeom>
              <a:avLst/>
              <a:gdLst>
                <a:gd name="connsiteX0" fmla="*/ 96 w 28066"/>
                <a:gd name="connsiteY0" fmla="*/ 200 h 28066"/>
                <a:gd name="connsiteX1" fmla="*/ 28163 w 28066"/>
                <a:gd name="connsiteY1" fmla="*/ 200 h 28066"/>
                <a:gd name="connsiteX2" fmla="*/ 28163 w 28066"/>
                <a:gd name="connsiteY2" fmla="*/ 28267 h 28066"/>
                <a:gd name="connsiteX3" fmla="*/ 96 w 28066"/>
                <a:gd name="connsiteY3" fmla="*/ 2826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200"/>
                  </a:moveTo>
                  <a:lnTo>
                    <a:pt x="28163" y="200"/>
                  </a:lnTo>
                  <a:lnTo>
                    <a:pt x="28163" y="28267"/>
                  </a:lnTo>
                  <a:lnTo>
                    <a:pt x="96" y="2826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D55D3F07-268B-CBB3-4A93-5D16F9E56388}"/>
                </a:ext>
              </a:extLst>
            </p:cNvPr>
            <p:cNvSpPr/>
            <p:nvPr/>
          </p:nvSpPr>
          <p:spPr>
            <a:xfrm>
              <a:off x="28138745" y="18996093"/>
              <a:ext cx="28066" cy="28066"/>
            </a:xfrm>
            <a:custGeom>
              <a:avLst/>
              <a:gdLst>
                <a:gd name="connsiteX0" fmla="*/ 96 w 28066"/>
                <a:gd name="connsiteY0" fmla="*/ 224 h 28066"/>
                <a:gd name="connsiteX1" fmla="*/ 28163 w 28066"/>
                <a:gd name="connsiteY1" fmla="*/ 224 h 28066"/>
                <a:gd name="connsiteX2" fmla="*/ 28163 w 28066"/>
                <a:gd name="connsiteY2" fmla="*/ 28291 h 28066"/>
                <a:gd name="connsiteX3" fmla="*/ 96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224"/>
                  </a:moveTo>
                  <a:lnTo>
                    <a:pt x="28163" y="224"/>
                  </a:lnTo>
                  <a:lnTo>
                    <a:pt x="28163" y="28291"/>
                  </a:lnTo>
                  <a:lnTo>
                    <a:pt x="96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860D550B-85C3-37F0-A6A7-20C57064285D}"/>
                </a:ext>
              </a:extLst>
            </p:cNvPr>
            <p:cNvSpPr/>
            <p:nvPr/>
          </p:nvSpPr>
          <p:spPr>
            <a:xfrm>
              <a:off x="28138745" y="19024160"/>
              <a:ext cx="28066" cy="28066"/>
            </a:xfrm>
            <a:custGeom>
              <a:avLst/>
              <a:gdLst>
                <a:gd name="connsiteX0" fmla="*/ 96 w 28066"/>
                <a:gd name="connsiteY0" fmla="*/ 232 h 28066"/>
                <a:gd name="connsiteX1" fmla="*/ 28163 w 28066"/>
                <a:gd name="connsiteY1" fmla="*/ 232 h 28066"/>
                <a:gd name="connsiteX2" fmla="*/ 28163 w 28066"/>
                <a:gd name="connsiteY2" fmla="*/ 28299 h 28066"/>
                <a:gd name="connsiteX3" fmla="*/ 96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232"/>
                  </a:moveTo>
                  <a:lnTo>
                    <a:pt x="28163" y="232"/>
                  </a:lnTo>
                  <a:lnTo>
                    <a:pt x="28163" y="28299"/>
                  </a:lnTo>
                  <a:lnTo>
                    <a:pt x="96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7183411C-AA04-6EB7-A9FE-2DBDFF0C2350}"/>
                </a:ext>
              </a:extLst>
            </p:cNvPr>
            <p:cNvSpPr/>
            <p:nvPr/>
          </p:nvSpPr>
          <p:spPr>
            <a:xfrm>
              <a:off x="28138745" y="19080293"/>
              <a:ext cx="28066" cy="28066"/>
            </a:xfrm>
            <a:custGeom>
              <a:avLst/>
              <a:gdLst>
                <a:gd name="connsiteX0" fmla="*/ 96 w 28066"/>
                <a:gd name="connsiteY0" fmla="*/ 248 h 28066"/>
                <a:gd name="connsiteX1" fmla="*/ 28163 w 28066"/>
                <a:gd name="connsiteY1" fmla="*/ 248 h 28066"/>
                <a:gd name="connsiteX2" fmla="*/ 28163 w 28066"/>
                <a:gd name="connsiteY2" fmla="*/ 28315 h 28066"/>
                <a:gd name="connsiteX3" fmla="*/ 96 w 28066"/>
                <a:gd name="connsiteY3" fmla="*/ 283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248"/>
                  </a:moveTo>
                  <a:lnTo>
                    <a:pt x="28163" y="248"/>
                  </a:lnTo>
                  <a:lnTo>
                    <a:pt x="28163" y="28315"/>
                  </a:lnTo>
                  <a:lnTo>
                    <a:pt x="96" y="283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9DC019D3-8EBB-F32C-A9E9-5994C4D604BA}"/>
                </a:ext>
              </a:extLst>
            </p:cNvPr>
            <p:cNvSpPr/>
            <p:nvPr/>
          </p:nvSpPr>
          <p:spPr>
            <a:xfrm>
              <a:off x="28138745" y="19108360"/>
              <a:ext cx="28066" cy="28066"/>
            </a:xfrm>
            <a:custGeom>
              <a:avLst/>
              <a:gdLst>
                <a:gd name="connsiteX0" fmla="*/ 96 w 28066"/>
                <a:gd name="connsiteY0" fmla="*/ 256 h 28066"/>
                <a:gd name="connsiteX1" fmla="*/ 28163 w 28066"/>
                <a:gd name="connsiteY1" fmla="*/ 256 h 28066"/>
                <a:gd name="connsiteX2" fmla="*/ 28163 w 28066"/>
                <a:gd name="connsiteY2" fmla="*/ 28323 h 28066"/>
                <a:gd name="connsiteX3" fmla="*/ 96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96" y="256"/>
                  </a:moveTo>
                  <a:lnTo>
                    <a:pt x="28163" y="256"/>
                  </a:lnTo>
                  <a:lnTo>
                    <a:pt x="28163" y="28323"/>
                  </a:lnTo>
                  <a:lnTo>
                    <a:pt x="96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3B1CE39-1267-6C70-1DB4-E92B1FD2F4FB}"/>
                </a:ext>
              </a:extLst>
            </p:cNvPr>
            <p:cNvSpPr/>
            <p:nvPr/>
          </p:nvSpPr>
          <p:spPr>
            <a:xfrm>
              <a:off x="28166811" y="18350560"/>
              <a:ext cx="28066" cy="28066"/>
            </a:xfrm>
            <a:custGeom>
              <a:avLst/>
              <a:gdLst>
                <a:gd name="connsiteX0" fmla="*/ 104 w 28066"/>
                <a:gd name="connsiteY0" fmla="*/ 40 h 28066"/>
                <a:gd name="connsiteX1" fmla="*/ 28171 w 28066"/>
                <a:gd name="connsiteY1" fmla="*/ 40 h 28066"/>
                <a:gd name="connsiteX2" fmla="*/ 28171 w 28066"/>
                <a:gd name="connsiteY2" fmla="*/ 28107 h 28066"/>
                <a:gd name="connsiteX3" fmla="*/ 104 w 28066"/>
                <a:gd name="connsiteY3" fmla="*/ 281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40"/>
                  </a:moveTo>
                  <a:lnTo>
                    <a:pt x="28171" y="40"/>
                  </a:lnTo>
                  <a:lnTo>
                    <a:pt x="28171" y="28107"/>
                  </a:lnTo>
                  <a:lnTo>
                    <a:pt x="104" y="281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1E841F1-C53A-6047-129D-4F6E22DF55F6}"/>
                </a:ext>
              </a:extLst>
            </p:cNvPr>
            <p:cNvSpPr/>
            <p:nvPr/>
          </p:nvSpPr>
          <p:spPr>
            <a:xfrm>
              <a:off x="28166811" y="18434760"/>
              <a:ext cx="28066" cy="28066"/>
            </a:xfrm>
            <a:custGeom>
              <a:avLst/>
              <a:gdLst>
                <a:gd name="connsiteX0" fmla="*/ 104 w 28066"/>
                <a:gd name="connsiteY0" fmla="*/ 64 h 28066"/>
                <a:gd name="connsiteX1" fmla="*/ 28171 w 28066"/>
                <a:gd name="connsiteY1" fmla="*/ 64 h 28066"/>
                <a:gd name="connsiteX2" fmla="*/ 28171 w 28066"/>
                <a:gd name="connsiteY2" fmla="*/ 28131 h 28066"/>
                <a:gd name="connsiteX3" fmla="*/ 104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64"/>
                  </a:moveTo>
                  <a:lnTo>
                    <a:pt x="28171" y="64"/>
                  </a:lnTo>
                  <a:lnTo>
                    <a:pt x="28171" y="28131"/>
                  </a:lnTo>
                  <a:lnTo>
                    <a:pt x="104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3FA30324-79A3-0496-3EE6-4289CF867DE4}"/>
                </a:ext>
              </a:extLst>
            </p:cNvPr>
            <p:cNvSpPr/>
            <p:nvPr/>
          </p:nvSpPr>
          <p:spPr>
            <a:xfrm>
              <a:off x="28166811" y="18547027"/>
              <a:ext cx="28066" cy="28066"/>
            </a:xfrm>
            <a:custGeom>
              <a:avLst/>
              <a:gdLst>
                <a:gd name="connsiteX0" fmla="*/ 104 w 28066"/>
                <a:gd name="connsiteY0" fmla="*/ 96 h 28066"/>
                <a:gd name="connsiteX1" fmla="*/ 28171 w 28066"/>
                <a:gd name="connsiteY1" fmla="*/ 96 h 28066"/>
                <a:gd name="connsiteX2" fmla="*/ 28171 w 28066"/>
                <a:gd name="connsiteY2" fmla="*/ 28163 h 28066"/>
                <a:gd name="connsiteX3" fmla="*/ 104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96"/>
                  </a:moveTo>
                  <a:lnTo>
                    <a:pt x="28171" y="96"/>
                  </a:lnTo>
                  <a:lnTo>
                    <a:pt x="28171" y="28163"/>
                  </a:lnTo>
                  <a:lnTo>
                    <a:pt x="104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E5AFF5B-9703-48BE-27A4-F0652D5575CA}"/>
                </a:ext>
              </a:extLst>
            </p:cNvPr>
            <p:cNvSpPr/>
            <p:nvPr/>
          </p:nvSpPr>
          <p:spPr>
            <a:xfrm>
              <a:off x="28166811" y="18575093"/>
              <a:ext cx="28066" cy="28066"/>
            </a:xfrm>
            <a:custGeom>
              <a:avLst/>
              <a:gdLst>
                <a:gd name="connsiteX0" fmla="*/ 104 w 28066"/>
                <a:gd name="connsiteY0" fmla="*/ 104 h 28066"/>
                <a:gd name="connsiteX1" fmla="*/ 28171 w 28066"/>
                <a:gd name="connsiteY1" fmla="*/ 104 h 28066"/>
                <a:gd name="connsiteX2" fmla="*/ 28171 w 28066"/>
                <a:gd name="connsiteY2" fmla="*/ 28171 h 28066"/>
                <a:gd name="connsiteX3" fmla="*/ 104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104"/>
                  </a:moveTo>
                  <a:lnTo>
                    <a:pt x="28171" y="104"/>
                  </a:lnTo>
                  <a:lnTo>
                    <a:pt x="28171" y="28171"/>
                  </a:lnTo>
                  <a:lnTo>
                    <a:pt x="104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1DC0A319-A5E6-7FEC-84A5-7C4E32E14F5E}"/>
                </a:ext>
              </a:extLst>
            </p:cNvPr>
            <p:cNvSpPr/>
            <p:nvPr/>
          </p:nvSpPr>
          <p:spPr>
            <a:xfrm>
              <a:off x="28166811" y="18631227"/>
              <a:ext cx="28066" cy="28066"/>
            </a:xfrm>
            <a:custGeom>
              <a:avLst/>
              <a:gdLst>
                <a:gd name="connsiteX0" fmla="*/ 104 w 28066"/>
                <a:gd name="connsiteY0" fmla="*/ 120 h 28066"/>
                <a:gd name="connsiteX1" fmla="*/ 28171 w 28066"/>
                <a:gd name="connsiteY1" fmla="*/ 120 h 28066"/>
                <a:gd name="connsiteX2" fmla="*/ 28171 w 28066"/>
                <a:gd name="connsiteY2" fmla="*/ 28187 h 28066"/>
                <a:gd name="connsiteX3" fmla="*/ 104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120"/>
                  </a:moveTo>
                  <a:lnTo>
                    <a:pt x="28171" y="120"/>
                  </a:lnTo>
                  <a:lnTo>
                    <a:pt x="28171" y="28187"/>
                  </a:lnTo>
                  <a:lnTo>
                    <a:pt x="104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A011EA9-3CCE-38B6-202F-E0E2D070441A}"/>
                </a:ext>
              </a:extLst>
            </p:cNvPr>
            <p:cNvSpPr/>
            <p:nvPr/>
          </p:nvSpPr>
          <p:spPr>
            <a:xfrm>
              <a:off x="28166811" y="18659293"/>
              <a:ext cx="28066" cy="28066"/>
            </a:xfrm>
            <a:custGeom>
              <a:avLst/>
              <a:gdLst>
                <a:gd name="connsiteX0" fmla="*/ 104 w 28066"/>
                <a:gd name="connsiteY0" fmla="*/ 128 h 28066"/>
                <a:gd name="connsiteX1" fmla="*/ 28171 w 28066"/>
                <a:gd name="connsiteY1" fmla="*/ 128 h 28066"/>
                <a:gd name="connsiteX2" fmla="*/ 28171 w 28066"/>
                <a:gd name="connsiteY2" fmla="*/ 28195 h 28066"/>
                <a:gd name="connsiteX3" fmla="*/ 104 w 28066"/>
                <a:gd name="connsiteY3" fmla="*/ 2819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128"/>
                  </a:moveTo>
                  <a:lnTo>
                    <a:pt x="28171" y="128"/>
                  </a:lnTo>
                  <a:lnTo>
                    <a:pt x="28171" y="28195"/>
                  </a:lnTo>
                  <a:lnTo>
                    <a:pt x="104" y="2819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8194F54E-B357-7BB1-F756-833EF3EF65D4}"/>
                </a:ext>
              </a:extLst>
            </p:cNvPr>
            <p:cNvSpPr/>
            <p:nvPr/>
          </p:nvSpPr>
          <p:spPr>
            <a:xfrm>
              <a:off x="28166811" y="18687360"/>
              <a:ext cx="28066" cy="28066"/>
            </a:xfrm>
            <a:custGeom>
              <a:avLst/>
              <a:gdLst>
                <a:gd name="connsiteX0" fmla="*/ 104 w 28066"/>
                <a:gd name="connsiteY0" fmla="*/ 136 h 28066"/>
                <a:gd name="connsiteX1" fmla="*/ 28171 w 28066"/>
                <a:gd name="connsiteY1" fmla="*/ 136 h 28066"/>
                <a:gd name="connsiteX2" fmla="*/ 28171 w 28066"/>
                <a:gd name="connsiteY2" fmla="*/ 28203 h 28066"/>
                <a:gd name="connsiteX3" fmla="*/ 104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136"/>
                  </a:moveTo>
                  <a:lnTo>
                    <a:pt x="28171" y="136"/>
                  </a:lnTo>
                  <a:lnTo>
                    <a:pt x="28171" y="28203"/>
                  </a:lnTo>
                  <a:lnTo>
                    <a:pt x="104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6D0E8BF5-6961-26AB-885D-375092BFA93C}"/>
                </a:ext>
              </a:extLst>
            </p:cNvPr>
            <p:cNvSpPr/>
            <p:nvPr/>
          </p:nvSpPr>
          <p:spPr>
            <a:xfrm>
              <a:off x="28166811" y="18715427"/>
              <a:ext cx="28066" cy="28066"/>
            </a:xfrm>
            <a:custGeom>
              <a:avLst/>
              <a:gdLst>
                <a:gd name="connsiteX0" fmla="*/ 104 w 28066"/>
                <a:gd name="connsiteY0" fmla="*/ 144 h 28066"/>
                <a:gd name="connsiteX1" fmla="*/ 28171 w 28066"/>
                <a:gd name="connsiteY1" fmla="*/ 144 h 28066"/>
                <a:gd name="connsiteX2" fmla="*/ 28171 w 28066"/>
                <a:gd name="connsiteY2" fmla="*/ 28211 h 28066"/>
                <a:gd name="connsiteX3" fmla="*/ 104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144"/>
                  </a:moveTo>
                  <a:lnTo>
                    <a:pt x="28171" y="144"/>
                  </a:lnTo>
                  <a:lnTo>
                    <a:pt x="28171" y="28211"/>
                  </a:lnTo>
                  <a:lnTo>
                    <a:pt x="104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C46312ED-083D-20D5-8E55-2CFD82F283BC}"/>
                </a:ext>
              </a:extLst>
            </p:cNvPr>
            <p:cNvSpPr/>
            <p:nvPr/>
          </p:nvSpPr>
          <p:spPr>
            <a:xfrm>
              <a:off x="28166811" y="18771560"/>
              <a:ext cx="28066" cy="28066"/>
            </a:xfrm>
            <a:custGeom>
              <a:avLst/>
              <a:gdLst>
                <a:gd name="connsiteX0" fmla="*/ 104 w 28066"/>
                <a:gd name="connsiteY0" fmla="*/ 160 h 28066"/>
                <a:gd name="connsiteX1" fmla="*/ 28171 w 28066"/>
                <a:gd name="connsiteY1" fmla="*/ 160 h 28066"/>
                <a:gd name="connsiteX2" fmla="*/ 28171 w 28066"/>
                <a:gd name="connsiteY2" fmla="*/ 28227 h 28066"/>
                <a:gd name="connsiteX3" fmla="*/ 104 w 28066"/>
                <a:gd name="connsiteY3" fmla="*/ 2822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160"/>
                  </a:moveTo>
                  <a:lnTo>
                    <a:pt x="28171" y="160"/>
                  </a:lnTo>
                  <a:lnTo>
                    <a:pt x="28171" y="28227"/>
                  </a:lnTo>
                  <a:lnTo>
                    <a:pt x="104" y="2822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3DA890C8-4FD6-4DEA-9FDC-D92BE5CE1549}"/>
                </a:ext>
              </a:extLst>
            </p:cNvPr>
            <p:cNvSpPr/>
            <p:nvPr/>
          </p:nvSpPr>
          <p:spPr>
            <a:xfrm>
              <a:off x="28166811" y="18799627"/>
              <a:ext cx="28066" cy="28066"/>
            </a:xfrm>
            <a:custGeom>
              <a:avLst/>
              <a:gdLst>
                <a:gd name="connsiteX0" fmla="*/ 104 w 28066"/>
                <a:gd name="connsiteY0" fmla="*/ 168 h 28066"/>
                <a:gd name="connsiteX1" fmla="*/ 28171 w 28066"/>
                <a:gd name="connsiteY1" fmla="*/ 168 h 28066"/>
                <a:gd name="connsiteX2" fmla="*/ 28171 w 28066"/>
                <a:gd name="connsiteY2" fmla="*/ 28235 h 28066"/>
                <a:gd name="connsiteX3" fmla="*/ 104 w 28066"/>
                <a:gd name="connsiteY3" fmla="*/ 2823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168"/>
                  </a:moveTo>
                  <a:lnTo>
                    <a:pt x="28171" y="168"/>
                  </a:lnTo>
                  <a:lnTo>
                    <a:pt x="28171" y="28235"/>
                  </a:lnTo>
                  <a:lnTo>
                    <a:pt x="104" y="2823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27957D4B-1300-22C2-E2A2-ECF7011679EA}"/>
                </a:ext>
              </a:extLst>
            </p:cNvPr>
            <p:cNvSpPr/>
            <p:nvPr/>
          </p:nvSpPr>
          <p:spPr>
            <a:xfrm>
              <a:off x="28166811" y="18855760"/>
              <a:ext cx="28066" cy="28066"/>
            </a:xfrm>
            <a:custGeom>
              <a:avLst/>
              <a:gdLst>
                <a:gd name="connsiteX0" fmla="*/ 104 w 28066"/>
                <a:gd name="connsiteY0" fmla="*/ 184 h 28066"/>
                <a:gd name="connsiteX1" fmla="*/ 28171 w 28066"/>
                <a:gd name="connsiteY1" fmla="*/ 184 h 28066"/>
                <a:gd name="connsiteX2" fmla="*/ 28171 w 28066"/>
                <a:gd name="connsiteY2" fmla="*/ 28251 h 28066"/>
                <a:gd name="connsiteX3" fmla="*/ 104 w 28066"/>
                <a:gd name="connsiteY3" fmla="*/ 2825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184"/>
                  </a:moveTo>
                  <a:lnTo>
                    <a:pt x="28171" y="184"/>
                  </a:lnTo>
                  <a:lnTo>
                    <a:pt x="28171" y="28251"/>
                  </a:lnTo>
                  <a:lnTo>
                    <a:pt x="104" y="2825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601DA3C4-5E08-4E1D-5BC8-EAB4CD9DD92A}"/>
                </a:ext>
              </a:extLst>
            </p:cNvPr>
            <p:cNvSpPr/>
            <p:nvPr/>
          </p:nvSpPr>
          <p:spPr>
            <a:xfrm>
              <a:off x="28166811" y="18911893"/>
              <a:ext cx="28066" cy="28066"/>
            </a:xfrm>
            <a:custGeom>
              <a:avLst/>
              <a:gdLst>
                <a:gd name="connsiteX0" fmla="*/ 104 w 28066"/>
                <a:gd name="connsiteY0" fmla="*/ 200 h 28066"/>
                <a:gd name="connsiteX1" fmla="*/ 28171 w 28066"/>
                <a:gd name="connsiteY1" fmla="*/ 200 h 28066"/>
                <a:gd name="connsiteX2" fmla="*/ 28171 w 28066"/>
                <a:gd name="connsiteY2" fmla="*/ 28267 h 28066"/>
                <a:gd name="connsiteX3" fmla="*/ 104 w 28066"/>
                <a:gd name="connsiteY3" fmla="*/ 2826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200"/>
                  </a:moveTo>
                  <a:lnTo>
                    <a:pt x="28171" y="200"/>
                  </a:lnTo>
                  <a:lnTo>
                    <a:pt x="28171" y="28267"/>
                  </a:lnTo>
                  <a:lnTo>
                    <a:pt x="104" y="2826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C2C38227-4880-4F12-4278-1B35456D1580}"/>
                </a:ext>
              </a:extLst>
            </p:cNvPr>
            <p:cNvSpPr/>
            <p:nvPr/>
          </p:nvSpPr>
          <p:spPr>
            <a:xfrm>
              <a:off x="28166811" y="18968027"/>
              <a:ext cx="28066" cy="28066"/>
            </a:xfrm>
            <a:custGeom>
              <a:avLst/>
              <a:gdLst>
                <a:gd name="connsiteX0" fmla="*/ 104 w 28066"/>
                <a:gd name="connsiteY0" fmla="*/ 216 h 28066"/>
                <a:gd name="connsiteX1" fmla="*/ 28171 w 28066"/>
                <a:gd name="connsiteY1" fmla="*/ 216 h 28066"/>
                <a:gd name="connsiteX2" fmla="*/ 28171 w 28066"/>
                <a:gd name="connsiteY2" fmla="*/ 28283 h 28066"/>
                <a:gd name="connsiteX3" fmla="*/ 104 w 28066"/>
                <a:gd name="connsiteY3" fmla="*/ 2828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216"/>
                  </a:moveTo>
                  <a:lnTo>
                    <a:pt x="28171" y="216"/>
                  </a:lnTo>
                  <a:lnTo>
                    <a:pt x="28171" y="28283"/>
                  </a:lnTo>
                  <a:lnTo>
                    <a:pt x="104" y="2828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B4A32216-08B8-ABD2-D170-17B3ECD9A274}"/>
                </a:ext>
              </a:extLst>
            </p:cNvPr>
            <p:cNvSpPr/>
            <p:nvPr/>
          </p:nvSpPr>
          <p:spPr>
            <a:xfrm>
              <a:off x="28166811" y="19024160"/>
              <a:ext cx="28066" cy="28066"/>
            </a:xfrm>
            <a:custGeom>
              <a:avLst/>
              <a:gdLst>
                <a:gd name="connsiteX0" fmla="*/ 104 w 28066"/>
                <a:gd name="connsiteY0" fmla="*/ 232 h 28066"/>
                <a:gd name="connsiteX1" fmla="*/ 28171 w 28066"/>
                <a:gd name="connsiteY1" fmla="*/ 232 h 28066"/>
                <a:gd name="connsiteX2" fmla="*/ 28171 w 28066"/>
                <a:gd name="connsiteY2" fmla="*/ 28299 h 28066"/>
                <a:gd name="connsiteX3" fmla="*/ 104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232"/>
                  </a:moveTo>
                  <a:lnTo>
                    <a:pt x="28171" y="232"/>
                  </a:lnTo>
                  <a:lnTo>
                    <a:pt x="28171" y="28299"/>
                  </a:lnTo>
                  <a:lnTo>
                    <a:pt x="104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6C27ED65-7714-ACE4-C2C3-BED363E23AA7}"/>
                </a:ext>
              </a:extLst>
            </p:cNvPr>
            <p:cNvSpPr/>
            <p:nvPr/>
          </p:nvSpPr>
          <p:spPr>
            <a:xfrm>
              <a:off x="28166811" y="19108360"/>
              <a:ext cx="28066" cy="28066"/>
            </a:xfrm>
            <a:custGeom>
              <a:avLst/>
              <a:gdLst>
                <a:gd name="connsiteX0" fmla="*/ 104 w 28066"/>
                <a:gd name="connsiteY0" fmla="*/ 256 h 28066"/>
                <a:gd name="connsiteX1" fmla="*/ 28171 w 28066"/>
                <a:gd name="connsiteY1" fmla="*/ 256 h 28066"/>
                <a:gd name="connsiteX2" fmla="*/ 28171 w 28066"/>
                <a:gd name="connsiteY2" fmla="*/ 28323 h 28066"/>
                <a:gd name="connsiteX3" fmla="*/ 104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04" y="256"/>
                  </a:moveTo>
                  <a:lnTo>
                    <a:pt x="28171" y="256"/>
                  </a:lnTo>
                  <a:lnTo>
                    <a:pt x="28171" y="28323"/>
                  </a:lnTo>
                  <a:lnTo>
                    <a:pt x="104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F2A0DCC-58BB-57DA-7F42-2F2B226C09EA}"/>
                </a:ext>
              </a:extLst>
            </p:cNvPr>
            <p:cNvSpPr/>
            <p:nvPr/>
          </p:nvSpPr>
          <p:spPr>
            <a:xfrm>
              <a:off x="28194878" y="18350560"/>
              <a:ext cx="28066" cy="28066"/>
            </a:xfrm>
            <a:custGeom>
              <a:avLst/>
              <a:gdLst>
                <a:gd name="connsiteX0" fmla="*/ 112 w 28066"/>
                <a:gd name="connsiteY0" fmla="*/ 40 h 28066"/>
                <a:gd name="connsiteX1" fmla="*/ 28179 w 28066"/>
                <a:gd name="connsiteY1" fmla="*/ 40 h 28066"/>
                <a:gd name="connsiteX2" fmla="*/ 28179 w 28066"/>
                <a:gd name="connsiteY2" fmla="*/ 28107 h 28066"/>
                <a:gd name="connsiteX3" fmla="*/ 112 w 28066"/>
                <a:gd name="connsiteY3" fmla="*/ 281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40"/>
                  </a:moveTo>
                  <a:lnTo>
                    <a:pt x="28179" y="40"/>
                  </a:lnTo>
                  <a:lnTo>
                    <a:pt x="28179" y="28107"/>
                  </a:lnTo>
                  <a:lnTo>
                    <a:pt x="112" y="281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255FC7E1-E39D-FA8C-8278-89BE010EF0A1}"/>
                </a:ext>
              </a:extLst>
            </p:cNvPr>
            <p:cNvSpPr/>
            <p:nvPr/>
          </p:nvSpPr>
          <p:spPr>
            <a:xfrm>
              <a:off x="28194878" y="18378627"/>
              <a:ext cx="28066" cy="28066"/>
            </a:xfrm>
            <a:custGeom>
              <a:avLst/>
              <a:gdLst>
                <a:gd name="connsiteX0" fmla="*/ 112 w 28066"/>
                <a:gd name="connsiteY0" fmla="*/ 48 h 28066"/>
                <a:gd name="connsiteX1" fmla="*/ 28179 w 28066"/>
                <a:gd name="connsiteY1" fmla="*/ 48 h 28066"/>
                <a:gd name="connsiteX2" fmla="*/ 28179 w 28066"/>
                <a:gd name="connsiteY2" fmla="*/ 28115 h 28066"/>
                <a:gd name="connsiteX3" fmla="*/ 112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48"/>
                  </a:moveTo>
                  <a:lnTo>
                    <a:pt x="28179" y="48"/>
                  </a:lnTo>
                  <a:lnTo>
                    <a:pt x="28179" y="28115"/>
                  </a:lnTo>
                  <a:lnTo>
                    <a:pt x="112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BECCF3D1-501C-0695-3817-0A0F35461E5B}"/>
                </a:ext>
              </a:extLst>
            </p:cNvPr>
            <p:cNvSpPr/>
            <p:nvPr/>
          </p:nvSpPr>
          <p:spPr>
            <a:xfrm>
              <a:off x="28194878" y="18462827"/>
              <a:ext cx="28066" cy="28066"/>
            </a:xfrm>
            <a:custGeom>
              <a:avLst/>
              <a:gdLst>
                <a:gd name="connsiteX0" fmla="*/ 112 w 28066"/>
                <a:gd name="connsiteY0" fmla="*/ 72 h 28066"/>
                <a:gd name="connsiteX1" fmla="*/ 28179 w 28066"/>
                <a:gd name="connsiteY1" fmla="*/ 72 h 28066"/>
                <a:gd name="connsiteX2" fmla="*/ 28179 w 28066"/>
                <a:gd name="connsiteY2" fmla="*/ 28139 h 28066"/>
                <a:gd name="connsiteX3" fmla="*/ 112 w 28066"/>
                <a:gd name="connsiteY3" fmla="*/ 2813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72"/>
                  </a:moveTo>
                  <a:lnTo>
                    <a:pt x="28179" y="72"/>
                  </a:lnTo>
                  <a:lnTo>
                    <a:pt x="28179" y="28139"/>
                  </a:lnTo>
                  <a:lnTo>
                    <a:pt x="112" y="2813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EE701200-0AC8-6B73-A8F6-2F2A8AD28ADD}"/>
                </a:ext>
              </a:extLst>
            </p:cNvPr>
            <p:cNvSpPr/>
            <p:nvPr/>
          </p:nvSpPr>
          <p:spPr>
            <a:xfrm>
              <a:off x="28194878" y="18490893"/>
              <a:ext cx="28066" cy="28066"/>
            </a:xfrm>
            <a:custGeom>
              <a:avLst/>
              <a:gdLst>
                <a:gd name="connsiteX0" fmla="*/ 112 w 28066"/>
                <a:gd name="connsiteY0" fmla="*/ 80 h 28066"/>
                <a:gd name="connsiteX1" fmla="*/ 28179 w 28066"/>
                <a:gd name="connsiteY1" fmla="*/ 80 h 28066"/>
                <a:gd name="connsiteX2" fmla="*/ 28179 w 28066"/>
                <a:gd name="connsiteY2" fmla="*/ 28147 h 28066"/>
                <a:gd name="connsiteX3" fmla="*/ 112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80"/>
                  </a:moveTo>
                  <a:lnTo>
                    <a:pt x="28179" y="80"/>
                  </a:lnTo>
                  <a:lnTo>
                    <a:pt x="28179" y="28147"/>
                  </a:lnTo>
                  <a:lnTo>
                    <a:pt x="112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F55790C2-EED7-1C84-41E5-BDEF9C59EBE9}"/>
                </a:ext>
              </a:extLst>
            </p:cNvPr>
            <p:cNvSpPr/>
            <p:nvPr/>
          </p:nvSpPr>
          <p:spPr>
            <a:xfrm>
              <a:off x="28194878" y="18518960"/>
              <a:ext cx="28066" cy="28066"/>
            </a:xfrm>
            <a:custGeom>
              <a:avLst/>
              <a:gdLst>
                <a:gd name="connsiteX0" fmla="*/ 112 w 28066"/>
                <a:gd name="connsiteY0" fmla="*/ 88 h 28066"/>
                <a:gd name="connsiteX1" fmla="*/ 28179 w 28066"/>
                <a:gd name="connsiteY1" fmla="*/ 88 h 28066"/>
                <a:gd name="connsiteX2" fmla="*/ 28179 w 28066"/>
                <a:gd name="connsiteY2" fmla="*/ 28155 h 28066"/>
                <a:gd name="connsiteX3" fmla="*/ 112 w 28066"/>
                <a:gd name="connsiteY3" fmla="*/ 2815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88"/>
                  </a:moveTo>
                  <a:lnTo>
                    <a:pt x="28179" y="88"/>
                  </a:lnTo>
                  <a:lnTo>
                    <a:pt x="28179" y="28155"/>
                  </a:lnTo>
                  <a:lnTo>
                    <a:pt x="112" y="2815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258DDDF7-FB59-E0D3-6349-2A0544ECEF68}"/>
                </a:ext>
              </a:extLst>
            </p:cNvPr>
            <p:cNvSpPr/>
            <p:nvPr/>
          </p:nvSpPr>
          <p:spPr>
            <a:xfrm>
              <a:off x="28194878" y="18547027"/>
              <a:ext cx="28066" cy="28066"/>
            </a:xfrm>
            <a:custGeom>
              <a:avLst/>
              <a:gdLst>
                <a:gd name="connsiteX0" fmla="*/ 112 w 28066"/>
                <a:gd name="connsiteY0" fmla="*/ 96 h 28066"/>
                <a:gd name="connsiteX1" fmla="*/ 28179 w 28066"/>
                <a:gd name="connsiteY1" fmla="*/ 96 h 28066"/>
                <a:gd name="connsiteX2" fmla="*/ 28179 w 28066"/>
                <a:gd name="connsiteY2" fmla="*/ 28163 h 28066"/>
                <a:gd name="connsiteX3" fmla="*/ 112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96"/>
                  </a:moveTo>
                  <a:lnTo>
                    <a:pt x="28179" y="96"/>
                  </a:lnTo>
                  <a:lnTo>
                    <a:pt x="28179" y="28163"/>
                  </a:lnTo>
                  <a:lnTo>
                    <a:pt x="112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1E6E3E3C-6EB3-5287-CC37-D5888C847FB0}"/>
                </a:ext>
              </a:extLst>
            </p:cNvPr>
            <p:cNvSpPr/>
            <p:nvPr/>
          </p:nvSpPr>
          <p:spPr>
            <a:xfrm>
              <a:off x="28194878" y="18603160"/>
              <a:ext cx="28066" cy="28066"/>
            </a:xfrm>
            <a:custGeom>
              <a:avLst/>
              <a:gdLst>
                <a:gd name="connsiteX0" fmla="*/ 112 w 28066"/>
                <a:gd name="connsiteY0" fmla="*/ 112 h 28066"/>
                <a:gd name="connsiteX1" fmla="*/ 28179 w 28066"/>
                <a:gd name="connsiteY1" fmla="*/ 112 h 28066"/>
                <a:gd name="connsiteX2" fmla="*/ 28179 w 28066"/>
                <a:gd name="connsiteY2" fmla="*/ 28179 h 28066"/>
                <a:gd name="connsiteX3" fmla="*/ 112 w 28066"/>
                <a:gd name="connsiteY3" fmla="*/ 2817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112"/>
                  </a:moveTo>
                  <a:lnTo>
                    <a:pt x="28179" y="112"/>
                  </a:lnTo>
                  <a:lnTo>
                    <a:pt x="28179" y="28179"/>
                  </a:lnTo>
                  <a:lnTo>
                    <a:pt x="112" y="2817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9FD2DC2-D7B4-9B68-410D-CF00CF16EE37}"/>
                </a:ext>
              </a:extLst>
            </p:cNvPr>
            <p:cNvSpPr/>
            <p:nvPr/>
          </p:nvSpPr>
          <p:spPr>
            <a:xfrm>
              <a:off x="28194878" y="18631227"/>
              <a:ext cx="28066" cy="28066"/>
            </a:xfrm>
            <a:custGeom>
              <a:avLst/>
              <a:gdLst>
                <a:gd name="connsiteX0" fmla="*/ 112 w 28066"/>
                <a:gd name="connsiteY0" fmla="*/ 120 h 28066"/>
                <a:gd name="connsiteX1" fmla="*/ 28179 w 28066"/>
                <a:gd name="connsiteY1" fmla="*/ 120 h 28066"/>
                <a:gd name="connsiteX2" fmla="*/ 28179 w 28066"/>
                <a:gd name="connsiteY2" fmla="*/ 28187 h 28066"/>
                <a:gd name="connsiteX3" fmla="*/ 112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120"/>
                  </a:moveTo>
                  <a:lnTo>
                    <a:pt x="28179" y="120"/>
                  </a:lnTo>
                  <a:lnTo>
                    <a:pt x="28179" y="28187"/>
                  </a:lnTo>
                  <a:lnTo>
                    <a:pt x="112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35595867-4671-6EA9-09FA-525E76C2FA38}"/>
                </a:ext>
              </a:extLst>
            </p:cNvPr>
            <p:cNvSpPr/>
            <p:nvPr/>
          </p:nvSpPr>
          <p:spPr>
            <a:xfrm>
              <a:off x="28194878" y="18743493"/>
              <a:ext cx="28066" cy="28066"/>
            </a:xfrm>
            <a:custGeom>
              <a:avLst/>
              <a:gdLst>
                <a:gd name="connsiteX0" fmla="*/ 112 w 28066"/>
                <a:gd name="connsiteY0" fmla="*/ 152 h 28066"/>
                <a:gd name="connsiteX1" fmla="*/ 28179 w 28066"/>
                <a:gd name="connsiteY1" fmla="*/ 152 h 28066"/>
                <a:gd name="connsiteX2" fmla="*/ 28179 w 28066"/>
                <a:gd name="connsiteY2" fmla="*/ 28219 h 28066"/>
                <a:gd name="connsiteX3" fmla="*/ 112 w 28066"/>
                <a:gd name="connsiteY3" fmla="*/ 2821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152"/>
                  </a:moveTo>
                  <a:lnTo>
                    <a:pt x="28179" y="152"/>
                  </a:lnTo>
                  <a:lnTo>
                    <a:pt x="28179" y="28219"/>
                  </a:lnTo>
                  <a:lnTo>
                    <a:pt x="112" y="2821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488A5DD1-6DDC-8F15-0E98-BCF08DE8A8B0}"/>
                </a:ext>
              </a:extLst>
            </p:cNvPr>
            <p:cNvSpPr/>
            <p:nvPr/>
          </p:nvSpPr>
          <p:spPr>
            <a:xfrm>
              <a:off x="28194878" y="18771560"/>
              <a:ext cx="28066" cy="28066"/>
            </a:xfrm>
            <a:custGeom>
              <a:avLst/>
              <a:gdLst>
                <a:gd name="connsiteX0" fmla="*/ 112 w 28066"/>
                <a:gd name="connsiteY0" fmla="*/ 160 h 28066"/>
                <a:gd name="connsiteX1" fmla="*/ 28179 w 28066"/>
                <a:gd name="connsiteY1" fmla="*/ 160 h 28066"/>
                <a:gd name="connsiteX2" fmla="*/ 28179 w 28066"/>
                <a:gd name="connsiteY2" fmla="*/ 28227 h 28066"/>
                <a:gd name="connsiteX3" fmla="*/ 112 w 28066"/>
                <a:gd name="connsiteY3" fmla="*/ 2822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160"/>
                  </a:moveTo>
                  <a:lnTo>
                    <a:pt x="28179" y="160"/>
                  </a:lnTo>
                  <a:lnTo>
                    <a:pt x="28179" y="28227"/>
                  </a:lnTo>
                  <a:lnTo>
                    <a:pt x="112" y="2822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4BCC15B0-7BAC-4C47-67EE-BB74ADF7E95B}"/>
                </a:ext>
              </a:extLst>
            </p:cNvPr>
            <p:cNvSpPr/>
            <p:nvPr/>
          </p:nvSpPr>
          <p:spPr>
            <a:xfrm>
              <a:off x="28194878" y="18911893"/>
              <a:ext cx="28066" cy="28066"/>
            </a:xfrm>
            <a:custGeom>
              <a:avLst/>
              <a:gdLst>
                <a:gd name="connsiteX0" fmla="*/ 112 w 28066"/>
                <a:gd name="connsiteY0" fmla="*/ 200 h 28066"/>
                <a:gd name="connsiteX1" fmla="*/ 28179 w 28066"/>
                <a:gd name="connsiteY1" fmla="*/ 200 h 28066"/>
                <a:gd name="connsiteX2" fmla="*/ 28179 w 28066"/>
                <a:gd name="connsiteY2" fmla="*/ 28267 h 28066"/>
                <a:gd name="connsiteX3" fmla="*/ 112 w 28066"/>
                <a:gd name="connsiteY3" fmla="*/ 2826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200"/>
                  </a:moveTo>
                  <a:lnTo>
                    <a:pt x="28179" y="200"/>
                  </a:lnTo>
                  <a:lnTo>
                    <a:pt x="28179" y="28267"/>
                  </a:lnTo>
                  <a:lnTo>
                    <a:pt x="112" y="2826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3B15BA6-1F58-2A54-F0A5-6A9AAE9D41FB}"/>
                </a:ext>
              </a:extLst>
            </p:cNvPr>
            <p:cNvSpPr/>
            <p:nvPr/>
          </p:nvSpPr>
          <p:spPr>
            <a:xfrm>
              <a:off x="28194878" y="18968027"/>
              <a:ext cx="28066" cy="28066"/>
            </a:xfrm>
            <a:custGeom>
              <a:avLst/>
              <a:gdLst>
                <a:gd name="connsiteX0" fmla="*/ 112 w 28066"/>
                <a:gd name="connsiteY0" fmla="*/ 216 h 28066"/>
                <a:gd name="connsiteX1" fmla="*/ 28179 w 28066"/>
                <a:gd name="connsiteY1" fmla="*/ 216 h 28066"/>
                <a:gd name="connsiteX2" fmla="*/ 28179 w 28066"/>
                <a:gd name="connsiteY2" fmla="*/ 28283 h 28066"/>
                <a:gd name="connsiteX3" fmla="*/ 112 w 28066"/>
                <a:gd name="connsiteY3" fmla="*/ 2828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216"/>
                  </a:moveTo>
                  <a:lnTo>
                    <a:pt x="28179" y="216"/>
                  </a:lnTo>
                  <a:lnTo>
                    <a:pt x="28179" y="28283"/>
                  </a:lnTo>
                  <a:lnTo>
                    <a:pt x="112" y="2828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A03DE748-4FB2-E473-EDD4-32CF1577290B}"/>
                </a:ext>
              </a:extLst>
            </p:cNvPr>
            <p:cNvSpPr/>
            <p:nvPr/>
          </p:nvSpPr>
          <p:spPr>
            <a:xfrm>
              <a:off x="28194878" y="19080293"/>
              <a:ext cx="28066" cy="28066"/>
            </a:xfrm>
            <a:custGeom>
              <a:avLst/>
              <a:gdLst>
                <a:gd name="connsiteX0" fmla="*/ 112 w 28066"/>
                <a:gd name="connsiteY0" fmla="*/ 248 h 28066"/>
                <a:gd name="connsiteX1" fmla="*/ 28179 w 28066"/>
                <a:gd name="connsiteY1" fmla="*/ 248 h 28066"/>
                <a:gd name="connsiteX2" fmla="*/ 28179 w 28066"/>
                <a:gd name="connsiteY2" fmla="*/ 28315 h 28066"/>
                <a:gd name="connsiteX3" fmla="*/ 112 w 28066"/>
                <a:gd name="connsiteY3" fmla="*/ 283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248"/>
                  </a:moveTo>
                  <a:lnTo>
                    <a:pt x="28179" y="248"/>
                  </a:lnTo>
                  <a:lnTo>
                    <a:pt x="28179" y="28315"/>
                  </a:lnTo>
                  <a:lnTo>
                    <a:pt x="112" y="283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BCAAAA4-6E19-5DDE-0836-BFB9ADD588E1}"/>
                </a:ext>
              </a:extLst>
            </p:cNvPr>
            <p:cNvSpPr/>
            <p:nvPr/>
          </p:nvSpPr>
          <p:spPr>
            <a:xfrm>
              <a:off x="28194878" y="19108360"/>
              <a:ext cx="28066" cy="28066"/>
            </a:xfrm>
            <a:custGeom>
              <a:avLst/>
              <a:gdLst>
                <a:gd name="connsiteX0" fmla="*/ 112 w 28066"/>
                <a:gd name="connsiteY0" fmla="*/ 256 h 28066"/>
                <a:gd name="connsiteX1" fmla="*/ 28179 w 28066"/>
                <a:gd name="connsiteY1" fmla="*/ 256 h 28066"/>
                <a:gd name="connsiteX2" fmla="*/ 28179 w 28066"/>
                <a:gd name="connsiteY2" fmla="*/ 28323 h 28066"/>
                <a:gd name="connsiteX3" fmla="*/ 112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12" y="256"/>
                  </a:moveTo>
                  <a:lnTo>
                    <a:pt x="28179" y="256"/>
                  </a:lnTo>
                  <a:lnTo>
                    <a:pt x="28179" y="28323"/>
                  </a:lnTo>
                  <a:lnTo>
                    <a:pt x="112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6C0F6332-FDC1-7A64-D8D8-9729D8BC6DE5}"/>
                </a:ext>
              </a:extLst>
            </p:cNvPr>
            <p:cNvSpPr/>
            <p:nvPr/>
          </p:nvSpPr>
          <p:spPr>
            <a:xfrm>
              <a:off x="28222945" y="18322493"/>
              <a:ext cx="28066" cy="28066"/>
            </a:xfrm>
            <a:custGeom>
              <a:avLst/>
              <a:gdLst>
                <a:gd name="connsiteX0" fmla="*/ 120 w 28066"/>
                <a:gd name="connsiteY0" fmla="*/ 32 h 28066"/>
                <a:gd name="connsiteX1" fmla="*/ 28187 w 28066"/>
                <a:gd name="connsiteY1" fmla="*/ 32 h 28066"/>
                <a:gd name="connsiteX2" fmla="*/ 28187 w 28066"/>
                <a:gd name="connsiteY2" fmla="*/ 28099 h 28066"/>
                <a:gd name="connsiteX3" fmla="*/ 120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32"/>
                  </a:moveTo>
                  <a:lnTo>
                    <a:pt x="28187" y="32"/>
                  </a:lnTo>
                  <a:lnTo>
                    <a:pt x="28187" y="28099"/>
                  </a:lnTo>
                  <a:lnTo>
                    <a:pt x="120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317FA76F-7B3C-2404-8466-2DB5203D3FCB}"/>
                </a:ext>
              </a:extLst>
            </p:cNvPr>
            <p:cNvSpPr/>
            <p:nvPr/>
          </p:nvSpPr>
          <p:spPr>
            <a:xfrm>
              <a:off x="28222945" y="18434760"/>
              <a:ext cx="28066" cy="28066"/>
            </a:xfrm>
            <a:custGeom>
              <a:avLst/>
              <a:gdLst>
                <a:gd name="connsiteX0" fmla="*/ 120 w 28066"/>
                <a:gd name="connsiteY0" fmla="*/ 64 h 28066"/>
                <a:gd name="connsiteX1" fmla="*/ 28187 w 28066"/>
                <a:gd name="connsiteY1" fmla="*/ 64 h 28066"/>
                <a:gd name="connsiteX2" fmla="*/ 28187 w 28066"/>
                <a:gd name="connsiteY2" fmla="*/ 28131 h 28066"/>
                <a:gd name="connsiteX3" fmla="*/ 120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64"/>
                  </a:moveTo>
                  <a:lnTo>
                    <a:pt x="28187" y="64"/>
                  </a:lnTo>
                  <a:lnTo>
                    <a:pt x="28187" y="28131"/>
                  </a:lnTo>
                  <a:lnTo>
                    <a:pt x="120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FDE9F924-67E2-284B-5F7A-C541B7AFA934}"/>
                </a:ext>
              </a:extLst>
            </p:cNvPr>
            <p:cNvSpPr/>
            <p:nvPr/>
          </p:nvSpPr>
          <p:spPr>
            <a:xfrm>
              <a:off x="28222945" y="18518960"/>
              <a:ext cx="28066" cy="28066"/>
            </a:xfrm>
            <a:custGeom>
              <a:avLst/>
              <a:gdLst>
                <a:gd name="connsiteX0" fmla="*/ 120 w 28066"/>
                <a:gd name="connsiteY0" fmla="*/ 88 h 28066"/>
                <a:gd name="connsiteX1" fmla="*/ 28187 w 28066"/>
                <a:gd name="connsiteY1" fmla="*/ 88 h 28066"/>
                <a:gd name="connsiteX2" fmla="*/ 28187 w 28066"/>
                <a:gd name="connsiteY2" fmla="*/ 28155 h 28066"/>
                <a:gd name="connsiteX3" fmla="*/ 120 w 28066"/>
                <a:gd name="connsiteY3" fmla="*/ 2815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88"/>
                  </a:moveTo>
                  <a:lnTo>
                    <a:pt x="28187" y="88"/>
                  </a:lnTo>
                  <a:lnTo>
                    <a:pt x="28187" y="28155"/>
                  </a:lnTo>
                  <a:lnTo>
                    <a:pt x="120" y="2815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FE21B4B7-030A-28FD-907F-2EF2DB140590}"/>
                </a:ext>
              </a:extLst>
            </p:cNvPr>
            <p:cNvSpPr/>
            <p:nvPr/>
          </p:nvSpPr>
          <p:spPr>
            <a:xfrm>
              <a:off x="28222945" y="18547027"/>
              <a:ext cx="28066" cy="28066"/>
            </a:xfrm>
            <a:custGeom>
              <a:avLst/>
              <a:gdLst>
                <a:gd name="connsiteX0" fmla="*/ 120 w 28066"/>
                <a:gd name="connsiteY0" fmla="*/ 96 h 28066"/>
                <a:gd name="connsiteX1" fmla="*/ 28187 w 28066"/>
                <a:gd name="connsiteY1" fmla="*/ 96 h 28066"/>
                <a:gd name="connsiteX2" fmla="*/ 28187 w 28066"/>
                <a:gd name="connsiteY2" fmla="*/ 28163 h 28066"/>
                <a:gd name="connsiteX3" fmla="*/ 120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96"/>
                  </a:moveTo>
                  <a:lnTo>
                    <a:pt x="28187" y="96"/>
                  </a:lnTo>
                  <a:lnTo>
                    <a:pt x="28187" y="28163"/>
                  </a:lnTo>
                  <a:lnTo>
                    <a:pt x="120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5DBCCD4-D4C2-B924-F6B2-CCEC21CCE16F}"/>
                </a:ext>
              </a:extLst>
            </p:cNvPr>
            <p:cNvSpPr/>
            <p:nvPr/>
          </p:nvSpPr>
          <p:spPr>
            <a:xfrm>
              <a:off x="28222945" y="18603160"/>
              <a:ext cx="28066" cy="28066"/>
            </a:xfrm>
            <a:custGeom>
              <a:avLst/>
              <a:gdLst>
                <a:gd name="connsiteX0" fmla="*/ 120 w 28066"/>
                <a:gd name="connsiteY0" fmla="*/ 112 h 28066"/>
                <a:gd name="connsiteX1" fmla="*/ 28187 w 28066"/>
                <a:gd name="connsiteY1" fmla="*/ 112 h 28066"/>
                <a:gd name="connsiteX2" fmla="*/ 28187 w 28066"/>
                <a:gd name="connsiteY2" fmla="*/ 28179 h 28066"/>
                <a:gd name="connsiteX3" fmla="*/ 120 w 28066"/>
                <a:gd name="connsiteY3" fmla="*/ 2817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112"/>
                  </a:moveTo>
                  <a:lnTo>
                    <a:pt x="28187" y="112"/>
                  </a:lnTo>
                  <a:lnTo>
                    <a:pt x="28187" y="28179"/>
                  </a:lnTo>
                  <a:lnTo>
                    <a:pt x="120" y="2817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6122723-8FF2-2243-F5CB-AA320FBA19B5}"/>
                </a:ext>
              </a:extLst>
            </p:cNvPr>
            <p:cNvSpPr/>
            <p:nvPr/>
          </p:nvSpPr>
          <p:spPr>
            <a:xfrm>
              <a:off x="28222945" y="18631227"/>
              <a:ext cx="28066" cy="28066"/>
            </a:xfrm>
            <a:custGeom>
              <a:avLst/>
              <a:gdLst>
                <a:gd name="connsiteX0" fmla="*/ 120 w 28066"/>
                <a:gd name="connsiteY0" fmla="*/ 120 h 28066"/>
                <a:gd name="connsiteX1" fmla="*/ 28187 w 28066"/>
                <a:gd name="connsiteY1" fmla="*/ 120 h 28066"/>
                <a:gd name="connsiteX2" fmla="*/ 28187 w 28066"/>
                <a:gd name="connsiteY2" fmla="*/ 28187 h 28066"/>
                <a:gd name="connsiteX3" fmla="*/ 120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120"/>
                  </a:moveTo>
                  <a:lnTo>
                    <a:pt x="28187" y="120"/>
                  </a:lnTo>
                  <a:lnTo>
                    <a:pt x="28187" y="28187"/>
                  </a:lnTo>
                  <a:lnTo>
                    <a:pt x="120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DEC7CB6-1DA8-AE6D-40BF-73769FB32963}"/>
                </a:ext>
              </a:extLst>
            </p:cNvPr>
            <p:cNvSpPr/>
            <p:nvPr/>
          </p:nvSpPr>
          <p:spPr>
            <a:xfrm>
              <a:off x="28222945" y="18659293"/>
              <a:ext cx="28066" cy="28066"/>
            </a:xfrm>
            <a:custGeom>
              <a:avLst/>
              <a:gdLst>
                <a:gd name="connsiteX0" fmla="*/ 120 w 28066"/>
                <a:gd name="connsiteY0" fmla="*/ 128 h 28066"/>
                <a:gd name="connsiteX1" fmla="*/ 28187 w 28066"/>
                <a:gd name="connsiteY1" fmla="*/ 128 h 28066"/>
                <a:gd name="connsiteX2" fmla="*/ 28187 w 28066"/>
                <a:gd name="connsiteY2" fmla="*/ 28195 h 28066"/>
                <a:gd name="connsiteX3" fmla="*/ 120 w 28066"/>
                <a:gd name="connsiteY3" fmla="*/ 2819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128"/>
                  </a:moveTo>
                  <a:lnTo>
                    <a:pt x="28187" y="128"/>
                  </a:lnTo>
                  <a:lnTo>
                    <a:pt x="28187" y="28195"/>
                  </a:lnTo>
                  <a:lnTo>
                    <a:pt x="120" y="2819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21D37BD-2E86-C8D4-7073-550B6CB0D21C}"/>
                </a:ext>
              </a:extLst>
            </p:cNvPr>
            <p:cNvSpPr/>
            <p:nvPr/>
          </p:nvSpPr>
          <p:spPr>
            <a:xfrm>
              <a:off x="28222945" y="18687360"/>
              <a:ext cx="28066" cy="28066"/>
            </a:xfrm>
            <a:custGeom>
              <a:avLst/>
              <a:gdLst>
                <a:gd name="connsiteX0" fmla="*/ 120 w 28066"/>
                <a:gd name="connsiteY0" fmla="*/ 136 h 28066"/>
                <a:gd name="connsiteX1" fmla="*/ 28187 w 28066"/>
                <a:gd name="connsiteY1" fmla="*/ 136 h 28066"/>
                <a:gd name="connsiteX2" fmla="*/ 28187 w 28066"/>
                <a:gd name="connsiteY2" fmla="*/ 28203 h 28066"/>
                <a:gd name="connsiteX3" fmla="*/ 120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136"/>
                  </a:moveTo>
                  <a:lnTo>
                    <a:pt x="28187" y="136"/>
                  </a:lnTo>
                  <a:lnTo>
                    <a:pt x="28187" y="28203"/>
                  </a:lnTo>
                  <a:lnTo>
                    <a:pt x="120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6F714537-E777-9AB5-4342-7C2C2BB66DDB}"/>
                </a:ext>
              </a:extLst>
            </p:cNvPr>
            <p:cNvSpPr/>
            <p:nvPr/>
          </p:nvSpPr>
          <p:spPr>
            <a:xfrm>
              <a:off x="28222945" y="18743493"/>
              <a:ext cx="28066" cy="28066"/>
            </a:xfrm>
            <a:custGeom>
              <a:avLst/>
              <a:gdLst>
                <a:gd name="connsiteX0" fmla="*/ 120 w 28066"/>
                <a:gd name="connsiteY0" fmla="*/ 152 h 28066"/>
                <a:gd name="connsiteX1" fmla="*/ 28187 w 28066"/>
                <a:gd name="connsiteY1" fmla="*/ 152 h 28066"/>
                <a:gd name="connsiteX2" fmla="*/ 28187 w 28066"/>
                <a:gd name="connsiteY2" fmla="*/ 28219 h 28066"/>
                <a:gd name="connsiteX3" fmla="*/ 120 w 28066"/>
                <a:gd name="connsiteY3" fmla="*/ 2821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152"/>
                  </a:moveTo>
                  <a:lnTo>
                    <a:pt x="28187" y="152"/>
                  </a:lnTo>
                  <a:lnTo>
                    <a:pt x="28187" y="28219"/>
                  </a:lnTo>
                  <a:lnTo>
                    <a:pt x="120" y="2821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969D8AF7-3682-7E32-5F74-F52F7598F217}"/>
                </a:ext>
              </a:extLst>
            </p:cNvPr>
            <p:cNvSpPr/>
            <p:nvPr/>
          </p:nvSpPr>
          <p:spPr>
            <a:xfrm>
              <a:off x="28222945" y="18771560"/>
              <a:ext cx="28066" cy="28066"/>
            </a:xfrm>
            <a:custGeom>
              <a:avLst/>
              <a:gdLst>
                <a:gd name="connsiteX0" fmla="*/ 120 w 28066"/>
                <a:gd name="connsiteY0" fmla="*/ 160 h 28066"/>
                <a:gd name="connsiteX1" fmla="*/ 28187 w 28066"/>
                <a:gd name="connsiteY1" fmla="*/ 160 h 28066"/>
                <a:gd name="connsiteX2" fmla="*/ 28187 w 28066"/>
                <a:gd name="connsiteY2" fmla="*/ 28227 h 28066"/>
                <a:gd name="connsiteX3" fmla="*/ 120 w 28066"/>
                <a:gd name="connsiteY3" fmla="*/ 2822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160"/>
                  </a:moveTo>
                  <a:lnTo>
                    <a:pt x="28187" y="160"/>
                  </a:lnTo>
                  <a:lnTo>
                    <a:pt x="28187" y="28227"/>
                  </a:lnTo>
                  <a:lnTo>
                    <a:pt x="120" y="2822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990390AA-2E0C-D03E-2B3C-39FA926BCA9A}"/>
                </a:ext>
              </a:extLst>
            </p:cNvPr>
            <p:cNvSpPr/>
            <p:nvPr/>
          </p:nvSpPr>
          <p:spPr>
            <a:xfrm>
              <a:off x="28222945" y="18827693"/>
              <a:ext cx="28066" cy="28066"/>
            </a:xfrm>
            <a:custGeom>
              <a:avLst/>
              <a:gdLst>
                <a:gd name="connsiteX0" fmla="*/ 120 w 28066"/>
                <a:gd name="connsiteY0" fmla="*/ 176 h 28066"/>
                <a:gd name="connsiteX1" fmla="*/ 28187 w 28066"/>
                <a:gd name="connsiteY1" fmla="*/ 176 h 28066"/>
                <a:gd name="connsiteX2" fmla="*/ 28187 w 28066"/>
                <a:gd name="connsiteY2" fmla="*/ 28243 h 28066"/>
                <a:gd name="connsiteX3" fmla="*/ 120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176"/>
                  </a:moveTo>
                  <a:lnTo>
                    <a:pt x="28187" y="176"/>
                  </a:lnTo>
                  <a:lnTo>
                    <a:pt x="28187" y="28243"/>
                  </a:lnTo>
                  <a:lnTo>
                    <a:pt x="120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B4EF371-FAD8-F103-B907-BF3F4E364677}"/>
                </a:ext>
              </a:extLst>
            </p:cNvPr>
            <p:cNvSpPr/>
            <p:nvPr/>
          </p:nvSpPr>
          <p:spPr>
            <a:xfrm>
              <a:off x="28222945" y="18911893"/>
              <a:ext cx="28066" cy="28066"/>
            </a:xfrm>
            <a:custGeom>
              <a:avLst/>
              <a:gdLst>
                <a:gd name="connsiteX0" fmla="*/ 120 w 28066"/>
                <a:gd name="connsiteY0" fmla="*/ 200 h 28066"/>
                <a:gd name="connsiteX1" fmla="*/ 28187 w 28066"/>
                <a:gd name="connsiteY1" fmla="*/ 200 h 28066"/>
                <a:gd name="connsiteX2" fmla="*/ 28187 w 28066"/>
                <a:gd name="connsiteY2" fmla="*/ 28267 h 28066"/>
                <a:gd name="connsiteX3" fmla="*/ 120 w 28066"/>
                <a:gd name="connsiteY3" fmla="*/ 2826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200"/>
                  </a:moveTo>
                  <a:lnTo>
                    <a:pt x="28187" y="200"/>
                  </a:lnTo>
                  <a:lnTo>
                    <a:pt x="28187" y="28267"/>
                  </a:lnTo>
                  <a:lnTo>
                    <a:pt x="120" y="2826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502C1665-1B42-9E81-007F-A7B11410F521}"/>
                </a:ext>
              </a:extLst>
            </p:cNvPr>
            <p:cNvSpPr/>
            <p:nvPr/>
          </p:nvSpPr>
          <p:spPr>
            <a:xfrm>
              <a:off x="28222945" y="18939960"/>
              <a:ext cx="28066" cy="28066"/>
            </a:xfrm>
            <a:custGeom>
              <a:avLst/>
              <a:gdLst>
                <a:gd name="connsiteX0" fmla="*/ 120 w 28066"/>
                <a:gd name="connsiteY0" fmla="*/ 208 h 28066"/>
                <a:gd name="connsiteX1" fmla="*/ 28187 w 28066"/>
                <a:gd name="connsiteY1" fmla="*/ 208 h 28066"/>
                <a:gd name="connsiteX2" fmla="*/ 28187 w 28066"/>
                <a:gd name="connsiteY2" fmla="*/ 28275 h 28066"/>
                <a:gd name="connsiteX3" fmla="*/ 120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208"/>
                  </a:moveTo>
                  <a:lnTo>
                    <a:pt x="28187" y="208"/>
                  </a:lnTo>
                  <a:lnTo>
                    <a:pt x="28187" y="28275"/>
                  </a:lnTo>
                  <a:lnTo>
                    <a:pt x="120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9008DF15-927A-1109-1131-632B83393B43}"/>
                </a:ext>
              </a:extLst>
            </p:cNvPr>
            <p:cNvSpPr/>
            <p:nvPr/>
          </p:nvSpPr>
          <p:spPr>
            <a:xfrm>
              <a:off x="28222945" y="18968027"/>
              <a:ext cx="28066" cy="28066"/>
            </a:xfrm>
            <a:custGeom>
              <a:avLst/>
              <a:gdLst>
                <a:gd name="connsiteX0" fmla="*/ 120 w 28066"/>
                <a:gd name="connsiteY0" fmla="*/ 216 h 28066"/>
                <a:gd name="connsiteX1" fmla="*/ 28187 w 28066"/>
                <a:gd name="connsiteY1" fmla="*/ 216 h 28066"/>
                <a:gd name="connsiteX2" fmla="*/ 28187 w 28066"/>
                <a:gd name="connsiteY2" fmla="*/ 28283 h 28066"/>
                <a:gd name="connsiteX3" fmla="*/ 120 w 28066"/>
                <a:gd name="connsiteY3" fmla="*/ 2828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216"/>
                  </a:moveTo>
                  <a:lnTo>
                    <a:pt x="28187" y="216"/>
                  </a:lnTo>
                  <a:lnTo>
                    <a:pt x="28187" y="28283"/>
                  </a:lnTo>
                  <a:lnTo>
                    <a:pt x="120" y="2828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72F88AB-708D-70D4-6E22-FB99F7C3A3E3}"/>
                </a:ext>
              </a:extLst>
            </p:cNvPr>
            <p:cNvSpPr/>
            <p:nvPr/>
          </p:nvSpPr>
          <p:spPr>
            <a:xfrm>
              <a:off x="28222945" y="19024160"/>
              <a:ext cx="28066" cy="28066"/>
            </a:xfrm>
            <a:custGeom>
              <a:avLst/>
              <a:gdLst>
                <a:gd name="connsiteX0" fmla="*/ 120 w 28066"/>
                <a:gd name="connsiteY0" fmla="*/ 232 h 28066"/>
                <a:gd name="connsiteX1" fmla="*/ 28187 w 28066"/>
                <a:gd name="connsiteY1" fmla="*/ 232 h 28066"/>
                <a:gd name="connsiteX2" fmla="*/ 28187 w 28066"/>
                <a:gd name="connsiteY2" fmla="*/ 28299 h 28066"/>
                <a:gd name="connsiteX3" fmla="*/ 120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0" y="232"/>
                  </a:moveTo>
                  <a:lnTo>
                    <a:pt x="28187" y="232"/>
                  </a:lnTo>
                  <a:lnTo>
                    <a:pt x="28187" y="28299"/>
                  </a:lnTo>
                  <a:lnTo>
                    <a:pt x="120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A4A74782-3A41-8B9C-366C-CA61D73F016B}"/>
                </a:ext>
              </a:extLst>
            </p:cNvPr>
            <p:cNvSpPr/>
            <p:nvPr/>
          </p:nvSpPr>
          <p:spPr>
            <a:xfrm>
              <a:off x="28251011" y="18322493"/>
              <a:ext cx="28066" cy="28066"/>
            </a:xfrm>
            <a:custGeom>
              <a:avLst/>
              <a:gdLst>
                <a:gd name="connsiteX0" fmla="*/ 128 w 28066"/>
                <a:gd name="connsiteY0" fmla="*/ 32 h 28066"/>
                <a:gd name="connsiteX1" fmla="*/ 28195 w 28066"/>
                <a:gd name="connsiteY1" fmla="*/ 32 h 28066"/>
                <a:gd name="connsiteX2" fmla="*/ 28195 w 28066"/>
                <a:gd name="connsiteY2" fmla="*/ 28099 h 28066"/>
                <a:gd name="connsiteX3" fmla="*/ 128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32"/>
                  </a:moveTo>
                  <a:lnTo>
                    <a:pt x="28195" y="32"/>
                  </a:lnTo>
                  <a:lnTo>
                    <a:pt x="28195" y="28099"/>
                  </a:lnTo>
                  <a:lnTo>
                    <a:pt x="128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52262CA-BF17-179D-B9EE-D2B884298ADE}"/>
                </a:ext>
              </a:extLst>
            </p:cNvPr>
            <p:cNvSpPr/>
            <p:nvPr/>
          </p:nvSpPr>
          <p:spPr>
            <a:xfrm>
              <a:off x="28251011" y="18378627"/>
              <a:ext cx="28066" cy="28066"/>
            </a:xfrm>
            <a:custGeom>
              <a:avLst/>
              <a:gdLst>
                <a:gd name="connsiteX0" fmla="*/ 128 w 28066"/>
                <a:gd name="connsiteY0" fmla="*/ 48 h 28066"/>
                <a:gd name="connsiteX1" fmla="*/ 28195 w 28066"/>
                <a:gd name="connsiteY1" fmla="*/ 48 h 28066"/>
                <a:gd name="connsiteX2" fmla="*/ 28195 w 28066"/>
                <a:gd name="connsiteY2" fmla="*/ 28115 h 28066"/>
                <a:gd name="connsiteX3" fmla="*/ 128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48"/>
                  </a:moveTo>
                  <a:lnTo>
                    <a:pt x="28195" y="48"/>
                  </a:lnTo>
                  <a:lnTo>
                    <a:pt x="28195" y="28115"/>
                  </a:lnTo>
                  <a:lnTo>
                    <a:pt x="128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655A76B-E912-877D-8BC7-33E1D7D96892}"/>
                </a:ext>
              </a:extLst>
            </p:cNvPr>
            <p:cNvSpPr/>
            <p:nvPr/>
          </p:nvSpPr>
          <p:spPr>
            <a:xfrm>
              <a:off x="28251011" y="18406693"/>
              <a:ext cx="28066" cy="28066"/>
            </a:xfrm>
            <a:custGeom>
              <a:avLst/>
              <a:gdLst>
                <a:gd name="connsiteX0" fmla="*/ 128 w 28066"/>
                <a:gd name="connsiteY0" fmla="*/ 56 h 28066"/>
                <a:gd name="connsiteX1" fmla="*/ 28195 w 28066"/>
                <a:gd name="connsiteY1" fmla="*/ 56 h 28066"/>
                <a:gd name="connsiteX2" fmla="*/ 28195 w 28066"/>
                <a:gd name="connsiteY2" fmla="*/ 28123 h 28066"/>
                <a:gd name="connsiteX3" fmla="*/ 128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56"/>
                  </a:moveTo>
                  <a:lnTo>
                    <a:pt x="28195" y="56"/>
                  </a:lnTo>
                  <a:lnTo>
                    <a:pt x="28195" y="28123"/>
                  </a:lnTo>
                  <a:lnTo>
                    <a:pt x="128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631FAED-0C58-381C-8DC6-B0585BB525A7}"/>
                </a:ext>
              </a:extLst>
            </p:cNvPr>
            <p:cNvSpPr/>
            <p:nvPr/>
          </p:nvSpPr>
          <p:spPr>
            <a:xfrm>
              <a:off x="28251011" y="18462827"/>
              <a:ext cx="28066" cy="28066"/>
            </a:xfrm>
            <a:custGeom>
              <a:avLst/>
              <a:gdLst>
                <a:gd name="connsiteX0" fmla="*/ 128 w 28066"/>
                <a:gd name="connsiteY0" fmla="*/ 72 h 28066"/>
                <a:gd name="connsiteX1" fmla="*/ 28195 w 28066"/>
                <a:gd name="connsiteY1" fmla="*/ 72 h 28066"/>
                <a:gd name="connsiteX2" fmla="*/ 28195 w 28066"/>
                <a:gd name="connsiteY2" fmla="*/ 28139 h 28066"/>
                <a:gd name="connsiteX3" fmla="*/ 128 w 28066"/>
                <a:gd name="connsiteY3" fmla="*/ 2813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72"/>
                  </a:moveTo>
                  <a:lnTo>
                    <a:pt x="28195" y="72"/>
                  </a:lnTo>
                  <a:lnTo>
                    <a:pt x="28195" y="28139"/>
                  </a:lnTo>
                  <a:lnTo>
                    <a:pt x="128" y="2813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AE4C37BF-57D2-DCC7-12B1-CCF9E9043627}"/>
                </a:ext>
              </a:extLst>
            </p:cNvPr>
            <p:cNvSpPr/>
            <p:nvPr/>
          </p:nvSpPr>
          <p:spPr>
            <a:xfrm>
              <a:off x="28251011" y="18490893"/>
              <a:ext cx="28066" cy="28066"/>
            </a:xfrm>
            <a:custGeom>
              <a:avLst/>
              <a:gdLst>
                <a:gd name="connsiteX0" fmla="*/ 128 w 28066"/>
                <a:gd name="connsiteY0" fmla="*/ 80 h 28066"/>
                <a:gd name="connsiteX1" fmla="*/ 28195 w 28066"/>
                <a:gd name="connsiteY1" fmla="*/ 80 h 28066"/>
                <a:gd name="connsiteX2" fmla="*/ 28195 w 28066"/>
                <a:gd name="connsiteY2" fmla="*/ 28147 h 28066"/>
                <a:gd name="connsiteX3" fmla="*/ 128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80"/>
                  </a:moveTo>
                  <a:lnTo>
                    <a:pt x="28195" y="80"/>
                  </a:lnTo>
                  <a:lnTo>
                    <a:pt x="28195" y="28147"/>
                  </a:lnTo>
                  <a:lnTo>
                    <a:pt x="128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D060906-D9DA-7636-AC4D-67A157DCEFAE}"/>
                </a:ext>
              </a:extLst>
            </p:cNvPr>
            <p:cNvSpPr/>
            <p:nvPr/>
          </p:nvSpPr>
          <p:spPr>
            <a:xfrm>
              <a:off x="28251011" y="18547027"/>
              <a:ext cx="28066" cy="28066"/>
            </a:xfrm>
            <a:custGeom>
              <a:avLst/>
              <a:gdLst>
                <a:gd name="connsiteX0" fmla="*/ 128 w 28066"/>
                <a:gd name="connsiteY0" fmla="*/ 96 h 28066"/>
                <a:gd name="connsiteX1" fmla="*/ 28195 w 28066"/>
                <a:gd name="connsiteY1" fmla="*/ 96 h 28066"/>
                <a:gd name="connsiteX2" fmla="*/ 28195 w 28066"/>
                <a:gd name="connsiteY2" fmla="*/ 28163 h 28066"/>
                <a:gd name="connsiteX3" fmla="*/ 128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96"/>
                  </a:moveTo>
                  <a:lnTo>
                    <a:pt x="28195" y="96"/>
                  </a:lnTo>
                  <a:lnTo>
                    <a:pt x="28195" y="28163"/>
                  </a:lnTo>
                  <a:lnTo>
                    <a:pt x="128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236DF8BC-CF49-3593-E136-DB74A73B0724}"/>
                </a:ext>
              </a:extLst>
            </p:cNvPr>
            <p:cNvSpPr/>
            <p:nvPr/>
          </p:nvSpPr>
          <p:spPr>
            <a:xfrm>
              <a:off x="28251011" y="18575093"/>
              <a:ext cx="28066" cy="28066"/>
            </a:xfrm>
            <a:custGeom>
              <a:avLst/>
              <a:gdLst>
                <a:gd name="connsiteX0" fmla="*/ 128 w 28066"/>
                <a:gd name="connsiteY0" fmla="*/ 104 h 28066"/>
                <a:gd name="connsiteX1" fmla="*/ 28195 w 28066"/>
                <a:gd name="connsiteY1" fmla="*/ 104 h 28066"/>
                <a:gd name="connsiteX2" fmla="*/ 28195 w 28066"/>
                <a:gd name="connsiteY2" fmla="*/ 28171 h 28066"/>
                <a:gd name="connsiteX3" fmla="*/ 128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104"/>
                  </a:moveTo>
                  <a:lnTo>
                    <a:pt x="28195" y="104"/>
                  </a:lnTo>
                  <a:lnTo>
                    <a:pt x="28195" y="28171"/>
                  </a:lnTo>
                  <a:lnTo>
                    <a:pt x="128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7EF0419F-5CDB-1406-8052-F0E29DD15C58}"/>
                </a:ext>
              </a:extLst>
            </p:cNvPr>
            <p:cNvSpPr/>
            <p:nvPr/>
          </p:nvSpPr>
          <p:spPr>
            <a:xfrm>
              <a:off x="28251011" y="18631227"/>
              <a:ext cx="28066" cy="28066"/>
            </a:xfrm>
            <a:custGeom>
              <a:avLst/>
              <a:gdLst>
                <a:gd name="connsiteX0" fmla="*/ 128 w 28066"/>
                <a:gd name="connsiteY0" fmla="*/ 120 h 28066"/>
                <a:gd name="connsiteX1" fmla="*/ 28195 w 28066"/>
                <a:gd name="connsiteY1" fmla="*/ 120 h 28066"/>
                <a:gd name="connsiteX2" fmla="*/ 28195 w 28066"/>
                <a:gd name="connsiteY2" fmla="*/ 28187 h 28066"/>
                <a:gd name="connsiteX3" fmla="*/ 128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120"/>
                  </a:moveTo>
                  <a:lnTo>
                    <a:pt x="28195" y="120"/>
                  </a:lnTo>
                  <a:lnTo>
                    <a:pt x="28195" y="28187"/>
                  </a:lnTo>
                  <a:lnTo>
                    <a:pt x="128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C3C5DDB-A36C-744D-6259-D99AFAEE38B3}"/>
                </a:ext>
              </a:extLst>
            </p:cNvPr>
            <p:cNvSpPr/>
            <p:nvPr/>
          </p:nvSpPr>
          <p:spPr>
            <a:xfrm>
              <a:off x="28251011" y="18659293"/>
              <a:ext cx="28066" cy="28066"/>
            </a:xfrm>
            <a:custGeom>
              <a:avLst/>
              <a:gdLst>
                <a:gd name="connsiteX0" fmla="*/ 128 w 28066"/>
                <a:gd name="connsiteY0" fmla="*/ 128 h 28066"/>
                <a:gd name="connsiteX1" fmla="*/ 28195 w 28066"/>
                <a:gd name="connsiteY1" fmla="*/ 128 h 28066"/>
                <a:gd name="connsiteX2" fmla="*/ 28195 w 28066"/>
                <a:gd name="connsiteY2" fmla="*/ 28195 h 28066"/>
                <a:gd name="connsiteX3" fmla="*/ 128 w 28066"/>
                <a:gd name="connsiteY3" fmla="*/ 2819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128"/>
                  </a:moveTo>
                  <a:lnTo>
                    <a:pt x="28195" y="128"/>
                  </a:lnTo>
                  <a:lnTo>
                    <a:pt x="28195" y="28195"/>
                  </a:lnTo>
                  <a:lnTo>
                    <a:pt x="128" y="2819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C9AD62E-37C1-F1A3-C6CA-6DAC39E53FE2}"/>
                </a:ext>
              </a:extLst>
            </p:cNvPr>
            <p:cNvSpPr/>
            <p:nvPr/>
          </p:nvSpPr>
          <p:spPr>
            <a:xfrm>
              <a:off x="28251011" y="18743493"/>
              <a:ext cx="28066" cy="28066"/>
            </a:xfrm>
            <a:custGeom>
              <a:avLst/>
              <a:gdLst>
                <a:gd name="connsiteX0" fmla="*/ 128 w 28066"/>
                <a:gd name="connsiteY0" fmla="*/ 152 h 28066"/>
                <a:gd name="connsiteX1" fmla="*/ 28195 w 28066"/>
                <a:gd name="connsiteY1" fmla="*/ 152 h 28066"/>
                <a:gd name="connsiteX2" fmla="*/ 28195 w 28066"/>
                <a:gd name="connsiteY2" fmla="*/ 28219 h 28066"/>
                <a:gd name="connsiteX3" fmla="*/ 128 w 28066"/>
                <a:gd name="connsiteY3" fmla="*/ 2821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152"/>
                  </a:moveTo>
                  <a:lnTo>
                    <a:pt x="28195" y="152"/>
                  </a:lnTo>
                  <a:lnTo>
                    <a:pt x="28195" y="28219"/>
                  </a:lnTo>
                  <a:lnTo>
                    <a:pt x="128" y="2821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72350426-B64B-790A-6EF9-B6E7EDED9B9A}"/>
                </a:ext>
              </a:extLst>
            </p:cNvPr>
            <p:cNvSpPr/>
            <p:nvPr/>
          </p:nvSpPr>
          <p:spPr>
            <a:xfrm>
              <a:off x="28251011" y="18855760"/>
              <a:ext cx="28066" cy="28066"/>
            </a:xfrm>
            <a:custGeom>
              <a:avLst/>
              <a:gdLst>
                <a:gd name="connsiteX0" fmla="*/ 128 w 28066"/>
                <a:gd name="connsiteY0" fmla="*/ 184 h 28066"/>
                <a:gd name="connsiteX1" fmla="*/ 28195 w 28066"/>
                <a:gd name="connsiteY1" fmla="*/ 184 h 28066"/>
                <a:gd name="connsiteX2" fmla="*/ 28195 w 28066"/>
                <a:gd name="connsiteY2" fmla="*/ 28251 h 28066"/>
                <a:gd name="connsiteX3" fmla="*/ 128 w 28066"/>
                <a:gd name="connsiteY3" fmla="*/ 2825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184"/>
                  </a:moveTo>
                  <a:lnTo>
                    <a:pt x="28195" y="184"/>
                  </a:lnTo>
                  <a:lnTo>
                    <a:pt x="28195" y="28251"/>
                  </a:lnTo>
                  <a:lnTo>
                    <a:pt x="128" y="2825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77ED6289-8A2C-73AB-94DA-165DAD8F8A27}"/>
                </a:ext>
              </a:extLst>
            </p:cNvPr>
            <p:cNvSpPr/>
            <p:nvPr/>
          </p:nvSpPr>
          <p:spPr>
            <a:xfrm>
              <a:off x="28251011" y="18883827"/>
              <a:ext cx="28066" cy="28066"/>
            </a:xfrm>
            <a:custGeom>
              <a:avLst/>
              <a:gdLst>
                <a:gd name="connsiteX0" fmla="*/ 128 w 28066"/>
                <a:gd name="connsiteY0" fmla="*/ 192 h 28066"/>
                <a:gd name="connsiteX1" fmla="*/ 28195 w 28066"/>
                <a:gd name="connsiteY1" fmla="*/ 192 h 28066"/>
                <a:gd name="connsiteX2" fmla="*/ 28195 w 28066"/>
                <a:gd name="connsiteY2" fmla="*/ 28259 h 28066"/>
                <a:gd name="connsiteX3" fmla="*/ 128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192"/>
                  </a:moveTo>
                  <a:lnTo>
                    <a:pt x="28195" y="192"/>
                  </a:lnTo>
                  <a:lnTo>
                    <a:pt x="28195" y="28259"/>
                  </a:lnTo>
                  <a:lnTo>
                    <a:pt x="128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2C406E6-C86C-6F98-4B21-52BB13AD7E58}"/>
                </a:ext>
              </a:extLst>
            </p:cNvPr>
            <p:cNvSpPr/>
            <p:nvPr/>
          </p:nvSpPr>
          <p:spPr>
            <a:xfrm>
              <a:off x="28251011" y="18968027"/>
              <a:ext cx="28066" cy="28066"/>
            </a:xfrm>
            <a:custGeom>
              <a:avLst/>
              <a:gdLst>
                <a:gd name="connsiteX0" fmla="*/ 128 w 28066"/>
                <a:gd name="connsiteY0" fmla="*/ 216 h 28066"/>
                <a:gd name="connsiteX1" fmla="*/ 28195 w 28066"/>
                <a:gd name="connsiteY1" fmla="*/ 216 h 28066"/>
                <a:gd name="connsiteX2" fmla="*/ 28195 w 28066"/>
                <a:gd name="connsiteY2" fmla="*/ 28283 h 28066"/>
                <a:gd name="connsiteX3" fmla="*/ 128 w 28066"/>
                <a:gd name="connsiteY3" fmla="*/ 2828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216"/>
                  </a:moveTo>
                  <a:lnTo>
                    <a:pt x="28195" y="216"/>
                  </a:lnTo>
                  <a:lnTo>
                    <a:pt x="28195" y="28283"/>
                  </a:lnTo>
                  <a:lnTo>
                    <a:pt x="128" y="2828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4B82A633-F668-763A-7D0F-FCFA4A16135C}"/>
                </a:ext>
              </a:extLst>
            </p:cNvPr>
            <p:cNvSpPr/>
            <p:nvPr/>
          </p:nvSpPr>
          <p:spPr>
            <a:xfrm>
              <a:off x="28251011" y="18996093"/>
              <a:ext cx="28066" cy="28066"/>
            </a:xfrm>
            <a:custGeom>
              <a:avLst/>
              <a:gdLst>
                <a:gd name="connsiteX0" fmla="*/ 128 w 28066"/>
                <a:gd name="connsiteY0" fmla="*/ 224 h 28066"/>
                <a:gd name="connsiteX1" fmla="*/ 28195 w 28066"/>
                <a:gd name="connsiteY1" fmla="*/ 224 h 28066"/>
                <a:gd name="connsiteX2" fmla="*/ 28195 w 28066"/>
                <a:gd name="connsiteY2" fmla="*/ 28291 h 28066"/>
                <a:gd name="connsiteX3" fmla="*/ 128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224"/>
                  </a:moveTo>
                  <a:lnTo>
                    <a:pt x="28195" y="224"/>
                  </a:lnTo>
                  <a:lnTo>
                    <a:pt x="28195" y="28291"/>
                  </a:lnTo>
                  <a:lnTo>
                    <a:pt x="128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FACC22E-D5F4-3789-7D9D-1C2C026C348C}"/>
                </a:ext>
              </a:extLst>
            </p:cNvPr>
            <p:cNvSpPr/>
            <p:nvPr/>
          </p:nvSpPr>
          <p:spPr>
            <a:xfrm>
              <a:off x="28251011" y="19080293"/>
              <a:ext cx="28066" cy="28066"/>
            </a:xfrm>
            <a:custGeom>
              <a:avLst/>
              <a:gdLst>
                <a:gd name="connsiteX0" fmla="*/ 128 w 28066"/>
                <a:gd name="connsiteY0" fmla="*/ 248 h 28066"/>
                <a:gd name="connsiteX1" fmla="*/ 28195 w 28066"/>
                <a:gd name="connsiteY1" fmla="*/ 248 h 28066"/>
                <a:gd name="connsiteX2" fmla="*/ 28195 w 28066"/>
                <a:gd name="connsiteY2" fmla="*/ 28315 h 28066"/>
                <a:gd name="connsiteX3" fmla="*/ 128 w 28066"/>
                <a:gd name="connsiteY3" fmla="*/ 283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248"/>
                  </a:moveTo>
                  <a:lnTo>
                    <a:pt x="28195" y="248"/>
                  </a:lnTo>
                  <a:lnTo>
                    <a:pt x="28195" y="28315"/>
                  </a:lnTo>
                  <a:lnTo>
                    <a:pt x="128" y="283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3A53893A-4D3F-5510-8507-B7DBE755A7AA}"/>
                </a:ext>
              </a:extLst>
            </p:cNvPr>
            <p:cNvSpPr/>
            <p:nvPr/>
          </p:nvSpPr>
          <p:spPr>
            <a:xfrm>
              <a:off x="28251011" y="19108360"/>
              <a:ext cx="28066" cy="28066"/>
            </a:xfrm>
            <a:custGeom>
              <a:avLst/>
              <a:gdLst>
                <a:gd name="connsiteX0" fmla="*/ 128 w 28066"/>
                <a:gd name="connsiteY0" fmla="*/ 256 h 28066"/>
                <a:gd name="connsiteX1" fmla="*/ 28195 w 28066"/>
                <a:gd name="connsiteY1" fmla="*/ 256 h 28066"/>
                <a:gd name="connsiteX2" fmla="*/ 28195 w 28066"/>
                <a:gd name="connsiteY2" fmla="*/ 28323 h 28066"/>
                <a:gd name="connsiteX3" fmla="*/ 128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28" y="256"/>
                  </a:moveTo>
                  <a:lnTo>
                    <a:pt x="28195" y="256"/>
                  </a:lnTo>
                  <a:lnTo>
                    <a:pt x="28195" y="28323"/>
                  </a:lnTo>
                  <a:lnTo>
                    <a:pt x="128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762B696C-427F-7403-DA18-39E78A92D798}"/>
                </a:ext>
              </a:extLst>
            </p:cNvPr>
            <p:cNvSpPr/>
            <p:nvPr/>
          </p:nvSpPr>
          <p:spPr>
            <a:xfrm>
              <a:off x="28279078" y="18322493"/>
              <a:ext cx="28066" cy="28066"/>
            </a:xfrm>
            <a:custGeom>
              <a:avLst/>
              <a:gdLst>
                <a:gd name="connsiteX0" fmla="*/ 136 w 28066"/>
                <a:gd name="connsiteY0" fmla="*/ 32 h 28066"/>
                <a:gd name="connsiteX1" fmla="*/ 28203 w 28066"/>
                <a:gd name="connsiteY1" fmla="*/ 32 h 28066"/>
                <a:gd name="connsiteX2" fmla="*/ 28203 w 28066"/>
                <a:gd name="connsiteY2" fmla="*/ 28099 h 28066"/>
                <a:gd name="connsiteX3" fmla="*/ 136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32"/>
                  </a:moveTo>
                  <a:lnTo>
                    <a:pt x="28203" y="32"/>
                  </a:lnTo>
                  <a:lnTo>
                    <a:pt x="28203" y="28099"/>
                  </a:lnTo>
                  <a:lnTo>
                    <a:pt x="136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B3C3EE38-A52B-A8E0-5FC2-42530B0560B5}"/>
                </a:ext>
              </a:extLst>
            </p:cNvPr>
            <p:cNvSpPr/>
            <p:nvPr/>
          </p:nvSpPr>
          <p:spPr>
            <a:xfrm>
              <a:off x="28279078" y="18350560"/>
              <a:ext cx="28066" cy="28066"/>
            </a:xfrm>
            <a:custGeom>
              <a:avLst/>
              <a:gdLst>
                <a:gd name="connsiteX0" fmla="*/ 136 w 28066"/>
                <a:gd name="connsiteY0" fmla="*/ 40 h 28066"/>
                <a:gd name="connsiteX1" fmla="*/ 28203 w 28066"/>
                <a:gd name="connsiteY1" fmla="*/ 40 h 28066"/>
                <a:gd name="connsiteX2" fmla="*/ 28203 w 28066"/>
                <a:gd name="connsiteY2" fmla="*/ 28107 h 28066"/>
                <a:gd name="connsiteX3" fmla="*/ 136 w 28066"/>
                <a:gd name="connsiteY3" fmla="*/ 281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40"/>
                  </a:moveTo>
                  <a:lnTo>
                    <a:pt x="28203" y="40"/>
                  </a:lnTo>
                  <a:lnTo>
                    <a:pt x="28203" y="28107"/>
                  </a:lnTo>
                  <a:lnTo>
                    <a:pt x="136" y="281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592A55D1-5A22-B322-B59A-0046C20523E7}"/>
                </a:ext>
              </a:extLst>
            </p:cNvPr>
            <p:cNvSpPr/>
            <p:nvPr/>
          </p:nvSpPr>
          <p:spPr>
            <a:xfrm>
              <a:off x="28279078" y="18378627"/>
              <a:ext cx="28066" cy="28066"/>
            </a:xfrm>
            <a:custGeom>
              <a:avLst/>
              <a:gdLst>
                <a:gd name="connsiteX0" fmla="*/ 136 w 28066"/>
                <a:gd name="connsiteY0" fmla="*/ 48 h 28066"/>
                <a:gd name="connsiteX1" fmla="*/ 28203 w 28066"/>
                <a:gd name="connsiteY1" fmla="*/ 48 h 28066"/>
                <a:gd name="connsiteX2" fmla="*/ 28203 w 28066"/>
                <a:gd name="connsiteY2" fmla="*/ 28115 h 28066"/>
                <a:gd name="connsiteX3" fmla="*/ 136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48"/>
                  </a:moveTo>
                  <a:lnTo>
                    <a:pt x="28203" y="48"/>
                  </a:lnTo>
                  <a:lnTo>
                    <a:pt x="28203" y="28115"/>
                  </a:lnTo>
                  <a:lnTo>
                    <a:pt x="136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4DB7EDC0-747B-E27C-B57E-E989F26D04DF}"/>
                </a:ext>
              </a:extLst>
            </p:cNvPr>
            <p:cNvSpPr/>
            <p:nvPr/>
          </p:nvSpPr>
          <p:spPr>
            <a:xfrm>
              <a:off x="28279078" y="18406693"/>
              <a:ext cx="28066" cy="28066"/>
            </a:xfrm>
            <a:custGeom>
              <a:avLst/>
              <a:gdLst>
                <a:gd name="connsiteX0" fmla="*/ 136 w 28066"/>
                <a:gd name="connsiteY0" fmla="*/ 56 h 28066"/>
                <a:gd name="connsiteX1" fmla="*/ 28203 w 28066"/>
                <a:gd name="connsiteY1" fmla="*/ 56 h 28066"/>
                <a:gd name="connsiteX2" fmla="*/ 28203 w 28066"/>
                <a:gd name="connsiteY2" fmla="*/ 28123 h 28066"/>
                <a:gd name="connsiteX3" fmla="*/ 136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56"/>
                  </a:moveTo>
                  <a:lnTo>
                    <a:pt x="28203" y="56"/>
                  </a:lnTo>
                  <a:lnTo>
                    <a:pt x="28203" y="28123"/>
                  </a:lnTo>
                  <a:lnTo>
                    <a:pt x="136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5804B9C6-F834-14F6-6DE9-0B0443B76B4C}"/>
                </a:ext>
              </a:extLst>
            </p:cNvPr>
            <p:cNvSpPr/>
            <p:nvPr/>
          </p:nvSpPr>
          <p:spPr>
            <a:xfrm>
              <a:off x="28279078" y="18434760"/>
              <a:ext cx="28066" cy="28066"/>
            </a:xfrm>
            <a:custGeom>
              <a:avLst/>
              <a:gdLst>
                <a:gd name="connsiteX0" fmla="*/ 136 w 28066"/>
                <a:gd name="connsiteY0" fmla="*/ 64 h 28066"/>
                <a:gd name="connsiteX1" fmla="*/ 28203 w 28066"/>
                <a:gd name="connsiteY1" fmla="*/ 64 h 28066"/>
                <a:gd name="connsiteX2" fmla="*/ 28203 w 28066"/>
                <a:gd name="connsiteY2" fmla="*/ 28131 h 28066"/>
                <a:gd name="connsiteX3" fmla="*/ 136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64"/>
                  </a:moveTo>
                  <a:lnTo>
                    <a:pt x="28203" y="64"/>
                  </a:lnTo>
                  <a:lnTo>
                    <a:pt x="28203" y="28131"/>
                  </a:lnTo>
                  <a:lnTo>
                    <a:pt x="136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6A6E4CC1-E024-2724-73C1-E6F610BBD494}"/>
                </a:ext>
              </a:extLst>
            </p:cNvPr>
            <p:cNvSpPr/>
            <p:nvPr/>
          </p:nvSpPr>
          <p:spPr>
            <a:xfrm>
              <a:off x="28279078" y="18462827"/>
              <a:ext cx="28066" cy="28066"/>
            </a:xfrm>
            <a:custGeom>
              <a:avLst/>
              <a:gdLst>
                <a:gd name="connsiteX0" fmla="*/ 136 w 28066"/>
                <a:gd name="connsiteY0" fmla="*/ 72 h 28066"/>
                <a:gd name="connsiteX1" fmla="*/ 28203 w 28066"/>
                <a:gd name="connsiteY1" fmla="*/ 72 h 28066"/>
                <a:gd name="connsiteX2" fmla="*/ 28203 w 28066"/>
                <a:gd name="connsiteY2" fmla="*/ 28139 h 28066"/>
                <a:gd name="connsiteX3" fmla="*/ 136 w 28066"/>
                <a:gd name="connsiteY3" fmla="*/ 2813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72"/>
                  </a:moveTo>
                  <a:lnTo>
                    <a:pt x="28203" y="72"/>
                  </a:lnTo>
                  <a:lnTo>
                    <a:pt x="28203" y="28139"/>
                  </a:lnTo>
                  <a:lnTo>
                    <a:pt x="136" y="2813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52EC0584-6B61-8F8E-770B-5D8DBE7457B3}"/>
                </a:ext>
              </a:extLst>
            </p:cNvPr>
            <p:cNvSpPr/>
            <p:nvPr/>
          </p:nvSpPr>
          <p:spPr>
            <a:xfrm>
              <a:off x="28279078" y="18518960"/>
              <a:ext cx="28066" cy="28066"/>
            </a:xfrm>
            <a:custGeom>
              <a:avLst/>
              <a:gdLst>
                <a:gd name="connsiteX0" fmla="*/ 136 w 28066"/>
                <a:gd name="connsiteY0" fmla="*/ 88 h 28066"/>
                <a:gd name="connsiteX1" fmla="*/ 28203 w 28066"/>
                <a:gd name="connsiteY1" fmla="*/ 88 h 28066"/>
                <a:gd name="connsiteX2" fmla="*/ 28203 w 28066"/>
                <a:gd name="connsiteY2" fmla="*/ 28155 h 28066"/>
                <a:gd name="connsiteX3" fmla="*/ 136 w 28066"/>
                <a:gd name="connsiteY3" fmla="*/ 2815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88"/>
                  </a:moveTo>
                  <a:lnTo>
                    <a:pt x="28203" y="88"/>
                  </a:lnTo>
                  <a:lnTo>
                    <a:pt x="28203" y="28155"/>
                  </a:lnTo>
                  <a:lnTo>
                    <a:pt x="136" y="2815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C7803B16-119F-378A-52BD-C23D6C84E535}"/>
                </a:ext>
              </a:extLst>
            </p:cNvPr>
            <p:cNvSpPr/>
            <p:nvPr/>
          </p:nvSpPr>
          <p:spPr>
            <a:xfrm>
              <a:off x="28279078" y="18687360"/>
              <a:ext cx="28066" cy="28066"/>
            </a:xfrm>
            <a:custGeom>
              <a:avLst/>
              <a:gdLst>
                <a:gd name="connsiteX0" fmla="*/ 136 w 28066"/>
                <a:gd name="connsiteY0" fmla="*/ 136 h 28066"/>
                <a:gd name="connsiteX1" fmla="*/ 28203 w 28066"/>
                <a:gd name="connsiteY1" fmla="*/ 136 h 28066"/>
                <a:gd name="connsiteX2" fmla="*/ 28203 w 28066"/>
                <a:gd name="connsiteY2" fmla="*/ 28203 h 28066"/>
                <a:gd name="connsiteX3" fmla="*/ 136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136"/>
                  </a:moveTo>
                  <a:lnTo>
                    <a:pt x="28203" y="136"/>
                  </a:lnTo>
                  <a:lnTo>
                    <a:pt x="28203" y="28203"/>
                  </a:lnTo>
                  <a:lnTo>
                    <a:pt x="136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F3158F8-47B6-F849-A97F-E1741967B824}"/>
                </a:ext>
              </a:extLst>
            </p:cNvPr>
            <p:cNvSpPr/>
            <p:nvPr/>
          </p:nvSpPr>
          <p:spPr>
            <a:xfrm>
              <a:off x="28279078" y="18715427"/>
              <a:ext cx="28066" cy="28066"/>
            </a:xfrm>
            <a:custGeom>
              <a:avLst/>
              <a:gdLst>
                <a:gd name="connsiteX0" fmla="*/ 136 w 28066"/>
                <a:gd name="connsiteY0" fmla="*/ 144 h 28066"/>
                <a:gd name="connsiteX1" fmla="*/ 28203 w 28066"/>
                <a:gd name="connsiteY1" fmla="*/ 144 h 28066"/>
                <a:gd name="connsiteX2" fmla="*/ 28203 w 28066"/>
                <a:gd name="connsiteY2" fmla="*/ 28211 h 28066"/>
                <a:gd name="connsiteX3" fmla="*/ 136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144"/>
                  </a:moveTo>
                  <a:lnTo>
                    <a:pt x="28203" y="144"/>
                  </a:lnTo>
                  <a:lnTo>
                    <a:pt x="28203" y="28211"/>
                  </a:lnTo>
                  <a:lnTo>
                    <a:pt x="136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4073305D-4D41-B045-FAF0-01C9DC82D5B8}"/>
                </a:ext>
              </a:extLst>
            </p:cNvPr>
            <p:cNvSpPr/>
            <p:nvPr/>
          </p:nvSpPr>
          <p:spPr>
            <a:xfrm>
              <a:off x="28279078" y="18771560"/>
              <a:ext cx="28066" cy="28066"/>
            </a:xfrm>
            <a:custGeom>
              <a:avLst/>
              <a:gdLst>
                <a:gd name="connsiteX0" fmla="*/ 136 w 28066"/>
                <a:gd name="connsiteY0" fmla="*/ 160 h 28066"/>
                <a:gd name="connsiteX1" fmla="*/ 28203 w 28066"/>
                <a:gd name="connsiteY1" fmla="*/ 160 h 28066"/>
                <a:gd name="connsiteX2" fmla="*/ 28203 w 28066"/>
                <a:gd name="connsiteY2" fmla="*/ 28227 h 28066"/>
                <a:gd name="connsiteX3" fmla="*/ 136 w 28066"/>
                <a:gd name="connsiteY3" fmla="*/ 2822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160"/>
                  </a:moveTo>
                  <a:lnTo>
                    <a:pt x="28203" y="160"/>
                  </a:lnTo>
                  <a:lnTo>
                    <a:pt x="28203" y="28227"/>
                  </a:lnTo>
                  <a:lnTo>
                    <a:pt x="136" y="2822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7A06FB44-2B39-2415-AEE3-094B7A33E458}"/>
                </a:ext>
              </a:extLst>
            </p:cNvPr>
            <p:cNvSpPr/>
            <p:nvPr/>
          </p:nvSpPr>
          <p:spPr>
            <a:xfrm>
              <a:off x="28279078" y="18799627"/>
              <a:ext cx="28066" cy="28066"/>
            </a:xfrm>
            <a:custGeom>
              <a:avLst/>
              <a:gdLst>
                <a:gd name="connsiteX0" fmla="*/ 136 w 28066"/>
                <a:gd name="connsiteY0" fmla="*/ 168 h 28066"/>
                <a:gd name="connsiteX1" fmla="*/ 28203 w 28066"/>
                <a:gd name="connsiteY1" fmla="*/ 168 h 28066"/>
                <a:gd name="connsiteX2" fmla="*/ 28203 w 28066"/>
                <a:gd name="connsiteY2" fmla="*/ 28235 h 28066"/>
                <a:gd name="connsiteX3" fmla="*/ 136 w 28066"/>
                <a:gd name="connsiteY3" fmla="*/ 2823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168"/>
                  </a:moveTo>
                  <a:lnTo>
                    <a:pt x="28203" y="168"/>
                  </a:lnTo>
                  <a:lnTo>
                    <a:pt x="28203" y="28235"/>
                  </a:lnTo>
                  <a:lnTo>
                    <a:pt x="136" y="2823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79EFD93-10AC-6C42-8473-1F35668EB052}"/>
                </a:ext>
              </a:extLst>
            </p:cNvPr>
            <p:cNvSpPr/>
            <p:nvPr/>
          </p:nvSpPr>
          <p:spPr>
            <a:xfrm>
              <a:off x="28279078" y="18827693"/>
              <a:ext cx="28066" cy="28066"/>
            </a:xfrm>
            <a:custGeom>
              <a:avLst/>
              <a:gdLst>
                <a:gd name="connsiteX0" fmla="*/ 136 w 28066"/>
                <a:gd name="connsiteY0" fmla="*/ 176 h 28066"/>
                <a:gd name="connsiteX1" fmla="*/ 28203 w 28066"/>
                <a:gd name="connsiteY1" fmla="*/ 176 h 28066"/>
                <a:gd name="connsiteX2" fmla="*/ 28203 w 28066"/>
                <a:gd name="connsiteY2" fmla="*/ 28243 h 28066"/>
                <a:gd name="connsiteX3" fmla="*/ 136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176"/>
                  </a:moveTo>
                  <a:lnTo>
                    <a:pt x="28203" y="176"/>
                  </a:lnTo>
                  <a:lnTo>
                    <a:pt x="28203" y="28243"/>
                  </a:lnTo>
                  <a:lnTo>
                    <a:pt x="136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03FE6BAF-2459-B434-7CD4-7EDD0A10D66C}"/>
                </a:ext>
              </a:extLst>
            </p:cNvPr>
            <p:cNvSpPr/>
            <p:nvPr/>
          </p:nvSpPr>
          <p:spPr>
            <a:xfrm>
              <a:off x="28279078" y="18855760"/>
              <a:ext cx="28066" cy="28066"/>
            </a:xfrm>
            <a:custGeom>
              <a:avLst/>
              <a:gdLst>
                <a:gd name="connsiteX0" fmla="*/ 136 w 28066"/>
                <a:gd name="connsiteY0" fmla="*/ 184 h 28066"/>
                <a:gd name="connsiteX1" fmla="*/ 28203 w 28066"/>
                <a:gd name="connsiteY1" fmla="*/ 184 h 28066"/>
                <a:gd name="connsiteX2" fmla="*/ 28203 w 28066"/>
                <a:gd name="connsiteY2" fmla="*/ 28251 h 28066"/>
                <a:gd name="connsiteX3" fmla="*/ 136 w 28066"/>
                <a:gd name="connsiteY3" fmla="*/ 2825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184"/>
                  </a:moveTo>
                  <a:lnTo>
                    <a:pt x="28203" y="184"/>
                  </a:lnTo>
                  <a:lnTo>
                    <a:pt x="28203" y="28251"/>
                  </a:lnTo>
                  <a:lnTo>
                    <a:pt x="136" y="2825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73F92269-1F7F-8963-C992-2BF896C4290F}"/>
                </a:ext>
              </a:extLst>
            </p:cNvPr>
            <p:cNvSpPr/>
            <p:nvPr/>
          </p:nvSpPr>
          <p:spPr>
            <a:xfrm>
              <a:off x="28279078" y="18939960"/>
              <a:ext cx="28066" cy="28066"/>
            </a:xfrm>
            <a:custGeom>
              <a:avLst/>
              <a:gdLst>
                <a:gd name="connsiteX0" fmla="*/ 136 w 28066"/>
                <a:gd name="connsiteY0" fmla="*/ 208 h 28066"/>
                <a:gd name="connsiteX1" fmla="*/ 28203 w 28066"/>
                <a:gd name="connsiteY1" fmla="*/ 208 h 28066"/>
                <a:gd name="connsiteX2" fmla="*/ 28203 w 28066"/>
                <a:gd name="connsiteY2" fmla="*/ 28275 h 28066"/>
                <a:gd name="connsiteX3" fmla="*/ 136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208"/>
                  </a:moveTo>
                  <a:lnTo>
                    <a:pt x="28203" y="208"/>
                  </a:lnTo>
                  <a:lnTo>
                    <a:pt x="28203" y="28275"/>
                  </a:lnTo>
                  <a:lnTo>
                    <a:pt x="136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AFEE5D-BE46-3893-0C2D-1048230C4BBB}"/>
                </a:ext>
              </a:extLst>
            </p:cNvPr>
            <p:cNvSpPr/>
            <p:nvPr/>
          </p:nvSpPr>
          <p:spPr>
            <a:xfrm>
              <a:off x="28279078" y="19052227"/>
              <a:ext cx="28066" cy="28066"/>
            </a:xfrm>
            <a:custGeom>
              <a:avLst/>
              <a:gdLst>
                <a:gd name="connsiteX0" fmla="*/ 136 w 28066"/>
                <a:gd name="connsiteY0" fmla="*/ 240 h 28066"/>
                <a:gd name="connsiteX1" fmla="*/ 28203 w 28066"/>
                <a:gd name="connsiteY1" fmla="*/ 240 h 28066"/>
                <a:gd name="connsiteX2" fmla="*/ 28203 w 28066"/>
                <a:gd name="connsiteY2" fmla="*/ 28307 h 28066"/>
                <a:gd name="connsiteX3" fmla="*/ 136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240"/>
                  </a:moveTo>
                  <a:lnTo>
                    <a:pt x="28203" y="240"/>
                  </a:lnTo>
                  <a:lnTo>
                    <a:pt x="28203" y="28307"/>
                  </a:lnTo>
                  <a:lnTo>
                    <a:pt x="136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7EA33FA-3D7F-71F2-8961-DE4D8E6EECC0}"/>
                </a:ext>
              </a:extLst>
            </p:cNvPr>
            <p:cNvSpPr/>
            <p:nvPr/>
          </p:nvSpPr>
          <p:spPr>
            <a:xfrm>
              <a:off x="28279078" y="19108360"/>
              <a:ext cx="28066" cy="28066"/>
            </a:xfrm>
            <a:custGeom>
              <a:avLst/>
              <a:gdLst>
                <a:gd name="connsiteX0" fmla="*/ 136 w 28066"/>
                <a:gd name="connsiteY0" fmla="*/ 256 h 28066"/>
                <a:gd name="connsiteX1" fmla="*/ 28203 w 28066"/>
                <a:gd name="connsiteY1" fmla="*/ 256 h 28066"/>
                <a:gd name="connsiteX2" fmla="*/ 28203 w 28066"/>
                <a:gd name="connsiteY2" fmla="*/ 28323 h 28066"/>
                <a:gd name="connsiteX3" fmla="*/ 136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36" y="256"/>
                  </a:moveTo>
                  <a:lnTo>
                    <a:pt x="28203" y="256"/>
                  </a:lnTo>
                  <a:lnTo>
                    <a:pt x="28203" y="28323"/>
                  </a:lnTo>
                  <a:lnTo>
                    <a:pt x="136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C19E9C0C-276F-AB7D-4325-3B3F3CE39A1D}"/>
                </a:ext>
              </a:extLst>
            </p:cNvPr>
            <p:cNvSpPr/>
            <p:nvPr/>
          </p:nvSpPr>
          <p:spPr>
            <a:xfrm>
              <a:off x="28307145" y="18322493"/>
              <a:ext cx="28066" cy="28066"/>
            </a:xfrm>
            <a:custGeom>
              <a:avLst/>
              <a:gdLst>
                <a:gd name="connsiteX0" fmla="*/ 144 w 28066"/>
                <a:gd name="connsiteY0" fmla="*/ 32 h 28066"/>
                <a:gd name="connsiteX1" fmla="*/ 28211 w 28066"/>
                <a:gd name="connsiteY1" fmla="*/ 32 h 28066"/>
                <a:gd name="connsiteX2" fmla="*/ 28211 w 28066"/>
                <a:gd name="connsiteY2" fmla="*/ 28099 h 28066"/>
                <a:gd name="connsiteX3" fmla="*/ 144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32"/>
                  </a:moveTo>
                  <a:lnTo>
                    <a:pt x="28211" y="32"/>
                  </a:lnTo>
                  <a:lnTo>
                    <a:pt x="28211" y="28099"/>
                  </a:lnTo>
                  <a:lnTo>
                    <a:pt x="144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50C1AA4-A123-191D-E771-724A33E2B243}"/>
                </a:ext>
              </a:extLst>
            </p:cNvPr>
            <p:cNvSpPr/>
            <p:nvPr/>
          </p:nvSpPr>
          <p:spPr>
            <a:xfrm>
              <a:off x="28307145" y="18350560"/>
              <a:ext cx="28066" cy="28066"/>
            </a:xfrm>
            <a:custGeom>
              <a:avLst/>
              <a:gdLst>
                <a:gd name="connsiteX0" fmla="*/ 144 w 28066"/>
                <a:gd name="connsiteY0" fmla="*/ 40 h 28066"/>
                <a:gd name="connsiteX1" fmla="*/ 28211 w 28066"/>
                <a:gd name="connsiteY1" fmla="*/ 40 h 28066"/>
                <a:gd name="connsiteX2" fmla="*/ 28211 w 28066"/>
                <a:gd name="connsiteY2" fmla="*/ 28107 h 28066"/>
                <a:gd name="connsiteX3" fmla="*/ 144 w 28066"/>
                <a:gd name="connsiteY3" fmla="*/ 281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40"/>
                  </a:moveTo>
                  <a:lnTo>
                    <a:pt x="28211" y="40"/>
                  </a:lnTo>
                  <a:lnTo>
                    <a:pt x="28211" y="28107"/>
                  </a:lnTo>
                  <a:lnTo>
                    <a:pt x="144" y="281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04E4E91-DFB7-575F-88DF-4ADFE93AC030}"/>
                </a:ext>
              </a:extLst>
            </p:cNvPr>
            <p:cNvSpPr/>
            <p:nvPr/>
          </p:nvSpPr>
          <p:spPr>
            <a:xfrm>
              <a:off x="28307145" y="18378627"/>
              <a:ext cx="28066" cy="28066"/>
            </a:xfrm>
            <a:custGeom>
              <a:avLst/>
              <a:gdLst>
                <a:gd name="connsiteX0" fmla="*/ 144 w 28066"/>
                <a:gd name="connsiteY0" fmla="*/ 48 h 28066"/>
                <a:gd name="connsiteX1" fmla="*/ 28211 w 28066"/>
                <a:gd name="connsiteY1" fmla="*/ 48 h 28066"/>
                <a:gd name="connsiteX2" fmla="*/ 28211 w 28066"/>
                <a:gd name="connsiteY2" fmla="*/ 28115 h 28066"/>
                <a:gd name="connsiteX3" fmla="*/ 144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48"/>
                  </a:moveTo>
                  <a:lnTo>
                    <a:pt x="28211" y="48"/>
                  </a:lnTo>
                  <a:lnTo>
                    <a:pt x="28211" y="28115"/>
                  </a:lnTo>
                  <a:lnTo>
                    <a:pt x="144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6B44E9AC-64E8-D9ED-23D0-B98A04264CFF}"/>
                </a:ext>
              </a:extLst>
            </p:cNvPr>
            <p:cNvSpPr/>
            <p:nvPr/>
          </p:nvSpPr>
          <p:spPr>
            <a:xfrm>
              <a:off x="28307145" y="18406693"/>
              <a:ext cx="28066" cy="28066"/>
            </a:xfrm>
            <a:custGeom>
              <a:avLst/>
              <a:gdLst>
                <a:gd name="connsiteX0" fmla="*/ 144 w 28066"/>
                <a:gd name="connsiteY0" fmla="*/ 56 h 28066"/>
                <a:gd name="connsiteX1" fmla="*/ 28211 w 28066"/>
                <a:gd name="connsiteY1" fmla="*/ 56 h 28066"/>
                <a:gd name="connsiteX2" fmla="*/ 28211 w 28066"/>
                <a:gd name="connsiteY2" fmla="*/ 28123 h 28066"/>
                <a:gd name="connsiteX3" fmla="*/ 144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56"/>
                  </a:moveTo>
                  <a:lnTo>
                    <a:pt x="28211" y="56"/>
                  </a:lnTo>
                  <a:lnTo>
                    <a:pt x="28211" y="28123"/>
                  </a:lnTo>
                  <a:lnTo>
                    <a:pt x="144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07288324-34AF-004B-6DC1-BE258FE701CD}"/>
                </a:ext>
              </a:extLst>
            </p:cNvPr>
            <p:cNvSpPr/>
            <p:nvPr/>
          </p:nvSpPr>
          <p:spPr>
            <a:xfrm>
              <a:off x="28307145" y="18434760"/>
              <a:ext cx="28066" cy="28066"/>
            </a:xfrm>
            <a:custGeom>
              <a:avLst/>
              <a:gdLst>
                <a:gd name="connsiteX0" fmla="*/ 144 w 28066"/>
                <a:gd name="connsiteY0" fmla="*/ 64 h 28066"/>
                <a:gd name="connsiteX1" fmla="*/ 28211 w 28066"/>
                <a:gd name="connsiteY1" fmla="*/ 64 h 28066"/>
                <a:gd name="connsiteX2" fmla="*/ 28211 w 28066"/>
                <a:gd name="connsiteY2" fmla="*/ 28131 h 28066"/>
                <a:gd name="connsiteX3" fmla="*/ 144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64"/>
                  </a:moveTo>
                  <a:lnTo>
                    <a:pt x="28211" y="64"/>
                  </a:lnTo>
                  <a:lnTo>
                    <a:pt x="28211" y="28131"/>
                  </a:lnTo>
                  <a:lnTo>
                    <a:pt x="144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718525A4-0705-244F-91FA-5599A67730C3}"/>
                </a:ext>
              </a:extLst>
            </p:cNvPr>
            <p:cNvSpPr/>
            <p:nvPr/>
          </p:nvSpPr>
          <p:spPr>
            <a:xfrm>
              <a:off x="28307145" y="18462827"/>
              <a:ext cx="28066" cy="28066"/>
            </a:xfrm>
            <a:custGeom>
              <a:avLst/>
              <a:gdLst>
                <a:gd name="connsiteX0" fmla="*/ 144 w 28066"/>
                <a:gd name="connsiteY0" fmla="*/ 72 h 28066"/>
                <a:gd name="connsiteX1" fmla="*/ 28211 w 28066"/>
                <a:gd name="connsiteY1" fmla="*/ 72 h 28066"/>
                <a:gd name="connsiteX2" fmla="*/ 28211 w 28066"/>
                <a:gd name="connsiteY2" fmla="*/ 28139 h 28066"/>
                <a:gd name="connsiteX3" fmla="*/ 144 w 28066"/>
                <a:gd name="connsiteY3" fmla="*/ 2813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72"/>
                  </a:moveTo>
                  <a:lnTo>
                    <a:pt x="28211" y="72"/>
                  </a:lnTo>
                  <a:lnTo>
                    <a:pt x="28211" y="28139"/>
                  </a:lnTo>
                  <a:lnTo>
                    <a:pt x="144" y="2813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056DA723-0998-4E32-C02F-419F59D494CA}"/>
                </a:ext>
              </a:extLst>
            </p:cNvPr>
            <p:cNvSpPr/>
            <p:nvPr/>
          </p:nvSpPr>
          <p:spPr>
            <a:xfrm>
              <a:off x="28307145" y="18490893"/>
              <a:ext cx="28066" cy="28066"/>
            </a:xfrm>
            <a:custGeom>
              <a:avLst/>
              <a:gdLst>
                <a:gd name="connsiteX0" fmla="*/ 144 w 28066"/>
                <a:gd name="connsiteY0" fmla="*/ 80 h 28066"/>
                <a:gd name="connsiteX1" fmla="*/ 28211 w 28066"/>
                <a:gd name="connsiteY1" fmla="*/ 80 h 28066"/>
                <a:gd name="connsiteX2" fmla="*/ 28211 w 28066"/>
                <a:gd name="connsiteY2" fmla="*/ 28147 h 28066"/>
                <a:gd name="connsiteX3" fmla="*/ 144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80"/>
                  </a:moveTo>
                  <a:lnTo>
                    <a:pt x="28211" y="80"/>
                  </a:lnTo>
                  <a:lnTo>
                    <a:pt x="28211" y="28147"/>
                  </a:lnTo>
                  <a:lnTo>
                    <a:pt x="144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F0A7B85B-E8F4-BF1D-18FB-26B039EE59B6}"/>
                </a:ext>
              </a:extLst>
            </p:cNvPr>
            <p:cNvSpPr/>
            <p:nvPr/>
          </p:nvSpPr>
          <p:spPr>
            <a:xfrm>
              <a:off x="28307145" y="18547027"/>
              <a:ext cx="28066" cy="28066"/>
            </a:xfrm>
            <a:custGeom>
              <a:avLst/>
              <a:gdLst>
                <a:gd name="connsiteX0" fmla="*/ 144 w 28066"/>
                <a:gd name="connsiteY0" fmla="*/ 96 h 28066"/>
                <a:gd name="connsiteX1" fmla="*/ 28211 w 28066"/>
                <a:gd name="connsiteY1" fmla="*/ 96 h 28066"/>
                <a:gd name="connsiteX2" fmla="*/ 28211 w 28066"/>
                <a:gd name="connsiteY2" fmla="*/ 28163 h 28066"/>
                <a:gd name="connsiteX3" fmla="*/ 144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96"/>
                  </a:moveTo>
                  <a:lnTo>
                    <a:pt x="28211" y="96"/>
                  </a:lnTo>
                  <a:lnTo>
                    <a:pt x="28211" y="28163"/>
                  </a:lnTo>
                  <a:lnTo>
                    <a:pt x="144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D9E393D7-1740-026B-A0D4-A464B69BDF0A}"/>
                </a:ext>
              </a:extLst>
            </p:cNvPr>
            <p:cNvSpPr/>
            <p:nvPr/>
          </p:nvSpPr>
          <p:spPr>
            <a:xfrm>
              <a:off x="28307145" y="18575093"/>
              <a:ext cx="28066" cy="28066"/>
            </a:xfrm>
            <a:custGeom>
              <a:avLst/>
              <a:gdLst>
                <a:gd name="connsiteX0" fmla="*/ 144 w 28066"/>
                <a:gd name="connsiteY0" fmla="*/ 104 h 28066"/>
                <a:gd name="connsiteX1" fmla="*/ 28211 w 28066"/>
                <a:gd name="connsiteY1" fmla="*/ 104 h 28066"/>
                <a:gd name="connsiteX2" fmla="*/ 28211 w 28066"/>
                <a:gd name="connsiteY2" fmla="*/ 28171 h 28066"/>
                <a:gd name="connsiteX3" fmla="*/ 144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104"/>
                  </a:moveTo>
                  <a:lnTo>
                    <a:pt x="28211" y="104"/>
                  </a:lnTo>
                  <a:lnTo>
                    <a:pt x="28211" y="28171"/>
                  </a:lnTo>
                  <a:lnTo>
                    <a:pt x="144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F1D03B16-6B5B-F8D5-CBEB-0865CD061ED5}"/>
                </a:ext>
              </a:extLst>
            </p:cNvPr>
            <p:cNvSpPr/>
            <p:nvPr/>
          </p:nvSpPr>
          <p:spPr>
            <a:xfrm>
              <a:off x="28307145" y="18631227"/>
              <a:ext cx="28066" cy="28066"/>
            </a:xfrm>
            <a:custGeom>
              <a:avLst/>
              <a:gdLst>
                <a:gd name="connsiteX0" fmla="*/ 144 w 28066"/>
                <a:gd name="connsiteY0" fmla="*/ 120 h 28066"/>
                <a:gd name="connsiteX1" fmla="*/ 28211 w 28066"/>
                <a:gd name="connsiteY1" fmla="*/ 120 h 28066"/>
                <a:gd name="connsiteX2" fmla="*/ 28211 w 28066"/>
                <a:gd name="connsiteY2" fmla="*/ 28187 h 28066"/>
                <a:gd name="connsiteX3" fmla="*/ 144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120"/>
                  </a:moveTo>
                  <a:lnTo>
                    <a:pt x="28211" y="120"/>
                  </a:lnTo>
                  <a:lnTo>
                    <a:pt x="28211" y="28187"/>
                  </a:lnTo>
                  <a:lnTo>
                    <a:pt x="144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392FD5C1-05F1-286A-8519-838BCCA09FA7}"/>
                </a:ext>
              </a:extLst>
            </p:cNvPr>
            <p:cNvSpPr/>
            <p:nvPr/>
          </p:nvSpPr>
          <p:spPr>
            <a:xfrm>
              <a:off x="28307145" y="18743493"/>
              <a:ext cx="28066" cy="28066"/>
            </a:xfrm>
            <a:custGeom>
              <a:avLst/>
              <a:gdLst>
                <a:gd name="connsiteX0" fmla="*/ 144 w 28066"/>
                <a:gd name="connsiteY0" fmla="*/ 152 h 28066"/>
                <a:gd name="connsiteX1" fmla="*/ 28211 w 28066"/>
                <a:gd name="connsiteY1" fmla="*/ 152 h 28066"/>
                <a:gd name="connsiteX2" fmla="*/ 28211 w 28066"/>
                <a:gd name="connsiteY2" fmla="*/ 28219 h 28066"/>
                <a:gd name="connsiteX3" fmla="*/ 144 w 28066"/>
                <a:gd name="connsiteY3" fmla="*/ 2821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152"/>
                  </a:moveTo>
                  <a:lnTo>
                    <a:pt x="28211" y="152"/>
                  </a:lnTo>
                  <a:lnTo>
                    <a:pt x="28211" y="28219"/>
                  </a:lnTo>
                  <a:lnTo>
                    <a:pt x="144" y="2821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7F6BD75-8662-1CB2-5A60-61587F080B61}"/>
                </a:ext>
              </a:extLst>
            </p:cNvPr>
            <p:cNvSpPr/>
            <p:nvPr/>
          </p:nvSpPr>
          <p:spPr>
            <a:xfrm>
              <a:off x="28307145" y="18827693"/>
              <a:ext cx="28066" cy="28066"/>
            </a:xfrm>
            <a:custGeom>
              <a:avLst/>
              <a:gdLst>
                <a:gd name="connsiteX0" fmla="*/ 144 w 28066"/>
                <a:gd name="connsiteY0" fmla="*/ 176 h 28066"/>
                <a:gd name="connsiteX1" fmla="*/ 28211 w 28066"/>
                <a:gd name="connsiteY1" fmla="*/ 176 h 28066"/>
                <a:gd name="connsiteX2" fmla="*/ 28211 w 28066"/>
                <a:gd name="connsiteY2" fmla="*/ 28243 h 28066"/>
                <a:gd name="connsiteX3" fmla="*/ 144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176"/>
                  </a:moveTo>
                  <a:lnTo>
                    <a:pt x="28211" y="176"/>
                  </a:lnTo>
                  <a:lnTo>
                    <a:pt x="28211" y="28243"/>
                  </a:lnTo>
                  <a:lnTo>
                    <a:pt x="144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195EDFA0-C985-BBAE-851F-7E3DF75360B0}"/>
                </a:ext>
              </a:extLst>
            </p:cNvPr>
            <p:cNvSpPr/>
            <p:nvPr/>
          </p:nvSpPr>
          <p:spPr>
            <a:xfrm>
              <a:off x="28307145" y="18883827"/>
              <a:ext cx="28066" cy="28066"/>
            </a:xfrm>
            <a:custGeom>
              <a:avLst/>
              <a:gdLst>
                <a:gd name="connsiteX0" fmla="*/ 144 w 28066"/>
                <a:gd name="connsiteY0" fmla="*/ 192 h 28066"/>
                <a:gd name="connsiteX1" fmla="*/ 28211 w 28066"/>
                <a:gd name="connsiteY1" fmla="*/ 192 h 28066"/>
                <a:gd name="connsiteX2" fmla="*/ 28211 w 28066"/>
                <a:gd name="connsiteY2" fmla="*/ 28259 h 28066"/>
                <a:gd name="connsiteX3" fmla="*/ 144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192"/>
                  </a:moveTo>
                  <a:lnTo>
                    <a:pt x="28211" y="192"/>
                  </a:lnTo>
                  <a:lnTo>
                    <a:pt x="28211" y="28259"/>
                  </a:lnTo>
                  <a:lnTo>
                    <a:pt x="144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E2DDE474-3EE0-2547-8F7B-E9B6892F29CD}"/>
                </a:ext>
              </a:extLst>
            </p:cNvPr>
            <p:cNvSpPr/>
            <p:nvPr/>
          </p:nvSpPr>
          <p:spPr>
            <a:xfrm>
              <a:off x="28307145" y="18911893"/>
              <a:ext cx="28066" cy="28066"/>
            </a:xfrm>
            <a:custGeom>
              <a:avLst/>
              <a:gdLst>
                <a:gd name="connsiteX0" fmla="*/ 144 w 28066"/>
                <a:gd name="connsiteY0" fmla="*/ 200 h 28066"/>
                <a:gd name="connsiteX1" fmla="*/ 28211 w 28066"/>
                <a:gd name="connsiteY1" fmla="*/ 200 h 28066"/>
                <a:gd name="connsiteX2" fmla="*/ 28211 w 28066"/>
                <a:gd name="connsiteY2" fmla="*/ 28267 h 28066"/>
                <a:gd name="connsiteX3" fmla="*/ 144 w 28066"/>
                <a:gd name="connsiteY3" fmla="*/ 2826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200"/>
                  </a:moveTo>
                  <a:lnTo>
                    <a:pt x="28211" y="200"/>
                  </a:lnTo>
                  <a:lnTo>
                    <a:pt x="28211" y="28267"/>
                  </a:lnTo>
                  <a:lnTo>
                    <a:pt x="144" y="2826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E274349-94B2-09A2-62AF-F24018F7D5A3}"/>
                </a:ext>
              </a:extLst>
            </p:cNvPr>
            <p:cNvSpPr/>
            <p:nvPr/>
          </p:nvSpPr>
          <p:spPr>
            <a:xfrm>
              <a:off x="28307145" y="18939960"/>
              <a:ext cx="28066" cy="28066"/>
            </a:xfrm>
            <a:custGeom>
              <a:avLst/>
              <a:gdLst>
                <a:gd name="connsiteX0" fmla="*/ 144 w 28066"/>
                <a:gd name="connsiteY0" fmla="*/ 208 h 28066"/>
                <a:gd name="connsiteX1" fmla="*/ 28211 w 28066"/>
                <a:gd name="connsiteY1" fmla="*/ 208 h 28066"/>
                <a:gd name="connsiteX2" fmla="*/ 28211 w 28066"/>
                <a:gd name="connsiteY2" fmla="*/ 28275 h 28066"/>
                <a:gd name="connsiteX3" fmla="*/ 144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208"/>
                  </a:moveTo>
                  <a:lnTo>
                    <a:pt x="28211" y="208"/>
                  </a:lnTo>
                  <a:lnTo>
                    <a:pt x="28211" y="28275"/>
                  </a:lnTo>
                  <a:lnTo>
                    <a:pt x="144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122133D2-8485-EB1A-1375-5198469C8AD2}"/>
                </a:ext>
              </a:extLst>
            </p:cNvPr>
            <p:cNvSpPr/>
            <p:nvPr/>
          </p:nvSpPr>
          <p:spPr>
            <a:xfrm>
              <a:off x="28307145" y="18968027"/>
              <a:ext cx="28066" cy="28066"/>
            </a:xfrm>
            <a:custGeom>
              <a:avLst/>
              <a:gdLst>
                <a:gd name="connsiteX0" fmla="*/ 144 w 28066"/>
                <a:gd name="connsiteY0" fmla="*/ 216 h 28066"/>
                <a:gd name="connsiteX1" fmla="*/ 28211 w 28066"/>
                <a:gd name="connsiteY1" fmla="*/ 216 h 28066"/>
                <a:gd name="connsiteX2" fmla="*/ 28211 w 28066"/>
                <a:gd name="connsiteY2" fmla="*/ 28283 h 28066"/>
                <a:gd name="connsiteX3" fmla="*/ 144 w 28066"/>
                <a:gd name="connsiteY3" fmla="*/ 2828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216"/>
                  </a:moveTo>
                  <a:lnTo>
                    <a:pt x="28211" y="216"/>
                  </a:lnTo>
                  <a:lnTo>
                    <a:pt x="28211" y="28283"/>
                  </a:lnTo>
                  <a:lnTo>
                    <a:pt x="144" y="2828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44F68A41-FC99-D4C9-FC33-3EAF0FB98455}"/>
                </a:ext>
              </a:extLst>
            </p:cNvPr>
            <p:cNvSpPr/>
            <p:nvPr/>
          </p:nvSpPr>
          <p:spPr>
            <a:xfrm>
              <a:off x="28307145" y="18996093"/>
              <a:ext cx="28066" cy="28066"/>
            </a:xfrm>
            <a:custGeom>
              <a:avLst/>
              <a:gdLst>
                <a:gd name="connsiteX0" fmla="*/ 144 w 28066"/>
                <a:gd name="connsiteY0" fmla="*/ 224 h 28066"/>
                <a:gd name="connsiteX1" fmla="*/ 28211 w 28066"/>
                <a:gd name="connsiteY1" fmla="*/ 224 h 28066"/>
                <a:gd name="connsiteX2" fmla="*/ 28211 w 28066"/>
                <a:gd name="connsiteY2" fmla="*/ 28291 h 28066"/>
                <a:gd name="connsiteX3" fmla="*/ 144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224"/>
                  </a:moveTo>
                  <a:lnTo>
                    <a:pt x="28211" y="224"/>
                  </a:lnTo>
                  <a:lnTo>
                    <a:pt x="28211" y="28291"/>
                  </a:lnTo>
                  <a:lnTo>
                    <a:pt x="144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FEDB345F-1440-4AE0-CF7F-C2D297F13006}"/>
                </a:ext>
              </a:extLst>
            </p:cNvPr>
            <p:cNvSpPr/>
            <p:nvPr/>
          </p:nvSpPr>
          <p:spPr>
            <a:xfrm>
              <a:off x="28307145" y="19024160"/>
              <a:ext cx="28066" cy="28066"/>
            </a:xfrm>
            <a:custGeom>
              <a:avLst/>
              <a:gdLst>
                <a:gd name="connsiteX0" fmla="*/ 144 w 28066"/>
                <a:gd name="connsiteY0" fmla="*/ 232 h 28066"/>
                <a:gd name="connsiteX1" fmla="*/ 28211 w 28066"/>
                <a:gd name="connsiteY1" fmla="*/ 232 h 28066"/>
                <a:gd name="connsiteX2" fmla="*/ 28211 w 28066"/>
                <a:gd name="connsiteY2" fmla="*/ 28299 h 28066"/>
                <a:gd name="connsiteX3" fmla="*/ 144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232"/>
                  </a:moveTo>
                  <a:lnTo>
                    <a:pt x="28211" y="232"/>
                  </a:lnTo>
                  <a:lnTo>
                    <a:pt x="28211" y="28299"/>
                  </a:lnTo>
                  <a:lnTo>
                    <a:pt x="144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634BAE52-BAA2-88F8-3593-EDB8266880EE}"/>
                </a:ext>
              </a:extLst>
            </p:cNvPr>
            <p:cNvSpPr/>
            <p:nvPr/>
          </p:nvSpPr>
          <p:spPr>
            <a:xfrm>
              <a:off x="28307145" y="19052227"/>
              <a:ext cx="28066" cy="28066"/>
            </a:xfrm>
            <a:custGeom>
              <a:avLst/>
              <a:gdLst>
                <a:gd name="connsiteX0" fmla="*/ 144 w 28066"/>
                <a:gd name="connsiteY0" fmla="*/ 240 h 28066"/>
                <a:gd name="connsiteX1" fmla="*/ 28211 w 28066"/>
                <a:gd name="connsiteY1" fmla="*/ 240 h 28066"/>
                <a:gd name="connsiteX2" fmla="*/ 28211 w 28066"/>
                <a:gd name="connsiteY2" fmla="*/ 28307 h 28066"/>
                <a:gd name="connsiteX3" fmla="*/ 144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44" y="240"/>
                  </a:moveTo>
                  <a:lnTo>
                    <a:pt x="28211" y="240"/>
                  </a:lnTo>
                  <a:lnTo>
                    <a:pt x="28211" y="28307"/>
                  </a:lnTo>
                  <a:lnTo>
                    <a:pt x="144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AFA6CB2A-3521-47DA-A67D-FF20415738BF}"/>
                </a:ext>
              </a:extLst>
            </p:cNvPr>
            <p:cNvSpPr/>
            <p:nvPr/>
          </p:nvSpPr>
          <p:spPr>
            <a:xfrm>
              <a:off x="28335211" y="18378627"/>
              <a:ext cx="28066" cy="28066"/>
            </a:xfrm>
            <a:custGeom>
              <a:avLst/>
              <a:gdLst>
                <a:gd name="connsiteX0" fmla="*/ 152 w 28066"/>
                <a:gd name="connsiteY0" fmla="*/ 48 h 28066"/>
                <a:gd name="connsiteX1" fmla="*/ 28219 w 28066"/>
                <a:gd name="connsiteY1" fmla="*/ 48 h 28066"/>
                <a:gd name="connsiteX2" fmla="*/ 28219 w 28066"/>
                <a:gd name="connsiteY2" fmla="*/ 28115 h 28066"/>
                <a:gd name="connsiteX3" fmla="*/ 152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48"/>
                  </a:moveTo>
                  <a:lnTo>
                    <a:pt x="28219" y="48"/>
                  </a:lnTo>
                  <a:lnTo>
                    <a:pt x="28219" y="28115"/>
                  </a:lnTo>
                  <a:lnTo>
                    <a:pt x="152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993588F-50AE-1677-E7D0-A0357AE5D0CD}"/>
                </a:ext>
              </a:extLst>
            </p:cNvPr>
            <p:cNvSpPr/>
            <p:nvPr/>
          </p:nvSpPr>
          <p:spPr>
            <a:xfrm>
              <a:off x="28335211" y="18547027"/>
              <a:ext cx="28066" cy="28066"/>
            </a:xfrm>
            <a:custGeom>
              <a:avLst/>
              <a:gdLst>
                <a:gd name="connsiteX0" fmla="*/ 152 w 28066"/>
                <a:gd name="connsiteY0" fmla="*/ 96 h 28066"/>
                <a:gd name="connsiteX1" fmla="*/ 28219 w 28066"/>
                <a:gd name="connsiteY1" fmla="*/ 96 h 28066"/>
                <a:gd name="connsiteX2" fmla="*/ 28219 w 28066"/>
                <a:gd name="connsiteY2" fmla="*/ 28163 h 28066"/>
                <a:gd name="connsiteX3" fmla="*/ 152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96"/>
                  </a:moveTo>
                  <a:lnTo>
                    <a:pt x="28219" y="96"/>
                  </a:lnTo>
                  <a:lnTo>
                    <a:pt x="28219" y="28163"/>
                  </a:lnTo>
                  <a:lnTo>
                    <a:pt x="152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A0FBDF8-DAE2-36A5-7F74-95114F88D956}"/>
                </a:ext>
              </a:extLst>
            </p:cNvPr>
            <p:cNvSpPr/>
            <p:nvPr/>
          </p:nvSpPr>
          <p:spPr>
            <a:xfrm>
              <a:off x="28335211" y="18575093"/>
              <a:ext cx="28066" cy="28066"/>
            </a:xfrm>
            <a:custGeom>
              <a:avLst/>
              <a:gdLst>
                <a:gd name="connsiteX0" fmla="*/ 152 w 28066"/>
                <a:gd name="connsiteY0" fmla="*/ 104 h 28066"/>
                <a:gd name="connsiteX1" fmla="*/ 28219 w 28066"/>
                <a:gd name="connsiteY1" fmla="*/ 104 h 28066"/>
                <a:gd name="connsiteX2" fmla="*/ 28219 w 28066"/>
                <a:gd name="connsiteY2" fmla="*/ 28171 h 28066"/>
                <a:gd name="connsiteX3" fmla="*/ 152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104"/>
                  </a:moveTo>
                  <a:lnTo>
                    <a:pt x="28219" y="104"/>
                  </a:lnTo>
                  <a:lnTo>
                    <a:pt x="28219" y="28171"/>
                  </a:lnTo>
                  <a:lnTo>
                    <a:pt x="152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A1CD0F31-3D85-AB30-41F2-9AF6C76734F3}"/>
                </a:ext>
              </a:extLst>
            </p:cNvPr>
            <p:cNvSpPr/>
            <p:nvPr/>
          </p:nvSpPr>
          <p:spPr>
            <a:xfrm>
              <a:off x="28335211" y="18603160"/>
              <a:ext cx="28066" cy="28066"/>
            </a:xfrm>
            <a:custGeom>
              <a:avLst/>
              <a:gdLst>
                <a:gd name="connsiteX0" fmla="*/ 152 w 28066"/>
                <a:gd name="connsiteY0" fmla="*/ 112 h 28066"/>
                <a:gd name="connsiteX1" fmla="*/ 28219 w 28066"/>
                <a:gd name="connsiteY1" fmla="*/ 112 h 28066"/>
                <a:gd name="connsiteX2" fmla="*/ 28219 w 28066"/>
                <a:gd name="connsiteY2" fmla="*/ 28179 h 28066"/>
                <a:gd name="connsiteX3" fmla="*/ 152 w 28066"/>
                <a:gd name="connsiteY3" fmla="*/ 2817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112"/>
                  </a:moveTo>
                  <a:lnTo>
                    <a:pt x="28219" y="112"/>
                  </a:lnTo>
                  <a:lnTo>
                    <a:pt x="28219" y="28179"/>
                  </a:lnTo>
                  <a:lnTo>
                    <a:pt x="152" y="2817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AEC9540-BAE8-1563-F296-87D7B4E2D2BE}"/>
                </a:ext>
              </a:extLst>
            </p:cNvPr>
            <p:cNvSpPr/>
            <p:nvPr/>
          </p:nvSpPr>
          <p:spPr>
            <a:xfrm>
              <a:off x="28335211" y="18659293"/>
              <a:ext cx="28066" cy="28066"/>
            </a:xfrm>
            <a:custGeom>
              <a:avLst/>
              <a:gdLst>
                <a:gd name="connsiteX0" fmla="*/ 152 w 28066"/>
                <a:gd name="connsiteY0" fmla="*/ 128 h 28066"/>
                <a:gd name="connsiteX1" fmla="*/ 28219 w 28066"/>
                <a:gd name="connsiteY1" fmla="*/ 128 h 28066"/>
                <a:gd name="connsiteX2" fmla="*/ 28219 w 28066"/>
                <a:gd name="connsiteY2" fmla="*/ 28195 h 28066"/>
                <a:gd name="connsiteX3" fmla="*/ 152 w 28066"/>
                <a:gd name="connsiteY3" fmla="*/ 2819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128"/>
                  </a:moveTo>
                  <a:lnTo>
                    <a:pt x="28219" y="128"/>
                  </a:lnTo>
                  <a:lnTo>
                    <a:pt x="28219" y="28195"/>
                  </a:lnTo>
                  <a:lnTo>
                    <a:pt x="152" y="2819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0AB01A7-6B30-A7A2-9C47-F6D08BA469D3}"/>
                </a:ext>
              </a:extLst>
            </p:cNvPr>
            <p:cNvSpPr/>
            <p:nvPr/>
          </p:nvSpPr>
          <p:spPr>
            <a:xfrm>
              <a:off x="28335211" y="18687360"/>
              <a:ext cx="28066" cy="28066"/>
            </a:xfrm>
            <a:custGeom>
              <a:avLst/>
              <a:gdLst>
                <a:gd name="connsiteX0" fmla="*/ 152 w 28066"/>
                <a:gd name="connsiteY0" fmla="*/ 136 h 28066"/>
                <a:gd name="connsiteX1" fmla="*/ 28219 w 28066"/>
                <a:gd name="connsiteY1" fmla="*/ 136 h 28066"/>
                <a:gd name="connsiteX2" fmla="*/ 28219 w 28066"/>
                <a:gd name="connsiteY2" fmla="*/ 28203 h 28066"/>
                <a:gd name="connsiteX3" fmla="*/ 152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136"/>
                  </a:moveTo>
                  <a:lnTo>
                    <a:pt x="28219" y="136"/>
                  </a:lnTo>
                  <a:lnTo>
                    <a:pt x="28219" y="28203"/>
                  </a:lnTo>
                  <a:lnTo>
                    <a:pt x="152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A07A77D9-43BB-2619-8D9A-B4D2947FFBBC}"/>
                </a:ext>
              </a:extLst>
            </p:cNvPr>
            <p:cNvSpPr/>
            <p:nvPr/>
          </p:nvSpPr>
          <p:spPr>
            <a:xfrm>
              <a:off x="28335211" y="18715427"/>
              <a:ext cx="28066" cy="28066"/>
            </a:xfrm>
            <a:custGeom>
              <a:avLst/>
              <a:gdLst>
                <a:gd name="connsiteX0" fmla="*/ 152 w 28066"/>
                <a:gd name="connsiteY0" fmla="*/ 144 h 28066"/>
                <a:gd name="connsiteX1" fmla="*/ 28219 w 28066"/>
                <a:gd name="connsiteY1" fmla="*/ 144 h 28066"/>
                <a:gd name="connsiteX2" fmla="*/ 28219 w 28066"/>
                <a:gd name="connsiteY2" fmla="*/ 28211 h 28066"/>
                <a:gd name="connsiteX3" fmla="*/ 152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144"/>
                  </a:moveTo>
                  <a:lnTo>
                    <a:pt x="28219" y="144"/>
                  </a:lnTo>
                  <a:lnTo>
                    <a:pt x="28219" y="28211"/>
                  </a:lnTo>
                  <a:lnTo>
                    <a:pt x="152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FB787BBC-79A7-6A05-5F9A-E0EA0513208E}"/>
                </a:ext>
              </a:extLst>
            </p:cNvPr>
            <p:cNvSpPr/>
            <p:nvPr/>
          </p:nvSpPr>
          <p:spPr>
            <a:xfrm>
              <a:off x="28335211" y="18799627"/>
              <a:ext cx="28066" cy="28066"/>
            </a:xfrm>
            <a:custGeom>
              <a:avLst/>
              <a:gdLst>
                <a:gd name="connsiteX0" fmla="*/ 152 w 28066"/>
                <a:gd name="connsiteY0" fmla="*/ 168 h 28066"/>
                <a:gd name="connsiteX1" fmla="*/ 28219 w 28066"/>
                <a:gd name="connsiteY1" fmla="*/ 168 h 28066"/>
                <a:gd name="connsiteX2" fmla="*/ 28219 w 28066"/>
                <a:gd name="connsiteY2" fmla="*/ 28235 h 28066"/>
                <a:gd name="connsiteX3" fmla="*/ 152 w 28066"/>
                <a:gd name="connsiteY3" fmla="*/ 2823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168"/>
                  </a:moveTo>
                  <a:lnTo>
                    <a:pt x="28219" y="168"/>
                  </a:lnTo>
                  <a:lnTo>
                    <a:pt x="28219" y="28235"/>
                  </a:lnTo>
                  <a:lnTo>
                    <a:pt x="152" y="2823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A7219A9-7FBA-9455-E3F2-61D7C06218E3}"/>
                </a:ext>
              </a:extLst>
            </p:cNvPr>
            <p:cNvSpPr/>
            <p:nvPr/>
          </p:nvSpPr>
          <p:spPr>
            <a:xfrm>
              <a:off x="28335211" y="18827693"/>
              <a:ext cx="28066" cy="28066"/>
            </a:xfrm>
            <a:custGeom>
              <a:avLst/>
              <a:gdLst>
                <a:gd name="connsiteX0" fmla="*/ 152 w 28066"/>
                <a:gd name="connsiteY0" fmla="*/ 176 h 28066"/>
                <a:gd name="connsiteX1" fmla="*/ 28219 w 28066"/>
                <a:gd name="connsiteY1" fmla="*/ 176 h 28066"/>
                <a:gd name="connsiteX2" fmla="*/ 28219 w 28066"/>
                <a:gd name="connsiteY2" fmla="*/ 28243 h 28066"/>
                <a:gd name="connsiteX3" fmla="*/ 152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176"/>
                  </a:moveTo>
                  <a:lnTo>
                    <a:pt x="28219" y="176"/>
                  </a:lnTo>
                  <a:lnTo>
                    <a:pt x="28219" y="28243"/>
                  </a:lnTo>
                  <a:lnTo>
                    <a:pt x="152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3F8BFE0-D75D-1DB6-6109-A1F7449F8697}"/>
                </a:ext>
              </a:extLst>
            </p:cNvPr>
            <p:cNvSpPr/>
            <p:nvPr/>
          </p:nvSpPr>
          <p:spPr>
            <a:xfrm>
              <a:off x="28335211" y="18855760"/>
              <a:ext cx="28066" cy="28066"/>
            </a:xfrm>
            <a:custGeom>
              <a:avLst/>
              <a:gdLst>
                <a:gd name="connsiteX0" fmla="*/ 152 w 28066"/>
                <a:gd name="connsiteY0" fmla="*/ 184 h 28066"/>
                <a:gd name="connsiteX1" fmla="*/ 28219 w 28066"/>
                <a:gd name="connsiteY1" fmla="*/ 184 h 28066"/>
                <a:gd name="connsiteX2" fmla="*/ 28219 w 28066"/>
                <a:gd name="connsiteY2" fmla="*/ 28251 h 28066"/>
                <a:gd name="connsiteX3" fmla="*/ 152 w 28066"/>
                <a:gd name="connsiteY3" fmla="*/ 2825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184"/>
                  </a:moveTo>
                  <a:lnTo>
                    <a:pt x="28219" y="184"/>
                  </a:lnTo>
                  <a:lnTo>
                    <a:pt x="28219" y="28251"/>
                  </a:lnTo>
                  <a:lnTo>
                    <a:pt x="152" y="2825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612B2592-D78E-6A30-BE53-4D7B73EB6F53}"/>
                </a:ext>
              </a:extLst>
            </p:cNvPr>
            <p:cNvSpPr/>
            <p:nvPr/>
          </p:nvSpPr>
          <p:spPr>
            <a:xfrm>
              <a:off x="28335211" y="18883827"/>
              <a:ext cx="28066" cy="28066"/>
            </a:xfrm>
            <a:custGeom>
              <a:avLst/>
              <a:gdLst>
                <a:gd name="connsiteX0" fmla="*/ 152 w 28066"/>
                <a:gd name="connsiteY0" fmla="*/ 192 h 28066"/>
                <a:gd name="connsiteX1" fmla="*/ 28219 w 28066"/>
                <a:gd name="connsiteY1" fmla="*/ 192 h 28066"/>
                <a:gd name="connsiteX2" fmla="*/ 28219 w 28066"/>
                <a:gd name="connsiteY2" fmla="*/ 28259 h 28066"/>
                <a:gd name="connsiteX3" fmla="*/ 152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192"/>
                  </a:moveTo>
                  <a:lnTo>
                    <a:pt x="28219" y="192"/>
                  </a:lnTo>
                  <a:lnTo>
                    <a:pt x="28219" y="28259"/>
                  </a:lnTo>
                  <a:lnTo>
                    <a:pt x="152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95B79C33-6CA5-4170-6073-19DC6CBD6546}"/>
                </a:ext>
              </a:extLst>
            </p:cNvPr>
            <p:cNvSpPr/>
            <p:nvPr/>
          </p:nvSpPr>
          <p:spPr>
            <a:xfrm>
              <a:off x="28335211" y="18911893"/>
              <a:ext cx="28066" cy="28066"/>
            </a:xfrm>
            <a:custGeom>
              <a:avLst/>
              <a:gdLst>
                <a:gd name="connsiteX0" fmla="*/ 152 w 28066"/>
                <a:gd name="connsiteY0" fmla="*/ 200 h 28066"/>
                <a:gd name="connsiteX1" fmla="*/ 28219 w 28066"/>
                <a:gd name="connsiteY1" fmla="*/ 200 h 28066"/>
                <a:gd name="connsiteX2" fmla="*/ 28219 w 28066"/>
                <a:gd name="connsiteY2" fmla="*/ 28267 h 28066"/>
                <a:gd name="connsiteX3" fmla="*/ 152 w 28066"/>
                <a:gd name="connsiteY3" fmla="*/ 2826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200"/>
                  </a:moveTo>
                  <a:lnTo>
                    <a:pt x="28219" y="200"/>
                  </a:lnTo>
                  <a:lnTo>
                    <a:pt x="28219" y="28267"/>
                  </a:lnTo>
                  <a:lnTo>
                    <a:pt x="152" y="2826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BBBE6764-37E4-1C26-04FC-C68DAAC4F57D}"/>
                </a:ext>
              </a:extLst>
            </p:cNvPr>
            <p:cNvSpPr/>
            <p:nvPr/>
          </p:nvSpPr>
          <p:spPr>
            <a:xfrm>
              <a:off x="28335211" y="18939960"/>
              <a:ext cx="28066" cy="28066"/>
            </a:xfrm>
            <a:custGeom>
              <a:avLst/>
              <a:gdLst>
                <a:gd name="connsiteX0" fmla="*/ 152 w 28066"/>
                <a:gd name="connsiteY0" fmla="*/ 208 h 28066"/>
                <a:gd name="connsiteX1" fmla="*/ 28219 w 28066"/>
                <a:gd name="connsiteY1" fmla="*/ 208 h 28066"/>
                <a:gd name="connsiteX2" fmla="*/ 28219 w 28066"/>
                <a:gd name="connsiteY2" fmla="*/ 28275 h 28066"/>
                <a:gd name="connsiteX3" fmla="*/ 152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208"/>
                  </a:moveTo>
                  <a:lnTo>
                    <a:pt x="28219" y="208"/>
                  </a:lnTo>
                  <a:lnTo>
                    <a:pt x="28219" y="28275"/>
                  </a:lnTo>
                  <a:lnTo>
                    <a:pt x="152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2D6217B9-3E01-0221-A141-03E90888D195}"/>
                </a:ext>
              </a:extLst>
            </p:cNvPr>
            <p:cNvSpPr/>
            <p:nvPr/>
          </p:nvSpPr>
          <p:spPr>
            <a:xfrm>
              <a:off x="28335211" y="19024160"/>
              <a:ext cx="28066" cy="28066"/>
            </a:xfrm>
            <a:custGeom>
              <a:avLst/>
              <a:gdLst>
                <a:gd name="connsiteX0" fmla="*/ 152 w 28066"/>
                <a:gd name="connsiteY0" fmla="*/ 232 h 28066"/>
                <a:gd name="connsiteX1" fmla="*/ 28219 w 28066"/>
                <a:gd name="connsiteY1" fmla="*/ 232 h 28066"/>
                <a:gd name="connsiteX2" fmla="*/ 28219 w 28066"/>
                <a:gd name="connsiteY2" fmla="*/ 28299 h 28066"/>
                <a:gd name="connsiteX3" fmla="*/ 152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232"/>
                  </a:moveTo>
                  <a:lnTo>
                    <a:pt x="28219" y="232"/>
                  </a:lnTo>
                  <a:lnTo>
                    <a:pt x="28219" y="28299"/>
                  </a:lnTo>
                  <a:lnTo>
                    <a:pt x="152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32CF990C-2637-0917-E4ED-EE1F64366650}"/>
                </a:ext>
              </a:extLst>
            </p:cNvPr>
            <p:cNvSpPr/>
            <p:nvPr/>
          </p:nvSpPr>
          <p:spPr>
            <a:xfrm>
              <a:off x="28335211" y="19052227"/>
              <a:ext cx="28066" cy="28066"/>
            </a:xfrm>
            <a:custGeom>
              <a:avLst/>
              <a:gdLst>
                <a:gd name="connsiteX0" fmla="*/ 152 w 28066"/>
                <a:gd name="connsiteY0" fmla="*/ 240 h 28066"/>
                <a:gd name="connsiteX1" fmla="*/ 28219 w 28066"/>
                <a:gd name="connsiteY1" fmla="*/ 240 h 28066"/>
                <a:gd name="connsiteX2" fmla="*/ 28219 w 28066"/>
                <a:gd name="connsiteY2" fmla="*/ 28307 h 28066"/>
                <a:gd name="connsiteX3" fmla="*/ 152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240"/>
                  </a:moveTo>
                  <a:lnTo>
                    <a:pt x="28219" y="240"/>
                  </a:lnTo>
                  <a:lnTo>
                    <a:pt x="28219" y="28307"/>
                  </a:lnTo>
                  <a:lnTo>
                    <a:pt x="152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D41C0B19-42D0-1562-8032-7D3E2730F51C}"/>
                </a:ext>
              </a:extLst>
            </p:cNvPr>
            <p:cNvSpPr/>
            <p:nvPr/>
          </p:nvSpPr>
          <p:spPr>
            <a:xfrm>
              <a:off x="28335211" y="19080293"/>
              <a:ext cx="28066" cy="28066"/>
            </a:xfrm>
            <a:custGeom>
              <a:avLst/>
              <a:gdLst>
                <a:gd name="connsiteX0" fmla="*/ 152 w 28066"/>
                <a:gd name="connsiteY0" fmla="*/ 248 h 28066"/>
                <a:gd name="connsiteX1" fmla="*/ 28219 w 28066"/>
                <a:gd name="connsiteY1" fmla="*/ 248 h 28066"/>
                <a:gd name="connsiteX2" fmla="*/ 28219 w 28066"/>
                <a:gd name="connsiteY2" fmla="*/ 28315 h 28066"/>
                <a:gd name="connsiteX3" fmla="*/ 152 w 28066"/>
                <a:gd name="connsiteY3" fmla="*/ 283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52" y="248"/>
                  </a:moveTo>
                  <a:lnTo>
                    <a:pt x="28219" y="248"/>
                  </a:lnTo>
                  <a:lnTo>
                    <a:pt x="28219" y="28315"/>
                  </a:lnTo>
                  <a:lnTo>
                    <a:pt x="152" y="283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CF856CFF-27E8-9C0D-4E78-2B0B643426F1}"/>
                </a:ext>
              </a:extLst>
            </p:cNvPr>
            <p:cNvSpPr/>
            <p:nvPr/>
          </p:nvSpPr>
          <p:spPr>
            <a:xfrm>
              <a:off x="28363278" y="18434760"/>
              <a:ext cx="28066" cy="28066"/>
            </a:xfrm>
            <a:custGeom>
              <a:avLst/>
              <a:gdLst>
                <a:gd name="connsiteX0" fmla="*/ 160 w 28066"/>
                <a:gd name="connsiteY0" fmla="*/ 64 h 28066"/>
                <a:gd name="connsiteX1" fmla="*/ 28227 w 28066"/>
                <a:gd name="connsiteY1" fmla="*/ 64 h 28066"/>
                <a:gd name="connsiteX2" fmla="*/ 28227 w 28066"/>
                <a:gd name="connsiteY2" fmla="*/ 28131 h 28066"/>
                <a:gd name="connsiteX3" fmla="*/ 160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0" y="64"/>
                  </a:moveTo>
                  <a:lnTo>
                    <a:pt x="28227" y="64"/>
                  </a:lnTo>
                  <a:lnTo>
                    <a:pt x="28227" y="28131"/>
                  </a:lnTo>
                  <a:lnTo>
                    <a:pt x="160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EE5CDCA-997A-0725-A2E2-7209586574D4}"/>
                </a:ext>
              </a:extLst>
            </p:cNvPr>
            <p:cNvSpPr/>
            <p:nvPr/>
          </p:nvSpPr>
          <p:spPr>
            <a:xfrm>
              <a:off x="28363278" y="18490893"/>
              <a:ext cx="28066" cy="28066"/>
            </a:xfrm>
            <a:custGeom>
              <a:avLst/>
              <a:gdLst>
                <a:gd name="connsiteX0" fmla="*/ 160 w 28066"/>
                <a:gd name="connsiteY0" fmla="*/ 80 h 28066"/>
                <a:gd name="connsiteX1" fmla="*/ 28227 w 28066"/>
                <a:gd name="connsiteY1" fmla="*/ 80 h 28066"/>
                <a:gd name="connsiteX2" fmla="*/ 28227 w 28066"/>
                <a:gd name="connsiteY2" fmla="*/ 28147 h 28066"/>
                <a:gd name="connsiteX3" fmla="*/ 160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0" y="80"/>
                  </a:moveTo>
                  <a:lnTo>
                    <a:pt x="28227" y="80"/>
                  </a:lnTo>
                  <a:lnTo>
                    <a:pt x="28227" y="28147"/>
                  </a:lnTo>
                  <a:lnTo>
                    <a:pt x="160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C33ED44B-AADD-2891-F912-DDD2486E8D50}"/>
                </a:ext>
              </a:extLst>
            </p:cNvPr>
            <p:cNvSpPr/>
            <p:nvPr/>
          </p:nvSpPr>
          <p:spPr>
            <a:xfrm>
              <a:off x="28363278" y="18547027"/>
              <a:ext cx="28066" cy="28066"/>
            </a:xfrm>
            <a:custGeom>
              <a:avLst/>
              <a:gdLst>
                <a:gd name="connsiteX0" fmla="*/ 160 w 28066"/>
                <a:gd name="connsiteY0" fmla="*/ 96 h 28066"/>
                <a:gd name="connsiteX1" fmla="*/ 28227 w 28066"/>
                <a:gd name="connsiteY1" fmla="*/ 96 h 28066"/>
                <a:gd name="connsiteX2" fmla="*/ 28227 w 28066"/>
                <a:gd name="connsiteY2" fmla="*/ 28163 h 28066"/>
                <a:gd name="connsiteX3" fmla="*/ 160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0" y="96"/>
                  </a:moveTo>
                  <a:lnTo>
                    <a:pt x="28227" y="96"/>
                  </a:lnTo>
                  <a:lnTo>
                    <a:pt x="28227" y="28163"/>
                  </a:lnTo>
                  <a:lnTo>
                    <a:pt x="160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1D11855-FE52-8F33-B332-036943CABD01}"/>
                </a:ext>
              </a:extLst>
            </p:cNvPr>
            <p:cNvSpPr/>
            <p:nvPr/>
          </p:nvSpPr>
          <p:spPr>
            <a:xfrm>
              <a:off x="28363278" y="18659293"/>
              <a:ext cx="28066" cy="28066"/>
            </a:xfrm>
            <a:custGeom>
              <a:avLst/>
              <a:gdLst>
                <a:gd name="connsiteX0" fmla="*/ 160 w 28066"/>
                <a:gd name="connsiteY0" fmla="*/ 128 h 28066"/>
                <a:gd name="connsiteX1" fmla="*/ 28227 w 28066"/>
                <a:gd name="connsiteY1" fmla="*/ 128 h 28066"/>
                <a:gd name="connsiteX2" fmla="*/ 28227 w 28066"/>
                <a:gd name="connsiteY2" fmla="*/ 28195 h 28066"/>
                <a:gd name="connsiteX3" fmla="*/ 160 w 28066"/>
                <a:gd name="connsiteY3" fmla="*/ 2819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0" y="128"/>
                  </a:moveTo>
                  <a:lnTo>
                    <a:pt x="28227" y="128"/>
                  </a:lnTo>
                  <a:lnTo>
                    <a:pt x="28227" y="28195"/>
                  </a:lnTo>
                  <a:lnTo>
                    <a:pt x="160" y="2819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C38FEF3A-463D-7D75-1BD1-F8FA3B8F20E8}"/>
                </a:ext>
              </a:extLst>
            </p:cNvPr>
            <p:cNvSpPr/>
            <p:nvPr/>
          </p:nvSpPr>
          <p:spPr>
            <a:xfrm>
              <a:off x="28363278" y="18687360"/>
              <a:ext cx="28066" cy="28066"/>
            </a:xfrm>
            <a:custGeom>
              <a:avLst/>
              <a:gdLst>
                <a:gd name="connsiteX0" fmla="*/ 160 w 28066"/>
                <a:gd name="connsiteY0" fmla="*/ 136 h 28066"/>
                <a:gd name="connsiteX1" fmla="*/ 28227 w 28066"/>
                <a:gd name="connsiteY1" fmla="*/ 136 h 28066"/>
                <a:gd name="connsiteX2" fmla="*/ 28227 w 28066"/>
                <a:gd name="connsiteY2" fmla="*/ 28203 h 28066"/>
                <a:gd name="connsiteX3" fmla="*/ 160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0" y="136"/>
                  </a:moveTo>
                  <a:lnTo>
                    <a:pt x="28227" y="136"/>
                  </a:lnTo>
                  <a:lnTo>
                    <a:pt x="28227" y="28203"/>
                  </a:lnTo>
                  <a:lnTo>
                    <a:pt x="160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832ADC6D-39C9-DBE0-AF25-BA616FC878C1}"/>
                </a:ext>
              </a:extLst>
            </p:cNvPr>
            <p:cNvSpPr/>
            <p:nvPr/>
          </p:nvSpPr>
          <p:spPr>
            <a:xfrm>
              <a:off x="28363278" y="18799627"/>
              <a:ext cx="28066" cy="28066"/>
            </a:xfrm>
            <a:custGeom>
              <a:avLst/>
              <a:gdLst>
                <a:gd name="connsiteX0" fmla="*/ 160 w 28066"/>
                <a:gd name="connsiteY0" fmla="*/ 168 h 28066"/>
                <a:gd name="connsiteX1" fmla="*/ 28227 w 28066"/>
                <a:gd name="connsiteY1" fmla="*/ 168 h 28066"/>
                <a:gd name="connsiteX2" fmla="*/ 28227 w 28066"/>
                <a:gd name="connsiteY2" fmla="*/ 28235 h 28066"/>
                <a:gd name="connsiteX3" fmla="*/ 160 w 28066"/>
                <a:gd name="connsiteY3" fmla="*/ 2823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0" y="168"/>
                  </a:moveTo>
                  <a:lnTo>
                    <a:pt x="28227" y="168"/>
                  </a:lnTo>
                  <a:lnTo>
                    <a:pt x="28227" y="28235"/>
                  </a:lnTo>
                  <a:lnTo>
                    <a:pt x="160" y="2823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DB61CCFE-199B-5265-8467-CF239AA2ECAB}"/>
                </a:ext>
              </a:extLst>
            </p:cNvPr>
            <p:cNvSpPr/>
            <p:nvPr/>
          </p:nvSpPr>
          <p:spPr>
            <a:xfrm>
              <a:off x="28363278" y="18996093"/>
              <a:ext cx="28066" cy="28066"/>
            </a:xfrm>
            <a:custGeom>
              <a:avLst/>
              <a:gdLst>
                <a:gd name="connsiteX0" fmla="*/ 160 w 28066"/>
                <a:gd name="connsiteY0" fmla="*/ 224 h 28066"/>
                <a:gd name="connsiteX1" fmla="*/ 28227 w 28066"/>
                <a:gd name="connsiteY1" fmla="*/ 224 h 28066"/>
                <a:gd name="connsiteX2" fmla="*/ 28227 w 28066"/>
                <a:gd name="connsiteY2" fmla="*/ 28291 h 28066"/>
                <a:gd name="connsiteX3" fmla="*/ 160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0" y="224"/>
                  </a:moveTo>
                  <a:lnTo>
                    <a:pt x="28227" y="224"/>
                  </a:lnTo>
                  <a:lnTo>
                    <a:pt x="28227" y="28291"/>
                  </a:lnTo>
                  <a:lnTo>
                    <a:pt x="160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655B389D-9B11-2BF4-0436-83F672FBEBE0}"/>
                </a:ext>
              </a:extLst>
            </p:cNvPr>
            <p:cNvSpPr/>
            <p:nvPr/>
          </p:nvSpPr>
          <p:spPr>
            <a:xfrm>
              <a:off x="28363278" y="19024160"/>
              <a:ext cx="28066" cy="28066"/>
            </a:xfrm>
            <a:custGeom>
              <a:avLst/>
              <a:gdLst>
                <a:gd name="connsiteX0" fmla="*/ 160 w 28066"/>
                <a:gd name="connsiteY0" fmla="*/ 232 h 28066"/>
                <a:gd name="connsiteX1" fmla="*/ 28227 w 28066"/>
                <a:gd name="connsiteY1" fmla="*/ 232 h 28066"/>
                <a:gd name="connsiteX2" fmla="*/ 28227 w 28066"/>
                <a:gd name="connsiteY2" fmla="*/ 28299 h 28066"/>
                <a:gd name="connsiteX3" fmla="*/ 160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0" y="232"/>
                  </a:moveTo>
                  <a:lnTo>
                    <a:pt x="28227" y="232"/>
                  </a:lnTo>
                  <a:lnTo>
                    <a:pt x="28227" y="28299"/>
                  </a:lnTo>
                  <a:lnTo>
                    <a:pt x="160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9FE3F444-F478-A20D-EADC-6827D2469326}"/>
                </a:ext>
              </a:extLst>
            </p:cNvPr>
            <p:cNvSpPr/>
            <p:nvPr/>
          </p:nvSpPr>
          <p:spPr>
            <a:xfrm>
              <a:off x="28391345" y="18322493"/>
              <a:ext cx="28066" cy="28066"/>
            </a:xfrm>
            <a:custGeom>
              <a:avLst/>
              <a:gdLst>
                <a:gd name="connsiteX0" fmla="*/ 168 w 28066"/>
                <a:gd name="connsiteY0" fmla="*/ 32 h 28066"/>
                <a:gd name="connsiteX1" fmla="*/ 28235 w 28066"/>
                <a:gd name="connsiteY1" fmla="*/ 32 h 28066"/>
                <a:gd name="connsiteX2" fmla="*/ 28235 w 28066"/>
                <a:gd name="connsiteY2" fmla="*/ 28099 h 28066"/>
                <a:gd name="connsiteX3" fmla="*/ 168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32"/>
                  </a:moveTo>
                  <a:lnTo>
                    <a:pt x="28235" y="32"/>
                  </a:lnTo>
                  <a:lnTo>
                    <a:pt x="28235" y="28099"/>
                  </a:lnTo>
                  <a:lnTo>
                    <a:pt x="168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B8F3F3F-367E-ECE9-DB59-D8637A386F23}"/>
                </a:ext>
              </a:extLst>
            </p:cNvPr>
            <p:cNvSpPr/>
            <p:nvPr/>
          </p:nvSpPr>
          <p:spPr>
            <a:xfrm>
              <a:off x="28391345" y="18406693"/>
              <a:ext cx="28066" cy="28066"/>
            </a:xfrm>
            <a:custGeom>
              <a:avLst/>
              <a:gdLst>
                <a:gd name="connsiteX0" fmla="*/ 168 w 28066"/>
                <a:gd name="connsiteY0" fmla="*/ 56 h 28066"/>
                <a:gd name="connsiteX1" fmla="*/ 28235 w 28066"/>
                <a:gd name="connsiteY1" fmla="*/ 56 h 28066"/>
                <a:gd name="connsiteX2" fmla="*/ 28235 w 28066"/>
                <a:gd name="connsiteY2" fmla="*/ 28123 h 28066"/>
                <a:gd name="connsiteX3" fmla="*/ 168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56"/>
                  </a:moveTo>
                  <a:lnTo>
                    <a:pt x="28235" y="56"/>
                  </a:lnTo>
                  <a:lnTo>
                    <a:pt x="28235" y="28123"/>
                  </a:lnTo>
                  <a:lnTo>
                    <a:pt x="168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F944C522-D5DC-988A-E40F-D9207815F394}"/>
                </a:ext>
              </a:extLst>
            </p:cNvPr>
            <p:cNvSpPr/>
            <p:nvPr/>
          </p:nvSpPr>
          <p:spPr>
            <a:xfrm>
              <a:off x="28391345" y="18434760"/>
              <a:ext cx="28066" cy="28066"/>
            </a:xfrm>
            <a:custGeom>
              <a:avLst/>
              <a:gdLst>
                <a:gd name="connsiteX0" fmla="*/ 168 w 28066"/>
                <a:gd name="connsiteY0" fmla="*/ 64 h 28066"/>
                <a:gd name="connsiteX1" fmla="*/ 28235 w 28066"/>
                <a:gd name="connsiteY1" fmla="*/ 64 h 28066"/>
                <a:gd name="connsiteX2" fmla="*/ 28235 w 28066"/>
                <a:gd name="connsiteY2" fmla="*/ 28131 h 28066"/>
                <a:gd name="connsiteX3" fmla="*/ 168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64"/>
                  </a:moveTo>
                  <a:lnTo>
                    <a:pt x="28235" y="64"/>
                  </a:lnTo>
                  <a:lnTo>
                    <a:pt x="28235" y="28131"/>
                  </a:lnTo>
                  <a:lnTo>
                    <a:pt x="168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9276787-552E-A6E0-976F-6B5A735D1645}"/>
                </a:ext>
              </a:extLst>
            </p:cNvPr>
            <p:cNvSpPr/>
            <p:nvPr/>
          </p:nvSpPr>
          <p:spPr>
            <a:xfrm>
              <a:off x="28391345" y="18462827"/>
              <a:ext cx="28066" cy="28066"/>
            </a:xfrm>
            <a:custGeom>
              <a:avLst/>
              <a:gdLst>
                <a:gd name="connsiteX0" fmla="*/ 168 w 28066"/>
                <a:gd name="connsiteY0" fmla="*/ 72 h 28066"/>
                <a:gd name="connsiteX1" fmla="*/ 28235 w 28066"/>
                <a:gd name="connsiteY1" fmla="*/ 72 h 28066"/>
                <a:gd name="connsiteX2" fmla="*/ 28235 w 28066"/>
                <a:gd name="connsiteY2" fmla="*/ 28139 h 28066"/>
                <a:gd name="connsiteX3" fmla="*/ 168 w 28066"/>
                <a:gd name="connsiteY3" fmla="*/ 2813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72"/>
                  </a:moveTo>
                  <a:lnTo>
                    <a:pt x="28235" y="72"/>
                  </a:lnTo>
                  <a:lnTo>
                    <a:pt x="28235" y="28139"/>
                  </a:lnTo>
                  <a:lnTo>
                    <a:pt x="168" y="2813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E14A3296-E3C2-DA7C-C42C-F4903074C36A}"/>
                </a:ext>
              </a:extLst>
            </p:cNvPr>
            <p:cNvSpPr/>
            <p:nvPr/>
          </p:nvSpPr>
          <p:spPr>
            <a:xfrm>
              <a:off x="28391345" y="18547027"/>
              <a:ext cx="28066" cy="28066"/>
            </a:xfrm>
            <a:custGeom>
              <a:avLst/>
              <a:gdLst>
                <a:gd name="connsiteX0" fmla="*/ 168 w 28066"/>
                <a:gd name="connsiteY0" fmla="*/ 96 h 28066"/>
                <a:gd name="connsiteX1" fmla="*/ 28235 w 28066"/>
                <a:gd name="connsiteY1" fmla="*/ 96 h 28066"/>
                <a:gd name="connsiteX2" fmla="*/ 28235 w 28066"/>
                <a:gd name="connsiteY2" fmla="*/ 28163 h 28066"/>
                <a:gd name="connsiteX3" fmla="*/ 168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96"/>
                  </a:moveTo>
                  <a:lnTo>
                    <a:pt x="28235" y="96"/>
                  </a:lnTo>
                  <a:lnTo>
                    <a:pt x="28235" y="28163"/>
                  </a:lnTo>
                  <a:lnTo>
                    <a:pt x="168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1F0AF0A1-22EA-4929-CD25-66FB3FF6548E}"/>
                </a:ext>
              </a:extLst>
            </p:cNvPr>
            <p:cNvSpPr/>
            <p:nvPr/>
          </p:nvSpPr>
          <p:spPr>
            <a:xfrm>
              <a:off x="28391345" y="18575093"/>
              <a:ext cx="28066" cy="28066"/>
            </a:xfrm>
            <a:custGeom>
              <a:avLst/>
              <a:gdLst>
                <a:gd name="connsiteX0" fmla="*/ 168 w 28066"/>
                <a:gd name="connsiteY0" fmla="*/ 104 h 28066"/>
                <a:gd name="connsiteX1" fmla="*/ 28235 w 28066"/>
                <a:gd name="connsiteY1" fmla="*/ 104 h 28066"/>
                <a:gd name="connsiteX2" fmla="*/ 28235 w 28066"/>
                <a:gd name="connsiteY2" fmla="*/ 28171 h 28066"/>
                <a:gd name="connsiteX3" fmla="*/ 168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104"/>
                  </a:moveTo>
                  <a:lnTo>
                    <a:pt x="28235" y="104"/>
                  </a:lnTo>
                  <a:lnTo>
                    <a:pt x="28235" y="28171"/>
                  </a:lnTo>
                  <a:lnTo>
                    <a:pt x="168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8256521-95DA-B260-E4C9-75FF5290CE45}"/>
                </a:ext>
              </a:extLst>
            </p:cNvPr>
            <p:cNvSpPr/>
            <p:nvPr/>
          </p:nvSpPr>
          <p:spPr>
            <a:xfrm>
              <a:off x="28391345" y="18603160"/>
              <a:ext cx="28066" cy="28066"/>
            </a:xfrm>
            <a:custGeom>
              <a:avLst/>
              <a:gdLst>
                <a:gd name="connsiteX0" fmla="*/ 168 w 28066"/>
                <a:gd name="connsiteY0" fmla="*/ 112 h 28066"/>
                <a:gd name="connsiteX1" fmla="*/ 28235 w 28066"/>
                <a:gd name="connsiteY1" fmla="*/ 112 h 28066"/>
                <a:gd name="connsiteX2" fmla="*/ 28235 w 28066"/>
                <a:gd name="connsiteY2" fmla="*/ 28179 h 28066"/>
                <a:gd name="connsiteX3" fmla="*/ 168 w 28066"/>
                <a:gd name="connsiteY3" fmla="*/ 2817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112"/>
                  </a:moveTo>
                  <a:lnTo>
                    <a:pt x="28235" y="112"/>
                  </a:lnTo>
                  <a:lnTo>
                    <a:pt x="28235" y="28179"/>
                  </a:lnTo>
                  <a:lnTo>
                    <a:pt x="168" y="2817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A2E4AAE5-CD75-8AA1-BE8C-177E35A465E9}"/>
                </a:ext>
              </a:extLst>
            </p:cNvPr>
            <p:cNvSpPr/>
            <p:nvPr/>
          </p:nvSpPr>
          <p:spPr>
            <a:xfrm>
              <a:off x="28391345" y="18631227"/>
              <a:ext cx="28066" cy="28066"/>
            </a:xfrm>
            <a:custGeom>
              <a:avLst/>
              <a:gdLst>
                <a:gd name="connsiteX0" fmla="*/ 168 w 28066"/>
                <a:gd name="connsiteY0" fmla="*/ 120 h 28066"/>
                <a:gd name="connsiteX1" fmla="*/ 28235 w 28066"/>
                <a:gd name="connsiteY1" fmla="*/ 120 h 28066"/>
                <a:gd name="connsiteX2" fmla="*/ 28235 w 28066"/>
                <a:gd name="connsiteY2" fmla="*/ 28187 h 28066"/>
                <a:gd name="connsiteX3" fmla="*/ 168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120"/>
                  </a:moveTo>
                  <a:lnTo>
                    <a:pt x="28235" y="120"/>
                  </a:lnTo>
                  <a:lnTo>
                    <a:pt x="28235" y="28187"/>
                  </a:lnTo>
                  <a:lnTo>
                    <a:pt x="168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447573FB-9141-9975-52C2-58C13CFAC0BE}"/>
                </a:ext>
              </a:extLst>
            </p:cNvPr>
            <p:cNvSpPr/>
            <p:nvPr/>
          </p:nvSpPr>
          <p:spPr>
            <a:xfrm>
              <a:off x="28391345" y="18715427"/>
              <a:ext cx="28066" cy="28066"/>
            </a:xfrm>
            <a:custGeom>
              <a:avLst/>
              <a:gdLst>
                <a:gd name="connsiteX0" fmla="*/ 168 w 28066"/>
                <a:gd name="connsiteY0" fmla="*/ 144 h 28066"/>
                <a:gd name="connsiteX1" fmla="*/ 28235 w 28066"/>
                <a:gd name="connsiteY1" fmla="*/ 144 h 28066"/>
                <a:gd name="connsiteX2" fmla="*/ 28235 w 28066"/>
                <a:gd name="connsiteY2" fmla="*/ 28211 h 28066"/>
                <a:gd name="connsiteX3" fmla="*/ 168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144"/>
                  </a:moveTo>
                  <a:lnTo>
                    <a:pt x="28235" y="144"/>
                  </a:lnTo>
                  <a:lnTo>
                    <a:pt x="28235" y="28211"/>
                  </a:lnTo>
                  <a:lnTo>
                    <a:pt x="168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74E44575-6B10-291D-6D03-5D9581C2F19A}"/>
                </a:ext>
              </a:extLst>
            </p:cNvPr>
            <p:cNvSpPr/>
            <p:nvPr/>
          </p:nvSpPr>
          <p:spPr>
            <a:xfrm>
              <a:off x="28391345" y="18827693"/>
              <a:ext cx="28066" cy="28066"/>
            </a:xfrm>
            <a:custGeom>
              <a:avLst/>
              <a:gdLst>
                <a:gd name="connsiteX0" fmla="*/ 168 w 28066"/>
                <a:gd name="connsiteY0" fmla="*/ 176 h 28066"/>
                <a:gd name="connsiteX1" fmla="*/ 28235 w 28066"/>
                <a:gd name="connsiteY1" fmla="*/ 176 h 28066"/>
                <a:gd name="connsiteX2" fmla="*/ 28235 w 28066"/>
                <a:gd name="connsiteY2" fmla="*/ 28243 h 28066"/>
                <a:gd name="connsiteX3" fmla="*/ 168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176"/>
                  </a:moveTo>
                  <a:lnTo>
                    <a:pt x="28235" y="176"/>
                  </a:lnTo>
                  <a:lnTo>
                    <a:pt x="28235" y="28243"/>
                  </a:lnTo>
                  <a:lnTo>
                    <a:pt x="168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71C0392B-4C99-0018-BBB7-4BE23EDA9717}"/>
                </a:ext>
              </a:extLst>
            </p:cNvPr>
            <p:cNvSpPr/>
            <p:nvPr/>
          </p:nvSpPr>
          <p:spPr>
            <a:xfrm>
              <a:off x="28391345" y="18883827"/>
              <a:ext cx="28066" cy="28066"/>
            </a:xfrm>
            <a:custGeom>
              <a:avLst/>
              <a:gdLst>
                <a:gd name="connsiteX0" fmla="*/ 168 w 28066"/>
                <a:gd name="connsiteY0" fmla="*/ 192 h 28066"/>
                <a:gd name="connsiteX1" fmla="*/ 28235 w 28066"/>
                <a:gd name="connsiteY1" fmla="*/ 192 h 28066"/>
                <a:gd name="connsiteX2" fmla="*/ 28235 w 28066"/>
                <a:gd name="connsiteY2" fmla="*/ 28259 h 28066"/>
                <a:gd name="connsiteX3" fmla="*/ 168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192"/>
                  </a:moveTo>
                  <a:lnTo>
                    <a:pt x="28235" y="192"/>
                  </a:lnTo>
                  <a:lnTo>
                    <a:pt x="28235" y="28259"/>
                  </a:lnTo>
                  <a:lnTo>
                    <a:pt x="168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92F7EB3E-AFC6-CAB2-A472-C9D319A64733}"/>
                </a:ext>
              </a:extLst>
            </p:cNvPr>
            <p:cNvSpPr/>
            <p:nvPr/>
          </p:nvSpPr>
          <p:spPr>
            <a:xfrm>
              <a:off x="28391345" y="18939960"/>
              <a:ext cx="28066" cy="28066"/>
            </a:xfrm>
            <a:custGeom>
              <a:avLst/>
              <a:gdLst>
                <a:gd name="connsiteX0" fmla="*/ 168 w 28066"/>
                <a:gd name="connsiteY0" fmla="*/ 208 h 28066"/>
                <a:gd name="connsiteX1" fmla="*/ 28235 w 28066"/>
                <a:gd name="connsiteY1" fmla="*/ 208 h 28066"/>
                <a:gd name="connsiteX2" fmla="*/ 28235 w 28066"/>
                <a:gd name="connsiteY2" fmla="*/ 28275 h 28066"/>
                <a:gd name="connsiteX3" fmla="*/ 168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208"/>
                  </a:moveTo>
                  <a:lnTo>
                    <a:pt x="28235" y="208"/>
                  </a:lnTo>
                  <a:lnTo>
                    <a:pt x="28235" y="28275"/>
                  </a:lnTo>
                  <a:lnTo>
                    <a:pt x="168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DBA3B141-680F-79E7-3B44-8F7B45265813}"/>
                </a:ext>
              </a:extLst>
            </p:cNvPr>
            <p:cNvSpPr/>
            <p:nvPr/>
          </p:nvSpPr>
          <p:spPr>
            <a:xfrm>
              <a:off x="28391345" y="18968027"/>
              <a:ext cx="28066" cy="28066"/>
            </a:xfrm>
            <a:custGeom>
              <a:avLst/>
              <a:gdLst>
                <a:gd name="connsiteX0" fmla="*/ 168 w 28066"/>
                <a:gd name="connsiteY0" fmla="*/ 216 h 28066"/>
                <a:gd name="connsiteX1" fmla="*/ 28235 w 28066"/>
                <a:gd name="connsiteY1" fmla="*/ 216 h 28066"/>
                <a:gd name="connsiteX2" fmla="*/ 28235 w 28066"/>
                <a:gd name="connsiteY2" fmla="*/ 28283 h 28066"/>
                <a:gd name="connsiteX3" fmla="*/ 168 w 28066"/>
                <a:gd name="connsiteY3" fmla="*/ 2828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216"/>
                  </a:moveTo>
                  <a:lnTo>
                    <a:pt x="28235" y="216"/>
                  </a:lnTo>
                  <a:lnTo>
                    <a:pt x="28235" y="28283"/>
                  </a:lnTo>
                  <a:lnTo>
                    <a:pt x="168" y="2828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CF76B509-08A7-3891-BB5E-BFE7432BDE41}"/>
                </a:ext>
              </a:extLst>
            </p:cNvPr>
            <p:cNvSpPr/>
            <p:nvPr/>
          </p:nvSpPr>
          <p:spPr>
            <a:xfrm>
              <a:off x="28391345" y="19024160"/>
              <a:ext cx="28066" cy="28066"/>
            </a:xfrm>
            <a:custGeom>
              <a:avLst/>
              <a:gdLst>
                <a:gd name="connsiteX0" fmla="*/ 168 w 28066"/>
                <a:gd name="connsiteY0" fmla="*/ 232 h 28066"/>
                <a:gd name="connsiteX1" fmla="*/ 28235 w 28066"/>
                <a:gd name="connsiteY1" fmla="*/ 232 h 28066"/>
                <a:gd name="connsiteX2" fmla="*/ 28235 w 28066"/>
                <a:gd name="connsiteY2" fmla="*/ 28299 h 28066"/>
                <a:gd name="connsiteX3" fmla="*/ 168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232"/>
                  </a:moveTo>
                  <a:lnTo>
                    <a:pt x="28235" y="232"/>
                  </a:lnTo>
                  <a:lnTo>
                    <a:pt x="28235" y="28299"/>
                  </a:lnTo>
                  <a:lnTo>
                    <a:pt x="168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C5BE7020-42DC-0E91-9346-A7F77FA66B63}"/>
                </a:ext>
              </a:extLst>
            </p:cNvPr>
            <p:cNvSpPr/>
            <p:nvPr/>
          </p:nvSpPr>
          <p:spPr>
            <a:xfrm>
              <a:off x="28391345" y="19052227"/>
              <a:ext cx="28066" cy="28066"/>
            </a:xfrm>
            <a:custGeom>
              <a:avLst/>
              <a:gdLst>
                <a:gd name="connsiteX0" fmla="*/ 168 w 28066"/>
                <a:gd name="connsiteY0" fmla="*/ 240 h 28066"/>
                <a:gd name="connsiteX1" fmla="*/ 28235 w 28066"/>
                <a:gd name="connsiteY1" fmla="*/ 240 h 28066"/>
                <a:gd name="connsiteX2" fmla="*/ 28235 w 28066"/>
                <a:gd name="connsiteY2" fmla="*/ 28307 h 28066"/>
                <a:gd name="connsiteX3" fmla="*/ 168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68" y="240"/>
                  </a:moveTo>
                  <a:lnTo>
                    <a:pt x="28235" y="240"/>
                  </a:lnTo>
                  <a:lnTo>
                    <a:pt x="28235" y="28307"/>
                  </a:lnTo>
                  <a:lnTo>
                    <a:pt x="168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CABF1D5F-DD4B-62BE-D702-0437A62604F3}"/>
                </a:ext>
              </a:extLst>
            </p:cNvPr>
            <p:cNvSpPr/>
            <p:nvPr/>
          </p:nvSpPr>
          <p:spPr>
            <a:xfrm>
              <a:off x="28419411" y="18322493"/>
              <a:ext cx="28066" cy="28066"/>
            </a:xfrm>
            <a:custGeom>
              <a:avLst/>
              <a:gdLst>
                <a:gd name="connsiteX0" fmla="*/ 176 w 28066"/>
                <a:gd name="connsiteY0" fmla="*/ 32 h 28066"/>
                <a:gd name="connsiteX1" fmla="*/ 28243 w 28066"/>
                <a:gd name="connsiteY1" fmla="*/ 32 h 28066"/>
                <a:gd name="connsiteX2" fmla="*/ 28243 w 28066"/>
                <a:gd name="connsiteY2" fmla="*/ 28099 h 28066"/>
                <a:gd name="connsiteX3" fmla="*/ 176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76" y="32"/>
                  </a:moveTo>
                  <a:lnTo>
                    <a:pt x="28243" y="32"/>
                  </a:lnTo>
                  <a:lnTo>
                    <a:pt x="28243" y="28099"/>
                  </a:lnTo>
                  <a:lnTo>
                    <a:pt x="176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0BF43B08-1ED8-AED1-258C-799A8933A6B5}"/>
                </a:ext>
              </a:extLst>
            </p:cNvPr>
            <p:cNvSpPr/>
            <p:nvPr/>
          </p:nvSpPr>
          <p:spPr>
            <a:xfrm>
              <a:off x="28419411" y="18378627"/>
              <a:ext cx="28066" cy="28066"/>
            </a:xfrm>
            <a:custGeom>
              <a:avLst/>
              <a:gdLst>
                <a:gd name="connsiteX0" fmla="*/ 176 w 28066"/>
                <a:gd name="connsiteY0" fmla="*/ 48 h 28066"/>
                <a:gd name="connsiteX1" fmla="*/ 28243 w 28066"/>
                <a:gd name="connsiteY1" fmla="*/ 48 h 28066"/>
                <a:gd name="connsiteX2" fmla="*/ 28243 w 28066"/>
                <a:gd name="connsiteY2" fmla="*/ 28115 h 28066"/>
                <a:gd name="connsiteX3" fmla="*/ 176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76" y="48"/>
                  </a:moveTo>
                  <a:lnTo>
                    <a:pt x="28243" y="48"/>
                  </a:lnTo>
                  <a:lnTo>
                    <a:pt x="28243" y="28115"/>
                  </a:lnTo>
                  <a:lnTo>
                    <a:pt x="176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D91C434B-6935-FDAC-945B-9F2CDD31F411}"/>
                </a:ext>
              </a:extLst>
            </p:cNvPr>
            <p:cNvSpPr/>
            <p:nvPr/>
          </p:nvSpPr>
          <p:spPr>
            <a:xfrm>
              <a:off x="28419411" y="18434760"/>
              <a:ext cx="28066" cy="28066"/>
            </a:xfrm>
            <a:custGeom>
              <a:avLst/>
              <a:gdLst>
                <a:gd name="connsiteX0" fmla="*/ 176 w 28066"/>
                <a:gd name="connsiteY0" fmla="*/ 64 h 28066"/>
                <a:gd name="connsiteX1" fmla="*/ 28243 w 28066"/>
                <a:gd name="connsiteY1" fmla="*/ 64 h 28066"/>
                <a:gd name="connsiteX2" fmla="*/ 28243 w 28066"/>
                <a:gd name="connsiteY2" fmla="*/ 28131 h 28066"/>
                <a:gd name="connsiteX3" fmla="*/ 176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76" y="64"/>
                  </a:moveTo>
                  <a:lnTo>
                    <a:pt x="28243" y="64"/>
                  </a:lnTo>
                  <a:lnTo>
                    <a:pt x="28243" y="28131"/>
                  </a:lnTo>
                  <a:lnTo>
                    <a:pt x="176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06FB161A-2DFC-BF70-ECB3-A16E53584175}"/>
                </a:ext>
              </a:extLst>
            </p:cNvPr>
            <p:cNvSpPr/>
            <p:nvPr/>
          </p:nvSpPr>
          <p:spPr>
            <a:xfrm>
              <a:off x="28419411" y="18490893"/>
              <a:ext cx="28066" cy="28066"/>
            </a:xfrm>
            <a:custGeom>
              <a:avLst/>
              <a:gdLst>
                <a:gd name="connsiteX0" fmla="*/ 176 w 28066"/>
                <a:gd name="connsiteY0" fmla="*/ 80 h 28066"/>
                <a:gd name="connsiteX1" fmla="*/ 28243 w 28066"/>
                <a:gd name="connsiteY1" fmla="*/ 80 h 28066"/>
                <a:gd name="connsiteX2" fmla="*/ 28243 w 28066"/>
                <a:gd name="connsiteY2" fmla="*/ 28147 h 28066"/>
                <a:gd name="connsiteX3" fmla="*/ 176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76" y="80"/>
                  </a:moveTo>
                  <a:lnTo>
                    <a:pt x="28243" y="80"/>
                  </a:lnTo>
                  <a:lnTo>
                    <a:pt x="28243" y="28147"/>
                  </a:lnTo>
                  <a:lnTo>
                    <a:pt x="176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24A81554-7F39-295A-585C-50D8274C9410}"/>
                </a:ext>
              </a:extLst>
            </p:cNvPr>
            <p:cNvSpPr/>
            <p:nvPr/>
          </p:nvSpPr>
          <p:spPr>
            <a:xfrm>
              <a:off x="28419411" y="18575093"/>
              <a:ext cx="28066" cy="28066"/>
            </a:xfrm>
            <a:custGeom>
              <a:avLst/>
              <a:gdLst>
                <a:gd name="connsiteX0" fmla="*/ 176 w 28066"/>
                <a:gd name="connsiteY0" fmla="*/ 104 h 28066"/>
                <a:gd name="connsiteX1" fmla="*/ 28243 w 28066"/>
                <a:gd name="connsiteY1" fmla="*/ 104 h 28066"/>
                <a:gd name="connsiteX2" fmla="*/ 28243 w 28066"/>
                <a:gd name="connsiteY2" fmla="*/ 28171 h 28066"/>
                <a:gd name="connsiteX3" fmla="*/ 176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76" y="104"/>
                  </a:moveTo>
                  <a:lnTo>
                    <a:pt x="28243" y="104"/>
                  </a:lnTo>
                  <a:lnTo>
                    <a:pt x="28243" y="28171"/>
                  </a:lnTo>
                  <a:lnTo>
                    <a:pt x="176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BD666E7E-E3DC-12F5-6DCF-98A88F99F8CB}"/>
                </a:ext>
              </a:extLst>
            </p:cNvPr>
            <p:cNvSpPr/>
            <p:nvPr/>
          </p:nvSpPr>
          <p:spPr>
            <a:xfrm>
              <a:off x="28419411" y="18631227"/>
              <a:ext cx="28066" cy="28066"/>
            </a:xfrm>
            <a:custGeom>
              <a:avLst/>
              <a:gdLst>
                <a:gd name="connsiteX0" fmla="*/ 176 w 28066"/>
                <a:gd name="connsiteY0" fmla="*/ 120 h 28066"/>
                <a:gd name="connsiteX1" fmla="*/ 28243 w 28066"/>
                <a:gd name="connsiteY1" fmla="*/ 120 h 28066"/>
                <a:gd name="connsiteX2" fmla="*/ 28243 w 28066"/>
                <a:gd name="connsiteY2" fmla="*/ 28187 h 28066"/>
                <a:gd name="connsiteX3" fmla="*/ 176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76" y="120"/>
                  </a:moveTo>
                  <a:lnTo>
                    <a:pt x="28243" y="120"/>
                  </a:lnTo>
                  <a:lnTo>
                    <a:pt x="28243" y="28187"/>
                  </a:lnTo>
                  <a:lnTo>
                    <a:pt x="176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973B1553-9D2D-ED08-DBA8-8B09996E5DA1}"/>
                </a:ext>
              </a:extLst>
            </p:cNvPr>
            <p:cNvSpPr/>
            <p:nvPr/>
          </p:nvSpPr>
          <p:spPr>
            <a:xfrm>
              <a:off x="28419411" y="18715427"/>
              <a:ext cx="28066" cy="28066"/>
            </a:xfrm>
            <a:custGeom>
              <a:avLst/>
              <a:gdLst>
                <a:gd name="connsiteX0" fmla="*/ 176 w 28066"/>
                <a:gd name="connsiteY0" fmla="*/ 144 h 28066"/>
                <a:gd name="connsiteX1" fmla="*/ 28243 w 28066"/>
                <a:gd name="connsiteY1" fmla="*/ 144 h 28066"/>
                <a:gd name="connsiteX2" fmla="*/ 28243 w 28066"/>
                <a:gd name="connsiteY2" fmla="*/ 28211 h 28066"/>
                <a:gd name="connsiteX3" fmla="*/ 176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76" y="144"/>
                  </a:moveTo>
                  <a:lnTo>
                    <a:pt x="28243" y="144"/>
                  </a:lnTo>
                  <a:lnTo>
                    <a:pt x="28243" y="28211"/>
                  </a:lnTo>
                  <a:lnTo>
                    <a:pt x="176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496F7FC7-0E9A-5ECA-078C-A1A33DB637DE}"/>
                </a:ext>
              </a:extLst>
            </p:cNvPr>
            <p:cNvSpPr/>
            <p:nvPr/>
          </p:nvSpPr>
          <p:spPr>
            <a:xfrm>
              <a:off x="28419411" y="18771560"/>
              <a:ext cx="28066" cy="28066"/>
            </a:xfrm>
            <a:custGeom>
              <a:avLst/>
              <a:gdLst>
                <a:gd name="connsiteX0" fmla="*/ 176 w 28066"/>
                <a:gd name="connsiteY0" fmla="*/ 160 h 28066"/>
                <a:gd name="connsiteX1" fmla="*/ 28243 w 28066"/>
                <a:gd name="connsiteY1" fmla="*/ 160 h 28066"/>
                <a:gd name="connsiteX2" fmla="*/ 28243 w 28066"/>
                <a:gd name="connsiteY2" fmla="*/ 28227 h 28066"/>
                <a:gd name="connsiteX3" fmla="*/ 176 w 28066"/>
                <a:gd name="connsiteY3" fmla="*/ 2822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76" y="160"/>
                  </a:moveTo>
                  <a:lnTo>
                    <a:pt x="28243" y="160"/>
                  </a:lnTo>
                  <a:lnTo>
                    <a:pt x="28243" y="28227"/>
                  </a:lnTo>
                  <a:lnTo>
                    <a:pt x="176" y="2822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67ED1C5F-5048-4D66-3BD4-D930D63746F7}"/>
                </a:ext>
              </a:extLst>
            </p:cNvPr>
            <p:cNvSpPr/>
            <p:nvPr/>
          </p:nvSpPr>
          <p:spPr>
            <a:xfrm>
              <a:off x="28419411" y="18799627"/>
              <a:ext cx="28066" cy="28066"/>
            </a:xfrm>
            <a:custGeom>
              <a:avLst/>
              <a:gdLst>
                <a:gd name="connsiteX0" fmla="*/ 176 w 28066"/>
                <a:gd name="connsiteY0" fmla="*/ 168 h 28066"/>
                <a:gd name="connsiteX1" fmla="*/ 28243 w 28066"/>
                <a:gd name="connsiteY1" fmla="*/ 168 h 28066"/>
                <a:gd name="connsiteX2" fmla="*/ 28243 w 28066"/>
                <a:gd name="connsiteY2" fmla="*/ 28235 h 28066"/>
                <a:gd name="connsiteX3" fmla="*/ 176 w 28066"/>
                <a:gd name="connsiteY3" fmla="*/ 2823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76" y="168"/>
                  </a:moveTo>
                  <a:lnTo>
                    <a:pt x="28243" y="168"/>
                  </a:lnTo>
                  <a:lnTo>
                    <a:pt x="28243" y="28235"/>
                  </a:lnTo>
                  <a:lnTo>
                    <a:pt x="176" y="2823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106D7818-A6D0-5D4D-FC3B-F89563DE4B0B}"/>
                </a:ext>
              </a:extLst>
            </p:cNvPr>
            <p:cNvSpPr/>
            <p:nvPr/>
          </p:nvSpPr>
          <p:spPr>
            <a:xfrm>
              <a:off x="28419411" y="18968027"/>
              <a:ext cx="28066" cy="28066"/>
            </a:xfrm>
            <a:custGeom>
              <a:avLst/>
              <a:gdLst>
                <a:gd name="connsiteX0" fmla="*/ 176 w 28066"/>
                <a:gd name="connsiteY0" fmla="*/ 216 h 28066"/>
                <a:gd name="connsiteX1" fmla="*/ 28243 w 28066"/>
                <a:gd name="connsiteY1" fmla="*/ 216 h 28066"/>
                <a:gd name="connsiteX2" fmla="*/ 28243 w 28066"/>
                <a:gd name="connsiteY2" fmla="*/ 28283 h 28066"/>
                <a:gd name="connsiteX3" fmla="*/ 176 w 28066"/>
                <a:gd name="connsiteY3" fmla="*/ 2828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76" y="216"/>
                  </a:moveTo>
                  <a:lnTo>
                    <a:pt x="28243" y="216"/>
                  </a:lnTo>
                  <a:lnTo>
                    <a:pt x="28243" y="28283"/>
                  </a:lnTo>
                  <a:lnTo>
                    <a:pt x="176" y="2828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F87B6C98-6410-4A9B-578F-006790974C47}"/>
                </a:ext>
              </a:extLst>
            </p:cNvPr>
            <p:cNvSpPr/>
            <p:nvPr/>
          </p:nvSpPr>
          <p:spPr>
            <a:xfrm>
              <a:off x="28419411" y="19024160"/>
              <a:ext cx="28066" cy="28066"/>
            </a:xfrm>
            <a:custGeom>
              <a:avLst/>
              <a:gdLst>
                <a:gd name="connsiteX0" fmla="*/ 176 w 28066"/>
                <a:gd name="connsiteY0" fmla="*/ 232 h 28066"/>
                <a:gd name="connsiteX1" fmla="*/ 28243 w 28066"/>
                <a:gd name="connsiteY1" fmla="*/ 232 h 28066"/>
                <a:gd name="connsiteX2" fmla="*/ 28243 w 28066"/>
                <a:gd name="connsiteY2" fmla="*/ 28299 h 28066"/>
                <a:gd name="connsiteX3" fmla="*/ 176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76" y="232"/>
                  </a:moveTo>
                  <a:lnTo>
                    <a:pt x="28243" y="232"/>
                  </a:lnTo>
                  <a:lnTo>
                    <a:pt x="28243" y="28299"/>
                  </a:lnTo>
                  <a:lnTo>
                    <a:pt x="176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3194B868-C3FE-1EA0-4C8D-90E19BC9C1AE}"/>
                </a:ext>
              </a:extLst>
            </p:cNvPr>
            <p:cNvSpPr/>
            <p:nvPr/>
          </p:nvSpPr>
          <p:spPr>
            <a:xfrm>
              <a:off x="28447478" y="18350560"/>
              <a:ext cx="28066" cy="28066"/>
            </a:xfrm>
            <a:custGeom>
              <a:avLst/>
              <a:gdLst>
                <a:gd name="connsiteX0" fmla="*/ 184 w 28066"/>
                <a:gd name="connsiteY0" fmla="*/ 40 h 28066"/>
                <a:gd name="connsiteX1" fmla="*/ 28251 w 28066"/>
                <a:gd name="connsiteY1" fmla="*/ 40 h 28066"/>
                <a:gd name="connsiteX2" fmla="*/ 28251 w 28066"/>
                <a:gd name="connsiteY2" fmla="*/ 28107 h 28066"/>
                <a:gd name="connsiteX3" fmla="*/ 184 w 28066"/>
                <a:gd name="connsiteY3" fmla="*/ 281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40"/>
                  </a:moveTo>
                  <a:lnTo>
                    <a:pt x="28251" y="40"/>
                  </a:lnTo>
                  <a:lnTo>
                    <a:pt x="28251" y="28107"/>
                  </a:lnTo>
                  <a:lnTo>
                    <a:pt x="184" y="281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C00BA6AF-ED67-920E-B9EC-2379D4FB7010}"/>
                </a:ext>
              </a:extLst>
            </p:cNvPr>
            <p:cNvSpPr/>
            <p:nvPr/>
          </p:nvSpPr>
          <p:spPr>
            <a:xfrm>
              <a:off x="28447478" y="18406693"/>
              <a:ext cx="28066" cy="28066"/>
            </a:xfrm>
            <a:custGeom>
              <a:avLst/>
              <a:gdLst>
                <a:gd name="connsiteX0" fmla="*/ 184 w 28066"/>
                <a:gd name="connsiteY0" fmla="*/ 56 h 28066"/>
                <a:gd name="connsiteX1" fmla="*/ 28251 w 28066"/>
                <a:gd name="connsiteY1" fmla="*/ 56 h 28066"/>
                <a:gd name="connsiteX2" fmla="*/ 28251 w 28066"/>
                <a:gd name="connsiteY2" fmla="*/ 28123 h 28066"/>
                <a:gd name="connsiteX3" fmla="*/ 184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56"/>
                  </a:moveTo>
                  <a:lnTo>
                    <a:pt x="28251" y="56"/>
                  </a:lnTo>
                  <a:lnTo>
                    <a:pt x="28251" y="28123"/>
                  </a:lnTo>
                  <a:lnTo>
                    <a:pt x="184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8909FDE-6AD9-2E96-0208-29B103398947}"/>
                </a:ext>
              </a:extLst>
            </p:cNvPr>
            <p:cNvSpPr/>
            <p:nvPr/>
          </p:nvSpPr>
          <p:spPr>
            <a:xfrm>
              <a:off x="28447478" y="18434760"/>
              <a:ext cx="28066" cy="28066"/>
            </a:xfrm>
            <a:custGeom>
              <a:avLst/>
              <a:gdLst>
                <a:gd name="connsiteX0" fmla="*/ 184 w 28066"/>
                <a:gd name="connsiteY0" fmla="*/ 64 h 28066"/>
                <a:gd name="connsiteX1" fmla="*/ 28251 w 28066"/>
                <a:gd name="connsiteY1" fmla="*/ 64 h 28066"/>
                <a:gd name="connsiteX2" fmla="*/ 28251 w 28066"/>
                <a:gd name="connsiteY2" fmla="*/ 28131 h 28066"/>
                <a:gd name="connsiteX3" fmla="*/ 184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64"/>
                  </a:moveTo>
                  <a:lnTo>
                    <a:pt x="28251" y="64"/>
                  </a:lnTo>
                  <a:lnTo>
                    <a:pt x="28251" y="28131"/>
                  </a:lnTo>
                  <a:lnTo>
                    <a:pt x="184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F23513EE-3AC4-0B96-2937-C977D64560D0}"/>
                </a:ext>
              </a:extLst>
            </p:cNvPr>
            <p:cNvSpPr/>
            <p:nvPr/>
          </p:nvSpPr>
          <p:spPr>
            <a:xfrm>
              <a:off x="28447478" y="18518960"/>
              <a:ext cx="28066" cy="28066"/>
            </a:xfrm>
            <a:custGeom>
              <a:avLst/>
              <a:gdLst>
                <a:gd name="connsiteX0" fmla="*/ 184 w 28066"/>
                <a:gd name="connsiteY0" fmla="*/ 88 h 28066"/>
                <a:gd name="connsiteX1" fmla="*/ 28251 w 28066"/>
                <a:gd name="connsiteY1" fmla="*/ 88 h 28066"/>
                <a:gd name="connsiteX2" fmla="*/ 28251 w 28066"/>
                <a:gd name="connsiteY2" fmla="*/ 28155 h 28066"/>
                <a:gd name="connsiteX3" fmla="*/ 184 w 28066"/>
                <a:gd name="connsiteY3" fmla="*/ 2815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88"/>
                  </a:moveTo>
                  <a:lnTo>
                    <a:pt x="28251" y="88"/>
                  </a:lnTo>
                  <a:lnTo>
                    <a:pt x="28251" y="28155"/>
                  </a:lnTo>
                  <a:lnTo>
                    <a:pt x="184" y="2815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10E0E3A-BE75-47FE-A858-167192D95C2E}"/>
                </a:ext>
              </a:extLst>
            </p:cNvPr>
            <p:cNvSpPr/>
            <p:nvPr/>
          </p:nvSpPr>
          <p:spPr>
            <a:xfrm>
              <a:off x="28447478" y="18575093"/>
              <a:ext cx="28066" cy="28066"/>
            </a:xfrm>
            <a:custGeom>
              <a:avLst/>
              <a:gdLst>
                <a:gd name="connsiteX0" fmla="*/ 184 w 28066"/>
                <a:gd name="connsiteY0" fmla="*/ 104 h 28066"/>
                <a:gd name="connsiteX1" fmla="*/ 28251 w 28066"/>
                <a:gd name="connsiteY1" fmla="*/ 104 h 28066"/>
                <a:gd name="connsiteX2" fmla="*/ 28251 w 28066"/>
                <a:gd name="connsiteY2" fmla="*/ 28171 h 28066"/>
                <a:gd name="connsiteX3" fmla="*/ 184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104"/>
                  </a:moveTo>
                  <a:lnTo>
                    <a:pt x="28251" y="104"/>
                  </a:lnTo>
                  <a:lnTo>
                    <a:pt x="28251" y="28171"/>
                  </a:lnTo>
                  <a:lnTo>
                    <a:pt x="184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C296396E-E420-4895-DB4D-CBBB3C6CD178}"/>
                </a:ext>
              </a:extLst>
            </p:cNvPr>
            <p:cNvSpPr/>
            <p:nvPr/>
          </p:nvSpPr>
          <p:spPr>
            <a:xfrm>
              <a:off x="28447478" y="18631227"/>
              <a:ext cx="28066" cy="28066"/>
            </a:xfrm>
            <a:custGeom>
              <a:avLst/>
              <a:gdLst>
                <a:gd name="connsiteX0" fmla="*/ 184 w 28066"/>
                <a:gd name="connsiteY0" fmla="*/ 120 h 28066"/>
                <a:gd name="connsiteX1" fmla="*/ 28251 w 28066"/>
                <a:gd name="connsiteY1" fmla="*/ 120 h 28066"/>
                <a:gd name="connsiteX2" fmla="*/ 28251 w 28066"/>
                <a:gd name="connsiteY2" fmla="*/ 28187 h 28066"/>
                <a:gd name="connsiteX3" fmla="*/ 184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120"/>
                  </a:moveTo>
                  <a:lnTo>
                    <a:pt x="28251" y="120"/>
                  </a:lnTo>
                  <a:lnTo>
                    <a:pt x="28251" y="28187"/>
                  </a:lnTo>
                  <a:lnTo>
                    <a:pt x="184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8CE626CE-187C-D5B6-510C-DBF0768C0370}"/>
                </a:ext>
              </a:extLst>
            </p:cNvPr>
            <p:cNvSpPr/>
            <p:nvPr/>
          </p:nvSpPr>
          <p:spPr>
            <a:xfrm>
              <a:off x="28447478" y="18715427"/>
              <a:ext cx="28066" cy="28066"/>
            </a:xfrm>
            <a:custGeom>
              <a:avLst/>
              <a:gdLst>
                <a:gd name="connsiteX0" fmla="*/ 184 w 28066"/>
                <a:gd name="connsiteY0" fmla="*/ 144 h 28066"/>
                <a:gd name="connsiteX1" fmla="*/ 28251 w 28066"/>
                <a:gd name="connsiteY1" fmla="*/ 144 h 28066"/>
                <a:gd name="connsiteX2" fmla="*/ 28251 w 28066"/>
                <a:gd name="connsiteY2" fmla="*/ 28211 h 28066"/>
                <a:gd name="connsiteX3" fmla="*/ 184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144"/>
                  </a:moveTo>
                  <a:lnTo>
                    <a:pt x="28251" y="144"/>
                  </a:lnTo>
                  <a:lnTo>
                    <a:pt x="28251" y="28211"/>
                  </a:lnTo>
                  <a:lnTo>
                    <a:pt x="184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29254324-31F7-6F76-AB20-5AB99CABE7C7}"/>
                </a:ext>
              </a:extLst>
            </p:cNvPr>
            <p:cNvSpPr/>
            <p:nvPr/>
          </p:nvSpPr>
          <p:spPr>
            <a:xfrm>
              <a:off x="28447478" y="18799627"/>
              <a:ext cx="28066" cy="28066"/>
            </a:xfrm>
            <a:custGeom>
              <a:avLst/>
              <a:gdLst>
                <a:gd name="connsiteX0" fmla="*/ 184 w 28066"/>
                <a:gd name="connsiteY0" fmla="*/ 168 h 28066"/>
                <a:gd name="connsiteX1" fmla="*/ 28251 w 28066"/>
                <a:gd name="connsiteY1" fmla="*/ 168 h 28066"/>
                <a:gd name="connsiteX2" fmla="*/ 28251 w 28066"/>
                <a:gd name="connsiteY2" fmla="*/ 28235 h 28066"/>
                <a:gd name="connsiteX3" fmla="*/ 184 w 28066"/>
                <a:gd name="connsiteY3" fmla="*/ 2823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168"/>
                  </a:moveTo>
                  <a:lnTo>
                    <a:pt x="28251" y="168"/>
                  </a:lnTo>
                  <a:lnTo>
                    <a:pt x="28251" y="28235"/>
                  </a:lnTo>
                  <a:lnTo>
                    <a:pt x="184" y="2823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DCD46E13-9D5A-1BBA-E29B-18C9A5AFBE72}"/>
                </a:ext>
              </a:extLst>
            </p:cNvPr>
            <p:cNvSpPr/>
            <p:nvPr/>
          </p:nvSpPr>
          <p:spPr>
            <a:xfrm>
              <a:off x="28447478" y="18827693"/>
              <a:ext cx="28066" cy="28066"/>
            </a:xfrm>
            <a:custGeom>
              <a:avLst/>
              <a:gdLst>
                <a:gd name="connsiteX0" fmla="*/ 184 w 28066"/>
                <a:gd name="connsiteY0" fmla="*/ 176 h 28066"/>
                <a:gd name="connsiteX1" fmla="*/ 28251 w 28066"/>
                <a:gd name="connsiteY1" fmla="*/ 176 h 28066"/>
                <a:gd name="connsiteX2" fmla="*/ 28251 w 28066"/>
                <a:gd name="connsiteY2" fmla="*/ 28243 h 28066"/>
                <a:gd name="connsiteX3" fmla="*/ 184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176"/>
                  </a:moveTo>
                  <a:lnTo>
                    <a:pt x="28251" y="176"/>
                  </a:lnTo>
                  <a:lnTo>
                    <a:pt x="28251" y="28243"/>
                  </a:lnTo>
                  <a:lnTo>
                    <a:pt x="184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D1D97AD8-9251-D288-A08E-9B01CACDDEF4}"/>
                </a:ext>
              </a:extLst>
            </p:cNvPr>
            <p:cNvSpPr/>
            <p:nvPr/>
          </p:nvSpPr>
          <p:spPr>
            <a:xfrm>
              <a:off x="28447478" y="18855760"/>
              <a:ext cx="28066" cy="28066"/>
            </a:xfrm>
            <a:custGeom>
              <a:avLst/>
              <a:gdLst>
                <a:gd name="connsiteX0" fmla="*/ 184 w 28066"/>
                <a:gd name="connsiteY0" fmla="*/ 184 h 28066"/>
                <a:gd name="connsiteX1" fmla="*/ 28251 w 28066"/>
                <a:gd name="connsiteY1" fmla="*/ 184 h 28066"/>
                <a:gd name="connsiteX2" fmla="*/ 28251 w 28066"/>
                <a:gd name="connsiteY2" fmla="*/ 28251 h 28066"/>
                <a:gd name="connsiteX3" fmla="*/ 184 w 28066"/>
                <a:gd name="connsiteY3" fmla="*/ 2825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184"/>
                  </a:moveTo>
                  <a:lnTo>
                    <a:pt x="28251" y="184"/>
                  </a:lnTo>
                  <a:lnTo>
                    <a:pt x="28251" y="28251"/>
                  </a:lnTo>
                  <a:lnTo>
                    <a:pt x="184" y="2825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E810855A-20C2-B3FB-48AF-D2591A2A18DA}"/>
                </a:ext>
              </a:extLst>
            </p:cNvPr>
            <p:cNvSpPr/>
            <p:nvPr/>
          </p:nvSpPr>
          <p:spPr>
            <a:xfrm>
              <a:off x="28447478" y="18883827"/>
              <a:ext cx="28066" cy="28066"/>
            </a:xfrm>
            <a:custGeom>
              <a:avLst/>
              <a:gdLst>
                <a:gd name="connsiteX0" fmla="*/ 184 w 28066"/>
                <a:gd name="connsiteY0" fmla="*/ 192 h 28066"/>
                <a:gd name="connsiteX1" fmla="*/ 28251 w 28066"/>
                <a:gd name="connsiteY1" fmla="*/ 192 h 28066"/>
                <a:gd name="connsiteX2" fmla="*/ 28251 w 28066"/>
                <a:gd name="connsiteY2" fmla="*/ 28259 h 28066"/>
                <a:gd name="connsiteX3" fmla="*/ 184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192"/>
                  </a:moveTo>
                  <a:lnTo>
                    <a:pt x="28251" y="192"/>
                  </a:lnTo>
                  <a:lnTo>
                    <a:pt x="28251" y="28259"/>
                  </a:lnTo>
                  <a:lnTo>
                    <a:pt x="184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A39E4556-F7D4-13CE-65F7-5D13AF0A622A}"/>
                </a:ext>
              </a:extLst>
            </p:cNvPr>
            <p:cNvSpPr/>
            <p:nvPr/>
          </p:nvSpPr>
          <p:spPr>
            <a:xfrm>
              <a:off x="28447478" y="18939960"/>
              <a:ext cx="28066" cy="28066"/>
            </a:xfrm>
            <a:custGeom>
              <a:avLst/>
              <a:gdLst>
                <a:gd name="connsiteX0" fmla="*/ 184 w 28066"/>
                <a:gd name="connsiteY0" fmla="*/ 208 h 28066"/>
                <a:gd name="connsiteX1" fmla="*/ 28251 w 28066"/>
                <a:gd name="connsiteY1" fmla="*/ 208 h 28066"/>
                <a:gd name="connsiteX2" fmla="*/ 28251 w 28066"/>
                <a:gd name="connsiteY2" fmla="*/ 28275 h 28066"/>
                <a:gd name="connsiteX3" fmla="*/ 184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208"/>
                  </a:moveTo>
                  <a:lnTo>
                    <a:pt x="28251" y="208"/>
                  </a:lnTo>
                  <a:lnTo>
                    <a:pt x="28251" y="28275"/>
                  </a:lnTo>
                  <a:lnTo>
                    <a:pt x="184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43E25AD9-C13C-BC5C-992E-73835A5C205F}"/>
                </a:ext>
              </a:extLst>
            </p:cNvPr>
            <p:cNvSpPr/>
            <p:nvPr/>
          </p:nvSpPr>
          <p:spPr>
            <a:xfrm>
              <a:off x="28447478" y="18968027"/>
              <a:ext cx="28066" cy="28066"/>
            </a:xfrm>
            <a:custGeom>
              <a:avLst/>
              <a:gdLst>
                <a:gd name="connsiteX0" fmla="*/ 184 w 28066"/>
                <a:gd name="connsiteY0" fmla="*/ 216 h 28066"/>
                <a:gd name="connsiteX1" fmla="*/ 28251 w 28066"/>
                <a:gd name="connsiteY1" fmla="*/ 216 h 28066"/>
                <a:gd name="connsiteX2" fmla="*/ 28251 w 28066"/>
                <a:gd name="connsiteY2" fmla="*/ 28283 h 28066"/>
                <a:gd name="connsiteX3" fmla="*/ 184 w 28066"/>
                <a:gd name="connsiteY3" fmla="*/ 2828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216"/>
                  </a:moveTo>
                  <a:lnTo>
                    <a:pt x="28251" y="216"/>
                  </a:lnTo>
                  <a:lnTo>
                    <a:pt x="28251" y="28283"/>
                  </a:lnTo>
                  <a:lnTo>
                    <a:pt x="184" y="2828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84BEBCC2-B36E-6C7A-A313-0E37FFE59A24}"/>
                </a:ext>
              </a:extLst>
            </p:cNvPr>
            <p:cNvSpPr/>
            <p:nvPr/>
          </p:nvSpPr>
          <p:spPr>
            <a:xfrm>
              <a:off x="28447478" y="18996093"/>
              <a:ext cx="28066" cy="28066"/>
            </a:xfrm>
            <a:custGeom>
              <a:avLst/>
              <a:gdLst>
                <a:gd name="connsiteX0" fmla="*/ 184 w 28066"/>
                <a:gd name="connsiteY0" fmla="*/ 224 h 28066"/>
                <a:gd name="connsiteX1" fmla="*/ 28251 w 28066"/>
                <a:gd name="connsiteY1" fmla="*/ 224 h 28066"/>
                <a:gd name="connsiteX2" fmla="*/ 28251 w 28066"/>
                <a:gd name="connsiteY2" fmla="*/ 28291 h 28066"/>
                <a:gd name="connsiteX3" fmla="*/ 184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224"/>
                  </a:moveTo>
                  <a:lnTo>
                    <a:pt x="28251" y="224"/>
                  </a:lnTo>
                  <a:lnTo>
                    <a:pt x="28251" y="28291"/>
                  </a:lnTo>
                  <a:lnTo>
                    <a:pt x="184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1FB9CA9E-B054-630D-A876-1455746DA0F9}"/>
                </a:ext>
              </a:extLst>
            </p:cNvPr>
            <p:cNvSpPr/>
            <p:nvPr/>
          </p:nvSpPr>
          <p:spPr>
            <a:xfrm>
              <a:off x="28447478" y="19024160"/>
              <a:ext cx="28066" cy="28066"/>
            </a:xfrm>
            <a:custGeom>
              <a:avLst/>
              <a:gdLst>
                <a:gd name="connsiteX0" fmla="*/ 184 w 28066"/>
                <a:gd name="connsiteY0" fmla="*/ 232 h 28066"/>
                <a:gd name="connsiteX1" fmla="*/ 28251 w 28066"/>
                <a:gd name="connsiteY1" fmla="*/ 232 h 28066"/>
                <a:gd name="connsiteX2" fmla="*/ 28251 w 28066"/>
                <a:gd name="connsiteY2" fmla="*/ 28299 h 28066"/>
                <a:gd name="connsiteX3" fmla="*/ 184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84" y="232"/>
                  </a:moveTo>
                  <a:lnTo>
                    <a:pt x="28251" y="232"/>
                  </a:lnTo>
                  <a:lnTo>
                    <a:pt x="28251" y="28299"/>
                  </a:lnTo>
                  <a:lnTo>
                    <a:pt x="184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10D52F07-FD48-1270-413D-50E08A84220C}"/>
                </a:ext>
              </a:extLst>
            </p:cNvPr>
            <p:cNvSpPr/>
            <p:nvPr/>
          </p:nvSpPr>
          <p:spPr>
            <a:xfrm>
              <a:off x="28475545" y="18378627"/>
              <a:ext cx="28066" cy="28066"/>
            </a:xfrm>
            <a:custGeom>
              <a:avLst/>
              <a:gdLst>
                <a:gd name="connsiteX0" fmla="*/ 192 w 28066"/>
                <a:gd name="connsiteY0" fmla="*/ 48 h 28066"/>
                <a:gd name="connsiteX1" fmla="*/ 28259 w 28066"/>
                <a:gd name="connsiteY1" fmla="*/ 48 h 28066"/>
                <a:gd name="connsiteX2" fmla="*/ 28259 w 28066"/>
                <a:gd name="connsiteY2" fmla="*/ 28115 h 28066"/>
                <a:gd name="connsiteX3" fmla="*/ 192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48"/>
                  </a:moveTo>
                  <a:lnTo>
                    <a:pt x="28259" y="48"/>
                  </a:lnTo>
                  <a:lnTo>
                    <a:pt x="28259" y="28115"/>
                  </a:lnTo>
                  <a:lnTo>
                    <a:pt x="192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63AACB0F-37C3-D1DD-E9C2-150F435D1FA4}"/>
                </a:ext>
              </a:extLst>
            </p:cNvPr>
            <p:cNvSpPr/>
            <p:nvPr/>
          </p:nvSpPr>
          <p:spPr>
            <a:xfrm>
              <a:off x="28475545" y="18406693"/>
              <a:ext cx="28066" cy="28066"/>
            </a:xfrm>
            <a:custGeom>
              <a:avLst/>
              <a:gdLst>
                <a:gd name="connsiteX0" fmla="*/ 192 w 28066"/>
                <a:gd name="connsiteY0" fmla="*/ 56 h 28066"/>
                <a:gd name="connsiteX1" fmla="*/ 28259 w 28066"/>
                <a:gd name="connsiteY1" fmla="*/ 56 h 28066"/>
                <a:gd name="connsiteX2" fmla="*/ 28259 w 28066"/>
                <a:gd name="connsiteY2" fmla="*/ 28123 h 28066"/>
                <a:gd name="connsiteX3" fmla="*/ 192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56"/>
                  </a:moveTo>
                  <a:lnTo>
                    <a:pt x="28259" y="56"/>
                  </a:lnTo>
                  <a:lnTo>
                    <a:pt x="28259" y="28123"/>
                  </a:lnTo>
                  <a:lnTo>
                    <a:pt x="192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449DF371-1315-6245-B3E7-D3C9DB794C45}"/>
                </a:ext>
              </a:extLst>
            </p:cNvPr>
            <p:cNvSpPr/>
            <p:nvPr/>
          </p:nvSpPr>
          <p:spPr>
            <a:xfrm>
              <a:off x="28475545" y="18462827"/>
              <a:ext cx="28066" cy="28066"/>
            </a:xfrm>
            <a:custGeom>
              <a:avLst/>
              <a:gdLst>
                <a:gd name="connsiteX0" fmla="*/ 192 w 28066"/>
                <a:gd name="connsiteY0" fmla="*/ 72 h 28066"/>
                <a:gd name="connsiteX1" fmla="*/ 28259 w 28066"/>
                <a:gd name="connsiteY1" fmla="*/ 72 h 28066"/>
                <a:gd name="connsiteX2" fmla="*/ 28259 w 28066"/>
                <a:gd name="connsiteY2" fmla="*/ 28139 h 28066"/>
                <a:gd name="connsiteX3" fmla="*/ 192 w 28066"/>
                <a:gd name="connsiteY3" fmla="*/ 2813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72"/>
                  </a:moveTo>
                  <a:lnTo>
                    <a:pt x="28259" y="72"/>
                  </a:lnTo>
                  <a:lnTo>
                    <a:pt x="28259" y="28139"/>
                  </a:lnTo>
                  <a:lnTo>
                    <a:pt x="192" y="2813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3D2658EE-41B6-7507-BBE0-206CBB490BE8}"/>
                </a:ext>
              </a:extLst>
            </p:cNvPr>
            <p:cNvSpPr/>
            <p:nvPr/>
          </p:nvSpPr>
          <p:spPr>
            <a:xfrm>
              <a:off x="28475545" y="18490893"/>
              <a:ext cx="28066" cy="28066"/>
            </a:xfrm>
            <a:custGeom>
              <a:avLst/>
              <a:gdLst>
                <a:gd name="connsiteX0" fmla="*/ 192 w 28066"/>
                <a:gd name="connsiteY0" fmla="*/ 80 h 28066"/>
                <a:gd name="connsiteX1" fmla="*/ 28259 w 28066"/>
                <a:gd name="connsiteY1" fmla="*/ 80 h 28066"/>
                <a:gd name="connsiteX2" fmla="*/ 28259 w 28066"/>
                <a:gd name="connsiteY2" fmla="*/ 28147 h 28066"/>
                <a:gd name="connsiteX3" fmla="*/ 192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80"/>
                  </a:moveTo>
                  <a:lnTo>
                    <a:pt x="28259" y="80"/>
                  </a:lnTo>
                  <a:lnTo>
                    <a:pt x="28259" y="28147"/>
                  </a:lnTo>
                  <a:lnTo>
                    <a:pt x="192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E2718AF0-8062-2C8B-1059-6755335EE8EC}"/>
                </a:ext>
              </a:extLst>
            </p:cNvPr>
            <p:cNvSpPr/>
            <p:nvPr/>
          </p:nvSpPr>
          <p:spPr>
            <a:xfrm>
              <a:off x="28475545" y="18631227"/>
              <a:ext cx="28066" cy="28066"/>
            </a:xfrm>
            <a:custGeom>
              <a:avLst/>
              <a:gdLst>
                <a:gd name="connsiteX0" fmla="*/ 192 w 28066"/>
                <a:gd name="connsiteY0" fmla="*/ 120 h 28066"/>
                <a:gd name="connsiteX1" fmla="*/ 28259 w 28066"/>
                <a:gd name="connsiteY1" fmla="*/ 120 h 28066"/>
                <a:gd name="connsiteX2" fmla="*/ 28259 w 28066"/>
                <a:gd name="connsiteY2" fmla="*/ 28187 h 28066"/>
                <a:gd name="connsiteX3" fmla="*/ 192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120"/>
                  </a:moveTo>
                  <a:lnTo>
                    <a:pt x="28259" y="120"/>
                  </a:lnTo>
                  <a:lnTo>
                    <a:pt x="28259" y="28187"/>
                  </a:lnTo>
                  <a:lnTo>
                    <a:pt x="192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EFB26C3E-7AF4-1F01-5953-0E3BECE8DC29}"/>
                </a:ext>
              </a:extLst>
            </p:cNvPr>
            <p:cNvSpPr/>
            <p:nvPr/>
          </p:nvSpPr>
          <p:spPr>
            <a:xfrm>
              <a:off x="28475545" y="18659293"/>
              <a:ext cx="28066" cy="28066"/>
            </a:xfrm>
            <a:custGeom>
              <a:avLst/>
              <a:gdLst>
                <a:gd name="connsiteX0" fmla="*/ 192 w 28066"/>
                <a:gd name="connsiteY0" fmla="*/ 128 h 28066"/>
                <a:gd name="connsiteX1" fmla="*/ 28259 w 28066"/>
                <a:gd name="connsiteY1" fmla="*/ 128 h 28066"/>
                <a:gd name="connsiteX2" fmla="*/ 28259 w 28066"/>
                <a:gd name="connsiteY2" fmla="*/ 28195 h 28066"/>
                <a:gd name="connsiteX3" fmla="*/ 192 w 28066"/>
                <a:gd name="connsiteY3" fmla="*/ 2819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128"/>
                  </a:moveTo>
                  <a:lnTo>
                    <a:pt x="28259" y="128"/>
                  </a:lnTo>
                  <a:lnTo>
                    <a:pt x="28259" y="28195"/>
                  </a:lnTo>
                  <a:lnTo>
                    <a:pt x="192" y="2819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826C0D65-AB1A-475F-3025-95C75E847CDC}"/>
                </a:ext>
              </a:extLst>
            </p:cNvPr>
            <p:cNvSpPr/>
            <p:nvPr/>
          </p:nvSpPr>
          <p:spPr>
            <a:xfrm>
              <a:off x="28475545" y="18687360"/>
              <a:ext cx="28066" cy="28066"/>
            </a:xfrm>
            <a:custGeom>
              <a:avLst/>
              <a:gdLst>
                <a:gd name="connsiteX0" fmla="*/ 192 w 28066"/>
                <a:gd name="connsiteY0" fmla="*/ 136 h 28066"/>
                <a:gd name="connsiteX1" fmla="*/ 28259 w 28066"/>
                <a:gd name="connsiteY1" fmla="*/ 136 h 28066"/>
                <a:gd name="connsiteX2" fmla="*/ 28259 w 28066"/>
                <a:gd name="connsiteY2" fmla="*/ 28203 h 28066"/>
                <a:gd name="connsiteX3" fmla="*/ 192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136"/>
                  </a:moveTo>
                  <a:lnTo>
                    <a:pt x="28259" y="136"/>
                  </a:lnTo>
                  <a:lnTo>
                    <a:pt x="28259" y="28203"/>
                  </a:lnTo>
                  <a:lnTo>
                    <a:pt x="192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341ACFF-C48E-2138-0A42-311137B2B55D}"/>
                </a:ext>
              </a:extLst>
            </p:cNvPr>
            <p:cNvSpPr/>
            <p:nvPr/>
          </p:nvSpPr>
          <p:spPr>
            <a:xfrm>
              <a:off x="28475545" y="18799627"/>
              <a:ext cx="28066" cy="28066"/>
            </a:xfrm>
            <a:custGeom>
              <a:avLst/>
              <a:gdLst>
                <a:gd name="connsiteX0" fmla="*/ 192 w 28066"/>
                <a:gd name="connsiteY0" fmla="*/ 168 h 28066"/>
                <a:gd name="connsiteX1" fmla="*/ 28259 w 28066"/>
                <a:gd name="connsiteY1" fmla="*/ 168 h 28066"/>
                <a:gd name="connsiteX2" fmla="*/ 28259 w 28066"/>
                <a:gd name="connsiteY2" fmla="*/ 28235 h 28066"/>
                <a:gd name="connsiteX3" fmla="*/ 192 w 28066"/>
                <a:gd name="connsiteY3" fmla="*/ 2823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168"/>
                  </a:moveTo>
                  <a:lnTo>
                    <a:pt x="28259" y="168"/>
                  </a:lnTo>
                  <a:lnTo>
                    <a:pt x="28259" y="28235"/>
                  </a:lnTo>
                  <a:lnTo>
                    <a:pt x="192" y="2823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85DEB4FD-D617-0B28-2879-E644104116D1}"/>
                </a:ext>
              </a:extLst>
            </p:cNvPr>
            <p:cNvSpPr/>
            <p:nvPr/>
          </p:nvSpPr>
          <p:spPr>
            <a:xfrm>
              <a:off x="28475545" y="18855760"/>
              <a:ext cx="28066" cy="28066"/>
            </a:xfrm>
            <a:custGeom>
              <a:avLst/>
              <a:gdLst>
                <a:gd name="connsiteX0" fmla="*/ 192 w 28066"/>
                <a:gd name="connsiteY0" fmla="*/ 184 h 28066"/>
                <a:gd name="connsiteX1" fmla="*/ 28259 w 28066"/>
                <a:gd name="connsiteY1" fmla="*/ 184 h 28066"/>
                <a:gd name="connsiteX2" fmla="*/ 28259 w 28066"/>
                <a:gd name="connsiteY2" fmla="*/ 28251 h 28066"/>
                <a:gd name="connsiteX3" fmla="*/ 192 w 28066"/>
                <a:gd name="connsiteY3" fmla="*/ 2825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184"/>
                  </a:moveTo>
                  <a:lnTo>
                    <a:pt x="28259" y="184"/>
                  </a:lnTo>
                  <a:lnTo>
                    <a:pt x="28259" y="28251"/>
                  </a:lnTo>
                  <a:lnTo>
                    <a:pt x="192" y="2825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20BB0952-B6CD-A5B4-34BE-104F20BA74A2}"/>
                </a:ext>
              </a:extLst>
            </p:cNvPr>
            <p:cNvSpPr/>
            <p:nvPr/>
          </p:nvSpPr>
          <p:spPr>
            <a:xfrm>
              <a:off x="28475545" y="18883827"/>
              <a:ext cx="28066" cy="28066"/>
            </a:xfrm>
            <a:custGeom>
              <a:avLst/>
              <a:gdLst>
                <a:gd name="connsiteX0" fmla="*/ 192 w 28066"/>
                <a:gd name="connsiteY0" fmla="*/ 192 h 28066"/>
                <a:gd name="connsiteX1" fmla="*/ 28259 w 28066"/>
                <a:gd name="connsiteY1" fmla="*/ 192 h 28066"/>
                <a:gd name="connsiteX2" fmla="*/ 28259 w 28066"/>
                <a:gd name="connsiteY2" fmla="*/ 28259 h 28066"/>
                <a:gd name="connsiteX3" fmla="*/ 192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192"/>
                  </a:moveTo>
                  <a:lnTo>
                    <a:pt x="28259" y="192"/>
                  </a:lnTo>
                  <a:lnTo>
                    <a:pt x="28259" y="28259"/>
                  </a:lnTo>
                  <a:lnTo>
                    <a:pt x="192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EEE625FD-AF0C-F5BE-FE6A-C91D556D1EBB}"/>
                </a:ext>
              </a:extLst>
            </p:cNvPr>
            <p:cNvSpPr/>
            <p:nvPr/>
          </p:nvSpPr>
          <p:spPr>
            <a:xfrm>
              <a:off x="28475545" y="18911893"/>
              <a:ext cx="28066" cy="28066"/>
            </a:xfrm>
            <a:custGeom>
              <a:avLst/>
              <a:gdLst>
                <a:gd name="connsiteX0" fmla="*/ 192 w 28066"/>
                <a:gd name="connsiteY0" fmla="*/ 200 h 28066"/>
                <a:gd name="connsiteX1" fmla="*/ 28259 w 28066"/>
                <a:gd name="connsiteY1" fmla="*/ 200 h 28066"/>
                <a:gd name="connsiteX2" fmla="*/ 28259 w 28066"/>
                <a:gd name="connsiteY2" fmla="*/ 28267 h 28066"/>
                <a:gd name="connsiteX3" fmla="*/ 192 w 28066"/>
                <a:gd name="connsiteY3" fmla="*/ 2826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200"/>
                  </a:moveTo>
                  <a:lnTo>
                    <a:pt x="28259" y="200"/>
                  </a:lnTo>
                  <a:lnTo>
                    <a:pt x="28259" y="28267"/>
                  </a:lnTo>
                  <a:lnTo>
                    <a:pt x="192" y="2826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4613A84C-AD75-98F8-6335-44229FB56CEF}"/>
                </a:ext>
              </a:extLst>
            </p:cNvPr>
            <p:cNvSpPr/>
            <p:nvPr/>
          </p:nvSpPr>
          <p:spPr>
            <a:xfrm>
              <a:off x="28475545" y="18939960"/>
              <a:ext cx="28066" cy="28066"/>
            </a:xfrm>
            <a:custGeom>
              <a:avLst/>
              <a:gdLst>
                <a:gd name="connsiteX0" fmla="*/ 192 w 28066"/>
                <a:gd name="connsiteY0" fmla="*/ 208 h 28066"/>
                <a:gd name="connsiteX1" fmla="*/ 28259 w 28066"/>
                <a:gd name="connsiteY1" fmla="*/ 208 h 28066"/>
                <a:gd name="connsiteX2" fmla="*/ 28259 w 28066"/>
                <a:gd name="connsiteY2" fmla="*/ 28275 h 28066"/>
                <a:gd name="connsiteX3" fmla="*/ 192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208"/>
                  </a:moveTo>
                  <a:lnTo>
                    <a:pt x="28259" y="208"/>
                  </a:lnTo>
                  <a:lnTo>
                    <a:pt x="28259" y="28275"/>
                  </a:lnTo>
                  <a:lnTo>
                    <a:pt x="192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51DD7D93-C88D-DC5E-80A6-C41899C8BA64}"/>
                </a:ext>
              </a:extLst>
            </p:cNvPr>
            <p:cNvSpPr/>
            <p:nvPr/>
          </p:nvSpPr>
          <p:spPr>
            <a:xfrm>
              <a:off x="28475545" y="18968027"/>
              <a:ext cx="28066" cy="28066"/>
            </a:xfrm>
            <a:custGeom>
              <a:avLst/>
              <a:gdLst>
                <a:gd name="connsiteX0" fmla="*/ 192 w 28066"/>
                <a:gd name="connsiteY0" fmla="*/ 216 h 28066"/>
                <a:gd name="connsiteX1" fmla="*/ 28259 w 28066"/>
                <a:gd name="connsiteY1" fmla="*/ 216 h 28066"/>
                <a:gd name="connsiteX2" fmla="*/ 28259 w 28066"/>
                <a:gd name="connsiteY2" fmla="*/ 28283 h 28066"/>
                <a:gd name="connsiteX3" fmla="*/ 192 w 28066"/>
                <a:gd name="connsiteY3" fmla="*/ 2828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216"/>
                  </a:moveTo>
                  <a:lnTo>
                    <a:pt x="28259" y="216"/>
                  </a:lnTo>
                  <a:lnTo>
                    <a:pt x="28259" y="28283"/>
                  </a:lnTo>
                  <a:lnTo>
                    <a:pt x="192" y="2828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9933E537-3703-43BC-3A77-82E10F0B6902}"/>
                </a:ext>
              </a:extLst>
            </p:cNvPr>
            <p:cNvSpPr/>
            <p:nvPr/>
          </p:nvSpPr>
          <p:spPr>
            <a:xfrm>
              <a:off x="28475545" y="18996093"/>
              <a:ext cx="28066" cy="28066"/>
            </a:xfrm>
            <a:custGeom>
              <a:avLst/>
              <a:gdLst>
                <a:gd name="connsiteX0" fmla="*/ 192 w 28066"/>
                <a:gd name="connsiteY0" fmla="*/ 224 h 28066"/>
                <a:gd name="connsiteX1" fmla="*/ 28259 w 28066"/>
                <a:gd name="connsiteY1" fmla="*/ 224 h 28066"/>
                <a:gd name="connsiteX2" fmla="*/ 28259 w 28066"/>
                <a:gd name="connsiteY2" fmla="*/ 28291 h 28066"/>
                <a:gd name="connsiteX3" fmla="*/ 192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224"/>
                  </a:moveTo>
                  <a:lnTo>
                    <a:pt x="28259" y="224"/>
                  </a:lnTo>
                  <a:lnTo>
                    <a:pt x="28259" y="28291"/>
                  </a:lnTo>
                  <a:lnTo>
                    <a:pt x="192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41641059-D09D-224F-6C75-A68EC5A1A6D6}"/>
                </a:ext>
              </a:extLst>
            </p:cNvPr>
            <p:cNvSpPr/>
            <p:nvPr/>
          </p:nvSpPr>
          <p:spPr>
            <a:xfrm>
              <a:off x="28475545" y="19052227"/>
              <a:ext cx="28066" cy="28066"/>
            </a:xfrm>
            <a:custGeom>
              <a:avLst/>
              <a:gdLst>
                <a:gd name="connsiteX0" fmla="*/ 192 w 28066"/>
                <a:gd name="connsiteY0" fmla="*/ 240 h 28066"/>
                <a:gd name="connsiteX1" fmla="*/ 28259 w 28066"/>
                <a:gd name="connsiteY1" fmla="*/ 240 h 28066"/>
                <a:gd name="connsiteX2" fmla="*/ 28259 w 28066"/>
                <a:gd name="connsiteY2" fmla="*/ 28307 h 28066"/>
                <a:gd name="connsiteX3" fmla="*/ 192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240"/>
                  </a:moveTo>
                  <a:lnTo>
                    <a:pt x="28259" y="240"/>
                  </a:lnTo>
                  <a:lnTo>
                    <a:pt x="28259" y="28307"/>
                  </a:lnTo>
                  <a:lnTo>
                    <a:pt x="192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904B73AB-ACA3-A1A4-F974-0F79C3F95807}"/>
                </a:ext>
              </a:extLst>
            </p:cNvPr>
            <p:cNvSpPr/>
            <p:nvPr/>
          </p:nvSpPr>
          <p:spPr>
            <a:xfrm>
              <a:off x="28475545" y="19108360"/>
              <a:ext cx="28066" cy="28066"/>
            </a:xfrm>
            <a:custGeom>
              <a:avLst/>
              <a:gdLst>
                <a:gd name="connsiteX0" fmla="*/ 192 w 28066"/>
                <a:gd name="connsiteY0" fmla="*/ 256 h 28066"/>
                <a:gd name="connsiteX1" fmla="*/ 28259 w 28066"/>
                <a:gd name="connsiteY1" fmla="*/ 256 h 28066"/>
                <a:gd name="connsiteX2" fmla="*/ 28259 w 28066"/>
                <a:gd name="connsiteY2" fmla="*/ 28323 h 28066"/>
                <a:gd name="connsiteX3" fmla="*/ 192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192" y="256"/>
                  </a:moveTo>
                  <a:lnTo>
                    <a:pt x="28259" y="256"/>
                  </a:lnTo>
                  <a:lnTo>
                    <a:pt x="28259" y="28323"/>
                  </a:lnTo>
                  <a:lnTo>
                    <a:pt x="192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327A350E-997E-24CB-B3F2-72BB8B96E3D4}"/>
                </a:ext>
              </a:extLst>
            </p:cNvPr>
            <p:cNvSpPr/>
            <p:nvPr/>
          </p:nvSpPr>
          <p:spPr>
            <a:xfrm>
              <a:off x="28503611" y="18603160"/>
              <a:ext cx="28066" cy="28066"/>
            </a:xfrm>
            <a:custGeom>
              <a:avLst/>
              <a:gdLst>
                <a:gd name="connsiteX0" fmla="*/ 200 w 28066"/>
                <a:gd name="connsiteY0" fmla="*/ 112 h 28066"/>
                <a:gd name="connsiteX1" fmla="*/ 28267 w 28066"/>
                <a:gd name="connsiteY1" fmla="*/ 112 h 28066"/>
                <a:gd name="connsiteX2" fmla="*/ 28267 w 28066"/>
                <a:gd name="connsiteY2" fmla="*/ 28179 h 28066"/>
                <a:gd name="connsiteX3" fmla="*/ 200 w 28066"/>
                <a:gd name="connsiteY3" fmla="*/ 2817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0" y="112"/>
                  </a:moveTo>
                  <a:lnTo>
                    <a:pt x="28267" y="112"/>
                  </a:lnTo>
                  <a:lnTo>
                    <a:pt x="28267" y="28179"/>
                  </a:lnTo>
                  <a:lnTo>
                    <a:pt x="200" y="2817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917C2DD6-0222-9457-24C2-8266B649B0FE}"/>
                </a:ext>
              </a:extLst>
            </p:cNvPr>
            <p:cNvSpPr/>
            <p:nvPr/>
          </p:nvSpPr>
          <p:spPr>
            <a:xfrm>
              <a:off x="28503611" y="18631227"/>
              <a:ext cx="28066" cy="28066"/>
            </a:xfrm>
            <a:custGeom>
              <a:avLst/>
              <a:gdLst>
                <a:gd name="connsiteX0" fmla="*/ 200 w 28066"/>
                <a:gd name="connsiteY0" fmla="*/ 120 h 28066"/>
                <a:gd name="connsiteX1" fmla="*/ 28267 w 28066"/>
                <a:gd name="connsiteY1" fmla="*/ 120 h 28066"/>
                <a:gd name="connsiteX2" fmla="*/ 28267 w 28066"/>
                <a:gd name="connsiteY2" fmla="*/ 28187 h 28066"/>
                <a:gd name="connsiteX3" fmla="*/ 200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0" y="120"/>
                  </a:moveTo>
                  <a:lnTo>
                    <a:pt x="28267" y="120"/>
                  </a:lnTo>
                  <a:lnTo>
                    <a:pt x="28267" y="28187"/>
                  </a:lnTo>
                  <a:lnTo>
                    <a:pt x="200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EB6BBE6D-6571-2378-FE69-E730022E4691}"/>
                </a:ext>
              </a:extLst>
            </p:cNvPr>
            <p:cNvSpPr/>
            <p:nvPr/>
          </p:nvSpPr>
          <p:spPr>
            <a:xfrm>
              <a:off x="28503611" y="18659293"/>
              <a:ext cx="28066" cy="28066"/>
            </a:xfrm>
            <a:custGeom>
              <a:avLst/>
              <a:gdLst>
                <a:gd name="connsiteX0" fmla="*/ 200 w 28066"/>
                <a:gd name="connsiteY0" fmla="*/ 128 h 28066"/>
                <a:gd name="connsiteX1" fmla="*/ 28267 w 28066"/>
                <a:gd name="connsiteY1" fmla="*/ 128 h 28066"/>
                <a:gd name="connsiteX2" fmla="*/ 28267 w 28066"/>
                <a:gd name="connsiteY2" fmla="*/ 28195 h 28066"/>
                <a:gd name="connsiteX3" fmla="*/ 200 w 28066"/>
                <a:gd name="connsiteY3" fmla="*/ 2819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0" y="128"/>
                  </a:moveTo>
                  <a:lnTo>
                    <a:pt x="28267" y="128"/>
                  </a:lnTo>
                  <a:lnTo>
                    <a:pt x="28267" y="28195"/>
                  </a:lnTo>
                  <a:lnTo>
                    <a:pt x="200" y="2819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73F10A5A-EF10-918D-DC91-9A814BBC5B58}"/>
                </a:ext>
              </a:extLst>
            </p:cNvPr>
            <p:cNvSpPr/>
            <p:nvPr/>
          </p:nvSpPr>
          <p:spPr>
            <a:xfrm>
              <a:off x="28503611" y="18827693"/>
              <a:ext cx="28066" cy="28066"/>
            </a:xfrm>
            <a:custGeom>
              <a:avLst/>
              <a:gdLst>
                <a:gd name="connsiteX0" fmla="*/ 200 w 28066"/>
                <a:gd name="connsiteY0" fmla="*/ 176 h 28066"/>
                <a:gd name="connsiteX1" fmla="*/ 28267 w 28066"/>
                <a:gd name="connsiteY1" fmla="*/ 176 h 28066"/>
                <a:gd name="connsiteX2" fmla="*/ 28267 w 28066"/>
                <a:gd name="connsiteY2" fmla="*/ 28243 h 28066"/>
                <a:gd name="connsiteX3" fmla="*/ 200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0" y="176"/>
                  </a:moveTo>
                  <a:lnTo>
                    <a:pt x="28267" y="176"/>
                  </a:lnTo>
                  <a:lnTo>
                    <a:pt x="28267" y="28243"/>
                  </a:lnTo>
                  <a:lnTo>
                    <a:pt x="200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2BC48E73-5254-0D1F-B009-E8C87E6590DF}"/>
                </a:ext>
              </a:extLst>
            </p:cNvPr>
            <p:cNvSpPr/>
            <p:nvPr/>
          </p:nvSpPr>
          <p:spPr>
            <a:xfrm>
              <a:off x="28503611" y="18855760"/>
              <a:ext cx="28066" cy="28066"/>
            </a:xfrm>
            <a:custGeom>
              <a:avLst/>
              <a:gdLst>
                <a:gd name="connsiteX0" fmla="*/ 200 w 28066"/>
                <a:gd name="connsiteY0" fmla="*/ 184 h 28066"/>
                <a:gd name="connsiteX1" fmla="*/ 28267 w 28066"/>
                <a:gd name="connsiteY1" fmla="*/ 184 h 28066"/>
                <a:gd name="connsiteX2" fmla="*/ 28267 w 28066"/>
                <a:gd name="connsiteY2" fmla="*/ 28251 h 28066"/>
                <a:gd name="connsiteX3" fmla="*/ 200 w 28066"/>
                <a:gd name="connsiteY3" fmla="*/ 2825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0" y="184"/>
                  </a:moveTo>
                  <a:lnTo>
                    <a:pt x="28267" y="184"/>
                  </a:lnTo>
                  <a:lnTo>
                    <a:pt x="28267" y="28251"/>
                  </a:lnTo>
                  <a:lnTo>
                    <a:pt x="200" y="2825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BEF50F39-2957-8D9B-F0FE-B7B7C0CECD40}"/>
                </a:ext>
              </a:extLst>
            </p:cNvPr>
            <p:cNvSpPr/>
            <p:nvPr/>
          </p:nvSpPr>
          <p:spPr>
            <a:xfrm>
              <a:off x="28503611" y="18883827"/>
              <a:ext cx="28066" cy="28066"/>
            </a:xfrm>
            <a:custGeom>
              <a:avLst/>
              <a:gdLst>
                <a:gd name="connsiteX0" fmla="*/ 200 w 28066"/>
                <a:gd name="connsiteY0" fmla="*/ 192 h 28066"/>
                <a:gd name="connsiteX1" fmla="*/ 28267 w 28066"/>
                <a:gd name="connsiteY1" fmla="*/ 192 h 28066"/>
                <a:gd name="connsiteX2" fmla="*/ 28267 w 28066"/>
                <a:gd name="connsiteY2" fmla="*/ 28259 h 28066"/>
                <a:gd name="connsiteX3" fmla="*/ 200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0" y="192"/>
                  </a:moveTo>
                  <a:lnTo>
                    <a:pt x="28267" y="192"/>
                  </a:lnTo>
                  <a:lnTo>
                    <a:pt x="28267" y="28259"/>
                  </a:lnTo>
                  <a:lnTo>
                    <a:pt x="200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B8C459D-39E9-6F04-5E11-478DCBC12E82}"/>
                </a:ext>
              </a:extLst>
            </p:cNvPr>
            <p:cNvSpPr/>
            <p:nvPr/>
          </p:nvSpPr>
          <p:spPr>
            <a:xfrm>
              <a:off x="28503611" y="18996093"/>
              <a:ext cx="28066" cy="28066"/>
            </a:xfrm>
            <a:custGeom>
              <a:avLst/>
              <a:gdLst>
                <a:gd name="connsiteX0" fmla="*/ 200 w 28066"/>
                <a:gd name="connsiteY0" fmla="*/ 224 h 28066"/>
                <a:gd name="connsiteX1" fmla="*/ 28267 w 28066"/>
                <a:gd name="connsiteY1" fmla="*/ 224 h 28066"/>
                <a:gd name="connsiteX2" fmla="*/ 28267 w 28066"/>
                <a:gd name="connsiteY2" fmla="*/ 28291 h 28066"/>
                <a:gd name="connsiteX3" fmla="*/ 200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0" y="224"/>
                  </a:moveTo>
                  <a:lnTo>
                    <a:pt x="28267" y="224"/>
                  </a:lnTo>
                  <a:lnTo>
                    <a:pt x="28267" y="28291"/>
                  </a:lnTo>
                  <a:lnTo>
                    <a:pt x="200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ECD2CAA-56BC-AA0C-7251-918E15B86EEC}"/>
                </a:ext>
              </a:extLst>
            </p:cNvPr>
            <p:cNvSpPr/>
            <p:nvPr/>
          </p:nvSpPr>
          <p:spPr>
            <a:xfrm>
              <a:off x="28503611" y="19024160"/>
              <a:ext cx="28066" cy="28066"/>
            </a:xfrm>
            <a:custGeom>
              <a:avLst/>
              <a:gdLst>
                <a:gd name="connsiteX0" fmla="*/ 200 w 28066"/>
                <a:gd name="connsiteY0" fmla="*/ 232 h 28066"/>
                <a:gd name="connsiteX1" fmla="*/ 28267 w 28066"/>
                <a:gd name="connsiteY1" fmla="*/ 232 h 28066"/>
                <a:gd name="connsiteX2" fmla="*/ 28267 w 28066"/>
                <a:gd name="connsiteY2" fmla="*/ 28299 h 28066"/>
                <a:gd name="connsiteX3" fmla="*/ 200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0" y="232"/>
                  </a:moveTo>
                  <a:lnTo>
                    <a:pt x="28267" y="232"/>
                  </a:lnTo>
                  <a:lnTo>
                    <a:pt x="28267" y="28299"/>
                  </a:lnTo>
                  <a:lnTo>
                    <a:pt x="200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83C0397-72DB-FC8B-BCB4-37A5F0282BB1}"/>
                </a:ext>
              </a:extLst>
            </p:cNvPr>
            <p:cNvSpPr/>
            <p:nvPr/>
          </p:nvSpPr>
          <p:spPr>
            <a:xfrm>
              <a:off x="28503611" y="19052227"/>
              <a:ext cx="28066" cy="28066"/>
            </a:xfrm>
            <a:custGeom>
              <a:avLst/>
              <a:gdLst>
                <a:gd name="connsiteX0" fmla="*/ 200 w 28066"/>
                <a:gd name="connsiteY0" fmla="*/ 240 h 28066"/>
                <a:gd name="connsiteX1" fmla="*/ 28267 w 28066"/>
                <a:gd name="connsiteY1" fmla="*/ 240 h 28066"/>
                <a:gd name="connsiteX2" fmla="*/ 28267 w 28066"/>
                <a:gd name="connsiteY2" fmla="*/ 28307 h 28066"/>
                <a:gd name="connsiteX3" fmla="*/ 200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0" y="240"/>
                  </a:moveTo>
                  <a:lnTo>
                    <a:pt x="28267" y="240"/>
                  </a:lnTo>
                  <a:lnTo>
                    <a:pt x="28267" y="28307"/>
                  </a:lnTo>
                  <a:lnTo>
                    <a:pt x="200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A0ABCBBC-12A9-3EA1-08A8-6B30E0415DD6}"/>
                </a:ext>
              </a:extLst>
            </p:cNvPr>
            <p:cNvSpPr/>
            <p:nvPr/>
          </p:nvSpPr>
          <p:spPr>
            <a:xfrm>
              <a:off x="28531678" y="18322493"/>
              <a:ext cx="28066" cy="28066"/>
            </a:xfrm>
            <a:custGeom>
              <a:avLst/>
              <a:gdLst>
                <a:gd name="connsiteX0" fmla="*/ 208 w 28066"/>
                <a:gd name="connsiteY0" fmla="*/ 32 h 28066"/>
                <a:gd name="connsiteX1" fmla="*/ 28275 w 28066"/>
                <a:gd name="connsiteY1" fmla="*/ 32 h 28066"/>
                <a:gd name="connsiteX2" fmla="*/ 28275 w 28066"/>
                <a:gd name="connsiteY2" fmla="*/ 28099 h 28066"/>
                <a:gd name="connsiteX3" fmla="*/ 208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32"/>
                  </a:moveTo>
                  <a:lnTo>
                    <a:pt x="28275" y="32"/>
                  </a:lnTo>
                  <a:lnTo>
                    <a:pt x="28275" y="28099"/>
                  </a:lnTo>
                  <a:lnTo>
                    <a:pt x="208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BDA019E-ABC7-DE2C-82CF-22325DD20706}"/>
                </a:ext>
              </a:extLst>
            </p:cNvPr>
            <p:cNvSpPr/>
            <p:nvPr/>
          </p:nvSpPr>
          <p:spPr>
            <a:xfrm>
              <a:off x="28531678" y="18350560"/>
              <a:ext cx="28066" cy="28066"/>
            </a:xfrm>
            <a:custGeom>
              <a:avLst/>
              <a:gdLst>
                <a:gd name="connsiteX0" fmla="*/ 208 w 28066"/>
                <a:gd name="connsiteY0" fmla="*/ 40 h 28066"/>
                <a:gd name="connsiteX1" fmla="*/ 28275 w 28066"/>
                <a:gd name="connsiteY1" fmla="*/ 40 h 28066"/>
                <a:gd name="connsiteX2" fmla="*/ 28275 w 28066"/>
                <a:gd name="connsiteY2" fmla="*/ 28107 h 28066"/>
                <a:gd name="connsiteX3" fmla="*/ 208 w 28066"/>
                <a:gd name="connsiteY3" fmla="*/ 281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40"/>
                  </a:moveTo>
                  <a:lnTo>
                    <a:pt x="28275" y="40"/>
                  </a:lnTo>
                  <a:lnTo>
                    <a:pt x="28275" y="28107"/>
                  </a:lnTo>
                  <a:lnTo>
                    <a:pt x="208" y="281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1933CDA9-D865-0280-9DF3-5133305D220A}"/>
                </a:ext>
              </a:extLst>
            </p:cNvPr>
            <p:cNvSpPr/>
            <p:nvPr/>
          </p:nvSpPr>
          <p:spPr>
            <a:xfrm>
              <a:off x="28531678" y="18378627"/>
              <a:ext cx="28066" cy="28066"/>
            </a:xfrm>
            <a:custGeom>
              <a:avLst/>
              <a:gdLst>
                <a:gd name="connsiteX0" fmla="*/ 208 w 28066"/>
                <a:gd name="connsiteY0" fmla="*/ 48 h 28066"/>
                <a:gd name="connsiteX1" fmla="*/ 28275 w 28066"/>
                <a:gd name="connsiteY1" fmla="*/ 48 h 28066"/>
                <a:gd name="connsiteX2" fmla="*/ 28275 w 28066"/>
                <a:gd name="connsiteY2" fmla="*/ 28115 h 28066"/>
                <a:gd name="connsiteX3" fmla="*/ 208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48"/>
                  </a:moveTo>
                  <a:lnTo>
                    <a:pt x="28275" y="48"/>
                  </a:lnTo>
                  <a:lnTo>
                    <a:pt x="28275" y="28115"/>
                  </a:lnTo>
                  <a:lnTo>
                    <a:pt x="208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18DB51B2-8C8D-8C83-63CA-E658874432FA}"/>
                </a:ext>
              </a:extLst>
            </p:cNvPr>
            <p:cNvSpPr/>
            <p:nvPr/>
          </p:nvSpPr>
          <p:spPr>
            <a:xfrm>
              <a:off x="28531678" y="18406693"/>
              <a:ext cx="28066" cy="28066"/>
            </a:xfrm>
            <a:custGeom>
              <a:avLst/>
              <a:gdLst>
                <a:gd name="connsiteX0" fmla="*/ 208 w 28066"/>
                <a:gd name="connsiteY0" fmla="*/ 56 h 28066"/>
                <a:gd name="connsiteX1" fmla="*/ 28275 w 28066"/>
                <a:gd name="connsiteY1" fmla="*/ 56 h 28066"/>
                <a:gd name="connsiteX2" fmla="*/ 28275 w 28066"/>
                <a:gd name="connsiteY2" fmla="*/ 28123 h 28066"/>
                <a:gd name="connsiteX3" fmla="*/ 208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56"/>
                  </a:moveTo>
                  <a:lnTo>
                    <a:pt x="28275" y="56"/>
                  </a:lnTo>
                  <a:lnTo>
                    <a:pt x="28275" y="28123"/>
                  </a:lnTo>
                  <a:lnTo>
                    <a:pt x="208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A6DDEDBF-0AB6-4FAD-213B-897618B2D915}"/>
                </a:ext>
              </a:extLst>
            </p:cNvPr>
            <p:cNvSpPr/>
            <p:nvPr/>
          </p:nvSpPr>
          <p:spPr>
            <a:xfrm>
              <a:off x="28531678" y="18434760"/>
              <a:ext cx="28066" cy="28066"/>
            </a:xfrm>
            <a:custGeom>
              <a:avLst/>
              <a:gdLst>
                <a:gd name="connsiteX0" fmla="*/ 208 w 28066"/>
                <a:gd name="connsiteY0" fmla="*/ 64 h 28066"/>
                <a:gd name="connsiteX1" fmla="*/ 28275 w 28066"/>
                <a:gd name="connsiteY1" fmla="*/ 64 h 28066"/>
                <a:gd name="connsiteX2" fmla="*/ 28275 w 28066"/>
                <a:gd name="connsiteY2" fmla="*/ 28131 h 28066"/>
                <a:gd name="connsiteX3" fmla="*/ 208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64"/>
                  </a:moveTo>
                  <a:lnTo>
                    <a:pt x="28275" y="64"/>
                  </a:lnTo>
                  <a:lnTo>
                    <a:pt x="28275" y="28131"/>
                  </a:lnTo>
                  <a:lnTo>
                    <a:pt x="208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22B3C008-12CA-6FA6-A6FC-92FACAC19D33}"/>
                </a:ext>
              </a:extLst>
            </p:cNvPr>
            <p:cNvSpPr/>
            <p:nvPr/>
          </p:nvSpPr>
          <p:spPr>
            <a:xfrm>
              <a:off x="28531678" y="18462827"/>
              <a:ext cx="28066" cy="28066"/>
            </a:xfrm>
            <a:custGeom>
              <a:avLst/>
              <a:gdLst>
                <a:gd name="connsiteX0" fmla="*/ 208 w 28066"/>
                <a:gd name="connsiteY0" fmla="*/ 72 h 28066"/>
                <a:gd name="connsiteX1" fmla="*/ 28275 w 28066"/>
                <a:gd name="connsiteY1" fmla="*/ 72 h 28066"/>
                <a:gd name="connsiteX2" fmla="*/ 28275 w 28066"/>
                <a:gd name="connsiteY2" fmla="*/ 28139 h 28066"/>
                <a:gd name="connsiteX3" fmla="*/ 208 w 28066"/>
                <a:gd name="connsiteY3" fmla="*/ 2813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72"/>
                  </a:moveTo>
                  <a:lnTo>
                    <a:pt x="28275" y="72"/>
                  </a:lnTo>
                  <a:lnTo>
                    <a:pt x="28275" y="28139"/>
                  </a:lnTo>
                  <a:lnTo>
                    <a:pt x="208" y="2813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3D49277E-5A8F-D04B-A98D-8C522E1C6064}"/>
                </a:ext>
              </a:extLst>
            </p:cNvPr>
            <p:cNvSpPr/>
            <p:nvPr/>
          </p:nvSpPr>
          <p:spPr>
            <a:xfrm>
              <a:off x="28531678" y="18490893"/>
              <a:ext cx="28066" cy="28066"/>
            </a:xfrm>
            <a:custGeom>
              <a:avLst/>
              <a:gdLst>
                <a:gd name="connsiteX0" fmla="*/ 208 w 28066"/>
                <a:gd name="connsiteY0" fmla="*/ 80 h 28066"/>
                <a:gd name="connsiteX1" fmla="*/ 28275 w 28066"/>
                <a:gd name="connsiteY1" fmla="*/ 80 h 28066"/>
                <a:gd name="connsiteX2" fmla="*/ 28275 w 28066"/>
                <a:gd name="connsiteY2" fmla="*/ 28147 h 28066"/>
                <a:gd name="connsiteX3" fmla="*/ 208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80"/>
                  </a:moveTo>
                  <a:lnTo>
                    <a:pt x="28275" y="80"/>
                  </a:lnTo>
                  <a:lnTo>
                    <a:pt x="28275" y="28147"/>
                  </a:lnTo>
                  <a:lnTo>
                    <a:pt x="208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6F04F52F-73B4-20A3-2DB3-E6502CC0701A}"/>
                </a:ext>
              </a:extLst>
            </p:cNvPr>
            <p:cNvSpPr/>
            <p:nvPr/>
          </p:nvSpPr>
          <p:spPr>
            <a:xfrm>
              <a:off x="28531678" y="18547027"/>
              <a:ext cx="28066" cy="28066"/>
            </a:xfrm>
            <a:custGeom>
              <a:avLst/>
              <a:gdLst>
                <a:gd name="connsiteX0" fmla="*/ 208 w 28066"/>
                <a:gd name="connsiteY0" fmla="*/ 96 h 28066"/>
                <a:gd name="connsiteX1" fmla="*/ 28275 w 28066"/>
                <a:gd name="connsiteY1" fmla="*/ 96 h 28066"/>
                <a:gd name="connsiteX2" fmla="*/ 28275 w 28066"/>
                <a:gd name="connsiteY2" fmla="*/ 28163 h 28066"/>
                <a:gd name="connsiteX3" fmla="*/ 208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96"/>
                  </a:moveTo>
                  <a:lnTo>
                    <a:pt x="28275" y="96"/>
                  </a:lnTo>
                  <a:lnTo>
                    <a:pt x="28275" y="28163"/>
                  </a:lnTo>
                  <a:lnTo>
                    <a:pt x="208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973F9C6A-0660-8139-74E1-410F3FEAB6F8}"/>
                </a:ext>
              </a:extLst>
            </p:cNvPr>
            <p:cNvSpPr/>
            <p:nvPr/>
          </p:nvSpPr>
          <p:spPr>
            <a:xfrm>
              <a:off x="28531678" y="18631227"/>
              <a:ext cx="28066" cy="28066"/>
            </a:xfrm>
            <a:custGeom>
              <a:avLst/>
              <a:gdLst>
                <a:gd name="connsiteX0" fmla="*/ 208 w 28066"/>
                <a:gd name="connsiteY0" fmla="*/ 120 h 28066"/>
                <a:gd name="connsiteX1" fmla="*/ 28275 w 28066"/>
                <a:gd name="connsiteY1" fmla="*/ 120 h 28066"/>
                <a:gd name="connsiteX2" fmla="*/ 28275 w 28066"/>
                <a:gd name="connsiteY2" fmla="*/ 28187 h 28066"/>
                <a:gd name="connsiteX3" fmla="*/ 208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120"/>
                  </a:moveTo>
                  <a:lnTo>
                    <a:pt x="28275" y="120"/>
                  </a:lnTo>
                  <a:lnTo>
                    <a:pt x="28275" y="28187"/>
                  </a:lnTo>
                  <a:lnTo>
                    <a:pt x="208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C7810328-747C-4A87-7852-F87DB51C5F56}"/>
                </a:ext>
              </a:extLst>
            </p:cNvPr>
            <p:cNvSpPr/>
            <p:nvPr/>
          </p:nvSpPr>
          <p:spPr>
            <a:xfrm>
              <a:off x="28531678" y="18659293"/>
              <a:ext cx="28066" cy="28066"/>
            </a:xfrm>
            <a:custGeom>
              <a:avLst/>
              <a:gdLst>
                <a:gd name="connsiteX0" fmla="*/ 208 w 28066"/>
                <a:gd name="connsiteY0" fmla="*/ 128 h 28066"/>
                <a:gd name="connsiteX1" fmla="*/ 28275 w 28066"/>
                <a:gd name="connsiteY1" fmla="*/ 128 h 28066"/>
                <a:gd name="connsiteX2" fmla="*/ 28275 w 28066"/>
                <a:gd name="connsiteY2" fmla="*/ 28195 h 28066"/>
                <a:gd name="connsiteX3" fmla="*/ 208 w 28066"/>
                <a:gd name="connsiteY3" fmla="*/ 2819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128"/>
                  </a:moveTo>
                  <a:lnTo>
                    <a:pt x="28275" y="128"/>
                  </a:lnTo>
                  <a:lnTo>
                    <a:pt x="28275" y="28195"/>
                  </a:lnTo>
                  <a:lnTo>
                    <a:pt x="208" y="2819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17C86D97-E69A-7637-7050-02E1CBB6C8F4}"/>
                </a:ext>
              </a:extLst>
            </p:cNvPr>
            <p:cNvSpPr/>
            <p:nvPr/>
          </p:nvSpPr>
          <p:spPr>
            <a:xfrm>
              <a:off x="28531678" y="18687360"/>
              <a:ext cx="28066" cy="28066"/>
            </a:xfrm>
            <a:custGeom>
              <a:avLst/>
              <a:gdLst>
                <a:gd name="connsiteX0" fmla="*/ 208 w 28066"/>
                <a:gd name="connsiteY0" fmla="*/ 136 h 28066"/>
                <a:gd name="connsiteX1" fmla="*/ 28275 w 28066"/>
                <a:gd name="connsiteY1" fmla="*/ 136 h 28066"/>
                <a:gd name="connsiteX2" fmla="*/ 28275 w 28066"/>
                <a:gd name="connsiteY2" fmla="*/ 28203 h 28066"/>
                <a:gd name="connsiteX3" fmla="*/ 208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136"/>
                  </a:moveTo>
                  <a:lnTo>
                    <a:pt x="28275" y="136"/>
                  </a:lnTo>
                  <a:lnTo>
                    <a:pt x="28275" y="28203"/>
                  </a:lnTo>
                  <a:lnTo>
                    <a:pt x="208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BF152B30-D035-1C1F-6D16-457862ACE1B1}"/>
                </a:ext>
              </a:extLst>
            </p:cNvPr>
            <p:cNvSpPr/>
            <p:nvPr/>
          </p:nvSpPr>
          <p:spPr>
            <a:xfrm>
              <a:off x="28531678" y="18827693"/>
              <a:ext cx="28066" cy="28066"/>
            </a:xfrm>
            <a:custGeom>
              <a:avLst/>
              <a:gdLst>
                <a:gd name="connsiteX0" fmla="*/ 208 w 28066"/>
                <a:gd name="connsiteY0" fmla="*/ 176 h 28066"/>
                <a:gd name="connsiteX1" fmla="*/ 28275 w 28066"/>
                <a:gd name="connsiteY1" fmla="*/ 176 h 28066"/>
                <a:gd name="connsiteX2" fmla="*/ 28275 w 28066"/>
                <a:gd name="connsiteY2" fmla="*/ 28243 h 28066"/>
                <a:gd name="connsiteX3" fmla="*/ 208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176"/>
                  </a:moveTo>
                  <a:lnTo>
                    <a:pt x="28275" y="176"/>
                  </a:lnTo>
                  <a:lnTo>
                    <a:pt x="28275" y="28243"/>
                  </a:lnTo>
                  <a:lnTo>
                    <a:pt x="208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DF481A6E-F4A5-9EA8-3931-AD6F32570025}"/>
                </a:ext>
              </a:extLst>
            </p:cNvPr>
            <p:cNvSpPr/>
            <p:nvPr/>
          </p:nvSpPr>
          <p:spPr>
            <a:xfrm>
              <a:off x="28531678" y="18883827"/>
              <a:ext cx="28066" cy="28066"/>
            </a:xfrm>
            <a:custGeom>
              <a:avLst/>
              <a:gdLst>
                <a:gd name="connsiteX0" fmla="*/ 208 w 28066"/>
                <a:gd name="connsiteY0" fmla="*/ 192 h 28066"/>
                <a:gd name="connsiteX1" fmla="*/ 28275 w 28066"/>
                <a:gd name="connsiteY1" fmla="*/ 192 h 28066"/>
                <a:gd name="connsiteX2" fmla="*/ 28275 w 28066"/>
                <a:gd name="connsiteY2" fmla="*/ 28259 h 28066"/>
                <a:gd name="connsiteX3" fmla="*/ 208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192"/>
                  </a:moveTo>
                  <a:lnTo>
                    <a:pt x="28275" y="192"/>
                  </a:lnTo>
                  <a:lnTo>
                    <a:pt x="28275" y="28259"/>
                  </a:lnTo>
                  <a:lnTo>
                    <a:pt x="208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7D95F6C0-2CA3-F9C9-7A54-25D95D3ADCE6}"/>
                </a:ext>
              </a:extLst>
            </p:cNvPr>
            <p:cNvSpPr/>
            <p:nvPr/>
          </p:nvSpPr>
          <p:spPr>
            <a:xfrm>
              <a:off x="28531678" y="18939960"/>
              <a:ext cx="28066" cy="28066"/>
            </a:xfrm>
            <a:custGeom>
              <a:avLst/>
              <a:gdLst>
                <a:gd name="connsiteX0" fmla="*/ 208 w 28066"/>
                <a:gd name="connsiteY0" fmla="*/ 208 h 28066"/>
                <a:gd name="connsiteX1" fmla="*/ 28275 w 28066"/>
                <a:gd name="connsiteY1" fmla="*/ 208 h 28066"/>
                <a:gd name="connsiteX2" fmla="*/ 28275 w 28066"/>
                <a:gd name="connsiteY2" fmla="*/ 28275 h 28066"/>
                <a:gd name="connsiteX3" fmla="*/ 208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208"/>
                  </a:moveTo>
                  <a:lnTo>
                    <a:pt x="28275" y="208"/>
                  </a:lnTo>
                  <a:lnTo>
                    <a:pt x="28275" y="28275"/>
                  </a:lnTo>
                  <a:lnTo>
                    <a:pt x="208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76B0DD83-9520-CE90-0718-12341296EBE4}"/>
                </a:ext>
              </a:extLst>
            </p:cNvPr>
            <p:cNvSpPr/>
            <p:nvPr/>
          </p:nvSpPr>
          <p:spPr>
            <a:xfrm>
              <a:off x="28531678" y="18996093"/>
              <a:ext cx="28066" cy="28066"/>
            </a:xfrm>
            <a:custGeom>
              <a:avLst/>
              <a:gdLst>
                <a:gd name="connsiteX0" fmla="*/ 208 w 28066"/>
                <a:gd name="connsiteY0" fmla="*/ 224 h 28066"/>
                <a:gd name="connsiteX1" fmla="*/ 28275 w 28066"/>
                <a:gd name="connsiteY1" fmla="*/ 224 h 28066"/>
                <a:gd name="connsiteX2" fmla="*/ 28275 w 28066"/>
                <a:gd name="connsiteY2" fmla="*/ 28291 h 28066"/>
                <a:gd name="connsiteX3" fmla="*/ 208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224"/>
                  </a:moveTo>
                  <a:lnTo>
                    <a:pt x="28275" y="224"/>
                  </a:lnTo>
                  <a:lnTo>
                    <a:pt x="28275" y="28291"/>
                  </a:lnTo>
                  <a:lnTo>
                    <a:pt x="208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1A4A7AC-37F2-92FD-15E3-499B531951E9}"/>
                </a:ext>
              </a:extLst>
            </p:cNvPr>
            <p:cNvSpPr/>
            <p:nvPr/>
          </p:nvSpPr>
          <p:spPr>
            <a:xfrm>
              <a:off x="28531678" y="19080293"/>
              <a:ext cx="28066" cy="28066"/>
            </a:xfrm>
            <a:custGeom>
              <a:avLst/>
              <a:gdLst>
                <a:gd name="connsiteX0" fmla="*/ 208 w 28066"/>
                <a:gd name="connsiteY0" fmla="*/ 248 h 28066"/>
                <a:gd name="connsiteX1" fmla="*/ 28275 w 28066"/>
                <a:gd name="connsiteY1" fmla="*/ 248 h 28066"/>
                <a:gd name="connsiteX2" fmla="*/ 28275 w 28066"/>
                <a:gd name="connsiteY2" fmla="*/ 28315 h 28066"/>
                <a:gd name="connsiteX3" fmla="*/ 208 w 28066"/>
                <a:gd name="connsiteY3" fmla="*/ 283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248"/>
                  </a:moveTo>
                  <a:lnTo>
                    <a:pt x="28275" y="248"/>
                  </a:lnTo>
                  <a:lnTo>
                    <a:pt x="28275" y="28315"/>
                  </a:lnTo>
                  <a:lnTo>
                    <a:pt x="208" y="283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B5EF2E32-845C-415E-04FD-EC65647F5BAE}"/>
                </a:ext>
              </a:extLst>
            </p:cNvPr>
            <p:cNvSpPr/>
            <p:nvPr/>
          </p:nvSpPr>
          <p:spPr>
            <a:xfrm>
              <a:off x="28531678" y="19108360"/>
              <a:ext cx="28066" cy="28066"/>
            </a:xfrm>
            <a:custGeom>
              <a:avLst/>
              <a:gdLst>
                <a:gd name="connsiteX0" fmla="*/ 208 w 28066"/>
                <a:gd name="connsiteY0" fmla="*/ 256 h 28066"/>
                <a:gd name="connsiteX1" fmla="*/ 28275 w 28066"/>
                <a:gd name="connsiteY1" fmla="*/ 256 h 28066"/>
                <a:gd name="connsiteX2" fmla="*/ 28275 w 28066"/>
                <a:gd name="connsiteY2" fmla="*/ 28323 h 28066"/>
                <a:gd name="connsiteX3" fmla="*/ 208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08" y="256"/>
                  </a:moveTo>
                  <a:lnTo>
                    <a:pt x="28275" y="256"/>
                  </a:lnTo>
                  <a:lnTo>
                    <a:pt x="28275" y="28323"/>
                  </a:lnTo>
                  <a:lnTo>
                    <a:pt x="208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95AFA9F9-9022-9B98-F625-91DA9017F039}"/>
                </a:ext>
              </a:extLst>
            </p:cNvPr>
            <p:cNvSpPr/>
            <p:nvPr/>
          </p:nvSpPr>
          <p:spPr>
            <a:xfrm>
              <a:off x="28559745" y="18322493"/>
              <a:ext cx="28066" cy="28066"/>
            </a:xfrm>
            <a:custGeom>
              <a:avLst/>
              <a:gdLst>
                <a:gd name="connsiteX0" fmla="*/ 216 w 28066"/>
                <a:gd name="connsiteY0" fmla="*/ 32 h 28066"/>
                <a:gd name="connsiteX1" fmla="*/ 28283 w 28066"/>
                <a:gd name="connsiteY1" fmla="*/ 32 h 28066"/>
                <a:gd name="connsiteX2" fmla="*/ 28283 w 28066"/>
                <a:gd name="connsiteY2" fmla="*/ 28099 h 28066"/>
                <a:gd name="connsiteX3" fmla="*/ 216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16" y="32"/>
                  </a:moveTo>
                  <a:lnTo>
                    <a:pt x="28283" y="32"/>
                  </a:lnTo>
                  <a:lnTo>
                    <a:pt x="28283" y="28099"/>
                  </a:lnTo>
                  <a:lnTo>
                    <a:pt x="216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E2F81576-AF11-9769-2453-C724DA01F2F0}"/>
                </a:ext>
              </a:extLst>
            </p:cNvPr>
            <p:cNvSpPr/>
            <p:nvPr/>
          </p:nvSpPr>
          <p:spPr>
            <a:xfrm>
              <a:off x="28559745" y="18490893"/>
              <a:ext cx="28066" cy="28066"/>
            </a:xfrm>
            <a:custGeom>
              <a:avLst/>
              <a:gdLst>
                <a:gd name="connsiteX0" fmla="*/ 216 w 28066"/>
                <a:gd name="connsiteY0" fmla="*/ 80 h 28066"/>
                <a:gd name="connsiteX1" fmla="*/ 28283 w 28066"/>
                <a:gd name="connsiteY1" fmla="*/ 80 h 28066"/>
                <a:gd name="connsiteX2" fmla="*/ 28283 w 28066"/>
                <a:gd name="connsiteY2" fmla="*/ 28147 h 28066"/>
                <a:gd name="connsiteX3" fmla="*/ 216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16" y="80"/>
                  </a:moveTo>
                  <a:lnTo>
                    <a:pt x="28283" y="80"/>
                  </a:lnTo>
                  <a:lnTo>
                    <a:pt x="28283" y="28147"/>
                  </a:lnTo>
                  <a:lnTo>
                    <a:pt x="216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40B6DE2-5226-779D-FE11-62C43992C515}"/>
                </a:ext>
              </a:extLst>
            </p:cNvPr>
            <p:cNvSpPr/>
            <p:nvPr/>
          </p:nvSpPr>
          <p:spPr>
            <a:xfrm>
              <a:off x="28559745" y="18575093"/>
              <a:ext cx="28066" cy="28066"/>
            </a:xfrm>
            <a:custGeom>
              <a:avLst/>
              <a:gdLst>
                <a:gd name="connsiteX0" fmla="*/ 216 w 28066"/>
                <a:gd name="connsiteY0" fmla="*/ 104 h 28066"/>
                <a:gd name="connsiteX1" fmla="*/ 28283 w 28066"/>
                <a:gd name="connsiteY1" fmla="*/ 104 h 28066"/>
                <a:gd name="connsiteX2" fmla="*/ 28283 w 28066"/>
                <a:gd name="connsiteY2" fmla="*/ 28171 h 28066"/>
                <a:gd name="connsiteX3" fmla="*/ 216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16" y="104"/>
                  </a:moveTo>
                  <a:lnTo>
                    <a:pt x="28283" y="104"/>
                  </a:lnTo>
                  <a:lnTo>
                    <a:pt x="28283" y="28171"/>
                  </a:lnTo>
                  <a:lnTo>
                    <a:pt x="216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5FAF8FEF-D2AC-4200-7525-2019DB8D2242}"/>
                </a:ext>
              </a:extLst>
            </p:cNvPr>
            <p:cNvSpPr/>
            <p:nvPr/>
          </p:nvSpPr>
          <p:spPr>
            <a:xfrm>
              <a:off x="28559745" y="18631227"/>
              <a:ext cx="28066" cy="28066"/>
            </a:xfrm>
            <a:custGeom>
              <a:avLst/>
              <a:gdLst>
                <a:gd name="connsiteX0" fmla="*/ 216 w 28066"/>
                <a:gd name="connsiteY0" fmla="*/ 120 h 28066"/>
                <a:gd name="connsiteX1" fmla="*/ 28283 w 28066"/>
                <a:gd name="connsiteY1" fmla="*/ 120 h 28066"/>
                <a:gd name="connsiteX2" fmla="*/ 28283 w 28066"/>
                <a:gd name="connsiteY2" fmla="*/ 28187 h 28066"/>
                <a:gd name="connsiteX3" fmla="*/ 216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16" y="120"/>
                  </a:moveTo>
                  <a:lnTo>
                    <a:pt x="28283" y="120"/>
                  </a:lnTo>
                  <a:lnTo>
                    <a:pt x="28283" y="28187"/>
                  </a:lnTo>
                  <a:lnTo>
                    <a:pt x="216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7E071F02-6352-C574-0413-AF27307E5F88}"/>
                </a:ext>
              </a:extLst>
            </p:cNvPr>
            <p:cNvSpPr/>
            <p:nvPr/>
          </p:nvSpPr>
          <p:spPr>
            <a:xfrm>
              <a:off x="28559745" y="18687360"/>
              <a:ext cx="28066" cy="28066"/>
            </a:xfrm>
            <a:custGeom>
              <a:avLst/>
              <a:gdLst>
                <a:gd name="connsiteX0" fmla="*/ 216 w 28066"/>
                <a:gd name="connsiteY0" fmla="*/ 136 h 28066"/>
                <a:gd name="connsiteX1" fmla="*/ 28283 w 28066"/>
                <a:gd name="connsiteY1" fmla="*/ 136 h 28066"/>
                <a:gd name="connsiteX2" fmla="*/ 28283 w 28066"/>
                <a:gd name="connsiteY2" fmla="*/ 28203 h 28066"/>
                <a:gd name="connsiteX3" fmla="*/ 216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16" y="136"/>
                  </a:moveTo>
                  <a:lnTo>
                    <a:pt x="28283" y="136"/>
                  </a:lnTo>
                  <a:lnTo>
                    <a:pt x="28283" y="28203"/>
                  </a:lnTo>
                  <a:lnTo>
                    <a:pt x="216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2B91F562-7155-8653-3B94-96B99CA85627}"/>
                </a:ext>
              </a:extLst>
            </p:cNvPr>
            <p:cNvSpPr/>
            <p:nvPr/>
          </p:nvSpPr>
          <p:spPr>
            <a:xfrm>
              <a:off x="28559745" y="18715427"/>
              <a:ext cx="28066" cy="28066"/>
            </a:xfrm>
            <a:custGeom>
              <a:avLst/>
              <a:gdLst>
                <a:gd name="connsiteX0" fmla="*/ 216 w 28066"/>
                <a:gd name="connsiteY0" fmla="*/ 144 h 28066"/>
                <a:gd name="connsiteX1" fmla="*/ 28283 w 28066"/>
                <a:gd name="connsiteY1" fmla="*/ 144 h 28066"/>
                <a:gd name="connsiteX2" fmla="*/ 28283 w 28066"/>
                <a:gd name="connsiteY2" fmla="*/ 28211 h 28066"/>
                <a:gd name="connsiteX3" fmla="*/ 216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16" y="144"/>
                  </a:moveTo>
                  <a:lnTo>
                    <a:pt x="28283" y="144"/>
                  </a:lnTo>
                  <a:lnTo>
                    <a:pt x="28283" y="28211"/>
                  </a:lnTo>
                  <a:lnTo>
                    <a:pt x="216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689C99E5-C2D7-DCAB-340A-C2FF1ADE2638}"/>
                </a:ext>
              </a:extLst>
            </p:cNvPr>
            <p:cNvSpPr/>
            <p:nvPr/>
          </p:nvSpPr>
          <p:spPr>
            <a:xfrm>
              <a:off x="28559745" y="18771560"/>
              <a:ext cx="28066" cy="28066"/>
            </a:xfrm>
            <a:custGeom>
              <a:avLst/>
              <a:gdLst>
                <a:gd name="connsiteX0" fmla="*/ 216 w 28066"/>
                <a:gd name="connsiteY0" fmla="*/ 160 h 28066"/>
                <a:gd name="connsiteX1" fmla="*/ 28283 w 28066"/>
                <a:gd name="connsiteY1" fmla="*/ 160 h 28066"/>
                <a:gd name="connsiteX2" fmla="*/ 28283 w 28066"/>
                <a:gd name="connsiteY2" fmla="*/ 28227 h 28066"/>
                <a:gd name="connsiteX3" fmla="*/ 216 w 28066"/>
                <a:gd name="connsiteY3" fmla="*/ 2822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16" y="160"/>
                  </a:moveTo>
                  <a:lnTo>
                    <a:pt x="28283" y="160"/>
                  </a:lnTo>
                  <a:lnTo>
                    <a:pt x="28283" y="28227"/>
                  </a:lnTo>
                  <a:lnTo>
                    <a:pt x="216" y="2822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CC8EB49E-6E1D-E263-187F-A3A482E6CA1F}"/>
                </a:ext>
              </a:extLst>
            </p:cNvPr>
            <p:cNvSpPr/>
            <p:nvPr/>
          </p:nvSpPr>
          <p:spPr>
            <a:xfrm>
              <a:off x="28559745" y="18883827"/>
              <a:ext cx="28066" cy="28066"/>
            </a:xfrm>
            <a:custGeom>
              <a:avLst/>
              <a:gdLst>
                <a:gd name="connsiteX0" fmla="*/ 216 w 28066"/>
                <a:gd name="connsiteY0" fmla="*/ 192 h 28066"/>
                <a:gd name="connsiteX1" fmla="*/ 28283 w 28066"/>
                <a:gd name="connsiteY1" fmla="*/ 192 h 28066"/>
                <a:gd name="connsiteX2" fmla="*/ 28283 w 28066"/>
                <a:gd name="connsiteY2" fmla="*/ 28259 h 28066"/>
                <a:gd name="connsiteX3" fmla="*/ 216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16" y="192"/>
                  </a:moveTo>
                  <a:lnTo>
                    <a:pt x="28283" y="192"/>
                  </a:lnTo>
                  <a:lnTo>
                    <a:pt x="28283" y="28259"/>
                  </a:lnTo>
                  <a:lnTo>
                    <a:pt x="216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EBF1A29-4343-64B9-81EB-B656DB4FC50B}"/>
                </a:ext>
              </a:extLst>
            </p:cNvPr>
            <p:cNvSpPr/>
            <p:nvPr/>
          </p:nvSpPr>
          <p:spPr>
            <a:xfrm>
              <a:off x="28559745" y="18996093"/>
              <a:ext cx="28066" cy="28066"/>
            </a:xfrm>
            <a:custGeom>
              <a:avLst/>
              <a:gdLst>
                <a:gd name="connsiteX0" fmla="*/ 216 w 28066"/>
                <a:gd name="connsiteY0" fmla="*/ 224 h 28066"/>
                <a:gd name="connsiteX1" fmla="*/ 28283 w 28066"/>
                <a:gd name="connsiteY1" fmla="*/ 224 h 28066"/>
                <a:gd name="connsiteX2" fmla="*/ 28283 w 28066"/>
                <a:gd name="connsiteY2" fmla="*/ 28291 h 28066"/>
                <a:gd name="connsiteX3" fmla="*/ 216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16" y="224"/>
                  </a:moveTo>
                  <a:lnTo>
                    <a:pt x="28283" y="224"/>
                  </a:lnTo>
                  <a:lnTo>
                    <a:pt x="28283" y="28291"/>
                  </a:lnTo>
                  <a:lnTo>
                    <a:pt x="216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6D59F5C4-C7E1-260E-E207-B166F25E3989}"/>
                </a:ext>
              </a:extLst>
            </p:cNvPr>
            <p:cNvSpPr/>
            <p:nvPr/>
          </p:nvSpPr>
          <p:spPr>
            <a:xfrm>
              <a:off x="28559745" y="19052227"/>
              <a:ext cx="28066" cy="28066"/>
            </a:xfrm>
            <a:custGeom>
              <a:avLst/>
              <a:gdLst>
                <a:gd name="connsiteX0" fmla="*/ 216 w 28066"/>
                <a:gd name="connsiteY0" fmla="*/ 240 h 28066"/>
                <a:gd name="connsiteX1" fmla="*/ 28283 w 28066"/>
                <a:gd name="connsiteY1" fmla="*/ 240 h 28066"/>
                <a:gd name="connsiteX2" fmla="*/ 28283 w 28066"/>
                <a:gd name="connsiteY2" fmla="*/ 28307 h 28066"/>
                <a:gd name="connsiteX3" fmla="*/ 216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16" y="240"/>
                  </a:moveTo>
                  <a:lnTo>
                    <a:pt x="28283" y="240"/>
                  </a:lnTo>
                  <a:lnTo>
                    <a:pt x="28283" y="28307"/>
                  </a:lnTo>
                  <a:lnTo>
                    <a:pt x="216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20FE46A3-0395-85B3-A8C7-F1340184B259}"/>
                </a:ext>
              </a:extLst>
            </p:cNvPr>
            <p:cNvSpPr/>
            <p:nvPr/>
          </p:nvSpPr>
          <p:spPr>
            <a:xfrm>
              <a:off x="28559745" y="19080293"/>
              <a:ext cx="28066" cy="28066"/>
            </a:xfrm>
            <a:custGeom>
              <a:avLst/>
              <a:gdLst>
                <a:gd name="connsiteX0" fmla="*/ 216 w 28066"/>
                <a:gd name="connsiteY0" fmla="*/ 248 h 28066"/>
                <a:gd name="connsiteX1" fmla="*/ 28283 w 28066"/>
                <a:gd name="connsiteY1" fmla="*/ 248 h 28066"/>
                <a:gd name="connsiteX2" fmla="*/ 28283 w 28066"/>
                <a:gd name="connsiteY2" fmla="*/ 28315 h 28066"/>
                <a:gd name="connsiteX3" fmla="*/ 216 w 28066"/>
                <a:gd name="connsiteY3" fmla="*/ 283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16" y="248"/>
                  </a:moveTo>
                  <a:lnTo>
                    <a:pt x="28283" y="248"/>
                  </a:lnTo>
                  <a:lnTo>
                    <a:pt x="28283" y="28315"/>
                  </a:lnTo>
                  <a:lnTo>
                    <a:pt x="216" y="283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6618ED6-4E86-3E3E-5B93-04BAE3F5F256}"/>
                </a:ext>
              </a:extLst>
            </p:cNvPr>
            <p:cNvSpPr/>
            <p:nvPr/>
          </p:nvSpPr>
          <p:spPr>
            <a:xfrm>
              <a:off x="28559745" y="19108360"/>
              <a:ext cx="28066" cy="28066"/>
            </a:xfrm>
            <a:custGeom>
              <a:avLst/>
              <a:gdLst>
                <a:gd name="connsiteX0" fmla="*/ 216 w 28066"/>
                <a:gd name="connsiteY0" fmla="*/ 256 h 28066"/>
                <a:gd name="connsiteX1" fmla="*/ 28283 w 28066"/>
                <a:gd name="connsiteY1" fmla="*/ 256 h 28066"/>
                <a:gd name="connsiteX2" fmla="*/ 28283 w 28066"/>
                <a:gd name="connsiteY2" fmla="*/ 28323 h 28066"/>
                <a:gd name="connsiteX3" fmla="*/ 216 w 28066"/>
                <a:gd name="connsiteY3" fmla="*/ 283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16" y="256"/>
                  </a:moveTo>
                  <a:lnTo>
                    <a:pt x="28283" y="256"/>
                  </a:lnTo>
                  <a:lnTo>
                    <a:pt x="28283" y="28323"/>
                  </a:lnTo>
                  <a:lnTo>
                    <a:pt x="216" y="283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C5F4C3A2-046D-F463-1E72-DF9239E15427}"/>
                </a:ext>
              </a:extLst>
            </p:cNvPr>
            <p:cNvSpPr/>
            <p:nvPr/>
          </p:nvSpPr>
          <p:spPr>
            <a:xfrm>
              <a:off x="28587811" y="18322493"/>
              <a:ext cx="28066" cy="28066"/>
            </a:xfrm>
            <a:custGeom>
              <a:avLst/>
              <a:gdLst>
                <a:gd name="connsiteX0" fmla="*/ 224 w 28066"/>
                <a:gd name="connsiteY0" fmla="*/ 32 h 28066"/>
                <a:gd name="connsiteX1" fmla="*/ 28291 w 28066"/>
                <a:gd name="connsiteY1" fmla="*/ 32 h 28066"/>
                <a:gd name="connsiteX2" fmla="*/ 28291 w 28066"/>
                <a:gd name="connsiteY2" fmla="*/ 28099 h 28066"/>
                <a:gd name="connsiteX3" fmla="*/ 224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32"/>
                  </a:moveTo>
                  <a:lnTo>
                    <a:pt x="28291" y="32"/>
                  </a:lnTo>
                  <a:lnTo>
                    <a:pt x="28291" y="28099"/>
                  </a:lnTo>
                  <a:lnTo>
                    <a:pt x="224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EF4CC469-48C7-E7EB-57AF-7E09482756E6}"/>
                </a:ext>
              </a:extLst>
            </p:cNvPr>
            <p:cNvSpPr/>
            <p:nvPr/>
          </p:nvSpPr>
          <p:spPr>
            <a:xfrm>
              <a:off x="28587811" y="18378627"/>
              <a:ext cx="28066" cy="28066"/>
            </a:xfrm>
            <a:custGeom>
              <a:avLst/>
              <a:gdLst>
                <a:gd name="connsiteX0" fmla="*/ 224 w 28066"/>
                <a:gd name="connsiteY0" fmla="*/ 48 h 28066"/>
                <a:gd name="connsiteX1" fmla="*/ 28291 w 28066"/>
                <a:gd name="connsiteY1" fmla="*/ 48 h 28066"/>
                <a:gd name="connsiteX2" fmla="*/ 28291 w 28066"/>
                <a:gd name="connsiteY2" fmla="*/ 28115 h 28066"/>
                <a:gd name="connsiteX3" fmla="*/ 224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48"/>
                  </a:moveTo>
                  <a:lnTo>
                    <a:pt x="28291" y="48"/>
                  </a:lnTo>
                  <a:lnTo>
                    <a:pt x="28291" y="28115"/>
                  </a:lnTo>
                  <a:lnTo>
                    <a:pt x="224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75C08ED-58FE-5D60-4B41-F319D36BCBDA}"/>
                </a:ext>
              </a:extLst>
            </p:cNvPr>
            <p:cNvSpPr/>
            <p:nvPr/>
          </p:nvSpPr>
          <p:spPr>
            <a:xfrm>
              <a:off x="28587811" y="18406693"/>
              <a:ext cx="28066" cy="28066"/>
            </a:xfrm>
            <a:custGeom>
              <a:avLst/>
              <a:gdLst>
                <a:gd name="connsiteX0" fmla="*/ 224 w 28066"/>
                <a:gd name="connsiteY0" fmla="*/ 56 h 28066"/>
                <a:gd name="connsiteX1" fmla="*/ 28291 w 28066"/>
                <a:gd name="connsiteY1" fmla="*/ 56 h 28066"/>
                <a:gd name="connsiteX2" fmla="*/ 28291 w 28066"/>
                <a:gd name="connsiteY2" fmla="*/ 28123 h 28066"/>
                <a:gd name="connsiteX3" fmla="*/ 224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56"/>
                  </a:moveTo>
                  <a:lnTo>
                    <a:pt x="28291" y="56"/>
                  </a:lnTo>
                  <a:lnTo>
                    <a:pt x="28291" y="28123"/>
                  </a:lnTo>
                  <a:lnTo>
                    <a:pt x="224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64AC0718-BA84-B379-DC69-ADDA68F1DFB5}"/>
                </a:ext>
              </a:extLst>
            </p:cNvPr>
            <p:cNvSpPr/>
            <p:nvPr/>
          </p:nvSpPr>
          <p:spPr>
            <a:xfrm>
              <a:off x="28587811" y="18434760"/>
              <a:ext cx="28066" cy="28066"/>
            </a:xfrm>
            <a:custGeom>
              <a:avLst/>
              <a:gdLst>
                <a:gd name="connsiteX0" fmla="*/ 224 w 28066"/>
                <a:gd name="connsiteY0" fmla="*/ 64 h 28066"/>
                <a:gd name="connsiteX1" fmla="*/ 28291 w 28066"/>
                <a:gd name="connsiteY1" fmla="*/ 64 h 28066"/>
                <a:gd name="connsiteX2" fmla="*/ 28291 w 28066"/>
                <a:gd name="connsiteY2" fmla="*/ 28131 h 28066"/>
                <a:gd name="connsiteX3" fmla="*/ 224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64"/>
                  </a:moveTo>
                  <a:lnTo>
                    <a:pt x="28291" y="64"/>
                  </a:lnTo>
                  <a:lnTo>
                    <a:pt x="28291" y="28131"/>
                  </a:lnTo>
                  <a:lnTo>
                    <a:pt x="224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E55D5387-E9B5-3847-D35B-2A2D39E4D0ED}"/>
                </a:ext>
              </a:extLst>
            </p:cNvPr>
            <p:cNvSpPr/>
            <p:nvPr/>
          </p:nvSpPr>
          <p:spPr>
            <a:xfrm>
              <a:off x="28587811" y="18490893"/>
              <a:ext cx="28066" cy="28066"/>
            </a:xfrm>
            <a:custGeom>
              <a:avLst/>
              <a:gdLst>
                <a:gd name="connsiteX0" fmla="*/ 224 w 28066"/>
                <a:gd name="connsiteY0" fmla="*/ 80 h 28066"/>
                <a:gd name="connsiteX1" fmla="*/ 28291 w 28066"/>
                <a:gd name="connsiteY1" fmla="*/ 80 h 28066"/>
                <a:gd name="connsiteX2" fmla="*/ 28291 w 28066"/>
                <a:gd name="connsiteY2" fmla="*/ 28147 h 28066"/>
                <a:gd name="connsiteX3" fmla="*/ 224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80"/>
                  </a:moveTo>
                  <a:lnTo>
                    <a:pt x="28291" y="80"/>
                  </a:lnTo>
                  <a:lnTo>
                    <a:pt x="28291" y="28147"/>
                  </a:lnTo>
                  <a:lnTo>
                    <a:pt x="224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549F7D1C-EDBE-51C0-5760-386FA45EF1E9}"/>
                </a:ext>
              </a:extLst>
            </p:cNvPr>
            <p:cNvSpPr/>
            <p:nvPr/>
          </p:nvSpPr>
          <p:spPr>
            <a:xfrm>
              <a:off x="28587811" y="18575093"/>
              <a:ext cx="28066" cy="28066"/>
            </a:xfrm>
            <a:custGeom>
              <a:avLst/>
              <a:gdLst>
                <a:gd name="connsiteX0" fmla="*/ 224 w 28066"/>
                <a:gd name="connsiteY0" fmla="*/ 104 h 28066"/>
                <a:gd name="connsiteX1" fmla="*/ 28291 w 28066"/>
                <a:gd name="connsiteY1" fmla="*/ 104 h 28066"/>
                <a:gd name="connsiteX2" fmla="*/ 28291 w 28066"/>
                <a:gd name="connsiteY2" fmla="*/ 28171 h 28066"/>
                <a:gd name="connsiteX3" fmla="*/ 224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104"/>
                  </a:moveTo>
                  <a:lnTo>
                    <a:pt x="28291" y="104"/>
                  </a:lnTo>
                  <a:lnTo>
                    <a:pt x="28291" y="28171"/>
                  </a:lnTo>
                  <a:lnTo>
                    <a:pt x="224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ADD67162-DBD6-1B4E-8F09-CEEA4D11D76C}"/>
                </a:ext>
              </a:extLst>
            </p:cNvPr>
            <p:cNvSpPr/>
            <p:nvPr/>
          </p:nvSpPr>
          <p:spPr>
            <a:xfrm>
              <a:off x="28587811" y="18631227"/>
              <a:ext cx="28066" cy="28066"/>
            </a:xfrm>
            <a:custGeom>
              <a:avLst/>
              <a:gdLst>
                <a:gd name="connsiteX0" fmla="*/ 224 w 28066"/>
                <a:gd name="connsiteY0" fmla="*/ 120 h 28066"/>
                <a:gd name="connsiteX1" fmla="*/ 28291 w 28066"/>
                <a:gd name="connsiteY1" fmla="*/ 120 h 28066"/>
                <a:gd name="connsiteX2" fmla="*/ 28291 w 28066"/>
                <a:gd name="connsiteY2" fmla="*/ 28187 h 28066"/>
                <a:gd name="connsiteX3" fmla="*/ 224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120"/>
                  </a:moveTo>
                  <a:lnTo>
                    <a:pt x="28291" y="120"/>
                  </a:lnTo>
                  <a:lnTo>
                    <a:pt x="28291" y="28187"/>
                  </a:lnTo>
                  <a:lnTo>
                    <a:pt x="224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A0AB7AD4-E0B2-7A2D-DDCE-4047531DB545}"/>
                </a:ext>
              </a:extLst>
            </p:cNvPr>
            <p:cNvSpPr/>
            <p:nvPr/>
          </p:nvSpPr>
          <p:spPr>
            <a:xfrm>
              <a:off x="28587811" y="18687360"/>
              <a:ext cx="28066" cy="28066"/>
            </a:xfrm>
            <a:custGeom>
              <a:avLst/>
              <a:gdLst>
                <a:gd name="connsiteX0" fmla="*/ 224 w 28066"/>
                <a:gd name="connsiteY0" fmla="*/ 136 h 28066"/>
                <a:gd name="connsiteX1" fmla="*/ 28291 w 28066"/>
                <a:gd name="connsiteY1" fmla="*/ 136 h 28066"/>
                <a:gd name="connsiteX2" fmla="*/ 28291 w 28066"/>
                <a:gd name="connsiteY2" fmla="*/ 28203 h 28066"/>
                <a:gd name="connsiteX3" fmla="*/ 224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136"/>
                  </a:moveTo>
                  <a:lnTo>
                    <a:pt x="28291" y="136"/>
                  </a:lnTo>
                  <a:lnTo>
                    <a:pt x="28291" y="28203"/>
                  </a:lnTo>
                  <a:lnTo>
                    <a:pt x="224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B85B5C3F-CB49-FA6A-747C-B88A558A1045}"/>
                </a:ext>
              </a:extLst>
            </p:cNvPr>
            <p:cNvSpPr/>
            <p:nvPr/>
          </p:nvSpPr>
          <p:spPr>
            <a:xfrm>
              <a:off x="28587811" y="18715427"/>
              <a:ext cx="28066" cy="28066"/>
            </a:xfrm>
            <a:custGeom>
              <a:avLst/>
              <a:gdLst>
                <a:gd name="connsiteX0" fmla="*/ 224 w 28066"/>
                <a:gd name="connsiteY0" fmla="*/ 144 h 28066"/>
                <a:gd name="connsiteX1" fmla="*/ 28291 w 28066"/>
                <a:gd name="connsiteY1" fmla="*/ 144 h 28066"/>
                <a:gd name="connsiteX2" fmla="*/ 28291 w 28066"/>
                <a:gd name="connsiteY2" fmla="*/ 28211 h 28066"/>
                <a:gd name="connsiteX3" fmla="*/ 224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144"/>
                  </a:moveTo>
                  <a:lnTo>
                    <a:pt x="28291" y="144"/>
                  </a:lnTo>
                  <a:lnTo>
                    <a:pt x="28291" y="28211"/>
                  </a:lnTo>
                  <a:lnTo>
                    <a:pt x="224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4299C564-93E4-8FF3-8457-A3572CF3B0D5}"/>
                </a:ext>
              </a:extLst>
            </p:cNvPr>
            <p:cNvSpPr/>
            <p:nvPr/>
          </p:nvSpPr>
          <p:spPr>
            <a:xfrm>
              <a:off x="28587811" y="18743493"/>
              <a:ext cx="28066" cy="28066"/>
            </a:xfrm>
            <a:custGeom>
              <a:avLst/>
              <a:gdLst>
                <a:gd name="connsiteX0" fmla="*/ 224 w 28066"/>
                <a:gd name="connsiteY0" fmla="*/ 152 h 28066"/>
                <a:gd name="connsiteX1" fmla="*/ 28291 w 28066"/>
                <a:gd name="connsiteY1" fmla="*/ 152 h 28066"/>
                <a:gd name="connsiteX2" fmla="*/ 28291 w 28066"/>
                <a:gd name="connsiteY2" fmla="*/ 28219 h 28066"/>
                <a:gd name="connsiteX3" fmla="*/ 224 w 28066"/>
                <a:gd name="connsiteY3" fmla="*/ 2821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152"/>
                  </a:moveTo>
                  <a:lnTo>
                    <a:pt x="28291" y="152"/>
                  </a:lnTo>
                  <a:lnTo>
                    <a:pt x="28291" y="28219"/>
                  </a:lnTo>
                  <a:lnTo>
                    <a:pt x="224" y="2821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97FC8C33-A975-D4AD-9520-12AB66D414E3}"/>
                </a:ext>
              </a:extLst>
            </p:cNvPr>
            <p:cNvSpPr/>
            <p:nvPr/>
          </p:nvSpPr>
          <p:spPr>
            <a:xfrm>
              <a:off x="28587811" y="18799627"/>
              <a:ext cx="28066" cy="28066"/>
            </a:xfrm>
            <a:custGeom>
              <a:avLst/>
              <a:gdLst>
                <a:gd name="connsiteX0" fmla="*/ 224 w 28066"/>
                <a:gd name="connsiteY0" fmla="*/ 168 h 28066"/>
                <a:gd name="connsiteX1" fmla="*/ 28291 w 28066"/>
                <a:gd name="connsiteY1" fmla="*/ 168 h 28066"/>
                <a:gd name="connsiteX2" fmla="*/ 28291 w 28066"/>
                <a:gd name="connsiteY2" fmla="*/ 28235 h 28066"/>
                <a:gd name="connsiteX3" fmla="*/ 224 w 28066"/>
                <a:gd name="connsiteY3" fmla="*/ 2823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168"/>
                  </a:moveTo>
                  <a:lnTo>
                    <a:pt x="28291" y="168"/>
                  </a:lnTo>
                  <a:lnTo>
                    <a:pt x="28291" y="28235"/>
                  </a:lnTo>
                  <a:lnTo>
                    <a:pt x="224" y="2823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7B804586-1831-987F-EFD7-8CCF8DE444FE}"/>
                </a:ext>
              </a:extLst>
            </p:cNvPr>
            <p:cNvSpPr/>
            <p:nvPr/>
          </p:nvSpPr>
          <p:spPr>
            <a:xfrm>
              <a:off x="28587811" y="18827693"/>
              <a:ext cx="28066" cy="28066"/>
            </a:xfrm>
            <a:custGeom>
              <a:avLst/>
              <a:gdLst>
                <a:gd name="connsiteX0" fmla="*/ 224 w 28066"/>
                <a:gd name="connsiteY0" fmla="*/ 176 h 28066"/>
                <a:gd name="connsiteX1" fmla="*/ 28291 w 28066"/>
                <a:gd name="connsiteY1" fmla="*/ 176 h 28066"/>
                <a:gd name="connsiteX2" fmla="*/ 28291 w 28066"/>
                <a:gd name="connsiteY2" fmla="*/ 28243 h 28066"/>
                <a:gd name="connsiteX3" fmla="*/ 224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176"/>
                  </a:moveTo>
                  <a:lnTo>
                    <a:pt x="28291" y="176"/>
                  </a:lnTo>
                  <a:lnTo>
                    <a:pt x="28291" y="28243"/>
                  </a:lnTo>
                  <a:lnTo>
                    <a:pt x="224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880A569E-9E75-EC80-44A0-46EBC414E478}"/>
                </a:ext>
              </a:extLst>
            </p:cNvPr>
            <p:cNvSpPr/>
            <p:nvPr/>
          </p:nvSpPr>
          <p:spPr>
            <a:xfrm>
              <a:off x="28587811" y="18883827"/>
              <a:ext cx="28066" cy="28066"/>
            </a:xfrm>
            <a:custGeom>
              <a:avLst/>
              <a:gdLst>
                <a:gd name="connsiteX0" fmla="*/ 224 w 28066"/>
                <a:gd name="connsiteY0" fmla="*/ 192 h 28066"/>
                <a:gd name="connsiteX1" fmla="*/ 28291 w 28066"/>
                <a:gd name="connsiteY1" fmla="*/ 192 h 28066"/>
                <a:gd name="connsiteX2" fmla="*/ 28291 w 28066"/>
                <a:gd name="connsiteY2" fmla="*/ 28259 h 28066"/>
                <a:gd name="connsiteX3" fmla="*/ 224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192"/>
                  </a:moveTo>
                  <a:lnTo>
                    <a:pt x="28291" y="192"/>
                  </a:lnTo>
                  <a:lnTo>
                    <a:pt x="28291" y="28259"/>
                  </a:lnTo>
                  <a:lnTo>
                    <a:pt x="224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56F64C3-80AC-1631-16A7-8AB2981D70D5}"/>
                </a:ext>
              </a:extLst>
            </p:cNvPr>
            <p:cNvSpPr/>
            <p:nvPr/>
          </p:nvSpPr>
          <p:spPr>
            <a:xfrm>
              <a:off x="28587811" y="18911893"/>
              <a:ext cx="28066" cy="28066"/>
            </a:xfrm>
            <a:custGeom>
              <a:avLst/>
              <a:gdLst>
                <a:gd name="connsiteX0" fmla="*/ 224 w 28066"/>
                <a:gd name="connsiteY0" fmla="*/ 200 h 28066"/>
                <a:gd name="connsiteX1" fmla="*/ 28291 w 28066"/>
                <a:gd name="connsiteY1" fmla="*/ 200 h 28066"/>
                <a:gd name="connsiteX2" fmla="*/ 28291 w 28066"/>
                <a:gd name="connsiteY2" fmla="*/ 28267 h 28066"/>
                <a:gd name="connsiteX3" fmla="*/ 224 w 28066"/>
                <a:gd name="connsiteY3" fmla="*/ 2826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200"/>
                  </a:moveTo>
                  <a:lnTo>
                    <a:pt x="28291" y="200"/>
                  </a:lnTo>
                  <a:lnTo>
                    <a:pt x="28291" y="28267"/>
                  </a:lnTo>
                  <a:lnTo>
                    <a:pt x="224" y="2826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28895B41-B137-145F-EDAA-C1E933034A6D}"/>
                </a:ext>
              </a:extLst>
            </p:cNvPr>
            <p:cNvSpPr/>
            <p:nvPr/>
          </p:nvSpPr>
          <p:spPr>
            <a:xfrm>
              <a:off x="28587811" y="18939960"/>
              <a:ext cx="28066" cy="28066"/>
            </a:xfrm>
            <a:custGeom>
              <a:avLst/>
              <a:gdLst>
                <a:gd name="connsiteX0" fmla="*/ 224 w 28066"/>
                <a:gd name="connsiteY0" fmla="*/ 208 h 28066"/>
                <a:gd name="connsiteX1" fmla="*/ 28291 w 28066"/>
                <a:gd name="connsiteY1" fmla="*/ 208 h 28066"/>
                <a:gd name="connsiteX2" fmla="*/ 28291 w 28066"/>
                <a:gd name="connsiteY2" fmla="*/ 28275 h 28066"/>
                <a:gd name="connsiteX3" fmla="*/ 224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208"/>
                  </a:moveTo>
                  <a:lnTo>
                    <a:pt x="28291" y="208"/>
                  </a:lnTo>
                  <a:lnTo>
                    <a:pt x="28291" y="28275"/>
                  </a:lnTo>
                  <a:lnTo>
                    <a:pt x="224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6574C76C-C514-E20D-0DAA-CDE131A88E48}"/>
                </a:ext>
              </a:extLst>
            </p:cNvPr>
            <p:cNvSpPr/>
            <p:nvPr/>
          </p:nvSpPr>
          <p:spPr>
            <a:xfrm>
              <a:off x="28587811" y="18968027"/>
              <a:ext cx="28066" cy="28066"/>
            </a:xfrm>
            <a:custGeom>
              <a:avLst/>
              <a:gdLst>
                <a:gd name="connsiteX0" fmla="*/ 224 w 28066"/>
                <a:gd name="connsiteY0" fmla="*/ 216 h 28066"/>
                <a:gd name="connsiteX1" fmla="*/ 28291 w 28066"/>
                <a:gd name="connsiteY1" fmla="*/ 216 h 28066"/>
                <a:gd name="connsiteX2" fmla="*/ 28291 w 28066"/>
                <a:gd name="connsiteY2" fmla="*/ 28283 h 28066"/>
                <a:gd name="connsiteX3" fmla="*/ 224 w 28066"/>
                <a:gd name="connsiteY3" fmla="*/ 2828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216"/>
                  </a:moveTo>
                  <a:lnTo>
                    <a:pt x="28291" y="216"/>
                  </a:lnTo>
                  <a:lnTo>
                    <a:pt x="28291" y="28283"/>
                  </a:lnTo>
                  <a:lnTo>
                    <a:pt x="224" y="2828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1473C5B9-3FEA-2594-B6F0-15F0704342AE}"/>
                </a:ext>
              </a:extLst>
            </p:cNvPr>
            <p:cNvSpPr/>
            <p:nvPr/>
          </p:nvSpPr>
          <p:spPr>
            <a:xfrm>
              <a:off x="28587811" y="18996093"/>
              <a:ext cx="28066" cy="28066"/>
            </a:xfrm>
            <a:custGeom>
              <a:avLst/>
              <a:gdLst>
                <a:gd name="connsiteX0" fmla="*/ 224 w 28066"/>
                <a:gd name="connsiteY0" fmla="*/ 224 h 28066"/>
                <a:gd name="connsiteX1" fmla="*/ 28291 w 28066"/>
                <a:gd name="connsiteY1" fmla="*/ 224 h 28066"/>
                <a:gd name="connsiteX2" fmla="*/ 28291 w 28066"/>
                <a:gd name="connsiteY2" fmla="*/ 28291 h 28066"/>
                <a:gd name="connsiteX3" fmla="*/ 224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224"/>
                  </a:moveTo>
                  <a:lnTo>
                    <a:pt x="28291" y="224"/>
                  </a:lnTo>
                  <a:lnTo>
                    <a:pt x="28291" y="28291"/>
                  </a:lnTo>
                  <a:lnTo>
                    <a:pt x="224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B2415724-1932-AC55-5AEF-06AAD7DF0FD8}"/>
                </a:ext>
              </a:extLst>
            </p:cNvPr>
            <p:cNvSpPr/>
            <p:nvPr/>
          </p:nvSpPr>
          <p:spPr>
            <a:xfrm>
              <a:off x="28587811" y="19052227"/>
              <a:ext cx="28066" cy="28066"/>
            </a:xfrm>
            <a:custGeom>
              <a:avLst/>
              <a:gdLst>
                <a:gd name="connsiteX0" fmla="*/ 224 w 28066"/>
                <a:gd name="connsiteY0" fmla="*/ 240 h 28066"/>
                <a:gd name="connsiteX1" fmla="*/ 28291 w 28066"/>
                <a:gd name="connsiteY1" fmla="*/ 240 h 28066"/>
                <a:gd name="connsiteX2" fmla="*/ 28291 w 28066"/>
                <a:gd name="connsiteY2" fmla="*/ 28307 h 28066"/>
                <a:gd name="connsiteX3" fmla="*/ 224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240"/>
                  </a:moveTo>
                  <a:lnTo>
                    <a:pt x="28291" y="240"/>
                  </a:lnTo>
                  <a:lnTo>
                    <a:pt x="28291" y="28307"/>
                  </a:lnTo>
                  <a:lnTo>
                    <a:pt x="224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626230FA-2414-7CCF-F5F7-C577B007C823}"/>
                </a:ext>
              </a:extLst>
            </p:cNvPr>
            <p:cNvSpPr/>
            <p:nvPr/>
          </p:nvSpPr>
          <p:spPr>
            <a:xfrm>
              <a:off x="28587811" y="19080293"/>
              <a:ext cx="28066" cy="28066"/>
            </a:xfrm>
            <a:custGeom>
              <a:avLst/>
              <a:gdLst>
                <a:gd name="connsiteX0" fmla="*/ 224 w 28066"/>
                <a:gd name="connsiteY0" fmla="*/ 248 h 28066"/>
                <a:gd name="connsiteX1" fmla="*/ 28291 w 28066"/>
                <a:gd name="connsiteY1" fmla="*/ 248 h 28066"/>
                <a:gd name="connsiteX2" fmla="*/ 28291 w 28066"/>
                <a:gd name="connsiteY2" fmla="*/ 28315 h 28066"/>
                <a:gd name="connsiteX3" fmla="*/ 224 w 28066"/>
                <a:gd name="connsiteY3" fmla="*/ 283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24" y="248"/>
                  </a:moveTo>
                  <a:lnTo>
                    <a:pt x="28291" y="248"/>
                  </a:lnTo>
                  <a:lnTo>
                    <a:pt x="28291" y="28315"/>
                  </a:lnTo>
                  <a:lnTo>
                    <a:pt x="224" y="283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A63204C7-ED63-A382-7F92-F7452CFCCED3}"/>
                </a:ext>
              </a:extLst>
            </p:cNvPr>
            <p:cNvSpPr/>
            <p:nvPr/>
          </p:nvSpPr>
          <p:spPr>
            <a:xfrm>
              <a:off x="28615878" y="18322493"/>
              <a:ext cx="28066" cy="28066"/>
            </a:xfrm>
            <a:custGeom>
              <a:avLst/>
              <a:gdLst>
                <a:gd name="connsiteX0" fmla="*/ 232 w 28066"/>
                <a:gd name="connsiteY0" fmla="*/ 32 h 28066"/>
                <a:gd name="connsiteX1" fmla="*/ 28299 w 28066"/>
                <a:gd name="connsiteY1" fmla="*/ 32 h 28066"/>
                <a:gd name="connsiteX2" fmla="*/ 28299 w 28066"/>
                <a:gd name="connsiteY2" fmla="*/ 28099 h 28066"/>
                <a:gd name="connsiteX3" fmla="*/ 232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32"/>
                  </a:moveTo>
                  <a:lnTo>
                    <a:pt x="28299" y="32"/>
                  </a:lnTo>
                  <a:lnTo>
                    <a:pt x="28299" y="28099"/>
                  </a:lnTo>
                  <a:lnTo>
                    <a:pt x="232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EEB0AB90-F747-89CB-5EAC-140921114A32}"/>
                </a:ext>
              </a:extLst>
            </p:cNvPr>
            <p:cNvSpPr/>
            <p:nvPr/>
          </p:nvSpPr>
          <p:spPr>
            <a:xfrm>
              <a:off x="28615878" y="18378627"/>
              <a:ext cx="28066" cy="28066"/>
            </a:xfrm>
            <a:custGeom>
              <a:avLst/>
              <a:gdLst>
                <a:gd name="connsiteX0" fmla="*/ 232 w 28066"/>
                <a:gd name="connsiteY0" fmla="*/ 48 h 28066"/>
                <a:gd name="connsiteX1" fmla="*/ 28299 w 28066"/>
                <a:gd name="connsiteY1" fmla="*/ 48 h 28066"/>
                <a:gd name="connsiteX2" fmla="*/ 28299 w 28066"/>
                <a:gd name="connsiteY2" fmla="*/ 28115 h 28066"/>
                <a:gd name="connsiteX3" fmla="*/ 232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48"/>
                  </a:moveTo>
                  <a:lnTo>
                    <a:pt x="28299" y="48"/>
                  </a:lnTo>
                  <a:lnTo>
                    <a:pt x="28299" y="28115"/>
                  </a:lnTo>
                  <a:lnTo>
                    <a:pt x="232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5D45D4D8-2A7B-FCF4-E0AA-55A33AAAF0D4}"/>
                </a:ext>
              </a:extLst>
            </p:cNvPr>
            <p:cNvSpPr/>
            <p:nvPr/>
          </p:nvSpPr>
          <p:spPr>
            <a:xfrm>
              <a:off x="28615878" y="18406693"/>
              <a:ext cx="28066" cy="28066"/>
            </a:xfrm>
            <a:custGeom>
              <a:avLst/>
              <a:gdLst>
                <a:gd name="connsiteX0" fmla="*/ 232 w 28066"/>
                <a:gd name="connsiteY0" fmla="*/ 56 h 28066"/>
                <a:gd name="connsiteX1" fmla="*/ 28299 w 28066"/>
                <a:gd name="connsiteY1" fmla="*/ 56 h 28066"/>
                <a:gd name="connsiteX2" fmla="*/ 28299 w 28066"/>
                <a:gd name="connsiteY2" fmla="*/ 28123 h 28066"/>
                <a:gd name="connsiteX3" fmla="*/ 232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56"/>
                  </a:moveTo>
                  <a:lnTo>
                    <a:pt x="28299" y="56"/>
                  </a:lnTo>
                  <a:lnTo>
                    <a:pt x="28299" y="28123"/>
                  </a:lnTo>
                  <a:lnTo>
                    <a:pt x="232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BB750C73-AAAA-5589-32D2-199805C8FF04}"/>
                </a:ext>
              </a:extLst>
            </p:cNvPr>
            <p:cNvSpPr/>
            <p:nvPr/>
          </p:nvSpPr>
          <p:spPr>
            <a:xfrm>
              <a:off x="28615878" y="18434760"/>
              <a:ext cx="28066" cy="28066"/>
            </a:xfrm>
            <a:custGeom>
              <a:avLst/>
              <a:gdLst>
                <a:gd name="connsiteX0" fmla="*/ 232 w 28066"/>
                <a:gd name="connsiteY0" fmla="*/ 64 h 28066"/>
                <a:gd name="connsiteX1" fmla="*/ 28299 w 28066"/>
                <a:gd name="connsiteY1" fmla="*/ 64 h 28066"/>
                <a:gd name="connsiteX2" fmla="*/ 28299 w 28066"/>
                <a:gd name="connsiteY2" fmla="*/ 28131 h 28066"/>
                <a:gd name="connsiteX3" fmla="*/ 232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64"/>
                  </a:moveTo>
                  <a:lnTo>
                    <a:pt x="28299" y="64"/>
                  </a:lnTo>
                  <a:lnTo>
                    <a:pt x="28299" y="28131"/>
                  </a:lnTo>
                  <a:lnTo>
                    <a:pt x="232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4843D08-62E3-C183-A8AE-66B1E8080EC5}"/>
                </a:ext>
              </a:extLst>
            </p:cNvPr>
            <p:cNvSpPr/>
            <p:nvPr/>
          </p:nvSpPr>
          <p:spPr>
            <a:xfrm>
              <a:off x="28615878" y="18490893"/>
              <a:ext cx="28066" cy="28066"/>
            </a:xfrm>
            <a:custGeom>
              <a:avLst/>
              <a:gdLst>
                <a:gd name="connsiteX0" fmla="*/ 232 w 28066"/>
                <a:gd name="connsiteY0" fmla="*/ 80 h 28066"/>
                <a:gd name="connsiteX1" fmla="*/ 28299 w 28066"/>
                <a:gd name="connsiteY1" fmla="*/ 80 h 28066"/>
                <a:gd name="connsiteX2" fmla="*/ 28299 w 28066"/>
                <a:gd name="connsiteY2" fmla="*/ 28147 h 28066"/>
                <a:gd name="connsiteX3" fmla="*/ 232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80"/>
                  </a:moveTo>
                  <a:lnTo>
                    <a:pt x="28299" y="80"/>
                  </a:lnTo>
                  <a:lnTo>
                    <a:pt x="28299" y="28147"/>
                  </a:lnTo>
                  <a:lnTo>
                    <a:pt x="232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E040ED65-B4A5-E50B-B029-3CDE2FB70CA0}"/>
                </a:ext>
              </a:extLst>
            </p:cNvPr>
            <p:cNvSpPr/>
            <p:nvPr/>
          </p:nvSpPr>
          <p:spPr>
            <a:xfrm>
              <a:off x="28615878" y="18631227"/>
              <a:ext cx="28066" cy="28066"/>
            </a:xfrm>
            <a:custGeom>
              <a:avLst/>
              <a:gdLst>
                <a:gd name="connsiteX0" fmla="*/ 232 w 28066"/>
                <a:gd name="connsiteY0" fmla="*/ 120 h 28066"/>
                <a:gd name="connsiteX1" fmla="*/ 28299 w 28066"/>
                <a:gd name="connsiteY1" fmla="*/ 120 h 28066"/>
                <a:gd name="connsiteX2" fmla="*/ 28299 w 28066"/>
                <a:gd name="connsiteY2" fmla="*/ 28187 h 28066"/>
                <a:gd name="connsiteX3" fmla="*/ 232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120"/>
                  </a:moveTo>
                  <a:lnTo>
                    <a:pt x="28299" y="120"/>
                  </a:lnTo>
                  <a:lnTo>
                    <a:pt x="28299" y="28187"/>
                  </a:lnTo>
                  <a:lnTo>
                    <a:pt x="232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69B64073-D5D1-41DF-E61B-9AB8436FED9E}"/>
                </a:ext>
              </a:extLst>
            </p:cNvPr>
            <p:cNvSpPr/>
            <p:nvPr/>
          </p:nvSpPr>
          <p:spPr>
            <a:xfrm>
              <a:off x="28615878" y="18687360"/>
              <a:ext cx="28066" cy="28066"/>
            </a:xfrm>
            <a:custGeom>
              <a:avLst/>
              <a:gdLst>
                <a:gd name="connsiteX0" fmla="*/ 232 w 28066"/>
                <a:gd name="connsiteY0" fmla="*/ 136 h 28066"/>
                <a:gd name="connsiteX1" fmla="*/ 28299 w 28066"/>
                <a:gd name="connsiteY1" fmla="*/ 136 h 28066"/>
                <a:gd name="connsiteX2" fmla="*/ 28299 w 28066"/>
                <a:gd name="connsiteY2" fmla="*/ 28203 h 28066"/>
                <a:gd name="connsiteX3" fmla="*/ 232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136"/>
                  </a:moveTo>
                  <a:lnTo>
                    <a:pt x="28299" y="136"/>
                  </a:lnTo>
                  <a:lnTo>
                    <a:pt x="28299" y="28203"/>
                  </a:lnTo>
                  <a:lnTo>
                    <a:pt x="232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2369EB2E-2079-FD22-B5DC-68BEA120A05A}"/>
                </a:ext>
              </a:extLst>
            </p:cNvPr>
            <p:cNvSpPr/>
            <p:nvPr/>
          </p:nvSpPr>
          <p:spPr>
            <a:xfrm>
              <a:off x="28615878" y="18771560"/>
              <a:ext cx="28066" cy="28066"/>
            </a:xfrm>
            <a:custGeom>
              <a:avLst/>
              <a:gdLst>
                <a:gd name="connsiteX0" fmla="*/ 232 w 28066"/>
                <a:gd name="connsiteY0" fmla="*/ 160 h 28066"/>
                <a:gd name="connsiteX1" fmla="*/ 28299 w 28066"/>
                <a:gd name="connsiteY1" fmla="*/ 160 h 28066"/>
                <a:gd name="connsiteX2" fmla="*/ 28299 w 28066"/>
                <a:gd name="connsiteY2" fmla="*/ 28227 h 28066"/>
                <a:gd name="connsiteX3" fmla="*/ 232 w 28066"/>
                <a:gd name="connsiteY3" fmla="*/ 2822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160"/>
                  </a:moveTo>
                  <a:lnTo>
                    <a:pt x="28299" y="160"/>
                  </a:lnTo>
                  <a:lnTo>
                    <a:pt x="28299" y="28227"/>
                  </a:lnTo>
                  <a:lnTo>
                    <a:pt x="232" y="2822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C59C9CE3-BB31-FFAE-D7D9-9D5C3821ECEE}"/>
                </a:ext>
              </a:extLst>
            </p:cNvPr>
            <p:cNvSpPr/>
            <p:nvPr/>
          </p:nvSpPr>
          <p:spPr>
            <a:xfrm>
              <a:off x="28615878" y="18827693"/>
              <a:ext cx="28066" cy="28066"/>
            </a:xfrm>
            <a:custGeom>
              <a:avLst/>
              <a:gdLst>
                <a:gd name="connsiteX0" fmla="*/ 232 w 28066"/>
                <a:gd name="connsiteY0" fmla="*/ 176 h 28066"/>
                <a:gd name="connsiteX1" fmla="*/ 28299 w 28066"/>
                <a:gd name="connsiteY1" fmla="*/ 176 h 28066"/>
                <a:gd name="connsiteX2" fmla="*/ 28299 w 28066"/>
                <a:gd name="connsiteY2" fmla="*/ 28243 h 28066"/>
                <a:gd name="connsiteX3" fmla="*/ 232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176"/>
                  </a:moveTo>
                  <a:lnTo>
                    <a:pt x="28299" y="176"/>
                  </a:lnTo>
                  <a:lnTo>
                    <a:pt x="28299" y="28243"/>
                  </a:lnTo>
                  <a:lnTo>
                    <a:pt x="232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DB2AF9B8-662F-3A8D-19FE-6BDA648F075A}"/>
                </a:ext>
              </a:extLst>
            </p:cNvPr>
            <p:cNvSpPr/>
            <p:nvPr/>
          </p:nvSpPr>
          <p:spPr>
            <a:xfrm>
              <a:off x="28615878" y="18855760"/>
              <a:ext cx="28066" cy="28066"/>
            </a:xfrm>
            <a:custGeom>
              <a:avLst/>
              <a:gdLst>
                <a:gd name="connsiteX0" fmla="*/ 232 w 28066"/>
                <a:gd name="connsiteY0" fmla="*/ 184 h 28066"/>
                <a:gd name="connsiteX1" fmla="*/ 28299 w 28066"/>
                <a:gd name="connsiteY1" fmla="*/ 184 h 28066"/>
                <a:gd name="connsiteX2" fmla="*/ 28299 w 28066"/>
                <a:gd name="connsiteY2" fmla="*/ 28251 h 28066"/>
                <a:gd name="connsiteX3" fmla="*/ 232 w 28066"/>
                <a:gd name="connsiteY3" fmla="*/ 2825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184"/>
                  </a:moveTo>
                  <a:lnTo>
                    <a:pt x="28299" y="184"/>
                  </a:lnTo>
                  <a:lnTo>
                    <a:pt x="28299" y="28251"/>
                  </a:lnTo>
                  <a:lnTo>
                    <a:pt x="232" y="2825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0FB7BD56-E2D2-37AD-4745-ED63C25C3AA1}"/>
                </a:ext>
              </a:extLst>
            </p:cNvPr>
            <p:cNvSpPr/>
            <p:nvPr/>
          </p:nvSpPr>
          <p:spPr>
            <a:xfrm>
              <a:off x="28615878" y="18883827"/>
              <a:ext cx="28066" cy="28066"/>
            </a:xfrm>
            <a:custGeom>
              <a:avLst/>
              <a:gdLst>
                <a:gd name="connsiteX0" fmla="*/ 232 w 28066"/>
                <a:gd name="connsiteY0" fmla="*/ 192 h 28066"/>
                <a:gd name="connsiteX1" fmla="*/ 28299 w 28066"/>
                <a:gd name="connsiteY1" fmla="*/ 192 h 28066"/>
                <a:gd name="connsiteX2" fmla="*/ 28299 w 28066"/>
                <a:gd name="connsiteY2" fmla="*/ 28259 h 28066"/>
                <a:gd name="connsiteX3" fmla="*/ 232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192"/>
                  </a:moveTo>
                  <a:lnTo>
                    <a:pt x="28299" y="192"/>
                  </a:lnTo>
                  <a:lnTo>
                    <a:pt x="28299" y="28259"/>
                  </a:lnTo>
                  <a:lnTo>
                    <a:pt x="232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0A82AE28-17B6-A682-E8D8-AECA8705A212}"/>
                </a:ext>
              </a:extLst>
            </p:cNvPr>
            <p:cNvSpPr/>
            <p:nvPr/>
          </p:nvSpPr>
          <p:spPr>
            <a:xfrm>
              <a:off x="28615878" y="18911893"/>
              <a:ext cx="28066" cy="28066"/>
            </a:xfrm>
            <a:custGeom>
              <a:avLst/>
              <a:gdLst>
                <a:gd name="connsiteX0" fmla="*/ 232 w 28066"/>
                <a:gd name="connsiteY0" fmla="*/ 200 h 28066"/>
                <a:gd name="connsiteX1" fmla="*/ 28299 w 28066"/>
                <a:gd name="connsiteY1" fmla="*/ 200 h 28066"/>
                <a:gd name="connsiteX2" fmla="*/ 28299 w 28066"/>
                <a:gd name="connsiteY2" fmla="*/ 28267 h 28066"/>
                <a:gd name="connsiteX3" fmla="*/ 232 w 28066"/>
                <a:gd name="connsiteY3" fmla="*/ 2826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200"/>
                  </a:moveTo>
                  <a:lnTo>
                    <a:pt x="28299" y="200"/>
                  </a:lnTo>
                  <a:lnTo>
                    <a:pt x="28299" y="28267"/>
                  </a:lnTo>
                  <a:lnTo>
                    <a:pt x="232" y="2826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B447FE4A-9B48-FA67-1DB3-CAB5C01F0B63}"/>
                </a:ext>
              </a:extLst>
            </p:cNvPr>
            <p:cNvSpPr/>
            <p:nvPr/>
          </p:nvSpPr>
          <p:spPr>
            <a:xfrm>
              <a:off x="28615878" y="18939960"/>
              <a:ext cx="28066" cy="28066"/>
            </a:xfrm>
            <a:custGeom>
              <a:avLst/>
              <a:gdLst>
                <a:gd name="connsiteX0" fmla="*/ 232 w 28066"/>
                <a:gd name="connsiteY0" fmla="*/ 208 h 28066"/>
                <a:gd name="connsiteX1" fmla="*/ 28299 w 28066"/>
                <a:gd name="connsiteY1" fmla="*/ 208 h 28066"/>
                <a:gd name="connsiteX2" fmla="*/ 28299 w 28066"/>
                <a:gd name="connsiteY2" fmla="*/ 28275 h 28066"/>
                <a:gd name="connsiteX3" fmla="*/ 232 w 28066"/>
                <a:gd name="connsiteY3" fmla="*/ 2827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208"/>
                  </a:moveTo>
                  <a:lnTo>
                    <a:pt x="28299" y="208"/>
                  </a:lnTo>
                  <a:lnTo>
                    <a:pt x="28299" y="28275"/>
                  </a:lnTo>
                  <a:lnTo>
                    <a:pt x="232" y="2827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8FC53D4-89EA-A5F3-D6CD-0F84E14517F1}"/>
                </a:ext>
              </a:extLst>
            </p:cNvPr>
            <p:cNvSpPr/>
            <p:nvPr/>
          </p:nvSpPr>
          <p:spPr>
            <a:xfrm>
              <a:off x="28615878" y="18996093"/>
              <a:ext cx="28066" cy="28066"/>
            </a:xfrm>
            <a:custGeom>
              <a:avLst/>
              <a:gdLst>
                <a:gd name="connsiteX0" fmla="*/ 232 w 28066"/>
                <a:gd name="connsiteY0" fmla="*/ 224 h 28066"/>
                <a:gd name="connsiteX1" fmla="*/ 28299 w 28066"/>
                <a:gd name="connsiteY1" fmla="*/ 224 h 28066"/>
                <a:gd name="connsiteX2" fmla="*/ 28299 w 28066"/>
                <a:gd name="connsiteY2" fmla="*/ 28291 h 28066"/>
                <a:gd name="connsiteX3" fmla="*/ 232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224"/>
                  </a:moveTo>
                  <a:lnTo>
                    <a:pt x="28299" y="224"/>
                  </a:lnTo>
                  <a:lnTo>
                    <a:pt x="28299" y="28291"/>
                  </a:lnTo>
                  <a:lnTo>
                    <a:pt x="232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2946D87-011B-B238-B8B0-D74F6388A762}"/>
                </a:ext>
              </a:extLst>
            </p:cNvPr>
            <p:cNvSpPr/>
            <p:nvPr/>
          </p:nvSpPr>
          <p:spPr>
            <a:xfrm>
              <a:off x="28615878" y="19080293"/>
              <a:ext cx="28066" cy="28066"/>
            </a:xfrm>
            <a:custGeom>
              <a:avLst/>
              <a:gdLst>
                <a:gd name="connsiteX0" fmla="*/ 232 w 28066"/>
                <a:gd name="connsiteY0" fmla="*/ 248 h 28066"/>
                <a:gd name="connsiteX1" fmla="*/ 28299 w 28066"/>
                <a:gd name="connsiteY1" fmla="*/ 248 h 28066"/>
                <a:gd name="connsiteX2" fmla="*/ 28299 w 28066"/>
                <a:gd name="connsiteY2" fmla="*/ 28315 h 28066"/>
                <a:gd name="connsiteX3" fmla="*/ 232 w 28066"/>
                <a:gd name="connsiteY3" fmla="*/ 283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32" y="248"/>
                  </a:moveTo>
                  <a:lnTo>
                    <a:pt x="28299" y="248"/>
                  </a:lnTo>
                  <a:lnTo>
                    <a:pt x="28299" y="28315"/>
                  </a:lnTo>
                  <a:lnTo>
                    <a:pt x="232" y="283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307006A4-6040-946B-FDC0-C49954DE3FE9}"/>
                </a:ext>
              </a:extLst>
            </p:cNvPr>
            <p:cNvSpPr/>
            <p:nvPr/>
          </p:nvSpPr>
          <p:spPr>
            <a:xfrm>
              <a:off x="28643945" y="18322493"/>
              <a:ext cx="28066" cy="28066"/>
            </a:xfrm>
            <a:custGeom>
              <a:avLst/>
              <a:gdLst>
                <a:gd name="connsiteX0" fmla="*/ 240 w 28066"/>
                <a:gd name="connsiteY0" fmla="*/ 32 h 28066"/>
                <a:gd name="connsiteX1" fmla="*/ 28307 w 28066"/>
                <a:gd name="connsiteY1" fmla="*/ 32 h 28066"/>
                <a:gd name="connsiteX2" fmla="*/ 28307 w 28066"/>
                <a:gd name="connsiteY2" fmla="*/ 28099 h 28066"/>
                <a:gd name="connsiteX3" fmla="*/ 240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32"/>
                  </a:moveTo>
                  <a:lnTo>
                    <a:pt x="28307" y="32"/>
                  </a:lnTo>
                  <a:lnTo>
                    <a:pt x="28307" y="28099"/>
                  </a:lnTo>
                  <a:lnTo>
                    <a:pt x="240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06393708-6CAA-2ABD-C133-A5C16A987B73}"/>
                </a:ext>
              </a:extLst>
            </p:cNvPr>
            <p:cNvSpPr/>
            <p:nvPr/>
          </p:nvSpPr>
          <p:spPr>
            <a:xfrm>
              <a:off x="28643945" y="18378627"/>
              <a:ext cx="28066" cy="28066"/>
            </a:xfrm>
            <a:custGeom>
              <a:avLst/>
              <a:gdLst>
                <a:gd name="connsiteX0" fmla="*/ 240 w 28066"/>
                <a:gd name="connsiteY0" fmla="*/ 48 h 28066"/>
                <a:gd name="connsiteX1" fmla="*/ 28307 w 28066"/>
                <a:gd name="connsiteY1" fmla="*/ 48 h 28066"/>
                <a:gd name="connsiteX2" fmla="*/ 28307 w 28066"/>
                <a:gd name="connsiteY2" fmla="*/ 28115 h 28066"/>
                <a:gd name="connsiteX3" fmla="*/ 240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48"/>
                  </a:moveTo>
                  <a:lnTo>
                    <a:pt x="28307" y="48"/>
                  </a:lnTo>
                  <a:lnTo>
                    <a:pt x="28307" y="28115"/>
                  </a:lnTo>
                  <a:lnTo>
                    <a:pt x="240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C7F58A50-8124-8FA7-77C0-FB7857FE9167}"/>
                </a:ext>
              </a:extLst>
            </p:cNvPr>
            <p:cNvSpPr/>
            <p:nvPr/>
          </p:nvSpPr>
          <p:spPr>
            <a:xfrm>
              <a:off x="28643945" y="18406693"/>
              <a:ext cx="28066" cy="28066"/>
            </a:xfrm>
            <a:custGeom>
              <a:avLst/>
              <a:gdLst>
                <a:gd name="connsiteX0" fmla="*/ 240 w 28066"/>
                <a:gd name="connsiteY0" fmla="*/ 56 h 28066"/>
                <a:gd name="connsiteX1" fmla="*/ 28307 w 28066"/>
                <a:gd name="connsiteY1" fmla="*/ 56 h 28066"/>
                <a:gd name="connsiteX2" fmla="*/ 28307 w 28066"/>
                <a:gd name="connsiteY2" fmla="*/ 28123 h 28066"/>
                <a:gd name="connsiteX3" fmla="*/ 240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56"/>
                  </a:moveTo>
                  <a:lnTo>
                    <a:pt x="28307" y="56"/>
                  </a:lnTo>
                  <a:lnTo>
                    <a:pt x="28307" y="28123"/>
                  </a:lnTo>
                  <a:lnTo>
                    <a:pt x="240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43ED943-8D2D-67D5-F14E-D419247E315C}"/>
                </a:ext>
              </a:extLst>
            </p:cNvPr>
            <p:cNvSpPr/>
            <p:nvPr/>
          </p:nvSpPr>
          <p:spPr>
            <a:xfrm>
              <a:off x="28643945" y="18434760"/>
              <a:ext cx="28066" cy="28066"/>
            </a:xfrm>
            <a:custGeom>
              <a:avLst/>
              <a:gdLst>
                <a:gd name="connsiteX0" fmla="*/ 240 w 28066"/>
                <a:gd name="connsiteY0" fmla="*/ 64 h 28066"/>
                <a:gd name="connsiteX1" fmla="*/ 28307 w 28066"/>
                <a:gd name="connsiteY1" fmla="*/ 64 h 28066"/>
                <a:gd name="connsiteX2" fmla="*/ 28307 w 28066"/>
                <a:gd name="connsiteY2" fmla="*/ 28131 h 28066"/>
                <a:gd name="connsiteX3" fmla="*/ 240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64"/>
                  </a:moveTo>
                  <a:lnTo>
                    <a:pt x="28307" y="64"/>
                  </a:lnTo>
                  <a:lnTo>
                    <a:pt x="28307" y="28131"/>
                  </a:lnTo>
                  <a:lnTo>
                    <a:pt x="240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D6F5AA5A-4361-1B9F-1550-934B4062BDD0}"/>
                </a:ext>
              </a:extLst>
            </p:cNvPr>
            <p:cNvSpPr/>
            <p:nvPr/>
          </p:nvSpPr>
          <p:spPr>
            <a:xfrm>
              <a:off x="28643945" y="18490893"/>
              <a:ext cx="28066" cy="28066"/>
            </a:xfrm>
            <a:custGeom>
              <a:avLst/>
              <a:gdLst>
                <a:gd name="connsiteX0" fmla="*/ 240 w 28066"/>
                <a:gd name="connsiteY0" fmla="*/ 80 h 28066"/>
                <a:gd name="connsiteX1" fmla="*/ 28307 w 28066"/>
                <a:gd name="connsiteY1" fmla="*/ 80 h 28066"/>
                <a:gd name="connsiteX2" fmla="*/ 28307 w 28066"/>
                <a:gd name="connsiteY2" fmla="*/ 28147 h 28066"/>
                <a:gd name="connsiteX3" fmla="*/ 240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80"/>
                  </a:moveTo>
                  <a:lnTo>
                    <a:pt x="28307" y="80"/>
                  </a:lnTo>
                  <a:lnTo>
                    <a:pt x="28307" y="28147"/>
                  </a:lnTo>
                  <a:lnTo>
                    <a:pt x="240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2751612D-8F8C-2BA4-108A-75B06ED84F53}"/>
                </a:ext>
              </a:extLst>
            </p:cNvPr>
            <p:cNvSpPr/>
            <p:nvPr/>
          </p:nvSpPr>
          <p:spPr>
            <a:xfrm>
              <a:off x="28643945" y="18575093"/>
              <a:ext cx="28066" cy="28066"/>
            </a:xfrm>
            <a:custGeom>
              <a:avLst/>
              <a:gdLst>
                <a:gd name="connsiteX0" fmla="*/ 240 w 28066"/>
                <a:gd name="connsiteY0" fmla="*/ 104 h 28066"/>
                <a:gd name="connsiteX1" fmla="*/ 28307 w 28066"/>
                <a:gd name="connsiteY1" fmla="*/ 104 h 28066"/>
                <a:gd name="connsiteX2" fmla="*/ 28307 w 28066"/>
                <a:gd name="connsiteY2" fmla="*/ 28171 h 28066"/>
                <a:gd name="connsiteX3" fmla="*/ 240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104"/>
                  </a:moveTo>
                  <a:lnTo>
                    <a:pt x="28307" y="104"/>
                  </a:lnTo>
                  <a:lnTo>
                    <a:pt x="28307" y="28171"/>
                  </a:lnTo>
                  <a:lnTo>
                    <a:pt x="240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2C4184E2-E594-0315-0423-71D026B20A46}"/>
                </a:ext>
              </a:extLst>
            </p:cNvPr>
            <p:cNvSpPr/>
            <p:nvPr/>
          </p:nvSpPr>
          <p:spPr>
            <a:xfrm>
              <a:off x="28643945" y="18603160"/>
              <a:ext cx="28066" cy="28066"/>
            </a:xfrm>
            <a:custGeom>
              <a:avLst/>
              <a:gdLst>
                <a:gd name="connsiteX0" fmla="*/ 240 w 28066"/>
                <a:gd name="connsiteY0" fmla="*/ 112 h 28066"/>
                <a:gd name="connsiteX1" fmla="*/ 28307 w 28066"/>
                <a:gd name="connsiteY1" fmla="*/ 112 h 28066"/>
                <a:gd name="connsiteX2" fmla="*/ 28307 w 28066"/>
                <a:gd name="connsiteY2" fmla="*/ 28179 h 28066"/>
                <a:gd name="connsiteX3" fmla="*/ 240 w 28066"/>
                <a:gd name="connsiteY3" fmla="*/ 2817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112"/>
                  </a:moveTo>
                  <a:lnTo>
                    <a:pt x="28307" y="112"/>
                  </a:lnTo>
                  <a:lnTo>
                    <a:pt x="28307" y="28179"/>
                  </a:lnTo>
                  <a:lnTo>
                    <a:pt x="240" y="2817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A7FB3569-165F-9823-DD7A-700B8EDC6B14}"/>
                </a:ext>
              </a:extLst>
            </p:cNvPr>
            <p:cNvSpPr/>
            <p:nvPr/>
          </p:nvSpPr>
          <p:spPr>
            <a:xfrm>
              <a:off x="28643945" y="18687360"/>
              <a:ext cx="28066" cy="28066"/>
            </a:xfrm>
            <a:custGeom>
              <a:avLst/>
              <a:gdLst>
                <a:gd name="connsiteX0" fmla="*/ 240 w 28066"/>
                <a:gd name="connsiteY0" fmla="*/ 136 h 28066"/>
                <a:gd name="connsiteX1" fmla="*/ 28307 w 28066"/>
                <a:gd name="connsiteY1" fmla="*/ 136 h 28066"/>
                <a:gd name="connsiteX2" fmla="*/ 28307 w 28066"/>
                <a:gd name="connsiteY2" fmla="*/ 28203 h 28066"/>
                <a:gd name="connsiteX3" fmla="*/ 240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136"/>
                  </a:moveTo>
                  <a:lnTo>
                    <a:pt x="28307" y="136"/>
                  </a:lnTo>
                  <a:lnTo>
                    <a:pt x="28307" y="28203"/>
                  </a:lnTo>
                  <a:lnTo>
                    <a:pt x="240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BF5036C1-3D2D-8E0F-C6B8-56B109FE5B0E}"/>
                </a:ext>
              </a:extLst>
            </p:cNvPr>
            <p:cNvSpPr/>
            <p:nvPr/>
          </p:nvSpPr>
          <p:spPr>
            <a:xfrm>
              <a:off x="28643945" y="18715427"/>
              <a:ext cx="28066" cy="28066"/>
            </a:xfrm>
            <a:custGeom>
              <a:avLst/>
              <a:gdLst>
                <a:gd name="connsiteX0" fmla="*/ 240 w 28066"/>
                <a:gd name="connsiteY0" fmla="*/ 144 h 28066"/>
                <a:gd name="connsiteX1" fmla="*/ 28307 w 28066"/>
                <a:gd name="connsiteY1" fmla="*/ 144 h 28066"/>
                <a:gd name="connsiteX2" fmla="*/ 28307 w 28066"/>
                <a:gd name="connsiteY2" fmla="*/ 28211 h 28066"/>
                <a:gd name="connsiteX3" fmla="*/ 240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144"/>
                  </a:moveTo>
                  <a:lnTo>
                    <a:pt x="28307" y="144"/>
                  </a:lnTo>
                  <a:lnTo>
                    <a:pt x="28307" y="28211"/>
                  </a:lnTo>
                  <a:lnTo>
                    <a:pt x="240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CA026AEF-CD74-211F-60AD-E36F6729B16A}"/>
                </a:ext>
              </a:extLst>
            </p:cNvPr>
            <p:cNvSpPr/>
            <p:nvPr/>
          </p:nvSpPr>
          <p:spPr>
            <a:xfrm>
              <a:off x="28643945" y="18743493"/>
              <a:ext cx="28066" cy="28066"/>
            </a:xfrm>
            <a:custGeom>
              <a:avLst/>
              <a:gdLst>
                <a:gd name="connsiteX0" fmla="*/ 240 w 28066"/>
                <a:gd name="connsiteY0" fmla="*/ 152 h 28066"/>
                <a:gd name="connsiteX1" fmla="*/ 28307 w 28066"/>
                <a:gd name="connsiteY1" fmla="*/ 152 h 28066"/>
                <a:gd name="connsiteX2" fmla="*/ 28307 w 28066"/>
                <a:gd name="connsiteY2" fmla="*/ 28219 h 28066"/>
                <a:gd name="connsiteX3" fmla="*/ 240 w 28066"/>
                <a:gd name="connsiteY3" fmla="*/ 2821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152"/>
                  </a:moveTo>
                  <a:lnTo>
                    <a:pt x="28307" y="152"/>
                  </a:lnTo>
                  <a:lnTo>
                    <a:pt x="28307" y="28219"/>
                  </a:lnTo>
                  <a:lnTo>
                    <a:pt x="240" y="2821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8F2AFF51-DF22-DA10-F19C-812DF0B1A452}"/>
                </a:ext>
              </a:extLst>
            </p:cNvPr>
            <p:cNvSpPr/>
            <p:nvPr/>
          </p:nvSpPr>
          <p:spPr>
            <a:xfrm>
              <a:off x="28643945" y="18799627"/>
              <a:ext cx="28066" cy="28066"/>
            </a:xfrm>
            <a:custGeom>
              <a:avLst/>
              <a:gdLst>
                <a:gd name="connsiteX0" fmla="*/ 240 w 28066"/>
                <a:gd name="connsiteY0" fmla="*/ 168 h 28066"/>
                <a:gd name="connsiteX1" fmla="*/ 28307 w 28066"/>
                <a:gd name="connsiteY1" fmla="*/ 168 h 28066"/>
                <a:gd name="connsiteX2" fmla="*/ 28307 w 28066"/>
                <a:gd name="connsiteY2" fmla="*/ 28235 h 28066"/>
                <a:gd name="connsiteX3" fmla="*/ 240 w 28066"/>
                <a:gd name="connsiteY3" fmla="*/ 2823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168"/>
                  </a:moveTo>
                  <a:lnTo>
                    <a:pt x="28307" y="168"/>
                  </a:lnTo>
                  <a:lnTo>
                    <a:pt x="28307" y="28235"/>
                  </a:lnTo>
                  <a:lnTo>
                    <a:pt x="240" y="2823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C9C57428-B102-4FE1-C00C-E0E2E941CD8F}"/>
                </a:ext>
              </a:extLst>
            </p:cNvPr>
            <p:cNvSpPr/>
            <p:nvPr/>
          </p:nvSpPr>
          <p:spPr>
            <a:xfrm>
              <a:off x="28643945" y="18855760"/>
              <a:ext cx="28066" cy="28066"/>
            </a:xfrm>
            <a:custGeom>
              <a:avLst/>
              <a:gdLst>
                <a:gd name="connsiteX0" fmla="*/ 240 w 28066"/>
                <a:gd name="connsiteY0" fmla="*/ 184 h 28066"/>
                <a:gd name="connsiteX1" fmla="*/ 28307 w 28066"/>
                <a:gd name="connsiteY1" fmla="*/ 184 h 28066"/>
                <a:gd name="connsiteX2" fmla="*/ 28307 w 28066"/>
                <a:gd name="connsiteY2" fmla="*/ 28251 h 28066"/>
                <a:gd name="connsiteX3" fmla="*/ 240 w 28066"/>
                <a:gd name="connsiteY3" fmla="*/ 2825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184"/>
                  </a:moveTo>
                  <a:lnTo>
                    <a:pt x="28307" y="184"/>
                  </a:lnTo>
                  <a:lnTo>
                    <a:pt x="28307" y="28251"/>
                  </a:lnTo>
                  <a:lnTo>
                    <a:pt x="240" y="2825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68B89D8-7A55-8D0F-830F-889E685113FF}"/>
                </a:ext>
              </a:extLst>
            </p:cNvPr>
            <p:cNvSpPr/>
            <p:nvPr/>
          </p:nvSpPr>
          <p:spPr>
            <a:xfrm>
              <a:off x="28643945" y="18883827"/>
              <a:ext cx="28066" cy="28066"/>
            </a:xfrm>
            <a:custGeom>
              <a:avLst/>
              <a:gdLst>
                <a:gd name="connsiteX0" fmla="*/ 240 w 28066"/>
                <a:gd name="connsiteY0" fmla="*/ 192 h 28066"/>
                <a:gd name="connsiteX1" fmla="*/ 28307 w 28066"/>
                <a:gd name="connsiteY1" fmla="*/ 192 h 28066"/>
                <a:gd name="connsiteX2" fmla="*/ 28307 w 28066"/>
                <a:gd name="connsiteY2" fmla="*/ 28259 h 28066"/>
                <a:gd name="connsiteX3" fmla="*/ 240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192"/>
                  </a:moveTo>
                  <a:lnTo>
                    <a:pt x="28307" y="192"/>
                  </a:lnTo>
                  <a:lnTo>
                    <a:pt x="28307" y="28259"/>
                  </a:lnTo>
                  <a:lnTo>
                    <a:pt x="240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D450E7AC-1DB3-0646-348A-E6359AF8F7D1}"/>
                </a:ext>
              </a:extLst>
            </p:cNvPr>
            <p:cNvSpPr/>
            <p:nvPr/>
          </p:nvSpPr>
          <p:spPr>
            <a:xfrm>
              <a:off x="28643945" y="19052227"/>
              <a:ext cx="28066" cy="28066"/>
            </a:xfrm>
            <a:custGeom>
              <a:avLst/>
              <a:gdLst>
                <a:gd name="connsiteX0" fmla="*/ 240 w 28066"/>
                <a:gd name="connsiteY0" fmla="*/ 240 h 28066"/>
                <a:gd name="connsiteX1" fmla="*/ 28307 w 28066"/>
                <a:gd name="connsiteY1" fmla="*/ 240 h 28066"/>
                <a:gd name="connsiteX2" fmla="*/ 28307 w 28066"/>
                <a:gd name="connsiteY2" fmla="*/ 28307 h 28066"/>
                <a:gd name="connsiteX3" fmla="*/ 240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240"/>
                  </a:moveTo>
                  <a:lnTo>
                    <a:pt x="28307" y="240"/>
                  </a:lnTo>
                  <a:lnTo>
                    <a:pt x="28307" y="28307"/>
                  </a:lnTo>
                  <a:lnTo>
                    <a:pt x="240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CABFCDE9-83A9-197B-BE46-24B6CC31B3FD}"/>
                </a:ext>
              </a:extLst>
            </p:cNvPr>
            <p:cNvSpPr/>
            <p:nvPr/>
          </p:nvSpPr>
          <p:spPr>
            <a:xfrm>
              <a:off x="28643945" y="19080293"/>
              <a:ext cx="28066" cy="28066"/>
            </a:xfrm>
            <a:custGeom>
              <a:avLst/>
              <a:gdLst>
                <a:gd name="connsiteX0" fmla="*/ 240 w 28066"/>
                <a:gd name="connsiteY0" fmla="*/ 248 h 28066"/>
                <a:gd name="connsiteX1" fmla="*/ 28307 w 28066"/>
                <a:gd name="connsiteY1" fmla="*/ 248 h 28066"/>
                <a:gd name="connsiteX2" fmla="*/ 28307 w 28066"/>
                <a:gd name="connsiteY2" fmla="*/ 28315 h 28066"/>
                <a:gd name="connsiteX3" fmla="*/ 240 w 28066"/>
                <a:gd name="connsiteY3" fmla="*/ 283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0" y="248"/>
                  </a:moveTo>
                  <a:lnTo>
                    <a:pt x="28307" y="248"/>
                  </a:lnTo>
                  <a:lnTo>
                    <a:pt x="28307" y="28315"/>
                  </a:lnTo>
                  <a:lnTo>
                    <a:pt x="240" y="283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F9025EE3-EE95-095A-DFF5-2B058C281DCF}"/>
                </a:ext>
              </a:extLst>
            </p:cNvPr>
            <p:cNvSpPr/>
            <p:nvPr/>
          </p:nvSpPr>
          <p:spPr>
            <a:xfrm>
              <a:off x="28672011" y="18322493"/>
              <a:ext cx="28066" cy="28066"/>
            </a:xfrm>
            <a:custGeom>
              <a:avLst/>
              <a:gdLst>
                <a:gd name="connsiteX0" fmla="*/ 248 w 28066"/>
                <a:gd name="connsiteY0" fmla="*/ 32 h 28066"/>
                <a:gd name="connsiteX1" fmla="*/ 28315 w 28066"/>
                <a:gd name="connsiteY1" fmla="*/ 32 h 28066"/>
                <a:gd name="connsiteX2" fmla="*/ 28315 w 28066"/>
                <a:gd name="connsiteY2" fmla="*/ 28099 h 28066"/>
                <a:gd name="connsiteX3" fmla="*/ 248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8" y="32"/>
                  </a:moveTo>
                  <a:lnTo>
                    <a:pt x="28315" y="32"/>
                  </a:lnTo>
                  <a:lnTo>
                    <a:pt x="28315" y="28099"/>
                  </a:lnTo>
                  <a:lnTo>
                    <a:pt x="248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EFDA5964-837D-2A56-7E7C-1990E6F0CF39}"/>
                </a:ext>
              </a:extLst>
            </p:cNvPr>
            <p:cNvSpPr/>
            <p:nvPr/>
          </p:nvSpPr>
          <p:spPr>
            <a:xfrm>
              <a:off x="28672011" y="18490893"/>
              <a:ext cx="28066" cy="28066"/>
            </a:xfrm>
            <a:custGeom>
              <a:avLst/>
              <a:gdLst>
                <a:gd name="connsiteX0" fmla="*/ 248 w 28066"/>
                <a:gd name="connsiteY0" fmla="*/ 80 h 28066"/>
                <a:gd name="connsiteX1" fmla="*/ 28315 w 28066"/>
                <a:gd name="connsiteY1" fmla="*/ 80 h 28066"/>
                <a:gd name="connsiteX2" fmla="*/ 28315 w 28066"/>
                <a:gd name="connsiteY2" fmla="*/ 28147 h 28066"/>
                <a:gd name="connsiteX3" fmla="*/ 248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8" y="80"/>
                  </a:moveTo>
                  <a:lnTo>
                    <a:pt x="28315" y="80"/>
                  </a:lnTo>
                  <a:lnTo>
                    <a:pt x="28315" y="28147"/>
                  </a:lnTo>
                  <a:lnTo>
                    <a:pt x="248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5C212C64-3F7E-BB5C-F41D-3FB61DC4F65E}"/>
                </a:ext>
              </a:extLst>
            </p:cNvPr>
            <p:cNvSpPr/>
            <p:nvPr/>
          </p:nvSpPr>
          <p:spPr>
            <a:xfrm>
              <a:off x="28672011" y="18575093"/>
              <a:ext cx="28066" cy="28066"/>
            </a:xfrm>
            <a:custGeom>
              <a:avLst/>
              <a:gdLst>
                <a:gd name="connsiteX0" fmla="*/ 248 w 28066"/>
                <a:gd name="connsiteY0" fmla="*/ 104 h 28066"/>
                <a:gd name="connsiteX1" fmla="*/ 28315 w 28066"/>
                <a:gd name="connsiteY1" fmla="*/ 104 h 28066"/>
                <a:gd name="connsiteX2" fmla="*/ 28315 w 28066"/>
                <a:gd name="connsiteY2" fmla="*/ 28171 h 28066"/>
                <a:gd name="connsiteX3" fmla="*/ 248 w 28066"/>
                <a:gd name="connsiteY3" fmla="*/ 2817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8" y="104"/>
                  </a:moveTo>
                  <a:lnTo>
                    <a:pt x="28315" y="104"/>
                  </a:lnTo>
                  <a:lnTo>
                    <a:pt x="28315" y="28171"/>
                  </a:lnTo>
                  <a:lnTo>
                    <a:pt x="248" y="2817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17EAEEFE-3A74-1D33-DF48-604108829B61}"/>
                </a:ext>
              </a:extLst>
            </p:cNvPr>
            <p:cNvSpPr/>
            <p:nvPr/>
          </p:nvSpPr>
          <p:spPr>
            <a:xfrm>
              <a:off x="28672011" y="18687360"/>
              <a:ext cx="28066" cy="28066"/>
            </a:xfrm>
            <a:custGeom>
              <a:avLst/>
              <a:gdLst>
                <a:gd name="connsiteX0" fmla="*/ 248 w 28066"/>
                <a:gd name="connsiteY0" fmla="*/ 136 h 28066"/>
                <a:gd name="connsiteX1" fmla="*/ 28315 w 28066"/>
                <a:gd name="connsiteY1" fmla="*/ 136 h 28066"/>
                <a:gd name="connsiteX2" fmla="*/ 28315 w 28066"/>
                <a:gd name="connsiteY2" fmla="*/ 28203 h 28066"/>
                <a:gd name="connsiteX3" fmla="*/ 248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8" y="136"/>
                  </a:moveTo>
                  <a:lnTo>
                    <a:pt x="28315" y="136"/>
                  </a:lnTo>
                  <a:lnTo>
                    <a:pt x="28315" y="28203"/>
                  </a:lnTo>
                  <a:lnTo>
                    <a:pt x="248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0F8CE0B6-17DB-B08A-B0B2-911504EA4CC2}"/>
                </a:ext>
              </a:extLst>
            </p:cNvPr>
            <p:cNvSpPr/>
            <p:nvPr/>
          </p:nvSpPr>
          <p:spPr>
            <a:xfrm>
              <a:off x="28672011" y="18799627"/>
              <a:ext cx="28066" cy="28066"/>
            </a:xfrm>
            <a:custGeom>
              <a:avLst/>
              <a:gdLst>
                <a:gd name="connsiteX0" fmla="*/ 248 w 28066"/>
                <a:gd name="connsiteY0" fmla="*/ 168 h 28066"/>
                <a:gd name="connsiteX1" fmla="*/ 28315 w 28066"/>
                <a:gd name="connsiteY1" fmla="*/ 168 h 28066"/>
                <a:gd name="connsiteX2" fmla="*/ 28315 w 28066"/>
                <a:gd name="connsiteY2" fmla="*/ 28235 h 28066"/>
                <a:gd name="connsiteX3" fmla="*/ 248 w 28066"/>
                <a:gd name="connsiteY3" fmla="*/ 2823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8" y="168"/>
                  </a:moveTo>
                  <a:lnTo>
                    <a:pt x="28315" y="168"/>
                  </a:lnTo>
                  <a:lnTo>
                    <a:pt x="28315" y="28235"/>
                  </a:lnTo>
                  <a:lnTo>
                    <a:pt x="248" y="2823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9FF78B4E-9A54-7AA8-6EEC-FC8BEBF5FF6E}"/>
                </a:ext>
              </a:extLst>
            </p:cNvPr>
            <p:cNvSpPr/>
            <p:nvPr/>
          </p:nvSpPr>
          <p:spPr>
            <a:xfrm>
              <a:off x="28672011" y="18883827"/>
              <a:ext cx="28066" cy="28066"/>
            </a:xfrm>
            <a:custGeom>
              <a:avLst/>
              <a:gdLst>
                <a:gd name="connsiteX0" fmla="*/ 248 w 28066"/>
                <a:gd name="connsiteY0" fmla="*/ 192 h 28066"/>
                <a:gd name="connsiteX1" fmla="*/ 28315 w 28066"/>
                <a:gd name="connsiteY1" fmla="*/ 192 h 28066"/>
                <a:gd name="connsiteX2" fmla="*/ 28315 w 28066"/>
                <a:gd name="connsiteY2" fmla="*/ 28259 h 28066"/>
                <a:gd name="connsiteX3" fmla="*/ 248 w 28066"/>
                <a:gd name="connsiteY3" fmla="*/ 2825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8" y="192"/>
                  </a:moveTo>
                  <a:lnTo>
                    <a:pt x="28315" y="192"/>
                  </a:lnTo>
                  <a:lnTo>
                    <a:pt x="28315" y="28259"/>
                  </a:lnTo>
                  <a:lnTo>
                    <a:pt x="248" y="2825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65F8D95C-07DF-9CD6-2A94-7787F9DB91D2}"/>
                </a:ext>
              </a:extLst>
            </p:cNvPr>
            <p:cNvSpPr/>
            <p:nvPr/>
          </p:nvSpPr>
          <p:spPr>
            <a:xfrm>
              <a:off x="28672011" y="18996093"/>
              <a:ext cx="28066" cy="28066"/>
            </a:xfrm>
            <a:custGeom>
              <a:avLst/>
              <a:gdLst>
                <a:gd name="connsiteX0" fmla="*/ 248 w 28066"/>
                <a:gd name="connsiteY0" fmla="*/ 224 h 28066"/>
                <a:gd name="connsiteX1" fmla="*/ 28315 w 28066"/>
                <a:gd name="connsiteY1" fmla="*/ 224 h 28066"/>
                <a:gd name="connsiteX2" fmla="*/ 28315 w 28066"/>
                <a:gd name="connsiteY2" fmla="*/ 28291 h 28066"/>
                <a:gd name="connsiteX3" fmla="*/ 248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8" y="224"/>
                  </a:moveTo>
                  <a:lnTo>
                    <a:pt x="28315" y="224"/>
                  </a:lnTo>
                  <a:lnTo>
                    <a:pt x="28315" y="28291"/>
                  </a:lnTo>
                  <a:lnTo>
                    <a:pt x="248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983A4933-BBC2-7EF9-7086-2584D23BF432}"/>
                </a:ext>
              </a:extLst>
            </p:cNvPr>
            <p:cNvSpPr/>
            <p:nvPr/>
          </p:nvSpPr>
          <p:spPr>
            <a:xfrm>
              <a:off x="28672011" y="19024160"/>
              <a:ext cx="28066" cy="28066"/>
            </a:xfrm>
            <a:custGeom>
              <a:avLst/>
              <a:gdLst>
                <a:gd name="connsiteX0" fmla="*/ 248 w 28066"/>
                <a:gd name="connsiteY0" fmla="*/ 232 h 28066"/>
                <a:gd name="connsiteX1" fmla="*/ 28315 w 28066"/>
                <a:gd name="connsiteY1" fmla="*/ 232 h 28066"/>
                <a:gd name="connsiteX2" fmla="*/ 28315 w 28066"/>
                <a:gd name="connsiteY2" fmla="*/ 28299 h 28066"/>
                <a:gd name="connsiteX3" fmla="*/ 248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8" y="232"/>
                  </a:moveTo>
                  <a:lnTo>
                    <a:pt x="28315" y="232"/>
                  </a:lnTo>
                  <a:lnTo>
                    <a:pt x="28315" y="28299"/>
                  </a:lnTo>
                  <a:lnTo>
                    <a:pt x="248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232E693F-C4EC-DEF7-E13A-4AB9CC1ED43A}"/>
                </a:ext>
              </a:extLst>
            </p:cNvPr>
            <p:cNvSpPr/>
            <p:nvPr/>
          </p:nvSpPr>
          <p:spPr>
            <a:xfrm>
              <a:off x="28672011" y="19052227"/>
              <a:ext cx="28066" cy="28066"/>
            </a:xfrm>
            <a:custGeom>
              <a:avLst/>
              <a:gdLst>
                <a:gd name="connsiteX0" fmla="*/ 248 w 28066"/>
                <a:gd name="connsiteY0" fmla="*/ 240 h 28066"/>
                <a:gd name="connsiteX1" fmla="*/ 28315 w 28066"/>
                <a:gd name="connsiteY1" fmla="*/ 240 h 28066"/>
                <a:gd name="connsiteX2" fmla="*/ 28315 w 28066"/>
                <a:gd name="connsiteY2" fmla="*/ 28307 h 28066"/>
                <a:gd name="connsiteX3" fmla="*/ 248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48" y="240"/>
                  </a:moveTo>
                  <a:lnTo>
                    <a:pt x="28315" y="240"/>
                  </a:lnTo>
                  <a:lnTo>
                    <a:pt x="28315" y="28307"/>
                  </a:lnTo>
                  <a:lnTo>
                    <a:pt x="248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0DEC9C07-A846-1458-8BF9-A8F9058F9A55}"/>
                </a:ext>
              </a:extLst>
            </p:cNvPr>
            <p:cNvSpPr/>
            <p:nvPr/>
          </p:nvSpPr>
          <p:spPr>
            <a:xfrm>
              <a:off x="28700078" y="18322493"/>
              <a:ext cx="28066" cy="28066"/>
            </a:xfrm>
            <a:custGeom>
              <a:avLst/>
              <a:gdLst>
                <a:gd name="connsiteX0" fmla="*/ 256 w 28066"/>
                <a:gd name="connsiteY0" fmla="*/ 32 h 28066"/>
                <a:gd name="connsiteX1" fmla="*/ 28323 w 28066"/>
                <a:gd name="connsiteY1" fmla="*/ 32 h 28066"/>
                <a:gd name="connsiteX2" fmla="*/ 28323 w 28066"/>
                <a:gd name="connsiteY2" fmla="*/ 28099 h 28066"/>
                <a:gd name="connsiteX3" fmla="*/ 256 w 28066"/>
                <a:gd name="connsiteY3" fmla="*/ 280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32"/>
                  </a:moveTo>
                  <a:lnTo>
                    <a:pt x="28323" y="32"/>
                  </a:lnTo>
                  <a:lnTo>
                    <a:pt x="28323" y="28099"/>
                  </a:lnTo>
                  <a:lnTo>
                    <a:pt x="256" y="280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C5D06A1-E64D-31C8-5586-DEAB4FBBF9AD}"/>
                </a:ext>
              </a:extLst>
            </p:cNvPr>
            <p:cNvSpPr/>
            <p:nvPr/>
          </p:nvSpPr>
          <p:spPr>
            <a:xfrm>
              <a:off x="28700078" y="18350560"/>
              <a:ext cx="28066" cy="28066"/>
            </a:xfrm>
            <a:custGeom>
              <a:avLst/>
              <a:gdLst>
                <a:gd name="connsiteX0" fmla="*/ 256 w 28066"/>
                <a:gd name="connsiteY0" fmla="*/ 40 h 28066"/>
                <a:gd name="connsiteX1" fmla="*/ 28323 w 28066"/>
                <a:gd name="connsiteY1" fmla="*/ 40 h 28066"/>
                <a:gd name="connsiteX2" fmla="*/ 28323 w 28066"/>
                <a:gd name="connsiteY2" fmla="*/ 28107 h 28066"/>
                <a:gd name="connsiteX3" fmla="*/ 256 w 28066"/>
                <a:gd name="connsiteY3" fmla="*/ 281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40"/>
                  </a:moveTo>
                  <a:lnTo>
                    <a:pt x="28323" y="40"/>
                  </a:lnTo>
                  <a:lnTo>
                    <a:pt x="28323" y="28107"/>
                  </a:lnTo>
                  <a:lnTo>
                    <a:pt x="256" y="281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5E827A89-3E71-4CCD-3DBB-2782E8ED1636}"/>
                </a:ext>
              </a:extLst>
            </p:cNvPr>
            <p:cNvSpPr/>
            <p:nvPr/>
          </p:nvSpPr>
          <p:spPr>
            <a:xfrm>
              <a:off x="28700078" y="18378627"/>
              <a:ext cx="28066" cy="28066"/>
            </a:xfrm>
            <a:custGeom>
              <a:avLst/>
              <a:gdLst>
                <a:gd name="connsiteX0" fmla="*/ 256 w 28066"/>
                <a:gd name="connsiteY0" fmla="*/ 48 h 28066"/>
                <a:gd name="connsiteX1" fmla="*/ 28323 w 28066"/>
                <a:gd name="connsiteY1" fmla="*/ 48 h 28066"/>
                <a:gd name="connsiteX2" fmla="*/ 28323 w 28066"/>
                <a:gd name="connsiteY2" fmla="*/ 28115 h 28066"/>
                <a:gd name="connsiteX3" fmla="*/ 256 w 28066"/>
                <a:gd name="connsiteY3" fmla="*/ 281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48"/>
                  </a:moveTo>
                  <a:lnTo>
                    <a:pt x="28323" y="48"/>
                  </a:lnTo>
                  <a:lnTo>
                    <a:pt x="28323" y="28115"/>
                  </a:lnTo>
                  <a:lnTo>
                    <a:pt x="256" y="281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E7E9ED96-E7C0-54A1-741C-FE03897AF0D0}"/>
                </a:ext>
              </a:extLst>
            </p:cNvPr>
            <p:cNvSpPr/>
            <p:nvPr/>
          </p:nvSpPr>
          <p:spPr>
            <a:xfrm>
              <a:off x="28700078" y="18406693"/>
              <a:ext cx="28066" cy="28066"/>
            </a:xfrm>
            <a:custGeom>
              <a:avLst/>
              <a:gdLst>
                <a:gd name="connsiteX0" fmla="*/ 256 w 28066"/>
                <a:gd name="connsiteY0" fmla="*/ 56 h 28066"/>
                <a:gd name="connsiteX1" fmla="*/ 28323 w 28066"/>
                <a:gd name="connsiteY1" fmla="*/ 56 h 28066"/>
                <a:gd name="connsiteX2" fmla="*/ 28323 w 28066"/>
                <a:gd name="connsiteY2" fmla="*/ 28123 h 28066"/>
                <a:gd name="connsiteX3" fmla="*/ 256 w 28066"/>
                <a:gd name="connsiteY3" fmla="*/ 2812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56"/>
                  </a:moveTo>
                  <a:lnTo>
                    <a:pt x="28323" y="56"/>
                  </a:lnTo>
                  <a:lnTo>
                    <a:pt x="28323" y="28123"/>
                  </a:lnTo>
                  <a:lnTo>
                    <a:pt x="256" y="2812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2E475E0D-AF17-CE76-4700-E81A03FC3A29}"/>
                </a:ext>
              </a:extLst>
            </p:cNvPr>
            <p:cNvSpPr/>
            <p:nvPr/>
          </p:nvSpPr>
          <p:spPr>
            <a:xfrm>
              <a:off x="28700078" y="18434760"/>
              <a:ext cx="28066" cy="28066"/>
            </a:xfrm>
            <a:custGeom>
              <a:avLst/>
              <a:gdLst>
                <a:gd name="connsiteX0" fmla="*/ 256 w 28066"/>
                <a:gd name="connsiteY0" fmla="*/ 64 h 28066"/>
                <a:gd name="connsiteX1" fmla="*/ 28323 w 28066"/>
                <a:gd name="connsiteY1" fmla="*/ 64 h 28066"/>
                <a:gd name="connsiteX2" fmla="*/ 28323 w 28066"/>
                <a:gd name="connsiteY2" fmla="*/ 28131 h 28066"/>
                <a:gd name="connsiteX3" fmla="*/ 256 w 28066"/>
                <a:gd name="connsiteY3" fmla="*/ 2813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64"/>
                  </a:moveTo>
                  <a:lnTo>
                    <a:pt x="28323" y="64"/>
                  </a:lnTo>
                  <a:lnTo>
                    <a:pt x="28323" y="28131"/>
                  </a:lnTo>
                  <a:lnTo>
                    <a:pt x="256" y="2813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BFF5471E-D460-2E28-24EC-5DED60644F0A}"/>
                </a:ext>
              </a:extLst>
            </p:cNvPr>
            <p:cNvSpPr/>
            <p:nvPr/>
          </p:nvSpPr>
          <p:spPr>
            <a:xfrm>
              <a:off x="28700078" y="18462827"/>
              <a:ext cx="28066" cy="28066"/>
            </a:xfrm>
            <a:custGeom>
              <a:avLst/>
              <a:gdLst>
                <a:gd name="connsiteX0" fmla="*/ 256 w 28066"/>
                <a:gd name="connsiteY0" fmla="*/ 72 h 28066"/>
                <a:gd name="connsiteX1" fmla="*/ 28323 w 28066"/>
                <a:gd name="connsiteY1" fmla="*/ 72 h 28066"/>
                <a:gd name="connsiteX2" fmla="*/ 28323 w 28066"/>
                <a:gd name="connsiteY2" fmla="*/ 28139 h 28066"/>
                <a:gd name="connsiteX3" fmla="*/ 256 w 28066"/>
                <a:gd name="connsiteY3" fmla="*/ 2813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72"/>
                  </a:moveTo>
                  <a:lnTo>
                    <a:pt x="28323" y="72"/>
                  </a:lnTo>
                  <a:lnTo>
                    <a:pt x="28323" y="28139"/>
                  </a:lnTo>
                  <a:lnTo>
                    <a:pt x="256" y="2813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68B9CF89-E98D-D863-81B8-4C2F84E616DC}"/>
                </a:ext>
              </a:extLst>
            </p:cNvPr>
            <p:cNvSpPr/>
            <p:nvPr/>
          </p:nvSpPr>
          <p:spPr>
            <a:xfrm>
              <a:off x="28700078" y="18490893"/>
              <a:ext cx="28066" cy="28066"/>
            </a:xfrm>
            <a:custGeom>
              <a:avLst/>
              <a:gdLst>
                <a:gd name="connsiteX0" fmla="*/ 256 w 28066"/>
                <a:gd name="connsiteY0" fmla="*/ 80 h 28066"/>
                <a:gd name="connsiteX1" fmla="*/ 28323 w 28066"/>
                <a:gd name="connsiteY1" fmla="*/ 80 h 28066"/>
                <a:gd name="connsiteX2" fmla="*/ 28323 w 28066"/>
                <a:gd name="connsiteY2" fmla="*/ 28147 h 28066"/>
                <a:gd name="connsiteX3" fmla="*/ 256 w 28066"/>
                <a:gd name="connsiteY3" fmla="*/ 2814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80"/>
                  </a:moveTo>
                  <a:lnTo>
                    <a:pt x="28323" y="80"/>
                  </a:lnTo>
                  <a:lnTo>
                    <a:pt x="28323" y="28147"/>
                  </a:lnTo>
                  <a:lnTo>
                    <a:pt x="256" y="2814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30DBF822-8F1E-ED5F-4F81-A6D9801B6899}"/>
                </a:ext>
              </a:extLst>
            </p:cNvPr>
            <p:cNvSpPr/>
            <p:nvPr/>
          </p:nvSpPr>
          <p:spPr>
            <a:xfrm>
              <a:off x="28700078" y="18547027"/>
              <a:ext cx="28066" cy="28066"/>
            </a:xfrm>
            <a:custGeom>
              <a:avLst/>
              <a:gdLst>
                <a:gd name="connsiteX0" fmla="*/ 256 w 28066"/>
                <a:gd name="connsiteY0" fmla="*/ 96 h 28066"/>
                <a:gd name="connsiteX1" fmla="*/ 28323 w 28066"/>
                <a:gd name="connsiteY1" fmla="*/ 96 h 28066"/>
                <a:gd name="connsiteX2" fmla="*/ 28323 w 28066"/>
                <a:gd name="connsiteY2" fmla="*/ 28163 h 28066"/>
                <a:gd name="connsiteX3" fmla="*/ 256 w 28066"/>
                <a:gd name="connsiteY3" fmla="*/ 2816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96"/>
                  </a:moveTo>
                  <a:lnTo>
                    <a:pt x="28323" y="96"/>
                  </a:lnTo>
                  <a:lnTo>
                    <a:pt x="28323" y="28163"/>
                  </a:lnTo>
                  <a:lnTo>
                    <a:pt x="256" y="2816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CEE51404-0ECB-77F4-D0B5-FCB79DD40F22}"/>
                </a:ext>
              </a:extLst>
            </p:cNvPr>
            <p:cNvSpPr/>
            <p:nvPr/>
          </p:nvSpPr>
          <p:spPr>
            <a:xfrm>
              <a:off x="28700078" y="18631227"/>
              <a:ext cx="28066" cy="28066"/>
            </a:xfrm>
            <a:custGeom>
              <a:avLst/>
              <a:gdLst>
                <a:gd name="connsiteX0" fmla="*/ 256 w 28066"/>
                <a:gd name="connsiteY0" fmla="*/ 120 h 28066"/>
                <a:gd name="connsiteX1" fmla="*/ 28323 w 28066"/>
                <a:gd name="connsiteY1" fmla="*/ 120 h 28066"/>
                <a:gd name="connsiteX2" fmla="*/ 28323 w 28066"/>
                <a:gd name="connsiteY2" fmla="*/ 28187 h 28066"/>
                <a:gd name="connsiteX3" fmla="*/ 256 w 28066"/>
                <a:gd name="connsiteY3" fmla="*/ 2818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120"/>
                  </a:moveTo>
                  <a:lnTo>
                    <a:pt x="28323" y="120"/>
                  </a:lnTo>
                  <a:lnTo>
                    <a:pt x="28323" y="28187"/>
                  </a:lnTo>
                  <a:lnTo>
                    <a:pt x="256" y="2818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40A92EE0-9EF9-6609-D03F-CBCA75A9CDBD}"/>
                </a:ext>
              </a:extLst>
            </p:cNvPr>
            <p:cNvSpPr/>
            <p:nvPr/>
          </p:nvSpPr>
          <p:spPr>
            <a:xfrm>
              <a:off x="28700078" y="18659293"/>
              <a:ext cx="28066" cy="28066"/>
            </a:xfrm>
            <a:custGeom>
              <a:avLst/>
              <a:gdLst>
                <a:gd name="connsiteX0" fmla="*/ 256 w 28066"/>
                <a:gd name="connsiteY0" fmla="*/ 128 h 28066"/>
                <a:gd name="connsiteX1" fmla="*/ 28323 w 28066"/>
                <a:gd name="connsiteY1" fmla="*/ 128 h 28066"/>
                <a:gd name="connsiteX2" fmla="*/ 28323 w 28066"/>
                <a:gd name="connsiteY2" fmla="*/ 28195 h 28066"/>
                <a:gd name="connsiteX3" fmla="*/ 256 w 28066"/>
                <a:gd name="connsiteY3" fmla="*/ 2819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128"/>
                  </a:moveTo>
                  <a:lnTo>
                    <a:pt x="28323" y="128"/>
                  </a:lnTo>
                  <a:lnTo>
                    <a:pt x="28323" y="28195"/>
                  </a:lnTo>
                  <a:lnTo>
                    <a:pt x="256" y="2819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187CE62D-5437-CA1F-7196-C177F0DBE75A}"/>
                </a:ext>
              </a:extLst>
            </p:cNvPr>
            <p:cNvSpPr/>
            <p:nvPr/>
          </p:nvSpPr>
          <p:spPr>
            <a:xfrm>
              <a:off x="28700078" y="18687360"/>
              <a:ext cx="28066" cy="28066"/>
            </a:xfrm>
            <a:custGeom>
              <a:avLst/>
              <a:gdLst>
                <a:gd name="connsiteX0" fmla="*/ 256 w 28066"/>
                <a:gd name="connsiteY0" fmla="*/ 136 h 28066"/>
                <a:gd name="connsiteX1" fmla="*/ 28323 w 28066"/>
                <a:gd name="connsiteY1" fmla="*/ 136 h 28066"/>
                <a:gd name="connsiteX2" fmla="*/ 28323 w 28066"/>
                <a:gd name="connsiteY2" fmla="*/ 28203 h 28066"/>
                <a:gd name="connsiteX3" fmla="*/ 256 w 28066"/>
                <a:gd name="connsiteY3" fmla="*/ 2820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136"/>
                  </a:moveTo>
                  <a:lnTo>
                    <a:pt x="28323" y="136"/>
                  </a:lnTo>
                  <a:lnTo>
                    <a:pt x="28323" y="28203"/>
                  </a:lnTo>
                  <a:lnTo>
                    <a:pt x="256" y="2820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3DD7055-37F0-E0FF-0042-B43A0D726137}"/>
                </a:ext>
              </a:extLst>
            </p:cNvPr>
            <p:cNvSpPr/>
            <p:nvPr/>
          </p:nvSpPr>
          <p:spPr>
            <a:xfrm>
              <a:off x="28700078" y="18715427"/>
              <a:ext cx="28066" cy="28066"/>
            </a:xfrm>
            <a:custGeom>
              <a:avLst/>
              <a:gdLst>
                <a:gd name="connsiteX0" fmla="*/ 256 w 28066"/>
                <a:gd name="connsiteY0" fmla="*/ 144 h 28066"/>
                <a:gd name="connsiteX1" fmla="*/ 28323 w 28066"/>
                <a:gd name="connsiteY1" fmla="*/ 144 h 28066"/>
                <a:gd name="connsiteX2" fmla="*/ 28323 w 28066"/>
                <a:gd name="connsiteY2" fmla="*/ 28211 h 28066"/>
                <a:gd name="connsiteX3" fmla="*/ 256 w 28066"/>
                <a:gd name="connsiteY3" fmla="*/ 2821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144"/>
                  </a:moveTo>
                  <a:lnTo>
                    <a:pt x="28323" y="144"/>
                  </a:lnTo>
                  <a:lnTo>
                    <a:pt x="28323" y="28211"/>
                  </a:lnTo>
                  <a:lnTo>
                    <a:pt x="256" y="2821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15F56BA9-BF2E-927C-9674-63F5E7526ED5}"/>
                </a:ext>
              </a:extLst>
            </p:cNvPr>
            <p:cNvSpPr/>
            <p:nvPr/>
          </p:nvSpPr>
          <p:spPr>
            <a:xfrm>
              <a:off x="28700078" y="18743493"/>
              <a:ext cx="28066" cy="28066"/>
            </a:xfrm>
            <a:custGeom>
              <a:avLst/>
              <a:gdLst>
                <a:gd name="connsiteX0" fmla="*/ 256 w 28066"/>
                <a:gd name="connsiteY0" fmla="*/ 152 h 28066"/>
                <a:gd name="connsiteX1" fmla="*/ 28323 w 28066"/>
                <a:gd name="connsiteY1" fmla="*/ 152 h 28066"/>
                <a:gd name="connsiteX2" fmla="*/ 28323 w 28066"/>
                <a:gd name="connsiteY2" fmla="*/ 28219 h 28066"/>
                <a:gd name="connsiteX3" fmla="*/ 256 w 28066"/>
                <a:gd name="connsiteY3" fmla="*/ 2821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152"/>
                  </a:moveTo>
                  <a:lnTo>
                    <a:pt x="28323" y="152"/>
                  </a:lnTo>
                  <a:lnTo>
                    <a:pt x="28323" y="28219"/>
                  </a:lnTo>
                  <a:lnTo>
                    <a:pt x="256" y="2821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8C922E69-3A7D-708D-9576-D1B90662A06F}"/>
                </a:ext>
              </a:extLst>
            </p:cNvPr>
            <p:cNvSpPr/>
            <p:nvPr/>
          </p:nvSpPr>
          <p:spPr>
            <a:xfrm>
              <a:off x="28700078" y="18827693"/>
              <a:ext cx="28066" cy="28066"/>
            </a:xfrm>
            <a:custGeom>
              <a:avLst/>
              <a:gdLst>
                <a:gd name="connsiteX0" fmla="*/ 256 w 28066"/>
                <a:gd name="connsiteY0" fmla="*/ 176 h 28066"/>
                <a:gd name="connsiteX1" fmla="*/ 28323 w 28066"/>
                <a:gd name="connsiteY1" fmla="*/ 176 h 28066"/>
                <a:gd name="connsiteX2" fmla="*/ 28323 w 28066"/>
                <a:gd name="connsiteY2" fmla="*/ 28243 h 28066"/>
                <a:gd name="connsiteX3" fmla="*/ 256 w 28066"/>
                <a:gd name="connsiteY3" fmla="*/ 2824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176"/>
                  </a:moveTo>
                  <a:lnTo>
                    <a:pt x="28323" y="176"/>
                  </a:lnTo>
                  <a:lnTo>
                    <a:pt x="28323" y="28243"/>
                  </a:lnTo>
                  <a:lnTo>
                    <a:pt x="256" y="2824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943EA1-9CFE-E67B-1D73-21937C44AF37}"/>
                </a:ext>
              </a:extLst>
            </p:cNvPr>
            <p:cNvSpPr/>
            <p:nvPr/>
          </p:nvSpPr>
          <p:spPr>
            <a:xfrm>
              <a:off x="28700078" y="18968027"/>
              <a:ext cx="28066" cy="28066"/>
            </a:xfrm>
            <a:custGeom>
              <a:avLst/>
              <a:gdLst>
                <a:gd name="connsiteX0" fmla="*/ 256 w 28066"/>
                <a:gd name="connsiteY0" fmla="*/ 216 h 28066"/>
                <a:gd name="connsiteX1" fmla="*/ 28323 w 28066"/>
                <a:gd name="connsiteY1" fmla="*/ 216 h 28066"/>
                <a:gd name="connsiteX2" fmla="*/ 28323 w 28066"/>
                <a:gd name="connsiteY2" fmla="*/ 28283 h 28066"/>
                <a:gd name="connsiteX3" fmla="*/ 256 w 28066"/>
                <a:gd name="connsiteY3" fmla="*/ 28283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216"/>
                  </a:moveTo>
                  <a:lnTo>
                    <a:pt x="28323" y="216"/>
                  </a:lnTo>
                  <a:lnTo>
                    <a:pt x="28323" y="28283"/>
                  </a:lnTo>
                  <a:lnTo>
                    <a:pt x="256" y="28283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ED845362-917F-98C5-C806-EF0862C4F4EE}"/>
                </a:ext>
              </a:extLst>
            </p:cNvPr>
            <p:cNvSpPr/>
            <p:nvPr/>
          </p:nvSpPr>
          <p:spPr>
            <a:xfrm>
              <a:off x="28700078" y="18996093"/>
              <a:ext cx="28066" cy="28066"/>
            </a:xfrm>
            <a:custGeom>
              <a:avLst/>
              <a:gdLst>
                <a:gd name="connsiteX0" fmla="*/ 256 w 28066"/>
                <a:gd name="connsiteY0" fmla="*/ 224 h 28066"/>
                <a:gd name="connsiteX1" fmla="*/ 28323 w 28066"/>
                <a:gd name="connsiteY1" fmla="*/ 224 h 28066"/>
                <a:gd name="connsiteX2" fmla="*/ 28323 w 28066"/>
                <a:gd name="connsiteY2" fmla="*/ 28291 h 28066"/>
                <a:gd name="connsiteX3" fmla="*/ 256 w 28066"/>
                <a:gd name="connsiteY3" fmla="*/ 28291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224"/>
                  </a:moveTo>
                  <a:lnTo>
                    <a:pt x="28323" y="224"/>
                  </a:lnTo>
                  <a:lnTo>
                    <a:pt x="28323" y="28291"/>
                  </a:lnTo>
                  <a:lnTo>
                    <a:pt x="256" y="28291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CB0C6794-B46B-6F2C-AF8C-036337A9334F}"/>
                </a:ext>
              </a:extLst>
            </p:cNvPr>
            <p:cNvSpPr/>
            <p:nvPr/>
          </p:nvSpPr>
          <p:spPr>
            <a:xfrm>
              <a:off x="28700078" y="19024160"/>
              <a:ext cx="28066" cy="28066"/>
            </a:xfrm>
            <a:custGeom>
              <a:avLst/>
              <a:gdLst>
                <a:gd name="connsiteX0" fmla="*/ 256 w 28066"/>
                <a:gd name="connsiteY0" fmla="*/ 232 h 28066"/>
                <a:gd name="connsiteX1" fmla="*/ 28323 w 28066"/>
                <a:gd name="connsiteY1" fmla="*/ 232 h 28066"/>
                <a:gd name="connsiteX2" fmla="*/ 28323 w 28066"/>
                <a:gd name="connsiteY2" fmla="*/ 28299 h 28066"/>
                <a:gd name="connsiteX3" fmla="*/ 256 w 28066"/>
                <a:gd name="connsiteY3" fmla="*/ 28299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232"/>
                  </a:moveTo>
                  <a:lnTo>
                    <a:pt x="28323" y="232"/>
                  </a:lnTo>
                  <a:lnTo>
                    <a:pt x="28323" y="28299"/>
                  </a:lnTo>
                  <a:lnTo>
                    <a:pt x="256" y="28299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842C2A8D-273E-DB95-EA74-ACFE975E32F0}"/>
                </a:ext>
              </a:extLst>
            </p:cNvPr>
            <p:cNvSpPr/>
            <p:nvPr/>
          </p:nvSpPr>
          <p:spPr>
            <a:xfrm>
              <a:off x="28700078" y="19052227"/>
              <a:ext cx="28066" cy="28066"/>
            </a:xfrm>
            <a:custGeom>
              <a:avLst/>
              <a:gdLst>
                <a:gd name="connsiteX0" fmla="*/ 256 w 28066"/>
                <a:gd name="connsiteY0" fmla="*/ 240 h 28066"/>
                <a:gd name="connsiteX1" fmla="*/ 28323 w 28066"/>
                <a:gd name="connsiteY1" fmla="*/ 240 h 28066"/>
                <a:gd name="connsiteX2" fmla="*/ 28323 w 28066"/>
                <a:gd name="connsiteY2" fmla="*/ 28307 h 28066"/>
                <a:gd name="connsiteX3" fmla="*/ 256 w 28066"/>
                <a:gd name="connsiteY3" fmla="*/ 28307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240"/>
                  </a:moveTo>
                  <a:lnTo>
                    <a:pt x="28323" y="240"/>
                  </a:lnTo>
                  <a:lnTo>
                    <a:pt x="28323" y="28307"/>
                  </a:lnTo>
                  <a:lnTo>
                    <a:pt x="256" y="28307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3BA7CDAC-6406-BC52-81F3-1C11DD1320DD}"/>
                </a:ext>
              </a:extLst>
            </p:cNvPr>
            <p:cNvSpPr/>
            <p:nvPr/>
          </p:nvSpPr>
          <p:spPr>
            <a:xfrm>
              <a:off x="28700078" y="19080293"/>
              <a:ext cx="28066" cy="28066"/>
            </a:xfrm>
            <a:custGeom>
              <a:avLst/>
              <a:gdLst>
                <a:gd name="connsiteX0" fmla="*/ 256 w 28066"/>
                <a:gd name="connsiteY0" fmla="*/ 248 h 28066"/>
                <a:gd name="connsiteX1" fmla="*/ 28323 w 28066"/>
                <a:gd name="connsiteY1" fmla="*/ 248 h 28066"/>
                <a:gd name="connsiteX2" fmla="*/ 28323 w 28066"/>
                <a:gd name="connsiteY2" fmla="*/ 28315 h 28066"/>
                <a:gd name="connsiteX3" fmla="*/ 256 w 28066"/>
                <a:gd name="connsiteY3" fmla="*/ 28315 h 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6" h="28066">
                  <a:moveTo>
                    <a:pt x="256" y="248"/>
                  </a:moveTo>
                  <a:lnTo>
                    <a:pt x="28323" y="248"/>
                  </a:lnTo>
                  <a:lnTo>
                    <a:pt x="28323" y="28315"/>
                  </a:lnTo>
                  <a:lnTo>
                    <a:pt x="256" y="28315"/>
                  </a:lnTo>
                  <a:close/>
                </a:path>
              </a:pathLst>
            </a:custGeom>
            <a:grpFill/>
            <a:ln w="3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3" name="Graphic 579">
            <a:extLst>
              <a:ext uri="{FF2B5EF4-FFF2-40B4-BE49-F238E27FC236}">
                <a16:creationId xmlns:a16="http://schemas.microsoft.com/office/drawing/2014/main" id="{1F1D0681-6031-2060-80C2-4D6DCBA01F53}"/>
              </a:ext>
            </a:extLst>
          </p:cNvPr>
          <p:cNvGrpSpPr/>
          <p:nvPr/>
        </p:nvGrpSpPr>
        <p:grpSpPr>
          <a:xfrm>
            <a:off x="27896162" y="8550292"/>
            <a:ext cx="812931" cy="812931"/>
            <a:chOff x="25867794" y="16055995"/>
            <a:chExt cx="1905000" cy="1905000"/>
          </a:xfrm>
          <a:solidFill>
            <a:srgbClr val="4F793A"/>
          </a:solidFill>
        </p:grpSpPr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3CC0D6A6-CAA7-2D40-AE7A-C4B7F2ADF537}"/>
                </a:ext>
              </a:extLst>
            </p:cNvPr>
            <p:cNvSpPr/>
            <p:nvPr/>
          </p:nvSpPr>
          <p:spPr>
            <a:xfrm>
              <a:off x="25867794" y="16055995"/>
              <a:ext cx="76200" cy="76200"/>
            </a:xfrm>
            <a:custGeom>
              <a:avLst/>
              <a:gdLst>
                <a:gd name="connsiteX0" fmla="*/ 32 w 76200"/>
                <a:gd name="connsiteY0" fmla="*/ 32 h 76200"/>
                <a:gd name="connsiteX1" fmla="*/ 76232 w 76200"/>
                <a:gd name="connsiteY1" fmla="*/ 32 h 76200"/>
                <a:gd name="connsiteX2" fmla="*/ 76232 w 76200"/>
                <a:gd name="connsiteY2" fmla="*/ 76232 h 76200"/>
                <a:gd name="connsiteX3" fmla="*/ 3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32"/>
                  </a:moveTo>
                  <a:lnTo>
                    <a:pt x="76232" y="32"/>
                  </a:lnTo>
                  <a:lnTo>
                    <a:pt x="76232" y="76232"/>
                  </a:lnTo>
                  <a:lnTo>
                    <a:pt x="3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5B658F67-4B88-D763-A782-5E2C52EBB622}"/>
                </a:ext>
              </a:extLst>
            </p:cNvPr>
            <p:cNvSpPr/>
            <p:nvPr/>
          </p:nvSpPr>
          <p:spPr>
            <a:xfrm>
              <a:off x="25867794" y="16132195"/>
              <a:ext cx="76200" cy="76200"/>
            </a:xfrm>
            <a:custGeom>
              <a:avLst/>
              <a:gdLst>
                <a:gd name="connsiteX0" fmla="*/ 32 w 76200"/>
                <a:gd name="connsiteY0" fmla="*/ 40 h 76200"/>
                <a:gd name="connsiteX1" fmla="*/ 76232 w 76200"/>
                <a:gd name="connsiteY1" fmla="*/ 40 h 76200"/>
                <a:gd name="connsiteX2" fmla="*/ 76232 w 76200"/>
                <a:gd name="connsiteY2" fmla="*/ 76240 h 76200"/>
                <a:gd name="connsiteX3" fmla="*/ 3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0"/>
                  </a:moveTo>
                  <a:lnTo>
                    <a:pt x="76232" y="40"/>
                  </a:lnTo>
                  <a:lnTo>
                    <a:pt x="76232" y="76240"/>
                  </a:lnTo>
                  <a:lnTo>
                    <a:pt x="3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30838EFA-74A4-C907-2A48-B3C5DEA69883}"/>
                </a:ext>
              </a:extLst>
            </p:cNvPr>
            <p:cNvSpPr/>
            <p:nvPr/>
          </p:nvSpPr>
          <p:spPr>
            <a:xfrm>
              <a:off x="25867794" y="16208395"/>
              <a:ext cx="76200" cy="76200"/>
            </a:xfrm>
            <a:custGeom>
              <a:avLst/>
              <a:gdLst>
                <a:gd name="connsiteX0" fmla="*/ 32 w 76200"/>
                <a:gd name="connsiteY0" fmla="*/ 48 h 76200"/>
                <a:gd name="connsiteX1" fmla="*/ 76232 w 76200"/>
                <a:gd name="connsiteY1" fmla="*/ 48 h 76200"/>
                <a:gd name="connsiteX2" fmla="*/ 76232 w 76200"/>
                <a:gd name="connsiteY2" fmla="*/ 76248 h 76200"/>
                <a:gd name="connsiteX3" fmla="*/ 3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8"/>
                  </a:moveTo>
                  <a:lnTo>
                    <a:pt x="76232" y="48"/>
                  </a:lnTo>
                  <a:lnTo>
                    <a:pt x="76232" y="76248"/>
                  </a:lnTo>
                  <a:lnTo>
                    <a:pt x="3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AB47E9CF-7443-1EA2-B4D3-5FA3D65151DA}"/>
                </a:ext>
              </a:extLst>
            </p:cNvPr>
            <p:cNvSpPr/>
            <p:nvPr/>
          </p:nvSpPr>
          <p:spPr>
            <a:xfrm>
              <a:off x="25867794" y="16284595"/>
              <a:ext cx="76200" cy="76200"/>
            </a:xfrm>
            <a:custGeom>
              <a:avLst/>
              <a:gdLst>
                <a:gd name="connsiteX0" fmla="*/ 32 w 76200"/>
                <a:gd name="connsiteY0" fmla="*/ 56 h 76200"/>
                <a:gd name="connsiteX1" fmla="*/ 76232 w 76200"/>
                <a:gd name="connsiteY1" fmla="*/ 56 h 76200"/>
                <a:gd name="connsiteX2" fmla="*/ 76232 w 76200"/>
                <a:gd name="connsiteY2" fmla="*/ 76256 h 76200"/>
                <a:gd name="connsiteX3" fmla="*/ 3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56"/>
                  </a:moveTo>
                  <a:lnTo>
                    <a:pt x="76232" y="56"/>
                  </a:lnTo>
                  <a:lnTo>
                    <a:pt x="76232" y="76256"/>
                  </a:lnTo>
                  <a:lnTo>
                    <a:pt x="3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74EB8CC6-CF5C-080A-ABC6-BF12D522AE49}"/>
                </a:ext>
              </a:extLst>
            </p:cNvPr>
            <p:cNvSpPr/>
            <p:nvPr/>
          </p:nvSpPr>
          <p:spPr>
            <a:xfrm>
              <a:off x="25867794" y="16360795"/>
              <a:ext cx="76200" cy="76200"/>
            </a:xfrm>
            <a:custGeom>
              <a:avLst/>
              <a:gdLst>
                <a:gd name="connsiteX0" fmla="*/ 32 w 76200"/>
                <a:gd name="connsiteY0" fmla="*/ 64 h 76200"/>
                <a:gd name="connsiteX1" fmla="*/ 76232 w 76200"/>
                <a:gd name="connsiteY1" fmla="*/ 64 h 76200"/>
                <a:gd name="connsiteX2" fmla="*/ 76232 w 76200"/>
                <a:gd name="connsiteY2" fmla="*/ 76264 h 76200"/>
                <a:gd name="connsiteX3" fmla="*/ 3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64"/>
                  </a:moveTo>
                  <a:lnTo>
                    <a:pt x="76232" y="64"/>
                  </a:lnTo>
                  <a:lnTo>
                    <a:pt x="76232" y="76264"/>
                  </a:lnTo>
                  <a:lnTo>
                    <a:pt x="3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96B3A3DE-1DCF-A80C-6F62-267FBD886220}"/>
                </a:ext>
              </a:extLst>
            </p:cNvPr>
            <p:cNvSpPr/>
            <p:nvPr/>
          </p:nvSpPr>
          <p:spPr>
            <a:xfrm>
              <a:off x="25867794" y="16436995"/>
              <a:ext cx="76200" cy="76200"/>
            </a:xfrm>
            <a:custGeom>
              <a:avLst/>
              <a:gdLst>
                <a:gd name="connsiteX0" fmla="*/ 32 w 76200"/>
                <a:gd name="connsiteY0" fmla="*/ 72 h 76200"/>
                <a:gd name="connsiteX1" fmla="*/ 76232 w 76200"/>
                <a:gd name="connsiteY1" fmla="*/ 72 h 76200"/>
                <a:gd name="connsiteX2" fmla="*/ 76232 w 76200"/>
                <a:gd name="connsiteY2" fmla="*/ 76272 h 76200"/>
                <a:gd name="connsiteX3" fmla="*/ 3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72"/>
                  </a:moveTo>
                  <a:lnTo>
                    <a:pt x="76232" y="72"/>
                  </a:lnTo>
                  <a:lnTo>
                    <a:pt x="76232" y="76272"/>
                  </a:lnTo>
                  <a:lnTo>
                    <a:pt x="3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F5202E96-40CA-D62A-6EF4-23F8F7D958E6}"/>
                </a:ext>
              </a:extLst>
            </p:cNvPr>
            <p:cNvSpPr/>
            <p:nvPr/>
          </p:nvSpPr>
          <p:spPr>
            <a:xfrm>
              <a:off x="25867794" y="16513195"/>
              <a:ext cx="76200" cy="76200"/>
            </a:xfrm>
            <a:custGeom>
              <a:avLst/>
              <a:gdLst>
                <a:gd name="connsiteX0" fmla="*/ 32 w 76200"/>
                <a:gd name="connsiteY0" fmla="*/ 80 h 76200"/>
                <a:gd name="connsiteX1" fmla="*/ 76232 w 76200"/>
                <a:gd name="connsiteY1" fmla="*/ 80 h 76200"/>
                <a:gd name="connsiteX2" fmla="*/ 76232 w 76200"/>
                <a:gd name="connsiteY2" fmla="*/ 76280 h 76200"/>
                <a:gd name="connsiteX3" fmla="*/ 3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80"/>
                  </a:moveTo>
                  <a:lnTo>
                    <a:pt x="76232" y="80"/>
                  </a:lnTo>
                  <a:lnTo>
                    <a:pt x="76232" y="76280"/>
                  </a:lnTo>
                  <a:lnTo>
                    <a:pt x="3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DDA56639-7F44-E3ED-641A-9854B9D0AE5D}"/>
                </a:ext>
              </a:extLst>
            </p:cNvPr>
            <p:cNvSpPr/>
            <p:nvPr/>
          </p:nvSpPr>
          <p:spPr>
            <a:xfrm>
              <a:off x="25867794" y="16665595"/>
              <a:ext cx="76200" cy="76200"/>
            </a:xfrm>
            <a:custGeom>
              <a:avLst/>
              <a:gdLst>
                <a:gd name="connsiteX0" fmla="*/ 32 w 76200"/>
                <a:gd name="connsiteY0" fmla="*/ 96 h 76200"/>
                <a:gd name="connsiteX1" fmla="*/ 76232 w 76200"/>
                <a:gd name="connsiteY1" fmla="*/ 96 h 76200"/>
                <a:gd name="connsiteX2" fmla="*/ 76232 w 76200"/>
                <a:gd name="connsiteY2" fmla="*/ 76296 h 76200"/>
                <a:gd name="connsiteX3" fmla="*/ 3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96"/>
                  </a:moveTo>
                  <a:lnTo>
                    <a:pt x="76232" y="96"/>
                  </a:lnTo>
                  <a:lnTo>
                    <a:pt x="76232" y="76296"/>
                  </a:lnTo>
                  <a:lnTo>
                    <a:pt x="3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F7356297-C2F0-8DC1-9F64-8ECD8B3510B8}"/>
                </a:ext>
              </a:extLst>
            </p:cNvPr>
            <p:cNvSpPr/>
            <p:nvPr/>
          </p:nvSpPr>
          <p:spPr>
            <a:xfrm>
              <a:off x="25867794" y="16741795"/>
              <a:ext cx="76200" cy="76200"/>
            </a:xfrm>
            <a:custGeom>
              <a:avLst/>
              <a:gdLst>
                <a:gd name="connsiteX0" fmla="*/ 32 w 76200"/>
                <a:gd name="connsiteY0" fmla="*/ 104 h 76200"/>
                <a:gd name="connsiteX1" fmla="*/ 76232 w 76200"/>
                <a:gd name="connsiteY1" fmla="*/ 104 h 76200"/>
                <a:gd name="connsiteX2" fmla="*/ 76232 w 76200"/>
                <a:gd name="connsiteY2" fmla="*/ 76304 h 76200"/>
                <a:gd name="connsiteX3" fmla="*/ 3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04"/>
                  </a:moveTo>
                  <a:lnTo>
                    <a:pt x="76232" y="104"/>
                  </a:lnTo>
                  <a:lnTo>
                    <a:pt x="76232" y="76304"/>
                  </a:lnTo>
                  <a:lnTo>
                    <a:pt x="3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9D918900-9535-9411-1061-03A0E854E783}"/>
                </a:ext>
              </a:extLst>
            </p:cNvPr>
            <p:cNvSpPr/>
            <p:nvPr/>
          </p:nvSpPr>
          <p:spPr>
            <a:xfrm>
              <a:off x="25867794" y="16817995"/>
              <a:ext cx="76200" cy="76200"/>
            </a:xfrm>
            <a:custGeom>
              <a:avLst/>
              <a:gdLst>
                <a:gd name="connsiteX0" fmla="*/ 32 w 76200"/>
                <a:gd name="connsiteY0" fmla="*/ 112 h 76200"/>
                <a:gd name="connsiteX1" fmla="*/ 76232 w 76200"/>
                <a:gd name="connsiteY1" fmla="*/ 112 h 76200"/>
                <a:gd name="connsiteX2" fmla="*/ 76232 w 76200"/>
                <a:gd name="connsiteY2" fmla="*/ 76312 h 76200"/>
                <a:gd name="connsiteX3" fmla="*/ 3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12"/>
                  </a:moveTo>
                  <a:lnTo>
                    <a:pt x="76232" y="112"/>
                  </a:lnTo>
                  <a:lnTo>
                    <a:pt x="76232" y="76312"/>
                  </a:lnTo>
                  <a:lnTo>
                    <a:pt x="3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3BB4AC8D-E9D5-453A-D4D4-5AC88DE1B1B0}"/>
                </a:ext>
              </a:extLst>
            </p:cNvPr>
            <p:cNvSpPr/>
            <p:nvPr/>
          </p:nvSpPr>
          <p:spPr>
            <a:xfrm>
              <a:off x="25867794" y="16894195"/>
              <a:ext cx="76200" cy="76200"/>
            </a:xfrm>
            <a:custGeom>
              <a:avLst/>
              <a:gdLst>
                <a:gd name="connsiteX0" fmla="*/ 32 w 76200"/>
                <a:gd name="connsiteY0" fmla="*/ 120 h 76200"/>
                <a:gd name="connsiteX1" fmla="*/ 76232 w 76200"/>
                <a:gd name="connsiteY1" fmla="*/ 120 h 76200"/>
                <a:gd name="connsiteX2" fmla="*/ 76232 w 76200"/>
                <a:gd name="connsiteY2" fmla="*/ 76320 h 76200"/>
                <a:gd name="connsiteX3" fmla="*/ 3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20"/>
                  </a:moveTo>
                  <a:lnTo>
                    <a:pt x="76232" y="120"/>
                  </a:lnTo>
                  <a:lnTo>
                    <a:pt x="76232" y="76320"/>
                  </a:lnTo>
                  <a:lnTo>
                    <a:pt x="3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38C0FD7A-A501-02D1-08E5-8D892ADA70AC}"/>
                </a:ext>
              </a:extLst>
            </p:cNvPr>
            <p:cNvSpPr/>
            <p:nvPr/>
          </p:nvSpPr>
          <p:spPr>
            <a:xfrm>
              <a:off x="25867794" y="17046595"/>
              <a:ext cx="76200" cy="76200"/>
            </a:xfrm>
            <a:custGeom>
              <a:avLst/>
              <a:gdLst>
                <a:gd name="connsiteX0" fmla="*/ 32 w 76200"/>
                <a:gd name="connsiteY0" fmla="*/ 136 h 76200"/>
                <a:gd name="connsiteX1" fmla="*/ 76232 w 76200"/>
                <a:gd name="connsiteY1" fmla="*/ 136 h 76200"/>
                <a:gd name="connsiteX2" fmla="*/ 76232 w 76200"/>
                <a:gd name="connsiteY2" fmla="*/ 76336 h 76200"/>
                <a:gd name="connsiteX3" fmla="*/ 3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36"/>
                  </a:moveTo>
                  <a:lnTo>
                    <a:pt x="76232" y="136"/>
                  </a:lnTo>
                  <a:lnTo>
                    <a:pt x="76232" y="76336"/>
                  </a:lnTo>
                  <a:lnTo>
                    <a:pt x="3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5F7E7A1F-235D-9A50-3A94-2AF14A3B213D}"/>
                </a:ext>
              </a:extLst>
            </p:cNvPr>
            <p:cNvSpPr/>
            <p:nvPr/>
          </p:nvSpPr>
          <p:spPr>
            <a:xfrm>
              <a:off x="25867794" y="17122795"/>
              <a:ext cx="76200" cy="76200"/>
            </a:xfrm>
            <a:custGeom>
              <a:avLst/>
              <a:gdLst>
                <a:gd name="connsiteX0" fmla="*/ 32 w 76200"/>
                <a:gd name="connsiteY0" fmla="*/ 144 h 76200"/>
                <a:gd name="connsiteX1" fmla="*/ 76232 w 76200"/>
                <a:gd name="connsiteY1" fmla="*/ 144 h 76200"/>
                <a:gd name="connsiteX2" fmla="*/ 76232 w 76200"/>
                <a:gd name="connsiteY2" fmla="*/ 76344 h 76200"/>
                <a:gd name="connsiteX3" fmla="*/ 3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44"/>
                  </a:moveTo>
                  <a:lnTo>
                    <a:pt x="76232" y="144"/>
                  </a:lnTo>
                  <a:lnTo>
                    <a:pt x="76232" y="76344"/>
                  </a:lnTo>
                  <a:lnTo>
                    <a:pt x="3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FD90F099-4B93-9111-319D-618CF68BBC17}"/>
                </a:ext>
              </a:extLst>
            </p:cNvPr>
            <p:cNvSpPr/>
            <p:nvPr/>
          </p:nvSpPr>
          <p:spPr>
            <a:xfrm>
              <a:off x="25867794" y="17275195"/>
              <a:ext cx="76200" cy="76200"/>
            </a:xfrm>
            <a:custGeom>
              <a:avLst/>
              <a:gdLst>
                <a:gd name="connsiteX0" fmla="*/ 32 w 76200"/>
                <a:gd name="connsiteY0" fmla="*/ 160 h 76200"/>
                <a:gd name="connsiteX1" fmla="*/ 76232 w 76200"/>
                <a:gd name="connsiteY1" fmla="*/ 160 h 76200"/>
                <a:gd name="connsiteX2" fmla="*/ 76232 w 76200"/>
                <a:gd name="connsiteY2" fmla="*/ 76360 h 76200"/>
                <a:gd name="connsiteX3" fmla="*/ 3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60"/>
                  </a:moveTo>
                  <a:lnTo>
                    <a:pt x="76232" y="160"/>
                  </a:lnTo>
                  <a:lnTo>
                    <a:pt x="76232" y="76360"/>
                  </a:lnTo>
                  <a:lnTo>
                    <a:pt x="3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AD34A7C2-C011-5A06-040F-44FED8800D62}"/>
                </a:ext>
              </a:extLst>
            </p:cNvPr>
            <p:cNvSpPr/>
            <p:nvPr/>
          </p:nvSpPr>
          <p:spPr>
            <a:xfrm>
              <a:off x="25867794" y="17427595"/>
              <a:ext cx="76200" cy="76200"/>
            </a:xfrm>
            <a:custGeom>
              <a:avLst/>
              <a:gdLst>
                <a:gd name="connsiteX0" fmla="*/ 32 w 76200"/>
                <a:gd name="connsiteY0" fmla="*/ 176 h 76200"/>
                <a:gd name="connsiteX1" fmla="*/ 76232 w 76200"/>
                <a:gd name="connsiteY1" fmla="*/ 176 h 76200"/>
                <a:gd name="connsiteX2" fmla="*/ 76232 w 76200"/>
                <a:gd name="connsiteY2" fmla="*/ 76376 h 76200"/>
                <a:gd name="connsiteX3" fmla="*/ 3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76"/>
                  </a:moveTo>
                  <a:lnTo>
                    <a:pt x="76232" y="176"/>
                  </a:lnTo>
                  <a:lnTo>
                    <a:pt x="76232" y="76376"/>
                  </a:lnTo>
                  <a:lnTo>
                    <a:pt x="3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7DA214EC-0A07-06FD-16B9-514E3459F00F}"/>
                </a:ext>
              </a:extLst>
            </p:cNvPr>
            <p:cNvSpPr/>
            <p:nvPr/>
          </p:nvSpPr>
          <p:spPr>
            <a:xfrm>
              <a:off x="25867794" y="17503795"/>
              <a:ext cx="76200" cy="76200"/>
            </a:xfrm>
            <a:custGeom>
              <a:avLst/>
              <a:gdLst>
                <a:gd name="connsiteX0" fmla="*/ 32 w 76200"/>
                <a:gd name="connsiteY0" fmla="*/ 184 h 76200"/>
                <a:gd name="connsiteX1" fmla="*/ 76232 w 76200"/>
                <a:gd name="connsiteY1" fmla="*/ 184 h 76200"/>
                <a:gd name="connsiteX2" fmla="*/ 76232 w 76200"/>
                <a:gd name="connsiteY2" fmla="*/ 76384 h 76200"/>
                <a:gd name="connsiteX3" fmla="*/ 3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84"/>
                  </a:moveTo>
                  <a:lnTo>
                    <a:pt x="76232" y="184"/>
                  </a:lnTo>
                  <a:lnTo>
                    <a:pt x="76232" y="76384"/>
                  </a:lnTo>
                  <a:lnTo>
                    <a:pt x="3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82E4B27F-6135-4935-8F1D-5984E9F207A1}"/>
                </a:ext>
              </a:extLst>
            </p:cNvPr>
            <p:cNvSpPr/>
            <p:nvPr/>
          </p:nvSpPr>
          <p:spPr>
            <a:xfrm>
              <a:off x="25867794" y="17579995"/>
              <a:ext cx="76200" cy="76200"/>
            </a:xfrm>
            <a:custGeom>
              <a:avLst/>
              <a:gdLst>
                <a:gd name="connsiteX0" fmla="*/ 32 w 76200"/>
                <a:gd name="connsiteY0" fmla="*/ 192 h 76200"/>
                <a:gd name="connsiteX1" fmla="*/ 76232 w 76200"/>
                <a:gd name="connsiteY1" fmla="*/ 192 h 76200"/>
                <a:gd name="connsiteX2" fmla="*/ 76232 w 76200"/>
                <a:gd name="connsiteY2" fmla="*/ 76392 h 76200"/>
                <a:gd name="connsiteX3" fmla="*/ 3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92"/>
                  </a:moveTo>
                  <a:lnTo>
                    <a:pt x="76232" y="192"/>
                  </a:lnTo>
                  <a:lnTo>
                    <a:pt x="76232" y="76392"/>
                  </a:lnTo>
                  <a:lnTo>
                    <a:pt x="3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7A8643F3-75EB-EC0A-2B03-39E05E4FDAB6}"/>
                </a:ext>
              </a:extLst>
            </p:cNvPr>
            <p:cNvSpPr/>
            <p:nvPr/>
          </p:nvSpPr>
          <p:spPr>
            <a:xfrm>
              <a:off x="25867794" y="17656195"/>
              <a:ext cx="76200" cy="76200"/>
            </a:xfrm>
            <a:custGeom>
              <a:avLst/>
              <a:gdLst>
                <a:gd name="connsiteX0" fmla="*/ 32 w 76200"/>
                <a:gd name="connsiteY0" fmla="*/ 200 h 76200"/>
                <a:gd name="connsiteX1" fmla="*/ 76232 w 76200"/>
                <a:gd name="connsiteY1" fmla="*/ 200 h 76200"/>
                <a:gd name="connsiteX2" fmla="*/ 76232 w 76200"/>
                <a:gd name="connsiteY2" fmla="*/ 76400 h 76200"/>
                <a:gd name="connsiteX3" fmla="*/ 3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0"/>
                  </a:moveTo>
                  <a:lnTo>
                    <a:pt x="76232" y="200"/>
                  </a:lnTo>
                  <a:lnTo>
                    <a:pt x="76232" y="76400"/>
                  </a:lnTo>
                  <a:lnTo>
                    <a:pt x="3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269AC515-9DFC-4933-E47E-1844FF011851}"/>
                </a:ext>
              </a:extLst>
            </p:cNvPr>
            <p:cNvSpPr/>
            <p:nvPr/>
          </p:nvSpPr>
          <p:spPr>
            <a:xfrm>
              <a:off x="25867794" y="17732395"/>
              <a:ext cx="76200" cy="76200"/>
            </a:xfrm>
            <a:custGeom>
              <a:avLst/>
              <a:gdLst>
                <a:gd name="connsiteX0" fmla="*/ 32 w 76200"/>
                <a:gd name="connsiteY0" fmla="*/ 208 h 76200"/>
                <a:gd name="connsiteX1" fmla="*/ 76232 w 76200"/>
                <a:gd name="connsiteY1" fmla="*/ 208 h 76200"/>
                <a:gd name="connsiteX2" fmla="*/ 76232 w 76200"/>
                <a:gd name="connsiteY2" fmla="*/ 76408 h 76200"/>
                <a:gd name="connsiteX3" fmla="*/ 3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8"/>
                  </a:moveTo>
                  <a:lnTo>
                    <a:pt x="76232" y="208"/>
                  </a:lnTo>
                  <a:lnTo>
                    <a:pt x="76232" y="76408"/>
                  </a:lnTo>
                  <a:lnTo>
                    <a:pt x="3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153CDE43-A9C8-1A3C-B492-B33EA4E38146}"/>
                </a:ext>
              </a:extLst>
            </p:cNvPr>
            <p:cNvSpPr/>
            <p:nvPr/>
          </p:nvSpPr>
          <p:spPr>
            <a:xfrm>
              <a:off x="25867794" y="17808595"/>
              <a:ext cx="76200" cy="76200"/>
            </a:xfrm>
            <a:custGeom>
              <a:avLst/>
              <a:gdLst>
                <a:gd name="connsiteX0" fmla="*/ 32 w 76200"/>
                <a:gd name="connsiteY0" fmla="*/ 216 h 76200"/>
                <a:gd name="connsiteX1" fmla="*/ 76232 w 76200"/>
                <a:gd name="connsiteY1" fmla="*/ 216 h 76200"/>
                <a:gd name="connsiteX2" fmla="*/ 76232 w 76200"/>
                <a:gd name="connsiteY2" fmla="*/ 76416 h 76200"/>
                <a:gd name="connsiteX3" fmla="*/ 3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16"/>
                  </a:moveTo>
                  <a:lnTo>
                    <a:pt x="76232" y="216"/>
                  </a:lnTo>
                  <a:lnTo>
                    <a:pt x="76232" y="76416"/>
                  </a:lnTo>
                  <a:lnTo>
                    <a:pt x="3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EDE7A33-687F-37A4-CBC7-C91DF65FBA5E}"/>
                </a:ext>
              </a:extLst>
            </p:cNvPr>
            <p:cNvSpPr/>
            <p:nvPr/>
          </p:nvSpPr>
          <p:spPr>
            <a:xfrm>
              <a:off x="25867794" y="17884795"/>
              <a:ext cx="76200" cy="76200"/>
            </a:xfrm>
            <a:custGeom>
              <a:avLst/>
              <a:gdLst>
                <a:gd name="connsiteX0" fmla="*/ 32 w 76200"/>
                <a:gd name="connsiteY0" fmla="*/ 224 h 76200"/>
                <a:gd name="connsiteX1" fmla="*/ 76232 w 76200"/>
                <a:gd name="connsiteY1" fmla="*/ 224 h 76200"/>
                <a:gd name="connsiteX2" fmla="*/ 76232 w 76200"/>
                <a:gd name="connsiteY2" fmla="*/ 76424 h 76200"/>
                <a:gd name="connsiteX3" fmla="*/ 3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24"/>
                  </a:moveTo>
                  <a:lnTo>
                    <a:pt x="76232" y="224"/>
                  </a:lnTo>
                  <a:lnTo>
                    <a:pt x="76232" y="76424"/>
                  </a:lnTo>
                  <a:lnTo>
                    <a:pt x="3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948BB1F-98D3-80F3-3316-55253C3EC2C9}"/>
                </a:ext>
              </a:extLst>
            </p:cNvPr>
            <p:cNvSpPr/>
            <p:nvPr/>
          </p:nvSpPr>
          <p:spPr>
            <a:xfrm>
              <a:off x="25943994" y="16055995"/>
              <a:ext cx="76200" cy="76200"/>
            </a:xfrm>
            <a:custGeom>
              <a:avLst/>
              <a:gdLst>
                <a:gd name="connsiteX0" fmla="*/ 40 w 76200"/>
                <a:gd name="connsiteY0" fmla="*/ 32 h 76200"/>
                <a:gd name="connsiteX1" fmla="*/ 76240 w 76200"/>
                <a:gd name="connsiteY1" fmla="*/ 32 h 76200"/>
                <a:gd name="connsiteX2" fmla="*/ 76240 w 76200"/>
                <a:gd name="connsiteY2" fmla="*/ 76232 h 76200"/>
                <a:gd name="connsiteX3" fmla="*/ 4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32"/>
                  </a:moveTo>
                  <a:lnTo>
                    <a:pt x="76240" y="32"/>
                  </a:lnTo>
                  <a:lnTo>
                    <a:pt x="76240" y="76232"/>
                  </a:lnTo>
                  <a:lnTo>
                    <a:pt x="4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870A8664-1E06-EBD4-07E3-B5279FD7DFD8}"/>
                </a:ext>
              </a:extLst>
            </p:cNvPr>
            <p:cNvSpPr/>
            <p:nvPr/>
          </p:nvSpPr>
          <p:spPr>
            <a:xfrm>
              <a:off x="25943994" y="16513195"/>
              <a:ext cx="76200" cy="76200"/>
            </a:xfrm>
            <a:custGeom>
              <a:avLst/>
              <a:gdLst>
                <a:gd name="connsiteX0" fmla="*/ 40 w 76200"/>
                <a:gd name="connsiteY0" fmla="*/ 80 h 76200"/>
                <a:gd name="connsiteX1" fmla="*/ 76240 w 76200"/>
                <a:gd name="connsiteY1" fmla="*/ 80 h 76200"/>
                <a:gd name="connsiteX2" fmla="*/ 76240 w 76200"/>
                <a:gd name="connsiteY2" fmla="*/ 76280 h 76200"/>
                <a:gd name="connsiteX3" fmla="*/ 4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80"/>
                  </a:moveTo>
                  <a:lnTo>
                    <a:pt x="76240" y="80"/>
                  </a:lnTo>
                  <a:lnTo>
                    <a:pt x="76240" y="76280"/>
                  </a:lnTo>
                  <a:lnTo>
                    <a:pt x="4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B9C86C5F-22E4-E064-9BFF-BF29A1962314}"/>
                </a:ext>
              </a:extLst>
            </p:cNvPr>
            <p:cNvSpPr/>
            <p:nvPr/>
          </p:nvSpPr>
          <p:spPr>
            <a:xfrm>
              <a:off x="25943994" y="16665595"/>
              <a:ext cx="76200" cy="76200"/>
            </a:xfrm>
            <a:custGeom>
              <a:avLst/>
              <a:gdLst>
                <a:gd name="connsiteX0" fmla="*/ 40 w 76200"/>
                <a:gd name="connsiteY0" fmla="*/ 96 h 76200"/>
                <a:gd name="connsiteX1" fmla="*/ 76240 w 76200"/>
                <a:gd name="connsiteY1" fmla="*/ 96 h 76200"/>
                <a:gd name="connsiteX2" fmla="*/ 76240 w 76200"/>
                <a:gd name="connsiteY2" fmla="*/ 76296 h 76200"/>
                <a:gd name="connsiteX3" fmla="*/ 4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96"/>
                  </a:moveTo>
                  <a:lnTo>
                    <a:pt x="76240" y="96"/>
                  </a:lnTo>
                  <a:lnTo>
                    <a:pt x="76240" y="76296"/>
                  </a:lnTo>
                  <a:lnTo>
                    <a:pt x="4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35BED511-E6D9-3D2A-FE32-2D75ADFA63E9}"/>
                </a:ext>
              </a:extLst>
            </p:cNvPr>
            <p:cNvSpPr/>
            <p:nvPr/>
          </p:nvSpPr>
          <p:spPr>
            <a:xfrm>
              <a:off x="25943994" y="16741795"/>
              <a:ext cx="76200" cy="76200"/>
            </a:xfrm>
            <a:custGeom>
              <a:avLst/>
              <a:gdLst>
                <a:gd name="connsiteX0" fmla="*/ 40 w 76200"/>
                <a:gd name="connsiteY0" fmla="*/ 104 h 76200"/>
                <a:gd name="connsiteX1" fmla="*/ 76240 w 76200"/>
                <a:gd name="connsiteY1" fmla="*/ 104 h 76200"/>
                <a:gd name="connsiteX2" fmla="*/ 76240 w 76200"/>
                <a:gd name="connsiteY2" fmla="*/ 76304 h 76200"/>
                <a:gd name="connsiteX3" fmla="*/ 4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04"/>
                  </a:moveTo>
                  <a:lnTo>
                    <a:pt x="76240" y="104"/>
                  </a:lnTo>
                  <a:lnTo>
                    <a:pt x="76240" y="76304"/>
                  </a:lnTo>
                  <a:lnTo>
                    <a:pt x="4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2C808F70-6373-66A6-E351-EDDE767EC84A}"/>
                </a:ext>
              </a:extLst>
            </p:cNvPr>
            <p:cNvSpPr/>
            <p:nvPr/>
          </p:nvSpPr>
          <p:spPr>
            <a:xfrm>
              <a:off x="25943994" y="16817995"/>
              <a:ext cx="76200" cy="76200"/>
            </a:xfrm>
            <a:custGeom>
              <a:avLst/>
              <a:gdLst>
                <a:gd name="connsiteX0" fmla="*/ 40 w 76200"/>
                <a:gd name="connsiteY0" fmla="*/ 112 h 76200"/>
                <a:gd name="connsiteX1" fmla="*/ 76240 w 76200"/>
                <a:gd name="connsiteY1" fmla="*/ 112 h 76200"/>
                <a:gd name="connsiteX2" fmla="*/ 76240 w 76200"/>
                <a:gd name="connsiteY2" fmla="*/ 76312 h 76200"/>
                <a:gd name="connsiteX3" fmla="*/ 4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12"/>
                  </a:moveTo>
                  <a:lnTo>
                    <a:pt x="76240" y="112"/>
                  </a:lnTo>
                  <a:lnTo>
                    <a:pt x="76240" y="76312"/>
                  </a:lnTo>
                  <a:lnTo>
                    <a:pt x="4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EB269196-58A4-CF60-4458-3F26195A15B4}"/>
                </a:ext>
              </a:extLst>
            </p:cNvPr>
            <p:cNvSpPr/>
            <p:nvPr/>
          </p:nvSpPr>
          <p:spPr>
            <a:xfrm>
              <a:off x="25943994" y="16970395"/>
              <a:ext cx="76200" cy="76200"/>
            </a:xfrm>
            <a:custGeom>
              <a:avLst/>
              <a:gdLst>
                <a:gd name="connsiteX0" fmla="*/ 40 w 76200"/>
                <a:gd name="connsiteY0" fmla="*/ 128 h 76200"/>
                <a:gd name="connsiteX1" fmla="*/ 76240 w 76200"/>
                <a:gd name="connsiteY1" fmla="*/ 128 h 76200"/>
                <a:gd name="connsiteX2" fmla="*/ 76240 w 76200"/>
                <a:gd name="connsiteY2" fmla="*/ 76328 h 76200"/>
                <a:gd name="connsiteX3" fmla="*/ 4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28"/>
                  </a:moveTo>
                  <a:lnTo>
                    <a:pt x="76240" y="128"/>
                  </a:lnTo>
                  <a:lnTo>
                    <a:pt x="76240" y="76328"/>
                  </a:lnTo>
                  <a:lnTo>
                    <a:pt x="4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B19F3EF8-DD8A-9990-9CD0-CDFE4608A563}"/>
                </a:ext>
              </a:extLst>
            </p:cNvPr>
            <p:cNvSpPr/>
            <p:nvPr/>
          </p:nvSpPr>
          <p:spPr>
            <a:xfrm>
              <a:off x="25943994" y="17046595"/>
              <a:ext cx="76200" cy="76200"/>
            </a:xfrm>
            <a:custGeom>
              <a:avLst/>
              <a:gdLst>
                <a:gd name="connsiteX0" fmla="*/ 40 w 76200"/>
                <a:gd name="connsiteY0" fmla="*/ 136 h 76200"/>
                <a:gd name="connsiteX1" fmla="*/ 76240 w 76200"/>
                <a:gd name="connsiteY1" fmla="*/ 136 h 76200"/>
                <a:gd name="connsiteX2" fmla="*/ 76240 w 76200"/>
                <a:gd name="connsiteY2" fmla="*/ 76336 h 76200"/>
                <a:gd name="connsiteX3" fmla="*/ 4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36"/>
                  </a:moveTo>
                  <a:lnTo>
                    <a:pt x="76240" y="136"/>
                  </a:lnTo>
                  <a:lnTo>
                    <a:pt x="76240" y="76336"/>
                  </a:lnTo>
                  <a:lnTo>
                    <a:pt x="4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B1BEF08A-D323-30B9-6CFF-FEDAFF1357CE}"/>
                </a:ext>
              </a:extLst>
            </p:cNvPr>
            <p:cNvSpPr/>
            <p:nvPr/>
          </p:nvSpPr>
          <p:spPr>
            <a:xfrm>
              <a:off x="25943994" y="17198995"/>
              <a:ext cx="76200" cy="76200"/>
            </a:xfrm>
            <a:custGeom>
              <a:avLst/>
              <a:gdLst>
                <a:gd name="connsiteX0" fmla="*/ 40 w 76200"/>
                <a:gd name="connsiteY0" fmla="*/ 152 h 76200"/>
                <a:gd name="connsiteX1" fmla="*/ 76240 w 76200"/>
                <a:gd name="connsiteY1" fmla="*/ 152 h 76200"/>
                <a:gd name="connsiteX2" fmla="*/ 76240 w 76200"/>
                <a:gd name="connsiteY2" fmla="*/ 76352 h 76200"/>
                <a:gd name="connsiteX3" fmla="*/ 4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52"/>
                  </a:moveTo>
                  <a:lnTo>
                    <a:pt x="76240" y="152"/>
                  </a:lnTo>
                  <a:lnTo>
                    <a:pt x="76240" y="76352"/>
                  </a:lnTo>
                  <a:lnTo>
                    <a:pt x="4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A5280C6B-9EF9-4603-D33C-2771DA786C68}"/>
                </a:ext>
              </a:extLst>
            </p:cNvPr>
            <p:cNvSpPr/>
            <p:nvPr/>
          </p:nvSpPr>
          <p:spPr>
            <a:xfrm>
              <a:off x="25943994" y="17275195"/>
              <a:ext cx="76200" cy="76200"/>
            </a:xfrm>
            <a:custGeom>
              <a:avLst/>
              <a:gdLst>
                <a:gd name="connsiteX0" fmla="*/ 40 w 76200"/>
                <a:gd name="connsiteY0" fmla="*/ 160 h 76200"/>
                <a:gd name="connsiteX1" fmla="*/ 76240 w 76200"/>
                <a:gd name="connsiteY1" fmla="*/ 160 h 76200"/>
                <a:gd name="connsiteX2" fmla="*/ 76240 w 76200"/>
                <a:gd name="connsiteY2" fmla="*/ 76360 h 76200"/>
                <a:gd name="connsiteX3" fmla="*/ 4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60"/>
                  </a:moveTo>
                  <a:lnTo>
                    <a:pt x="76240" y="160"/>
                  </a:lnTo>
                  <a:lnTo>
                    <a:pt x="76240" y="76360"/>
                  </a:lnTo>
                  <a:lnTo>
                    <a:pt x="4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CBA1486F-0BDB-4EFD-EA97-23A51109DC74}"/>
                </a:ext>
              </a:extLst>
            </p:cNvPr>
            <p:cNvSpPr/>
            <p:nvPr/>
          </p:nvSpPr>
          <p:spPr>
            <a:xfrm>
              <a:off x="25943994" y="17427595"/>
              <a:ext cx="76200" cy="76200"/>
            </a:xfrm>
            <a:custGeom>
              <a:avLst/>
              <a:gdLst>
                <a:gd name="connsiteX0" fmla="*/ 40 w 76200"/>
                <a:gd name="connsiteY0" fmla="*/ 176 h 76200"/>
                <a:gd name="connsiteX1" fmla="*/ 76240 w 76200"/>
                <a:gd name="connsiteY1" fmla="*/ 176 h 76200"/>
                <a:gd name="connsiteX2" fmla="*/ 76240 w 76200"/>
                <a:gd name="connsiteY2" fmla="*/ 76376 h 76200"/>
                <a:gd name="connsiteX3" fmla="*/ 4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76"/>
                  </a:moveTo>
                  <a:lnTo>
                    <a:pt x="76240" y="176"/>
                  </a:lnTo>
                  <a:lnTo>
                    <a:pt x="76240" y="76376"/>
                  </a:lnTo>
                  <a:lnTo>
                    <a:pt x="4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F244D854-F9AF-A1CD-A421-A5A001819847}"/>
                </a:ext>
              </a:extLst>
            </p:cNvPr>
            <p:cNvSpPr/>
            <p:nvPr/>
          </p:nvSpPr>
          <p:spPr>
            <a:xfrm>
              <a:off x="25943994" y="17884795"/>
              <a:ext cx="76200" cy="76200"/>
            </a:xfrm>
            <a:custGeom>
              <a:avLst/>
              <a:gdLst>
                <a:gd name="connsiteX0" fmla="*/ 40 w 76200"/>
                <a:gd name="connsiteY0" fmla="*/ 224 h 76200"/>
                <a:gd name="connsiteX1" fmla="*/ 76240 w 76200"/>
                <a:gd name="connsiteY1" fmla="*/ 224 h 76200"/>
                <a:gd name="connsiteX2" fmla="*/ 76240 w 76200"/>
                <a:gd name="connsiteY2" fmla="*/ 76424 h 76200"/>
                <a:gd name="connsiteX3" fmla="*/ 4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224"/>
                  </a:moveTo>
                  <a:lnTo>
                    <a:pt x="76240" y="224"/>
                  </a:lnTo>
                  <a:lnTo>
                    <a:pt x="76240" y="76424"/>
                  </a:lnTo>
                  <a:lnTo>
                    <a:pt x="4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8D12EA1B-2A2B-F3DC-A2A0-03168D24408B}"/>
                </a:ext>
              </a:extLst>
            </p:cNvPr>
            <p:cNvSpPr/>
            <p:nvPr/>
          </p:nvSpPr>
          <p:spPr>
            <a:xfrm>
              <a:off x="26020194" y="16055995"/>
              <a:ext cx="76200" cy="76200"/>
            </a:xfrm>
            <a:custGeom>
              <a:avLst/>
              <a:gdLst>
                <a:gd name="connsiteX0" fmla="*/ 48 w 76200"/>
                <a:gd name="connsiteY0" fmla="*/ 32 h 76200"/>
                <a:gd name="connsiteX1" fmla="*/ 76248 w 76200"/>
                <a:gd name="connsiteY1" fmla="*/ 32 h 76200"/>
                <a:gd name="connsiteX2" fmla="*/ 76248 w 76200"/>
                <a:gd name="connsiteY2" fmla="*/ 76232 h 76200"/>
                <a:gd name="connsiteX3" fmla="*/ 4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32"/>
                  </a:moveTo>
                  <a:lnTo>
                    <a:pt x="76248" y="32"/>
                  </a:lnTo>
                  <a:lnTo>
                    <a:pt x="76248" y="76232"/>
                  </a:lnTo>
                  <a:lnTo>
                    <a:pt x="4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85C06AFD-6A54-295D-88E3-7C846F4BDD27}"/>
                </a:ext>
              </a:extLst>
            </p:cNvPr>
            <p:cNvSpPr/>
            <p:nvPr/>
          </p:nvSpPr>
          <p:spPr>
            <a:xfrm>
              <a:off x="26020194" y="16208395"/>
              <a:ext cx="76200" cy="76200"/>
            </a:xfrm>
            <a:custGeom>
              <a:avLst/>
              <a:gdLst>
                <a:gd name="connsiteX0" fmla="*/ 48 w 76200"/>
                <a:gd name="connsiteY0" fmla="*/ 48 h 76200"/>
                <a:gd name="connsiteX1" fmla="*/ 76248 w 76200"/>
                <a:gd name="connsiteY1" fmla="*/ 48 h 76200"/>
                <a:gd name="connsiteX2" fmla="*/ 76248 w 76200"/>
                <a:gd name="connsiteY2" fmla="*/ 76248 h 76200"/>
                <a:gd name="connsiteX3" fmla="*/ 4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48"/>
                  </a:moveTo>
                  <a:lnTo>
                    <a:pt x="76248" y="48"/>
                  </a:lnTo>
                  <a:lnTo>
                    <a:pt x="76248" y="76248"/>
                  </a:lnTo>
                  <a:lnTo>
                    <a:pt x="4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C89D80D3-CFFB-729D-F65F-66209F0F7582}"/>
                </a:ext>
              </a:extLst>
            </p:cNvPr>
            <p:cNvSpPr/>
            <p:nvPr/>
          </p:nvSpPr>
          <p:spPr>
            <a:xfrm>
              <a:off x="26020194" y="16284595"/>
              <a:ext cx="76200" cy="76200"/>
            </a:xfrm>
            <a:custGeom>
              <a:avLst/>
              <a:gdLst>
                <a:gd name="connsiteX0" fmla="*/ 48 w 76200"/>
                <a:gd name="connsiteY0" fmla="*/ 56 h 76200"/>
                <a:gd name="connsiteX1" fmla="*/ 76248 w 76200"/>
                <a:gd name="connsiteY1" fmla="*/ 56 h 76200"/>
                <a:gd name="connsiteX2" fmla="*/ 76248 w 76200"/>
                <a:gd name="connsiteY2" fmla="*/ 76256 h 76200"/>
                <a:gd name="connsiteX3" fmla="*/ 4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56"/>
                  </a:moveTo>
                  <a:lnTo>
                    <a:pt x="76248" y="56"/>
                  </a:lnTo>
                  <a:lnTo>
                    <a:pt x="76248" y="76256"/>
                  </a:lnTo>
                  <a:lnTo>
                    <a:pt x="4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A1A589C-8A1C-B045-6C71-0AB50AC34DDC}"/>
                </a:ext>
              </a:extLst>
            </p:cNvPr>
            <p:cNvSpPr/>
            <p:nvPr/>
          </p:nvSpPr>
          <p:spPr>
            <a:xfrm>
              <a:off x="26020194" y="16360795"/>
              <a:ext cx="76200" cy="76200"/>
            </a:xfrm>
            <a:custGeom>
              <a:avLst/>
              <a:gdLst>
                <a:gd name="connsiteX0" fmla="*/ 48 w 76200"/>
                <a:gd name="connsiteY0" fmla="*/ 64 h 76200"/>
                <a:gd name="connsiteX1" fmla="*/ 76248 w 76200"/>
                <a:gd name="connsiteY1" fmla="*/ 64 h 76200"/>
                <a:gd name="connsiteX2" fmla="*/ 76248 w 76200"/>
                <a:gd name="connsiteY2" fmla="*/ 76264 h 76200"/>
                <a:gd name="connsiteX3" fmla="*/ 4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64"/>
                  </a:moveTo>
                  <a:lnTo>
                    <a:pt x="76248" y="64"/>
                  </a:lnTo>
                  <a:lnTo>
                    <a:pt x="76248" y="76264"/>
                  </a:lnTo>
                  <a:lnTo>
                    <a:pt x="4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5CA200EC-79FB-5FDF-B6B3-100D37FE9D49}"/>
                </a:ext>
              </a:extLst>
            </p:cNvPr>
            <p:cNvSpPr/>
            <p:nvPr/>
          </p:nvSpPr>
          <p:spPr>
            <a:xfrm>
              <a:off x="26020194" y="16513195"/>
              <a:ext cx="76200" cy="76200"/>
            </a:xfrm>
            <a:custGeom>
              <a:avLst/>
              <a:gdLst>
                <a:gd name="connsiteX0" fmla="*/ 48 w 76200"/>
                <a:gd name="connsiteY0" fmla="*/ 80 h 76200"/>
                <a:gd name="connsiteX1" fmla="*/ 76248 w 76200"/>
                <a:gd name="connsiteY1" fmla="*/ 80 h 76200"/>
                <a:gd name="connsiteX2" fmla="*/ 76248 w 76200"/>
                <a:gd name="connsiteY2" fmla="*/ 76280 h 76200"/>
                <a:gd name="connsiteX3" fmla="*/ 4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80"/>
                  </a:moveTo>
                  <a:lnTo>
                    <a:pt x="76248" y="80"/>
                  </a:lnTo>
                  <a:lnTo>
                    <a:pt x="76248" y="76280"/>
                  </a:lnTo>
                  <a:lnTo>
                    <a:pt x="4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5451171A-DE8E-A9FC-C6C5-47E7C41B6352}"/>
                </a:ext>
              </a:extLst>
            </p:cNvPr>
            <p:cNvSpPr/>
            <p:nvPr/>
          </p:nvSpPr>
          <p:spPr>
            <a:xfrm>
              <a:off x="26020194" y="16665595"/>
              <a:ext cx="76200" cy="76200"/>
            </a:xfrm>
            <a:custGeom>
              <a:avLst/>
              <a:gdLst>
                <a:gd name="connsiteX0" fmla="*/ 48 w 76200"/>
                <a:gd name="connsiteY0" fmla="*/ 96 h 76200"/>
                <a:gd name="connsiteX1" fmla="*/ 76248 w 76200"/>
                <a:gd name="connsiteY1" fmla="*/ 96 h 76200"/>
                <a:gd name="connsiteX2" fmla="*/ 76248 w 76200"/>
                <a:gd name="connsiteY2" fmla="*/ 76296 h 76200"/>
                <a:gd name="connsiteX3" fmla="*/ 4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96"/>
                  </a:moveTo>
                  <a:lnTo>
                    <a:pt x="76248" y="96"/>
                  </a:lnTo>
                  <a:lnTo>
                    <a:pt x="76248" y="76296"/>
                  </a:lnTo>
                  <a:lnTo>
                    <a:pt x="4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E65D9208-EEAF-2B82-026F-7410B0980B09}"/>
                </a:ext>
              </a:extLst>
            </p:cNvPr>
            <p:cNvSpPr/>
            <p:nvPr/>
          </p:nvSpPr>
          <p:spPr>
            <a:xfrm>
              <a:off x="26020194" y="17198995"/>
              <a:ext cx="76200" cy="76200"/>
            </a:xfrm>
            <a:custGeom>
              <a:avLst/>
              <a:gdLst>
                <a:gd name="connsiteX0" fmla="*/ 48 w 76200"/>
                <a:gd name="connsiteY0" fmla="*/ 152 h 76200"/>
                <a:gd name="connsiteX1" fmla="*/ 76248 w 76200"/>
                <a:gd name="connsiteY1" fmla="*/ 152 h 76200"/>
                <a:gd name="connsiteX2" fmla="*/ 76248 w 76200"/>
                <a:gd name="connsiteY2" fmla="*/ 76352 h 76200"/>
                <a:gd name="connsiteX3" fmla="*/ 4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52"/>
                  </a:moveTo>
                  <a:lnTo>
                    <a:pt x="76248" y="152"/>
                  </a:lnTo>
                  <a:lnTo>
                    <a:pt x="76248" y="76352"/>
                  </a:lnTo>
                  <a:lnTo>
                    <a:pt x="4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00379524-D184-A320-3ACB-B8F65E462E7D}"/>
                </a:ext>
              </a:extLst>
            </p:cNvPr>
            <p:cNvSpPr/>
            <p:nvPr/>
          </p:nvSpPr>
          <p:spPr>
            <a:xfrm>
              <a:off x="26020194" y="17275195"/>
              <a:ext cx="76200" cy="76200"/>
            </a:xfrm>
            <a:custGeom>
              <a:avLst/>
              <a:gdLst>
                <a:gd name="connsiteX0" fmla="*/ 48 w 76200"/>
                <a:gd name="connsiteY0" fmla="*/ 160 h 76200"/>
                <a:gd name="connsiteX1" fmla="*/ 76248 w 76200"/>
                <a:gd name="connsiteY1" fmla="*/ 160 h 76200"/>
                <a:gd name="connsiteX2" fmla="*/ 76248 w 76200"/>
                <a:gd name="connsiteY2" fmla="*/ 76360 h 76200"/>
                <a:gd name="connsiteX3" fmla="*/ 4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60"/>
                  </a:moveTo>
                  <a:lnTo>
                    <a:pt x="76248" y="160"/>
                  </a:lnTo>
                  <a:lnTo>
                    <a:pt x="76248" y="76360"/>
                  </a:lnTo>
                  <a:lnTo>
                    <a:pt x="4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500937D0-84DF-2D55-CA00-6C029B95BB48}"/>
                </a:ext>
              </a:extLst>
            </p:cNvPr>
            <p:cNvSpPr/>
            <p:nvPr/>
          </p:nvSpPr>
          <p:spPr>
            <a:xfrm>
              <a:off x="26020194" y="17427595"/>
              <a:ext cx="76200" cy="76200"/>
            </a:xfrm>
            <a:custGeom>
              <a:avLst/>
              <a:gdLst>
                <a:gd name="connsiteX0" fmla="*/ 48 w 76200"/>
                <a:gd name="connsiteY0" fmla="*/ 176 h 76200"/>
                <a:gd name="connsiteX1" fmla="*/ 76248 w 76200"/>
                <a:gd name="connsiteY1" fmla="*/ 176 h 76200"/>
                <a:gd name="connsiteX2" fmla="*/ 76248 w 76200"/>
                <a:gd name="connsiteY2" fmla="*/ 76376 h 76200"/>
                <a:gd name="connsiteX3" fmla="*/ 4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76"/>
                  </a:moveTo>
                  <a:lnTo>
                    <a:pt x="76248" y="176"/>
                  </a:lnTo>
                  <a:lnTo>
                    <a:pt x="76248" y="76376"/>
                  </a:lnTo>
                  <a:lnTo>
                    <a:pt x="4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BBAFE76B-95B8-212E-BB96-8276F5287C38}"/>
                </a:ext>
              </a:extLst>
            </p:cNvPr>
            <p:cNvSpPr/>
            <p:nvPr/>
          </p:nvSpPr>
          <p:spPr>
            <a:xfrm>
              <a:off x="26020194" y="17579995"/>
              <a:ext cx="76200" cy="76200"/>
            </a:xfrm>
            <a:custGeom>
              <a:avLst/>
              <a:gdLst>
                <a:gd name="connsiteX0" fmla="*/ 48 w 76200"/>
                <a:gd name="connsiteY0" fmla="*/ 192 h 76200"/>
                <a:gd name="connsiteX1" fmla="*/ 76248 w 76200"/>
                <a:gd name="connsiteY1" fmla="*/ 192 h 76200"/>
                <a:gd name="connsiteX2" fmla="*/ 76248 w 76200"/>
                <a:gd name="connsiteY2" fmla="*/ 76392 h 76200"/>
                <a:gd name="connsiteX3" fmla="*/ 4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92"/>
                  </a:moveTo>
                  <a:lnTo>
                    <a:pt x="76248" y="192"/>
                  </a:lnTo>
                  <a:lnTo>
                    <a:pt x="76248" y="76392"/>
                  </a:lnTo>
                  <a:lnTo>
                    <a:pt x="4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B7EDFBFA-C350-7CC1-13A0-0288A883CE65}"/>
                </a:ext>
              </a:extLst>
            </p:cNvPr>
            <p:cNvSpPr/>
            <p:nvPr/>
          </p:nvSpPr>
          <p:spPr>
            <a:xfrm>
              <a:off x="26020194" y="17656195"/>
              <a:ext cx="76200" cy="76200"/>
            </a:xfrm>
            <a:custGeom>
              <a:avLst/>
              <a:gdLst>
                <a:gd name="connsiteX0" fmla="*/ 48 w 76200"/>
                <a:gd name="connsiteY0" fmla="*/ 200 h 76200"/>
                <a:gd name="connsiteX1" fmla="*/ 76248 w 76200"/>
                <a:gd name="connsiteY1" fmla="*/ 200 h 76200"/>
                <a:gd name="connsiteX2" fmla="*/ 76248 w 76200"/>
                <a:gd name="connsiteY2" fmla="*/ 76400 h 76200"/>
                <a:gd name="connsiteX3" fmla="*/ 4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0"/>
                  </a:moveTo>
                  <a:lnTo>
                    <a:pt x="76248" y="200"/>
                  </a:lnTo>
                  <a:lnTo>
                    <a:pt x="76248" y="76400"/>
                  </a:lnTo>
                  <a:lnTo>
                    <a:pt x="4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937078DC-42DF-6ACD-3BD8-C039EB4B765A}"/>
                </a:ext>
              </a:extLst>
            </p:cNvPr>
            <p:cNvSpPr/>
            <p:nvPr/>
          </p:nvSpPr>
          <p:spPr>
            <a:xfrm>
              <a:off x="26020194" y="17732395"/>
              <a:ext cx="76200" cy="76200"/>
            </a:xfrm>
            <a:custGeom>
              <a:avLst/>
              <a:gdLst>
                <a:gd name="connsiteX0" fmla="*/ 48 w 76200"/>
                <a:gd name="connsiteY0" fmla="*/ 208 h 76200"/>
                <a:gd name="connsiteX1" fmla="*/ 76248 w 76200"/>
                <a:gd name="connsiteY1" fmla="*/ 208 h 76200"/>
                <a:gd name="connsiteX2" fmla="*/ 76248 w 76200"/>
                <a:gd name="connsiteY2" fmla="*/ 76408 h 76200"/>
                <a:gd name="connsiteX3" fmla="*/ 4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8"/>
                  </a:moveTo>
                  <a:lnTo>
                    <a:pt x="76248" y="208"/>
                  </a:lnTo>
                  <a:lnTo>
                    <a:pt x="76248" y="76408"/>
                  </a:lnTo>
                  <a:lnTo>
                    <a:pt x="4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1DEA9CE4-D3EA-E449-50B8-2C9707F77A83}"/>
                </a:ext>
              </a:extLst>
            </p:cNvPr>
            <p:cNvSpPr/>
            <p:nvPr/>
          </p:nvSpPr>
          <p:spPr>
            <a:xfrm>
              <a:off x="26020194" y="17884795"/>
              <a:ext cx="76200" cy="76200"/>
            </a:xfrm>
            <a:custGeom>
              <a:avLst/>
              <a:gdLst>
                <a:gd name="connsiteX0" fmla="*/ 48 w 76200"/>
                <a:gd name="connsiteY0" fmla="*/ 224 h 76200"/>
                <a:gd name="connsiteX1" fmla="*/ 76248 w 76200"/>
                <a:gd name="connsiteY1" fmla="*/ 224 h 76200"/>
                <a:gd name="connsiteX2" fmla="*/ 76248 w 76200"/>
                <a:gd name="connsiteY2" fmla="*/ 76424 h 76200"/>
                <a:gd name="connsiteX3" fmla="*/ 4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24"/>
                  </a:moveTo>
                  <a:lnTo>
                    <a:pt x="76248" y="224"/>
                  </a:lnTo>
                  <a:lnTo>
                    <a:pt x="76248" y="76424"/>
                  </a:lnTo>
                  <a:lnTo>
                    <a:pt x="4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6FEBADD-ACED-2CBD-12FE-ACF61B246E2D}"/>
                </a:ext>
              </a:extLst>
            </p:cNvPr>
            <p:cNvSpPr/>
            <p:nvPr/>
          </p:nvSpPr>
          <p:spPr>
            <a:xfrm>
              <a:off x="26096394" y="16055995"/>
              <a:ext cx="76200" cy="76200"/>
            </a:xfrm>
            <a:custGeom>
              <a:avLst/>
              <a:gdLst>
                <a:gd name="connsiteX0" fmla="*/ 56 w 76200"/>
                <a:gd name="connsiteY0" fmla="*/ 32 h 76200"/>
                <a:gd name="connsiteX1" fmla="*/ 76256 w 76200"/>
                <a:gd name="connsiteY1" fmla="*/ 32 h 76200"/>
                <a:gd name="connsiteX2" fmla="*/ 76256 w 76200"/>
                <a:gd name="connsiteY2" fmla="*/ 76232 h 76200"/>
                <a:gd name="connsiteX3" fmla="*/ 5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32"/>
                  </a:moveTo>
                  <a:lnTo>
                    <a:pt x="76256" y="32"/>
                  </a:lnTo>
                  <a:lnTo>
                    <a:pt x="76256" y="76232"/>
                  </a:lnTo>
                  <a:lnTo>
                    <a:pt x="5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96EF5038-BFCA-ED62-40B4-1DC6AA6A2F33}"/>
                </a:ext>
              </a:extLst>
            </p:cNvPr>
            <p:cNvSpPr/>
            <p:nvPr/>
          </p:nvSpPr>
          <p:spPr>
            <a:xfrm>
              <a:off x="26096394" y="16208395"/>
              <a:ext cx="76200" cy="76200"/>
            </a:xfrm>
            <a:custGeom>
              <a:avLst/>
              <a:gdLst>
                <a:gd name="connsiteX0" fmla="*/ 56 w 76200"/>
                <a:gd name="connsiteY0" fmla="*/ 48 h 76200"/>
                <a:gd name="connsiteX1" fmla="*/ 76256 w 76200"/>
                <a:gd name="connsiteY1" fmla="*/ 48 h 76200"/>
                <a:gd name="connsiteX2" fmla="*/ 76256 w 76200"/>
                <a:gd name="connsiteY2" fmla="*/ 76248 h 76200"/>
                <a:gd name="connsiteX3" fmla="*/ 5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48"/>
                  </a:moveTo>
                  <a:lnTo>
                    <a:pt x="76256" y="48"/>
                  </a:lnTo>
                  <a:lnTo>
                    <a:pt x="76256" y="76248"/>
                  </a:lnTo>
                  <a:lnTo>
                    <a:pt x="5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09EEC6D7-AD5C-DA68-6DDD-EFBBD6AEFA0A}"/>
                </a:ext>
              </a:extLst>
            </p:cNvPr>
            <p:cNvSpPr/>
            <p:nvPr/>
          </p:nvSpPr>
          <p:spPr>
            <a:xfrm>
              <a:off x="26096394" y="16284595"/>
              <a:ext cx="76200" cy="76200"/>
            </a:xfrm>
            <a:custGeom>
              <a:avLst/>
              <a:gdLst>
                <a:gd name="connsiteX0" fmla="*/ 56 w 76200"/>
                <a:gd name="connsiteY0" fmla="*/ 56 h 76200"/>
                <a:gd name="connsiteX1" fmla="*/ 76256 w 76200"/>
                <a:gd name="connsiteY1" fmla="*/ 56 h 76200"/>
                <a:gd name="connsiteX2" fmla="*/ 76256 w 76200"/>
                <a:gd name="connsiteY2" fmla="*/ 76256 h 76200"/>
                <a:gd name="connsiteX3" fmla="*/ 5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56"/>
                  </a:moveTo>
                  <a:lnTo>
                    <a:pt x="76256" y="56"/>
                  </a:lnTo>
                  <a:lnTo>
                    <a:pt x="76256" y="76256"/>
                  </a:lnTo>
                  <a:lnTo>
                    <a:pt x="5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F8D30D58-B163-743E-CDCF-A1B2713748D5}"/>
                </a:ext>
              </a:extLst>
            </p:cNvPr>
            <p:cNvSpPr/>
            <p:nvPr/>
          </p:nvSpPr>
          <p:spPr>
            <a:xfrm>
              <a:off x="26096394" y="16360795"/>
              <a:ext cx="76200" cy="76200"/>
            </a:xfrm>
            <a:custGeom>
              <a:avLst/>
              <a:gdLst>
                <a:gd name="connsiteX0" fmla="*/ 56 w 76200"/>
                <a:gd name="connsiteY0" fmla="*/ 64 h 76200"/>
                <a:gd name="connsiteX1" fmla="*/ 76256 w 76200"/>
                <a:gd name="connsiteY1" fmla="*/ 64 h 76200"/>
                <a:gd name="connsiteX2" fmla="*/ 76256 w 76200"/>
                <a:gd name="connsiteY2" fmla="*/ 76264 h 76200"/>
                <a:gd name="connsiteX3" fmla="*/ 5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64"/>
                  </a:moveTo>
                  <a:lnTo>
                    <a:pt x="76256" y="64"/>
                  </a:lnTo>
                  <a:lnTo>
                    <a:pt x="76256" y="76264"/>
                  </a:lnTo>
                  <a:lnTo>
                    <a:pt x="5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4499ED2-59C7-55FE-B7F4-BC0C2A36BED3}"/>
                </a:ext>
              </a:extLst>
            </p:cNvPr>
            <p:cNvSpPr/>
            <p:nvPr/>
          </p:nvSpPr>
          <p:spPr>
            <a:xfrm>
              <a:off x="26096394" y="16513195"/>
              <a:ext cx="76200" cy="76200"/>
            </a:xfrm>
            <a:custGeom>
              <a:avLst/>
              <a:gdLst>
                <a:gd name="connsiteX0" fmla="*/ 56 w 76200"/>
                <a:gd name="connsiteY0" fmla="*/ 80 h 76200"/>
                <a:gd name="connsiteX1" fmla="*/ 76256 w 76200"/>
                <a:gd name="connsiteY1" fmla="*/ 80 h 76200"/>
                <a:gd name="connsiteX2" fmla="*/ 76256 w 76200"/>
                <a:gd name="connsiteY2" fmla="*/ 76280 h 76200"/>
                <a:gd name="connsiteX3" fmla="*/ 5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80"/>
                  </a:moveTo>
                  <a:lnTo>
                    <a:pt x="76256" y="80"/>
                  </a:lnTo>
                  <a:lnTo>
                    <a:pt x="76256" y="76280"/>
                  </a:lnTo>
                  <a:lnTo>
                    <a:pt x="5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1C3D37C-B00B-9AD4-7A08-5ABA65157187}"/>
                </a:ext>
              </a:extLst>
            </p:cNvPr>
            <p:cNvSpPr/>
            <p:nvPr/>
          </p:nvSpPr>
          <p:spPr>
            <a:xfrm>
              <a:off x="26096394" y="16665595"/>
              <a:ext cx="76200" cy="76200"/>
            </a:xfrm>
            <a:custGeom>
              <a:avLst/>
              <a:gdLst>
                <a:gd name="connsiteX0" fmla="*/ 56 w 76200"/>
                <a:gd name="connsiteY0" fmla="*/ 96 h 76200"/>
                <a:gd name="connsiteX1" fmla="*/ 76256 w 76200"/>
                <a:gd name="connsiteY1" fmla="*/ 96 h 76200"/>
                <a:gd name="connsiteX2" fmla="*/ 76256 w 76200"/>
                <a:gd name="connsiteY2" fmla="*/ 76296 h 76200"/>
                <a:gd name="connsiteX3" fmla="*/ 5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96"/>
                  </a:moveTo>
                  <a:lnTo>
                    <a:pt x="76256" y="96"/>
                  </a:lnTo>
                  <a:lnTo>
                    <a:pt x="76256" y="76296"/>
                  </a:lnTo>
                  <a:lnTo>
                    <a:pt x="5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802CA873-B80E-3B05-845E-DC70B0935DA9}"/>
                </a:ext>
              </a:extLst>
            </p:cNvPr>
            <p:cNvSpPr/>
            <p:nvPr/>
          </p:nvSpPr>
          <p:spPr>
            <a:xfrm>
              <a:off x="26096394" y="16741795"/>
              <a:ext cx="76200" cy="76200"/>
            </a:xfrm>
            <a:custGeom>
              <a:avLst/>
              <a:gdLst>
                <a:gd name="connsiteX0" fmla="*/ 56 w 76200"/>
                <a:gd name="connsiteY0" fmla="*/ 104 h 76200"/>
                <a:gd name="connsiteX1" fmla="*/ 76256 w 76200"/>
                <a:gd name="connsiteY1" fmla="*/ 104 h 76200"/>
                <a:gd name="connsiteX2" fmla="*/ 76256 w 76200"/>
                <a:gd name="connsiteY2" fmla="*/ 76304 h 76200"/>
                <a:gd name="connsiteX3" fmla="*/ 5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04"/>
                  </a:moveTo>
                  <a:lnTo>
                    <a:pt x="76256" y="104"/>
                  </a:lnTo>
                  <a:lnTo>
                    <a:pt x="76256" y="76304"/>
                  </a:lnTo>
                  <a:lnTo>
                    <a:pt x="5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9DAC51C-F3BA-F9CA-715C-D71DA5565246}"/>
                </a:ext>
              </a:extLst>
            </p:cNvPr>
            <p:cNvSpPr/>
            <p:nvPr/>
          </p:nvSpPr>
          <p:spPr>
            <a:xfrm>
              <a:off x="26096394" y="16817995"/>
              <a:ext cx="76200" cy="76200"/>
            </a:xfrm>
            <a:custGeom>
              <a:avLst/>
              <a:gdLst>
                <a:gd name="connsiteX0" fmla="*/ 56 w 76200"/>
                <a:gd name="connsiteY0" fmla="*/ 112 h 76200"/>
                <a:gd name="connsiteX1" fmla="*/ 76256 w 76200"/>
                <a:gd name="connsiteY1" fmla="*/ 112 h 76200"/>
                <a:gd name="connsiteX2" fmla="*/ 76256 w 76200"/>
                <a:gd name="connsiteY2" fmla="*/ 76312 h 76200"/>
                <a:gd name="connsiteX3" fmla="*/ 5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12"/>
                  </a:moveTo>
                  <a:lnTo>
                    <a:pt x="76256" y="112"/>
                  </a:lnTo>
                  <a:lnTo>
                    <a:pt x="76256" y="76312"/>
                  </a:lnTo>
                  <a:lnTo>
                    <a:pt x="5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C84FC1A1-53C2-46F5-349E-54CEC9296BB5}"/>
                </a:ext>
              </a:extLst>
            </p:cNvPr>
            <p:cNvSpPr/>
            <p:nvPr/>
          </p:nvSpPr>
          <p:spPr>
            <a:xfrm>
              <a:off x="26096394" y="16894195"/>
              <a:ext cx="76200" cy="76200"/>
            </a:xfrm>
            <a:custGeom>
              <a:avLst/>
              <a:gdLst>
                <a:gd name="connsiteX0" fmla="*/ 56 w 76200"/>
                <a:gd name="connsiteY0" fmla="*/ 120 h 76200"/>
                <a:gd name="connsiteX1" fmla="*/ 76256 w 76200"/>
                <a:gd name="connsiteY1" fmla="*/ 120 h 76200"/>
                <a:gd name="connsiteX2" fmla="*/ 76256 w 76200"/>
                <a:gd name="connsiteY2" fmla="*/ 76320 h 76200"/>
                <a:gd name="connsiteX3" fmla="*/ 5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20"/>
                  </a:moveTo>
                  <a:lnTo>
                    <a:pt x="76256" y="120"/>
                  </a:lnTo>
                  <a:lnTo>
                    <a:pt x="76256" y="76320"/>
                  </a:lnTo>
                  <a:lnTo>
                    <a:pt x="5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8167B50B-96D9-4B41-4468-5566B06F974A}"/>
                </a:ext>
              </a:extLst>
            </p:cNvPr>
            <p:cNvSpPr/>
            <p:nvPr/>
          </p:nvSpPr>
          <p:spPr>
            <a:xfrm>
              <a:off x="26096394" y="16970395"/>
              <a:ext cx="76200" cy="76200"/>
            </a:xfrm>
            <a:custGeom>
              <a:avLst/>
              <a:gdLst>
                <a:gd name="connsiteX0" fmla="*/ 56 w 76200"/>
                <a:gd name="connsiteY0" fmla="*/ 128 h 76200"/>
                <a:gd name="connsiteX1" fmla="*/ 76256 w 76200"/>
                <a:gd name="connsiteY1" fmla="*/ 128 h 76200"/>
                <a:gd name="connsiteX2" fmla="*/ 76256 w 76200"/>
                <a:gd name="connsiteY2" fmla="*/ 76328 h 76200"/>
                <a:gd name="connsiteX3" fmla="*/ 5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28"/>
                  </a:moveTo>
                  <a:lnTo>
                    <a:pt x="76256" y="128"/>
                  </a:lnTo>
                  <a:lnTo>
                    <a:pt x="76256" y="76328"/>
                  </a:lnTo>
                  <a:lnTo>
                    <a:pt x="5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ABB2A5CF-8642-1DAC-9D0C-CB5FD7D5EAF5}"/>
                </a:ext>
              </a:extLst>
            </p:cNvPr>
            <p:cNvSpPr/>
            <p:nvPr/>
          </p:nvSpPr>
          <p:spPr>
            <a:xfrm>
              <a:off x="26096394" y="17046595"/>
              <a:ext cx="76200" cy="76200"/>
            </a:xfrm>
            <a:custGeom>
              <a:avLst/>
              <a:gdLst>
                <a:gd name="connsiteX0" fmla="*/ 56 w 76200"/>
                <a:gd name="connsiteY0" fmla="*/ 136 h 76200"/>
                <a:gd name="connsiteX1" fmla="*/ 76256 w 76200"/>
                <a:gd name="connsiteY1" fmla="*/ 136 h 76200"/>
                <a:gd name="connsiteX2" fmla="*/ 76256 w 76200"/>
                <a:gd name="connsiteY2" fmla="*/ 76336 h 76200"/>
                <a:gd name="connsiteX3" fmla="*/ 5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36"/>
                  </a:moveTo>
                  <a:lnTo>
                    <a:pt x="76256" y="136"/>
                  </a:lnTo>
                  <a:lnTo>
                    <a:pt x="76256" y="76336"/>
                  </a:lnTo>
                  <a:lnTo>
                    <a:pt x="5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6412BB3F-04D5-A2FF-2BBE-C16E93382EF7}"/>
                </a:ext>
              </a:extLst>
            </p:cNvPr>
            <p:cNvSpPr/>
            <p:nvPr/>
          </p:nvSpPr>
          <p:spPr>
            <a:xfrm>
              <a:off x="26096394" y="17427595"/>
              <a:ext cx="76200" cy="76200"/>
            </a:xfrm>
            <a:custGeom>
              <a:avLst/>
              <a:gdLst>
                <a:gd name="connsiteX0" fmla="*/ 56 w 76200"/>
                <a:gd name="connsiteY0" fmla="*/ 176 h 76200"/>
                <a:gd name="connsiteX1" fmla="*/ 76256 w 76200"/>
                <a:gd name="connsiteY1" fmla="*/ 176 h 76200"/>
                <a:gd name="connsiteX2" fmla="*/ 76256 w 76200"/>
                <a:gd name="connsiteY2" fmla="*/ 76376 h 76200"/>
                <a:gd name="connsiteX3" fmla="*/ 5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76"/>
                  </a:moveTo>
                  <a:lnTo>
                    <a:pt x="76256" y="176"/>
                  </a:lnTo>
                  <a:lnTo>
                    <a:pt x="76256" y="76376"/>
                  </a:lnTo>
                  <a:lnTo>
                    <a:pt x="5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17A322F3-6AD9-AAF3-3833-19E7C5BED572}"/>
                </a:ext>
              </a:extLst>
            </p:cNvPr>
            <p:cNvSpPr/>
            <p:nvPr/>
          </p:nvSpPr>
          <p:spPr>
            <a:xfrm>
              <a:off x="26096394" y="17579995"/>
              <a:ext cx="76200" cy="76200"/>
            </a:xfrm>
            <a:custGeom>
              <a:avLst/>
              <a:gdLst>
                <a:gd name="connsiteX0" fmla="*/ 56 w 76200"/>
                <a:gd name="connsiteY0" fmla="*/ 192 h 76200"/>
                <a:gd name="connsiteX1" fmla="*/ 76256 w 76200"/>
                <a:gd name="connsiteY1" fmla="*/ 192 h 76200"/>
                <a:gd name="connsiteX2" fmla="*/ 76256 w 76200"/>
                <a:gd name="connsiteY2" fmla="*/ 76392 h 76200"/>
                <a:gd name="connsiteX3" fmla="*/ 5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92"/>
                  </a:moveTo>
                  <a:lnTo>
                    <a:pt x="76256" y="192"/>
                  </a:lnTo>
                  <a:lnTo>
                    <a:pt x="76256" y="76392"/>
                  </a:lnTo>
                  <a:lnTo>
                    <a:pt x="5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6B731A3A-C7E0-7660-5B91-AE272F1D3499}"/>
                </a:ext>
              </a:extLst>
            </p:cNvPr>
            <p:cNvSpPr/>
            <p:nvPr/>
          </p:nvSpPr>
          <p:spPr>
            <a:xfrm>
              <a:off x="26096394" y="17656195"/>
              <a:ext cx="76200" cy="76200"/>
            </a:xfrm>
            <a:custGeom>
              <a:avLst/>
              <a:gdLst>
                <a:gd name="connsiteX0" fmla="*/ 56 w 76200"/>
                <a:gd name="connsiteY0" fmla="*/ 200 h 76200"/>
                <a:gd name="connsiteX1" fmla="*/ 76256 w 76200"/>
                <a:gd name="connsiteY1" fmla="*/ 200 h 76200"/>
                <a:gd name="connsiteX2" fmla="*/ 76256 w 76200"/>
                <a:gd name="connsiteY2" fmla="*/ 76400 h 76200"/>
                <a:gd name="connsiteX3" fmla="*/ 5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0"/>
                  </a:moveTo>
                  <a:lnTo>
                    <a:pt x="76256" y="200"/>
                  </a:lnTo>
                  <a:lnTo>
                    <a:pt x="76256" y="76400"/>
                  </a:lnTo>
                  <a:lnTo>
                    <a:pt x="5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E6CED05C-2BFE-F48B-BFAB-909F7CEE2666}"/>
                </a:ext>
              </a:extLst>
            </p:cNvPr>
            <p:cNvSpPr/>
            <p:nvPr/>
          </p:nvSpPr>
          <p:spPr>
            <a:xfrm>
              <a:off x="26096394" y="17732395"/>
              <a:ext cx="76200" cy="76200"/>
            </a:xfrm>
            <a:custGeom>
              <a:avLst/>
              <a:gdLst>
                <a:gd name="connsiteX0" fmla="*/ 56 w 76200"/>
                <a:gd name="connsiteY0" fmla="*/ 208 h 76200"/>
                <a:gd name="connsiteX1" fmla="*/ 76256 w 76200"/>
                <a:gd name="connsiteY1" fmla="*/ 208 h 76200"/>
                <a:gd name="connsiteX2" fmla="*/ 76256 w 76200"/>
                <a:gd name="connsiteY2" fmla="*/ 76408 h 76200"/>
                <a:gd name="connsiteX3" fmla="*/ 5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8"/>
                  </a:moveTo>
                  <a:lnTo>
                    <a:pt x="76256" y="208"/>
                  </a:lnTo>
                  <a:lnTo>
                    <a:pt x="76256" y="76408"/>
                  </a:lnTo>
                  <a:lnTo>
                    <a:pt x="5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AED2F0B3-7443-4F2B-434A-CB7C28C96B64}"/>
                </a:ext>
              </a:extLst>
            </p:cNvPr>
            <p:cNvSpPr/>
            <p:nvPr/>
          </p:nvSpPr>
          <p:spPr>
            <a:xfrm>
              <a:off x="26096394" y="17884795"/>
              <a:ext cx="76200" cy="76200"/>
            </a:xfrm>
            <a:custGeom>
              <a:avLst/>
              <a:gdLst>
                <a:gd name="connsiteX0" fmla="*/ 56 w 76200"/>
                <a:gd name="connsiteY0" fmla="*/ 224 h 76200"/>
                <a:gd name="connsiteX1" fmla="*/ 76256 w 76200"/>
                <a:gd name="connsiteY1" fmla="*/ 224 h 76200"/>
                <a:gd name="connsiteX2" fmla="*/ 76256 w 76200"/>
                <a:gd name="connsiteY2" fmla="*/ 76424 h 76200"/>
                <a:gd name="connsiteX3" fmla="*/ 5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24"/>
                  </a:moveTo>
                  <a:lnTo>
                    <a:pt x="76256" y="224"/>
                  </a:lnTo>
                  <a:lnTo>
                    <a:pt x="76256" y="76424"/>
                  </a:lnTo>
                  <a:lnTo>
                    <a:pt x="5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A253B072-CDBA-8E70-FE03-900CF3C2C918}"/>
                </a:ext>
              </a:extLst>
            </p:cNvPr>
            <p:cNvSpPr/>
            <p:nvPr/>
          </p:nvSpPr>
          <p:spPr>
            <a:xfrm>
              <a:off x="26172594" y="16055995"/>
              <a:ext cx="76200" cy="76200"/>
            </a:xfrm>
            <a:custGeom>
              <a:avLst/>
              <a:gdLst>
                <a:gd name="connsiteX0" fmla="*/ 64 w 76200"/>
                <a:gd name="connsiteY0" fmla="*/ 32 h 76200"/>
                <a:gd name="connsiteX1" fmla="*/ 76264 w 76200"/>
                <a:gd name="connsiteY1" fmla="*/ 32 h 76200"/>
                <a:gd name="connsiteX2" fmla="*/ 76264 w 76200"/>
                <a:gd name="connsiteY2" fmla="*/ 76232 h 76200"/>
                <a:gd name="connsiteX3" fmla="*/ 6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32"/>
                  </a:moveTo>
                  <a:lnTo>
                    <a:pt x="76264" y="32"/>
                  </a:lnTo>
                  <a:lnTo>
                    <a:pt x="76264" y="76232"/>
                  </a:lnTo>
                  <a:lnTo>
                    <a:pt x="6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29F56BC2-63CC-5E6B-B85F-56EEBBB5FBCF}"/>
                </a:ext>
              </a:extLst>
            </p:cNvPr>
            <p:cNvSpPr/>
            <p:nvPr/>
          </p:nvSpPr>
          <p:spPr>
            <a:xfrm>
              <a:off x="26172594" y="16208395"/>
              <a:ext cx="76200" cy="76200"/>
            </a:xfrm>
            <a:custGeom>
              <a:avLst/>
              <a:gdLst>
                <a:gd name="connsiteX0" fmla="*/ 64 w 76200"/>
                <a:gd name="connsiteY0" fmla="*/ 48 h 76200"/>
                <a:gd name="connsiteX1" fmla="*/ 76264 w 76200"/>
                <a:gd name="connsiteY1" fmla="*/ 48 h 76200"/>
                <a:gd name="connsiteX2" fmla="*/ 76264 w 76200"/>
                <a:gd name="connsiteY2" fmla="*/ 76248 h 76200"/>
                <a:gd name="connsiteX3" fmla="*/ 6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48"/>
                  </a:moveTo>
                  <a:lnTo>
                    <a:pt x="76264" y="48"/>
                  </a:lnTo>
                  <a:lnTo>
                    <a:pt x="76264" y="76248"/>
                  </a:lnTo>
                  <a:lnTo>
                    <a:pt x="6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B93F52EB-E399-5E87-BC60-E40EB7F7F011}"/>
                </a:ext>
              </a:extLst>
            </p:cNvPr>
            <p:cNvSpPr/>
            <p:nvPr/>
          </p:nvSpPr>
          <p:spPr>
            <a:xfrm>
              <a:off x="26172594" y="16284595"/>
              <a:ext cx="76200" cy="76200"/>
            </a:xfrm>
            <a:custGeom>
              <a:avLst/>
              <a:gdLst>
                <a:gd name="connsiteX0" fmla="*/ 64 w 76200"/>
                <a:gd name="connsiteY0" fmla="*/ 56 h 76200"/>
                <a:gd name="connsiteX1" fmla="*/ 76264 w 76200"/>
                <a:gd name="connsiteY1" fmla="*/ 56 h 76200"/>
                <a:gd name="connsiteX2" fmla="*/ 76264 w 76200"/>
                <a:gd name="connsiteY2" fmla="*/ 76256 h 76200"/>
                <a:gd name="connsiteX3" fmla="*/ 6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56"/>
                  </a:moveTo>
                  <a:lnTo>
                    <a:pt x="76264" y="56"/>
                  </a:lnTo>
                  <a:lnTo>
                    <a:pt x="76264" y="76256"/>
                  </a:lnTo>
                  <a:lnTo>
                    <a:pt x="6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DC2430F5-3100-D579-A99D-6AD331B31AC3}"/>
                </a:ext>
              </a:extLst>
            </p:cNvPr>
            <p:cNvSpPr/>
            <p:nvPr/>
          </p:nvSpPr>
          <p:spPr>
            <a:xfrm>
              <a:off x="26172594" y="16360795"/>
              <a:ext cx="76200" cy="76200"/>
            </a:xfrm>
            <a:custGeom>
              <a:avLst/>
              <a:gdLst>
                <a:gd name="connsiteX0" fmla="*/ 64 w 76200"/>
                <a:gd name="connsiteY0" fmla="*/ 64 h 76200"/>
                <a:gd name="connsiteX1" fmla="*/ 76264 w 76200"/>
                <a:gd name="connsiteY1" fmla="*/ 64 h 76200"/>
                <a:gd name="connsiteX2" fmla="*/ 76264 w 76200"/>
                <a:gd name="connsiteY2" fmla="*/ 76264 h 76200"/>
                <a:gd name="connsiteX3" fmla="*/ 6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64"/>
                  </a:moveTo>
                  <a:lnTo>
                    <a:pt x="76264" y="64"/>
                  </a:lnTo>
                  <a:lnTo>
                    <a:pt x="76264" y="76264"/>
                  </a:lnTo>
                  <a:lnTo>
                    <a:pt x="6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E9BF96F0-5E94-703C-FAA2-20E65483D064}"/>
                </a:ext>
              </a:extLst>
            </p:cNvPr>
            <p:cNvSpPr/>
            <p:nvPr/>
          </p:nvSpPr>
          <p:spPr>
            <a:xfrm>
              <a:off x="26172594" y="16513195"/>
              <a:ext cx="76200" cy="76200"/>
            </a:xfrm>
            <a:custGeom>
              <a:avLst/>
              <a:gdLst>
                <a:gd name="connsiteX0" fmla="*/ 64 w 76200"/>
                <a:gd name="connsiteY0" fmla="*/ 80 h 76200"/>
                <a:gd name="connsiteX1" fmla="*/ 76264 w 76200"/>
                <a:gd name="connsiteY1" fmla="*/ 80 h 76200"/>
                <a:gd name="connsiteX2" fmla="*/ 76264 w 76200"/>
                <a:gd name="connsiteY2" fmla="*/ 76280 h 76200"/>
                <a:gd name="connsiteX3" fmla="*/ 6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80"/>
                  </a:moveTo>
                  <a:lnTo>
                    <a:pt x="76264" y="80"/>
                  </a:lnTo>
                  <a:lnTo>
                    <a:pt x="76264" y="76280"/>
                  </a:lnTo>
                  <a:lnTo>
                    <a:pt x="6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8B626734-DB3F-FA60-6C4B-193A10571102}"/>
                </a:ext>
              </a:extLst>
            </p:cNvPr>
            <p:cNvSpPr/>
            <p:nvPr/>
          </p:nvSpPr>
          <p:spPr>
            <a:xfrm>
              <a:off x="26172594" y="16894195"/>
              <a:ext cx="76200" cy="76200"/>
            </a:xfrm>
            <a:custGeom>
              <a:avLst/>
              <a:gdLst>
                <a:gd name="connsiteX0" fmla="*/ 64 w 76200"/>
                <a:gd name="connsiteY0" fmla="*/ 120 h 76200"/>
                <a:gd name="connsiteX1" fmla="*/ 76264 w 76200"/>
                <a:gd name="connsiteY1" fmla="*/ 120 h 76200"/>
                <a:gd name="connsiteX2" fmla="*/ 76264 w 76200"/>
                <a:gd name="connsiteY2" fmla="*/ 76320 h 76200"/>
                <a:gd name="connsiteX3" fmla="*/ 6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20"/>
                  </a:moveTo>
                  <a:lnTo>
                    <a:pt x="76264" y="120"/>
                  </a:lnTo>
                  <a:lnTo>
                    <a:pt x="76264" y="76320"/>
                  </a:lnTo>
                  <a:lnTo>
                    <a:pt x="6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4DFE0DA9-457C-7B85-2E38-F4CFDF372A81}"/>
                </a:ext>
              </a:extLst>
            </p:cNvPr>
            <p:cNvSpPr/>
            <p:nvPr/>
          </p:nvSpPr>
          <p:spPr>
            <a:xfrm>
              <a:off x="26172594" y="17275195"/>
              <a:ext cx="76200" cy="76200"/>
            </a:xfrm>
            <a:custGeom>
              <a:avLst/>
              <a:gdLst>
                <a:gd name="connsiteX0" fmla="*/ 64 w 76200"/>
                <a:gd name="connsiteY0" fmla="*/ 160 h 76200"/>
                <a:gd name="connsiteX1" fmla="*/ 76264 w 76200"/>
                <a:gd name="connsiteY1" fmla="*/ 160 h 76200"/>
                <a:gd name="connsiteX2" fmla="*/ 76264 w 76200"/>
                <a:gd name="connsiteY2" fmla="*/ 76360 h 76200"/>
                <a:gd name="connsiteX3" fmla="*/ 6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60"/>
                  </a:moveTo>
                  <a:lnTo>
                    <a:pt x="76264" y="160"/>
                  </a:lnTo>
                  <a:lnTo>
                    <a:pt x="76264" y="76360"/>
                  </a:lnTo>
                  <a:lnTo>
                    <a:pt x="6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B01615AD-BC94-BB43-6FBB-62821B7E90C3}"/>
                </a:ext>
              </a:extLst>
            </p:cNvPr>
            <p:cNvSpPr/>
            <p:nvPr/>
          </p:nvSpPr>
          <p:spPr>
            <a:xfrm>
              <a:off x="26172594" y="17427595"/>
              <a:ext cx="76200" cy="76200"/>
            </a:xfrm>
            <a:custGeom>
              <a:avLst/>
              <a:gdLst>
                <a:gd name="connsiteX0" fmla="*/ 64 w 76200"/>
                <a:gd name="connsiteY0" fmla="*/ 176 h 76200"/>
                <a:gd name="connsiteX1" fmla="*/ 76264 w 76200"/>
                <a:gd name="connsiteY1" fmla="*/ 176 h 76200"/>
                <a:gd name="connsiteX2" fmla="*/ 76264 w 76200"/>
                <a:gd name="connsiteY2" fmla="*/ 76376 h 76200"/>
                <a:gd name="connsiteX3" fmla="*/ 6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76"/>
                  </a:moveTo>
                  <a:lnTo>
                    <a:pt x="76264" y="176"/>
                  </a:lnTo>
                  <a:lnTo>
                    <a:pt x="76264" y="76376"/>
                  </a:lnTo>
                  <a:lnTo>
                    <a:pt x="6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7DD95208-52AB-E08B-489B-B5B03450B9C9}"/>
                </a:ext>
              </a:extLst>
            </p:cNvPr>
            <p:cNvSpPr/>
            <p:nvPr/>
          </p:nvSpPr>
          <p:spPr>
            <a:xfrm>
              <a:off x="26172594" y="17579995"/>
              <a:ext cx="76200" cy="76200"/>
            </a:xfrm>
            <a:custGeom>
              <a:avLst/>
              <a:gdLst>
                <a:gd name="connsiteX0" fmla="*/ 64 w 76200"/>
                <a:gd name="connsiteY0" fmla="*/ 192 h 76200"/>
                <a:gd name="connsiteX1" fmla="*/ 76264 w 76200"/>
                <a:gd name="connsiteY1" fmla="*/ 192 h 76200"/>
                <a:gd name="connsiteX2" fmla="*/ 76264 w 76200"/>
                <a:gd name="connsiteY2" fmla="*/ 76392 h 76200"/>
                <a:gd name="connsiteX3" fmla="*/ 6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92"/>
                  </a:moveTo>
                  <a:lnTo>
                    <a:pt x="76264" y="192"/>
                  </a:lnTo>
                  <a:lnTo>
                    <a:pt x="76264" y="76392"/>
                  </a:lnTo>
                  <a:lnTo>
                    <a:pt x="6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D3AC174D-4CD2-D80C-390C-0BCF05C77DD0}"/>
                </a:ext>
              </a:extLst>
            </p:cNvPr>
            <p:cNvSpPr/>
            <p:nvPr/>
          </p:nvSpPr>
          <p:spPr>
            <a:xfrm>
              <a:off x="26172594" y="17656195"/>
              <a:ext cx="76200" cy="76200"/>
            </a:xfrm>
            <a:custGeom>
              <a:avLst/>
              <a:gdLst>
                <a:gd name="connsiteX0" fmla="*/ 64 w 76200"/>
                <a:gd name="connsiteY0" fmla="*/ 200 h 76200"/>
                <a:gd name="connsiteX1" fmla="*/ 76264 w 76200"/>
                <a:gd name="connsiteY1" fmla="*/ 200 h 76200"/>
                <a:gd name="connsiteX2" fmla="*/ 76264 w 76200"/>
                <a:gd name="connsiteY2" fmla="*/ 76400 h 76200"/>
                <a:gd name="connsiteX3" fmla="*/ 6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0"/>
                  </a:moveTo>
                  <a:lnTo>
                    <a:pt x="76264" y="200"/>
                  </a:lnTo>
                  <a:lnTo>
                    <a:pt x="76264" y="76400"/>
                  </a:lnTo>
                  <a:lnTo>
                    <a:pt x="6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A480ABBD-4D17-9D69-F365-E5231BF6CB69}"/>
                </a:ext>
              </a:extLst>
            </p:cNvPr>
            <p:cNvSpPr/>
            <p:nvPr/>
          </p:nvSpPr>
          <p:spPr>
            <a:xfrm>
              <a:off x="26172594" y="17732395"/>
              <a:ext cx="76200" cy="76200"/>
            </a:xfrm>
            <a:custGeom>
              <a:avLst/>
              <a:gdLst>
                <a:gd name="connsiteX0" fmla="*/ 64 w 76200"/>
                <a:gd name="connsiteY0" fmla="*/ 208 h 76200"/>
                <a:gd name="connsiteX1" fmla="*/ 76264 w 76200"/>
                <a:gd name="connsiteY1" fmla="*/ 208 h 76200"/>
                <a:gd name="connsiteX2" fmla="*/ 76264 w 76200"/>
                <a:gd name="connsiteY2" fmla="*/ 76408 h 76200"/>
                <a:gd name="connsiteX3" fmla="*/ 6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8"/>
                  </a:moveTo>
                  <a:lnTo>
                    <a:pt x="76264" y="208"/>
                  </a:lnTo>
                  <a:lnTo>
                    <a:pt x="76264" y="76408"/>
                  </a:lnTo>
                  <a:lnTo>
                    <a:pt x="6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F15D1A48-2E4D-9B6D-279E-2F85BF8F5E98}"/>
                </a:ext>
              </a:extLst>
            </p:cNvPr>
            <p:cNvSpPr/>
            <p:nvPr/>
          </p:nvSpPr>
          <p:spPr>
            <a:xfrm>
              <a:off x="26172594" y="17884795"/>
              <a:ext cx="76200" cy="76200"/>
            </a:xfrm>
            <a:custGeom>
              <a:avLst/>
              <a:gdLst>
                <a:gd name="connsiteX0" fmla="*/ 64 w 76200"/>
                <a:gd name="connsiteY0" fmla="*/ 224 h 76200"/>
                <a:gd name="connsiteX1" fmla="*/ 76264 w 76200"/>
                <a:gd name="connsiteY1" fmla="*/ 224 h 76200"/>
                <a:gd name="connsiteX2" fmla="*/ 76264 w 76200"/>
                <a:gd name="connsiteY2" fmla="*/ 76424 h 76200"/>
                <a:gd name="connsiteX3" fmla="*/ 6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24"/>
                  </a:moveTo>
                  <a:lnTo>
                    <a:pt x="76264" y="224"/>
                  </a:lnTo>
                  <a:lnTo>
                    <a:pt x="76264" y="76424"/>
                  </a:lnTo>
                  <a:lnTo>
                    <a:pt x="6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BCD99297-7FF6-E699-3D9C-F8CA1D7E9E1B}"/>
                </a:ext>
              </a:extLst>
            </p:cNvPr>
            <p:cNvSpPr/>
            <p:nvPr/>
          </p:nvSpPr>
          <p:spPr>
            <a:xfrm>
              <a:off x="26248794" y="16055995"/>
              <a:ext cx="76200" cy="76200"/>
            </a:xfrm>
            <a:custGeom>
              <a:avLst/>
              <a:gdLst>
                <a:gd name="connsiteX0" fmla="*/ 72 w 76200"/>
                <a:gd name="connsiteY0" fmla="*/ 32 h 76200"/>
                <a:gd name="connsiteX1" fmla="*/ 76272 w 76200"/>
                <a:gd name="connsiteY1" fmla="*/ 32 h 76200"/>
                <a:gd name="connsiteX2" fmla="*/ 76272 w 76200"/>
                <a:gd name="connsiteY2" fmla="*/ 76232 h 76200"/>
                <a:gd name="connsiteX3" fmla="*/ 7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32"/>
                  </a:moveTo>
                  <a:lnTo>
                    <a:pt x="76272" y="32"/>
                  </a:lnTo>
                  <a:lnTo>
                    <a:pt x="76272" y="76232"/>
                  </a:lnTo>
                  <a:lnTo>
                    <a:pt x="7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A31DF2F9-2CB6-2688-EF04-A09C20766405}"/>
                </a:ext>
              </a:extLst>
            </p:cNvPr>
            <p:cNvSpPr/>
            <p:nvPr/>
          </p:nvSpPr>
          <p:spPr>
            <a:xfrm>
              <a:off x="26248794" y="16513195"/>
              <a:ext cx="76200" cy="76200"/>
            </a:xfrm>
            <a:custGeom>
              <a:avLst/>
              <a:gdLst>
                <a:gd name="connsiteX0" fmla="*/ 72 w 76200"/>
                <a:gd name="connsiteY0" fmla="*/ 80 h 76200"/>
                <a:gd name="connsiteX1" fmla="*/ 76272 w 76200"/>
                <a:gd name="connsiteY1" fmla="*/ 80 h 76200"/>
                <a:gd name="connsiteX2" fmla="*/ 76272 w 76200"/>
                <a:gd name="connsiteY2" fmla="*/ 76280 h 76200"/>
                <a:gd name="connsiteX3" fmla="*/ 7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80"/>
                  </a:moveTo>
                  <a:lnTo>
                    <a:pt x="76272" y="80"/>
                  </a:lnTo>
                  <a:lnTo>
                    <a:pt x="76272" y="76280"/>
                  </a:lnTo>
                  <a:lnTo>
                    <a:pt x="7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D6D0ACC2-3A9C-9799-CBAB-F015E1D2A45D}"/>
                </a:ext>
              </a:extLst>
            </p:cNvPr>
            <p:cNvSpPr/>
            <p:nvPr/>
          </p:nvSpPr>
          <p:spPr>
            <a:xfrm>
              <a:off x="26248794" y="16894195"/>
              <a:ext cx="76200" cy="76200"/>
            </a:xfrm>
            <a:custGeom>
              <a:avLst/>
              <a:gdLst>
                <a:gd name="connsiteX0" fmla="*/ 72 w 76200"/>
                <a:gd name="connsiteY0" fmla="*/ 120 h 76200"/>
                <a:gd name="connsiteX1" fmla="*/ 76272 w 76200"/>
                <a:gd name="connsiteY1" fmla="*/ 120 h 76200"/>
                <a:gd name="connsiteX2" fmla="*/ 76272 w 76200"/>
                <a:gd name="connsiteY2" fmla="*/ 76320 h 76200"/>
                <a:gd name="connsiteX3" fmla="*/ 7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20"/>
                  </a:moveTo>
                  <a:lnTo>
                    <a:pt x="76272" y="120"/>
                  </a:lnTo>
                  <a:lnTo>
                    <a:pt x="76272" y="76320"/>
                  </a:lnTo>
                  <a:lnTo>
                    <a:pt x="7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499682B6-B92D-EBBD-3FA1-B4A97470B3D1}"/>
                </a:ext>
              </a:extLst>
            </p:cNvPr>
            <p:cNvSpPr/>
            <p:nvPr/>
          </p:nvSpPr>
          <p:spPr>
            <a:xfrm>
              <a:off x="26248794" y="17198995"/>
              <a:ext cx="76200" cy="76200"/>
            </a:xfrm>
            <a:custGeom>
              <a:avLst/>
              <a:gdLst>
                <a:gd name="connsiteX0" fmla="*/ 72 w 76200"/>
                <a:gd name="connsiteY0" fmla="*/ 152 h 76200"/>
                <a:gd name="connsiteX1" fmla="*/ 76272 w 76200"/>
                <a:gd name="connsiteY1" fmla="*/ 152 h 76200"/>
                <a:gd name="connsiteX2" fmla="*/ 76272 w 76200"/>
                <a:gd name="connsiteY2" fmla="*/ 76352 h 76200"/>
                <a:gd name="connsiteX3" fmla="*/ 7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52"/>
                  </a:moveTo>
                  <a:lnTo>
                    <a:pt x="76272" y="152"/>
                  </a:lnTo>
                  <a:lnTo>
                    <a:pt x="76272" y="76352"/>
                  </a:lnTo>
                  <a:lnTo>
                    <a:pt x="7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0756104-790F-3507-F59C-3264DA9C7B90}"/>
                </a:ext>
              </a:extLst>
            </p:cNvPr>
            <p:cNvSpPr/>
            <p:nvPr/>
          </p:nvSpPr>
          <p:spPr>
            <a:xfrm>
              <a:off x="26248794" y="17427595"/>
              <a:ext cx="76200" cy="76200"/>
            </a:xfrm>
            <a:custGeom>
              <a:avLst/>
              <a:gdLst>
                <a:gd name="connsiteX0" fmla="*/ 72 w 76200"/>
                <a:gd name="connsiteY0" fmla="*/ 176 h 76200"/>
                <a:gd name="connsiteX1" fmla="*/ 76272 w 76200"/>
                <a:gd name="connsiteY1" fmla="*/ 176 h 76200"/>
                <a:gd name="connsiteX2" fmla="*/ 76272 w 76200"/>
                <a:gd name="connsiteY2" fmla="*/ 76376 h 76200"/>
                <a:gd name="connsiteX3" fmla="*/ 7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76"/>
                  </a:moveTo>
                  <a:lnTo>
                    <a:pt x="76272" y="176"/>
                  </a:lnTo>
                  <a:lnTo>
                    <a:pt x="76272" y="76376"/>
                  </a:lnTo>
                  <a:lnTo>
                    <a:pt x="7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B0606A0B-B762-FF79-DF5C-6E242D6CFB74}"/>
                </a:ext>
              </a:extLst>
            </p:cNvPr>
            <p:cNvSpPr/>
            <p:nvPr/>
          </p:nvSpPr>
          <p:spPr>
            <a:xfrm>
              <a:off x="26248794" y="17884795"/>
              <a:ext cx="76200" cy="76200"/>
            </a:xfrm>
            <a:custGeom>
              <a:avLst/>
              <a:gdLst>
                <a:gd name="connsiteX0" fmla="*/ 72 w 76200"/>
                <a:gd name="connsiteY0" fmla="*/ 224 h 76200"/>
                <a:gd name="connsiteX1" fmla="*/ 76272 w 76200"/>
                <a:gd name="connsiteY1" fmla="*/ 224 h 76200"/>
                <a:gd name="connsiteX2" fmla="*/ 76272 w 76200"/>
                <a:gd name="connsiteY2" fmla="*/ 76424 h 76200"/>
                <a:gd name="connsiteX3" fmla="*/ 7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224"/>
                  </a:moveTo>
                  <a:lnTo>
                    <a:pt x="76272" y="224"/>
                  </a:lnTo>
                  <a:lnTo>
                    <a:pt x="76272" y="76424"/>
                  </a:lnTo>
                  <a:lnTo>
                    <a:pt x="7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5C19A32-179D-B86F-4E18-F9BD2422CB11}"/>
                </a:ext>
              </a:extLst>
            </p:cNvPr>
            <p:cNvSpPr/>
            <p:nvPr/>
          </p:nvSpPr>
          <p:spPr>
            <a:xfrm>
              <a:off x="26324994" y="16055995"/>
              <a:ext cx="76200" cy="76200"/>
            </a:xfrm>
            <a:custGeom>
              <a:avLst/>
              <a:gdLst>
                <a:gd name="connsiteX0" fmla="*/ 80 w 76200"/>
                <a:gd name="connsiteY0" fmla="*/ 32 h 76200"/>
                <a:gd name="connsiteX1" fmla="*/ 76280 w 76200"/>
                <a:gd name="connsiteY1" fmla="*/ 32 h 76200"/>
                <a:gd name="connsiteX2" fmla="*/ 76280 w 76200"/>
                <a:gd name="connsiteY2" fmla="*/ 76232 h 76200"/>
                <a:gd name="connsiteX3" fmla="*/ 8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32"/>
                  </a:moveTo>
                  <a:lnTo>
                    <a:pt x="76280" y="32"/>
                  </a:lnTo>
                  <a:lnTo>
                    <a:pt x="76280" y="76232"/>
                  </a:lnTo>
                  <a:lnTo>
                    <a:pt x="8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44E65A55-7C4D-71A4-2B38-9B2AAF69768D}"/>
                </a:ext>
              </a:extLst>
            </p:cNvPr>
            <p:cNvSpPr/>
            <p:nvPr/>
          </p:nvSpPr>
          <p:spPr>
            <a:xfrm>
              <a:off x="26324994" y="16132195"/>
              <a:ext cx="76200" cy="76200"/>
            </a:xfrm>
            <a:custGeom>
              <a:avLst/>
              <a:gdLst>
                <a:gd name="connsiteX0" fmla="*/ 80 w 76200"/>
                <a:gd name="connsiteY0" fmla="*/ 40 h 76200"/>
                <a:gd name="connsiteX1" fmla="*/ 76280 w 76200"/>
                <a:gd name="connsiteY1" fmla="*/ 40 h 76200"/>
                <a:gd name="connsiteX2" fmla="*/ 76280 w 76200"/>
                <a:gd name="connsiteY2" fmla="*/ 76240 h 76200"/>
                <a:gd name="connsiteX3" fmla="*/ 8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0"/>
                  </a:moveTo>
                  <a:lnTo>
                    <a:pt x="76280" y="40"/>
                  </a:lnTo>
                  <a:lnTo>
                    <a:pt x="76280" y="76240"/>
                  </a:lnTo>
                  <a:lnTo>
                    <a:pt x="8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5A255360-7D8F-2E1B-B679-8358C4A3FBFB}"/>
                </a:ext>
              </a:extLst>
            </p:cNvPr>
            <p:cNvSpPr/>
            <p:nvPr/>
          </p:nvSpPr>
          <p:spPr>
            <a:xfrm>
              <a:off x="26324994" y="16208395"/>
              <a:ext cx="76200" cy="76200"/>
            </a:xfrm>
            <a:custGeom>
              <a:avLst/>
              <a:gdLst>
                <a:gd name="connsiteX0" fmla="*/ 80 w 76200"/>
                <a:gd name="connsiteY0" fmla="*/ 48 h 76200"/>
                <a:gd name="connsiteX1" fmla="*/ 76280 w 76200"/>
                <a:gd name="connsiteY1" fmla="*/ 48 h 76200"/>
                <a:gd name="connsiteX2" fmla="*/ 76280 w 76200"/>
                <a:gd name="connsiteY2" fmla="*/ 76248 h 76200"/>
                <a:gd name="connsiteX3" fmla="*/ 8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8"/>
                  </a:moveTo>
                  <a:lnTo>
                    <a:pt x="76280" y="48"/>
                  </a:lnTo>
                  <a:lnTo>
                    <a:pt x="76280" y="76248"/>
                  </a:lnTo>
                  <a:lnTo>
                    <a:pt x="8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01F2C1DC-FC94-0FC4-4A07-5ECB98EDABC8}"/>
                </a:ext>
              </a:extLst>
            </p:cNvPr>
            <p:cNvSpPr/>
            <p:nvPr/>
          </p:nvSpPr>
          <p:spPr>
            <a:xfrm>
              <a:off x="26324994" y="16284595"/>
              <a:ext cx="76200" cy="76200"/>
            </a:xfrm>
            <a:custGeom>
              <a:avLst/>
              <a:gdLst>
                <a:gd name="connsiteX0" fmla="*/ 80 w 76200"/>
                <a:gd name="connsiteY0" fmla="*/ 56 h 76200"/>
                <a:gd name="connsiteX1" fmla="*/ 76280 w 76200"/>
                <a:gd name="connsiteY1" fmla="*/ 56 h 76200"/>
                <a:gd name="connsiteX2" fmla="*/ 76280 w 76200"/>
                <a:gd name="connsiteY2" fmla="*/ 76256 h 76200"/>
                <a:gd name="connsiteX3" fmla="*/ 8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56"/>
                  </a:moveTo>
                  <a:lnTo>
                    <a:pt x="76280" y="56"/>
                  </a:lnTo>
                  <a:lnTo>
                    <a:pt x="76280" y="76256"/>
                  </a:lnTo>
                  <a:lnTo>
                    <a:pt x="8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C7599C5C-5E94-22E7-5F6C-ECE7CA72B254}"/>
                </a:ext>
              </a:extLst>
            </p:cNvPr>
            <p:cNvSpPr/>
            <p:nvPr/>
          </p:nvSpPr>
          <p:spPr>
            <a:xfrm>
              <a:off x="26324994" y="16360795"/>
              <a:ext cx="76200" cy="76200"/>
            </a:xfrm>
            <a:custGeom>
              <a:avLst/>
              <a:gdLst>
                <a:gd name="connsiteX0" fmla="*/ 80 w 76200"/>
                <a:gd name="connsiteY0" fmla="*/ 64 h 76200"/>
                <a:gd name="connsiteX1" fmla="*/ 76280 w 76200"/>
                <a:gd name="connsiteY1" fmla="*/ 64 h 76200"/>
                <a:gd name="connsiteX2" fmla="*/ 76280 w 76200"/>
                <a:gd name="connsiteY2" fmla="*/ 76264 h 76200"/>
                <a:gd name="connsiteX3" fmla="*/ 8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64"/>
                  </a:moveTo>
                  <a:lnTo>
                    <a:pt x="76280" y="64"/>
                  </a:lnTo>
                  <a:lnTo>
                    <a:pt x="76280" y="76264"/>
                  </a:lnTo>
                  <a:lnTo>
                    <a:pt x="8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304B87FA-5D44-FEE6-78D1-537063885505}"/>
                </a:ext>
              </a:extLst>
            </p:cNvPr>
            <p:cNvSpPr/>
            <p:nvPr/>
          </p:nvSpPr>
          <p:spPr>
            <a:xfrm>
              <a:off x="26324994" y="16436995"/>
              <a:ext cx="76200" cy="76200"/>
            </a:xfrm>
            <a:custGeom>
              <a:avLst/>
              <a:gdLst>
                <a:gd name="connsiteX0" fmla="*/ 80 w 76200"/>
                <a:gd name="connsiteY0" fmla="*/ 72 h 76200"/>
                <a:gd name="connsiteX1" fmla="*/ 76280 w 76200"/>
                <a:gd name="connsiteY1" fmla="*/ 72 h 76200"/>
                <a:gd name="connsiteX2" fmla="*/ 76280 w 76200"/>
                <a:gd name="connsiteY2" fmla="*/ 76272 h 76200"/>
                <a:gd name="connsiteX3" fmla="*/ 8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72"/>
                  </a:moveTo>
                  <a:lnTo>
                    <a:pt x="76280" y="72"/>
                  </a:lnTo>
                  <a:lnTo>
                    <a:pt x="76280" y="76272"/>
                  </a:lnTo>
                  <a:lnTo>
                    <a:pt x="8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4E62D894-58F7-D370-76F7-BDB40845182E}"/>
                </a:ext>
              </a:extLst>
            </p:cNvPr>
            <p:cNvSpPr/>
            <p:nvPr/>
          </p:nvSpPr>
          <p:spPr>
            <a:xfrm>
              <a:off x="26324994" y="16513195"/>
              <a:ext cx="76200" cy="76200"/>
            </a:xfrm>
            <a:custGeom>
              <a:avLst/>
              <a:gdLst>
                <a:gd name="connsiteX0" fmla="*/ 80 w 76200"/>
                <a:gd name="connsiteY0" fmla="*/ 80 h 76200"/>
                <a:gd name="connsiteX1" fmla="*/ 76280 w 76200"/>
                <a:gd name="connsiteY1" fmla="*/ 80 h 76200"/>
                <a:gd name="connsiteX2" fmla="*/ 76280 w 76200"/>
                <a:gd name="connsiteY2" fmla="*/ 76280 h 76200"/>
                <a:gd name="connsiteX3" fmla="*/ 8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80"/>
                  </a:moveTo>
                  <a:lnTo>
                    <a:pt x="76280" y="80"/>
                  </a:lnTo>
                  <a:lnTo>
                    <a:pt x="76280" y="76280"/>
                  </a:lnTo>
                  <a:lnTo>
                    <a:pt x="8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613B66A5-BEAE-560C-4A9C-C32170B9BAE8}"/>
                </a:ext>
              </a:extLst>
            </p:cNvPr>
            <p:cNvSpPr/>
            <p:nvPr/>
          </p:nvSpPr>
          <p:spPr>
            <a:xfrm>
              <a:off x="26324994" y="16665595"/>
              <a:ext cx="76200" cy="76200"/>
            </a:xfrm>
            <a:custGeom>
              <a:avLst/>
              <a:gdLst>
                <a:gd name="connsiteX0" fmla="*/ 80 w 76200"/>
                <a:gd name="connsiteY0" fmla="*/ 96 h 76200"/>
                <a:gd name="connsiteX1" fmla="*/ 76280 w 76200"/>
                <a:gd name="connsiteY1" fmla="*/ 96 h 76200"/>
                <a:gd name="connsiteX2" fmla="*/ 76280 w 76200"/>
                <a:gd name="connsiteY2" fmla="*/ 76296 h 76200"/>
                <a:gd name="connsiteX3" fmla="*/ 8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96"/>
                  </a:moveTo>
                  <a:lnTo>
                    <a:pt x="76280" y="96"/>
                  </a:lnTo>
                  <a:lnTo>
                    <a:pt x="76280" y="76296"/>
                  </a:lnTo>
                  <a:lnTo>
                    <a:pt x="8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1EC224C2-EB51-A20F-0876-28042E5E89DC}"/>
                </a:ext>
              </a:extLst>
            </p:cNvPr>
            <p:cNvSpPr/>
            <p:nvPr/>
          </p:nvSpPr>
          <p:spPr>
            <a:xfrm>
              <a:off x="26324994" y="16817995"/>
              <a:ext cx="76200" cy="76200"/>
            </a:xfrm>
            <a:custGeom>
              <a:avLst/>
              <a:gdLst>
                <a:gd name="connsiteX0" fmla="*/ 80 w 76200"/>
                <a:gd name="connsiteY0" fmla="*/ 112 h 76200"/>
                <a:gd name="connsiteX1" fmla="*/ 76280 w 76200"/>
                <a:gd name="connsiteY1" fmla="*/ 112 h 76200"/>
                <a:gd name="connsiteX2" fmla="*/ 76280 w 76200"/>
                <a:gd name="connsiteY2" fmla="*/ 76312 h 76200"/>
                <a:gd name="connsiteX3" fmla="*/ 8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12"/>
                  </a:moveTo>
                  <a:lnTo>
                    <a:pt x="76280" y="112"/>
                  </a:lnTo>
                  <a:lnTo>
                    <a:pt x="76280" y="76312"/>
                  </a:lnTo>
                  <a:lnTo>
                    <a:pt x="8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96C89B98-5B61-6B75-8D58-A54CE73066D6}"/>
                </a:ext>
              </a:extLst>
            </p:cNvPr>
            <p:cNvSpPr/>
            <p:nvPr/>
          </p:nvSpPr>
          <p:spPr>
            <a:xfrm>
              <a:off x="26324994" y="16970395"/>
              <a:ext cx="76200" cy="76200"/>
            </a:xfrm>
            <a:custGeom>
              <a:avLst/>
              <a:gdLst>
                <a:gd name="connsiteX0" fmla="*/ 80 w 76200"/>
                <a:gd name="connsiteY0" fmla="*/ 128 h 76200"/>
                <a:gd name="connsiteX1" fmla="*/ 76280 w 76200"/>
                <a:gd name="connsiteY1" fmla="*/ 128 h 76200"/>
                <a:gd name="connsiteX2" fmla="*/ 76280 w 76200"/>
                <a:gd name="connsiteY2" fmla="*/ 76328 h 76200"/>
                <a:gd name="connsiteX3" fmla="*/ 8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28"/>
                  </a:moveTo>
                  <a:lnTo>
                    <a:pt x="76280" y="128"/>
                  </a:lnTo>
                  <a:lnTo>
                    <a:pt x="76280" y="76328"/>
                  </a:lnTo>
                  <a:lnTo>
                    <a:pt x="8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4668D101-DBD9-97FE-5B6C-6703F10E3BAA}"/>
                </a:ext>
              </a:extLst>
            </p:cNvPr>
            <p:cNvSpPr/>
            <p:nvPr/>
          </p:nvSpPr>
          <p:spPr>
            <a:xfrm>
              <a:off x="26324994" y="17122795"/>
              <a:ext cx="76200" cy="76200"/>
            </a:xfrm>
            <a:custGeom>
              <a:avLst/>
              <a:gdLst>
                <a:gd name="connsiteX0" fmla="*/ 80 w 76200"/>
                <a:gd name="connsiteY0" fmla="*/ 144 h 76200"/>
                <a:gd name="connsiteX1" fmla="*/ 76280 w 76200"/>
                <a:gd name="connsiteY1" fmla="*/ 144 h 76200"/>
                <a:gd name="connsiteX2" fmla="*/ 76280 w 76200"/>
                <a:gd name="connsiteY2" fmla="*/ 76344 h 76200"/>
                <a:gd name="connsiteX3" fmla="*/ 8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44"/>
                  </a:moveTo>
                  <a:lnTo>
                    <a:pt x="76280" y="144"/>
                  </a:lnTo>
                  <a:lnTo>
                    <a:pt x="76280" y="76344"/>
                  </a:lnTo>
                  <a:lnTo>
                    <a:pt x="8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7D809E5-24C4-FF5E-116D-4B636CB490F9}"/>
                </a:ext>
              </a:extLst>
            </p:cNvPr>
            <p:cNvSpPr/>
            <p:nvPr/>
          </p:nvSpPr>
          <p:spPr>
            <a:xfrm>
              <a:off x="26324994" y="17275195"/>
              <a:ext cx="76200" cy="76200"/>
            </a:xfrm>
            <a:custGeom>
              <a:avLst/>
              <a:gdLst>
                <a:gd name="connsiteX0" fmla="*/ 80 w 76200"/>
                <a:gd name="connsiteY0" fmla="*/ 160 h 76200"/>
                <a:gd name="connsiteX1" fmla="*/ 76280 w 76200"/>
                <a:gd name="connsiteY1" fmla="*/ 160 h 76200"/>
                <a:gd name="connsiteX2" fmla="*/ 76280 w 76200"/>
                <a:gd name="connsiteY2" fmla="*/ 76360 h 76200"/>
                <a:gd name="connsiteX3" fmla="*/ 8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60"/>
                  </a:moveTo>
                  <a:lnTo>
                    <a:pt x="76280" y="160"/>
                  </a:lnTo>
                  <a:lnTo>
                    <a:pt x="76280" y="76360"/>
                  </a:lnTo>
                  <a:lnTo>
                    <a:pt x="8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9D6582B2-6A8D-ADEC-7A41-D5510E28C987}"/>
                </a:ext>
              </a:extLst>
            </p:cNvPr>
            <p:cNvSpPr/>
            <p:nvPr/>
          </p:nvSpPr>
          <p:spPr>
            <a:xfrm>
              <a:off x="26324994" y="17427595"/>
              <a:ext cx="76200" cy="76200"/>
            </a:xfrm>
            <a:custGeom>
              <a:avLst/>
              <a:gdLst>
                <a:gd name="connsiteX0" fmla="*/ 80 w 76200"/>
                <a:gd name="connsiteY0" fmla="*/ 176 h 76200"/>
                <a:gd name="connsiteX1" fmla="*/ 76280 w 76200"/>
                <a:gd name="connsiteY1" fmla="*/ 176 h 76200"/>
                <a:gd name="connsiteX2" fmla="*/ 76280 w 76200"/>
                <a:gd name="connsiteY2" fmla="*/ 76376 h 76200"/>
                <a:gd name="connsiteX3" fmla="*/ 8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76"/>
                  </a:moveTo>
                  <a:lnTo>
                    <a:pt x="76280" y="176"/>
                  </a:lnTo>
                  <a:lnTo>
                    <a:pt x="76280" y="76376"/>
                  </a:lnTo>
                  <a:lnTo>
                    <a:pt x="8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DF2A6691-E292-510A-7C46-05D0F3E71104}"/>
                </a:ext>
              </a:extLst>
            </p:cNvPr>
            <p:cNvSpPr/>
            <p:nvPr/>
          </p:nvSpPr>
          <p:spPr>
            <a:xfrm>
              <a:off x="26324994" y="17503795"/>
              <a:ext cx="76200" cy="76200"/>
            </a:xfrm>
            <a:custGeom>
              <a:avLst/>
              <a:gdLst>
                <a:gd name="connsiteX0" fmla="*/ 80 w 76200"/>
                <a:gd name="connsiteY0" fmla="*/ 184 h 76200"/>
                <a:gd name="connsiteX1" fmla="*/ 76280 w 76200"/>
                <a:gd name="connsiteY1" fmla="*/ 184 h 76200"/>
                <a:gd name="connsiteX2" fmla="*/ 76280 w 76200"/>
                <a:gd name="connsiteY2" fmla="*/ 76384 h 76200"/>
                <a:gd name="connsiteX3" fmla="*/ 8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84"/>
                  </a:moveTo>
                  <a:lnTo>
                    <a:pt x="76280" y="184"/>
                  </a:lnTo>
                  <a:lnTo>
                    <a:pt x="76280" y="76384"/>
                  </a:lnTo>
                  <a:lnTo>
                    <a:pt x="8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7A197F42-CE61-E4EB-6920-81CED74ADC73}"/>
                </a:ext>
              </a:extLst>
            </p:cNvPr>
            <p:cNvSpPr/>
            <p:nvPr/>
          </p:nvSpPr>
          <p:spPr>
            <a:xfrm>
              <a:off x="26324994" y="17579995"/>
              <a:ext cx="76200" cy="76200"/>
            </a:xfrm>
            <a:custGeom>
              <a:avLst/>
              <a:gdLst>
                <a:gd name="connsiteX0" fmla="*/ 80 w 76200"/>
                <a:gd name="connsiteY0" fmla="*/ 192 h 76200"/>
                <a:gd name="connsiteX1" fmla="*/ 76280 w 76200"/>
                <a:gd name="connsiteY1" fmla="*/ 192 h 76200"/>
                <a:gd name="connsiteX2" fmla="*/ 76280 w 76200"/>
                <a:gd name="connsiteY2" fmla="*/ 76392 h 76200"/>
                <a:gd name="connsiteX3" fmla="*/ 8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92"/>
                  </a:moveTo>
                  <a:lnTo>
                    <a:pt x="76280" y="192"/>
                  </a:lnTo>
                  <a:lnTo>
                    <a:pt x="76280" y="76392"/>
                  </a:lnTo>
                  <a:lnTo>
                    <a:pt x="8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4631017D-C340-DE4E-1384-C5A87FF094B4}"/>
                </a:ext>
              </a:extLst>
            </p:cNvPr>
            <p:cNvSpPr/>
            <p:nvPr/>
          </p:nvSpPr>
          <p:spPr>
            <a:xfrm>
              <a:off x="26324994" y="17656195"/>
              <a:ext cx="76200" cy="76200"/>
            </a:xfrm>
            <a:custGeom>
              <a:avLst/>
              <a:gdLst>
                <a:gd name="connsiteX0" fmla="*/ 80 w 76200"/>
                <a:gd name="connsiteY0" fmla="*/ 200 h 76200"/>
                <a:gd name="connsiteX1" fmla="*/ 76280 w 76200"/>
                <a:gd name="connsiteY1" fmla="*/ 200 h 76200"/>
                <a:gd name="connsiteX2" fmla="*/ 76280 w 76200"/>
                <a:gd name="connsiteY2" fmla="*/ 76400 h 76200"/>
                <a:gd name="connsiteX3" fmla="*/ 8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0"/>
                  </a:moveTo>
                  <a:lnTo>
                    <a:pt x="76280" y="200"/>
                  </a:lnTo>
                  <a:lnTo>
                    <a:pt x="76280" y="76400"/>
                  </a:lnTo>
                  <a:lnTo>
                    <a:pt x="8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E21C7DE6-3ACB-3184-077C-C91A5C1B3D2C}"/>
                </a:ext>
              </a:extLst>
            </p:cNvPr>
            <p:cNvSpPr/>
            <p:nvPr/>
          </p:nvSpPr>
          <p:spPr>
            <a:xfrm>
              <a:off x="26324994" y="17732395"/>
              <a:ext cx="76200" cy="76200"/>
            </a:xfrm>
            <a:custGeom>
              <a:avLst/>
              <a:gdLst>
                <a:gd name="connsiteX0" fmla="*/ 80 w 76200"/>
                <a:gd name="connsiteY0" fmla="*/ 208 h 76200"/>
                <a:gd name="connsiteX1" fmla="*/ 76280 w 76200"/>
                <a:gd name="connsiteY1" fmla="*/ 208 h 76200"/>
                <a:gd name="connsiteX2" fmla="*/ 76280 w 76200"/>
                <a:gd name="connsiteY2" fmla="*/ 76408 h 76200"/>
                <a:gd name="connsiteX3" fmla="*/ 8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8"/>
                  </a:moveTo>
                  <a:lnTo>
                    <a:pt x="76280" y="208"/>
                  </a:lnTo>
                  <a:lnTo>
                    <a:pt x="76280" y="76408"/>
                  </a:lnTo>
                  <a:lnTo>
                    <a:pt x="8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79885A3F-21A2-0812-8463-EF81C367CC4E}"/>
                </a:ext>
              </a:extLst>
            </p:cNvPr>
            <p:cNvSpPr/>
            <p:nvPr/>
          </p:nvSpPr>
          <p:spPr>
            <a:xfrm>
              <a:off x="26324994" y="17808595"/>
              <a:ext cx="76200" cy="76200"/>
            </a:xfrm>
            <a:custGeom>
              <a:avLst/>
              <a:gdLst>
                <a:gd name="connsiteX0" fmla="*/ 80 w 76200"/>
                <a:gd name="connsiteY0" fmla="*/ 216 h 76200"/>
                <a:gd name="connsiteX1" fmla="*/ 76280 w 76200"/>
                <a:gd name="connsiteY1" fmla="*/ 216 h 76200"/>
                <a:gd name="connsiteX2" fmla="*/ 76280 w 76200"/>
                <a:gd name="connsiteY2" fmla="*/ 76416 h 76200"/>
                <a:gd name="connsiteX3" fmla="*/ 8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16"/>
                  </a:moveTo>
                  <a:lnTo>
                    <a:pt x="76280" y="216"/>
                  </a:lnTo>
                  <a:lnTo>
                    <a:pt x="76280" y="76416"/>
                  </a:lnTo>
                  <a:lnTo>
                    <a:pt x="8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02037126-4FA1-946A-7B10-81E83FC8892A}"/>
                </a:ext>
              </a:extLst>
            </p:cNvPr>
            <p:cNvSpPr/>
            <p:nvPr/>
          </p:nvSpPr>
          <p:spPr>
            <a:xfrm>
              <a:off x="26324994" y="17884795"/>
              <a:ext cx="76200" cy="76200"/>
            </a:xfrm>
            <a:custGeom>
              <a:avLst/>
              <a:gdLst>
                <a:gd name="connsiteX0" fmla="*/ 80 w 76200"/>
                <a:gd name="connsiteY0" fmla="*/ 224 h 76200"/>
                <a:gd name="connsiteX1" fmla="*/ 76280 w 76200"/>
                <a:gd name="connsiteY1" fmla="*/ 224 h 76200"/>
                <a:gd name="connsiteX2" fmla="*/ 76280 w 76200"/>
                <a:gd name="connsiteY2" fmla="*/ 76424 h 76200"/>
                <a:gd name="connsiteX3" fmla="*/ 8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24"/>
                  </a:moveTo>
                  <a:lnTo>
                    <a:pt x="76280" y="224"/>
                  </a:lnTo>
                  <a:lnTo>
                    <a:pt x="76280" y="76424"/>
                  </a:lnTo>
                  <a:lnTo>
                    <a:pt x="8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2A00F49D-2584-0307-7385-3911C7A908AF}"/>
                </a:ext>
              </a:extLst>
            </p:cNvPr>
            <p:cNvSpPr/>
            <p:nvPr/>
          </p:nvSpPr>
          <p:spPr>
            <a:xfrm>
              <a:off x="26401194" y="16741795"/>
              <a:ext cx="76200" cy="76200"/>
            </a:xfrm>
            <a:custGeom>
              <a:avLst/>
              <a:gdLst>
                <a:gd name="connsiteX0" fmla="*/ 88 w 76200"/>
                <a:gd name="connsiteY0" fmla="*/ 104 h 76200"/>
                <a:gd name="connsiteX1" fmla="*/ 76288 w 76200"/>
                <a:gd name="connsiteY1" fmla="*/ 104 h 76200"/>
                <a:gd name="connsiteX2" fmla="*/ 76288 w 76200"/>
                <a:gd name="connsiteY2" fmla="*/ 76304 h 76200"/>
                <a:gd name="connsiteX3" fmla="*/ 8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04"/>
                  </a:moveTo>
                  <a:lnTo>
                    <a:pt x="76288" y="104"/>
                  </a:lnTo>
                  <a:lnTo>
                    <a:pt x="76288" y="76304"/>
                  </a:lnTo>
                  <a:lnTo>
                    <a:pt x="8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4FA8665E-B17C-1987-8C3E-DE1AAFC4AC8B}"/>
                </a:ext>
              </a:extLst>
            </p:cNvPr>
            <p:cNvSpPr/>
            <p:nvPr/>
          </p:nvSpPr>
          <p:spPr>
            <a:xfrm>
              <a:off x="26401194" y="16817995"/>
              <a:ext cx="76200" cy="76200"/>
            </a:xfrm>
            <a:custGeom>
              <a:avLst/>
              <a:gdLst>
                <a:gd name="connsiteX0" fmla="*/ 88 w 76200"/>
                <a:gd name="connsiteY0" fmla="*/ 112 h 76200"/>
                <a:gd name="connsiteX1" fmla="*/ 76288 w 76200"/>
                <a:gd name="connsiteY1" fmla="*/ 112 h 76200"/>
                <a:gd name="connsiteX2" fmla="*/ 76288 w 76200"/>
                <a:gd name="connsiteY2" fmla="*/ 76312 h 76200"/>
                <a:gd name="connsiteX3" fmla="*/ 8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12"/>
                  </a:moveTo>
                  <a:lnTo>
                    <a:pt x="76288" y="112"/>
                  </a:lnTo>
                  <a:lnTo>
                    <a:pt x="76288" y="76312"/>
                  </a:lnTo>
                  <a:lnTo>
                    <a:pt x="8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03A675F2-1B09-6638-7967-2E3E9CECC2FC}"/>
                </a:ext>
              </a:extLst>
            </p:cNvPr>
            <p:cNvSpPr/>
            <p:nvPr/>
          </p:nvSpPr>
          <p:spPr>
            <a:xfrm>
              <a:off x="26401194" y="16894195"/>
              <a:ext cx="76200" cy="76200"/>
            </a:xfrm>
            <a:custGeom>
              <a:avLst/>
              <a:gdLst>
                <a:gd name="connsiteX0" fmla="*/ 88 w 76200"/>
                <a:gd name="connsiteY0" fmla="*/ 120 h 76200"/>
                <a:gd name="connsiteX1" fmla="*/ 76288 w 76200"/>
                <a:gd name="connsiteY1" fmla="*/ 120 h 76200"/>
                <a:gd name="connsiteX2" fmla="*/ 76288 w 76200"/>
                <a:gd name="connsiteY2" fmla="*/ 76320 h 76200"/>
                <a:gd name="connsiteX3" fmla="*/ 8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20"/>
                  </a:moveTo>
                  <a:lnTo>
                    <a:pt x="76288" y="120"/>
                  </a:lnTo>
                  <a:lnTo>
                    <a:pt x="76288" y="76320"/>
                  </a:lnTo>
                  <a:lnTo>
                    <a:pt x="8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DEA54527-F917-85CA-ACB8-87ADF36690F5}"/>
                </a:ext>
              </a:extLst>
            </p:cNvPr>
            <p:cNvSpPr/>
            <p:nvPr/>
          </p:nvSpPr>
          <p:spPr>
            <a:xfrm>
              <a:off x="26401194" y="17122795"/>
              <a:ext cx="76200" cy="76200"/>
            </a:xfrm>
            <a:custGeom>
              <a:avLst/>
              <a:gdLst>
                <a:gd name="connsiteX0" fmla="*/ 88 w 76200"/>
                <a:gd name="connsiteY0" fmla="*/ 144 h 76200"/>
                <a:gd name="connsiteX1" fmla="*/ 76288 w 76200"/>
                <a:gd name="connsiteY1" fmla="*/ 144 h 76200"/>
                <a:gd name="connsiteX2" fmla="*/ 76288 w 76200"/>
                <a:gd name="connsiteY2" fmla="*/ 76344 h 76200"/>
                <a:gd name="connsiteX3" fmla="*/ 8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44"/>
                  </a:moveTo>
                  <a:lnTo>
                    <a:pt x="76288" y="144"/>
                  </a:lnTo>
                  <a:lnTo>
                    <a:pt x="76288" y="76344"/>
                  </a:lnTo>
                  <a:lnTo>
                    <a:pt x="8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F7B9A44E-413F-DA5F-9E6C-F7596F00AED5}"/>
                </a:ext>
              </a:extLst>
            </p:cNvPr>
            <p:cNvSpPr/>
            <p:nvPr/>
          </p:nvSpPr>
          <p:spPr>
            <a:xfrm>
              <a:off x="26401194" y="17275195"/>
              <a:ext cx="76200" cy="76200"/>
            </a:xfrm>
            <a:custGeom>
              <a:avLst/>
              <a:gdLst>
                <a:gd name="connsiteX0" fmla="*/ 88 w 76200"/>
                <a:gd name="connsiteY0" fmla="*/ 160 h 76200"/>
                <a:gd name="connsiteX1" fmla="*/ 76288 w 76200"/>
                <a:gd name="connsiteY1" fmla="*/ 160 h 76200"/>
                <a:gd name="connsiteX2" fmla="*/ 76288 w 76200"/>
                <a:gd name="connsiteY2" fmla="*/ 76360 h 76200"/>
                <a:gd name="connsiteX3" fmla="*/ 8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60"/>
                  </a:moveTo>
                  <a:lnTo>
                    <a:pt x="76288" y="160"/>
                  </a:lnTo>
                  <a:lnTo>
                    <a:pt x="76288" y="76360"/>
                  </a:lnTo>
                  <a:lnTo>
                    <a:pt x="8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F7CC52AC-44CE-DFFE-118D-F60D7593C19A}"/>
                </a:ext>
              </a:extLst>
            </p:cNvPr>
            <p:cNvSpPr/>
            <p:nvPr/>
          </p:nvSpPr>
          <p:spPr>
            <a:xfrm>
              <a:off x="26477394" y="16055995"/>
              <a:ext cx="76200" cy="76200"/>
            </a:xfrm>
            <a:custGeom>
              <a:avLst/>
              <a:gdLst>
                <a:gd name="connsiteX0" fmla="*/ 96 w 76200"/>
                <a:gd name="connsiteY0" fmla="*/ 32 h 76200"/>
                <a:gd name="connsiteX1" fmla="*/ 76296 w 76200"/>
                <a:gd name="connsiteY1" fmla="*/ 32 h 76200"/>
                <a:gd name="connsiteX2" fmla="*/ 76296 w 76200"/>
                <a:gd name="connsiteY2" fmla="*/ 76232 h 76200"/>
                <a:gd name="connsiteX3" fmla="*/ 9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32"/>
                  </a:moveTo>
                  <a:lnTo>
                    <a:pt x="76296" y="32"/>
                  </a:lnTo>
                  <a:lnTo>
                    <a:pt x="76296" y="76232"/>
                  </a:lnTo>
                  <a:lnTo>
                    <a:pt x="9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E57FE7B6-2389-5ECC-2321-201C0FFCDFDF}"/>
                </a:ext>
              </a:extLst>
            </p:cNvPr>
            <p:cNvSpPr/>
            <p:nvPr/>
          </p:nvSpPr>
          <p:spPr>
            <a:xfrm>
              <a:off x="26477394" y="16208395"/>
              <a:ext cx="76200" cy="76200"/>
            </a:xfrm>
            <a:custGeom>
              <a:avLst/>
              <a:gdLst>
                <a:gd name="connsiteX0" fmla="*/ 96 w 76200"/>
                <a:gd name="connsiteY0" fmla="*/ 48 h 76200"/>
                <a:gd name="connsiteX1" fmla="*/ 76296 w 76200"/>
                <a:gd name="connsiteY1" fmla="*/ 48 h 76200"/>
                <a:gd name="connsiteX2" fmla="*/ 76296 w 76200"/>
                <a:gd name="connsiteY2" fmla="*/ 76248 h 76200"/>
                <a:gd name="connsiteX3" fmla="*/ 9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48"/>
                  </a:moveTo>
                  <a:lnTo>
                    <a:pt x="76296" y="48"/>
                  </a:lnTo>
                  <a:lnTo>
                    <a:pt x="76296" y="76248"/>
                  </a:lnTo>
                  <a:lnTo>
                    <a:pt x="9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44A44BD7-AF0A-8EAA-6709-25F2BFE8D875}"/>
                </a:ext>
              </a:extLst>
            </p:cNvPr>
            <p:cNvSpPr/>
            <p:nvPr/>
          </p:nvSpPr>
          <p:spPr>
            <a:xfrm>
              <a:off x="26477394" y="16284595"/>
              <a:ext cx="76200" cy="76200"/>
            </a:xfrm>
            <a:custGeom>
              <a:avLst/>
              <a:gdLst>
                <a:gd name="connsiteX0" fmla="*/ 96 w 76200"/>
                <a:gd name="connsiteY0" fmla="*/ 56 h 76200"/>
                <a:gd name="connsiteX1" fmla="*/ 76296 w 76200"/>
                <a:gd name="connsiteY1" fmla="*/ 56 h 76200"/>
                <a:gd name="connsiteX2" fmla="*/ 76296 w 76200"/>
                <a:gd name="connsiteY2" fmla="*/ 76256 h 76200"/>
                <a:gd name="connsiteX3" fmla="*/ 9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56"/>
                  </a:moveTo>
                  <a:lnTo>
                    <a:pt x="76296" y="56"/>
                  </a:lnTo>
                  <a:lnTo>
                    <a:pt x="76296" y="76256"/>
                  </a:lnTo>
                  <a:lnTo>
                    <a:pt x="9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27036A23-10DC-1EE2-E56D-4A1D9FDFA8E1}"/>
                </a:ext>
              </a:extLst>
            </p:cNvPr>
            <p:cNvSpPr/>
            <p:nvPr/>
          </p:nvSpPr>
          <p:spPr>
            <a:xfrm>
              <a:off x="26477394" y="16360795"/>
              <a:ext cx="76200" cy="76200"/>
            </a:xfrm>
            <a:custGeom>
              <a:avLst/>
              <a:gdLst>
                <a:gd name="connsiteX0" fmla="*/ 96 w 76200"/>
                <a:gd name="connsiteY0" fmla="*/ 64 h 76200"/>
                <a:gd name="connsiteX1" fmla="*/ 76296 w 76200"/>
                <a:gd name="connsiteY1" fmla="*/ 64 h 76200"/>
                <a:gd name="connsiteX2" fmla="*/ 76296 w 76200"/>
                <a:gd name="connsiteY2" fmla="*/ 76264 h 76200"/>
                <a:gd name="connsiteX3" fmla="*/ 9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64"/>
                  </a:moveTo>
                  <a:lnTo>
                    <a:pt x="76296" y="64"/>
                  </a:lnTo>
                  <a:lnTo>
                    <a:pt x="76296" y="76264"/>
                  </a:lnTo>
                  <a:lnTo>
                    <a:pt x="9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2468F390-8A7A-DA4D-78F2-FA5EEB8CBC6B}"/>
                </a:ext>
              </a:extLst>
            </p:cNvPr>
            <p:cNvSpPr/>
            <p:nvPr/>
          </p:nvSpPr>
          <p:spPr>
            <a:xfrm>
              <a:off x="26477394" y="16513195"/>
              <a:ext cx="76200" cy="76200"/>
            </a:xfrm>
            <a:custGeom>
              <a:avLst/>
              <a:gdLst>
                <a:gd name="connsiteX0" fmla="*/ 96 w 76200"/>
                <a:gd name="connsiteY0" fmla="*/ 80 h 76200"/>
                <a:gd name="connsiteX1" fmla="*/ 76296 w 76200"/>
                <a:gd name="connsiteY1" fmla="*/ 80 h 76200"/>
                <a:gd name="connsiteX2" fmla="*/ 76296 w 76200"/>
                <a:gd name="connsiteY2" fmla="*/ 76280 h 76200"/>
                <a:gd name="connsiteX3" fmla="*/ 9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80"/>
                  </a:moveTo>
                  <a:lnTo>
                    <a:pt x="76296" y="80"/>
                  </a:lnTo>
                  <a:lnTo>
                    <a:pt x="76296" y="76280"/>
                  </a:lnTo>
                  <a:lnTo>
                    <a:pt x="9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3B7208AC-D2F5-EF30-25D1-C3F34EE8C75A}"/>
                </a:ext>
              </a:extLst>
            </p:cNvPr>
            <p:cNvSpPr/>
            <p:nvPr/>
          </p:nvSpPr>
          <p:spPr>
            <a:xfrm>
              <a:off x="26477394" y="16665595"/>
              <a:ext cx="76200" cy="76200"/>
            </a:xfrm>
            <a:custGeom>
              <a:avLst/>
              <a:gdLst>
                <a:gd name="connsiteX0" fmla="*/ 96 w 76200"/>
                <a:gd name="connsiteY0" fmla="*/ 96 h 76200"/>
                <a:gd name="connsiteX1" fmla="*/ 76296 w 76200"/>
                <a:gd name="connsiteY1" fmla="*/ 96 h 76200"/>
                <a:gd name="connsiteX2" fmla="*/ 76296 w 76200"/>
                <a:gd name="connsiteY2" fmla="*/ 76296 h 76200"/>
                <a:gd name="connsiteX3" fmla="*/ 9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96"/>
                  </a:moveTo>
                  <a:lnTo>
                    <a:pt x="76296" y="96"/>
                  </a:lnTo>
                  <a:lnTo>
                    <a:pt x="76296" y="76296"/>
                  </a:lnTo>
                  <a:lnTo>
                    <a:pt x="9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3458B95-4F54-1BF5-3770-E62A04BFDA14}"/>
                </a:ext>
              </a:extLst>
            </p:cNvPr>
            <p:cNvSpPr/>
            <p:nvPr/>
          </p:nvSpPr>
          <p:spPr>
            <a:xfrm>
              <a:off x="26477394" y="16970395"/>
              <a:ext cx="76200" cy="76200"/>
            </a:xfrm>
            <a:custGeom>
              <a:avLst/>
              <a:gdLst>
                <a:gd name="connsiteX0" fmla="*/ 96 w 76200"/>
                <a:gd name="connsiteY0" fmla="*/ 128 h 76200"/>
                <a:gd name="connsiteX1" fmla="*/ 76296 w 76200"/>
                <a:gd name="connsiteY1" fmla="*/ 128 h 76200"/>
                <a:gd name="connsiteX2" fmla="*/ 76296 w 76200"/>
                <a:gd name="connsiteY2" fmla="*/ 76328 h 76200"/>
                <a:gd name="connsiteX3" fmla="*/ 9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28"/>
                  </a:moveTo>
                  <a:lnTo>
                    <a:pt x="76296" y="128"/>
                  </a:lnTo>
                  <a:lnTo>
                    <a:pt x="76296" y="76328"/>
                  </a:lnTo>
                  <a:lnTo>
                    <a:pt x="9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BBFCAACD-3D6E-65B4-8E4D-252BAD27B82C}"/>
                </a:ext>
              </a:extLst>
            </p:cNvPr>
            <p:cNvSpPr/>
            <p:nvPr/>
          </p:nvSpPr>
          <p:spPr>
            <a:xfrm>
              <a:off x="26477394" y="17046595"/>
              <a:ext cx="76200" cy="76200"/>
            </a:xfrm>
            <a:custGeom>
              <a:avLst/>
              <a:gdLst>
                <a:gd name="connsiteX0" fmla="*/ 96 w 76200"/>
                <a:gd name="connsiteY0" fmla="*/ 136 h 76200"/>
                <a:gd name="connsiteX1" fmla="*/ 76296 w 76200"/>
                <a:gd name="connsiteY1" fmla="*/ 136 h 76200"/>
                <a:gd name="connsiteX2" fmla="*/ 76296 w 76200"/>
                <a:gd name="connsiteY2" fmla="*/ 76336 h 76200"/>
                <a:gd name="connsiteX3" fmla="*/ 9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36"/>
                  </a:moveTo>
                  <a:lnTo>
                    <a:pt x="76296" y="136"/>
                  </a:lnTo>
                  <a:lnTo>
                    <a:pt x="76296" y="76336"/>
                  </a:lnTo>
                  <a:lnTo>
                    <a:pt x="9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B200D127-C134-EDAB-0E00-83F4AABB0499}"/>
                </a:ext>
              </a:extLst>
            </p:cNvPr>
            <p:cNvSpPr/>
            <p:nvPr/>
          </p:nvSpPr>
          <p:spPr>
            <a:xfrm>
              <a:off x="26477394" y="17122795"/>
              <a:ext cx="76200" cy="76200"/>
            </a:xfrm>
            <a:custGeom>
              <a:avLst/>
              <a:gdLst>
                <a:gd name="connsiteX0" fmla="*/ 96 w 76200"/>
                <a:gd name="connsiteY0" fmla="*/ 144 h 76200"/>
                <a:gd name="connsiteX1" fmla="*/ 76296 w 76200"/>
                <a:gd name="connsiteY1" fmla="*/ 144 h 76200"/>
                <a:gd name="connsiteX2" fmla="*/ 76296 w 76200"/>
                <a:gd name="connsiteY2" fmla="*/ 76344 h 76200"/>
                <a:gd name="connsiteX3" fmla="*/ 9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44"/>
                  </a:moveTo>
                  <a:lnTo>
                    <a:pt x="76296" y="144"/>
                  </a:lnTo>
                  <a:lnTo>
                    <a:pt x="76296" y="76344"/>
                  </a:lnTo>
                  <a:lnTo>
                    <a:pt x="9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19621047-49E4-62DA-2B0A-ECAFFE0304D7}"/>
                </a:ext>
              </a:extLst>
            </p:cNvPr>
            <p:cNvSpPr/>
            <p:nvPr/>
          </p:nvSpPr>
          <p:spPr>
            <a:xfrm>
              <a:off x="26477394" y="17198995"/>
              <a:ext cx="76200" cy="76200"/>
            </a:xfrm>
            <a:custGeom>
              <a:avLst/>
              <a:gdLst>
                <a:gd name="connsiteX0" fmla="*/ 96 w 76200"/>
                <a:gd name="connsiteY0" fmla="*/ 152 h 76200"/>
                <a:gd name="connsiteX1" fmla="*/ 76296 w 76200"/>
                <a:gd name="connsiteY1" fmla="*/ 152 h 76200"/>
                <a:gd name="connsiteX2" fmla="*/ 76296 w 76200"/>
                <a:gd name="connsiteY2" fmla="*/ 76352 h 76200"/>
                <a:gd name="connsiteX3" fmla="*/ 9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52"/>
                  </a:moveTo>
                  <a:lnTo>
                    <a:pt x="76296" y="152"/>
                  </a:lnTo>
                  <a:lnTo>
                    <a:pt x="76296" y="76352"/>
                  </a:lnTo>
                  <a:lnTo>
                    <a:pt x="9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07D465F3-40D7-4373-EA89-97D6240A2714}"/>
                </a:ext>
              </a:extLst>
            </p:cNvPr>
            <p:cNvSpPr/>
            <p:nvPr/>
          </p:nvSpPr>
          <p:spPr>
            <a:xfrm>
              <a:off x="26477394" y="17351395"/>
              <a:ext cx="76200" cy="76200"/>
            </a:xfrm>
            <a:custGeom>
              <a:avLst/>
              <a:gdLst>
                <a:gd name="connsiteX0" fmla="*/ 96 w 76200"/>
                <a:gd name="connsiteY0" fmla="*/ 168 h 76200"/>
                <a:gd name="connsiteX1" fmla="*/ 76296 w 76200"/>
                <a:gd name="connsiteY1" fmla="*/ 168 h 76200"/>
                <a:gd name="connsiteX2" fmla="*/ 76296 w 76200"/>
                <a:gd name="connsiteY2" fmla="*/ 76368 h 76200"/>
                <a:gd name="connsiteX3" fmla="*/ 9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68"/>
                  </a:moveTo>
                  <a:lnTo>
                    <a:pt x="76296" y="168"/>
                  </a:lnTo>
                  <a:lnTo>
                    <a:pt x="76296" y="76368"/>
                  </a:lnTo>
                  <a:lnTo>
                    <a:pt x="9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642F36B8-C230-1D3A-A82A-D8D0F845360F}"/>
                </a:ext>
              </a:extLst>
            </p:cNvPr>
            <p:cNvSpPr/>
            <p:nvPr/>
          </p:nvSpPr>
          <p:spPr>
            <a:xfrm>
              <a:off x="26477394" y="17656195"/>
              <a:ext cx="76200" cy="76200"/>
            </a:xfrm>
            <a:custGeom>
              <a:avLst/>
              <a:gdLst>
                <a:gd name="connsiteX0" fmla="*/ 96 w 76200"/>
                <a:gd name="connsiteY0" fmla="*/ 200 h 76200"/>
                <a:gd name="connsiteX1" fmla="*/ 76296 w 76200"/>
                <a:gd name="connsiteY1" fmla="*/ 200 h 76200"/>
                <a:gd name="connsiteX2" fmla="*/ 76296 w 76200"/>
                <a:gd name="connsiteY2" fmla="*/ 76400 h 76200"/>
                <a:gd name="connsiteX3" fmla="*/ 9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00"/>
                  </a:moveTo>
                  <a:lnTo>
                    <a:pt x="76296" y="200"/>
                  </a:lnTo>
                  <a:lnTo>
                    <a:pt x="76296" y="76400"/>
                  </a:lnTo>
                  <a:lnTo>
                    <a:pt x="9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24068D4F-213A-3950-0DB7-8607209D39E4}"/>
                </a:ext>
              </a:extLst>
            </p:cNvPr>
            <p:cNvSpPr/>
            <p:nvPr/>
          </p:nvSpPr>
          <p:spPr>
            <a:xfrm>
              <a:off x="26477394" y="17732395"/>
              <a:ext cx="76200" cy="76200"/>
            </a:xfrm>
            <a:custGeom>
              <a:avLst/>
              <a:gdLst>
                <a:gd name="connsiteX0" fmla="*/ 96 w 76200"/>
                <a:gd name="connsiteY0" fmla="*/ 208 h 76200"/>
                <a:gd name="connsiteX1" fmla="*/ 76296 w 76200"/>
                <a:gd name="connsiteY1" fmla="*/ 208 h 76200"/>
                <a:gd name="connsiteX2" fmla="*/ 76296 w 76200"/>
                <a:gd name="connsiteY2" fmla="*/ 76408 h 76200"/>
                <a:gd name="connsiteX3" fmla="*/ 9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08"/>
                  </a:moveTo>
                  <a:lnTo>
                    <a:pt x="76296" y="208"/>
                  </a:lnTo>
                  <a:lnTo>
                    <a:pt x="76296" y="76408"/>
                  </a:lnTo>
                  <a:lnTo>
                    <a:pt x="9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DFA68442-7D01-3016-63DA-1B0264FC64C1}"/>
                </a:ext>
              </a:extLst>
            </p:cNvPr>
            <p:cNvSpPr/>
            <p:nvPr/>
          </p:nvSpPr>
          <p:spPr>
            <a:xfrm>
              <a:off x="26477394" y="17808595"/>
              <a:ext cx="76200" cy="76200"/>
            </a:xfrm>
            <a:custGeom>
              <a:avLst/>
              <a:gdLst>
                <a:gd name="connsiteX0" fmla="*/ 96 w 76200"/>
                <a:gd name="connsiteY0" fmla="*/ 216 h 76200"/>
                <a:gd name="connsiteX1" fmla="*/ 76296 w 76200"/>
                <a:gd name="connsiteY1" fmla="*/ 216 h 76200"/>
                <a:gd name="connsiteX2" fmla="*/ 76296 w 76200"/>
                <a:gd name="connsiteY2" fmla="*/ 76416 h 76200"/>
                <a:gd name="connsiteX3" fmla="*/ 9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16"/>
                  </a:moveTo>
                  <a:lnTo>
                    <a:pt x="76296" y="216"/>
                  </a:lnTo>
                  <a:lnTo>
                    <a:pt x="76296" y="76416"/>
                  </a:lnTo>
                  <a:lnTo>
                    <a:pt x="9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72444376-7E49-5CF1-D2FA-3E0DC6D6EB74}"/>
                </a:ext>
              </a:extLst>
            </p:cNvPr>
            <p:cNvSpPr/>
            <p:nvPr/>
          </p:nvSpPr>
          <p:spPr>
            <a:xfrm>
              <a:off x="26477394" y="17884795"/>
              <a:ext cx="76200" cy="76200"/>
            </a:xfrm>
            <a:custGeom>
              <a:avLst/>
              <a:gdLst>
                <a:gd name="connsiteX0" fmla="*/ 96 w 76200"/>
                <a:gd name="connsiteY0" fmla="*/ 224 h 76200"/>
                <a:gd name="connsiteX1" fmla="*/ 76296 w 76200"/>
                <a:gd name="connsiteY1" fmla="*/ 224 h 76200"/>
                <a:gd name="connsiteX2" fmla="*/ 76296 w 76200"/>
                <a:gd name="connsiteY2" fmla="*/ 76424 h 76200"/>
                <a:gd name="connsiteX3" fmla="*/ 9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24"/>
                  </a:moveTo>
                  <a:lnTo>
                    <a:pt x="76296" y="224"/>
                  </a:lnTo>
                  <a:lnTo>
                    <a:pt x="76296" y="76424"/>
                  </a:lnTo>
                  <a:lnTo>
                    <a:pt x="9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6BBD1F93-BF6F-366E-179B-2735AA7FE7B8}"/>
                </a:ext>
              </a:extLst>
            </p:cNvPr>
            <p:cNvSpPr/>
            <p:nvPr/>
          </p:nvSpPr>
          <p:spPr>
            <a:xfrm>
              <a:off x="26553594" y="16132195"/>
              <a:ext cx="76200" cy="76200"/>
            </a:xfrm>
            <a:custGeom>
              <a:avLst/>
              <a:gdLst>
                <a:gd name="connsiteX0" fmla="*/ 104 w 76200"/>
                <a:gd name="connsiteY0" fmla="*/ 40 h 76200"/>
                <a:gd name="connsiteX1" fmla="*/ 76304 w 76200"/>
                <a:gd name="connsiteY1" fmla="*/ 40 h 76200"/>
                <a:gd name="connsiteX2" fmla="*/ 76304 w 76200"/>
                <a:gd name="connsiteY2" fmla="*/ 76240 h 76200"/>
                <a:gd name="connsiteX3" fmla="*/ 104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40"/>
                  </a:moveTo>
                  <a:lnTo>
                    <a:pt x="76304" y="40"/>
                  </a:lnTo>
                  <a:lnTo>
                    <a:pt x="76304" y="76240"/>
                  </a:lnTo>
                  <a:lnTo>
                    <a:pt x="104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D091B5D4-224F-C7DF-37BA-AD62E8A76945}"/>
                </a:ext>
              </a:extLst>
            </p:cNvPr>
            <p:cNvSpPr/>
            <p:nvPr/>
          </p:nvSpPr>
          <p:spPr>
            <a:xfrm>
              <a:off x="26553594" y="16208395"/>
              <a:ext cx="76200" cy="76200"/>
            </a:xfrm>
            <a:custGeom>
              <a:avLst/>
              <a:gdLst>
                <a:gd name="connsiteX0" fmla="*/ 104 w 76200"/>
                <a:gd name="connsiteY0" fmla="*/ 48 h 76200"/>
                <a:gd name="connsiteX1" fmla="*/ 76304 w 76200"/>
                <a:gd name="connsiteY1" fmla="*/ 48 h 76200"/>
                <a:gd name="connsiteX2" fmla="*/ 76304 w 76200"/>
                <a:gd name="connsiteY2" fmla="*/ 76248 h 76200"/>
                <a:gd name="connsiteX3" fmla="*/ 10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48"/>
                  </a:moveTo>
                  <a:lnTo>
                    <a:pt x="76304" y="48"/>
                  </a:lnTo>
                  <a:lnTo>
                    <a:pt x="76304" y="76248"/>
                  </a:lnTo>
                  <a:lnTo>
                    <a:pt x="10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D9EC2159-8083-A77C-E602-335FD7415A68}"/>
                </a:ext>
              </a:extLst>
            </p:cNvPr>
            <p:cNvSpPr/>
            <p:nvPr/>
          </p:nvSpPr>
          <p:spPr>
            <a:xfrm>
              <a:off x="26553594" y="16284595"/>
              <a:ext cx="76200" cy="76200"/>
            </a:xfrm>
            <a:custGeom>
              <a:avLst/>
              <a:gdLst>
                <a:gd name="connsiteX0" fmla="*/ 104 w 76200"/>
                <a:gd name="connsiteY0" fmla="*/ 56 h 76200"/>
                <a:gd name="connsiteX1" fmla="*/ 76304 w 76200"/>
                <a:gd name="connsiteY1" fmla="*/ 56 h 76200"/>
                <a:gd name="connsiteX2" fmla="*/ 76304 w 76200"/>
                <a:gd name="connsiteY2" fmla="*/ 76256 h 76200"/>
                <a:gd name="connsiteX3" fmla="*/ 10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56"/>
                  </a:moveTo>
                  <a:lnTo>
                    <a:pt x="76304" y="56"/>
                  </a:lnTo>
                  <a:lnTo>
                    <a:pt x="76304" y="76256"/>
                  </a:lnTo>
                  <a:lnTo>
                    <a:pt x="10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AB7835B5-4AC3-8384-D2EE-90FBE55A7583}"/>
                </a:ext>
              </a:extLst>
            </p:cNvPr>
            <p:cNvSpPr/>
            <p:nvPr/>
          </p:nvSpPr>
          <p:spPr>
            <a:xfrm>
              <a:off x="26553594" y="16817995"/>
              <a:ext cx="76200" cy="76200"/>
            </a:xfrm>
            <a:custGeom>
              <a:avLst/>
              <a:gdLst>
                <a:gd name="connsiteX0" fmla="*/ 104 w 76200"/>
                <a:gd name="connsiteY0" fmla="*/ 112 h 76200"/>
                <a:gd name="connsiteX1" fmla="*/ 76304 w 76200"/>
                <a:gd name="connsiteY1" fmla="*/ 112 h 76200"/>
                <a:gd name="connsiteX2" fmla="*/ 76304 w 76200"/>
                <a:gd name="connsiteY2" fmla="*/ 76312 h 76200"/>
                <a:gd name="connsiteX3" fmla="*/ 10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12"/>
                  </a:moveTo>
                  <a:lnTo>
                    <a:pt x="76304" y="112"/>
                  </a:lnTo>
                  <a:lnTo>
                    <a:pt x="76304" y="76312"/>
                  </a:lnTo>
                  <a:lnTo>
                    <a:pt x="10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A149028F-32F0-63B5-BE50-7C266AE6EA61}"/>
                </a:ext>
              </a:extLst>
            </p:cNvPr>
            <p:cNvSpPr/>
            <p:nvPr/>
          </p:nvSpPr>
          <p:spPr>
            <a:xfrm>
              <a:off x="26553594" y="16894195"/>
              <a:ext cx="76200" cy="76200"/>
            </a:xfrm>
            <a:custGeom>
              <a:avLst/>
              <a:gdLst>
                <a:gd name="connsiteX0" fmla="*/ 104 w 76200"/>
                <a:gd name="connsiteY0" fmla="*/ 120 h 76200"/>
                <a:gd name="connsiteX1" fmla="*/ 76304 w 76200"/>
                <a:gd name="connsiteY1" fmla="*/ 120 h 76200"/>
                <a:gd name="connsiteX2" fmla="*/ 76304 w 76200"/>
                <a:gd name="connsiteY2" fmla="*/ 76320 h 76200"/>
                <a:gd name="connsiteX3" fmla="*/ 10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20"/>
                  </a:moveTo>
                  <a:lnTo>
                    <a:pt x="76304" y="120"/>
                  </a:lnTo>
                  <a:lnTo>
                    <a:pt x="76304" y="76320"/>
                  </a:lnTo>
                  <a:lnTo>
                    <a:pt x="10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00D4C9E9-9B8D-51A6-C6C3-5C6ACB67B6BD}"/>
                </a:ext>
              </a:extLst>
            </p:cNvPr>
            <p:cNvSpPr/>
            <p:nvPr/>
          </p:nvSpPr>
          <p:spPr>
            <a:xfrm>
              <a:off x="26553594" y="16970395"/>
              <a:ext cx="76200" cy="76200"/>
            </a:xfrm>
            <a:custGeom>
              <a:avLst/>
              <a:gdLst>
                <a:gd name="connsiteX0" fmla="*/ 104 w 76200"/>
                <a:gd name="connsiteY0" fmla="*/ 128 h 76200"/>
                <a:gd name="connsiteX1" fmla="*/ 76304 w 76200"/>
                <a:gd name="connsiteY1" fmla="*/ 128 h 76200"/>
                <a:gd name="connsiteX2" fmla="*/ 76304 w 76200"/>
                <a:gd name="connsiteY2" fmla="*/ 76328 h 76200"/>
                <a:gd name="connsiteX3" fmla="*/ 10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28"/>
                  </a:moveTo>
                  <a:lnTo>
                    <a:pt x="76304" y="128"/>
                  </a:lnTo>
                  <a:lnTo>
                    <a:pt x="76304" y="76328"/>
                  </a:lnTo>
                  <a:lnTo>
                    <a:pt x="10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08019DD5-D025-9235-40B6-AB16798CD285}"/>
                </a:ext>
              </a:extLst>
            </p:cNvPr>
            <p:cNvSpPr/>
            <p:nvPr/>
          </p:nvSpPr>
          <p:spPr>
            <a:xfrm>
              <a:off x="26553594" y="17046595"/>
              <a:ext cx="76200" cy="76200"/>
            </a:xfrm>
            <a:custGeom>
              <a:avLst/>
              <a:gdLst>
                <a:gd name="connsiteX0" fmla="*/ 104 w 76200"/>
                <a:gd name="connsiteY0" fmla="*/ 136 h 76200"/>
                <a:gd name="connsiteX1" fmla="*/ 76304 w 76200"/>
                <a:gd name="connsiteY1" fmla="*/ 136 h 76200"/>
                <a:gd name="connsiteX2" fmla="*/ 76304 w 76200"/>
                <a:gd name="connsiteY2" fmla="*/ 76336 h 76200"/>
                <a:gd name="connsiteX3" fmla="*/ 10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36"/>
                  </a:moveTo>
                  <a:lnTo>
                    <a:pt x="76304" y="136"/>
                  </a:lnTo>
                  <a:lnTo>
                    <a:pt x="76304" y="76336"/>
                  </a:lnTo>
                  <a:lnTo>
                    <a:pt x="10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A8C545C5-1D86-4793-1E80-FF378310BFF4}"/>
                </a:ext>
              </a:extLst>
            </p:cNvPr>
            <p:cNvSpPr/>
            <p:nvPr/>
          </p:nvSpPr>
          <p:spPr>
            <a:xfrm>
              <a:off x="26553594" y="17351395"/>
              <a:ext cx="76200" cy="76200"/>
            </a:xfrm>
            <a:custGeom>
              <a:avLst/>
              <a:gdLst>
                <a:gd name="connsiteX0" fmla="*/ 104 w 76200"/>
                <a:gd name="connsiteY0" fmla="*/ 168 h 76200"/>
                <a:gd name="connsiteX1" fmla="*/ 76304 w 76200"/>
                <a:gd name="connsiteY1" fmla="*/ 168 h 76200"/>
                <a:gd name="connsiteX2" fmla="*/ 76304 w 76200"/>
                <a:gd name="connsiteY2" fmla="*/ 76368 h 76200"/>
                <a:gd name="connsiteX3" fmla="*/ 10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68"/>
                  </a:moveTo>
                  <a:lnTo>
                    <a:pt x="76304" y="168"/>
                  </a:lnTo>
                  <a:lnTo>
                    <a:pt x="76304" y="76368"/>
                  </a:lnTo>
                  <a:lnTo>
                    <a:pt x="10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5F09356A-8F7A-A93C-91D1-6513DEFC533C}"/>
                </a:ext>
              </a:extLst>
            </p:cNvPr>
            <p:cNvSpPr/>
            <p:nvPr/>
          </p:nvSpPr>
          <p:spPr>
            <a:xfrm>
              <a:off x="26553594" y="17503795"/>
              <a:ext cx="76200" cy="76200"/>
            </a:xfrm>
            <a:custGeom>
              <a:avLst/>
              <a:gdLst>
                <a:gd name="connsiteX0" fmla="*/ 104 w 76200"/>
                <a:gd name="connsiteY0" fmla="*/ 184 h 76200"/>
                <a:gd name="connsiteX1" fmla="*/ 76304 w 76200"/>
                <a:gd name="connsiteY1" fmla="*/ 184 h 76200"/>
                <a:gd name="connsiteX2" fmla="*/ 76304 w 76200"/>
                <a:gd name="connsiteY2" fmla="*/ 76384 h 76200"/>
                <a:gd name="connsiteX3" fmla="*/ 10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84"/>
                  </a:moveTo>
                  <a:lnTo>
                    <a:pt x="76304" y="184"/>
                  </a:lnTo>
                  <a:lnTo>
                    <a:pt x="76304" y="76384"/>
                  </a:lnTo>
                  <a:lnTo>
                    <a:pt x="10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B61D78FF-0882-0168-596B-0D2D04954CBB}"/>
                </a:ext>
              </a:extLst>
            </p:cNvPr>
            <p:cNvSpPr/>
            <p:nvPr/>
          </p:nvSpPr>
          <p:spPr>
            <a:xfrm>
              <a:off x="26553594" y="17579995"/>
              <a:ext cx="76200" cy="76200"/>
            </a:xfrm>
            <a:custGeom>
              <a:avLst/>
              <a:gdLst>
                <a:gd name="connsiteX0" fmla="*/ 104 w 76200"/>
                <a:gd name="connsiteY0" fmla="*/ 192 h 76200"/>
                <a:gd name="connsiteX1" fmla="*/ 76304 w 76200"/>
                <a:gd name="connsiteY1" fmla="*/ 192 h 76200"/>
                <a:gd name="connsiteX2" fmla="*/ 76304 w 76200"/>
                <a:gd name="connsiteY2" fmla="*/ 76392 h 76200"/>
                <a:gd name="connsiteX3" fmla="*/ 10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92"/>
                  </a:moveTo>
                  <a:lnTo>
                    <a:pt x="76304" y="192"/>
                  </a:lnTo>
                  <a:lnTo>
                    <a:pt x="76304" y="76392"/>
                  </a:lnTo>
                  <a:lnTo>
                    <a:pt x="10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6A72A886-6250-2501-C817-4CB7FAC7EA5A}"/>
                </a:ext>
              </a:extLst>
            </p:cNvPr>
            <p:cNvSpPr/>
            <p:nvPr/>
          </p:nvSpPr>
          <p:spPr>
            <a:xfrm>
              <a:off x="26553594" y="17808595"/>
              <a:ext cx="76200" cy="76200"/>
            </a:xfrm>
            <a:custGeom>
              <a:avLst/>
              <a:gdLst>
                <a:gd name="connsiteX0" fmla="*/ 104 w 76200"/>
                <a:gd name="connsiteY0" fmla="*/ 216 h 76200"/>
                <a:gd name="connsiteX1" fmla="*/ 76304 w 76200"/>
                <a:gd name="connsiteY1" fmla="*/ 216 h 76200"/>
                <a:gd name="connsiteX2" fmla="*/ 76304 w 76200"/>
                <a:gd name="connsiteY2" fmla="*/ 76416 h 76200"/>
                <a:gd name="connsiteX3" fmla="*/ 10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16"/>
                  </a:moveTo>
                  <a:lnTo>
                    <a:pt x="76304" y="216"/>
                  </a:lnTo>
                  <a:lnTo>
                    <a:pt x="76304" y="76416"/>
                  </a:lnTo>
                  <a:lnTo>
                    <a:pt x="10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539220A0-2236-1C1A-CA0B-4AEAA0188D21}"/>
                </a:ext>
              </a:extLst>
            </p:cNvPr>
            <p:cNvSpPr/>
            <p:nvPr/>
          </p:nvSpPr>
          <p:spPr>
            <a:xfrm>
              <a:off x="26553594" y="17884795"/>
              <a:ext cx="76200" cy="76200"/>
            </a:xfrm>
            <a:custGeom>
              <a:avLst/>
              <a:gdLst>
                <a:gd name="connsiteX0" fmla="*/ 104 w 76200"/>
                <a:gd name="connsiteY0" fmla="*/ 224 h 76200"/>
                <a:gd name="connsiteX1" fmla="*/ 76304 w 76200"/>
                <a:gd name="connsiteY1" fmla="*/ 224 h 76200"/>
                <a:gd name="connsiteX2" fmla="*/ 76304 w 76200"/>
                <a:gd name="connsiteY2" fmla="*/ 76424 h 76200"/>
                <a:gd name="connsiteX3" fmla="*/ 10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24"/>
                  </a:moveTo>
                  <a:lnTo>
                    <a:pt x="76304" y="224"/>
                  </a:lnTo>
                  <a:lnTo>
                    <a:pt x="76304" y="76424"/>
                  </a:lnTo>
                  <a:lnTo>
                    <a:pt x="10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A8D4A0B-8C51-A8EC-C444-87F36F4DF065}"/>
                </a:ext>
              </a:extLst>
            </p:cNvPr>
            <p:cNvSpPr/>
            <p:nvPr/>
          </p:nvSpPr>
          <p:spPr>
            <a:xfrm>
              <a:off x="26629794" y="16055995"/>
              <a:ext cx="76200" cy="76200"/>
            </a:xfrm>
            <a:custGeom>
              <a:avLst/>
              <a:gdLst>
                <a:gd name="connsiteX0" fmla="*/ 112 w 76200"/>
                <a:gd name="connsiteY0" fmla="*/ 32 h 76200"/>
                <a:gd name="connsiteX1" fmla="*/ 76312 w 76200"/>
                <a:gd name="connsiteY1" fmla="*/ 32 h 76200"/>
                <a:gd name="connsiteX2" fmla="*/ 76312 w 76200"/>
                <a:gd name="connsiteY2" fmla="*/ 76232 h 76200"/>
                <a:gd name="connsiteX3" fmla="*/ 11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32"/>
                  </a:moveTo>
                  <a:lnTo>
                    <a:pt x="76312" y="32"/>
                  </a:lnTo>
                  <a:lnTo>
                    <a:pt x="76312" y="76232"/>
                  </a:lnTo>
                  <a:lnTo>
                    <a:pt x="11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38FB4ED-5396-0E6B-E9EA-D8D43FDBF9F2}"/>
                </a:ext>
              </a:extLst>
            </p:cNvPr>
            <p:cNvSpPr/>
            <p:nvPr/>
          </p:nvSpPr>
          <p:spPr>
            <a:xfrm>
              <a:off x="26629794" y="16132195"/>
              <a:ext cx="76200" cy="76200"/>
            </a:xfrm>
            <a:custGeom>
              <a:avLst/>
              <a:gdLst>
                <a:gd name="connsiteX0" fmla="*/ 112 w 76200"/>
                <a:gd name="connsiteY0" fmla="*/ 40 h 76200"/>
                <a:gd name="connsiteX1" fmla="*/ 76312 w 76200"/>
                <a:gd name="connsiteY1" fmla="*/ 40 h 76200"/>
                <a:gd name="connsiteX2" fmla="*/ 76312 w 76200"/>
                <a:gd name="connsiteY2" fmla="*/ 76240 h 76200"/>
                <a:gd name="connsiteX3" fmla="*/ 11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0"/>
                  </a:moveTo>
                  <a:lnTo>
                    <a:pt x="76312" y="40"/>
                  </a:lnTo>
                  <a:lnTo>
                    <a:pt x="76312" y="76240"/>
                  </a:lnTo>
                  <a:lnTo>
                    <a:pt x="11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3047D6CA-AA77-515D-B659-023AAFAAA73B}"/>
                </a:ext>
              </a:extLst>
            </p:cNvPr>
            <p:cNvSpPr/>
            <p:nvPr/>
          </p:nvSpPr>
          <p:spPr>
            <a:xfrm>
              <a:off x="26629794" y="16208395"/>
              <a:ext cx="76200" cy="76200"/>
            </a:xfrm>
            <a:custGeom>
              <a:avLst/>
              <a:gdLst>
                <a:gd name="connsiteX0" fmla="*/ 112 w 76200"/>
                <a:gd name="connsiteY0" fmla="*/ 48 h 76200"/>
                <a:gd name="connsiteX1" fmla="*/ 76312 w 76200"/>
                <a:gd name="connsiteY1" fmla="*/ 48 h 76200"/>
                <a:gd name="connsiteX2" fmla="*/ 76312 w 76200"/>
                <a:gd name="connsiteY2" fmla="*/ 76248 h 76200"/>
                <a:gd name="connsiteX3" fmla="*/ 11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8"/>
                  </a:moveTo>
                  <a:lnTo>
                    <a:pt x="76312" y="48"/>
                  </a:lnTo>
                  <a:lnTo>
                    <a:pt x="76312" y="76248"/>
                  </a:lnTo>
                  <a:lnTo>
                    <a:pt x="11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910C1554-A126-B2CA-0661-EC2628706CC9}"/>
                </a:ext>
              </a:extLst>
            </p:cNvPr>
            <p:cNvSpPr/>
            <p:nvPr/>
          </p:nvSpPr>
          <p:spPr>
            <a:xfrm>
              <a:off x="26629794" y="16284595"/>
              <a:ext cx="76200" cy="76200"/>
            </a:xfrm>
            <a:custGeom>
              <a:avLst/>
              <a:gdLst>
                <a:gd name="connsiteX0" fmla="*/ 112 w 76200"/>
                <a:gd name="connsiteY0" fmla="*/ 56 h 76200"/>
                <a:gd name="connsiteX1" fmla="*/ 76312 w 76200"/>
                <a:gd name="connsiteY1" fmla="*/ 56 h 76200"/>
                <a:gd name="connsiteX2" fmla="*/ 76312 w 76200"/>
                <a:gd name="connsiteY2" fmla="*/ 76256 h 76200"/>
                <a:gd name="connsiteX3" fmla="*/ 11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56"/>
                  </a:moveTo>
                  <a:lnTo>
                    <a:pt x="76312" y="56"/>
                  </a:lnTo>
                  <a:lnTo>
                    <a:pt x="76312" y="76256"/>
                  </a:lnTo>
                  <a:lnTo>
                    <a:pt x="11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F2344215-5273-7BE3-BAFD-90B52E16800C}"/>
                </a:ext>
              </a:extLst>
            </p:cNvPr>
            <p:cNvSpPr/>
            <p:nvPr/>
          </p:nvSpPr>
          <p:spPr>
            <a:xfrm>
              <a:off x="26629794" y="16436995"/>
              <a:ext cx="76200" cy="76200"/>
            </a:xfrm>
            <a:custGeom>
              <a:avLst/>
              <a:gdLst>
                <a:gd name="connsiteX0" fmla="*/ 112 w 76200"/>
                <a:gd name="connsiteY0" fmla="*/ 72 h 76200"/>
                <a:gd name="connsiteX1" fmla="*/ 76312 w 76200"/>
                <a:gd name="connsiteY1" fmla="*/ 72 h 76200"/>
                <a:gd name="connsiteX2" fmla="*/ 76312 w 76200"/>
                <a:gd name="connsiteY2" fmla="*/ 76272 h 76200"/>
                <a:gd name="connsiteX3" fmla="*/ 11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72"/>
                  </a:moveTo>
                  <a:lnTo>
                    <a:pt x="76312" y="72"/>
                  </a:lnTo>
                  <a:lnTo>
                    <a:pt x="76312" y="76272"/>
                  </a:lnTo>
                  <a:lnTo>
                    <a:pt x="11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F585E16B-FCE7-0B55-B773-F919E47B884F}"/>
                </a:ext>
              </a:extLst>
            </p:cNvPr>
            <p:cNvSpPr/>
            <p:nvPr/>
          </p:nvSpPr>
          <p:spPr>
            <a:xfrm>
              <a:off x="26629794" y="16513195"/>
              <a:ext cx="76200" cy="76200"/>
            </a:xfrm>
            <a:custGeom>
              <a:avLst/>
              <a:gdLst>
                <a:gd name="connsiteX0" fmla="*/ 112 w 76200"/>
                <a:gd name="connsiteY0" fmla="*/ 80 h 76200"/>
                <a:gd name="connsiteX1" fmla="*/ 76312 w 76200"/>
                <a:gd name="connsiteY1" fmla="*/ 80 h 76200"/>
                <a:gd name="connsiteX2" fmla="*/ 76312 w 76200"/>
                <a:gd name="connsiteY2" fmla="*/ 76280 h 76200"/>
                <a:gd name="connsiteX3" fmla="*/ 11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0"/>
                  </a:moveTo>
                  <a:lnTo>
                    <a:pt x="76312" y="80"/>
                  </a:lnTo>
                  <a:lnTo>
                    <a:pt x="76312" y="76280"/>
                  </a:lnTo>
                  <a:lnTo>
                    <a:pt x="11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216A570E-5EEC-EF6D-D56F-E9D598F29AC6}"/>
                </a:ext>
              </a:extLst>
            </p:cNvPr>
            <p:cNvSpPr/>
            <p:nvPr/>
          </p:nvSpPr>
          <p:spPr>
            <a:xfrm>
              <a:off x="26629794" y="16589395"/>
              <a:ext cx="76200" cy="76200"/>
            </a:xfrm>
            <a:custGeom>
              <a:avLst/>
              <a:gdLst>
                <a:gd name="connsiteX0" fmla="*/ 112 w 76200"/>
                <a:gd name="connsiteY0" fmla="*/ 88 h 76200"/>
                <a:gd name="connsiteX1" fmla="*/ 76312 w 76200"/>
                <a:gd name="connsiteY1" fmla="*/ 88 h 76200"/>
                <a:gd name="connsiteX2" fmla="*/ 76312 w 76200"/>
                <a:gd name="connsiteY2" fmla="*/ 76288 h 76200"/>
                <a:gd name="connsiteX3" fmla="*/ 112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8"/>
                  </a:moveTo>
                  <a:lnTo>
                    <a:pt x="76312" y="88"/>
                  </a:lnTo>
                  <a:lnTo>
                    <a:pt x="76312" y="76288"/>
                  </a:lnTo>
                  <a:lnTo>
                    <a:pt x="112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CE5DC017-B612-25AA-1268-DCCC2B4F51CA}"/>
                </a:ext>
              </a:extLst>
            </p:cNvPr>
            <p:cNvSpPr/>
            <p:nvPr/>
          </p:nvSpPr>
          <p:spPr>
            <a:xfrm>
              <a:off x="26629794" y="16665595"/>
              <a:ext cx="76200" cy="76200"/>
            </a:xfrm>
            <a:custGeom>
              <a:avLst/>
              <a:gdLst>
                <a:gd name="connsiteX0" fmla="*/ 112 w 76200"/>
                <a:gd name="connsiteY0" fmla="*/ 96 h 76200"/>
                <a:gd name="connsiteX1" fmla="*/ 76312 w 76200"/>
                <a:gd name="connsiteY1" fmla="*/ 96 h 76200"/>
                <a:gd name="connsiteX2" fmla="*/ 76312 w 76200"/>
                <a:gd name="connsiteY2" fmla="*/ 76296 h 76200"/>
                <a:gd name="connsiteX3" fmla="*/ 11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96"/>
                  </a:moveTo>
                  <a:lnTo>
                    <a:pt x="76312" y="96"/>
                  </a:lnTo>
                  <a:lnTo>
                    <a:pt x="76312" y="76296"/>
                  </a:lnTo>
                  <a:lnTo>
                    <a:pt x="11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3D90725D-5FCC-2549-D543-0411257B812A}"/>
                </a:ext>
              </a:extLst>
            </p:cNvPr>
            <p:cNvSpPr/>
            <p:nvPr/>
          </p:nvSpPr>
          <p:spPr>
            <a:xfrm>
              <a:off x="26629794" y="16741795"/>
              <a:ext cx="76200" cy="76200"/>
            </a:xfrm>
            <a:custGeom>
              <a:avLst/>
              <a:gdLst>
                <a:gd name="connsiteX0" fmla="*/ 112 w 76200"/>
                <a:gd name="connsiteY0" fmla="*/ 104 h 76200"/>
                <a:gd name="connsiteX1" fmla="*/ 76312 w 76200"/>
                <a:gd name="connsiteY1" fmla="*/ 104 h 76200"/>
                <a:gd name="connsiteX2" fmla="*/ 76312 w 76200"/>
                <a:gd name="connsiteY2" fmla="*/ 76304 h 76200"/>
                <a:gd name="connsiteX3" fmla="*/ 11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04"/>
                  </a:moveTo>
                  <a:lnTo>
                    <a:pt x="76312" y="104"/>
                  </a:lnTo>
                  <a:lnTo>
                    <a:pt x="76312" y="76304"/>
                  </a:lnTo>
                  <a:lnTo>
                    <a:pt x="11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23B8362E-9083-A4BC-93C4-0BB8684B7785}"/>
                </a:ext>
              </a:extLst>
            </p:cNvPr>
            <p:cNvSpPr/>
            <p:nvPr/>
          </p:nvSpPr>
          <p:spPr>
            <a:xfrm>
              <a:off x="26629794" y="16817995"/>
              <a:ext cx="76200" cy="76200"/>
            </a:xfrm>
            <a:custGeom>
              <a:avLst/>
              <a:gdLst>
                <a:gd name="connsiteX0" fmla="*/ 112 w 76200"/>
                <a:gd name="connsiteY0" fmla="*/ 112 h 76200"/>
                <a:gd name="connsiteX1" fmla="*/ 76312 w 76200"/>
                <a:gd name="connsiteY1" fmla="*/ 112 h 76200"/>
                <a:gd name="connsiteX2" fmla="*/ 76312 w 76200"/>
                <a:gd name="connsiteY2" fmla="*/ 76312 h 76200"/>
                <a:gd name="connsiteX3" fmla="*/ 11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12"/>
                  </a:moveTo>
                  <a:lnTo>
                    <a:pt x="76312" y="112"/>
                  </a:lnTo>
                  <a:lnTo>
                    <a:pt x="76312" y="76312"/>
                  </a:lnTo>
                  <a:lnTo>
                    <a:pt x="11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14F732C-5A7D-9023-FE91-E4C72C948768}"/>
                </a:ext>
              </a:extLst>
            </p:cNvPr>
            <p:cNvSpPr/>
            <p:nvPr/>
          </p:nvSpPr>
          <p:spPr>
            <a:xfrm>
              <a:off x="26629794" y="16894195"/>
              <a:ext cx="76200" cy="76200"/>
            </a:xfrm>
            <a:custGeom>
              <a:avLst/>
              <a:gdLst>
                <a:gd name="connsiteX0" fmla="*/ 112 w 76200"/>
                <a:gd name="connsiteY0" fmla="*/ 120 h 76200"/>
                <a:gd name="connsiteX1" fmla="*/ 76312 w 76200"/>
                <a:gd name="connsiteY1" fmla="*/ 120 h 76200"/>
                <a:gd name="connsiteX2" fmla="*/ 76312 w 76200"/>
                <a:gd name="connsiteY2" fmla="*/ 76320 h 76200"/>
                <a:gd name="connsiteX3" fmla="*/ 11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20"/>
                  </a:moveTo>
                  <a:lnTo>
                    <a:pt x="76312" y="120"/>
                  </a:lnTo>
                  <a:lnTo>
                    <a:pt x="76312" y="76320"/>
                  </a:lnTo>
                  <a:lnTo>
                    <a:pt x="11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484D9268-AE6D-59AF-94F3-989322EF610C}"/>
                </a:ext>
              </a:extLst>
            </p:cNvPr>
            <p:cNvSpPr/>
            <p:nvPr/>
          </p:nvSpPr>
          <p:spPr>
            <a:xfrm>
              <a:off x="26629794" y="16970395"/>
              <a:ext cx="76200" cy="76200"/>
            </a:xfrm>
            <a:custGeom>
              <a:avLst/>
              <a:gdLst>
                <a:gd name="connsiteX0" fmla="*/ 112 w 76200"/>
                <a:gd name="connsiteY0" fmla="*/ 128 h 76200"/>
                <a:gd name="connsiteX1" fmla="*/ 76312 w 76200"/>
                <a:gd name="connsiteY1" fmla="*/ 128 h 76200"/>
                <a:gd name="connsiteX2" fmla="*/ 76312 w 76200"/>
                <a:gd name="connsiteY2" fmla="*/ 76328 h 76200"/>
                <a:gd name="connsiteX3" fmla="*/ 11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28"/>
                  </a:moveTo>
                  <a:lnTo>
                    <a:pt x="76312" y="128"/>
                  </a:lnTo>
                  <a:lnTo>
                    <a:pt x="76312" y="76328"/>
                  </a:lnTo>
                  <a:lnTo>
                    <a:pt x="11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6003DD1F-5B73-26B1-AC41-D55E0B7DBBCE}"/>
                </a:ext>
              </a:extLst>
            </p:cNvPr>
            <p:cNvSpPr/>
            <p:nvPr/>
          </p:nvSpPr>
          <p:spPr>
            <a:xfrm>
              <a:off x="26629794" y="17198995"/>
              <a:ext cx="76200" cy="76200"/>
            </a:xfrm>
            <a:custGeom>
              <a:avLst/>
              <a:gdLst>
                <a:gd name="connsiteX0" fmla="*/ 112 w 76200"/>
                <a:gd name="connsiteY0" fmla="*/ 152 h 76200"/>
                <a:gd name="connsiteX1" fmla="*/ 76312 w 76200"/>
                <a:gd name="connsiteY1" fmla="*/ 152 h 76200"/>
                <a:gd name="connsiteX2" fmla="*/ 76312 w 76200"/>
                <a:gd name="connsiteY2" fmla="*/ 76352 h 76200"/>
                <a:gd name="connsiteX3" fmla="*/ 11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52"/>
                  </a:moveTo>
                  <a:lnTo>
                    <a:pt x="76312" y="152"/>
                  </a:lnTo>
                  <a:lnTo>
                    <a:pt x="76312" y="76352"/>
                  </a:lnTo>
                  <a:lnTo>
                    <a:pt x="11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977A894C-AC4A-B2B2-DDB0-30B5F71E9E40}"/>
                </a:ext>
              </a:extLst>
            </p:cNvPr>
            <p:cNvSpPr/>
            <p:nvPr/>
          </p:nvSpPr>
          <p:spPr>
            <a:xfrm>
              <a:off x="26629794" y="17656195"/>
              <a:ext cx="76200" cy="76200"/>
            </a:xfrm>
            <a:custGeom>
              <a:avLst/>
              <a:gdLst>
                <a:gd name="connsiteX0" fmla="*/ 112 w 76200"/>
                <a:gd name="connsiteY0" fmla="*/ 200 h 76200"/>
                <a:gd name="connsiteX1" fmla="*/ 76312 w 76200"/>
                <a:gd name="connsiteY1" fmla="*/ 200 h 76200"/>
                <a:gd name="connsiteX2" fmla="*/ 76312 w 76200"/>
                <a:gd name="connsiteY2" fmla="*/ 76400 h 76200"/>
                <a:gd name="connsiteX3" fmla="*/ 11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00"/>
                  </a:moveTo>
                  <a:lnTo>
                    <a:pt x="76312" y="200"/>
                  </a:lnTo>
                  <a:lnTo>
                    <a:pt x="76312" y="76400"/>
                  </a:lnTo>
                  <a:lnTo>
                    <a:pt x="11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83B939C3-04C4-98C2-A983-3E5A0949EE3E}"/>
                </a:ext>
              </a:extLst>
            </p:cNvPr>
            <p:cNvSpPr/>
            <p:nvPr/>
          </p:nvSpPr>
          <p:spPr>
            <a:xfrm>
              <a:off x="26629794" y="17732395"/>
              <a:ext cx="76200" cy="76200"/>
            </a:xfrm>
            <a:custGeom>
              <a:avLst/>
              <a:gdLst>
                <a:gd name="connsiteX0" fmla="*/ 112 w 76200"/>
                <a:gd name="connsiteY0" fmla="*/ 208 h 76200"/>
                <a:gd name="connsiteX1" fmla="*/ 76312 w 76200"/>
                <a:gd name="connsiteY1" fmla="*/ 208 h 76200"/>
                <a:gd name="connsiteX2" fmla="*/ 76312 w 76200"/>
                <a:gd name="connsiteY2" fmla="*/ 76408 h 76200"/>
                <a:gd name="connsiteX3" fmla="*/ 11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08"/>
                  </a:moveTo>
                  <a:lnTo>
                    <a:pt x="76312" y="208"/>
                  </a:lnTo>
                  <a:lnTo>
                    <a:pt x="76312" y="76408"/>
                  </a:lnTo>
                  <a:lnTo>
                    <a:pt x="11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6E3908A8-D99F-F868-C898-04CA26B53FED}"/>
                </a:ext>
              </a:extLst>
            </p:cNvPr>
            <p:cNvSpPr/>
            <p:nvPr/>
          </p:nvSpPr>
          <p:spPr>
            <a:xfrm>
              <a:off x="26629794" y="17808595"/>
              <a:ext cx="76200" cy="76200"/>
            </a:xfrm>
            <a:custGeom>
              <a:avLst/>
              <a:gdLst>
                <a:gd name="connsiteX0" fmla="*/ 112 w 76200"/>
                <a:gd name="connsiteY0" fmla="*/ 216 h 76200"/>
                <a:gd name="connsiteX1" fmla="*/ 76312 w 76200"/>
                <a:gd name="connsiteY1" fmla="*/ 216 h 76200"/>
                <a:gd name="connsiteX2" fmla="*/ 76312 w 76200"/>
                <a:gd name="connsiteY2" fmla="*/ 76416 h 76200"/>
                <a:gd name="connsiteX3" fmla="*/ 11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16"/>
                  </a:moveTo>
                  <a:lnTo>
                    <a:pt x="76312" y="216"/>
                  </a:lnTo>
                  <a:lnTo>
                    <a:pt x="76312" y="76416"/>
                  </a:lnTo>
                  <a:lnTo>
                    <a:pt x="11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FC2CBE9-F644-D504-E921-8B5EF1D1E060}"/>
                </a:ext>
              </a:extLst>
            </p:cNvPr>
            <p:cNvSpPr/>
            <p:nvPr/>
          </p:nvSpPr>
          <p:spPr>
            <a:xfrm>
              <a:off x="26629794" y="17884795"/>
              <a:ext cx="76200" cy="76200"/>
            </a:xfrm>
            <a:custGeom>
              <a:avLst/>
              <a:gdLst>
                <a:gd name="connsiteX0" fmla="*/ 112 w 76200"/>
                <a:gd name="connsiteY0" fmla="*/ 224 h 76200"/>
                <a:gd name="connsiteX1" fmla="*/ 76312 w 76200"/>
                <a:gd name="connsiteY1" fmla="*/ 224 h 76200"/>
                <a:gd name="connsiteX2" fmla="*/ 76312 w 76200"/>
                <a:gd name="connsiteY2" fmla="*/ 76424 h 76200"/>
                <a:gd name="connsiteX3" fmla="*/ 11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24"/>
                  </a:moveTo>
                  <a:lnTo>
                    <a:pt x="76312" y="224"/>
                  </a:lnTo>
                  <a:lnTo>
                    <a:pt x="76312" y="76424"/>
                  </a:lnTo>
                  <a:lnTo>
                    <a:pt x="11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7082FD56-A1C6-CE86-C629-6D9E3940D93A}"/>
                </a:ext>
              </a:extLst>
            </p:cNvPr>
            <p:cNvSpPr/>
            <p:nvPr/>
          </p:nvSpPr>
          <p:spPr>
            <a:xfrm>
              <a:off x="26705994" y="16132195"/>
              <a:ext cx="76200" cy="76200"/>
            </a:xfrm>
            <a:custGeom>
              <a:avLst/>
              <a:gdLst>
                <a:gd name="connsiteX0" fmla="*/ 120 w 76200"/>
                <a:gd name="connsiteY0" fmla="*/ 40 h 76200"/>
                <a:gd name="connsiteX1" fmla="*/ 76320 w 76200"/>
                <a:gd name="connsiteY1" fmla="*/ 40 h 76200"/>
                <a:gd name="connsiteX2" fmla="*/ 76320 w 76200"/>
                <a:gd name="connsiteY2" fmla="*/ 76240 h 76200"/>
                <a:gd name="connsiteX3" fmla="*/ 12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40"/>
                  </a:moveTo>
                  <a:lnTo>
                    <a:pt x="76320" y="40"/>
                  </a:lnTo>
                  <a:lnTo>
                    <a:pt x="76320" y="76240"/>
                  </a:lnTo>
                  <a:lnTo>
                    <a:pt x="12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45D3523-C198-AF9F-1951-1F7013EF335C}"/>
                </a:ext>
              </a:extLst>
            </p:cNvPr>
            <p:cNvSpPr/>
            <p:nvPr/>
          </p:nvSpPr>
          <p:spPr>
            <a:xfrm>
              <a:off x="26705994" y="16360795"/>
              <a:ext cx="76200" cy="76200"/>
            </a:xfrm>
            <a:custGeom>
              <a:avLst/>
              <a:gdLst>
                <a:gd name="connsiteX0" fmla="*/ 120 w 76200"/>
                <a:gd name="connsiteY0" fmla="*/ 64 h 76200"/>
                <a:gd name="connsiteX1" fmla="*/ 76320 w 76200"/>
                <a:gd name="connsiteY1" fmla="*/ 64 h 76200"/>
                <a:gd name="connsiteX2" fmla="*/ 76320 w 76200"/>
                <a:gd name="connsiteY2" fmla="*/ 76264 h 76200"/>
                <a:gd name="connsiteX3" fmla="*/ 12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64"/>
                  </a:moveTo>
                  <a:lnTo>
                    <a:pt x="76320" y="64"/>
                  </a:lnTo>
                  <a:lnTo>
                    <a:pt x="76320" y="76264"/>
                  </a:lnTo>
                  <a:lnTo>
                    <a:pt x="12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08E920A8-8366-999C-6E5D-9249370C83D3}"/>
                </a:ext>
              </a:extLst>
            </p:cNvPr>
            <p:cNvSpPr/>
            <p:nvPr/>
          </p:nvSpPr>
          <p:spPr>
            <a:xfrm>
              <a:off x="26705994" y="16436995"/>
              <a:ext cx="76200" cy="76200"/>
            </a:xfrm>
            <a:custGeom>
              <a:avLst/>
              <a:gdLst>
                <a:gd name="connsiteX0" fmla="*/ 120 w 76200"/>
                <a:gd name="connsiteY0" fmla="*/ 72 h 76200"/>
                <a:gd name="connsiteX1" fmla="*/ 76320 w 76200"/>
                <a:gd name="connsiteY1" fmla="*/ 72 h 76200"/>
                <a:gd name="connsiteX2" fmla="*/ 76320 w 76200"/>
                <a:gd name="connsiteY2" fmla="*/ 76272 h 76200"/>
                <a:gd name="connsiteX3" fmla="*/ 12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72"/>
                  </a:moveTo>
                  <a:lnTo>
                    <a:pt x="76320" y="72"/>
                  </a:lnTo>
                  <a:lnTo>
                    <a:pt x="76320" y="76272"/>
                  </a:lnTo>
                  <a:lnTo>
                    <a:pt x="12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3B216CDC-31D4-7FD7-D343-3628F9E17359}"/>
                </a:ext>
              </a:extLst>
            </p:cNvPr>
            <p:cNvSpPr/>
            <p:nvPr/>
          </p:nvSpPr>
          <p:spPr>
            <a:xfrm>
              <a:off x="26705994" y="16665595"/>
              <a:ext cx="76200" cy="76200"/>
            </a:xfrm>
            <a:custGeom>
              <a:avLst/>
              <a:gdLst>
                <a:gd name="connsiteX0" fmla="*/ 120 w 76200"/>
                <a:gd name="connsiteY0" fmla="*/ 96 h 76200"/>
                <a:gd name="connsiteX1" fmla="*/ 76320 w 76200"/>
                <a:gd name="connsiteY1" fmla="*/ 96 h 76200"/>
                <a:gd name="connsiteX2" fmla="*/ 76320 w 76200"/>
                <a:gd name="connsiteY2" fmla="*/ 76296 h 76200"/>
                <a:gd name="connsiteX3" fmla="*/ 12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96"/>
                  </a:moveTo>
                  <a:lnTo>
                    <a:pt x="76320" y="96"/>
                  </a:lnTo>
                  <a:lnTo>
                    <a:pt x="76320" y="76296"/>
                  </a:lnTo>
                  <a:lnTo>
                    <a:pt x="12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95C5610-7FAE-52B1-3578-B9E8289FA0F5}"/>
                </a:ext>
              </a:extLst>
            </p:cNvPr>
            <p:cNvSpPr/>
            <p:nvPr/>
          </p:nvSpPr>
          <p:spPr>
            <a:xfrm>
              <a:off x="26705994" y="16817995"/>
              <a:ext cx="76200" cy="76200"/>
            </a:xfrm>
            <a:custGeom>
              <a:avLst/>
              <a:gdLst>
                <a:gd name="connsiteX0" fmla="*/ 120 w 76200"/>
                <a:gd name="connsiteY0" fmla="*/ 112 h 76200"/>
                <a:gd name="connsiteX1" fmla="*/ 76320 w 76200"/>
                <a:gd name="connsiteY1" fmla="*/ 112 h 76200"/>
                <a:gd name="connsiteX2" fmla="*/ 76320 w 76200"/>
                <a:gd name="connsiteY2" fmla="*/ 76312 h 76200"/>
                <a:gd name="connsiteX3" fmla="*/ 12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12"/>
                  </a:moveTo>
                  <a:lnTo>
                    <a:pt x="76320" y="112"/>
                  </a:lnTo>
                  <a:lnTo>
                    <a:pt x="76320" y="76312"/>
                  </a:lnTo>
                  <a:lnTo>
                    <a:pt x="12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834D55A3-974A-1539-B0A9-3F494C61765F}"/>
                </a:ext>
              </a:extLst>
            </p:cNvPr>
            <p:cNvSpPr/>
            <p:nvPr/>
          </p:nvSpPr>
          <p:spPr>
            <a:xfrm>
              <a:off x="26705994" y="17046595"/>
              <a:ext cx="76200" cy="76200"/>
            </a:xfrm>
            <a:custGeom>
              <a:avLst/>
              <a:gdLst>
                <a:gd name="connsiteX0" fmla="*/ 120 w 76200"/>
                <a:gd name="connsiteY0" fmla="*/ 136 h 76200"/>
                <a:gd name="connsiteX1" fmla="*/ 76320 w 76200"/>
                <a:gd name="connsiteY1" fmla="*/ 136 h 76200"/>
                <a:gd name="connsiteX2" fmla="*/ 76320 w 76200"/>
                <a:gd name="connsiteY2" fmla="*/ 76336 h 76200"/>
                <a:gd name="connsiteX3" fmla="*/ 12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36"/>
                  </a:moveTo>
                  <a:lnTo>
                    <a:pt x="76320" y="136"/>
                  </a:lnTo>
                  <a:lnTo>
                    <a:pt x="76320" y="76336"/>
                  </a:lnTo>
                  <a:lnTo>
                    <a:pt x="12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6A778C24-E253-15DB-4395-1CD7CC76C567}"/>
                </a:ext>
              </a:extLst>
            </p:cNvPr>
            <p:cNvSpPr/>
            <p:nvPr/>
          </p:nvSpPr>
          <p:spPr>
            <a:xfrm>
              <a:off x="26705994" y="17122795"/>
              <a:ext cx="76200" cy="76200"/>
            </a:xfrm>
            <a:custGeom>
              <a:avLst/>
              <a:gdLst>
                <a:gd name="connsiteX0" fmla="*/ 120 w 76200"/>
                <a:gd name="connsiteY0" fmla="*/ 144 h 76200"/>
                <a:gd name="connsiteX1" fmla="*/ 76320 w 76200"/>
                <a:gd name="connsiteY1" fmla="*/ 144 h 76200"/>
                <a:gd name="connsiteX2" fmla="*/ 76320 w 76200"/>
                <a:gd name="connsiteY2" fmla="*/ 76344 h 76200"/>
                <a:gd name="connsiteX3" fmla="*/ 12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44"/>
                  </a:moveTo>
                  <a:lnTo>
                    <a:pt x="76320" y="144"/>
                  </a:lnTo>
                  <a:lnTo>
                    <a:pt x="76320" y="76344"/>
                  </a:lnTo>
                  <a:lnTo>
                    <a:pt x="12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48EE3321-36F1-7D55-D24E-9AEBB74921B9}"/>
                </a:ext>
              </a:extLst>
            </p:cNvPr>
            <p:cNvSpPr/>
            <p:nvPr/>
          </p:nvSpPr>
          <p:spPr>
            <a:xfrm>
              <a:off x="26705994" y="17198995"/>
              <a:ext cx="76200" cy="76200"/>
            </a:xfrm>
            <a:custGeom>
              <a:avLst/>
              <a:gdLst>
                <a:gd name="connsiteX0" fmla="*/ 120 w 76200"/>
                <a:gd name="connsiteY0" fmla="*/ 152 h 76200"/>
                <a:gd name="connsiteX1" fmla="*/ 76320 w 76200"/>
                <a:gd name="connsiteY1" fmla="*/ 152 h 76200"/>
                <a:gd name="connsiteX2" fmla="*/ 76320 w 76200"/>
                <a:gd name="connsiteY2" fmla="*/ 76352 h 76200"/>
                <a:gd name="connsiteX3" fmla="*/ 12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52"/>
                  </a:moveTo>
                  <a:lnTo>
                    <a:pt x="76320" y="152"/>
                  </a:lnTo>
                  <a:lnTo>
                    <a:pt x="76320" y="76352"/>
                  </a:lnTo>
                  <a:lnTo>
                    <a:pt x="12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4F07DAFE-66FA-7C88-E362-9DF037BC1FFB}"/>
                </a:ext>
              </a:extLst>
            </p:cNvPr>
            <p:cNvSpPr/>
            <p:nvPr/>
          </p:nvSpPr>
          <p:spPr>
            <a:xfrm>
              <a:off x="26705994" y="17579995"/>
              <a:ext cx="76200" cy="76200"/>
            </a:xfrm>
            <a:custGeom>
              <a:avLst/>
              <a:gdLst>
                <a:gd name="connsiteX0" fmla="*/ 120 w 76200"/>
                <a:gd name="connsiteY0" fmla="*/ 192 h 76200"/>
                <a:gd name="connsiteX1" fmla="*/ 76320 w 76200"/>
                <a:gd name="connsiteY1" fmla="*/ 192 h 76200"/>
                <a:gd name="connsiteX2" fmla="*/ 76320 w 76200"/>
                <a:gd name="connsiteY2" fmla="*/ 76392 h 76200"/>
                <a:gd name="connsiteX3" fmla="*/ 12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92"/>
                  </a:moveTo>
                  <a:lnTo>
                    <a:pt x="76320" y="192"/>
                  </a:lnTo>
                  <a:lnTo>
                    <a:pt x="76320" y="76392"/>
                  </a:lnTo>
                  <a:lnTo>
                    <a:pt x="12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65CCB00D-247F-D265-E802-6A2DE40C559D}"/>
                </a:ext>
              </a:extLst>
            </p:cNvPr>
            <p:cNvSpPr/>
            <p:nvPr/>
          </p:nvSpPr>
          <p:spPr>
            <a:xfrm>
              <a:off x="26705994" y="17656195"/>
              <a:ext cx="76200" cy="76200"/>
            </a:xfrm>
            <a:custGeom>
              <a:avLst/>
              <a:gdLst>
                <a:gd name="connsiteX0" fmla="*/ 120 w 76200"/>
                <a:gd name="connsiteY0" fmla="*/ 200 h 76200"/>
                <a:gd name="connsiteX1" fmla="*/ 76320 w 76200"/>
                <a:gd name="connsiteY1" fmla="*/ 200 h 76200"/>
                <a:gd name="connsiteX2" fmla="*/ 76320 w 76200"/>
                <a:gd name="connsiteY2" fmla="*/ 76400 h 76200"/>
                <a:gd name="connsiteX3" fmla="*/ 12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00"/>
                  </a:moveTo>
                  <a:lnTo>
                    <a:pt x="76320" y="200"/>
                  </a:lnTo>
                  <a:lnTo>
                    <a:pt x="76320" y="76400"/>
                  </a:lnTo>
                  <a:lnTo>
                    <a:pt x="12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6E2F616D-FA87-9163-660F-F0F0BBC53887}"/>
                </a:ext>
              </a:extLst>
            </p:cNvPr>
            <p:cNvSpPr/>
            <p:nvPr/>
          </p:nvSpPr>
          <p:spPr>
            <a:xfrm>
              <a:off x="26705994" y="17732395"/>
              <a:ext cx="76200" cy="76200"/>
            </a:xfrm>
            <a:custGeom>
              <a:avLst/>
              <a:gdLst>
                <a:gd name="connsiteX0" fmla="*/ 120 w 76200"/>
                <a:gd name="connsiteY0" fmla="*/ 208 h 76200"/>
                <a:gd name="connsiteX1" fmla="*/ 76320 w 76200"/>
                <a:gd name="connsiteY1" fmla="*/ 208 h 76200"/>
                <a:gd name="connsiteX2" fmla="*/ 76320 w 76200"/>
                <a:gd name="connsiteY2" fmla="*/ 76408 h 76200"/>
                <a:gd name="connsiteX3" fmla="*/ 12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08"/>
                  </a:moveTo>
                  <a:lnTo>
                    <a:pt x="76320" y="208"/>
                  </a:lnTo>
                  <a:lnTo>
                    <a:pt x="76320" y="76408"/>
                  </a:lnTo>
                  <a:lnTo>
                    <a:pt x="12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3366373-C115-5964-D442-995EBCDC16A3}"/>
                </a:ext>
              </a:extLst>
            </p:cNvPr>
            <p:cNvSpPr/>
            <p:nvPr/>
          </p:nvSpPr>
          <p:spPr>
            <a:xfrm>
              <a:off x="26782194" y="16055995"/>
              <a:ext cx="76200" cy="76200"/>
            </a:xfrm>
            <a:custGeom>
              <a:avLst/>
              <a:gdLst>
                <a:gd name="connsiteX0" fmla="*/ 128 w 76200"/>
                <a:gd name="connsiteY0" fmla="*/ 32 h 76200"/>
                <a:gd name="connsiteX1" fmla="*/ 76328 w 76200"/>
                <a:gd name="connsiteY1" fmla="*/ 32 h 76200"/>
                <a:gd name="connsiteX2" fmla="*/ 76328 w 76200"/>
                <a:gd name="connsiteY2" fmla="*/ 76232 h 76200"/>
                <a:gd name="connsiteX3" fmla="*/ 12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32"/>
                  </a:moveTo>
                  <a:lnTo>
                    <a:pt x="76328" y="32"/>
                  </a:lnTo>
                  <a:lnTo>
                    <a:pt x="76328" y="76232"/>
                  </a:lnTo>
                  <a:lnTo>
                    <a:pt x="12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5CA2C01E-27FC-DDA7-B55A-0329707E6DE6}"/>
                </a:ext>
              </a:extLst>
            </p:cNvPr>
            <p:cNvSpPr/>
            <p:nvPr/>
          </p:nvSpPr>
          <p:spPr>
            <a:xfrm>
              <a:off x="26782194" y="16132195"/>
              <a:ext cx="76200" cy="76200"/>
            </a:xfrm>
            <a:custGeom>
              <a:avLst/>
              <a:gdLst>
                <a:gd name="connsiteX0" fmla="*/ 128 w 76200"/>
                <a:gd name="connsiteY0" fmla="*/ 40 h 76200"/>
                <a:gd name="connsiteX1" fmla="*/ 76328 w 76200"/>
                <a:gd name="connsiteY1" fmla="*/ 40 h 76200"/>
                <a:gd name="connsiteX2" fmla="*/ 76328 w 76200"/>
                <a:gd name="connsiteY2" fmla="*/ 76240 h 76200"/>
                <a:gd name="connsiteX3" fmla="*/ 128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40"/>
                  </a:moveTo>
                  <a:lnTo>
                    <a:pt x="76328" y="40"/>
                  </a:lnTo>
                  <a:lnTo>
                    <a:pt x="76328" y="76240"/>
                  </a:lnTo>
                  <a:lnTo>
                    <a:pt x="128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68349C51-340C-ACCF-5B54-E8DA04176297}"/>
                </a:ext>
              </a:extLst>
            </p:cNvPr>
            <p:cNvSpPr/>
            <p:nvPr/>
          </p:nvSpPr>
          <p:spPr>
            <a:xfrm>
              <a:off x="26782194" y="16284595"/>
              <a:ext cx="76200" cy="76200"/>
            </a:xfrm>
            <a:custGeom>
              <a:avLst/>
              <a:gdLst>
                <a:gd name="connsiteX0" fmla="*/ 128 w 76200"/>
                <a:gd name="connsiteY0" fmla="*/ 56 h 76200"/>
                <a:gd name="connsiteX1" fmla="*/ 76328 w 76200"/>
                <a:gd name="connsiteY1" fmla="*/ 56 h 76200"/>
                <a:gd name="connsiteX2" fmla="*/ 76328 w 76200"/>
                <a:gd name="connsiteY2" fmla="*/ 76256 h 76200"/>
                <a:gd name="connsiteX3" fmla="*/ 12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56"/>
                  </a:moveTo>
                  <a:lnTo>
                    <a:pt x="76328" y="56"/>
                  </a:lnTo>
                  <a:lnTo>
                    <a:pt x="76328" y="76256"/>
                  </a:lnTo>
                  <a:lnTo>
                    <a:pt x="12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95F6677C-E44C-75E4-AA8B-610189BADB70}"/>
                </a:ext>
              </a:extLst>
            </p:cNvPr>
            <p:cNvSpPr/>
            <p:nvPr/>
          </p:nvSpPr>
          <p:spPr>
            <a:xfrm>
              <a:off x="26782194" y="16360795"/>
              <a:ext cx="76200" cy="76200"/>
            </a:xfrm>
            <a:custGeom>
              <a:avLst/>
              <a:gdLst>
                <a:gd name="connsiteX0" fmla="*/ 128 w 76200"/>
                <a:gd name="connsiteY0" fmla="*/ 64 h 76200"/>
                <a:gd name="connsiteX1" fmla="*/ 76328 w 76200"/>
                <a:gd name="connsiteY1" fmla="*/ 64 h 76200"/>
                <a:gd name="connsiteX2" fmla="*/ 76328 w 76200"/>
                <a:gd name="connsiteY2" fmla="*/ 76264 h 76200"/>
                <a:gd name="connsiteX3" fmla="*/ 12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64"/>
                  </a:moveTo>
                  <a:lnTo>
                    <a:pt x="76328" y="64"/>
                  </a:lnTo>
                  <a:lnTo>
                    <a:pt x="76328" y="76264"/>
                  </a:lnTo>
                  <a:lnTo>
                    <a:pt x="12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30CD5987-325B-63AB-2A08-EA104C78FD12}"/>
                </a:ext>
              </a:extLst>
            </p:cNvPr>
            <p:cNvSpPr/>
            <p:nvPr/>
          </p:nvSpPr>
          <p:spPr>
            <a:xfrm>
              <a:off x="26782194" y="16513195"/>
              <a:ext cx="76200" cy="76200"/>
            </a:xfrm>
            <a:custGeom>
              <a:avLst/>
              <a:gdLst>
                <a:gd name="connsiteX0" fmla="*/ 128 w 76200"/>
                <a:gd name="connsiteY0" fmla="*/ 80 h 76200"/>
                <a:gd name="connsiteX1" fmla="*/ 76328 w 76200"/>
                <a:gd name="connsiteY1" fmla="*/ 80 h 76200"/>
                <a:gd name="connsiteX2" fmla="*/ 76328 w 76200"/>
                <a:gd name="connsiteY2" fmla="*/ 76280 h 76200"/>
                <a:gd name="connsiteX3" fmla="*/ 12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0"/>
                  </a:moveTo>
                  <a:lnTo>
                    <a:pt x="76328" y="80"/>
                  </a:lnTo>
                  <a:lnTo>
                    <a:pt x="76328" y="76280"/>
                  </a:lnTo>
                  <a:lnTo>
                    <a:pt x="12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2C346222-BAA0-3E62-F801-041B1763B76C}"/>
                </a:ext>
              </a:extLst>
            </p:cNvPr>
            <p:cNvSpPr/>
            <p:nvPr/>
          </p:nvSpPr>
          <p:spPr>
            <a:xfrm>
              <a:off x="26782194" y="16589395"/>
              <a:ext cx="76200" cy="76200"/>
            </a:xfrm>
            <a:custGeom>
              <a:avLst/>
              <a:gdLst>
                <a:gd name="connsiteX0" fmla="*/ 128 w 76200"/>
                <a:gd name="connsiteY0" fmla="*/ 88 h 76200"/>
                <a:gd name="connsiteX1" fmla="*/ 76328 w 76200"/>
                <a:gd name="connsiteY1" fmla="*/ 88 h 76200"/>
                <a:gd name="connsiteX2" fmla="*/ 76328 w 76200"/>
                <a:gd name="connsiteY2" fmla="*/ 76288 h 76200"/>
                <a:gd name="connsiteX3" fmla="*/ 128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8"/>
                  </a:moveTo>
                  <a:lnTo>
                    <a:pt x="76328" y="88"/>
                  </a:lnTo>
                  <a:lnTo>
                    <a:pt x="76328" y="76288"/>
                  </a:lnTo>
                  <a:lnTo>
                    <a:pt x="128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0A71927A-5A3F-839C-542F-4335183B6D66}"/>
                </a:ext>
              </a:extLst>
            </p:cNvPr>
            <p:cNvSpPr/>
            <p:nvPr/>
          </p:nvSpPr>
          <p:spPr>
            <a:xfrm>
              <a:off x="26782194" y="16665595"/>
              <a:ext cx="76200" cy="76200"/>
            </a:xfrm>
            <a:custGeom>
              <a:avLst/>
              <a:gdLst>
                <a:gd name="connsiteX0" fmla="*/ 128 w 76200"/>
                <a:gd name="connsiteY0" fmla="*/ 96 h 76200"/>
                <a:gd name="connsiteX1" fmla="*/ 76328 w 76200"/>
                <a:gd name="connsiteY1" fmla="*/ 96 h 76200"/>
                <a:gd name="connsiteX2" fmla="*/ 76328 w 76200"/>
                <a:gd name="connsiteY2" fmla="*/ 76296 h 76200"/>
                <a:gd name="connsiteX3" fmla="*/ 12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96"/>
                  </a:moveTo>
                  <a:lnTo>
                    <a:pt x="76328" y="96"/>
                  </a:lnTo>
                  <a:lnTo>
                    <a:pt x="76328" y="76296"/>
                  </a:lnTo>
                  <a:lnTo>
                    <a:pt x="12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07710366-64D1-F871-90AA-3C4069E4D826}"/>
                </a:ext>
              </a:extLst>
            </p:cNvPr>
            <p:cNvSpPr/>
            <p:nvPr/>
          </p:nvSpPr>
          <p:spPr>
            <a:xfrm>
              <a:off x="26782194" y="16741795"/>
              <a:ext cx="76200" cy="76200"/>
            </a:xfrm>
            <a:custGeom>
              <a:avLst/>
              <a:gdLst>
                <a:gd name="connsiteX0" fmla="*/ 128 w 76200"/>
                <a:gd name="connsiteY0" fmla="*/ 104 h 76200"/>
                <a:gd name="connsiteX1" fmla="*/ 76328 w 76200"/>
                <a:gd name="connsiteY1" fmla="*/ 104 h 76200"/>
                <a:gd name="connsiteX2" fmla="*/ 76328 w 76200"/>
                <a:gd name="connsiteY2" fmla="*/ 76304 h 76200"/>
                <a:gd name="connsiteX3" fmla="*/ 12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04"/>
                  </a:moveTo>
                  <a:lnTo>
                    <a:pt x="76328" y="104"/>
                  </a:lnTo>
                  <a:lnTo>
                    <a:pt x="76328" y="76304"/>
                  </a:lnTo>
                  <a:lnTo>
                    <a:pt x="12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F0988DB0-3635-3CC4-A997-8DE91E0D95E0}"/>
                </a:ext>
              </a:extLst>
            </p:cNvPr>
            <p:cNvSpPr/>
            <p:nvPr/>
          </p:nvSpPr>
          <p:spPr>
            <a:xfrm>
              <a:off x="26782194" y="16817995"/>
              <a:ext cx="76200" cy="76200"/>
            </a:xfrm>
            <a:custGeom>
              <a:avLst/>
              <a:gdLst>
                <a:gd name="connsiteX0" fmla="*/ 128 w 76200"/>
                <a:gd name="connsiteY0" fmla="*/ 112 h 76200"/>
                <a:gd name="connsiteX1" fmla="*/ 76328 w 76200"/>
                <a:gd name="connsiteY1" fmla="*/ 112 h 76200"/>
                <a:gd name="connsiteX2" fmla="*/ 76328 w 76200"/>
                <a:gd name="connsiteY2" fmla="*/ 76312 h 76200"/>
                <a:gd name="connsiteX3" fmla="*/ 12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12"/>
                  </a:moveTo>
                  <a:lnTo>
                    <a:pt x="76328" y="112"/>
                  </a:lnTo>
                  <a:lnTo>
                    <a:pt x="76328" y="76312"/>
                  </a:lnTo>
                  <a:lnTo>
                    <a:pt x="12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11ED7C5D-CD60-B8A1-121C-7159452F94C2}"/>
                </a:ext>
              </a:extLst>
            </p:cNvPr>
            <p:cNvSpPr/>
            <p:nvPr/>
          </p:nvSpPr>
          <p:spPr>
            <a:xfrm>
              <a:off x="26782194" y="16970395"/>
              <a:ext cx="76200" cy="76200"/>
            </a:xfrm>
            <a:custGeom>
              <a:avLst/>
              <a:gdLst>
                <a:gd name="connsiteX0" fmla="*/ 128 w 76200"/>
                <a:gd name="connsiteY0" fmla="*/ 128 h 76200"/>
                <a:gd name="connsiteX1" fmla="*/ 76328 w 76200"/>
                <a:gd name="connsiteY1" fmla="*/ 128 h 76200"/>
                <a:gd name="connsiteX2" fmla="*/ 76328 w 76200"/>
                <a:gd name="connsiteY2" fmla="*/ 76328 h 76200"/>
                <a:gd name="connsiteX3" fmla="*/ 12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28"/>
                  </a:moveTo>
                  <a:lnTo>
                    <a:pt x="76328" y="128"/>
                  </a:lnTo>
                  <a:lnTo>
                    <a:pt x="76328" y="76328"/>
                  </a:lnTo>
                  <a:lnTo>
                    <a:pt x="12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66D16C6E-8285-B611-B4BE-D1AC068CBAF3}"/>
                </a:ext>
              </a:extLst>
            </p:cNvPr>
            <p:cNvSpPr/>
            <p:nvPr/>
          </p:nvSpPr>
          <p:spPr>
            <a:xfrm>
              <a:off x="26782194" y="17046595"/>
              <a:ext cx="76200" cy="76200"/>
            </a:xfrm>
            <a:custGeom>
              <a:avLst/>
              <a:gdLst>
                <a:gd name="connsiteX0" fmla="*/ 128 w 76200"/>
                <a:gd name="connsiteY0" fmla="*/ 136 h 76200"/>
                <a:gd name="connsiteX1" fmla="*/ 76328 w 76200"/>
                <a:gd name="connsiteY1" fmla="*/ 136 h 76200"/>
                <a:gd name="connsiteX2" fmla="*/ 76328 w 76200"/>
                <a:gd name="connsiteY2" fmla="*/ 76336 h 76200"/>
                <a:gd name="connsiteX3" fmla="*/ 12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36"/>
                  </a:moveTo>
                  <a:lnTo>
                    <a:pt x="76328" y="136"/>
                  </a:lnTo>
                  <a:lnTo>
                    <a:pt x="76328" y="76336"/>
                  </a:lnTo>
                  <a:lnTo>
                    <a:pt x="12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C27E4A64-0F3B-30EF-4430-FF0962F43964}"/>
                </a:ext>
              </a:extLst>
            </p:cNvPr>
            <p:cNvSpPr/>
            <p:nvPr/>
          </p:nvSpPr>
          <p:spPr>
            <a:xfrm>
              <a:off x="26782194" y="17503795"/>
              <a:ext cx="76200" cy="76200"/>
            </a:xfrm>
            <a:custGeom>
              <a:avLst/>
              <a:gdLst>
                <a:gd name="connsiteX0" fmla="*/ 128 w 76200"/>
                <a:gd name="connsiteY0" fmla="*/ 184 h 76200"/>
                <a:gd name="connsiteX1" fmla="*/ 76328 w 76200"/>
                <a:gd name="connsiteY1" fmla="*/ 184 h 76200"/>
                <a:gd name="connsiteX2" fmla="*/ 76328 w 76200"/>
                <a:gd name="connsiteY2" fmla="*/ 76384 h 76200"/>
                <a:gd name="connsiteX3" fmla="*/ 128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84"/>
                  </a:moveTo>
                  <a:lnTo>
                    <a:pt x="76328" y="184"/>
                  </a:lnTo>
                  <a:lnTo>
                    <a:pt x="76328" y="76384"/>
                  </a:lnTo>
                  <a:lnTo>
                    <a:pt x="128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F5A6342D-04D5-69A9-5D37-BAC73667BA26}"/>
                </a:ext>
              </a:extLst>
            </p:cNvPr>
            <p:cNvSpPr/>
            <p:nvPr/>
          </p:nvSpPr>
          <p:spPr>
            <a:xfrm>
              <a:off x="26782194" y="17656195"/>
              <a:ext cx="76200" cy="76200"/>
            </a:xfrm>
            <a:custGeom>
              <a:avLst/>
              <a:gdLst>
                <a:gd name="connsiteX0" fmla="*/ 128 w 76200"/>
                <a:gd name="connsiteY0" fmla="*/ 200 h 76200"/>
                <a:gd name="connsiteX1" fmla="*/ 76328 w 76200"/>
                <a:gd name="connsiteY1" fmla="*/ 200 h 76200"/>
                <a:gd name="connsiteX2" fmla="*/ 76328 w 76200"/>
                <a:gd name="connsiteY2" fmla="*/ 76400 h 76200"/>
                <a:gd name="connsiteX3" fmla="*/ 12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00"/>
                  </a:moveTo>
                  <a:lnTo>
                    <a:pt x="76328" y="200"/>
                  </a:lnTo>
                  <a:lnTo>
                    <a:pt x="76328" y="76400"/>
                  </a:lnTo>
                  <a:lnTo>
                    <a:pt x="12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5306393E-158B-CB5C-BCB9-836A32C00992}"/>
                </a:ext>
              </a:extLst>
            </p:cNvPr>
            <p:cNvSpPr/>
            <p:nvPr/>
          </p:nvSpPr>
          <p:spPr>
            <a:xfrm>
              <a:off x="26782194" y="17732395"/>
              <a:ext cx="76200" cy="76200"/>
            </a:xfrm>
            <a:custGeom>
              <a:avLst/>
              <a:gdLst>
                <a:gd name="connsiteX0" fmla="*/ 128 w 76200"/>
                <a:gd name="connsiteY0" fmla="*/ 208 h 76200"/>
                <a:gd name="connsiteX1" fmla="*/ 76328 w 76200"/>
                <a:gd name="connsiteY1" fmla="*/ 208 h 76200"/>
                <a:gd name="connsiteX2" fmla="*/ 76328 w 76200"/>
                <a:gd name="connsiteY2" fmla="*/ 76408 h 76200"/>
                <a:gd name="connsiteX3" fmla="*/ 12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08"/>
                  </a:moveTo>
                  <a:lnTo>
                    <a:pt x="76328" y="208"/>
                  </a:lnTo>
                  <a:lnTo>
                    <a:pt x="76328" y="76408"/>
                  </a:lnTo>
                  <a:lnTo>
                    <a:pt x="12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D45D92A1-C587-6770-5714-41E98E136C32}"/>
                </a:ext>
              </a:extLst>
            </p:cNvPr>
            <p:cNvSpPr/>
            <p:nvPr/>
          </p:nvSpPr>
          <p:spPr>
            <a:xfrm>
              <a:off x="26782194" y="17808595"/>
              <a:ext cx="76200" cy="76200"/>
            </a:xfrm>
            <a:custGeom>
              <a:avLst/>
              <a:gdLst>
                <a:gd name="connsiteX0" fmla="*/ 128 w 76200"/>
                <a:gd name="connsiteY0" fmla="*/ 216 h 76200"/>
                <a:gd name="connsiteX1" fmla="*/ 76328 w 76200"/>
                <a:gd name="connsiteY1" fmla="*/ 216 h 76200"/>
                <a:gd name="connsiteX2" fmla="*/ 76328 w 76200"/>
                <a:gd name="connsiteY2" fmla="*/ 76416 h 76200"/>
                <a:gd name="connsiteX3" fmla="*/ 128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16"/>
                  </a:moveTo>
                  <a:lnTo>
                    <a:pt x="76328" y="216"/>
                  </a:lnTo>
                  <a:lnTo>
                    <a:pt x="76328" y="76416"/>
                  </a:lnTo>
                  <a:lnTo>
                    <a:pt x="128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04B48407-378A-CB86-9FAB-B03C08236F64}"/>
                </a:ext>
              </a:extLst>
            </p:cNvPr>
            <p:cNvSpPr/>
            <p:nvPr/>
          </p:nvSpPr>
          <p:spPr>
            <a:xfrm>
              <a:off x="26858394" y="16208395"/>
              <a:ext cx="76200" cy="76200"/>
            </a:xfrm>
            <a:custGeom>
              <a:avLst/>
              <a:gdLst>
                <a:gd name="connsiteX0" fmla="*/ 136 w 76200"/>
                <a:gd name="connsiteY0" fmla="*/ 48 h 76200"/>
                <a:gd name="connsiteX1" fmla="*/ 76336 w 76200"/>
                <a:gd name="connsiteY1" fmla="*/ 48 h 76200"/>
                <a:gd name="connsiteX2" fmla="*/ 76336 w 76200"/>
                <a:gd name="connsiteY2" fmla="*/ 76248 h 76200"/>
                <a:gd name="connsiteX3" fmla="*/ 13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48"/>
                  </a:moveTo>
                  <a:lnTo>
                    <a:pt x="76336" y="48"/>
                  </a:lnTo>
                  <a:lnTo>
                    <a:pt x="76336" y="76248"/>
                  </a:lnTo>
                  <a:lnTo>
                    <a:pt x="13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40D51CCB-8696-5647-58DB-8EC0484242C4}"/>
                </a:ext>
              </a:extLst>
            </p:cNvPr>
            <p:cNvSpPr/>
            <p:nvPr/>
          </p:nvSpPr>
          <p:spPr>
            <a:xfrm>
              <a:off x="26858394" y="16284595"/>
              <a:ext cx="76200" cy="76200"/>
            </a:xfrm>
            <a:custGeom>
              <a:avLst/>
              <a:gdLst>
                <a:gd name="connsiteX0" fmla="*/ 136 w 76200"/>
                <a:gd name="connsiteY0" fmla="*/ 56 h 76200"/>
                <a:gd name="connsiteX1" fmla="*/ 76336 w 76200"/>
                <a:gd name="connsiteY1" fmla="*/ 56 h 76200"/>
                <a:gd name="connsiteX2" fmla="*/ 76336 w 76200"/>
                <a:gd name="connsiteY2" fmla="*/ 76256 h 76200"/>
                <a:gd name="connsiteX3" fmla="*/ 13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56"/>
                  </a:moveTo>
                  <a:lnTo>
                    <a:pt x="76336" y="56"/>
                  </a:lnTo>
                  <a:lnTo>
                    <a:pt x="76336" y="76256"/>
                  </a:lnTo>
                  <a:lnTo>
                    <a:pt x="13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14C0A2C7-1665-BC45-BC48-C7A936034EF1}"/>
                </a:ext>
              </a:extLst>
            </p:cNvPr>
            <p:cNvSpPr/>
            <p:nvPr/>
          </p:nvSpPr>
          <p:spPr>
            <a:xfrm>
              <a:off x="26858394" y="16360795"/>
              <a:ext cx="76200" cy="76200"/>
            </a:xfrm>
            <a:custGeom>
              <a:avLst/>
              <a:gdLst>
                <a:gd name="connsiteX0" fmla="*/ 136 w 76200"/>
                <a:gd name="connsiteY0" fmla="*/ 64 h 76200"/>
                <a:gd name="connsiteX1" fmla="*/ 76336 w 76200"/>
                <a:gd name="connsiteY1" fmla="*/ 64 h 76200"/>
                <a:gd name="connsiteX2" fmla="*/ 76336 w 76200"/>
                <a:gd name="connsiteY2" fmla="*/ 76264 h 76200"/>
                <a:gd name="connsiteX3" fmla="*/ 13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64"/>
                  </a:moveTo>
                  <a:lnTo>
                    <a:pt x="76336" y="64"/>
                  </a:lnTo>
                  <a:lnTo>
                    <a:pt x="76336" y="76264"/>
                  </a:lnTo>
                  <a:lnTo>
                    <a:pt x="13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EF0F5AF2-F6C0-45D6-F179-20637C5782CC}"/>
                </a:ext>
              </a:extLst>
            </p:cNvPr>
            <p:cNvSpPr/>
            <p:nvPr/>
          </p:nvSpPr>
          <p:spPr>
            <a:xfrm>
              <a:off x="26858394" y="16436995"/>
              <a:ext cx="76200" cy="76200"/>
            </a:xfrm>
            <a:custGeom>
              <a:avLst/>
              <a:gdLst>
                <a:gd name="connsiteX0" fmla="*/ 136 w 76200"/>
                <a:gd name="connsiteY0" fmla="*/ 72 h 76200"/>
                <a:gd name="connsiteX1" fmla="*/ 76336 w 76200"/>
                <a:gd name="connsiteY1" fmla="*/ 72 h 76200"/>
                <a:gd name="connsiteX2" fmla="*/ 76336 w 76200"/>
                <a:gd name="connsiteY2" fmla="*/ 76272 h 76200"/>
                <a:gd name="connsiteX3" fmla="*/ 13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72"/>
                  </a:moveTo>
                  <a:lnTo>
                    <a:pt x="76336" y="72"/>
                  </a:lnTo>
                  <a:lnTo>
                    <a:pt x="76336" y="76272"/>
                  </a:lnTo>
                  <a:lnTo>
                    <a:pt x="13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07CBAA3C-8CD0-8DC2-5D92-921EFD82D9B5}"/>
                </a:ext>
              </a:extLst>
            </p:cNvPr>
            <p:cNvSpPr/>
            <p:nvPr/>
          </p:nvSpPr>
          <p:spPr>
            <a:xfrm>
              <a:off x="26858394" y="16894195"/>
              <a:ext cx="76200" cy="76200"/>
            </a:xfrm>
            <a:custGeom>
              <a:avLst/>
              <a:gdLst>
                <a:gd name="connsiteX0" fmla="*/ 136 w 76200"/>
                <a:gd name="connsiteY0" fmla="*/ 120 h 76200"/>
                <a:gd name="connsiteX1" fmla="*/ 76336 w 76200"/>
                <a:gd name="connsiteY1" fmla="*/ 120 h 76200"/>
                <a:gd name="connsiteX2" fmla="*/ 76336 w 76200"/>
                <a:gd name="connsiteY2" fmla="*/ 76320 h 76200"/>
                <a:gd name="connsiteX3" fmla="*/ 13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20"/>
                  </a:moveTo>
                  <a:lnTo>
                    <a:pt x="76336" y="120"/>
                  </a:lnTo>
                  <a:lnTo>
                    <a:pt x="76336" y="76320"/>
                  </a:lnTo>
                  <a:lnTo>
                    <a:pt x="13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D2007649-C44A-BA11-932A-3DC957D5518B}"/>
                </a:ext>
              </a:extLst>
            </p:cNvPr>
            <p:cNvSpPr/>
            <p:nvPr/>
          </p:nvSpPr>
          <p:spPr>
            <a:xfrm>
              <a:off x="26858394" y="16970395"/>
              <a:ext cx="76200" cy="76200"/>
            </a:xfrm>
            <a:custGeom>
              <a:avLst/>
              <a:gdLst>
                <a:gd name="connsiteX0" fmla="*/ 136 w 76200"/>
                <a:gd name="connsiteY0" fmla="*/ 128 h 76200"/>
                <a:gd name="connsiteX1" fmla="*/ 76336 w 76200"/>
                <a:gd name="connsiteY1" fmla="*/ 128 h 76200"/>
                <a:gd name="connsiteX2" fmla="*/ 76336 w 76200"/>
                <a:gd name="connsiteY2" fmla="*/ 76328 h 76200"/>
                <a:gd name="connsiteX3" fmla="*/ 13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28"/>
                  </a:moveTo>
                  <a:lnTo>
                    <a:pt x="76336" y="128"/>
                  </a:lnTo>
                  <a:lnTo>
                    <a:pt x="76336" y="76328"/>
                  </a:lnTo>
                  <a:lnTo>
                    <a:pt x="13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89239A6F-1B17-64AD-0B62-48C94ABEACDA}"/>
                </a:ext>
              </a:extLst>
            </p:cNvPr>
            <p:cNvSpPr/>
            <p:nvPr/>
          </p:nvSpPr>
          <p:spPr>
            <a:xfrm>
              <a:off x="26858394" y="17046595"/>
              <a:ext cx="76200" cy="76200"/>
            </a:xfrm>
            <a:custGeom>
              <a:avLst/>
              <a:gdLst>
                <a:gd name="connsiteX0" fmla="*/ 136 w 76200"/>
                <a:gd name="connsiteY0" fmla="*/ 136 h 76200"/>
                <a:gd name="connsiteX1" fmla="*/ 76336 w 76200"/>
                <a:gd name="connsiteY1" fmla="*/ 136 h 76200"/>
                <a:gd name="connsiteX2" fmla="*/ 76336 w 76200"/>
                <a:gd name="connsiteY2" fmla="*/ 76336 h 76200"/>
                <a:gd name="connsiteX3" fmla="*/ 13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36"/>
                  </a:moveTo>
                  <a:lnTo>
                    <a:pt x="76336" y="136"/>
                  </a:lnTo>
                  <a:lnTo>
                    <a:pt x="76336" y="76336"/>
                  </a:lnTo>
                  <a:lnTo>
                    <a:pt x="13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4C146B91-EE95-C4E1-1009-E1C6202A1207}"/>
                </a:ext>
              </a:extLst>
            </p:cNvPr>
            <p:cNvSpPr/>
            <p:nvPr/>
          </p:nvSpPr>
          <p:spPr>
            <a:xfrm>
              <a:off x="26858394" y="17122795"/>
              <a:ext cx="76200" cy="76200"/>
            </a:xfrm>
            <a:custGeom>
              <a:avLst/>
              <a:gdLst>
                <a:gd name="connsiteX0" fmla="*/ 136 w 76200"/>
                <a:gd name="connsiteY0" fmla="*/ 144 h 76200"/>
                <a:gd name="connsiteX1" fmla="*/ 76336 w 76200"/>
                <a:gd name="connsiteY1" fmla="*/ 144 h 76200"/>
                <a:gd name="connsiteX2" fmla="*/ 76336 w 76200"/>
                <a:gd name="connsiteY2" fmla="*/ 76344 h 76200"/>
                <a:gd name="connsiteX3" fmla="*/ 13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44"/>
                  </a:moveTo>
                  <a:lnTo>
                    <a:pt x="76336" y="144"/>
                  </a:lnTo>
                  <a:lnTo>
                    <a:pt x="76336" y="76344"/>
                  </a:lnTo>
                  <a:lnTo>
                    <a:pt x="13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AF92478A-5343-E55D-A3EF-E3FE8368BF48}"/>
                </a:ext>
              </a:extLst>
            </p:cNvPr>
            <p:cNvSpPr/>
            <p:nvPr/>
          </p:nvSpPr>
          <p:spPr>
            <a:xfrm>
              <a:off x="26858394" y="17275195"/>
              <a:ext cx="76200" cy="76200"/>
            </a:xfrm>
            <a:custGeom>
              <a:avLst/>
              <a:gdLst>
                <a:gd name="connsiteX0" fmla="*/ 136 w 76200"/>
                <a:gd name="connsiteY0" fmla="*/ 160 h 76200"/>
                <a:gd name="connsiteX1" fmla="*/ 76336 w 76200"/>
                <a:gd name="connsiteY1" fmla="*/ 160 h 76200"/>
                <a:gd name="connsiteX2" fmla="*/ 76336 w 76200"/>
                <a:gd name="connsiteY2" fmla="*/ 76360 h 76200"/>
                <a:gd name="connsiteX3" fmla="*/ 13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60"/>
                  </a:moveTo>
                  <a:lnTo>
                    <a:pt x="76336" y="160"/>
                  </a:lnTo>
                  <a:lnTo>
                    <a:pt x="76336" y="76360"/>
                  </a:lnTo>
                  <a:lnTo>
                    <a:pt x="13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7A1EA280-6C78-A057-170A-184D790C1025}"/>
                </a:ext>
              </a:extLst>
            </p:cNvPr>
            <p:cNvSpPr/>
            <p:nvPr/>
          </p:nvSpPr>
          <p:spPr>
            <a:xfrm>
              <a:off x="26858394" y="17427595"/>
              <a:ext cx="76200" cy="76200"/>
            </a:xfrm>
            <a:custGeom>
              <a:avLst/>
              <a:gdLst>
                <a:gd name="connsiteX0" fmla="*/ 136 w 76200"/>
                <a:gd name="connsiteY0" fmla="*/ 176 h 76200"/>
                <a:gd name="connsiteX1" fmla="*/ 76336 w 76200"/>
                <a:gd name="connsiteY1" fmla="*/ 176 h 76200"/>
                <a:gd name="connsiteX2" fmla="*/ 76336 w 76200"/>
                <a:gd name="connsiteY2" fmla="*/ 76376 h 76200"/>
                <a:gd name="connsiteX3" fmla="*/ 13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76"/>
                  </a:moveTo>
                  <a:lnTo>
                    <a:pt x="76336" y="176"/>
                  </a:lnTo>
                  <a:lnTo>
                    <a:pt x="76336" y="76376"/>
                  </a:lnTo>
                  <a:lnTo>
                    <a:pt x="13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CB2878EF-07A3-4AB9-BEDB-EBC8B0D182ED}"/>
                </a:ext>
              </a:extLst>
            </p:cNvPr>
            <p:cNvSpPr/>
            <p:nvPr/>
          </p:nvSpPr>
          <p:spPr>
            <a:xfrm>
              <a:off x="26858394" y="17808595"/>
              <a:ext cx="76200" cy="76200"/>
            </a:xfrm>
            <a:custGeom>
              <a:avLst/>
              <a:gdLst>
                <a:gd name="connsiteX0" fmla="*/ 136 w 76200"/>
                <a:gd name="connsiteY0" fmla="*/ 216 h 76200"/>
                <a:gd name="connsiteX1" fmla="*/ 76336 w 76200"/>
                <a:gd name="connsiteY1" fmla="*/ 216 h 76200"/>
                <a:gd name="connsiteX2" fmla="*/ 76336 w 76200"/>
                <a:gd name="connsiteY2" fmla="*/ 76416 h 76200"/>
                <a:gd name="connsiteX3" fmla="*/ 13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16"/>
                  </a:moveTo>
                  <a:lnTo>
                    <a:pt x="76336" y="216"/>
                  </a:lnTo>
                  <a:lnTo>
                    <a:pt x="76336" y="76416"/>
                  </a:lnTo>
                  <a:lnTo>
                    <a:pt x="13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DD8A1D86-9326-88F9-1A6B-374BB7BFB0BD}"/>
                </a:ext>
              </a:extLst>
            </p:cNvPr>
            <p:cNvSpPr/>
            <p:nvPr/>
          </p:nvSpPr>
          <p:spPr>
            <a:xfrm>
              <a:off x="26858394" y="17884795"/>
              <a:ext cx="76200" cy="76200"/>
            </a:xfrm>
            <a:custGeom>
              <a:avLst/>
              <a:gdLst>
                <a:gd name="connsiteX0" fmla="*/ 136 w 76200"/>
                <a:gd name="connsiteY0" fmla="*/ 224 h 76200"/>
                <a:gd name="connsiteX1" fmla="*/ 76336 w 76200"/>
                <a:gd name="connsiteY1" fmla="*/ 224 h 76200"/>
                <a:gd name="connsiteX2" fmla="*/ 76336 w 76200"/>
                <a:gd name="connsiteY2" fmla="*/ 76424 h 76200"/>
                <a:gd name="connsiteX3" fmla="*/ 13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24"/>
                  </a:moveTo>
                  <a:lnTo>
                    <a:pt x="76336" y="224"/>
                  </a:lnTo>
                  <a:lnTo>
                    <a:pt x="76336" y="76424"/>
                  </a:lnTo>
                  <a:lnTo>
                    <a:pt x="13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FE00E15A-DA56-C7A0-4A2D-ED458E11DCE9}"/>
                </a:ext>
              </a:extLst>
            </p:cNvPr>
            <p:cNvSpPr/>
            <p:nvPr/>
          </p:nvSpPr>
          <p:spPr>
            <a:xfrm>
              <a:off x="26934594" y="16132195"/>
              <a:ext cx="76200" cy="76200"/>
            </a:xfrm>
            <a:custGeom>
              <a:avLst/>
              <a:gdLst>
                <a:gd name="connsiteX0" fmla="*/ 144 w 76200"/>
                <a:gd name="connsiteY0" fmla="*/ 40 h 76200"/>
                <a:gd name="connsiteX1" fmla="*/ 76344 w 76200"/>
                <a:gd name="connsiteY1" fmla="*/ 40 h 76200"/>
                <a:gd name="connsiteX2" fmla="*/ 76344 w 76200"/>
                <a:gd name="connsiteY2" fmla="*/ 76240 h 76200"/>
                <a:gd name="connsiteX3" fmla="*/ 144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40"/>
                  </a:moveTo>
                  <a:lnTo>
                    <a:pt x="76344" y="40"/>
                  </a:lnTo>
                  <a:lnTo>
                    <a:pt x="76344" y="76240"/>
                  </a:lnTo>
                  <a:lnTo>
                    <a:pt x="144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EE19E43-BD54-C237-CB93-E8510EBF282E}"/>
                </a:ext>
              </a:extLst>
            </p:cNvPr>
            <p:cNvSpPr/>
            <p:nvPr/>
          </p:nvSpPr>
          <p:spPr>
            <a:xfrm>
              <a:off x="26934594" y="16208395"/>
              <a:ext cx="76200" cy="76200"/>
            </a:xfrm>
            <a:custGeom>
              <a:avLst/>
              <a:gdLst>
                <a:gd name="connsiteX0" fmla="*/ 144 w 76200"/>
                <a:gd name="connsiteY0" fmla="*/ 48 h 76200"/>
                <a:gd name="connsiteX1" fmla="*/ 76344 w 76200"/>
                <a:gd name="connsiteY1" fmla="*/ 48 h 76200"/>
                <a:gd name="connsiteX2" fmla="*/ 76344 w 76200"/>
                <a:gd name="connsiteY2" fmla="*/ 76248 h 76200"/>
                <a:gd name="connsiteX3" fmla="*/ 14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48"/>
                  </a:moveTo>
                  <a:lnTo>
                    <a:pt x="76344" y="48"/>
                  </a:lnTo>
                  <a:lnTo>
                    <a:pt x="76344" y="76248"/>
                  </a:lnTo>
                  <a:lnTo>
                    <a:pt x="14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2EEB9054-4F13-CCFA-6AAB-05B21AEC0DDB}"/>
                </a:ext>
              </a:extLst>
            </p:cNvPr>
            <p:cNvSpPr/>
            <p:nvPr/>
          </p:nvSpPr>
          <p:spPr>
            <a:xfrm>
              <a:off x="26934594" y="16284595"/>
              <a:ext cx="76200" cy="76200"/>
            </a:xfrm>
            <a:custGeom>
              <a:avLst/>
              <a:gdLst>
                <a:gd name="connsiteX0" fmla="*/ 144 w 76200"/>
                <a:gd name="connsiteY0" fmla="*/ 56 h 76200"/>
                <a:gd name="connsiteX1" fmla="*/ 76344 w 76200"/>
                <a:gd name="connsiteY1" fmla="*/ 56 h 76200"/>
                <a:gd name="connsiteX2" fmla="*/ 76344 w 76200"/>
                <a:gd name="connsiteY2" fmla="*/ 76256 h 76200"/>
                <a:gd name="connsiteX3" fmla="*/ 14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56"/>
                  </a:moveTo>
                  <a:lnTo>
                    <a:pt x="76344" y="56"/>
                  </a:lnTo>
                  <a:lnTo>
                    <a:pt x="76344" y="76256"/>
                  </a:lnTo>
                  <a:lnTo>
                    <a:pt x="14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7CEDDD1B-BB46-B5D6-BFAC-ECD46327518C}"/>
                </a:ext>
              </a:extLst>
            </p:cNvPr>
            <p:cNvSpPr/>
            <p:nvPr/>
          </p:nvSpPr>
          <p:spPr>
            <a:xfrm>
              <a:off x="26934594" y="16360795"/>
              <a:ext cx="76200" cy="76200"/>
            </a:xfrm>
            <a:custGeom>
              <a:avLst/>
              <a:gdLst>
                <a:gd name="connsiteX0" fmla="*/ 144 w 76200"/>
                <a:gd name="connsiteY0" fmla="*/ 64 h 76200"/>
                <a:gd name="connsiteX1" fmla="*/ 76344 w 76200"/>
                <a:gd name="connsiteY1" fmla="*/ 64 h 76200"/>
                <a:gd name="connsiteX2" fmla="*/ 76344 w 76200"/>
                <a:gd name="connsiteY2" fmla="*/ 76264 h 76200"/>
                <a:gd name="connsiteX3" fmla="*/ 14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64"/>
                  </a:moveTo>
                  <a:lnTo>
                    <a:pt x="76344" y="64"/>
                  </a:lnTo>
                  <a:lnTo>
                    <a:pt x="76344" y="76264"/>
                  </a:lnTo>
                  <a:lnTo>
                    <a:pt x="14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EEBC4490-7983-980A-1F03-7F95066E2649}"/>
                </a:ext>
              </a:extLst>
            </p:cNvPr>
            <p:cNvSpPr/>
            <p:nvPr/>
          </p:nvSpPr>
          <p:spPr>
            <a:xfrm>
              <a:off x="26934594" y="16436995"/>
              <a:ext cx="76200" cy="76200"/>
            </a:xfrm>
            <a:custGeom>
              <a:avLst/>
              <a:gdLst>
                <a:gd name="connsiteX0" fmla="*/ 144 w 76200"/>
                <a:gd name="connsiteY0" fmla="*/ 72 h 76200"/>
                <a:gd name="connsiteX1" fmla="*/ 76344 w 76200"/>
                <a:gd name="connsiteY1" fmla="*/ 72 h 76200"/>
                <a:gd name="connsiteX2" fmla="*/ 76344 w 76200"/>
                <a:gd name="connsiteY2" fmla="*/ 76272 h 76200"/>
                <a:gd name="connsiteX3" fmla="*/ 14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72"/>
                  </a:moveTo>
                  <a:lnTo>
                    <a:pt x="76344" y="72"/>
                  </a:lnTo>
                  <a:lnTo>
                    <a:pt x="76344" y="76272"/>
                  </a:lnTo>
                  <a:lnTo>
                    <a:pt x="14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D557613F-16B2-C842-E709-EDE1D2E9E881}"/>
                </a:ext>
              </a:extLst>
            </p:cNvPr>
            <p:cNvSpPr/>
            <p:nvPr/>
          </p:nvSpPr>
          <p:spPr>
            <a:xfrm>
              <a:off x="26934594" y="16513195"/>
              <a:ext cx="76200" cy="76200"/>
            </a:xfrm>
            <a:custGeom>
              <a:avLst/>
              <a:gdLst>
                <a:gd name="connsiteX0" fmla="*/ 144 w 76200"/>
                <a:gd name="connsiteY0" fmla="*/ 80 h 76200"/>
                <a:gd name="connsiteX1" fmla="*/ 76344 w 76200"/>
                <a:gd name="connsiteY1" fmla="*/ 80 h 76200"/>
                <a:gd name="connsiteX2" fmla="*/ 76344 w 76200"/>
                <a:gd name="connsiteY2" fmla="*/ 76280 h 76200"/>
                <a:gd name="connsiteX3" fmla="*/ 14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0"/>
                  </a:moveTo>
                  <a:lnTo>
                    <a:pt x="76344" y="80"/>
                  </a:lnTo>
                  <a:lnTo>
                    <a:pt x="76344" y="76280"/>
                  </a:lnTo>
                  <a:lnTo>
                    <a:pt x="14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2ABE7BB3-34D3-9DBC-9D72-CAB5574B9437}"/>
                </a:ext>
              </a:extLst>
            </p:cNvPr>
            <p:cNvSpPr/>
            <p:nvPr/>
          </p:nvSpPr>
          <p:spPr>
            <a:xfrm>
              <a:off x="26934594" y="16589395"/>
              <a:ext cx="76200" cy="76200"/>
            </a:xfrm>
            <a:custGeom>
              <a:avLst/>
              <a:gdLst>
                <a:gd name="connsiteX0" fmla="*/ 144 w 76200"/>
                <a:gd name="connsiteY0" fmla="*/ 88 h 76200"/>
                <a:gd name="connsiteX1" fmla="*/ 76344 w 76200"/>
                <a:gd name="connsiteY1" fmla="*/ 88 h 76200"/>
                <a:gd name="connsiteX2" fmla="*/ 76344 w 76200"/>
                <a:gd name="connsiteY2" fmla="*/ 76288 h 76200"/>
                <a:gd name="connsiteX3" fmla="*/ 144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8"/>
                  </a:moveTo>
                  <a:lnTo>
                    <a:pt x="76344" y="88"/>
                  </a:lnTo>
                  <a:lnTo>
                    <a:pt x="76344" y="76288"/>
                  </a:lnTo>
                  <a:lnTo>
                    <a:pt x="144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C83A91D3-B433-2E15-4DE1-FEB18CBD9978}"/>
                </a:ext>
              </a:extLst>
            </p:cNvPr>
            <p:cNvSpPr/>
            <p:nvPr/>
          </p:nvSpPr>
          <p:spPr>
            <a:xfrm>
              <a:off x="26934594" y="16665595"/>
              <a:ext cx="76200" cy="76200"/>
            </a:xfrm>
            <a:custGeom>
              <a:avLst/>
              <a:gdLst>
                <a:gd name="connsiteX0" fmla="*/ 144 w 76200"/>
                <a:gd name="connsiteY0" fmla="*/ 96 h 76200"/>
                <a:gd name="connsiteX1" fmla="*/ 76344 w 76200"/>
                <a:gd name="connsiteY1" fmla="*/ 96 h 76200"/>
                <a:gd name="connsiteX2" fmla="*/ 76344 w 76200"/>
                <a:gd name="connsiteY2" fmla="*/ 76296 h 76200"/>
                <a:gd name="connsiteX3" fmla="*/ 14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96"/>
                  </a:moveTo>
                  <a:lnTo>
                    <a:pt x="76344" y="96"/>
                  </a:lnTo>
                  <a:lnTo>
                    <a:pt x="76344" y="76296"/>
                  </a:lnTo>
                  <a:lnTo>
                    <a:pt x="14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DE37AB32-A58D-A4BB-F11D-A1C9533D604F}"/>
                </a:ext>
              </a:extLst>
            </p:cNvPr>
            <p:cNvSpPr/>
            <p:nvPr/>
          </p:nvSpPr>
          <p:spPr>
            <a:xfrm>
              <a:off x="26934594" y="16741795"/>
              <a:ext cx="76200" cy="76200"/>
            </a:xfrm>
            <a:custGeom>
              <a:avLst/>
              <a:gdLst>
                <a:gd name="connsiteX0" fmla="*/ 144 w 76200"/>
                <a:gd name="connsiteY0" fmla="*/ 104 h 76200"/>
                <a:gd name="connsiteX1" fmla="*/ 76344 w 76200"/>
                <a:gd name="connsiteY1" fmla="*/ 104 h 76200"/>
                <a:gd name="connsiteX2" fmla="*/ 76344 w 76200"/>
                <a:gd name="connsiteY2" fmla="*/ 76304 h 76200"/>
                <a:gd name="connsiteX3" fmla="*/ 14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04"/>
                  </a:moveTo>
                  <a:lnTo>
                    <a:pt x="76344" y="104"/>
                  </a:lnTo>
                  <a:lnTo>
                    <a:pt x="76344" y="76304"/>
                  </a:lnTo>
                  <a:lnTo>
                    <a:pt x="14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7B497DF8-15B0-40BE-8898-BEDA78B65A45}"/>
                </a:ext>
              </a:extLst>
            </p:cNvPr>
            <p:cNvSpPr/>
            <p:nvPr/>
          </p:nvSpPr>
          <p:spPr>
            <a:xfrm>
              <a:off x="26934594" y="16970395"/>
              <a:ext cx="76200" cy="76200"/>
            </a:xfrm>
            <a:custGeom>
              <a:avLst/>
              <a:gdLst>
                <a:gd name="connsiteX0" fmla="*/ 144 w 76200"/>
                <a:gd name="connsiteY0" fmla="*/ 128 h 76200"/>
                <a:gd name="connsiteX1" fmla="*/ 76344 w 76200"/>
                <a:gd name="connsiteY1" fmla="*/ 128 h 76200"/>
                <a:gd name="connsiteX2" fmla="*/ 76344 w 76200"/>
                <a:gd name="connsiteY2" fmla="*/ 76328 h 76200"/>
                <a:gd name="connsiteX3" fmla="*/ 14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28"/>
                  </a:moveTo>
                  <a:lnTo>
                    <a:pt x="76344" y="128"/>
                  </a:lnTo>
                  <a:lnTo>
                    <a:pt x="76344" y="76328"/>
                  </a:lnTo>
                  <a:lnTo>
                    <a:pt x="14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B03CEDAE-A70E-70FD-AFDE-934E72E756E7}"/>
                </a:ext>
              </a:extLst>
            </p:cNvPr>
            <p:cNvSpPr/>
            <p:nvPr/>
          </p:nvSpPr>
          <p:spPr>
            <a:xfrm>
              <a:off x="26934594" y="17046595"/>
              <a:ext cx="76200" cy="76200"/>
            </a:xfrm>
            <a:custGeom>
              <a:avLst/>
              <a:gdLst>
                <a:gd name="connsiteX0" fmla="*/ 144 w 76200"/>
                <a:gd name="connsiteY0" fmla="*/ 136 h 76200"/>
                <a:gd name="connsiteX1" fmla="*/ 76344 w 76200"/>
                <a:gd name="connsiteY1" fmla="*/ 136 h 76200"/>
                <a:gd name="connsiteX2" fmla="*/ 76344 w 76200"/>
                <a:gd name="connsiteY2" fmla="*/ 76336 h 76200"/>
                <a:gd name="connsiteX3" fmla="*/ 14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36"/>
                  </a:moveTo>
                  <a:lnTo>
                    <a:pt x="76344" y="136"/>
                  </a:lnTo>
                  <a:lnTo>
                    <a:pt x="76344" y="76336"/>
                  </a:lnTo>
                  <a:lnTo>
                    <a:pt x="14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742AF764-55B2-9C66-6E87-D07F8EC6A979}"/>
                </a:ext>
              </a:extLst>
            </p:cNvPr>
            <p:cNvSpPr/>
            <p:nvPr/>
          </p:nvSpPr>
          <p:spPr>
            <a:xfrm>
              <a:off x="26934594" y="17275195"/>
              <a:ext cx="76200" cy="76200"/>
            </a:xfrm>
            <a:custGeom>
              <a:avLst/>
              <a:gdLst>
                <a:gd name="connsiteX0" fmla="*/ 144 w 76200"/>
                <a:gd name="connsiteY0" fmla="*/ 160 h 76200"/>
                <a:gd name="connsiteX1" fmla="*/ 76344 w 76200"/>
                <a:gd name="connsiteY1" fmla="*/ 160 h 76200"/>
                <a:gd name="connsiteX2" fmla="*/ 76344 w 76200"/>
                <a:gd name="connsiteY2" fmla="*/ 76360 h 76200"/>
                <a:gd name="connsiteX3" fmla="*/ 14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60"/>
                  </a:moveTo>
                  <a:lnTo>
                    <a:pt x="76344" y="160"/>
                  </a:lnTo>
                  <a:lnTo>
                    <a:pt x="76344" y="76360"/>
                  </a:lnTo>
                  <a:lnTo>
                    <a:pt x="14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127BFD09-E138-8C8F-347E-DBBC17A67665}"/>
                </a:ext>
              </a:extLst>
            </p:cNvPr>
            <p:cNvSpPr/>
            <p:nvPr/>
          </p:nvSpPr>
          <p:spPr>
            <a:xfrm>
              <a:off x="26934594" y="17427595"/>
              <a:ext cx="76200" cy="76200"/>
            </a:xfrm>
            <a:custGeom>
              <a:avLst/>
              <a:gdLst>
                <a:gd name="connsiteX0" fmla="*/ 144 w 76200"/>
                <a:gd name="connsiteY0" fmla="*/ 176 h 76200"/>
                <a:gd name="connsiteX1" fmla="*/ 76344 w 76200"/>
                <a:gd name="connsiteY1" fmla="*/ 176 h 76200"/>
                <a:gd name="connsiteX2" fmla="*/ 76344 w 76200"/>
                <a:gd name="connsiteY2" fmla="*/ 76376 h 76200"/>
                <a:gd name="connsiteX3" fmla="*/ 14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76"/>
                  </a:moveTo>
                  <a:lnTo>
                    <a:pt x="76344" y="176"/>
                  </a:lnTo>
                  <a:lnTo>
                    <a:pt x="76344" y="76376"/>
                  </a:lnTo>
                  <a:lnTo>
                    <a:pt x="14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0AE3800-8D8B-A45D-CE38-B84743947850}"/>
                </a:ext>
              </a:extLst>
            </p:cNvPr>
            <p:cNvSpPr/>
            <p:nvPr/>
          </p:nvSpPr>
          <p:spPr>
            <a:xfrm>
              <a:off x="26934594" y="17503795"/>
              <a:ext cx="76200" cy="76200"/>
            </a:xfrm>
            <a:custGeom>
              <a:avLst/>
              <a:gdLst>
                <a:gd name="connsiteX0" fmla="*/ 144 w 76200"/>
                <a:gd name="connsiteY0" fmla="*/ 184 h 76200"/>
                <a:gd name="connsiteX1" fmla="*/ 76344 w 76200"/>
                <a:gd name="connsiteY1" fmla="*/ 184 h 76200"/>
                <a:gd name="connsiteX2" fmla="*/ 76344 w 76200"/>
                <a:gd name="connsiteY2" fmla="*/ 76384 h 76200"/>
                <a:gd name="connsiteX3" fmla="*/ 14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84"/>
                  </a:moveTo>
                  <a:lnTo>
                    <a:pt x="76344" y="184"/>
                  </a:lnTo>
                  <a:lnTo>
                    <a:pt x="76344" y="76384"/>
                  </a:lnTo>
                  <a:lnTo>
                    <a:pt x="14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9FCEAA0D-A205-2448-D95E-A35A3E141A34}"/>
                </a:ext>
              </a:extLst>
            </p:cNvPr>
            <p:cNvSpPr/>
            <p:nvPr/>
          </p:nvSpPr>
          <p:spPr>
            <a:xfrm>
              <a:off x="26934594" y="17579995"/>
              <a:ext cx="76200" cy="76200"/>
            </a:xfrm>
            <a:custGeom>
              <a:avLst/>
              <a:gdLst>
                <a:gd name="connsiteX0" fmla="*/ 144 w 76200"/>
                <a:gd name="connsiteY0" fmla="*/ 192 h 76200"/>
                <a:gd name="connsiteX1" fmla="*/ 76344 w 76200"/>
                <a:gd name="connsiteY1" fmla="*/ 192 h 76200"/>
                <a:gd name="connsiteX2" fmla="*/ 76344 w 76200"/>
                <a:gd name="connsiteY2" fmla="*/ 76392 h 76200"/>
                <a:gd name="connsiteX3" fmla="*/ 14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92"/>
                  </a:moveTo>
                  <a:lnTo>
                    <a:pt x="76344" y="192"/>
                  </a:lnTo>
                  <a:lnTo>
                    <a:pt x="76344" y="76392"/>
                  </a:lnTo>
                  <a:lnTo>
                    <a:pt x="14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7ABADA8D-B57A-4355-339E-CB42FC743EA0}"/>
                </a:ext>
              </a:extLst>
            </p:cNvPr>
            <p:cNvSpPr/>
            <p:nvPr/>
          </p:nvSpPr>
          <p:spPr>
            <a:xfrm>
              <a:off x="26934594" y="17808595"/>
              <a:ext cx="76200" cy="76200"/>
            </a:xfrm>
            <a:custGeom>
              <a:avLst/>
              <a:gdLst>
                <a:gd name="connsiteX0" fmla="*/ 144 w 76200"/>
                <a:gd name="connsiteY0" fmla="*/ 216 h 76200"/>
                <a:gd name="connsiteX1" fmla="*/ 76344 w 76200"/>
                <a:gd name="connsiteY1" fmla="*/ 216 h 76200"/>
                <a:gd name="connsiteX2" fmla="*/ 76344 w 76200"/>
                <a:gd name="connsiteY2" fmla="*/ 76416 h 76200"/>
                <a:gd name="connsiteX3" fmla="*/ 14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16"/>
                  </a:moveTo>
                  <a:lnTo>
                    <a:pt x="76344" y="216"/>
                  </a:lnTo>
                  <a:lnTo>
                    <a:pt x="76344" y="76416"/>
                  </a:lnTo>
                  <a:lnTo>
                    <a:pt x="14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2D1B93A9-3570-4E47-A289-A50EEE39001E}"/>
                </a:ext>
              </a:extLst>
            </p:cNvPr>
            <p:cNvSpPr/>
            <p:nvPr/>
          </p:nvSpPr>
          <p:spPr>
            <a:xfrm>
              <a:off x="26934594" y="17884795"/>
              <a:ext cx="76200" cy="76200"/>
            </a:xfrm>
            <a:custGeom>
              <a:avLst/>
              <a:gdLst>
                <a:gd name="connsiteX0" fmla="*/ 144 w 76200"/>
                <a:gd name="connsiteY0" fmla="*/ 224 h 76200"/>
                <a:gd name="connsiteX1" fmla="*/ 76344 w 76200"/>
                <a:gd name="connsiteY1" fmla="*/ 224 h 76200"/>
                <a:gd name="connsiteX2" fmla="*/ 76344 w 76200"/>
                <a:gd name="connsiteY2" fmla="*/ 76424 h 76200"/>
                <a:gd name="connsiteX3" fmla="*/ 14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24"/>
                  </a:moveTo>
                  <a:lnTo>
                    <a:pt x="76344" y="224"/>
                  </a:lnTo>
                  <a:lnTo>
                    <a:pt x="76344" y="76424"/>
                  </a:lnTo>
                  <a:lnTo>
                    <a:pt x="14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964989D3-50F6-8EF6-E990-7E87137C849C}"/>
                </a:ext>
              </a:extLst>
            </p:cNvPr>
            <p:cNvSpPr/>
            <p:nvPr/>
          </p:nvSpPr>
          <p:spPr>
            <a:xfrm>
              <a:off x="27010794" y="16284595"/>
              <a:ext cx="76200" cy="76200"/>
            </a:xfrm>
            <a:custGeom>
              <a:avLst/>
              <a:gdLst>
                <a:gd name="connsiteX0" fmla="*/ 152 w 76200"/>
                <a:gd name="connsiteY0" fmla="*/ 56 h 76200"/>
                <a:gd name="connsiteX1" fmla="*/ 76352 w 76200"/>
                <a:gd name="connsiteY1" fmla="*/ 56 h 76200"/>
                <a:gd name="connsiteX2" fmla="*/ 76352 w 76200"/>
                <a:gd name="connsiteY2" fmla="*/ 76256 h 76200"/>
                <a:gd name="connsiteX3" fmla="*/ 15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56"/>
                  </a:moveTo>
                  <a:lnTo>
                    <a:pt x="76352" y="56"/>
                  </a:lnTo>
                  <a:lnTo>
                    <a:pt x="76352" y="76256"/>
                  </a:lnTo>
                  <a:lnTo>
                    <a:pt x="15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D58E860C-1C3D-3B23-A759-65B22BA8E4EE}"/>
                </a:ext>
              </a:extLst>
            </p:cNvPr>
            <p:cNvSpPr/>
            <p:nvPr/>
          </p:nvSpPr>
          <p:spPr>
            <a:xfrm>
              <a:off x="27010794" y="16360795"/>
              <a:ext cx="76200" cy="76200"/>
            </a:xfrm>
            <a:custGeom>
              <a:avLst/>
              <a:gdLst>
                <a:gd name="connsiteX0" fmla="*/ 152 w 76200"/>
                <a:gd name="connsiteY0" fmla="*/ 64 h 76200"/>
                <a:gd name="connsiteX1" fmla="*/ 76352 w 76200"/>
                <a:gd name="connsiteY1" fmla="*/ 64 h 76200"/>
                <a:gd name="connsiteX2" fmla="*/ 76352 w 76200"/>
                <a:gd name="connsiteY2" fmla="*/ 76264 h 76200"/>
                <a:gd name="connsiteX3" fmla="*/ 15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64"/>
                  </a:moveTo>
                  <a:lnTo>
                    <a:pt x="76352" y="64"/>
                  </a:lnTo>
                  <a:lnTo>
                    <a:pt x="76352" y="76264"/>
                  </a:lnTo>
                  <a:lnTo>
                    <a:pt x="15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F08BD0D3-694F-B7A7-F24D-4255A458690B}"/>
                </a:ext>
              </a:extLst>
            </p:cNvPr>
            <p:cNvSpPr/>
            <p:nvPr/>
          </p:nvSpPr>
          <p:spPr>
            <a:xfrm>
              <a:off x="27010794" y="16665595"/>
              <a:ext cx="76200" cy="76200"/>
            </a:xfrm>
            <a:custGeom>
              <a:avLst/>
              <a:gdLst>
                <a:gd name="connsiteX0" fmla="*/ 152 w 76200"/>
                <a:gd name="connsiteY0" fmla="*/ 96 h 76200"/>
                <a:gd name="connsiteX1" fmla="*/ 76352 w 76200"/>
                <a:gd name="connsiteY1" fmla="*/ 96 h 76200"/>
                <a:gd name="connsiteX2" fmla="*/ 76352 w 76200"/>
                <a:gd name="connsiteY2" fmla="*/ 76296 h 76200"/>
                <a:gd name="connsiteX3" fmla="*/ 15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96"/>
                  </a:moveTo>
                  <a:lnTo>
                    <a:pt x="76352" y="96"/>
                  </a:lnTo>
                  <a:lnTo>
                    <a:pt x="76352" y="76296"/>
                  </a:lnTo>
                  <a:lnTo>
                    <a:pt x="15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93C8485C-6232-7590-823E-78FA1B4C8588}"/>
                </a:ext>
              </a:extLst>
            </p:cNvPr>
            <p:cNvSpPr/>
            <p:nvPr/>
          </p:nvSpPr>
          <p:spPr>
            <a:xfrm>
              <a:off x="27010794" y="17046595"/>
              <a:ext cx="76200" cy="76200"/>
            </a:xfrm>
            <a:custGeom>
              <a:avLst/>
              <a:gdLst>
                <a:gd name="connsiteX0" fmla="*/ 152 w 76200"/>
                <a:gd name="connsiteY0" fmla="*/ 136 h 76200"/>
                <a:gd name="connsiteX1" fmla="*/ 76352 w 76200"/>
                <a:gd name="connsiteY1" fmla="*/ 136 h 76200"/>
                <a:gd name="connsiteX2" fmla="*/ 76352 w 76200"/>
                <a:gd name="connsiteY2" fmla="*/ 76336 h 76200"/>
                <a:gd name="connsiteX3" fmla="*/ 15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36"/>
                  </a:moveTo>
                  <a:lnTo>
                    <a:pt x="76352" y="136"/>
                  </a:lnTo>
                  <a:lnTo>
                    <a:pt x="76352" y="76336"/>
                  </a:lnTo>
                  <a:lnTo>
                    <a:pt x="15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BBDC1798-69E0-CBD1-CDFE-2E51B3451393}"/>
                </a:ext>
              </a:extLst>
            </p:cNvPr>
            <p:cNvSpPr/>
            <p:nvPr/>
          </p:nvSpPr>
          <p:spPr>
            <a:xfrm>
              <a:off x="27010794" y="17198995"/>
              <a:ext cx="76200" cy="76200"/>
            </a:xfrm>
            <a:custGeom>
              <a:avLst/>
              <a:gdLst>
                <a:gd name="connsiteX0" fmla="*/ 152 w 76200"/>
                <a:gd name="connsiteY0" fmla="*/ 152 h 76200"/>
                <a:gd name="connsiteX1" fmla="*/ 76352 w 76200"/>
                <a:gd name="connsiteY1" fmla="*/ 152 h 76200"/>
                <a:gd name="connsiteX2" fmla="*/ 76352 w 76200"/>
                <a:gd name="connsiteY2" fmla="*/ 76352 h 76200"/>
                <a:gd name="connsiteX3" fmla="*/ 15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52"/>
                  </a:moveTo>
                  <a:lnTo>
                    <a:pt x="76352" y="152"/>
                  </a:lnTo>
                  <a:lnTo>
                    <a:pt x="76352" y="76352"/>
                  </a:lnTo>
                  <a:lnTo>
                    <a:pt x="15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B1F13FA1-11E7-2ABD-7057-6DFC87E1B737}"/>
                </a:ext>
              </a:extLst>
            </p:cNvPr>
            <p:cNvSpPr/>
            <p:nvPr/>
          </p:nvSpPr>
          <p:spPr>
            <a:xfrm>
              <a:off x="27010794" y="17275195"/>
              <a:ext cx="76200" cy="76200"/>
            </a:xfrm>
            <a:custGeom>
              <a:avLst/>
              <a:gdLst>
                <a:gd name="connsiteX0" fmla="*/ 152 w 76200"/>
                <a:gd name="connsiteY0" fmla="*/ 160 h 76200"/>
                <a:gd name="connsiteX1" fmla="*/ 76352 w 76200"/>
                <a:gd name="connsiteY1" fmla="*/ 160 h 76200"/>
                <a:gd name="connsiteX2" fmla="*/ 76352 w 76200"/>
                <a:gd name="connsiteY2" fmla="*/ 76360 h 76200"/>
                <a:gd name="connsiteX3" fmla="*/ 15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60"/>
                  </a:moveTo>
                  <a:lnTo>
                    <a:pt x="76352" y="160"/>
                  </a:lnTo>
                  <a:lnTo>
                    <a:pt x="76352" y="76360"/>
                  </a:lnTo>
                  <a:lnTo>
                    <a:pt x="15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0179B630-6505-F4B1-2899-09A36C34B4BD}"/>
                </a:ext>
              </a:extLst>
            </p:cNvPr>
            <p:cNvSpPr/>
            <p:nvPr/>
          </p:nvSpPr>
          <p:spPr>
            <a:xfrm>
              <a:off x="27010794" y="17503795"/>
              <a:ext cx="76200" cy="76200"/>
            </a:xfrm>
            <a:custGeom>
              <a:avLst/>
              <a:gdLst>
                <a:gd name="connsiteX0" fmla="*/ 152 w 76200"/>
                <a:gd name="connsiteY0" fmla="*/ 184 h 76200"/>
                <a:gd name="connsiteX1" fmla="*/ 76352 w 76200"/>
                <a:gd name="connsiteY1" fmla="*/ 184 h 76200"/>
                <a:gd name="connsiteX2" fmla="*/ 76352 w 76200"/>
                <a:gd name="connsiteY2" fmla="*/ 76384 h 76200"/>
                <a:gd name="connsiteX3" fmla="*/ 15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84"/>
                  </a:moveTo>
                  <a:lnTo>
                    <a:pt x="76352" y="184"/>
                  </a:lnTo>
                  <a:lnTo>
                    <a:pt x="76352" y="76384"/>
                  </a:lnTo>
                  <a:lnTo>
                    <a:pt x="15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6D30B00F-FAC5-E24D-0ABF-394CA3AE6034}"/>
                </a:ext>
              </a:extLst>
            </p:cNvPr>
            <p:cNvSpPr/>
            <p:nvPr/>
          </p:nvSpPr>
          <p:spPr>
            <a:xfrm>
              <a:off x="27010794" y="17732395"/>
              <a:ext cx="76200" cy="76200"/>
            </a:xfrm>
            <a:custGeom>
              <a:avLst/>
              <a:gdLst>
                <a:gd name="connsiteX0" fmla="*/ 152 w 76200"/>
                <a:gd name="connsiteY0" fmla="*/ 208 h 76200"/>
                <a:gd name="connsiteX1" fmla="*/ 76352 w 76200"/>
                <a:gd name="connsiteY1" fmla="*/ 208 h 76200"/>
                <a:gd name="connsiteX2" fmla="*/ 76352 w 76200"/>
                <a:gd name="connsiteY2" fmla="*/ 76408 h 76200"/>
                <a:gd name="connsiteX3" fmla="*/ 15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08"/>
                  </a:moveTo>
                  <a:lnTo>
                    <a:pt x="76352" y="208"/>
                  </a:lnTo>
                  <a:lnTo>
                    <a:pt x="76352" y="76408"/>
                  </a:lnTo>
                  <a:lnTo>
                    <a:pt x="15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686A9E27-EE7C-DC8E-1651-3380EF6AE51F}"/>
                </a:ext>
              </a:extLst>
            </p:cNvPr>
            <p:cNvSpPr/>
            <p:nvPr/>
          </p:nvSpPr>
          <p:spPr>
            <a:xfrm>
              <a:off x="27086994" y="16055995"/>
              <a:ext cx="76200" cy="76200"/>
            </a:xfrm>
            <a:custGeom>
              <a:avLst/>
              <a:gdLst>
                <a:gd name="connsiteX0" fmla="*/ 160 w 76200"/>
                <a:gd name="connsiteY0" fmla="*/ 32 h 76200"/>
                <a:gd name="connsiteX1" fmla="*/ 76360 w 76200"/>
                <a:gd name="connsiteY1" fmla="*/ 32 h 76200"/>
                <a:gd name="connsiteX2" fmla="*/ 76360 w 76200"/>
                <a:gd name="connsiteY2" fmla="*/ 76232 h 76200"/>
                <a:gd name="connsiteX3" fmla="*/ 16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32"/>
                  </a:moveTo>
                  <a:lnTo>
                    <a:pt x="76360" y="32"/>
                  </a:lnTo>
                  <a:lnTo>
                    <a:pt x="76360" y="76232"/>
                  </a:lnTo>
                  <a:lnTo>
                    <a:pt x="16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E5DB03DD-91E6-5660-1047-3AC9B068D97C}"/>
                </a:ext>
              </a:extLst>
            </p:cNvPr>
            <p:cNvSpPr/>
            <p:nvPr/>
          </p:nvSpPr>
          <p:spPr>
            <a:xfrm>
              <a:off x="27086994" y="16132195"/>
              <a:ext cx="76200" cy="76200"/>
            </a:xfrm>
            <a:custGeom>
              <a:avLst/>
              <a:gdLst>
                <a:gd name="connsiteX0" fmla="*/ 160 w 76200"/>
                <a:gd name="connsiteY0" fmla="*/ 40 h 76200"/>
                <a:gd name="connsiteX1" fmla="*/ 76360 w 76200"/>
                <a:gd name="connsiteY1" fmla="*/ 40 h 76200"/>
                <a:gd name="connsiteX2" fmla="*/ 76360 w 76200"/>
                <a:gd name="connsiteY2" fmla="*/ 76240 h 76200"/>
                <a:gd name="connsiteX3" fmla="*/ 16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40"/>
                  </a:moveTo>
                  <a:lnTo>
                    <a:pt x="76360" y="40"/>
                  </a:lnTo>
                  <a:lnTo>
                    <a:pt x="76360" y="76240"/>
                  </a:lnTo>
                  <a:lnTo>
                    <a:pt x="16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6A9F0E1F-92C7-019E-FBCF-793FF175E8F9}"/>
                </a:ext>
              </a:extLst>
            </p:cNvPr>
            <p:cNvSpPr/>
            <p:nvPr/>
          </p:nvSpPr>
          <p:spPr>
            <a:xfrm>
              <a:off x="27086994" y="16360795"/>
              <a:ext cx="76200" cy="76200"/>
            </a:xfrm>
            <a:custGeom>
              <a:avLst/>
              <a:gdLst>
                <a:gd name="connsiteX0" fmla="*/ 160 w 76200"/>
                <a:gd name="connsiteY0" fmla="*/ 64 h 76200"/>
                <a:gd name="connsiteX1" fmla="*/ 76360 w 76200"/>
                <a:gd name="connsiteY1" fmla="*/ 64 h 76200"/>
                <a:gd name="connsiteX2" fmla="*/ 76360 w 76200"/>
                <a:gd name="connsiteY2" fmla="*/ 76264 h 76200"/>
                <a:gd name="connsiteX3" fmla="*/ 16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64"/>
                  </a:moveTo>
                  <a:lnTo>
                    <a:pt x="76360" y="64"/>
                  </a:lnTo>
                  <a:lnTo>
                    <a:pt x="76360" y="76264"/>
                  </a:lnTo>
                  <a:lnTo>
                    <a:pt x="16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B45CD62A-B3D5-3AAB-5F02-A1C2FAD07E2D}"/>
                </a:ext>
              </a:extLst>
            </p:cNvPr>
            <p:cNvSpPr/>
            <p:nvPr/>
          </p:nvSpPr>
          <p:spPr>
            <a:xfrm>
              <a:off x="27086994" y="16436995"/>
              <a:ext cx="76200" cy="76200"/>
            </a:xfrm>
            <a:custGeom>
              <a:avLst/>
              <a:gdLst>
                <a:gd name="connsiteX0" fmla="*/ 160 w 76200"/>
                <a:gd name="connsiteY0" fmla="*/ 72 h 76200"/>
                <a:gd name="connsiteX1" fmla="*/ 76360 w 76200"/>
                <a:gd name="connsiteY1" fmla="*/ 72 h 76200"/>
                <a:gd name="connsiteX2" fmla="*/ 76360 w 76200"/>
                <a:gd name="connsiteY2" fmla="*/ 76272 h 76200"/>
                <a:gd name="connsiteX3" fmla="*/ 16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72"/>
                  </a:moveTo>
                  <a:lnTo>
                    <a:pt x="76360" y="72"/>
                  </a:lnTo>
                  <a:lnTo>
                    <a:pt x="76360" y="76272"/>
                  </a:lnTo>
                  <a:lnTo>
                    <a:pt x="16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7F0D5B40-4171-E0E3-2CF1-DDE7E2AD7CCB}"/>
                </a:ext>
              </a:extLst>
            </p:cNvPr>
            <p:cNvSpPr/>
            <p:nvPr/>
          </p:nvSpPr>
          <p:spPr>
            <a:xfrm>
              <a:off x="27086994" y="16513195"/>
              <a:ext cx="76200" cy="76200"/>
            </a:xfrm>
            <a:custGeom>
              <a:avLst/>
              <a:gdLst>
                <a:gd name="connsiteX0" fmla="*/ 160 w 76200"/>
                <a:gd name="connsiteY0" fmla="*/ 80 h 76200"/>
                <a:gd name="connsiteX1" fmla="*/ 76360 w 76200"/>
                <a:gd name="connsiteY1" fmla="*/ 80 h 76200"/>
                <a:gd name="connsiteX2" fmla="*/ 76360 w 76200"/>
                <a:gd name="connsiteY2" fmla="*/ 76280 h 76200"/>
                <a:gd name="connsiteX3" fmla="*/ 16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80"/>
                  </a:moveTo>
                  <a:lnTo>
                    <a:pt x="76360" y="80"/>
                  </a:lnTo>
                  <a:lnTo>
                    <a:pt x="76360" y="76280"/>
                  </a:lnTo>
                  <a:lnTo>
                    <a:pt x="16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55405468-DBF5-EA82-2438-AF78868FA7CD}"/>
                </a:ext>
              </a:extLst>
            </p:cNvPr>
            <p:cNvSpPr/>
            <p:nvPr/>
          </p:nvSpPr>
          <p:spPr>
            <a:xfrm>
              <a:off x="27086994" y="16665595"/>
              <a:ext cx="76200" cy="76200"/>
            </a:xfrm>
            <a:custGeom>
              <a:avLst/>
              <a:gdLst>
                <a:gd name="connsiteX0" fmla="*/ 160 w 76200"/>
                <a:gd name="connsiteY0" fmla="*/ 96 h 76200"/>
                <a:gd name="connsiteX1" fmla="*/ 76360 w 76200"/>
                <a:gd name="connsiteY1" fmla="*/ 96 h 76200"/>
                <a:gd name="connsiteX2" fmla="*/ 76360 w 76200"/>
                <a:gd name="connsiteY2" fmla="*/ 76296 h 76200"/>
                <a:gd name="connsiteX3" fmla="*/ 16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96"/>
                  </a:moveTo>
                  <a:lnTo>
                    <a:pt x="76360" y="96"/>
                  </a:lnTo>
                  <a:lnTo>
                    <a:pt x="76360" y="76296"/>
                  </a:lnTo>
                  <a:lnTo>
                    <a:pt x="16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C7FF0E87-8BE9-DF86-8296-712451B38BEE}"/>
                </a:ext>
              </a:extLst>
            </p:cNvPr>
            <p:cNvSpPr/>
            <p:nvPr/>
          </p:nvSpPr>
          <p:spPr>
            <a:xfrm>
              <a:off x="27086994" y="16741795"/>
              <a:ext cx="76200" cy="76200"/>
            </a:xfrm>
            <a:custGeom>
              <a:avLst/>
              <a:gdLst>
                <a:gd name="connsiteX0" fmla="*/ 160 w 76200"/>
                <a:gd name="connsiteY0" fmla="*/ 104 h 76200"/>
                <a:gd name="connsiteX1" fmla="*/ 76360 w 76200"/>
                <a:gd name="connsiteY1" fmla="*/ 104 h 76200"/>
                <a:gd name="connsiteX2" fmla="*/ 76360 w 76200"/>
                <a:gd name="connsiteY2" fmla="*/ 76304 h 76200"/>
                <a:gd name="connsiteX3" fmla="*/ 16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04"/>
                  </a:moveTo>
                  <a:lnTo>
                    <a:pt x="76360" y="104"/>
                  </a:lnTo>
                  <a:lnTo>
                    <a:pt x="76360" y="76304"/>
                  </a:lnTo>
                  <a:lnTo>
                    <a:pt x="16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725E7E86-329C-D468-C569-78326C14CD6F}"/>
                </a:ext>
              </a:extLst>
            </p:cNvPr>
            <p:cNvSpPr/>
            <p:nvPr/>
          </p:nvSpPr>
          <p:spPr>
            <a:xfrm>
              <a:off x="27086994" y="17046595"/>
              <a:ext cx="76200" cy="76200"/>
            </a:xfrm>
            <a:custGeom>
              <a:avLst/>
              <a:gdLst>
                <a:gd name="connsiteX0" fmla="*/ 160 w 76200"/>
                <a:gd name="connsiteY0" fmla="*/ 136 h 76200"/>
                <a:gd name="connsiteX1" fmla="*/ 76360 w 76200"/>
                <a:gd name="connsiteY1" fmla="*/ 136 h 76200"/>
                <a:gd name="connsiteX2" fmla="*/ 76360 w 76200"/>
                <a:gd name="connsiteY2" fmla="*/ 76336 h 76200"/>
                <a:gd name="connsiteX3" fmla="*/ 16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36"/>
                  </a:moveTo>
                  <a:lnTo>
                    <a:pt x="76360" y="136"/>
                  </a:lnTo>
                  <a:lnTo>
                    <a:pt x="76360" y="76336"/>
                  </a:lnTo>
                  <a:lnTo>
                    <a:pt x="16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96B166AE-6DBA-6662-0501-8545D288500F}"/>
                </a:ext>
              </a:extLst>
            </p:cNvPr>
            <p:cNvSpPr/>
            <p:nvPr/>
          </p:nvSpPr>
          <p:spPr>
            <a:xfrm>
              <a:off x="27086994" y="17275195"/>
              <a:ext cx="76200" cy="76200"/>
            </a:xfrm>
            <a:custGeom>
              <a:avLst/>
              <a:gdLst>
                <a:gd name="connsiteX0" fmla="*/ 160 w 76200"/>
                <a:gd name="connsiteY0" fmla="*/ 160 h 76200"/>
                <a:gd name="connsiteX1" fmla="*/ 76360 w 76200"/>
                <a:gd name="connsiteY1" fmla="*/ 160 h 76200"/>
                <a:gd name="connsiteX2" fmla="*/ 76360 w 76200"/>
                <a:gd name="connsiteY2" fmla="*/ 76360 h 76200"/>
                <a:gd name="connsiteX3" fmla="*/ 16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0"/>
                  </a:moveTo>
                  <a:lnTo>
                    <a:pt x="76360" y="160"/>
                  </a:lnTo>
                  <a:lnTo>
                    <a:pt x="76360" y="76360"/>
                  </a:lnTo>
                  <a:lnTo>
                    <a:pt x="16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FE4C16EA-69E7-C6F6-D904-BF394686492B}"/>
                </a:ext>
              </a:extLst>
            </p:cNvPr>
            <p:cNvSpPr/>
            <p:nvPr/>
          </p:nvSpPr>
          <p:spPr>
            <a:xfrm>
              <a:off x="27086994" y="17351395"/>
              <a:ext cx="76200" cy="76200"/>
            </a:xfrm>
            <a:custGeom>
              <a:avLst/>
              <a:gdLst>
                <a:gd name="connsiteX0" fmla="*/ 160 w 76200"/>
                <a:gd name="connsiteY0" fmla="*/ 168 h 76200"/>
                <a:gd name="connsiteX1" fmla="*/ 76360 w 76200"/>
                <a:gd name="connsiteY1" fmla="*/ 168 h 76200"/>
                <a:gd name="connsiteX2" fmla="*/ 76360 w 76200"/>
                <a:gd name="connsiteY2" fmla="*/ 76368 h 76200"/>
                <a:gd name="connsiteX3" fmla="*/ 160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8"/>
                  </a:moveTo>
                  <a:lnTo>
                    <a:pt x="76360" y="168"/>
                  </a:lnTo>
                  <a:lnTo>
                    <a:pt x="76360" y="76368"/>
                  </a:lnTo>
                  <a:lnTo>
                    <a:pt x="160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4E9760AF-CBE6-29B9-CDA3-F4E79BDFF0B3}"/>
                </a:ext>
              </a:extLst>
            </p:cNvPr>
            <p:cNvSpPr/>
            <p:nvPr/>
          </p:nvSpPr>
          <p:spPr>
            <a:xfrm>
              <a:off x="27086994" y="17427595"/>
              <a:ext cx="76200" cy="76200"/>
            </a:xfrm>
            <a:custGeom>
              <a:avLst/>
              <a:gdLst>
                <a:gd name="connsiteX0" fmla="*/ 160 w 76200"/>
                <a:gd name="connsiteY0" fmla="*/ 176 h 76200"/>
                <a:gd name="connsiteX1" fmla="*/ 76360 w 76200"/>
                <a:gd name="connsiteY1" fmla="*/ 176 h 76200"/>
                <a:gd name="connsiteX2" fmla="*/ 76360 w 76200"/>
                <a:gd name="connsiteY2" fmla="*/ 76376 h 76200"/>
                <a:gd name="connsiteX3" fmla="*/ 16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76"/>
                  </a:moveTo>
                  <a:lnTo>
                    <a:pt x="76360" y="176"/>
                  </a:lnTo>
                  <a:lnTo>
                    <a:pt x="76360" y="76376"/>
                  </a:lnTo>
                  <a:lnTo>
                    <a:pt x="16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C417ED60-4632-4F8B-0EEE-89B5CCCE1C28}"/>
                </a:ext>
              </a:extLst>
            </p:cNvPr>
            <p:cNvSpPr/>
            <p:nvPr/>
          </p:nvSpPr>
          <p:spPr>
            <a:xfrm>
              <a:off x="27086994" y="17503795"/>
              <a:ext cx="76200" cy="76200"/>
            </a:xfrm>
            <a:custGeom>
              <a:avLst/>
              <a:gdLst>
                <a:gd name="connsiteX0" fmla="*/ 160 w 76200"/>
                <a:gd name="connsiteY0" fmla="*/ 184 h 76200"/>
                <a:gd name="connsiteX1" fmla="*/ 76360 w 76200"/>
                <a:gd name="connsiteY1" fmla="*/ 184 h 76200"/>
                <a:gd name="connsiteX2" fmla="*/ 76360 w 76200"/>
                <a:gd name="connsiteY2" fmla="*/ 76384 h 76200"/>
                <a:gd name="connsiteX3" fmla="*/ 16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84"/>
                  </a:moveTo>
                  <a:lnTo>
                    <a:pt x="76360" y="184"/>
                  </a:lnTo>
                  <a:lnTo>
                    <a:pt x="76360" y="76384"/>
                  </a:lnTo>
                  <a:lnTo>
                    <a:pt x="16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7D5E04A-590A-C91C-3284-3B415E2689D1}"/>
                </a:ext>
              </a:extLst>
            </p:cNvPr>
            <p:cNvSpPr/>
            <p:nvPr/>
          </p:nvSpPr>
          <p:spPr>
            <a:xfrm>
              <a:off x="27086994" y="17579995"/>
              <a:ext cx="76200" cy="76200"/>
            </a:xfrm>
            <a:custGeom>
              <a:avLst/>
              <a:gdLst>
                <a:gd name="connsiteX0" fmla="*/ 160 w 76200"/>
                <a:gd name="connsiteY0" fmla="*/ 192 h 76200"/>
                <a:gd name="connsiteX1" fmla="*/ 76360 w 76200"/>
                <a:gd name="connsiteY1" fmla="*/ 192 h 76200"/>
                <a:gd name="connsiteX2" fmla="*/ 76360 w 76200"/>
                <a:gd name="connsiteY2" fmla="*/ 76392 h 76200"/>
                <a:gd name="connsiteX3" fmla="*/ 16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92"/>
                  </a:moveTo>
                  <a:lnTo>
                    <a:pt x="76360" y="192"/>
                  </a:lnTo>
                  <a:lnTo>
                    <a:pt x="76360" y="76392"/>
                  </a:lnTo>
                  <a:lnTo>
                    <a:pt x="16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99932772-8EBA-4D19-03D8-434FC1D6E521}"/>
                </a:ext>
              </a:extLst>
            </p:cNvPr>
            <p:cNvSpPr/>
            <p:nvPr/>
          </p:nvSpPr>
          <p:spPr>
            <a:xfrm>
              <a:off x="27086994" y="17656195"/>
              <a:ext cx="76200" cy="76200"/>
            </a:xfrm>
            <a:custGeom>
              <a:avLst/>
              <a:gdLst>
                <a:gd name="connsiteX0" fmla="*/ 160 w 76200"/>
                <a:gd name="connsiteY0" fmla="*/ 200 h 76200"/>
                <a:gd name="connsiteX1" fmla="*/ 76360 w 76200"/>
                <a:gd name="connsiteY1" fmla="*/ 200 h 76200"/>
                <a:gd name="connsiteX2" fmla="*/ 76360 w 76200"/>
                <a:gd name="connsiteY2" fmla="*/ 76400 h 76200"/>
                <a:gd name="connsiteX3" fmla="*/ 16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0"/>
                  </a:moveTo>
                  <a:lnTo>
                    <a:pt x="76360" y="200"/>
                  </a:lnTo>
                  <a:lnTo>
                    <a:pt x="76360" y="76400"/>
                  </a:lnTo>
                  <a:lnTo>
                    <a:pt x="16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1848559A-B795-19F5-B42D-CD38020797CD}"/>
                </a:ext>
              </a:extLst>
            </p:cNvPr>
            <p:cNvSpPr/>
            <p:nvPr/>
          </p:nvSpPr>
          <p:spPr>
            <a:xfrm>
              <a:off x="27086994" y="17732395"/>
              <a:ext cx="76200" cy="76200"/>
            </a:xfrm>
            <a:custGeom>
              <a:avLst/>
              <a:gdLst>
                <a:gd name="connsiteX0" fmla="*/ 160 w 76200"/>
                <a:gd name="connsiteY0" fmla="*/ 208 h 76200"/>
                <a:gd name="connsiteX1" fmla="*/ 76360 w 76200"/>
                <a:gd name="connsiteY1" fmla="*/ 208 h 76200"/>
                <a:gd name="connsiteX2" fmla="*/ 76360 w 76200"/>
                <a:gd name="connsiteY2" fmla="*/ 76408 h 76200"/>
                <a:gd name="connsiteX3" fmla="*/ 16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8"/>
                  </a:moveTo>
                  <a:lnTo>
                    <a:pt x="76360" y="208"/>
                  </a:lnTo>
                  <a:lnTo>
                    <a:pt x="76360" y="76408"/>
                  </a:lnTo>
                  <a:lnTo>
                    <a:pt x="16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BC4B2393-283A-2C55-B4A6-2E6C90442565}"/>
                </a:ext>
              </a:extLst>
            </p:cNvPr>
            <p:cNvSpPr/>
            <p:nvPr/>
          </p:nvSpPr>
          <p:spPr>
            <a:xfrm>
              <a:off x="27163194" y="16665595"/>
              <a:ext cx="76200" cy="76200"/>
            </a:xfrm>
            <a:custGeom>
              <a:avLst/>
              <a:gdLst>
                <a:gd name="connsiteX0" fmla="*/ 168 w 76200"/>
                <a:gd name="connsiteY0" fmla="*/ 96 h 76200"/>
                <a:gd name="connsiteX1" fmla="*/ 76368 w 76200"/>
                <a:gd name="connsiteY1" fmla="*/ 96 h 76200"/>
                <a:gd name="connsiteX2" fmla="*/ 76368 w 76200"/>
                <a:gd name="connsiteY2" fmla="*/ 76296 h 76200"/>
                <a:gd name="connsiteX3" fmla="*/ 16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96"/>
                  </a:moveTo>
                  <a:lnTo>
                    <a:pt x="76368" y="96"/>
                  </a:lnTo>
                  <a:lnTo>
                    <a:pt x="76368" y="76296"/>
                  </a:lnTo>
                  <a:lnTo>
                    <a:pt x="16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7B9A46DB-D020-52E0-7E39-B740C9E98ABD}"/>
                </a:ext>
              </a:extLst>
            </p:cNvPr>
            <p:cNvSpPr/>
            <p:nvPr/>
          </p:nvSpPr>
          <p:spPr>
            <a:xfrm>
              <a:off x="27163194" y="16817995"/>
              <a:ext cx="76200" cy="76200"/>
            </a:xfrm>
            <a:custGeom>
              <a:avLst/>
              <a:gdLst>
                <a:gd name="connsiteX0" fmla="*/ 168 w 76200"/>
                <a:gd name="connsiteY0" fmla="*/ 112 h 76200"/>
                <a:gd name="connsiteX1" fmla="*/ 76368 w 76200"/>
                <a:gd name="connsiteY1" fmla="*/ 112 h 76200"/>
                <a:gd name="connsiteX2" fmla="*/ 76368 w 76200"/>
                <a:gd name="connsiteY2" fmla="*/ 76312 h 76200"/>
                <a:gd name="connsiteX3" fmla="*/ 16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12"/>
                  </a:moveTo>
                  <a:lnTo>
                    <a:pt x="76368" y="112"/>
                  </a:lnTo>
                  <a:lnTo>
                    <a:pt x="76368" y="76312"/>
                  </a:lnTo>
                  <a:lnTo>
                    <a:pt x="16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65973773-E56F-2C29-F3E5-9A8E4CC5C656}"/>
                </a:ext>
              </a:extLst>
            </p:cNvPr>
            <p:cNvSpPr/>
            <p:nvPr/>
          </p:nvSpPr>
          <p:spPr>
            <a:xfrm>
              <a:off x="27163194" y="16894195"/>
              <a:ext cx="76200" cy="76200"/>
            </a:xfrm>
            <a:custGeom>
              <a:avLst/>
              <a:gdLst>
                <a:gd name="connsiteX0" fmla="*/ 168 w 76200"/>
                <a:gd name="connsiteY0" fmla="*/ 120 h 76200"/>
                <a:gd name="connsiteX1" fmla="*/ 76368 w 76200"/>
                <a:gd name="connsiteY1" fmla="*/ 120 h 76200"/>
                <a:gd name="connsiteX2" fmla="*/ 76368 w 76200"/>
                <a:gd name="connsiteY2" fmla="*/ 76320 h 76200"/>
                <a:gd name="connsiteX3" fmla="*/ 16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20"/>
                  </a:moveTo>
                  <a:lnTo>
                    <a:pt x="76368" y="120"/>
                  </a:lnTo>
                  <a:lnTo>
                    <a:pt x="76368" y="76320"/>
                  </a:lnTo>
                  <a:lnTo>
                    <a:pt x="16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0140428C-8423-757D-50A4-6DC4378C920B}"/>
                </a:ext>
              </a:extLst>
            </p:cNvPr>
            <p:cNvSpPr/>
            <p:nvPr/>
          </p:nvSpPr>
          <p:spPr>
            <a:xfrm>
              <a:off x="27163194" y="17122795"/>
              <a:ext cx="76200" cy="76200"/>
            </a:xfrm>
            <a:custGeom>
              <a:avLst/>
              <a:gdLst>
                <a:gd name="connsiteX0" fmla="*/ 168 w 76200"/>
                <a:gd name="connsiteY0" fmla="*/ 144 h 76200"/>
                <a:gd name="connsiteX1" fmla="*/ 76368 w 76200"/>
                <a:gd name="connsiteY1" fmla="*/ 144 h 76200"/>
                <a:gd name="connsiteX2" fmla="*/ 76368 w 76200"/>
                <a:gd name="connsiteY2" fmla="*/ 76344 h 76200"/>
                <a:gd name="connsiteX3" fmla="*/ 16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44"/>
                  </a:moveTo>
                  <a:lnTo>
                    <a:pt x="76368" y="144"/>
                  </a:lnTo>
                  <a:lnTo>
                    <a:pt x="76368" y="76344"/>
                  </a:lnTo>
                  <a:lnTo>
                    <a:pt x="16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42E0F4B7-69B7-473D-6AC3-AAC6C2BF476B}"/>
                </a:ext>
              </a:extLst>
            </p:cNvPr>
            <p:cNvSpPr/>
            <p:nvPr/>
          </p:nvSpPr>
          <p:spPr>
            <a:xfrm>
              <a:off x="27163194" y="17275195"/>
              <a:ext cx="76200" cy="76200"/>
            </a:xfrm>
            <a:custGeom>
              <a:avLst/>
              <a:gdLst>
                <a:gd name="connsiteX0" fmla="*/ 168 w 76200"/>
                <a:gd name="connsiteY0" fmla="*/ 160 h 76200"/>
                <a:gd name="connsiteX1" fmla="*/ 76368 w 76200"/>
                <a:gd name="connsiteY1" fmla="*/ 160 h 76200"/>
                <a:gd name="connsiteX2" fmla="*/ 76368 w 76200"/>
                <a:gd name="connsiteY2" fmla="*/ 76360 h 76200"/>
                <a:gd name="connsiteX3" fmla="*/ 16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60"/>
                  </a:moveTo>
                  <a:lnTo>
                    <a:pt x="76368" y="160"/>
                  </a:lnTo>
                  <a:lnTo>
                    <a:pt x="76368" y="76360"/>
                  </a:lnTo>
                  <a:lnTo>
                    <a:pt x="16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A2E5BA2D-D437-C785-0182-AE5EA081AE6E}"/>
                </a:ext>
              </a:extLst>
            </p:cNvPr>
            <p:cNvSpPr/>
            <p:nvPr/>
          </p:nvSpPr>
          <p:spPr>
            <a:xfrm>
              <a:off x="27163194" y="17579995"/>
              <a:ext cx="76200" cy="76200"/>
            </a:xfrm>
            <a:custGeom>
              <a:avLst/>
              <a:gdLst>
                <a:gd name="connsiteX0" fmla="*/ 168 w 76200"/>
                <a:gd name="connsiteY0" fmla="*/ 192 h 76200"/>
                <a:gd name="connsiteX1" fmla="*/ 76368 w 76200"/>
                <a:gd name="connsiteY1" fmla="*/ 192 h 76200"/>
                <a:gd name="connsiteX2" fmla="*/ 76368 w 76200"/>
                <a:gd name="connsiteY2" fmla="*/ 76392 h 76200"/>
                <a:gd name="connsiteX3" fmla="*/ 16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92"/>
                  </a:moveTo>
                  <a:lnTo>
                    <a:pt x="76368" y="192"/>
                  </a:lnTo>
                  <a:lnTo>
                    <a:pt x="76368" y="76392"/>
                  </a:lnTo>
                  <a:lnTo>
                    <a:pt x="16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D8A89406-1A67-869D-9290-EC6C587D1D5C}"/>
                </a:ext>
              </a:extLst>
            </p:cNvPr>
            <p:cNvSpPr/>
            <p:nvPr/>
          </p:nvSpPr>
          <p:spPr>
            <a:xfrm>
              <a:off x="27163194" y="17656195"/>
              <a:ext cx="76200" cy="76200"/>
            </a:xfrm>
            <a:custGeom>
              <a:avLst/>
              <a:gdLst>
                <a:gd name="connsiteX0" fmla="*/ 168 w 76200"/>
                <a:gd name="connsiteY0" fmla="*/ 200 h 76200"/>
                <a:gd name="connsiteX1" fmla="*/ 76368 w 76200"/>
                <a:gd name="connsiteY1" fmla="*/ 200 h 76200"/>
                <a:gd name="connsiteX2" fmla="*/ 76368 w 76200"/>
                <a:gd name="connsiteY2" fmla="*/ 76400 h 76200"/>
                <a:gd name="connsiteX3" fmla="*/ 16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00"/>
                  </a:moveTo>
                  <a:lnTo>
                    <a:pt x="76368" y="200"/>
                  </a:lnTo>
                  <a:lnTo>
                    <a:pt x="76368" y="76400"/>
                  </a:lnTo>
                  <a:lnTo>
                    <a:pt x="16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7A51D53-B37C-E8FD-39A9-95B40695EFD0}"/>
                </a:ext>
              </a:extLst>
            </p:cNvPr>
            <p:cNvSpPr/>
            <p:nvPr/>
          </p:nvSpPr>
          <p:spPr>
            <a:xfrm>
              <a:off x="27163194" y="17884795"/>
              <a:ext cx="76200" cy="76200"/>
            </a:xfrm>
            <a:custGeom>
              <a:avLst/>
              <a:gdLst>
                <a:gd name="connsiteX0" fmla="*/ 168 w 76200"/>
                <a:gd name="connsiteY0" fmla="*/ 224 h 76200"/>
                <a:gd name="connsiteX1" fmla="*/ 76368 w 76200"/>
                <a:gd name="connsiteY1" fmla="*/ 224 h 76200"/>
                <a:gd name="connsiteX2" fmla="*/ 76368 w 76200"/>
                <a:gd name="connsiteY2" fmla="*/ 76424 h 76200"/>
                <a:gd name="connsiteX3" fmla="*/ 16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24"/>
                  </a:moveTo>
                  <a:lnTo>
                    <a:pt x="76368" y="224"/>
                  </a:lnTo>
                  <a:lnTo>
                    <a:pt x="76368" y="76424"/>
                  </a:lnTo>
                  <a:lnTo>
                    <a:pt x="16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29C9A869-F562-887D-E240-7F3F146F4E07}"/>
                </a:ext>
              </a:extLst>
            </p:cNvPr>
            <p:cNvSpPr/>
            <p:nvPr/>
          </p:nvSpPr>
          <p:spPr>
            <a:xfrm>
              <a:off x="27239394" y="16055995"/>
              <a:ext cx="76200" cy="76200"/>
            </a:xfrm>
            <a:custGeom>
              <a:avLst/>
              <a:gdLst>
                <a:gd name="connsiteX0" fmla="*/ 176 w 76200"/>
                <a:gd name="connsiteY0" fmla="*/ 32 h 76200"/>
                <a:gd name="connsiteX1" fmla="*/ 76376 w 76200"/>
                <a:gd name="connsiteY1" fmla="*/ 32 h 76200"/>
                <a:gd name="connsiteX2" fmla="*/ 76376 w 76200"/>
                <a:gd name="connsiteY2" fmla="*/ 76232 h 76200"/>
                <a:gd name="connsiteX3" fmla="*/ 17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32"/>
                  </a:moveTo>
                  <a:lnTo>
                    <a:pt x="76376" y="32"/>
                  </a:lnTo>
                  <a:lnTo>
                    <a:pt x="76376" y="76232"/>
                  </a:lnTo>
                  <a:lnTo>
                    <a:pt x="17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D50F9C8E-303C-09A1-F560-4B7D14FF7033}"/>
                </a:ext>
              </a:extLst>
            </p:cNvPr>
            <p:cNvSpPr/>
            <p:nvPr/>
          </p:nvSpPr>
          <p:spPr>
            <a:xfrm>
              <a:off x="27239394" y="16132195"/>
              <a:ext cx="76200" cy="76200"/>
            </a:xfrm>
            <a:custGeom>
              <a:avLst/>
              <a:gdLst>
                <a:gd name="connsiteX0" fmla="*/ 176 w 76200"/>
                <a:gd name="connsiteY0" fmla="*/ 40 h 76200"/>
                <a:gd name="connsiteX1" fmla="*/ 76376 w 76200"/>
                <a:gd name="connsiteY1" fmla="*/ 40 h 76200"/>
                <a:gd name="connsiteX2" fmla="*/ 76376 w 76200"/>
                <a:gd name="connsiteY2" fmla="*/ 76240 h 76200"/>
                <a:gd name="connsiteX3" fmla="*/ 17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0"/>
                  </a:moveTo>
                  <a:lnTo>
                    <a:pt x="76376" y="40"/>
                  </a:lnTo>
                  <a:lnTo>
                    <a:pt x="76376" y="76240"/>
                  </a:lnTo>
                  <a:lnTo>
                    <a:pt x="17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9DB95237-246A-6054-BBFA-2F6982F8A959}"/>
                </a:ext>
              </a:extLst>
            </p:cNvPr>
            <p:cNvSpPr/>
            <p:nvPr/>
          </p:nvSpPr>
          <p:spPr>
            <a:xfrm>
              <a:off x="27239394" y="16208395"/>
              <a:ext cx="76200" cy="76200"/>
            </a:xfrm>
            <a:custGeom>
              <a:avLst/>
              <a:gdLst>
                <a:gd name="connsiteX0" fmla="*/ 176 w 76200"/>
                <a:gd name="connsiteY0" fmla="*/ 48 h 76200"/>
                <a:gd name="connsiteX1" fmla="*/ 76376 w 76200"/>
                <a:gd name="connsiteY1" fmla="*/ 48 h 76200"/>
                <a:gd name="connsiteX2" fmla="*/ 76376 w 76200"/>
                <a:gd name="connsiteY2" fmla="*/ 76248 h 76200"/>
                <a:gd name="connsiteX3" fmla="*/ 17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8"/>
                  </a:moveTo>
                  <a:lnTo>
                    <a:pt x="76376" y="48"/>
                  </a:lnTo>
                  <a:lnTo>
                    <a:pt x="76376" y="76248"/>
                  </a:lnTo>
                  <a:lnTo>
                    <a:pt x="17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C102D809-FAF6-D710-8D14-8F9F44223316}"/>
                </a:ext>
              </a:extLst>
            </p:cNvPr>
            <p:cNvSpPr/>
            <p:nvPr/>
          </p:nvSpPr>
          <p:spPr>
            <a:xfrm>
              <a:off x="27239394" y="16284595"/>
              <a:ext cx="76200" cy="76200"/>
            </a:xfrm>
            <a:custGeom>
              <a:avLst/>
              <a:gdLst>
                <a:gd name="connsiteX0" fmla="*/ 176 w 76200"/>
                <a:gd name="connsiteY0" fmla="*/ 56 h 76200"/>
                <a:gd name="connsiteX1" fmla="*/ 76376 w 76200"/>
                <a:gd name="connsiteY1" fmla="*/ 56 h 76200"/>
                <a:gd name="connsiteX2" fmla="*/ 76376 w 76200"/>
                <a:gd name="connsiteY2" fmla="*/ 76256 h 76200"/>
                <a:gd name="connsiteX3" fmla="*/ 17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56"/>
                  </a:moveTo>
                  <a:lnTo>
                    <a:pt x="76376" y="56"/>
                  </a:lnTo>
                  <a:lnTo>
                    <a:pt x="76376" y="76256"/>
                  </a:lnTo>
                  <a:lnTo>
                    <a:pt x="17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0F46E412-E3E0-F979-2E32-47B675365D92}"/>
                </a:ext>
              </a:extLst>
            </p:cNvPr>
            <p:cNvSpPr/>
            <p:nvPr/>
          </p:nvSpPr>
          <p:spPr>
            <a:xfrm>
              <a:off x="27239394" y="16360795"/>
              <a:ext cx="76200" cy="76200"/>
            </a:xfrm>
            <a:custGeom>
              <a:avLst/>
              <a:gdLst>
                <a:gd name="connsiteX0" fmla="*/ 176 w 76200"/>
                <a:gd name="connsiteY0" fmla="*/ 64 h 76200"/>
                <a:gd name="connsiteX1" fmla="*/ 76376 w 76200"/>
                <a:gd name="connsiteY1" fmla="*/ 64 h 76200"/>
                <a:gd name="connsiteX2" fmla="*/ 76376 w 76200"/>
                <a:gd name="connsiteY2" fmla="*/ 76264 h 76200"/>
                <a:gd name="connsiteX3" fmla="*/ 17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64"/>
                  </a:moveTo>
                  <a:lnTo>
                    <a:pt x="76376" y="64"/>
                  </a:lnTo>
                  <a:lnTo>
                    <a:pt x="76376" y="76264"/>
                  </a:lnTo>
                  <a:lnTo>
                    <a:pt x="17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749C429A-56D5-A02C-808F-F9E5EE1A4861}"/>
                </a:ext>
              </a:extLst>
            </p:cNvPr>
            <p:cNvSpPr/>
            <p:nvPr/>
          </p:nvSpPr>
          <p:spPr>
            <a:xfrm>
              <a:off x="27239394" y="16436995"/>
              <a:ext cx="76200" cy="76200"/>
            </a:xfrm>
            <a:custGeom>
              <a:avLst/>
              <a:gdLst>
                <a:gd name="connsiteX0" fmla="*/ 176 w 76200"/>
                <a:gd name="connsiteY0" fmla="*/ 72 h 76200"/>
                <a:gd name="connsiteX1" fmla="*/ 76376 w 76200"/>
                <a:gd name="connsiteY1" fmla="*/ 72 h 76200"/>
                <a:gd name="connsiteX2" fmla="*/ 76376 w 76200"/>
                <a:gd name="connsiteY2" fmla="*/ 76272 h 76200"/>
                <a:gd name="connsiteX3" fmla="*/ 17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72"/>
                  </a:moveTo>
                  <a:lnTo>
                    <a:pt x="76376" y="72"/>
                  </a:lnTo>
                  <a:lnTo>
                    <a:pt x="76376" y="76272"/>
                  </a:lnTo>
                  <a:lnTo>
                    <a:pt x="17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CF03A6AA-1565-9C07-6270-D1416877766D}"/>
                </a:ext>
              </a:extLst>
            </p:cNvPr>
            <p:cNvSpPr/>
            <p:nvPr/>
          </p:nvSpPr>
          <p:spPr>
            <a:xfrm>
              <a:off x="27239394" y="16513195"/>
              <a:ext cx="76200" cy="76200"/>
            </a:xfrm>
            <a:custGeom>
              <a:avLst/>
              <a:gdLst>
                <a:gd name="connsiteX0" fmla="*/ 176 w 76200"/>
                <a:gd name="connsiteY0" fmla="*/ 80 h 76200"/>
                <a:gd name="connsiteX1" fmla="*/ 76376 w 76200"/>
                <a:gd name="connsiteY1" fmla="*/ 80 h 76200"/>
                <a:gd name="connsiteX2" fmla="*/ 76376 w 76200"/>
                <a:gd name="connsiteY2" fmla="*/ 76280 h 76200"/>
                <a:gd name="connsiteX3" fmla="*/ 17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80"/>
                  </a:moveTo>
                  <a:lnTo>
                    <a:pt x="76376" y="80"/>
                  </a:lnTo>
                  <a:lnTo>
                    <a:pt x="76376" y="76280"/>
                  </a:lnTo>
                  <a:lnTo>
                    <a:pt x="17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0EB6B1FF-B8CD-B79B-8A9F-B0D7B6202C3A}"/>
                </a:ext>
              </a:extLst>
            </p:cNvPr>
            <p:cNvSpPr/>
            <p:nvPr/>
          </p:nvSpPr>
          <p:spPr>
            <a:xfrm>
              <a:off x="27239394" y="16817995"/>
              <a:ext cx="76200" cy="76200"/>
            </a:xfrm>
            <a:custGeom>
              <a:avLst/>
              <a:gdLst>
                <a:gd name="connsiteX0" fmla="*/ 176 w 76200"/>
                <a:gd name="connsiteY0" fmla="*/ 112 h 76200"/>
                <a:gd name="connsiteX1" fmla="*/ 76376 w 76200"/>
                <a:gd name="connsiteY1" fmla="*/ 112 h 76200"/>
                <a:gd name="connsiteX2" fmla="*/ 76376 w 76200"/>
                <a:gd name="connsiteY2" fmla="*/ 76312 h 76200"/>
                <a:gd name="connsiteX3" fmla="*/ 17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12"/>
                  </a:moveTo>
                  <a:lnTo>
                    <a:pt x="76376" y="112"/>
                  </a:lnTo>
                  <a:lnTo>
                    <a:pt x="76376" y="76312"/>
                  </a:lnTo>
                  <a:lnTo>
                    <a:pt x="17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7DC338F9-F76E-160F-8C19-078F4523D373}"/>
                </a:ext>
              </a:extLst>
            </p:cNvPr>
            <p:cNvSpPr/>
            <p:nvPr/>
          </p:nvSpPr>
          <p:spPr>
            <a:xfrm>
              <a:off x="27239394" y="16970395"/>
              <a:ext cx="76200" cy="76200"/>
            </a:xfrm>
            <a:custGeom>
              <a:avLst/>
              <a:gdLst>
                <a:gd name="connsiteX0" fmla="*/ 176 w 76200"/>
                <a:gd name="connsiteY0" fmla="*/ 128 h 76200"/>
                <a:gd name="connsiteX1" fmla="*/ 76376 w 76200"/>
                <a:gd name="connsiteY1" fmla="*/ 128 h 76200"/>
                <a:gd name="connsiteX2" fmla="*/ 76376 w 76200"/>
                <a:gd name="connsiteY2" fmla="*/ 76328 h 76200"/>
                <a:gd name="connsiteX3" fmla="*/ 17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28"/>
                  </a:moveTo>
                  <a:lnTo>
                    <a:pt x="76376" y="128"/>
                  </a:lnTo>
                  <a:lnTo>
                    <a:pt x="76376" y="76328"/>
                  </a:lnTo>
                  <a:lnTo>
                    <a:pt x="17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147F151B-7079-AABB-D3FE-7CC350F2FF07}"/>
                </a:ext>
              </a:extLst>
            </p:cNvPr>
            <p:cNvSpPr/>
            <p:nvPr/>
          </p:nvSpPr>
          <p:spPr>
            <a:xfrm>
              <a:off x="27239394" y="17046595"/>
              <a:ext cx="76200" cy="76200"/>
            </a:xfrm>
            <a:custGeom>
              <a:avLst/>
              <a:gdLst>
                <a:gd name="connsiteX0" fmla="*/ 176 w 76200"/>
                <a:gd name="connsiteY0" fmla="*/ 136 h 76200"/>
                <a:gd name="connsiteX1" fmla="*/ 76376 w 76200"/>
                <a:gd name="connsiteY1" fmla="*/ 136 h 76200"/>
                <a:gd name="connsiteX2" fmla="*/ 76376 w 76200"/>
                <a:gd name="connsiteY2" fmla="*/ 76336 h 76200"/>
                <a:gd name="connsiteX3" fmla="*/ 17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36"/>
                  </a:moveTo>
                  <a:lnTo>
                    <a:pt x="76376" y="136"/>
                  </a:lnTo>
                  <a:lnTo>
                    <a:pt x="76376" y="76336"/>
                  </a:lnTo>
                  <a:lnTo>
                    <a:pt x="17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39294435-7076-5A1E-7AB8-12BF3B021182}"/>
                </a:ext>
              </a:extLst>
            </p:cNvPr>
            <p:cNvSpPr/>
            <p:nvPr/>
          </p:nvSpPr>
          <p:spPr>
            <a:xfrm>
              <a:off x="27239394" y="17198995"/>
              <a:ext cx="76200" cy="76200"/>
            </a:xfrm>
            <a:custGeom>
              <a:avLst/>
              <a:gdLst>
                <a:gd name="connsiteX0" fmla="*/ 176 w 76200"/>
                <a:gd name="connsiteY0" fmla="*/ 152 h 76200"/>
                <a:gd name="connsiteX1" fmla="*/ 76376 w 76200"/>
                <a:gd name="connsiteY1" fmla="*/ 152 h 76200"/>
                <a:gd name="connsiteX2" fmla="*/ 76376 w 76200"/>
                <a:gd name="connsiteY2" fmla="*/ 76352 h 76200"/>
                <a:gd name="connsiteX3" fmla="*/ 17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52"/>
                  </a:moveTo>
                  <a:lnTo>
                    <a:pt x="76376" y="152"/>
                  </a:lnTo>
                  <a:lnTo>
                    <a:pt x="76376" y="76352"/>
                  </a:lnTo>
                  <a:lnTo>
                    <a:pt x="17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1B4CBB99-4E89-96A8-E370-568CF00D3AE6}"/>
                </a:ext>
              </a:extLst>
            </p:cNvPr>
            <p:cNvSpPr/>
            <p:nvPr/>
          </p:nvSpPr>
          <p:spPr>
            <a:xfrm>
              <a:off x="27239394" y="17275195"/>
              <a:ext cx="76200" cy="76200"/>
            </a:xfrm>
            <a:custGeom>
              <a:avLst/>
              <a:gdLst>
                <a:gd name="connsiteX0" fmla="*/ 176 w 76200"/>
                <a:gd name="connsiteY0" fmla="*/ 160 h 76200"/>
                <a:gd name="connsiteX1" fmla="*/ 76376 w 76200"/>
                <a:gd name="connsiteY1" fmla="*/ 160 h 76200"/>
                <a:gd name="connsiteX2" fmla="*/ 76376 w 76200"/>
                <a:gd name="connsiteY2" fmla="*/ 76360 h 76200"/>
                <a:gd name="connsiteX3" fmla="*/ 17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60"/>
                  </a:moveTo>
                  <a:lnTo>
                    <a:pt x="76376" y="160"/>
                  </a:lnTo>
                  <a:lnTo>
                    <a:pt x="76376" y="76360"/>
                  </a:lnTo>
                  <a:lnTo>
                    <a:pt x="17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E9540A1B-E9A8-6B86-61E6-2185EECB3EBE}"/>
                </a:ext>
              </a:extLst>
            </p:cNvPr>
            <p:cNvSpPr/>
            <p:nvPr/>
          </p:nvSpPr>
          <p:spPr>
            <a:xfrm>
              <a:off x="27239394" y="17427595"/>
              <a:ext cx="76200" cy="76200"/>
            </a:xfrm>
            <a:custGeom>
              <a:avLst/>
              <a:gdLst>
                <a:gd name="connsiteX0" fmla="*/ 176 w 76200"/>
                <a:gd name="connsiteY0" fmla="*/ 176 h 76200"/>
                <a:gd name="connsiteX1" fmla="*/ 76376 w 76200"/>
                <a:gd name="connsiteY1" fmla="*/ 176 h 76200"/>
                <a:gd name="connsiteX2" fmla="*/ 76376 w 76200"/>
                <a:gd name="connsiteY2" fmla="*/ 76376 h 76200"/>
                <a:gd name="connsiteX3" fmla="*/ 17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76"/>
                  </a:moveTo>
                  <a:lnTo>
                    <a:pt x="76376" y="176"/>
                  </a:lnTo>
                  <a:lnTo>
                    <a:pt x="76376" y="76376"/>
                  </a:lnTo>
                  <a:lnTo>
                    <a:pt x="17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0EB5A29D-AC66-DE0D-8EEB-9E127BDFBE85}"/>
                </a:ext>
              </a:extLst>
            </p:cNvPr>
            <p:cNvSpPr/>
            <p:nvPr/>
          </p:nvSpPr>
          <p:spPr>
            <a:xfrm>
              <a:off x="27239394" y="17579995"/>
              <a:ext cx="76200" cy="76200"/>
            </a:xfrm>
            <a:custGeom>
              <a:avLst/>
              <a:gdLst>
                <a:gd name="connsiteX0" fmla="*/ 176 w 76200"/>
                <a:gd name="connsiteY0" fmla="*/ 192 h 76200"/>
                <a:gd name="connsiteX1" fmla="*/ 76376 w 76200"/>
                <a:gd name="connsiteY1" fmla="*/ 192 h 76200"/>
                <a:gd name="connsiteX2" fmla="*/ 76376 w 76200"/>
                <a:gd name="connsiteY2" fmla="*/ 76392 h 76200"/>
                <a:gd name="connsiteX3" fmla="*/ 17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92"/>
                  </a:moveTo>
                  <a:lnTo>
                    <a:pt x="76376" y="192"/>
                  </a:lnTo>
                  <a:lnTo>
                    <a:pt x="76376" y="76392"/>
                  </a:lnTo>
                  <a:lnTo>
                    <a:pt x="17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A9F4AB53-62F5-F2B5-EAFE-724416F0A228}"/>
                </a:ext>
              </a:extLst>
            </p:cNvPr>
            <p:cNvSpPr/>
            <p:nvPr/>
          </p:nvSpPr>
          <p:spPr>
            <a:xfrm>
              <a:off x="27239394" y="17656195"/>
              <a:ext cx="76200" cy="76200"/>
            </a:xfrm>
            <a:custGeom>
              <a:avLst/>
              <a:gdLst>
                <a:gd name="connsiteX0" fmla="*/ 176 w 76200"/>
                <a:gd name="connsiteY0" fmla="*/ 200 h 76200"/>
                <a:gd name="connsiteX1" fmla="*/ 76376 w 76200"/>
                <a:gd name="connsiteY1" fmla="*/ 200 h 76200"/>
                <a:gd name="connsiteX2" fmla="*/ 76376 w 76200"/>
                <a:gd name="connsiteY2" fmla="*/ 76400 h 76200"/>
                <a:gd name="connsiteX3" fmla="*/ 17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00"/>
                  </a:moveTo>
                  <a:lnTo>
                    <a:pt x="76376" y="200"/>
                  </a:lnTo>
                  <a:lnTo>
                    <a:pt x="76376" y="76400"/>
                  </a:lnTo>
                  <a:lnTo>
                    <a:pt x="17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E6BA7BB2-EE01-DC5A-BB8F-EFEE0D2C7C19}"/>
                </a:ext>
              </a:extLst>
            </p:cNvPr>
            <p:cNvSpPr/>
            <p:nvPr/>
          </p:nvSpPr>
          <p:spPr>
            <a:xfrm>
              <a:off x="27239394" y="17732395"/>
              <a:ext cx="76200" cy="76200"/>
            </a:xfrm>
            <a:custGeom>
              <a:avLst/>
              <a:gdLst>
                <a:gd name="connsiteX0" fmla="*/ 176 w 76200"/>
                <a:gd name="connsiteY0" fmla="*/ 208 h 76200"/>
                <a:gd name="connsiteX1" fmla="*/ 76376 w 76200"/>
                <a:gd name="connsiteY1" fmla="*/ 208 h 76200"/>
                <a:gd name="connsiteX2" fmla="*/ 76376 w 76200"/>
                <a:gd name="connsiteY2" fmla="*/ 76408 h 76200"/>
                <a:gd name="connsiteX3" fmla="*/ 17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08"/>
                  </a:moveTo>
                  <a:lnTo>
                    <a:pt x="76376" y="208"/>
                  </a:lnTo>
                  <a:lnTo>
                    <a:pt x="76376" y="76408"/>
                  </a:lnTo>
                  <a:lnTo>
                    <a:pt x="17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BF9F26BF-42C8-7BE6-C69B-E9C3434AB401}"/>
                </a:ext>
              </a:extLst>
            </p:cNvPr>
            <p:cNvSpPr/>
            <p:nvPr/>
          </p:nvSpPr>
          <p:spPr>
            <a:xfrm>
              <a:off x="27315594" y="16055995"/>
              <a:ext cx="76200" cy="76200"/>
            </a:xfrm>
            <a:custGeom>
              <a:avLst/>
              <a:gdLst>
                <a:gd name="connsiteX0" fmla="*/ 184 w 76200"/>
                <a:gd name="connsiteY0" fmla="*/ 32 h 76200"/>
                <a:gd name="connsiteX1" fmla="*/ 76384 w 76200"/>
                <a:gd name="connsiteY1" fmla="*/ 32 h 76200"/>
                <a:gd name="connsiteX2" fmla="*/ 76384 w 76200"/>
                <a:gd name="connsiteY2" fmla="*/ 76232 h 76200"/>
                <a:gd name="connsiteX3" fmla="*/ 18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32"/>
                  </a:moveTo>
                  <a:lnTo>
                    <a:pt x="76384" y="32"/>
                  </a:lnTo>
                  <a:lnTo>
                    <a:pt x="76384" y="76232"/>
                  </a:lnTo>
                  <a:lnTo>
                    <a:pt x="18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5F645F71-452D-D870-3D04-812B463C32BB}"/>
                </a:ext>
              </a:extLst>
            </p:cNvPr>
            <p:cNvSpPr/>
            <p:nvPr/>
          </p:nvSpPr>
          <p:spPr>
            <a:xfrm>
              <a:off x="27315594" y="16513195"/>
              <a:ext cx="76200" cy="76200"/>
            </a:xfrm>
            <a:custGeom>
              <a:avLst/>
              <a:gdLst>
                <a:gd name="connsiteX0" fmla="*/ 184 w 76200"/>
                <a:gd name="connsiteY0" fmla="*/ 80 h 76200"/>
                <a:gd name="connsiteX1" fmla="*/ 76384 w 76200"/>
                <a:gd name="connsiteY1" fmla="*/ 80 h 76200"/>
                <a:gd name="connsiteX2" fmla="*/ 76384 w 76200"/>
                <a:gd name="connsiteY2" fmla="*/ 76280 h 76200"/>
                <a:gd name="connsiteX3" fmla="*/ 18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80"/>
                  </a:moveTo>
                  <a:lnTo>
                    <a:pt x="76384" y="80"/>
                  </a:lnTo>
                  <a:lnTo>
                    <a:pt x="76384" y="76280"/>
                  </a:lnTo>
                  <a:lnTo>
                    <a:pt x="18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91C9D372-02D1-D214-ABB2-D317F7A31A1B}"/>
                </a:ext>
              </a:extLst>
            </p:cNvPr>
            <p:cNvSpPr/>
            <p:nvPr/>
          </p:nvSpPr>
          <p:spPr>
            <a:xfrm>
              <a:off x="27315594" y="16741795"/>
              <a:ext cx="76200" cy="76200"/>
            </a:xfrm>
            <a:custGeom>
              <a:avLst/>
              <a:gdLst>
                <a:gd name="connsiteX0" fmla="*/ 184 w 76200"/>
                <a:gd name="connsiteY0" fmla="*/ 104 h 76200"/>
                <a:gd name="connsiteX1" fmla="*/ 76384 w 76200"/>
                <a:gd name="connsiteY1" fmla="*/ 104 h 76200"/>
                <a:gd name="connsiteX2" fmla="*/ 76384 w 76200"/>
                <a:gd name="connsiteY2" fmla="*/ 76304 h 76200"/>
                <a:gd name="connsiteX3" fmla="*/ 18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04"/>
                  </a:moveTo>
                  <a:lnTo>
                    <a:pt x="76384" y="104"/>
                  </a:lnTo>
                  <a:lnTo>
                    <a:pt x="76384" y="76304"/>
                  </a:lnTo>
                  <a:lnTo>
                    <a:pt x="18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A2284351-1F4F-BBAD-7CDC-2EFF73F9440D}"/>
                </a:ext>
              </a:extLst>
            </p:cNvPr>
            <p:cNvSpPr/>
            <p:nvPr/>
          </p:nvSpPr>
          <p:spPr>
            <a:xfrm>
              <a:off x="27315594" y="16817995"/>
              <a:ext cx="76200" cy="76200"/>
            </a:xfrm>
            <a:custGeom>
              <a:avLst/>
              <a:gdLst>
                <a:gd name="connsiteX0" fmla="*/ 184 w 76200"/>
                <a:gd name="connsiteY0" fmla="*/ 112 h 76200"/>
                <a:gd name="connsiteX1" fmla="*/ 76384 w 76200"/>
                <a:gd name="connsiteY1" fmla="*/ 112 h 76200"/>
                <a:gd name="connsiteX2" fmla="*/ 76384 w 76200"/>
                <a:gd name="connsiteY2" fmla="*/ 76312 h 76200"/>
                <a:gd name="connsiteX3" fmla="*/ 18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12"/>
                  </a:moveTo>
                  <a:lnTo>
                    <a:pt x="76384" y="112"/>
                  </a:lnTo>
                  <a:lnTo>
                    <a:pt x="76384" y="76312"/>
                  </a:lnTo>
                  <a:lnTo>
                    <a:pt x="18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F9E85B4-4649-6DF8-C882-3C3F770D3D15}"/>
                </a:ext>
              </a:extLst>
            </p:cNvPr>
            <p:cNvSpPr/>
            <p:nvPr/>
          </p:nvSpPr>
          <p:spPr>
            <a:xfrm>
              <a:off x="27315594" y="16894195"/>
              <a:ext cx="76200" cy="76200"/>
            </a:xfrm>
            <a:custGeom>
              <a:avLst/>
              <a:gdLst>
                <a:gd name="connsiteX0" fmla="*/ 184 w 76200"/>
                <a:gd name="connsiteY0" fmla="*/ 120 h 76200"/>
                <a:gd name="connsiteX1" fmla="*/ 76384 w 76200"/>
                <a:gd name="connsiteY1" fmla="*/ 120 h 76200"/>
                <a:gd name="connsiteX2" fmla="*/ 76384 w 76200"/>
                <a:gd name="connsiteY2" fmla="*/ 76320 h 76200"/>
                <a:gd name="connsiteX3" fmla="*/ 18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20"/>
                  </a:moveTo>
                  <a:lnTo>
                    <a:pt x="76384" y="120"/>
                  </a:lnTo>
                  <a:lnTo>
                    <a:pt x="76384" y="76320"/>
                  </a:lnTo>
                  <a:lnTo>
                    <a:pt x="18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1C46CB7E-55E5-47C5-8BF7-063C7FDACE4C}"/>
                </a:ext>
              </a:extLst>
            </p:cNvPr>
            <p:cNvSpPr/>
            <p:nvPr/>
          </p:nvSpPr>
          <p:spPr>
            <a:xfrm>
              <a:off x="27315594" y="17046595"/>
              <a:ext cx="76200" cy="76200"/>
            </a:xfrm>
            <a:custGeom>
              <a:avLst/>
              <a:gdLst>
                <a:gd name="connsiteX0" fmla="*/ 184 w 76200"/>
                <a:gd name="connsiteY0" fmla="*/ 136 h 76200"/>
                <a:gd name="connsiteX1" fmla="*/ 76384 w 76200"/>
                <a:gd name="connsiteY1" fmla="*/ 136 h 76200"/>
                <a:gd name="connsiteX2" fmla="*/ 76384 w 76200"/>
                <a:gd name="connsiteY2" fmla="*/ 76336 h 76200"/>
                <a:gd name="connsiteX3" fmla="*/ 18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36"/>
                  </a:moveTo>
                  <a:lnTo>
                    <a:pt x="76384" y="136"/>
                  </a:lnTo>
                  <a:lnTo>
                    <a:pt x="76384" y="76336"/>
                  </a:lnTo>
                  <a:lnTo>
                    <a:pt x="18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416091B3-8690-66B3-1D64-6227615FF384}"/>
                </a:ext>
              </a:extLst>
            </p:cNvPr>
            <p:cNvSpPr/>
            <p:nvPr/>
          </p:nvSpPr>
          <p:spPr>
            <a:xfrm>
              <a:off x="27315594" y="17198995"/>
              <a:ext cx="76200" cy="76200"/>
            </a:xfrm>
            <a:custGeom>
              <a:avLst/>
              <a:gdLst>
                <a:gd name="connsiteX0" fmla="*/ 184 w 76200"/>
                <a:gd name="connsiteY0" fmla="*/ 152 h 76200"/>
                <a:gd name="connsiteX1" fmla="*/ 76384 w 76200"/>
                <a:gd name="connsiteY1" fmla="*/ 152 h 76200"/>
                <a:gd name="connsiteX2" fmla="*/ 76384 w 76200"/>
                <a:gd name="connsiteY2" fmla="*/ 76352 h 76200"/>
                <a:gd name="connsiteX3" fmla="*/ 18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52"/>
                  </a:moveTo>
                  <a:lnTo>
                    <a:pt x="76384" y="152"/>
                  </a:lnTo>
                  <a:lnTo>
                    <a:pt x="76384" y="76352"/>
                  </a:lnTo>
                  <a:lnTo>
                    <a:pt x="18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15A36967-5515-3EEA-28B8-07F5674713DF}"/>
                </a:ext>
              </a:extLst>
            </p:cNvPr>
            <p:cNvSpPr/>
            <p:nvPr/>
          </p:nvSpPr>
          <p:spPr>
            <a:xfrm>
              <a:off x="27315594" y="17275195"/>
              <a:ext cx="76200" cy="76200"/>
            </a:xfrm>
            <a:custGeom>
              <a:avLst/>
              <a:gdLst>
                <a:gd name="connsiteX0" fmla="*/ 184 w 76200"/>
                <a:gd name="connsiteY0" fmla="*/ 160 h 76200"/>
                <a:gd name="connsiteX1" fmla="*/ 76384 w 76200"/>
                <a:gd name="connsiteY1" fmla="*/ 160 h 76200"/>
                <a:gd name="connsiteX2" fmla="*/ 76384 w 76200"/>
                <a:gd name="connsiteY2" fmla="*/ 76360 h 76200"/>
                <a:gd name="connsiteX3" fmla="*/ 18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60"/>
                  </a:moveTo>
                  <a:lnTo>
                    <a:pt x="76384" y="160"/>
                  </a:lnTo>
                  <a:lnTo>
                    <a:pt x="76384" y="76360"/>
                  </a:lnTo>
                  <a:lnTo>
                    <a:pt x="18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7D8AE227-2E5A-C0E6-0A7D-C9AEE474683C}"/>
                </a:ext>
              </a:extLst>
            </p:cNvPr>
            <p:cNvSpPr/>
            <p:nvPr/>
          </p:nvSpPr>
          <p:spPr>
            <a:xfrm>
              <a:off x="27315594" y="17579995"/>
              <a:ext cx="76200" cy="76200"/>
            </a:xfrm>
            <a:custGeom>
              <a:avLst/>
              <a:gdLst>
                <a:gd name="connsiteX0" fmla="*/ 184 w 76200"/>
                <a:gd name="connsiteY0" fmla="*/ 192 h 76200"/>
                <a:gd name="connsiteX1" fmla="*/ 76384 w 76200"/>
                <a:gd name="connsiteY1" fmla="*/ 192 h 76200"/>
                <a:gd name="connsiteX2" fmla="*/ 76384 w 76200"/>
                <a:gd name="connsiteY2" fmla="*/ 76392 h 76200"/>
                <a:gd name="connsiteX3" fmla="*/ 18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92"/>
                  </a:moveTo>
                  <a:lnTo>
                    <a:pt x="76384" y="192"/>
                  </a:lnTo>
                  <a:lnTo>
                    <a:pt x="76384" y="76392"/>
                  </a:lnTo>
                  <a:lnTo>
                    <a:pt x="18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7DA51769-07DF-F546-3038-A15F62D1FFB6}"/>
                </a:ext>
              </a:extLst>
            </p:cNvPr>
            <p:cNvSpPr/>
            <p:nvPr/>
          </p:nvSpPr>
          <p:spPr>
            <a:xfrm>
              <a:off x="27315594" y="17884795"/>
              <a:ext cx="76200" cy="76200"/>
            </a:xfrm>
            <a:custGeom>
              <a:avLst/>
              <a:gdLst>
                <a:gd name="connsiteX0" fmla="*/ 184 w 76200"/>
                <a:gd name="connsiteY0" fmla="*/ 224 h 76200"/>
                <a:gd name="connsiteX1" fmla="*/ 76384 w 76200"/>
                <a:gd name="connsiteY1" fmla="*/ 224 h 76200"/>
                <a:gd name="connsiteX2" fmla="*/ 76384 w 76200"/>
                <a:gd name="connsiteY2" fmla="*/ 76424 h 76200"/>
                <a:gd name="connsiteX3" fmla="*/ 18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24"/>
                  </a:moveTo>
                  <a:lnTo>
                    <a:pt x="76384" y="224"/>
                  </a:lnTo>
                  <a:lnTo>
                    <a:pt x="76384" y="76424"/>
                  </a:lnTo>
                  <a:lnTo>
                    <a:pt x="18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59F12265-A6AD-6D93-A2BC-0DC505FDBE07}"/>
                </a:ext>
              </a:extLst>
            </p:cNvPr>
            <p:cNvSpPr/>
            <p:nvPr/>
          </p:nvSpPr>
          <p:spPr>
            <a:xfrm>
              <a:off x="27391794" y="16055995"/>
              <a:ext cx="76200" cy="76200"/>
            </a:xfrm>
            <a:custGeom>
              <a:avLst/>
              <a:gdLst>
                <a:gd name="connsiteX0" fmla="*/ 192 w 76200"/>
                <a:gd name="connsiteY0" fmla="*/ 32 h 76200"/>
                <a:gd name="connsiteX1" fmla="*/ 76392 w 76200"/>
                <a:gd name="connsiteY1" fmla="*/ 32 h 76200"/>
                <a:gd name="connsiteX2" fmla="*/ 76392 w 76200"/>
                <a:gd name="connsiteY2" fmla="*/ 76232 h 76200"/>
                <a:gd name="connsiteX3" fmla="*/ 19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32"/>
                  </a:moveTo>
                  <a:lnTo>
                    <a:pt x="76392" y="32"/>
                  </a:lnTo>
                  <a:lnTo>
                    <a:pt x="76392" y="76232"/>
                  </a:lnTo>
                  <a:lnTo>
                    <a:pt x="19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E0043D35-4D07-A07C-F300-557B83E09BC4}"/>
                </a:ext>
              </a:extLst>
            </p:cNvPr>
            <p:cNvSpPr/>
            <p:nvPr/>
          </p:nvSpPr>
          <p:spPr>
            <a:xfrm>
              <a:off x="27391794" y="16208395"/>
              <a:ext cx="76200" cy="76200"/>
            </a:xfrm>
            <a:custGeom>
              <a:avLst/>
              <a:gdLst>
                <a:gd name="connsiteX0" fmla="*/ 192 w 76200"/>
                <a:gd name="connsiteY0" fmla="*/ 48 h 76200"/>
                <a:gd name="connsiteX1" fmla="*/ 76392 w 76200"/>
                <a:gd name="connsiteY1" fmla="*/ 48 h 76200"/>
                <a:gd name="connsiteX2" fmla="*/ 76392 w 76200"/>
                <a:gd name="connsiteY2" fmla="*/ 76248 h 76200"/>
                <a:gd name="connsiteX3" fmla="*/ 19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48"/>
                  </a:moveTo>
                  <a:lnTo>
                    <a:pt x="76392" y="48"/>
                  </a:lnTo>
                  <a:lnTo>
                    <a:pt x="76392" y="76248"/>
                  </a:lnTo>
                  <a:lnTo>
                    <a:pt x="19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E43A1B3B-0CE4-4C3B-BDEE-FFBE04EEA6B2}"/>
                </a:ext>
              </a:extLst>
            </p:cNvPr>
            <p:cNvSpPr/>
            <p:nvPr/>
          </p:nvSpPr>
          <p:spPr>
            <a:xfrm>
              <a:off x="27391794" y="16284595"/>
              <a:ext cx="76200" cy="76200"/>
            </a:xfrm>
            <a:custGeom>
              <a:avLst/>
              <a:gdLst>
                <a:gd name="connsiteX0" fmla="*/ 192 w 76200"/>
                <a:gd name="connsiteY0" fmla="*/ 56 h 76200"/>
                <a:gd name="connsiteX1" fmla="*/ 76392 w 76200"/>
                <a:gd name="connsiteY1" fmla="*/ 56 h 76200"/>
                <a:gd name="connsiteX2" fmla="*/ 76392 w 76200"/>
                <a:gd name="connsiteY2" fmla="*/ 76256 h 76200"/>
                <a:gd name="connsiteX3" fmla="*/ 19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56"/>
                  </a:moveTo>
                  <a:lnTo>
                    <a:pt x="76392" y="56"/>
                  </a:lnTo>
                  <a:lnTo>
                    <a:pt x="76392" y="76256"/>
                  </a:lnTo>
                  <a:lnTo>
                    <a:pt x="19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418758EB-4B55-5C5D-D36A-68F044041079}"/>
                </a:ext>
              </a:extLst>
            </p:cNvPr>
            <p:cNvSpPr/>
            <p:nvPr/>
          </p:nvSpPr>
          <p:spPr>
            <a:xfrm>
              <a:off x="27391794" y="16360795"/>
              <a:ext cx="76200" cy="76200"/>
            </a:xfrm>
            <a:custGeom>
              <a:avLst/>
              <a:gdLst>
                <a:gd name="connsiteX0" fmla="*/ 192 w 76200"/>
                <a:gd name="connsiteY0" fmla="*/ 64 h 76200"/>
                <a:gd name="connsiteX1" fmla="*/ 76392 w 76200"/>
                <a:gd name="connsiteY1" fmla="*/ 64 h 76200"/>
                <a:gd name="connsiteX2" fmla="*/ 76392 w 76200"/>
                <a:gd name="connsiteY2" fmla="*/ 76264 h 76200"/>
                <a:gd name="connsiteX3" fmla="*/ 19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64"/>
                  </a:moveTo>
                  <a:lnTo>
                    <a:pt x="76392" y="64"/>
                  </a:lnTo>
                  <a:lnTo>
                    <a:pt x="76392" y="76264"/>
                  </a:lnTo>
                  <a:lnTo>
                    <a:pt x="19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AE13F860-7A79-F5C1-39A1-B1FAC495E0EB}"/>
                </a:ext>
              </a:extLst>
            </p:cNvPr>
            <p:cNvSpPr/>
            <p:nvPr/>
          </p:nvSpPr>
          <p:spPr>
            <a:xfrm>
              <a:off x="27391794" y="16513195"/>
              <a:ext cx="76200" cy="76200"/>
            </a:xfrm>
            <a:custGeom>
              <a:avLst/>
              <a:gdLst>
                <a:gd name="connsiteX0" fmla="*/ 192 w 76200"/>
                <a:gd name="connsiteY0" fmla="*/ 80 h 76200"/>
                <a:gd name="connsiteX1" fmla="*/ 76392 w 76200"/>
                <a:gd name="connsiteY1" fmla="*/ 80 h 76200"/>
                <a:gd name="connsiteX2" fmla="*/ 76392 w 76200"/>
                <a:gd name="connsiteY2" fmla="*/ 76280 h 76200"/>
                <a:gd name="connsiteX3" fmla="*/ 19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80"/>
                  </a:moveTo>
                  <a:lnTo>
                    <a:pt x="76392" y="80"/>
                  </a:lnTo>
                  <a:lnTo>
                    <a:pt x="76392" y="76280"/>
                  </a:lnTo>
                  <a:lnTo>
                    <a:pt x="19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D46E8DE7-5AC0-0C28-571A-3E0A0C989AE6}"/>
                </a:ext>
              </a:extLst>
            </p:cNvPr>
            <p:cNvSpPr/>
            <p:nvPr/>
          </p:nvSpPr>
          <p:spPr>
            <a:xfrm>
              <a:off x="27391794" y="16665595"/>
              <a:ext cx="76200" cy="76200"/>
            </a:xfrm>
            <a:custGeom>
              <a:avLst/>
              <a:gdLst>
                <a:gd name="connsiteX0" fmla="*/ 192 w 76200"/>
                <a:gd name="connsiteY0" fmla="*/ 96 h 76200"/>
                <a:gd name="connsiteX1" fmla="*/ 76392 w 76200"/>
                <a:gd name="connsiteY1" fmla="*/ 96 h 76200"/>
                <a:gd name="connsiteX2" fmla="*/ 76392 w 76200"/>
                <a:gd name="connsiteY2" fmla="*/ 76296 h 76200"/>
                <a:gd name="connsiteX3" fmla="*/ 19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96"/>
                  </a:moveTo>
                  <a:lnTo>
                    <a:pt x="76392" y="96"/>
                  </a:lnTo>
                  <a:lnTo>
                    <a:pt x="76392" y="76296"/>
                  </a:lnTo>
                  <a:lnTo>
                    <a:pt x="19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E75764D5-60A2-8ED3-1625-9B261C156F48}"/>
                </a:ext>
              </a:extLst>
            </p:cNvPr>
            <p:cNvSpPr/>
            <p:nvPr/>
          </p:nvSpPr>
          <p:spPr>
            <a:xfrm>
              <a:off x="27391794" y="16817995"/>
              <a:ext cx="76200" cy="76200"/>
            </a:xfrm>
            <a:custGeom>
              <a:avLst/>
              <a:gdLst>
                <a:gd name="connsiteX0" fmla="*/ 192 w 76200"/>
                <a:gd name="connsiteY0" fmla="*/ 112 h 76200"/>
                <a:gd name="connsiteX1" fmla="*/ 76392 w 76200"/>
                <a:gd name="connsiteY1" fmla="*/ 112 h 76200"/>
                <a:gd name="connsiteX2" fmla="*/ 76392 w 76200"/>
                <a:gd name="connsiteY2" fmla="*/ 76312 h 76200"/>
                <a:gd name="connsiteX3" fmla="*/ 19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12"/>
                  </a:moveTo>
                  <a:lnTo>
                    <a:pt x="76392" y="112"/>
                  </a:lnTo>
                  <a:lnTo>
                    <a:pt x="76392" y="76312"/>
                  </a:lnTo>
                  <a:lnTo>
                    <a:pt x="19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9ECD8D10-70FD-2FF2-1B66-8B5B338714CB}"/>
                </a:ext>
              </a:extLst>
            </p:cNvPr>
            <p:cNvSpPr/>
            <p:nvPr/>
          </p:nvSpPr>
          <p:spPr>
            <a:xfrm>
              <a:off x="27391794" y="16970395"/>
              <a:ext cx="76200" cy="76200"/>
            </a:xfrm>
            <a:custGeom>
              <a:avLst/>
              <a:gdLst>
                <a:gd name="connsiteX0" fmla="*/ 192 w 76200"/>
                <a:gd name="connsiteY0" fmla="*/ 128 h 76200"/>
                <a:gd name="connsiteX1" fmla="*/ 76392 w 76200"/>
                <a:gd name="connsiteY1" fmla="*/ 128 h 76200"/>
                <a:gd name="connsiteX2" fmla="*/ 76392 w 76200"/>
                <a:gd name="connsiteY2" fmla="*/ 76328 h 76200"/>
                <a:gd name="connsiteX3" fmla="*/ 19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28"/>
                  </a:moveTo>
                  <a:lnTo>
                    <a:pt x="76392" y="128"/>
                  </a:lnTo>
                  <a:lnTo>
                    <a:pt x="76392" y="76328"/>
                  </a:lnTo>
                  <a:lnTo>
                    <a:pt x="19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4CC70D10-A7DD-077B-0649-670288FC37E6}"/>
                </a:ext>
              </a:extLst>
            </p:cNvPr>
            <p:cNvSpPr/>
            <p:nvPr/>
          </p:nvSpPr>
          <p:spPr>
            <a:xfrm>
              <a:off x="27391794" y="17046595"/>
              <a:ext cx="76200" cy="76200"/>
            </a:xfrm>
            <a:custGeom>
              <a:avLst/>
              <a:gdLst>
                <a:gd name="connsiteX0" fmla="*/ 192 w 76200"/>
                <a:gd name="connsiteY0" fmla="*/ 136 h 76200"/>
                <a:gd name="connsiteX1" fmla="*/ 76392 w 76200"/>
                <a:gd name="connsiteY1" fmla="*/ 136 h 76200"/>
                <a:gd name="connsiteX2" fmla="*/ 76392 w 76200"/>
                <a:gd name="connsiteY2" fmla="*/ 76336 h 76200"/>
                <a:gd name="connsiteX3" fmla="*/ 19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36"/>
                  </a:moveTo>
                  <a:lnTo>
                    <a:pt x="76392" y="136"/>
                  </a:lnTo>
                  <a:lnTo>
                    <a:pt x="76392" y="76336"/>
                  </a:lnTo>
                  <a:lnTo>
                    <a:pt x="19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F111F049-3BAD-0966-B899-5B89A28B9DFA}"/>
                </a:ext>
              </a:extLst>
            </p:cNvPr>
            <p:cNvSpPr/>
            <p:nvPr/>
          </p:nvSpPr>
          <p:spPr>
            <a:xfrm>
              <a:off x="27391794" y="17122795"/>
              <a:ext cx="76200" cy="76200"/>
            </a:xfrm>
            <a:custGeom>
              <a:avLst/>
              <a:gdLst>
                <a:gd name="connsiteX0" fmla="*/ 192 w 76200"/>
                <a:gd name="connsiteY0" fmla="*/ 144 h 76200"/>
                <a:gd name="connsiteX1" fmla="*/ 76392 w 76200"/>
                <a:gd name="connsiteY1" fmla="*/ 144 h 76200"/>
                <a:gd name="connsiteX2" fmla="*/ 76392 w 76200"/>
                <a:gd name="connsiteY2" fmla="*/ 76344 h 76200"/>
                <a:gd name="connsiteX3" fmla="*/ 19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44"/>
                  </a:moveTo>
                  <a:lnTo>
                    <a:pt x="76392" y="144"/>
                  </a:lnTo>
                  <a:lnTo>
                    <a:pt x="76392" y="76344"/>
                  </a:lnTo>
                  <a:lnTo>
                    <a:pt x="19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47ED8A1D-B4C2-10B4-779F-F93319A65751}"/>
                </a:ext>
              </a:extLst>
            </p:cNvPr>
            <p:cNvSpPr/>
            <p:nvPr/>
          </p:nvSpPr>
          <p:spPr>
            <a:xfrm>
              <a:off x="27391794" y="17198995"/>
              <a:ext cx="76200" cy="76200"/>
            </a:xfrm>
            <a:custGeom>
              <a:avLst/>
              <a:gdLst>
                <a:gd name="connsiteX0" fmla="*/ 192 w 76200"/>
                <a:gd name="connsiteY0" fmla="*/ 152 h 76200"/>
                <a:gd name="connsiteX1" fmla="*/ 76392 w 76200"/>
                <a:gd name="connsiteY1" fmla="*/ 152 h 76200"/>
                <a:gd name="connsiteX2" fmla="*/ 76392 w 76200"/>
                <a:gd name="connsiteY2" fmla="*/ 76352 h 76200"/>
                <a:gd name="connsiteX3" fmla="*/ 19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52"/>
                  </a:moveTo>
                  <a:lnTo>
                    <a:pt x="76392" y="152"/>
                  </a:lnTo>
                  <a:lnTo>
                    <a:pt x="76392" y="76352"/>
                  </a:lnTo>
                  <a:lnTo>
                    <a:pt x="19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3A24DE2E-2311-2625-4FAB-ACFD7657A699}"/>
                </a:ext>
              </a:extLst>
            </p:cNvPr>
            <p:cNvSpPr/>
            <p:nvPr/>
          </p:nvSpPr>
          <p:spPr>
            <a:xfrm>
              <a:off x="27391794" y="17275195"/>
              <a:ext cx="76200" cy="76200"/>
            </a:xfrm>
            <a:custGeom>
              <a:avLst/>
              <a:gdLst>
                <a:gd name="connsiteX0" fmla="*/ 192 w 76200"/>
                <a:gd name="connsiteY0" fmla="*/ 160 h 76200"/>
                <a:gd name="connsiteX1" fmla="*/ 76392 w 76200"/>
                <a:gd name="connsiteY1" fmla="*/ 160 h 76200"/>
                <a:gd name="connsiteX2" fmla="*/ 76392 w 76200"/>
                <a:gd name="connsiteY2" fmla="*/ 76360 h 76200"/>
                <a:gd name="connsiteX3" fmla="*/ 19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0"/>
                  </a:moveTo>
                  <a:lnTo>
                    <a:pt x="76392" y="160"/>
                  </a:lnTo>
                  <a:lnTo>
                    <a:pt x="76392" y="76360"/>
                  </a:lnTo>
                  <a:lnTo>
                    <a:pt x="19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605A2064-905D-4AFB-AF84-62D2AE766799}"/>
                </a:ext>
              </a:extLst>
            </p:cNvPr>
            <p:cNvSpPr/>
            <p:nvPr/>
          </p:nvSpPr>
          <p:spPr>
            <a:xfrm>
              <a:off x="27391794" y="17351395"/>
              <a:ext cx="76200" cy="76200"/>
            </a:xfrm>
            <a:custGeom>
              <a:avLst/>
              <a:gdLst>
                <a:gd name="connsiteX0" fmla="*/ 192 w 76200"/>
                <a:gd name="connsiteY0" fmla="*/ 168 h 76200"/>
                <a:gd name="connsiteX1" fmla="*/ 76392 w 76200"/>
                <a:gd name="connsiteY1" fmla="*/ 168 h 76200"/>
                <a:gd name="connsiteX2" fmla="*/ 76392 w 76200"/>
                <a:gd name="connsiteY2" fmla="*/ 76368 h 76200"/>
                <a:gd name="connsiteX3" fmla="*/ 19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8"/>
                  </a:moveTo>
                  <a:lnTo>
                    <a:pt x="76392" y="168"/>
                  </a:lnTo>
                  <a:lnTo>
                    <a:pt x="76392" y="76368"/>
                  </a:lnTo>
                  <a:lnTo>
                    <a:pt x="19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3159D403-9740-4416-F0C8-2DCF13EDFABE}"/>
                </a:ext>
              </a:extLst>
            </p:cNvPr>
            <p:cNvSpPr/>
            <p:nvPr/>
          </p:nvSpPr>
          <p:spPr>
            <a:xfrm>
              <a:off x="27391794" y="17427595"/>
              <a:ext cx="76200" cy="76200"/>
            </a:xfrm>
            <a:custGeom>
              <a:avLst/>
              <a:gdLst>
                <a:gd name="connsiteX0" fmla="*/ 192 w 76200"/>
                <a:gd name="connsiteY0" fmla="*/ 176 h 76200"/>
                <a:gd name="connsiteX1" fmla="*/ 76392 w 76200"/>
                <a:gd name="connsiteY1" fmla="*/ 176 h 76200"/>
                <a:gd name="connsiteX2" fmla="*/ 76392 w 76200"/>
                <a:gd name="connsiteY2" fmla="*/ 76376 h 76200"/>
                <a:gd name="connsiteX3" fmla="*/ 19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76"/>
                  </a:moveTo>
                  <a:lnTo>
                    <a:pt x="76392" y="176"/>
                  </a:lnTo>
                  <a:lnTo>
                    <a:pt x="76392" y="76376"/>
                  </a:lnTo>
                  <a:lnTo>
                    <a:pt x="19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26E5C733-0510-40E3-727E-24E4C92491F1}"/>
                </a:ext>
              </a:extLst>
            </p:cNvPr>
            <p:cNvSpPr/>
            <p:nvPr/>
          </p:nvSpPr>
          <p:spPr>
            <a:xfrm>
              <a:off x="27391794" y="17503795"/>
              <a:ext cx="76200" cy="76200"/>
            </a:xfrm>
            <a:custGeom>
              <a:avLst/>
              <a:gdLst>
                <a:gd name="connsiteX0" fmla="*/ 192 w 76200"/>
                <a:gd name="connsiteY0" fmla="*/ 184 h 76200"/>
                <a:gd name="connsiteX1" fmla="*/ 76392 w 76200"/>
                <a:gd name="connsiteY1" fmla="*/ 184 h 76200"/>
                <a:gd name="connsiteX2" fmla="*/ 76392 w 76200"/>
                <a:gd name="connsiteY2" fmla="*/ 76384 h 76200"/>
                <a:gd name="connsiteX3" fmla="*/ 19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84"/>
                  </a:moveTo>
                  <a:lnTo>
                    <a:pt x="76392" y="184"/>
                  </a:lnTo>
                  <a:lnTo>
                    <a:pt x="76392" y="76384"/>
                  </a:lnTo>
                  <a:lnTo>
                    <a:pt x="19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7C68FEF7-F2A7-2CF9-0232-AE9401D0168C}"/>
                </a:ext>
              </a:extLst>
            </p:cNvPr>
            <p:cNvSpPr/>
            <p:nvPr/>
          </p:nvSpPr>
          <p:spPr>
            <a:xfrm>
              <a:off x="27391794" y="17579995"/>
              <a:ext cx="76200" cy="76200"/>
            </a:xfrm>
            <a:custGeom>
              <a:avLst/>
              <a:gdLst>
                <a:gd name="connsiteX0" fmla="*/ 192 w 76200"/>
                <a:gd name="connsiteY0" fmla="*/ 192 h 76200"/>
                <a:gd name="connsiteX1" fmla="*/ 76392 w 76200"/>
                <a:gd name="connsiteY1" fmla="*/ 192 h 76200"/>
                <a:gd name="connsiteX2" fmla="*/ 76392 w 76200"/>
                <a:gd name="connsiteY2" fmla="*/ 76392 h 76200"/>
                <a:gd name="connsiteX3" fmla="*/ 19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92"/>
                  </a:moveTo>
                  <a:lnTo>
                    <a:pt x="76392" y="192"/>
                  </a:lnTo>
                  <a:lnTo>
                    <a:pt x="76392" y="76392"/>
                  </a:lnTo>
                  <a:lnTo>
                    <a:pt x="19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50F77EB2-518E-4921-D622-8078B067BA5D}"/>
                </a:ext>
              </a:extLst>
            </p:cNvPr>
            <p:cNvSpPr/>
            <p:nvPr/>
          </p:nvSpPr>
          <p:spPr>
            <a:xfrm>
              <a:off x="27391794" y="17656195"/>
              <a:ext cx="76200" cy="76200"/>
            </a:xfrm>
            <a:custGeom>
              <a:avLst/>
              <a:gdLst>
                <a:gd name="connsiteX0" fmla="*/ 192 w 76200"/>
                <a:gd name="connsiteY0" fmla="*/ 200 h 76200"/>
                <a:gd name="connsiteX1" fmla="*/ 76392 w 76200"/>
                <a:gd name="connsiteY1" fmla="*/ 200 h 76200"/>
                <a:gd name="connsiteX2" fmla="*/ 76392 w 76200"/>
                <a:gd name="connsiteY2" fmla="*/ 76400 h 76200"/>
                <a:gd name="connsiteX3" fmla="*/ 19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0"/>
                  </a:moveTo>
                  <a:lnTo>
                    <a:pt x="76392" y="200"/>
                  </a:lnTo>
                  <a:lnTo>
                    <a:pt x="76392" y="76400"/>
                  </a:lnTo>
                  <a:lnTo>
                    <a:pt x="19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7CEB4DD9-3104-760C-B8B4-381017F6EF04}"/>
                </a:ext>
              </a:extLst>
            </p:cNvPr>
            <p:cNvSpPr/>
            <p:nvPr/>
          </p:nvSpPr>
          <p:spPr>
            <a:xfrm>
              <a:off x="27391794" y="17732395"/>
              <a:ext cx="76200" cy="76200"/>
            </a:xfrm>
            <a:custGeom>
              <a:avLst/>
              <a:gdLst>
                <a:gd name="connsiteX0" fmla="*/ 192 w 76200"/>
                <a:gd name="connsiteY0" fmla="*/ 208 h 76200"/>
                <a:gd name="connsiteX1" fmla="*/ 76392 w 76200"/>
                <a:gd name="connsiteY1" fmla="*/ 208 h 76200"/>
                <a:gd name="connsiteX2" fmla="*/ 76392 w 76200"/>
                <a:gd name="connsiteY2" fmla="*/ 76408 h 76200"/>
                <a:gd name="connsiteX3" fmla="*/ 19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8"/>
                  </a:moveTo>
                  <a:lnTo>
                    <a:pt x="76392" y="208"/>
                  </a:lnTo>
                  <a:lnTo>
                    <a:pt x="76392" y="76408"/>
                  </a:lnTo>
                  <a:lnTo>
                    <a:pt x="19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EBC33DE7-4A0C-2770-6B47-D8B844D04D8E}"/>
                </a:ext>
              </a:extLst>
            </p:cNvPr>
            <p:cNvSpPr/>
            <p:nvPr/>
          </p:nvSpPr>
          <p:spPr>
            <a:xfrm>
              <a:off x="27391794" y="17808595"/>
              <a:ext cx="76200" cy="76200"/>
            </a:xfrm>
            <a:custGeom>
              <a:avLst/>
              <a:gdLst>
                <a:gd name="connsiteX0" fmla="*/ 192 w 76200"/>
                <a:gd name="connsiteY0" fmla="*/ 216 h 76200"/>
                <a:gd name="connsiteX1" fmla="*/ 76392 w 76200"/>
                <a:gd name="connsiteY1" fmla="*/ 216 h 76200"/>
                <a:gd name="connsiteX2" fmla="*/ 76392 w 76200"/>
                <a:gd name="connsiteY2" fmla="*/ 76416 h 76200"/>
                <a:gd name="connsiteX3" fmla="*/ 19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16"/>
                  </a:moveTo>
                  <a:lnTo>
                    <a:pt x="76392" y="216"/>
                  </a:lnTo>
                  <a:lnTo>
                    <a:pt x="76392" y="76416"/>
                  </a:lnTo>
                  <a:lnTo>
                    <a:pt x="19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02397950-5403-E74E-FC66-2F378E21BBEA}"/>
                </a:ext>
              </a:extLst>
            </p:cNvPr>
            <p:cNvSpPr/>
            <p:nvPr/>
          </p:nvSpPr>
          <p:spPr>
            <a:xfrm>
              <a:off x="27391794" y="17884795"/>
              <a:ext cx="76200" cy="76200"/>
            </a:xfrm>
            <a:custGeom>
              <a:avLst/>
              <a:gdLst>
                <a:gd name="connsiteX0" fmla="*/ 192 w 76200"/>
                <a:gd name="connsiteY0" fmla="*/ 224 h 76200"/>
                <a:gd name="connsiteX1" fmla="*/ 76392 w 76200"/>
                <a:gd name="connsiteY1" fmla="*/ 224 h 76200"/>
                <a:gd name="connsiteX2" fmla="*/ 76392 w 76200"/>
                <a:gd name="connsiteY2" fmla="*/ 76424 h 76200"/>
                <a:gd name="connsiteX3" fmla="*/ 19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24"/>
                  </a:moveTo>
                  <a:lnTo>
                    <a:pt x="76392" y="224"/>
                  </a:lnTo>
                  <a:lnTo>
                    <a:pt x="76392" y="76424"/>
                  </a:lnTo>
                  <a:lnTo>
                    <a:pt x="19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D4AB0A10-92FF-20A7-F87D-6E3BE3B7B1AE}"/>
                </a:ext>
              </a:extLst>
            </p:cNvPr>
            <p:cNvSpPr/>
            <p:nvPr/>
          </p:nvSpPr>
          <p:spPr>
            <a:xfrm>
              <a:off x="27467994" y="16055995"/>
              <a:ext cx="76200" cy="76200"/>
            </a:xfrm>
            <a:custGeom>
              <a:avLst/>
              <a:gdLst>
                <a:gd name="connsiteX0" fmla="*/ 200 w 76200"/>
                <a:gd name="connsiteY0" fmla="*/ 32 h 76200"/>
                <a:gd name="connsiteX1" fmla="*/ 76400 w 76200"/>
                <a:gd name="connsiteY1" fmla="*/ 32 h 76200"/>
                <a:gd name="connsiteX2" fmla="*/ 76400 w 76200"/>
                <a:gd name="connsiteY2" fmla="*/ 76232 h 76200"/>
                <a:gd name="connsiteX3" fmla="*/ 20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32"/>
                  </a:moveTo>
                  <a:lnTo>
                    <a:pt x="76400" y="32"/>
                  </a:lnTo>
                  <a:lnTo>
                    <a:pt x="76400" y="76232"/>
                  </a:lnTo>
                  <a:lnTo>
                    <a:pt x="20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1B55513C-2387-042C-F662-F01E820A63AC}"/>
                </a:ext>
              </a:extLst>
            </p:cNvPr>
            <p:cNvSpPr/>
            <p:nvPr/>
          </p:nvSpPr>
          <p:spPr>
            <a:xfrm>
              <a:off x="27467994" y="16208395"/>
              <a:ext cx="76200" cy="76200"/>
            </a:xfrm>
            <a:custGeom>
              <a:avLst/>
              <a:gdLst>
                <a:gd name="connsiteX0" fmla="*/ 200 w 76200"/>
                <a:gd name="connsiteY0" fmla="*/ 48 h 76200"/>
                <a:gd name="connsiteX1" fmla="*/ 76400 w 76200"/>
                <a:gd name="connsiteY1" fmla="*/ 48 h 76200"/>
                <a:gd name="connsiteX2" fmla="*/ 76400 w 76200"/>
                <a:gd name="connsiteY2" fmla="*/ 76248 h 76200"/>
                <a:gd name="connsiteX3" fmla="*/ 20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48"/>
                  </a:moveTo>
                  <a:lnTo>
                    <a:pt x="76400" y="48"/>
                  </a:lnTo>
                  <a:lnTo>
                    <a:pt x="76400" y="76248"/>
                  </a:lnTo>
                  <a:lnTo>
                    <a:pt x="20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CA663A1A-614B-1476-AA83-CECC57D0B4C3}"/>
                </a:ext>
              </a:extLst>
            </p:cNvPr>
            <p:cNvSpPr/>
            <p:nvPr/>
          </p:nvSpPr>
          <p:spPr>
            <a:xfrm>
              <a:off x="27467994" y="16284595"/>
              <a:ext cx="76200" cy="76200"/>
            </a:xfrm>
            <a:custGeom>
              <a:avLst/>
              <a:gdLst>
                <a:gd name="connsiteX0" fmla="*/ 200 w 76200"/>
                <a:gd name="connsiteY0" fmla="*/ 56 h 76200"/>
                <a:gd name="connsiteX1" fmla="*/ 76400 w 76200"/>
                <a:gd name="connsiteY1" fmla="*/ 56 h 76200"/>
                <a:gd name="connsiteX2" fmla="*/ 76400 w 76200"/>
                <a:gd name="connsiteY2" fmla="*/ 76256 h 76200"/>
                <a:gd name="connsiteX3" fmla="*/ 20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56"/>
                  </a:moveTo>
                  <a:lnTo>
                    <a:pt x="76400" y="56"/>
                  </a:lnTo>
                  <a:lnTo>
                    <a:pt x="76400" y="76256"/>
                  </a:lnTo>
                  <a:lnTo>
                    <a:pt x="20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D14F0BAD-4919-670D-5B10-C361676F96C3}"/>
                </a:ext>
              </a:extLst>
            </p:cNvPr>
            <p:cNvSpPr/>
            <p:nvPr/>
          </p:nvSpPr>
          <p:spPr>
            <a:xfrm>
              <a:off x="27467994" y="16360795"/>
              <a:ext cx="76200" cy="76200"/>
            </a:xfrm>
            <a:custGeom>
              <a:avLst/>
              <a:gdLst>
                <a:gd name="connsiteX0" fmla="*/ 200 w 76200"/>
                <a:gd name="connsiteY0" fmla="*/ 64 h 76200"/>
                <a:gd name="connsiteX1" fmla="*/ 76400 w 76200"/>
                <a:gd name="connsiteY1" fmla="*/ 64 h 76200"/>
                <a:gd name="connsiteX2" fmla="*/ 76400 w 76200"/>
                <a:gd name="connsiteY2" fmla="*/ 76264 h 76200"/>
                <a:gd name="connsiteX3" fmla="*/ 20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64"/>
                  </a:moveTo>
                  <a:lnTo>
                    <a:pt x="76400" y="64"/>
                  </a:lnTo>
                  <a:lnTo>
                    <a:pt x="76400" y="76264"/>
                  </a:lnTo>
                  <a:lnTo>
                    <a:pt x="20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F791F9D4-4A10-F75D-C8A7-4426EDEE2799}"/>
                </a:ext>
              </a:extLst>
            </p:cNvPr>
            <p:cNvSpPr/>
            <p:nvPr/>
          </p:nvSpPr>
          <p:spPr>
            <a:xfrm>
              <a:off x="27467994" y="16513195"/>
              <a:ext cx="76200" cy="76200"/>
            </a:xfrm>
            <a:custGeom>
              <a:avLst/>
              <a:gdLst>
                <a:gd name="connsiteX0" fmla="*/ 200 w 76200"/>
                <a:gd name="connsiteY0" fmla="*/ 80 h 76200"/>
                <a:gd name="connsiteX1" fmla="*/ 76400 w 76200"/>
                <a:gd name="connsiteY1" fmla="*/ 80 h 76200"/>
                <a:gd name="connsiteX2" fmla="*/ 76400 w 76200"/>
                <a:gd name="connsiteY2" fmla="*/ 76280 h 76200"/>
                <a:gd name="connsiteX3" fmla="*/ 20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80"/>
                  </a:moveTo>
                  <a:lnTo>
                    <a:pt x="76400" y="80"/>
                  </a:lnTo>
                  <a:lnTo>
                    <a:pt x="76400" y="76280"/>
                  </a:lnTo>
                  <a:lnTo>
                    <a:pt x="20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9261362C-4F75-09EF-A1BF-A15E7DF51BCF}"/>
                </a:ext>
              </a:extLst>
            </p:cNvPr>
            <p:cNvSpPr/>
            <p:nvPr/>
          </p:nvSpPr>
          <p:spPr>
            <a:xfrm>
              <a:off x="27467994" y="16665595"/>
              <a:ext cx="76200" cy="76200"/>
            </a:xfrm>
            <a:custGeom>
              <a:avLst/>
              <a:gdLst>
                <a:gd name="connsiteX0" fmla="*/ 200 w 76200"/>
                <a:gd name="connsiteY0" fmla="*/ 96 h 76200"/>
                <a:gd name="connsiteX1" fmla="*/ 76400 w 76200"/>
                <a:gd name="connsiteY1" fmla="*/ 96 h 76200"/>
                <a:gd name="connsiteX2" fmla="*/ 76400 w 76200"/>
                <a:gd name="connsiteY2" fmla="*/ 76296 h 76200"/>
                <a:gd name="connsiteX3" fmla="*/ 20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96"/>
                  </a:moveTo>
                  <a:lnTo>
                    <a:pt x="76400" y="96"/>
                  </a:lnTo>
                  <a:lnTo>
                    <a:pt x="76400" y="76296"/>
                  </a:lnTo>
                  <a:lnTo>
                    <a:pt x="20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6B6306FB-812B-22FB-64A4-F7243EE7425D}"/>
                </a:ext>
              </a:extLst>
            </p:cNvPr>
            <p:cNvSpPr/>
            <p:nvPr/>
          </p:nvSpPr>
          <p:spPr>
            <a:xfrm>
              <a:off x="27467994" y="16894195"/>
              <a:ext cx="76200" cy="76200"/>
            </a:xfrm>
            <a:custGeom>
              <a:avLst/>
              <a:gdLst>
                <a:gd name="connsiteX0" fmla="*/ 200 w 76200"/>
                <a:gd name="connsiteY0" fmla="*/ 120 h 76200"/>
                <a:gd name="connsiteX1" fmla="*/ 76400 w 76200"/>
                <a:gd name="connsiteY1" fmla="*/ 120 h 76200"/>
                <a:gd name="connsiteX2" fmla="*/ 76400 w 76200"/>
                <a:gd name="connsiteY2" fmla="*/ 76320 h 76200"/>
                <a:gd name="connsiteX3" fmla="*/ 200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20"/>
                  </a:moveTo>
                  <a:lnTo>
                    <a:pt x="76400" y="120"/>
                  </a:lnTo>
                  <a:lnTo>
                    <a:pt x="76400" y="76320"/>
                  </a:lnTo>
                  <a:lnTo>
                    <a:pt x="200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24C14020-BF5D-8C55-2FD7-B5CADF16A8D3}"/>
                </a:ext>
              </a:extLst>
            </p:cNvPr>
            <p:cNvSpPr/>
            <p:nvPr/>
          </p:nvSpPr>
          <p:spPr>
            <a:xfrm>
              <a:off x="27467994" y="17275195"/>
              <a:ext cx="76200" cy="76200"/>
            </a:xfrm>
            <a:custGeom>
              <a:avLst/>
              <a:gdLst>
                <a:gd name="connsiteX0" fmla="*/ 200 w 76200"/>
                <a:gd name="connsiteY0" fmla="*/ 160 h 76200"/>
                <a:gd name="connsiteX1" fmla="*/ 76400 w 76200"/>
                <a:gd name="connsiteY1" fmla="*/ 160 h 76200"/>
                <a:gd name="connsiteX2" fmla="*/ 76400 w 76200"/>
                <a:gd name="connsiteY2" fmla="*/ 76360 h 76200"/>
                <a:gd name="connsiteX3" fmla="*/ 20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60"/>
                  </a:moveTo>
                  <a:lnTo>
                    <a:pt x="76400" y="160"/>
                  </a:lnTo>
                  <a:lnTo>
                    <a:pt x="76400" y="76360"/>
                  </a:lnTo>
                  <a:lnTo>
                    <a:pt x="20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E4A10C09-D8E7-99AF-E0F0-2594CE9BB0CE}"/>
                </a:ext>
              </a:extLst>
            </p:cNvPr>
            <p:cNvSpPr/>
            <p:nvPr/>
          </p:nvSpPr>
          <p:spPr>
            <a:xfrm>
              <a:off x="27467994" y="17579995"/>
              <a:ext cx="76200" cy="76200"/>
            </a:xfrm>
            <a:custGeom>
              <a:avLst/>
              <a:gdLst>
                <a:gd name="connsiteX0" fmla="*/ 200 w 76200"/>
                <a:gd name="connsiteY0" fmla="*/ 192 h 76200"/>
                <a:gd name="connsiteX1" fmla="*/ 76400 w 76200"/>
                <a:gd name="connsiteY1" fmla="*/ 192 h 76200"/>
                <a:gd name="connsiteX2" fmla="*/ 76400 w 76200"/>
                <a:gd name="connsiteY2" fmla="*/ 76392 h 76200"/>
                <a:gd name="connsiteX3" fmla="*/ 20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92"/>
                  </a:moveTo>
                  <a:lnTo>
                    <a:pt x="76400" y="192"/>
                  </a:lnTo>
                  <a:lnTo>
                    <a:pt x="76400" y="76392"/>
                  </a:lnTo>
                  <a:lnTo>
                    <a:pt x="20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82E4CA43-217B-1AFE-1116-505BCD150C34}"/>
                </a:ext>
              </a:extLst>
            </p:cNvPr>
            <p:cNvSpPr/>
            <p:nvPr/>
          </p:nvSpPr>
          <p:spPr>
            <a:xfrm>
              <a:off x="27467994" y="17656195"/>
              <a:ext cx="76200" cy="76200"/>
            </a:xfrm>
            <a:custGeom>
              <a:avLst/>
              <a:gdLst>
                <a:gd name="connsiteX0" fmla="*/ 200 w 76200"/>
                <a:gd name="connsiteY0" fmla="*/ 200 h 76200"/>
                <a:gd name="connsiteX1" fmla="*/ 76400 w 76200"/>
                <a:gd name="connsiteY1" fmla="*/ 200 h 76200"/>
                <a:gd name="connsiteX2" fmla="*/ 76400 w 76200"/>
                <a:gd name="connsiteY2" fmla="*/ 76400 h 76200"/>
                <a:gd name="connsiteX3" fmla="*/ 20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00"/>
                  </a:moveTo>
                  <a:lnTo>
                    <a:pt x="76400" y="200"/>
                  </a:lnTo>
                  <a:lnTo>
                    <a:pt x="76400" y="76400"/>
                  </a:lnTo>
                  <a:lnTo>
                    <a:pt x="20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33C484A1-8291-B972-FBA8-BE093FE6F8DA}"/>
                </a:ext>
              </a:extLst>
            </p:cNvPr>
            <p:cNvSpPr/>
            <p:nvPr/>
          </p:nvSpPr>
          <p:spPr>
            <a:xfrm>
              <a:off x="27467994" y="17884795"/>
              <a:ext cx="76200" cy="76200"/>
            </a:xfrm>
            <a:custGeom>
              <a:avLst/>
              <a:gdLst>
                <a:gd name="connsiteX0" fmla="*/ 200 w 76200"/>
                <a:gd name="connsiteY0" fmla="*/ 224 h 76200"/>
                <a:gd name="connsiteX1" fmla="*/ 76400 w 76200"/>
                <a:gd name="connsiteY1" fmla="*/ 224 h 76200"/>
                <a:gd name="connsiteX2" fmla="*/ 76400 w 76200"/>
                <a:gd name="connsiteY2" fmla="*/ 76424 h 76200"/>
                <a:gd name="connsiteX3" fmla="*/ 20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24"/>
                  </a:moveTo>
                  <a:lnTo>
                    <a:pt x="76400" y="224"/>
                  </a:lnTo>
                  <a:lnTo>
                    <a:pt x="76400" y="76424"/>
                  </a:lnTo>
                  <a:lnTo>
                    <a:pt x="20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D1844448-8F42-FD8F-29DB-526EBBE4FB54}"/>
                </a:ext>
              </a:extLst>
            </p:cNvPr>
            <p:cNvSpPr/>
            <p:nvPr/>
          </p:nvSpPr>
          <p:spPr>
            <a:xfrm>
              <a:off x="27544194" y="16055995"/>
              <a:ext cx="76200" cy="76200"/>
            </a:xfrm>
            <a:custGeom>
              <a:avLst/>
              <a:gdLst>
                <a:gd name="connsiteX0" fmla="*/ 208 w 76200"/>
                <a:gd name="connsiteY0" fmla="*/ 32 h 76200"/>
                <a:gd name="connsiteX1" fmla="*/ 76408 w 76200"/>
                <a:gd name="connsiteY1" fmla="*/ 32 h 76200"/>
                <a:gd name="connsiteX2" fmla="*/ 76408 w 76200"/>
                <a:gd name="connsiteY2" fmla="*/ 76232 h 76200"/>
                <a:gd name="connsiteX3" fmla="*/ 20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32"/>
                  </a:moveTo>
                  <a:lnTo>
                    <a:pt x="76408" y="32"/>
                  </a:lnTo>
                  <a:lnTo>
                    <a:pt x="76408" y="76232"/>
                  </a:lnTo>
                  <a:lnTo>
                    <a:pt x="20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246CC6C3-EBBD-CC1B-09E3-254330484B97}"/>
                </a:ext>
              </a:extLst>
            </p:cNvPr>
            <p:cNvSpPr/>
            <p:nvPr/>
          </p:nvSpPr>
          <p:spPr>
            <a:xfrm>
              <a:off x="27544194" y="16208395"/>
              <a:ext cx="76200" cy="76200"/>
            </a:xfrm>
            <a:custGeom>
              <a:avLst/>
              <a:gdLst>
                <a:gd name="connsiteX0" fmla="*/ 208 w 76200"/>
                <a:gd name="connsiteY0" fmla="*/ 48 h 76200"/>
                <a:gd name="connsiteX1" fmla="*/ 76408 w 76200"/>
                <a:gd name="connsiteY1" fmla="*/ 48 h 76200"/>
                <a:gd name="connsiteX2" fmla="*/ 76408 w 76200"/>
                <a:gd name="connsiteY2" fmla="*/ 76248 h 76200"/>
                <a:gd name="connsiteX3" fmla="*/ 20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48"/>
                  </a:moveTo>
                  <a:lnTo>
                    <a:pt x="76408" y="48"/>
                  </a:lnTo>
                  <a:lnTo>
                    <a:pt x="76408" y="76248"/>
                  </a:lnTo>
                  <a:lnTo>
                    <a:pt x="20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CDBD47FA-6A10-6D5C-6BBC-7D853D228B35}"/>
                </a:ext>
              </a:extLst>
            </p:cNvPr>
            <p:cNvSpPr/>
            <p:nvPr/>
          </p:nvSpPr>
          <p:spPr>
            <a:xfrm>
              <a:off x="27544194" y="16284595"/>
              <a:ext cx="76200" cy="76200"/>
            </a:xfrm>
            <a:custGeom>
              <a:avLst/>
              <a:gdLst>
                <a:gd name="connsiteX0" fmla="*/ 208 w 76200"/>
                <a:gd name="connsiteY0" fmla="*/ 56 h 76200"/>
                <a:gd name="connsiteX1" fmla="*/ 76408 w 76200"/>
                <a:gd name="connsiteY1" fmla="*/ 56 h 76200"/>
                <a:gd name="connsiteX2" fmla="*/ 76408 w 76200"/>
                <a:gd name="connsiteY2" fmla="*/ 76256 h 76200"/>
                <a:gd name="connsiteX3" fmla="*/ 20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56"/>
                  </a:moveTo>
                  <a:lnTo>
                    <a:pt x="76408" y="56"/>
                  </a:lnTo>
                  <a:lnTo>
                    <a:pt x="76408" y="76256"/>
                  </a:lnTo>
                  <a:lnTo>
                    <a:pt x="20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8A54AAAC-2858-36EB-FCCA-C3BFB152D463}"/>
                </a:ext>
              </a:extLst>
            </p:cNvPr>
            <p:cNvSpPr/>
            <p:nvPr/>
          </p:nvSpPr>
          <p:spPr>
            <a:xfrm>
              <a:off x="27544194" y="16360795"/>
              <a:ext cx="76200" cy="76200"/>
            </a:xfrm>
            <a:custGeom>
              <a:avLst/>
              <a:gdLst>
                <a:gd name="connsiteX0" fmla="*/ 208 w 76200"/>
                <a:gd name="connsiteY0" fmla="*/ 64 h 76200"/>
                <a:gd name="connsiteX1" fmla="*/ 76408 w 76200"/>
                <a:gd name="connsiteY1" fmla="*/ 64 h 76200"/>
                <a:gd name="connsiteX2" fmla="*/ 76408 w 76200"/>
                <a:gd name="connsiteY2" fmla="*/ 76264 h 76200"/>
                <a:gd name="connsiteX3" fmla="*/ 20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64"/>
                  </a:moveTo>
                  <a:lnTo>
                    <a:pt x="76408" y="64"/>
                  </a:lnTo>
                  <a:lnTo>
                    <a:pt x="76408" y="76264"/>
                  </a:lnTo>
                  <a:lnTo>
                    <a:pt x="20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A2822AB4-EA40-02D6-1ACF-884E8BBE61FA}"/>
                </a:ext>
              </a:extLst>
            </p:cNvPr>
            <p:cNvSpPr/>
            <p:nvPr/>
          </p:nvSpPr>
          <p:spPr>
            <a:xfrm>
              <a:off x="27544194" y="16513195"/>
              <a:ext cx="76200" cy="76200"/>
            </a:xfrm>
            <a:custGeom>
              <a:avLst/>
              <a:gdLst>
                <a:gd name="connsiteX0" fmla="*/ 208 w 76200"/>
                <a:gd name="connsiteY0" fmla="*/ 80 h 76200"/>
                <a:gd name="connsiteX1" fmla="*/ 76408 w 76200"/>
                <a:gd name="connsiteY1" fmla="*/ 80 h 76200"/>
                <a:gd name="connsiteX2" fmla="*/ 76408 w 76200"/>
                <a:gd name="connsiteY2" fmla="*/ 76280 h 76200"/>
                <a:gd name="connsiteX3" fmla="*/ 20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80"/>
                  </a:moveTo>
                  <a:lnTo>
                    <a:pt x="76408" y="80"/>
                  </a:lnTo>
                  <a:lnTo>
                    <a:pt x="76408" y="76280"/>
                  </a:lnTo>
                  <a:lnTo>
                    <a:pt x="20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E0513D5C-072A-237A-7262-EC3EF68A9002}"/>
                </a:ext>
              </a:extLst>
            </p:cNvPr>
            <p:cNvSpPr/>
            <p:nvPr/>
          </p:nvSpPr>
          <p:spPr>
            <a:xfrm>
              <a:off x="27544194" y="16665595"/>
              <a:ext cx="76200" cy="76200"/>
            </a:xfrm>
            <a:custGeom>
              <a:avLst/>
              <a:gdLst>
                <a:gd name="connsiteX0" fmla="*/ 208 w 76200"/>
                <a:gd name="connsiteY0" fmla="*/ 96 h 76200"/>
                <a:gd name="connsiteX1" fmla="*/ 76408 w 76200"/>
                <a:gd name="connsiteY1" fmla="*/ 96 h 76200"/>
                <a:gd name="connsiteX2" fmla="*/ 76408 w 76200"/>
                <a:gd name="connsiteY2" fmla="*/ 76296 h 76200"/>
                <a:gd name="connsiteX3" fmla="*/ 20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96"/>
                  </a:moveTo>
                  <a:lnTo>
                    <a:pt x="76408" y="96"/>
                  </a:lnTo>
                  <a:lnTo>
                    <a:pt x="76408" y="76296"/>
                  </a:lnTo>
                  <a:lnTo>
                    <a:pt x="20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474445FC-F340-B004-08CE-465554C3F74F}"/>
                </a:ext>
              </a:extLst>
            </p:cNvPr>
            <p:cNvSpPr/>
            <p:nvPr/>
          </p:nvSpPr>
          <p:spPr>
            <a:xfrm>
              <a:off x="27544194" y="16894195"/>
              <a:ext cx="76200" cy="76200"/>
            </a:xfrm>
            <a:custGeom>
              <a:avLst/>
              <a:gdLst>
                <a:gd name="connsiteX0" fmla="*/ 208 w 76200"/>
                <a:gd name="connsiteY0" fmla="*/ 120 h 76200"/>
                <a:gd name="connsiteX1" fmla="*/ 76408 w 76200"/>
                <a:gd name="connsiteY1" fmla="*/ 120 h 76200"/>
                <a:gd name="connsiteX2" fmla="*/ 76408 w 76200"/>
                <a:gd name="connsiteY2" fmla="*/ 76320 h 76200"/>
                <a:gd name="connsiteX3" fmla="*/ 20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20"/>
                  </a:moveTo>
                  <a:lnTo>
                    <a:pt x="76408" y="120"/>
                  </a:lnTo>
                  <a:lnTo>
                    <a:pt x="76408" y="76320"/>
                  </a:lnTo>
                  <a:lnTo>
                    <a:pt x="20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4C1B5719-D11E-0995-C43D-AAEBF2B172D9}"/>
                </a:ext>
              </a:extLst>
            </p:cNvPr>
            <p:cNvSpPr/>
            <p:nvPr/>
          </p:nvSpPr>
          <p:spPr>
            <a:xfrm>
              <a:off x="27544194" y="16970395"/>
              <a:ext cx="76200" cy="76200"/>
            </a:xfrm>
            <a:custGeom>
              <a:avLst/>
              <a:gdLst>
                <a:gd name="connsiteX0" fmla="*/ 208 w 76200"/>
                <a:gd name="connsiteY0" fmla="*/ 128 h 76200"/>
                <a:gd name="connsiteX1" fmla="*/ 76408 w 76200"/>
                <a:gd name="connsiteY1" fmla="*/ 128 h 76200"/>
                <a:gd name="connsiteX2" fmla="*/ 76408 w 76200"/>
                <a:gd name="connsiteY2" fmla="*/ 76328 h 76200"/>
                <a:gd name="connsiteX3" fmla="*/ 20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28"/>
                  </a:moveTo>
                  <a:lnTo>
                    <a:pt x="76408" y="128"/>
                  </a:lnTo>
                  <a:lnTo>
                    <a:pt x="76408" y="76328"/>
                  </a:lnTo>
                  <a:lnTo>
                    <a:pt x="20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54039200-1080-ED19-4F19-2B4B27477A3D}"/>
                </a:ext>
              </a:extLst>
            </p:cNvPr>
            <p:cNvSpPr/>
            <p:nvPr/>
          </p:nvSpPr>
          <p:spPr>
            <a:xfrm>
              <a:off x="27544194" y="17122795"/>
              <a:ext cx="76200" cy="76200"/>
            </a:xfrm>
            <a:custGeom>
              <a:avLst/>
              <a:gdLst>
                <a:gd name="connsiteX0" fmla="*/ 208 w 76200"/>
                <a:gd name="connsiteY0" fmla="*/ 144 h 76200"/>
                <a:gd name="connsiteX1" fmla="*/ 76408 w 76200"/>
                <a:gd name="connsiteY1" fmla="*/ 144 h 76200"/>
                <a:gd name="connsiteX2" fmla="*/ 76408 w 76200"/>
                <a:gd name="connsiteY2" fmla="*/ 76344 h 76200"/>
                <a:gd name="connsiteX3" fmla="*/ 20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44"/>
                  </a:moveTo>
                  <a:lnTo>
                    <a:pt x="76408" y="144"/>
                  </a:lnTo>
                  <a:lnTo>
                    <a:pt x="76408" y="76344"/>
                  </a:lnTo>
                  <a:lnTo>
                    <a:pt x="20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B46D9264-B614-CC61-8F20-07E7811B92B0}"/>
                </a:ext>
              </a:extLst>
            </p:cNvPr>
            <p:cNvSpPr/>
            <p:nvPr/>
          </p:nvSpPr>
          <p:spPr>
            <a:xfrm>
              <a:off x="27544194" y="17275195"/>
              <a:ext cx="76200" cy="76200"/>
            </a:xfrm>
            <a:custGeom>
              <a:avLst/>
              <a:gdLst>
                <a:gd name="connsiteX0" fmla="*/ 208 w 76200"/>
                <a:gd name="connsiteY0" fmla="*/ 160 h 76200"/>
                <a:gd name="connsiteX1" fmla="*/ 76408 w 76200"/>
                <a:gd name="connsiteY1" fmla="*/ 160 h 76200"/>
                <a:gd name="connsiteX2" fmla="*/ 76408 w 76200"/>
                <a:gd name="connsiteY2" fmla="*/ 76360 h 76200"/>
                <a:gd name="connsiteX3" fmla="*/ 20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60"/>
                  </a:moveTo>
                  <a:lnTo>
                    <a:pt x="76408" y="160"/>
                  </a:lnTo>
                  <a:lnTo>
                    <a:pt x="76408" y="76360"/>
                  </a:lnTo>
                  <a:lnTo>
                    <a:pt x="20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E26DD072-519F-6466-9682-99F145FCC928}"/>
                </a:ext>
              </a:extLst>
            </p:cNvPr>
            <p:cNvSpPr/>
            <p:nvPr/>
          </p:nvSpPr>
          <p:spPr>
            <a:xfrm>
              <a:off x="27544194" y="17351395"/>
              <a:ext cx="76200" cy="76200"/>
            </a:xfrm>
            <a:custGeom>
              <a:avLst/>
              <a:gdLst>
                <a:gd name="connsiteX0" fmla="*/ 208 w 76200"/>
                <a:gd name="connsiteY0" fmla="*/ 168 h 76200"/>
                <a:gd name="connsiteX1" fmla="*/ 76408 w 76200"/>
                <a:gd name="connsiteY1" fmla="*/ 168 h 76200"/>
                <a:gd name="connsiteX2" fmla="*/ 76408 w 76200"/>
                <a:gd name="connsiteY2" fmla="*/ 76368 h 76200"/>
                <a:gd name="connsiteX3" fmla="*/ 208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68"/>
                  </a:moveTo>
                  <a:lnTo>
                    <a:pt x="76408" y="168"/>
                  </a:lnTo>
                  <a:lnTo>
                    <a:pt x="76408" y="76368"/>
                  </a:lnTo>
                  <a:lnTo>
                    <a:pt x="208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F95C86F9-B014-0A46-5FAC-E6E6D168A79D}"/>
                </a:ext>
              </a:extLst>
            </p:cNvPr>
            <p:cNvSpPr/>
            <p:nvPr/>
          </p:nvSpPr>
          <p:spPr>
            <a:xfrm>
              <a:off x="27544194" y="17427595"/>
              <a:ext cx="76200" cy="76200"/>
            </a:xfrm>
            <a:custGeom>
              <a:avLst/>
              <a:gdLst>
                <a:gd name="connsiteX0" fmla="*/ 208 w 76200"/>
                <a:gd name="connsiteY0" fmla="*/ 176 h 76200"/>
                <a:gd name="connsiteX1" fmla="*/ 76408 w 76200"/>
                <a:gd name="connsiteY1" fmla="*/ 176 h 76200"/>
                <a:gd name="connsiteX2" fmla="*/ 76408 w 76200"/>
                <a:gd name="connsiteY2" fmla="*/ 76376 h 76200"/>
                <a:gd name="connsiteX3" fmla="*/ 20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76"/>
                  </a:moveTo>
                  <a:lnTo>
                    <a:pt x="76408" y="176"/>
                  </a:lnTo>
                  <a:lnTo>
                    <a:pt x="76408" y="76376"/>
                  </a:lnTo>
                  <a:lnTo>
                    <a:pt x="20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9196E3B8-6294-0AE9-DBAA-4044859EC2B7}"/>
                </a:ext>
              </a:extLst>
            </p:cNvPr>
            <p:cNvSpPr/>
            <p:nvPr/>
          </p:nvSpPr>
          <p:spPr>
            <a:xfrm>
              <a:off x="27544194" y="17656195"/>
              <a:ext cx="76200" cy="76200"/>
            </a:xfrm>
            <a:custGeom>
              <a:avLst/>
              <a:gdLst>
                <a:gd name="connsiteX0" fmla="*/ 208 w 76200"/>
                <a:gd name="connsiteY0" fmla="*/ 200 h 76200"/>
                <a:gd name="connsiteX1" fmla="*/ 76408 w 76200"/>
                <a:gd name="connsiteY1" fmla="*/ 200 h 76200"/>
                <a:gd name="connsiteX2" fmla="*/ 76408 w 76200"/>
                <a:gd name="connsiteY2" fmla="*/ 76400 h 76200"/>
                <a:gd name="connsiteX3" fmla="*/ 20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00"/>
                  </a:moveTo>
                  <a:lnTo>
                    <a:pt x="76408" y="200"/>
                  </a:lnTo>
                  <a:lnTo>
                    <a:pt x="76408" y="76400"/>
                  </a:lnTo>
                  <a:lnTo>
                    <a:pt x="20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F28CF3A0-3E9B-1C5F-D6DF-32EFB050CAD7}"/>
                </a:ext>
              </a:extLst>
            </p:cNvPr>
            <p:cNvSpPr/>
            <p:nvPr/>
          </p:nvSpPr>
          <p:spPr>
            <a:xfrm>
              <a:off x="27544194" y="17732395"/>
              <a:ext cx="76200" cy="76200"/>
            </a:xfrm>
            <a:custGeom>
              <a:avLst/>
              <a:gdLst>
                <a:gd name="connsiteX0" fmla="*/ 208 w 76200"/>
                <a:gd name="connsiteY0" fmla="*/ 208 h 76200"/>
                <a:gd name="connsiteX1" fmla="*/ 76408 w 76200"/>
                <a:gd name="connsiteY1" fmla="*/ 208 h 76200"/>
                <a:gd name="connsiteX2" fmla="*/ 76408 w 76200"/>
                <a:gd name="connsiteY2" fmla="*/ 76408 h 76200"/>
                <a:gd name="connsiteX3" fmla="*/ 20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08"/>
                  </a:moveTo>
                  <a:lnTo>
                    <a:pt x="76408" y="208"/>
                  </a:lnTo>
                  <a:lnTo>
                    <a:pt x="76408" y="76408"/>
                  </a:lnTo>
                  <a:lnTo>
                    <a:pt x="20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6661ECA3-4B3B-8056-7843-04CB49610624}"/>
                </a:ext>
              </a:extLst>
            </p:cNvPr>
            <p:cNvSpPr/>
            <p:nvPr/>
          </p:nvSpPr>
          <p:spPr>
            <a:xfrm>
              <a:off x="27544194" y="17808595"/>
              <a:ext cx="76200" cy="76200"/>
            </a:xfrm>
            <a:custGeom>
              <a:avLst/>
              <a:gdLst>
                <a:gd name="connsiteX0" fmla="*/ 208 w 76200"/>
                <a:gd name="connsiteY0" fmla="*/ 216 h 76200"/>
                <a:gd name="connsiteX1" fmla="*/ 76408 w 76200"/>
                <a:gd name="connsiteY1" fmla="*/ 216 h 76200"/>
                <a:gd name="connsiteX2" fmla="*/ 76408 w 76200"/>
                <a:gd name="connsiteY2" fmla="*/ 76416 h 76200"/>
                <a:gd name="connsiteX3" fmla="*/ 208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16"/>
                  </a:moveTo>
                  <a:lnTo>
                    <a:pt x="76408" y="216"/>
                  </a:lnTo>
                  <a:lnTo>
                    <a:pt x="76408" y="76416"/>
                  </a:lnTo>
                  <a:lnTo>
                    <a:pt x="208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8D1A5268-8C35-39F9-8959-858D90251C0F}"/>
                </a:ext>
              </a:extLst>
            </p:cNvPr>
            <p:cNvSpPr/>
            <p:nvPr/>
          </p:nvSpPr>
          <p:spPr>
            <a:xfrm>
              <a:off x="27544194" y="17884795"/>
              <a:ext cx="76200" cy="76200"/>
            </a:xfrm>
            <a:custGeom>
              <a:avLst/>
              <a:gdLst>
                <a:gd name="connsiteX0" fmla="*/ 208 w 76200"/>
                <a:gd name="connsiteY0" fmla="*/ 224 h 76200"/>
                <a:gd name="connsiteX1" fmla="*/ 76408 w 76200"/>
                <a:gd name="connsiteY1" fmla="*/ 224 h 76200"/>
                <a:gd name="connsiteX2" fmla="*/ 76408 w 76200"/>
                <a:gd name="connsiteY2" fmla="*/ 76424 h 76200"/>
                <a:gd name="connsiteX3" fmla="*/ 20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24"/>
                  </a:moveTo>
                  <a:lnTo>
                    <a:pt x="76408" y="224"/>
                  </a:lnTo>
                  <a:lnTo>
                    <a:pt x="76408" y="76424"/>
                  </a:lnTo>
                  <a:lnTo>
                    <a:pt x="20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6D15090C-90B8-72E2-70D3-46B81F3B826E}"/>
                </a:ext>
              </a:extLst>
            </p:cNvPr>
            <p:cNvSpPr/>
            <p:nvPr/>
          </p:nvSpPr>
          <p:spPr>
            <a:xfrm>
              <a:off x="27620394" y="16055995"/>
              <a:ext cx="76200" cy="76200"/>
            </a:xfrm>
            <a:custGeom>
              <a:avLst/>
              <a:gdLst>
                <a:gd name="connsiteX0" fmla="*/ 216 w 76200"/>
                <a:gd name="connsiteY0" fmla="*/ 32 h 76200"/>
                <a:gd name="connsiteX1" fmla="*/ 76416 w 76200"/>
                <a:gd name="connsiteY1" fmla="*/ 32 h 76200"/>
                <a:gd name="connsiteX2" fmla="*/ 76416 w 76200"/>
                <a:gd name="connsiteY2" fmla="*/ 76232 h 76200"/>
                <a:gd name="connsiteX3" fmla="*/ 21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32"/>
                  </a:moveTo>
                  <a:lnTo>
                    <a:pt x="76416" y="32"/>
                  </a:lnTo>
                  <a:lnTo>
                    <a:pt x="76416" y="76232"/>
                  </a:lnTo>
                  <a:lnTo>
                    <a:pt x="21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F5C35827-A3BA-872E-595D-CBDF369A50EA}"/>
                </a:ext>
              </a:extLst>
            </p:cNvPr>
            <p:cNvSpPr/>
            <p:nvPr/>
          </p:nvSpPr>
          <p:spPr>
            <a:xfrm>
              <a:off x="27620394" y="16513195"/>
              <a:ext cx="76200" cy="76200"/>
            </a:xfrm>
            <a:custGeom>
              <a:avLst/>
              <a:gdLst>
                <a:gd name="connsiteX0" fmla="*/ 216 w 76200"/>
                <a:gd name="connsiteY0" fmla="*/ 80 h 76200"/>
                <a:gd name="connsiteX1" fmla="*/ 76416 w 76200"/>
                <a:gd name="connsiteY1" fmla="*/ 80 h 76200"/>
                <a:gd name="connsiteX2" fmla="*/ 76416 w 76200"/>
                <a:gd name="connsiteY2" fmla="*/ 76280 h 76200"/>
                <a:gd name="connsiteX3" fmla="*/ 21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80"/>
                  </a:moveTo>
                  <a:lnTo>
                    <a:pt x="76416" y="80"/>
                  </a:lnTo>
                  <a:lnTo>
                    <a:pt x="76416" y="76280"/>
                  </a:lnTo>
                  <a:lnTo>
                    <a:pt x="21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BE5A1CB6-6B18-E6A3-DF49-ADCD6B4770F0}"/>
                </a:ext>
              </a:extLst>
            </p:cNvPr>
            <p:cNvSpPr/>
            <p:nvPr/>
          </p:nvSpPr>
          <p:spPr>
            <a:xfrm>
              <a:off x="27620394" y="16741795"/>
              <a:ext cx="76200" cy="76200"/>
            </a:xfrm>
            <a:custGeom>
              <a:avLst/>
              <a:gdLst>
                <a:gd name="connsiteX0" fmla="*/ 216 w 76200"/>
                <a:gd name="connsiteY0" fmla="*/ 104 h 76200"/>
                <a:gd name="connsiteX1" fmla="*/ 76416 w 76200"/>
                <a:gd name="connsiteY1" fmla="*/ 104 h 76200"/>
                <a:gd name="connsiteX2" fmla="*/ 76416 w 76200"/>
                <a:gd name="connsiteY2" fmla="*/ 76304 h 76200"/>
                <a:gd name="connsiteX3" fmla="*/ 21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04"/>
                  </a:moveTo>
                  <a:lnTo>
                    <a:pt x="76416" y="104"/>
                  </a:lnTo>
                  <a:lnTo>
                    <a:pt x="76416" y="76304"/>
                  </a:lnTo>
                  <a:lnTo>
                    <a:pt x="21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1540C12F-B35D-8044-96BA-66195818FB36}"/>
                </a:ext>
              </a:extLst>
            </p:cNvPr>
            <p:cNvSpPr/>
            <p:nvPr/>
          </p:nvSpPr>
          <p:spPr>
            <a:xfrm>
              <a:off x="27620394" y="16970395"/>
              <a:ext cx="76200" cy="76200"/>
            </a:xfrm>
            <a:custGeom>
              <a:avLst/>
              <a:gdLst>
                <a:gd name="connsiteX0" fmla="*/ 216 w 76200"/>
                <a:gd name="connsiteY0" fmla="*/ 128 h 76200"/>
                <a:gd name="connsiteX1" fmla="*/ 76416 w 76200"/>
                <a:gd name="connsiteY1" fmla="*/ 128 h 76200"/>
                <a:gd name="connsiteX2" fmla="*/ 76416 w 76200"/>
                <a:gd name="connsiteY2" fmla="*/ 76328 h 76200"/>
                <a:gd name="connsiteX3" fmla="*/ 21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28"/>
                  </a:moveTo>
                  <a:lnTo>
                    <a:pt x="76416" y="128"/>
                  </a:lnTo>
                  <a:lnTo>
                    <a:pt x="76416" y="76328"/>
                  </a:lnTo>
                  <a:lnTo>
                    <a:pt x="21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5458FB76-3AAF-874F-9A34-DD2018AF2B52}"/>
                </a:ext>
              </a:extLst>
            </p:cNvPr>
            <p:cNvSpPr/>
            <p:nvPr/>
          </p:nvSpPr>
          <p:spPr>
            <a:xfrm>
              <a:off x="27620394" y="17122795"/>
              <a:ext cx="76200" cy="76200"/>
            </a:xfrm>
            <a:custGeom>
              <a:avLst/>
              <a:gdLst>
                <a:gd name="connsiteX0" fmla="*/ 216 w 76200"/>
                <a:gd name="connsiteY0" fmla="*/ 144 h 76200"/>
                <a:gd name="connsiteX1" fmla="*/ 76416 w 76200"/>
                <a:gd name="connsiteY1" fmla="*/ 144 h 76200"/>
                <a:gd name="connsiteX2" fmla="*/ 76416 w 76200"/>
                <a:gd name="connsiteY2" fmla="*/ 76344 h 76200"/>
                <a:gd name="connsiteX3" fmla="*/ 21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44"/>
                  </a:moveTo>
                  <a:lnTo>
                    <a:pt x="76416" y="144"/>
                  </a:lnTo>
                  <a:lnTo>
                    <a:pt x="76416" y="76344"/>
                  </a:lnTo>
                  <a:lnTo>
                    <a:pt x="21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BA1007FF-CACE-6CB6-7062-B2EEEAD7280C}"/>
                </a:ext>
              </a:extLst>
            </p:cNvPr>
            <p:cNvSpPr/>
            <p:nvPr/>
          </p:nvSpPr>
          <p:spPr>
            <a:xfrm>
              <a:off x="27620394" y="17275195"/>
              <a:ext cx="76200" cy="76200"/>
            </a:xfrm>
            <a:custGeom>
              <a:avLst/>
              <a:gdLst>
                <a:gd name="connsiteX0" fmla="*/ 216 w 76200"/>
                <a:gd name="connsiteY0" fmla="*/ 160 h 76200"/>
                <a:gd name="connsiteX1" fmla="*/ 76416 w 76200"/>
                <a:gd name="connsiteY1" fmla="*/ 160 h 76200"/>
                <a:gd name="connsiteX2" fmla="*/ 76416 w 76200"/>
                <a:gd name="connsiteY2" fmla="*/ 76360 h 76200"/>
                <a:gd name="connsiteX3" fmla="*/ 21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60"/>
                  </a:moveTo>
                  <a:lnTo>
                    <a:pt x="76416" y="160"/>
                  </a:lnTo>
                  <a:lnTo>
                    <a:pt x="76416" y="76360"/>
                  </a:lnTo>
                  <a:lnTo>
                    <a:pt x="21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087C24DE-3A6F-8B07-C799-6126DBC93964}"/>
                </a:ext>
              </a:extLst>
            </p:cNvPr>
            <p:cNvSpPr/>
            <p:nvPr/>
          </p:nvSpPr>
          <p:spPr>
            <a:xfrm>
              <a:off x="27620394" y="17427595"/>
              <a:ext cx="76200" cy="76200"/>
            </a:xfrm>
            <a:custGeom>
              <a:avLst/>
              <a:gdLst>
                <a:gd name="connsiteX0" fmla="*/ 216 w 76200"/>
                <a:gd name="connsiteY0" fmla="*/ 176 h 76200"/>
                <a:gd name="connsiteX1" fmla="*/ 76416 w 76200"/>
                <a:gd name="connsiteY1" fmla="*/ 176 h 76200"/>
                <a:gd name="connsiteX2" fmla="*/ 76416 w 76200"/>
                <a:gd name="connsiteY2" fmla="*/ 76376 h 76200"/>
                <a:gd name="connsiteX3" fmla="*/ 21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76"/>
                  </a:moveTo>
                  <a:lnTo>
                    <a:pt x="76416" y="176"/>
                  </a:lnTo>
                  <a:lnTo>
                    <a:pt x="76416" y="76376"/>
                  </a:lnTo>
                  <a:lnTo>
                    <a:pt x="21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71DEA9F4-792A-C21F-578E-FA8BCDA2C2DD}"/>
                </a:ext>
              </a:extLst>
            </p:cNvPr>
            <p:cNvSpPr/>
            <p:nvPr/>
          </p:nvSpPr>
          <p:spPr>
            <a:xfrm>
              <a:off x="27620394" y="17656195"/>
              <a:ext cx="76200" cy="76200"/>
            </a:xfrm>
            <a:custGeom>
              <a:avLst/>
              <a:gdLst>
                <a:gd name="connsiteX0" fmla="*/ 216 w 76200"/>
                <a:gd name="connsiteY0" fmla="*/ 200 h 76200"/>
                <a:gd name="connsiteX1" fmla="*/ 76416 w 76200"/>
                <a:gd name="connsiteY1" fmla="*/ 200 h 76200"/>
                <a:gd name="connsiteX2" fmla="*/ 76416 w 76200"/>
                <a:gd name="connsiteY2" fmla="*/ 76400 h 76200"/>
                <a:gd name="connsiteX3" fmla="*/ 21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00"/>
                  </a:moveTo>
                  <a:lnTo>
                    <a:pt x="76416" y="200"/>
                  </a:lnTo>
                  <a:lnTo>
                    <a:pt x="76416" y="76400"/>
                  </a:lnTo>
                  <a:lnTo>
                    <a:pt x="21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505942C2-90F9-A465-E837-57F7012387C7}"/>
                </a:ext>
              </a:extLst>
            </p:cNvPr>
            <p:cNvSpPr/>
            <p:nvPr/>
          </p:nvSpPr>
          <p:spPr>
            <a:xfrm>
              <a:off x="27620394" y="17732395"/>
              <a:ext cx="76200" cy="76200"/>
            </a:xfrm>
            <a:custGeom>
              <a:avLst/>
              <a:gdLst>
                <a:gd name="connsiteX0" fmla="*/ 216 w 76200"/>
                <a:gd name="connsiteY0" fmla="*/ 208 h 76200"/>
                <a:gd name="connsiteX1" fmla="*/ 76416 w 76200"/>
                <a:gd name="connsiteY1" fmla="*/ 208 h 76200"/>
                <a:gd name="connsiteX2" fmla="*/ 76416 w 76200"/>
                <a:gd name="connsiteY2" fmla="*/ 76408 h 76200"/>
                <a:gd name="connsiteX3" fmla="*/ 21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08"/>
                  </a:moveTo>
                  <a:lnTo>
                    <a:pt x="76416" y="208"/>
                  </a:lnTo>
                  <a:lnTo>
                    <a:pt x="76416" y="76408"/>
                  </a:lnTo>
                  <a:lnTo>
                    <a:pt x="21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C896D2C6-A2CF-27AB-B186-7EB7DC796375}"/>
                </a:ext>
              </a:extLst>
            </p:cNvPr>
            <p:cNvSpPr/>
            <p:nvPr/>
          </p:nvSpPr>
          <p:spPr>
            <a:xfrm>
              <a:off x="27620394" y="17884795"/>
              <a:ext cx="76200" cy="76200"/>
            </a:xfrm>
            <a:custGeom>
              <a:avLst/>
              <a:gdLst>
                <a:gd name="connsiteX0" fmla="*/ 216 w 76200"/>
                <a:gd name="connsiteY0" fmla="*/ 224 h 76200"/>
                <a:gd name="connsiteX1" fmla="*/ 76416 w 76200"/>
                <a:gd name="connsiteY1" fmla="*/ 224 h 76200"/>
                <a:gd name="connsiteX2" fmla="*/ 76416 w 76200"/>
                <a:gd name="connsiteY2" fmla="*/ 76424 h 76200"/>
                <a:gd name="connsiteX3" fmla="*/ 21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24"/>
                  </a:moveTo>
                  <a:lnTo>
                    <a:pt x="76416" y="224"/>
                  </a:lnTo>
                  <a:lnTo>
                    <a:pt x="76416" y="76424"/>
                  </a:lnTo>
                  <a:lnTo>
                    <a:pt x="21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E1A27B88-8A25-E169-A52F-22378F7FFB32}"/>
                </a:ext>
              </a:extLst>
            </p:cNvPr>
            <p:cNvSpPr/>
            <p:nvPr/>
          </p:nvSpPr>
          <p:spPr>
            <a:xfrm>
              <a:off x="27696594" y="16055995"/>
              <a:ext cx="76200" cy="76200"/>
            </a:xfrm>
            <a:custGeom>
              <a:avLst/>
              <a:gdLst>
                <a:gd name="connsiteX0" fmla="*/ 224 w 76200"/>
                <a:gd name="connsiteY0" fmla="*/ 32 h 76200"/>
                <a:gd name="connsiteX1" fmla="*/ 76424 w 76200"/>
                <a:gd name="connsiteY1" fmla="*/ 32 h 76200"/>
                <a:gd name="connsiteX2" fmla="*/ 76424 w 76200"/>
                <a:gd name="connsiteY2" fmla="*/ 76232 h 76200"/>
                <a:gd name="connsiteX3" fmla="*/ 22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32"/>
                  </a:moveTo>
                  <a:lnTo>
                    <a:pt x="76424" y="32"/>
                  </a:lnTo>
                  <a:lnTo>
                    <a:pt x="76424" y="76232"/>
                  </a:lnTo>
                  <a:lnTo>
                    <a:pt x="22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57027B6B-5D3E-F892-97FE-042D1D13C6AA}"/>
                </a:ext>
              </a:extLst>
            </p:cNvPr>
            <p:cNvSpPr/>
            <p:nvPr/>
          </p:nvSpPr>
          <p:spPr>
            <a:xfrm>
              <a:off x="27696594" y="16132195"/>
              <a:ext cx="76200" cy="76200"/>
            </a:xfrm>
            <a:custGeom>
              <a:avLst/>
              <a:gdLst>
                <a:gd name="connsiteX0" fmla="*/ 224 w 76200"/>
                <a:gd name="connsiteY0" fmla="*/ 40 h 76200"/>
                <a:gd name="connsiteX1" fmla="*/ 76424 w 76200"/>
                <a:gd name="connsiteY1" fmla="*/ 40 h 76200"/>
                <a:gd name="connsiteX2" fmla="*/ 76424 w 76200"/>
                <a:gd name="connsiteY2" fmla="*/ 76240 h 76200"/>
                <a:gd name="connsiteX3" fmla="*/ 224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0"/>
                  </a:moveTo>
                  <a:lnTo>
                    <a:pt x="76424" y="40"/>
                  </a:lnTo>
                  <a:lnTo>
                    <a:pt x="76424" y="76240"/>
                  </a:lnTo>
                  <a:lnTo>
                    <a:pt x="224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8FC81AD2-44E3-426D-7F77-879C36D977BF}"/>
                </a:ext>
              </a:extLst>
            </p:cNvPr>
            <p:cNvSpPr/>
            <p:nvPr/>
          </p:nvSpPr>
          <p:spPr>
            <a:xfrm>
              <a:off x="27696594" y="16208395"/>
              <a:ext cx="76200" cy="76200"/>
            </a:xfrm>
            <a:custGeom>
              <a:avLst/>
              <a:gdLst>
                <a:gd name="connsiteX0" fmla="*/ 224 w 76200"/>
                <a:gd name="connsiteY0" fmla="*/ 48 h 76200"/>
                <a:gd name="connsiteX1" fmla="*/ 76424 w 76200"/>
                <a:gd name="connsiteY1" fmla="*/ 48 h 76200"/>
                <a:gd name="connsiteX2" fmla="*/ 76424 w 76200"/>
                <a:gd name="connsiteY2" fmla="*/ 76248 h 76200"/>
                <a:gd name="connsiteX3" fmla="*/ 22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8"/>
                  </a:moveTo>
                  <a:lnTo>
                    <a:pt x="76424" y="48"/>
                  </a:lnTo>
                  <a:lnTo>
                    <a:pt x="76424" y="76248"/>
                  </a:lnTo>
                  <a:lnTo>
                    <a:pt x="22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1EB9EF09-42E9-5FEC-5AAE-380D5FC05CAB}"/>
                </a:ext>
              </a:extLst>
            </p:cNvPr>
            <p:cNvSpPr/>
            <p:nvPr/>
          </p:nvSpPr>
          <p:spPr>
            <a:xfrm>
              <a:off x="27696594" y="16284595"/>
              <a:ext cx="76200" cy="76200"/>
            </a:xfrm>
            <a:custGeom>
              <a:avLst/>
              <a:gdLst>
                <a:gd name="connsiteX0" fmla="*/ 224 w 76200"/>
                <a:gd name="connsiteY0" fmla="*/ 56 h 76200"/>
                <a:gd name="connsiteX1" fmla="*/ 76424 w 76200"/>
                <a:gd name="connsiteY1" fmla="*/ 56 h 76200"/>
                <a:gd name="connsiteX2" fmla="*/ 76424 w 76200"/>
                <a:gd name="connsiteY2" fmla="*/ 76256 h 76200"/>
                <a:gd name="connsiteX3" fmla="*/ 22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56"/>
                  </a:moveTo>
                  <a:lnTo>
                    <a:pt x="76424" y="56"/>
                  </a:lnTo>
                  <a:lnTo>
                    <a:pt x="76424" y="76256"/>
                  </a:lnTo>
                  <a:lnTo>
                    <a:pt x="22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2268502A-AE5B-7E33-3711-BA77436387C7}"/>
                </a:ext>
              </a:extLst>
            </p:cNvPr>
            <p:cNvSpPr/>
            <p:nvPr/>
          </p:nvSpPr>
          <p:spPr>
            <a:xfrm>
              <a:off x="27696594" y="16360795"/>
              <a:ext cx="76200" cy="76200"/>
            </a:xfrm>
            <a:custGeom>
              <a:avLst/>
              <a:gdLst>
                <a:gd name="connsiteX0" fmla="*/ 224 w 76200"/>
                <a:gd name="connsiteY0" fmla="*/ 64 h 76200"/>
                <a:gd name="connsiteX1" fmla="*/ 76424 w 76200"/>
                <a:gd name="connsiteY1" fmla="*/ 64 h 76200"/>
                <a:gd name="connsiteX2" fmla="*/ 76424 w 76200"/>
                <a:gd name="connsiteY2" fmla="*/ 76264 h 76200"/>
                <a:gd name="connsiteX3" fmla="*/ 22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64"/>
                  </a:moveTo>
                  <a:lnTo>
                    <a:pt x="76424" y="64"/>
                  </a:lnTo>
                  <a:lnTo>
                    <a:pt x="76424" y="76264"/>
                  </a:lnTo>
                  <a:lnTo>
                    <a:pt x="22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FF46FB5F-307B-53D1-50C0-28F07D31E826}"/>
                </a:ext>
              </a:extLst>
            </p:cNvPr>
            <p:cNvSpPr/>
            <p:nvPr/>
          </p:nvSpPr>
          <p:spPr>
            <a:xfrm>
              <a:off x="27696594" y="16436995"/>
              <a:ext cx="76200" cy="76200"/>
            </a:xfrm>
            <a:custGeom>
              <a:avLst/>
              <a:gdLst>
                <a:gd name="connsiteX0" fmla="*/ 224 w 76200"/>
                <a:gd name="connsiteY0" fmla="*/ 72 h 76200"/>
                <a:gd name="connsiteX1" fmla="*/ 76424 w 76200"/>
                <a:gd name="connsiteY1" fmla="*/ 72 h 76200"/>
                <a:gd name="connsiteX2" fmla="*/ 76424 w 76200"/>
                <a:gd name="connsiteY2" fmla="*/ 76272 h 76200"/>
                <a:gd name="connsiteX3" fmla="*/ 22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72"/>
                  </a:moveTo>
                  <a:lnTo>
                    <a:pt x="76424" y="72"/>
                  </a:lnTo>
                  <a:lnTo>
                    <a:pt x="76424" y="76272"/>
                  </a:lnTo>
                  <a:lnTo>
                    <a:pt x="22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5BEB8801-4E39-E3B6-DF11-2BCE511E38C1}"/>
                </a:ext>
              </a:extLst>
            </p:cNvPr>
            <p:cNvSpPr/>
            <p:nvPr/>
          </p:nvSpPr>
          <p:spPr>
            <a:xfrm>
              <a:off x="27696594" y="16513195"/>
              <a:ext cx="76200" cy="76200"/>
            </a:xfrm>
            <a:custGeom>
              <a:avLst/>
              <a:gdLst>
                <a:gd name="connsiteX0" fmla="*/ 224 w 76200"/>
                <a:gd name="connsiteY0" fmla="*/ 80 h 76200"/>
                <a:gd name="connsiteX1" fmla="*/ 76424 w 76200"/>
                <a:gd name="connsiteY1" fmla="*/ 80 h 76200"/>
                <a:gd name="connsiteX2" fmla="*/ 76424 w 76200"/>
                <a:gd name="connsiteY2" fmla="*/ 76280 h 76200"/>
                <a:gd name="connsiteX3" fmla="*/ 22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80"/>
                  </a:moveTo>
                  <a:lnTo>
                    <a:pt x="76424" y="80"/>
                  </a:lnTo>
                  <a:lnTo>
                    <a:pt x="76424" y="76280"/>
                  </a:lnTo>
                  <a:lnTo>
                    <a:pt x="22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7333D580-9D05-B7FA-6261-E68338A84B7C}"/>
                </a:ext>
              </a:extLst>
            </p:cNvPr>
            <p:cNvSpPr/>
            <p:nvPr/>
          </p:nvSpPr>
          <p:spPr>
            <a:xfrm>
              <a:off x="27696594" y="16665595"/>
              <a:ext cx="76200" cy="76200"/>
            </a:xfrm>
            <a:custGeom>
              <a:avLst/>
              <a:gdLst>
                <a:gd name="connsiteX0" fmla="*/ 224 w 76200"/>
                <a:gd name="connsiteY0" fmla="*/ 96 h 76200"/>
                <a:gd name="connsiteX1" fmla="*/ 76424 w 76200"/>
                <a:gd name="connsiteY1" fmla="*/ 96 h 76200"/>
                <a:gd name="connsiteX2" fmla="*/ 76424 w 76200"/>
                <a:gd name="connsiteY2" fmla="*/ 76296 h 76200"/>
                <a:gd name="connsiteX3" fmla="*/ 22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96"/>
                  </a:moveTo>
                  <a:lnTo>
                    <a:pt x="76424" y="96"/>
                  </a:lnTo>
                  <a:lnTo>
                    <a:pt x="76424" y="76296"/>
                  </a:lnTo>
                  <a:lnTo>
                    <a:pt x="22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14CE227B-03F2-EDCC-FC9B-4F7F597F80A4}"/>
                </a:ext>
              </a:extLst>
            </p:cNvPr>
            <p:cNvSpPr/>
            <p:nvPr/>
          </p:nvSpPr>
          <p:spPr>
            <a:xfrm>
              <a:off x="27696594" y="16970395"/>
              <a:ext cx="76200" cy="76200"/>
            </a:xfrm>
            <a:custGeom>
              <a:avLst/>
              <a:gdLst>
                <a:gd name="connsiteX0" fmla="*/ 224 w 76200"/>
                <a:gd name="connsiteY0" fmla="*/ 128 h 76200"/>
                <a:gd name="connsiteX1" fmla="*/ 76424 w 76200"/>
                <a:gd name="connsiteY1" fmla="*/ 128 h 76200"/>
                <a:gd name="connsiteX2" fmla="*/ 76424 w 76200"/>
                <a:gd name="connsiteY2" fmla="*/ 76328 h 76200"/>
                <a:gd name="connsiteX3" fmla="*/ 22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28"/>
                  </a:moveTo>
                  <a:lnTo>
                    <a:pt x="76424" y="128"/>
                  </a:lnTo>
                  <a:lnTo>
                    <a:pt x="76424" y="76328"/>
                  </a:lnTo>
                  <a:lnTo>
                    <a:pt x="22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05B7366B-1CC3-5AE4-F1F1-8F38D3A50444}"/>
                </a:ext>
              </a:extLst>
            </p:cNvPr>
            <p:cNvSpPr/>
            <p:nvPr/>
          </p:nvSpPr>
          <p:spPr>
            <a:xfrm>
              <a:off x="27696594" y="17046595"/>
              <a:ext cx="76200" cy="76200"/>
            </a:xfrm>
            <a:custGeom>
              <a:avLst/>
              <a:gdLst>
                <a:gd name="connsiteX0" fmla="*/ 224 w 76200"/>
                <a:gd name="connsiteY0" fmla="*/ 136 h 76200"/>
                <a:gd name="connsiteX1" fmla="*/ 76424 w 76200"/>
                <a:gd name="connsiteY1" fmla="*/ 136 h 76200"/>
                <a:gd name="connsiteX2" fmla="*/ 76424 w 76200"/>
                <a:gd name="connsiteY2" fmla="*/ 76336 h 76200"/>
                <a:gd name="connsiteX3" fmla="*/ 22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36"/>
                  </a:moveTo>
                  <a:lnTo>
                    <a:pt x="76424" y="136"/>
                  </a:lnTo>
                  <a:lnTo>
                    <a:pt x="76424" y="76336"/>
                  </a:lnTo>
                  <a:lnTo>
                    <a:pt x="22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E1AA3583-5160-0987-15A8-F4CAA641F654}"/>
                </a:ext>
              </a:extLst>
            </p:cNvPr>
            <p:cNvSpPr/>
            <p:nvPr/>
          </p:nvSpPr>
          <p:spPr>
            <a:xfrm>
              <a:off x="27696594" y="17198995"/>
              <a:ext cx="76200" cy="76200"/>
            </a:xfrm>
            <a:custGeom>
              <a:avLst/>
              <a:gdLst>
                <a:gd name="connsiteX0" fmla="*/ 224 w 76200"/>
                <a:gd name="connsiteY0" fmla="*/ 152 h 76200"/>
                <a:gd name="connsiteX1" fmla="*/ 76424 w 76200"/>
                <a:gd name="connsiteY1" fmla="*/ 152 h 76200"/>
                <a:gd name="connsiteX2" fmla="*/ 76424 w 76200"/>
                <a:gd name="connsiteY2" fmla="*/ 76352 h 76200"/>
                <a:gd name="connsiteX3" fmla="*/ 22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52"/>
                  </a:moveTo>
                  <a:lnTo>
                    <a:pt x="76424" y="152"/>
                  </a:lnTo>
                  <a:lnTo>
                    <a:pt x="76424" y="76352"/>
                  </a:lnTo>
                  <a:lnTo>
                    <a:pt x="22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6E655F54-039C-5C36-40F3-1466E38D0FD4}"/>
                </a:ext>
              </a:extLst>
            </p:cNvPr>
            <p:cNvSpPr/>
            <p:nvPr/>
          </p:nvSpPr>
          <p:spPr>
            <a:xfrm>
              <a:off x="27696594" y="17275195"/>
              <a:ext cx="76200" cy="76200"/>
            </a:xfrm>
            <a:custGeom>
              <a:avLst/>
              <a:gdLst>
                <a:gd name="connsiteX0" fmla="*/ 224 w 76200"/>
                <a:gd name="connsiteY0" fmla="*/ 160 h 76200"/>
                <a:gd name="connsiteX1" fmla="*/ 76424 w 76200"/>
                <a:gd name="connsiteY1" fmla="*/ 160 h 76200"/>
                <a:gd name="connsiteX2" fmla="*/ 76424 w 76200"/>
                <a:gd name="connsiteY2" fmla="*/ 76360 h 76200"/>
                <a:gd name="connsiteX3" fmla="*/ 22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60"/>
                  </a:moveTo>
                  <a:lnTo>
                    <a:pt x="76424" y="160"/>
                  </a:lnTo>
                  <a:lnTo>
                    <a:pt x="76424" y="76360"/>
                  </a:lnTo>
                  <a:lnTo>
                    <a:pt x="22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FB2CDFCA-5963-6244-6BED-EF63B22BF6F1}"/>
                </a:ext>
              </a:extLst>
            </p:cNvPr>
            <p:cNvSpPr/>
            <p:nvPr/>
          </p:nvSpPr>
          <p:spPr>
            <a:xfrm>
              <a:off x="27696594" y="17351395"/>
              <a:ext cx="76200" cy="76200"/>
            </a:xfrm>
            <a:custGeom>
              <a:avLst/>
              <a:gdLst>
                <a:gd name="connsiteX0" fmla="*/ 224 w 76200"/>
                <a:gd name="connsiteY0" fmla="*/ 168 h 76200"/>
                <a:gd name="connsiteX1" fmla="*/ 76424 w 76200"/>
                <a:gd name="connsiteY1" fmla="*/ 168 h 76200"/>
                <a:gd name="connsiteX2" fmla="*/ 76424 w 76200"/>
                <a:gd name="connsiteY2" fmla="*/ 76368 h 76200"/>
                <a:gd name="connsiteX3" fmla="*/ 22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68"/>
                  </a:moveTo>
                  <a:lnTo>
                    <a:pt x="76424" y="168"/>
                  </a:lnTo>
                  <a:lnTo>
                    <a:pt x="76424" y="76368"/>
                  </a:lnTo>
                  <a:lnTo>
                    <a:pt x="22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A1DEA6D2-78F2-4F0D-4DAE-8E2493F7262B}"/>
                </a:ext>
              </a:extLst>
            </p:cNvPr>
            <p:cNvSpPr/>
            <p:nvPr/>
          </p:nvSpPr>
          <p:spPr>
            <a:xfrm>
              <a:off x="27696594" y="17427595"/>
              <a:ext cx="76200" cy="76200"/>
            </a:xfrm>
            <a:custGeom>
              <a:avLst/>
              <a:gdLst>
                <a:gd name="connsiteX0" fmla="*/ 224 w 76200"/>
                <a:gd name="connsiteY0" fmla="*/ 176 h 76200"/>
                <a:gd name="connsiteX1" fmla="*/ 76424 w 76200"/>
                <a:gd name="connsiteY1" fmla="*/ 176 h 76200"/>
                <a:gd name="connsiteX2" fmla="*/ 76424 w 76200"/>
                <a:gd name="connsiteY2" fmla="*/ 76376 h 76200"/>
                <a:gd name="connsiteX3" fmla="*/ 22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76"/>
                  </a:moveTo>
                  <a:lnTo>
                    <a:pt x="76424" y="176"/>
                  </a:lnTo>
                  <a:lnTo>
                    <a:pt x="76424" y="76376"/>
                  </a:lnTo>
                  <a:lnTo>
                    <a:pt x="22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62B10C54-3039-66F4-0754-0E13985704AC}"/>
                </a:ext>
              </a:extLst>
            </p:cNvPr>
            <p:cNvSpPr/>
            <p:nvPr/>
          </p:nvSpPr>
          <p:spPr>
            <a:xfrm>
              <a:off x="27696594" y="17579995"/>
              <a:ext cx="76200" cy="76200"/>
            </a:xfrm>
            <a:custGeom>
              <a:avLst/>
              <a:gdLst>
                <a:gd name="connsiteX0" fmla="*/ 224 w 76200"/>
                <a:gd name="connsiteY0" fmla="*/ 192 h 76200"/>
                <a:gd name="connsiteX1" fmla="*/ 76424 w 76200"/>
                <a:gd name="connsiteY1" fmla="*/ 192 h 76200"/>
                <a:gd name="connsiteX2" fmla="*/ 76424 w 76200"/>
                <a:gd name="connsiteY2" fmla="*/ 76392 h 76200"/>
                <a:gd name="connsiteX3" fmla="*/ 22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92"/>
                  </a:moveTo>
                  <a:lnTo>
                    <a:pt x="76424" y="192"/>
                  </a:lnTo>
                  <a:lnTo>
                    <a:pt x="76424" y="76392"/>
                  </a:lnTo>
                  <a:lnTo>
                    <a:pt x="22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A4913F08-5F5C-4932-2298-98245E9B8539}"/>
                </a:ext>
              </a:extLst>
            </p:cNvPr>
            <p:cNvSpPr/>
            <p:nvPr/>
          </p:nvSpPr>
          <p:spPr>
            <a:xfrm>
              <a:off x="27696594" y="17656195"/>
              <a:ext cx="76200" cy="76200"/>
            </a:xfrm>
            <a:custGeom>
              <a:avLst/>
              <a:gdLst>
                <a:gd name="connsiteX0" fmla="*/ 224 w 76200"/>
                <a:gd name="connsiteY0" fmla="*/ 200 h 76200"/>
                <a:gd name="connsiteX1" fmla="*/ 76424 w 76200"/>
                <a:gd name="connsiteY1" fmla="*/ 200 h 76200"/>
                <a:gd name="connsiteX2" fmla="*/ 76424 w 76200"/>
                <a:gd name="connsiteY2" fmla="*/ 76400 h 76200"/>
                <a:gd name="connsiteX3" fmla="*/ 22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00"/>
                  </a:moveTo>
                  <a:lnTo>
                    <a:pt x="76424" y="200"/>
                  </a:lnTo>
                  <a:lnTo>
                    <a:pt x="76424" y="76400"/>
                  </a:lnTo>
                  <a:lnTo>
                    <a:pt x="22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189234A4-3C03-D89B-86DE-47ABBD370CEB}"/>
                </a:ext>
              </a:extLst>
            </p:cNvPr>
            <p:cNvSpPr/>
            <p:nvPr/>
          </p:nvSpPr>
          <p:spPr>
            <a:xfrm>
              <a:off x="27696594" y="17884795"/>
              <a:ext cx="76200" cy="76200"/>
            </a:xfrm>
            <a:custGeom>
              <a:avLst/>
              <a:gdLst>
                <a:gd name="connsiteX0" fmla="*/ 224 w 76200"/>
                <a:gd name="connsiteY0" fmla="*/ 224 h 76200"/>
                <a:gd name="connsiteX1" fmla="*/ 76424 w 76200"/>
                <a:gd name="connsiteY1" fmla="*/ 224 h 76200"/>
                <a:gd name="connsiteX2" fmla="*/ 76424 w 76200"/>
                <a:gd name="connsiteY2" fmla="*/ 76424 h 76200"/>
                <a:gd name="connsiteX3" fmla="*/ 22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24"/>
                  </a:moveTo>
                  <a:lnTo>
                    <a:pt x="76424" y="224"/>
                  </a:lnTo>
                  <a:lnTo>
                    <a:pt x="76424" y="76424"/>
                  </a:lnTo>
                  <a:lnTo>
                    <a:pt x="22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142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225</TotalTime>
  <Words>540</Words>
  <Application>Microsoft Office PowerPoint</Application>
  <PresentationFormat>Custom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Nova</vt:lpstr>
      <vt:lpstr>Calibri</vt:lpstr>
      <vt:lpstr>Calibri Light</vt:lpstr>
      <vt:lpstr>Courier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OBERLEITNER Thomas</dc:creator>
  <cp:lastModifiedBy>OBERLEITNER Thomas</cp:lastModifiedBy>
  <cp:revision>65</cp:revision>
  <dcterms:created xsi:type="dcterms:W3CDTF">2024-08-29T09:02:23Z</dcterms:created>
  <dcterms:modified xsi:type="dcterms:W3CDTF">2024-08-30T07:28:29Z</dcterms:modified>
</cp:coreProperties>
</file>