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4"/>
  </p:notesMasterIdLst>
  <p:sldIdLst>
    <p:sldId id="2958" r:id="rId6"/>
    <p:sldId id="272" r:id="rId7"/>
    <p:sldId id="280" r:id="rId8"/>
    <p:sldId id="273" r:id="rId9"/>
    <p:sldId id="2954" r:id="rId10"/>
    <p:sldId id="281" r:id="rId11"/>
    <p:sldId id="2960" r:id="rId12"/>
    <p:sldId id="2959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51D"/>
    <a:srgbClr val="F3BC25"/>
    <a:srgbClr val="F8C51B"/>
    <a:srgbClr val="893349"/>
    <a:srgbClr val="8F2F48"/>
    <a:srgbClr val="C20000"/>
    <a:srgbClr val="86EAE8"/>
    <a:srgbClr val="0297D8"/>
    <a:srgbClr val="F5C523"/>
    <a:srgbClr val="F6C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AC90F-8AED-977E-651A-313231B4B838}" v="476" dt="2024-10-22T22:42:33.018"/>
    <p1510:client id="{6AA16E91-48B4-535B-B3C6-9D229D82C5FD}" v="9" dt="2024-10-23T02:12:49.923"/>
    <p1510:client id="{B826E497-B9E0-45D5-A247-FF21EDD83529}" v="395" dt="2024-10-22T22:34:00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43B53F-74B5-4FFD-9937-60A08E242CF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53D5A7-8108-4557-B58F-4EC8CE089005}">
      <dgm:prSet/>
      <dgm:spPr/>
      <dgm:t>
        <a:bodyPr/>
        <a:lstStyle/>
        <a:p>
          <a:r>
            <a: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Public participation </a:t>
          </a:r>
        </a:p>
      </dgm:t>
    </dgm:pt>
    <dgm:pt modelId="{E200566E-4A27-44DF-A4BD-D849A6F6EF5F}" type="parTrans" cxnId="{DFC0F6A9-FA2A-47FC-8A5F-8DE18255401C}">
      <dgm:prSet/>
      <dgm:spPr/>
      <dgm:t>
        <a:bodyPr/>
        <a:lstStyle/>
        <a:p>
          <a:endParaRPr lang="en-US"/>
        </a:p>
      </dgm:t>
    </dgm:pt>
    <dgm:pt modelId="{8E0AF572-BE9E-466C-A834-4285E1D11DD1}" type="sibTrans" cxnId="{DFC0F6A9-FA2A-47FC-8A5F-8DE18255401C}">
      <dgm:prSet/>
      <dgm:spPr/>
      <dgm:t>
        <a:bodyPr/>
        <a:lstStyle/>
        <a:p>
          <a:endParaRPr lang="en-US"/>
        </a:p>
      </dgm:t>
    </dgm:pt>
    <dgm:pt modelId="{52873491-2FF2-429A-AA97-DD9ABC178648}">
      <dgm:prSet/>
      <dgm:spPr/>
      <dgm:t>
        <a:bodyPr/>
        <a:lstStyle/>
        <a:p>
          <a:r>
            <a: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Voluntary contributions</a:t>
          </a:r>
        </a:p>
      </dgm:t>
    </dgm:pt>
    <dgm:pt modelId="{4AD339ED-7E92-4E66-8A89-D28B90C4557F}" type="parTrans" cxnId="{679EAE01-2880-4A53-AB8C-23B1F074056E}">
      <dgm:prSet/>
      <dgm:spPr/>
      <dgm:t>
        <a:bodyPr/>
        <a:lstStyle/>
        <a:p>
          <a:endParaRPr lang="en-US"/>
        </a:p>
      </dgm:t>
    </dgm:pt>
    <dgm:pt modelId="{B39DF952-E9EB-4253-8E99-9954F0719C4F}" type="sibTrans" cxnId="{679EAE01-2880-4A53-AB8C-23B1F074056E}">
      <dgm:prSet/>
      <dgm:spPr/>
      <dgm:t>
        <a:bodyPr/>
        <a:lstStyle/>
        <a:p>
          <a:endParaRPr lang="en-US"/>
        </a:p>
      </dgm:t>
    </dgm:pt>
    <dgm:pt modelId="{41B940D4-F635-41EE-8DCD-C85DA02A0B22}">
      <dgm:prSet/>
      <dgm:spPr/>
      <dgm:t>
        <a:bodyPr/>
        <a:lstStyle/>
        <a:p>
          <a:r>
            <a: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Scientific research and knowledge production</a:t>
          </a:r>
        </a:p>
      </dgm:t>
    </dgm:pt>
    <dgm:pt modelId="{2F16D087-E44B-488C-9A7C-48A155541409}" type="parTrans" cxnId="{8FEE470A-541A-4319-9B5C-8F12ADC2F5C8}">
      <dgm:prSet/>
      <dgm:spPr/>
      <dgm:t>
        <a:bodyPr/>
        <a:lstStyle/>
        <a:p>
          <a:endParaRPr lang="en-US"/>
        </a:p>
      </dgm:t>
    </dgm:pt>
    <dgm:pt modelId="{65F46EC4-5C95-4B0B-A5C5-FAF687059A27}" type="sibTrans" cxnId="{8FEE470A-541A-4319-9B5C-8F12ADC2F5C8}">
      <dgm:prSet/>
      <dgm:spPr/>
      <dgm:t>
        <a:bodyPr/>
        <a:lstStyle/>
        <a:p>
          <a:endParaRPr lang="en-US"/>
        </a:p>
      </dgm:t>
    </dgm:pt>
    <dgm:pt modelId="{4B4CDA19-27BC-3748-98E7-901BC730252A}" type="pres">
      <dgm:prSet presAssocID="{AD43B53F-74B5-4FFD-9937-60A08E242C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779CB0-B73D-F04A-A613-D87F9F3FDEFE}" type="pres">
      <dgm:prSet presAssocID="{F053D5A7-8108-4557-B58F-4EC8CE089005}" presName="hierRoot1" presStyleCnt="0"/>
      <dgm:spPr/>
    </dgm:pt>
    <dgm:pt modelId="{37DF05B5-6DCA-944D-BE23-FC06E357ACE7}" type="pres">
      <dgm:prSet presAssocID="{F053D5A7-8108-4557-B58F-4EC8CE089005}" presName="composite" presStyleCnt="0"/>
      <dgm:spPr/>
    </dgm:pt>
    <dgm:pt modelId="{FF16764E-A018-9642-8B67-5E2C9969801A}" type="pres">
      <dgm:prSet presAssocID="{F053D5A7-8108-4557-B58F-4EC8CE089005}" presName="background" presStyleLbl="node0" presStyleIdx="0" presStyleCnt="3"/>
      <dgm:spPr>
        <a:solidFill>
          <a:schemeClr val="accent1">
            <a:lumMod val="20000"/>
            <a:lumOff val="80000"/>
          </a:schemeClr>
        </a:solidFill>
      </dgm:spPr>
    </dgm:pt>
    <dgm:pt modelId="{DF9AAE2D-287C-C84F-975E-EBE2C86C9F1C}" type="pres">
      <dgm:prSet presAssocID="{F053D5A7-8108-4557-B58F-4EC8CE089005}" presName="text" presStyleLbl="fgAcc0" presStyleIdx="0" presStyleCnt="3">
        <dgm:presLayoutVars>
          <dgm:chPref val="3"/>
        </dgm:presLayoutVars>
      </dgm:prSet>
      <dgm:spPr/>
    </dgm:pt>
    <dgm:pt modelId="{59D5BECE-24E4-4D43-A0AB-441D4686134C}" type="pres">
      <dgm:prSet presAssocID="{F053D5A7-8108-4557-B58F-4EC8CE089005}" presName="hierChild2" presStyleCnt="0"/>
      <dgm:spPr/>
    </dgm:pt>
    <dgm:pt modelId="{2AF342A0-4B14-0146-A824-A0E5CD39E14B}" type="pres">
      <dgm:prSet presAssocID="{52873491-2FF2-429A-AA97-DD9ABC178648}" presName="hierRoot1" presStyleCnt="0"/>
      <dgm:spPr/>
    </dgm:pt>
    <dgm:pt modelId="{E0135CDC-5DEC-C74C-95FD-5514DCBDD2BD}" type="pres">
      <dgm:prSet presAssocID="{52873491-2FF2-429A-AA97-DD9ABC178648}" presName="composite" presStyleCnt="0"/>
      <dgm:spPr/>
    </dgm:pt>
    <dgm:pt modelId="{A2059E56-284B-7546-8E66-0A54522C92C8}" type="pres">
      <dgm:prSet presAssocID="{52873491-2FF2-429A-AA97-DD9ABC178648}" presName="background" presStyleLbl="node0" presStyleIdx="1" presStyleCnt="3"/>
      <dgm:spPr>
        <a:solidFill>
          <a:schemeClr val="accent1">
            <a:lumMod val="20000"/>
            <a:lumOff val="80000"/>
          </a:schemeClr>
        </a:solidFill>
      </dgm:spPr>
    </dgm:pt>
    <dgm:pt modelId="{64A2D1A2-41C7-6F4F-B3A4-A6E12A076669}" type="pres">
      <dgm:prSet presAssocID="{52873491-2FF2-429A-AA97-DD9ABC178648}" presName="text" presStyleLbl="fgAcc0" presStyleIdx="1" presStyleCnt="3">
        <dgm:presLayoutVars>
          <dgm:chPref val="3"/>
        </dgm:presLayoutVars>
      </dgm:prSet>
      <dgm:spPr/>
    </dgm:pt>
    <dgm:pt modelId="{0DA7D0DD-D604-A845-9E24-A7713400605D}" type="pres">
      <dgm:prSet presAssocID="{52873491-2FF2-429A-AA97-DD9ABC178648}" presName="hierChild2" presStyleCnt="0"/>
      <dgm:spPr/>
    </dgm:pt>
    <dgm:pt modelId="{FC2D6DC2-8066-A74E-9264-3B338848FC8D}" type="pres">
      <dgm:prSet presAssocID="{41B940D4-F635-41EE-8DCD-C85DA02A0B22}" presName="hierRoot1" presStyleCnt="0"/>
      <dgm:spPr/>
    </dgm:pt>
    <dgm:pt modelId="{EE40C777-A9CA-8947-AB1F-A6DAC0DFAE85}" type="pres">
      <dgm:prSet presAssocID="{41B940D4-F635-41EE-8DCD-C85DA02A0B22}" presName="composite" presStyleCnt="0"/>
      <dgm:spPr/>
    </dgm:pt>
    <dgm:pt modelId="{CE1CEE31-A6A8-474A-BC42-430B06499785}" type="pres">
      <dgm:prSet presAssocID="{41B940D4-F635-41EE-8DCD-C85DA02A0B22}" presName="background" presStyleLbl="node0" presStyleIdx="2" presStyleCnt="3"/>
      <dgm:spPr>
        <a:solidFill>
          <a:schemeClr val="accent1">
            <a:lumMod val="20000"/>
            <a:lumOff val="80000"/>
          </a:schemeClr>
        </a:solidFill>
      </dgm:spPr>
    </dgm:pt>
    <dgm:pt modelId="{1F045989-4AAF-F149-AAB6-32AAC1B1F8E5}" type="pres">
      <dgm:prSet presAssocID="{41B940D4-F635-41EE-8DCD-C85DA02A0B22}" presName="text" presStyleLbl="fgAcc0" presStyleIdx="2" presStyleCnt="3">
        <dgm:presLayoutVars>
          <dgm:chPref val="3"/>
        </dgm:presLayoutVars>
      </dgm:prSet>
      <dgm:spPr/>
    </dgm:pt>
    <dgm:pt modelId="{DF01B336-C383-2A41-8C73-75EF9959DC0B}" type="pres">
      <dgm:prSet presAssocID="{41B940D4-F635-41EE-8DCD-C85DA02A0B22}" presName="hierChild2" presStyleCnt="0"/>
      <dgm:spPr/>
    </dgm:pt>
  </dgm:ptLst>
  <dgm:cxnLst>
    <dgm:cxn modelId="{679EAE01-2880-4A53-AB8C-23B1F074056E}" srcId="{AD43B53F-74B5-4FFD-9937-60A08E242CF5}" destId="{52873491-2FF2-429A-AA97-DD9ABC178648}" srcOrd="1" destOrd="0" parTransId="{4AD339ED-7E92-4E66-8A89-D28B90C4557F}" sibTransId="{B39DF952-E9EB-4253-8E99-9954F0719C4F}"/>
    <dgm:cxn modelId="{8FEE470A-541A-4319-9B5C-8F12ADC2F5C8}" srcId="{AD43B53F-74B5-4FFD-9937-60A08E242CF5}" destId="{41B940D4-F635-41EE-8DCD-C85DA02A0B22}" srcOrd="2" destOrd="0" parTransId="{2F16D087-E44B-488C-9A7C-48A155541409}" sibTransId="{65F46EC4-5C95-4B0B-A5C5-FAF687059A27}"/>
    <dgm:cxn modelId="{5CF04517-22BD-CD44-B3B0-D5B5ECB73F14}" type="presOf" srcId="{F053D5A7-8108-4557-B58F-4EC8CE089005}" destId="{DF9AAE2D-287C-C84F-975E-EBE2C86C9F1C}" srcOrd="0" destOrd="0" presId="urn:microsoft.com/office/officeart/2005/8/layout/hierarchy1"/>
    <dgm:cxn modelId="{56016E3D-34C8-244B-8733-3182EB4B8B68}" type="presOf" srcId="{AD43B53F-74B5-4FFD-9937-60A08E242CF5}" destId="{4B4CDA19-27BC-3748-98E7-901BC730252A}" srcOrd="0" destOrd="0" presId="urn:microsoft.com/office/officeart/2005/8/layout/hierarchy1"/>
    <dgm:cxn modelId="{09C9E15E-0582-6244-A05F-6664E58C9CFF}" type="presOf" srcId="{41B940D4-F635-41EE-8DCD-C85DA02A0B22}" destId="{1F045989-4AAF-F149-AAB6-32AAC1B1F8E5}" srcOrd="0" destOrd="0" presId="urn:microsoft.com/office/officeart/2005/8/layout/hierarchy1"/>
    <dgm:cxn modelId="{D97CB386-D310-6D4A-B3A7-F82D72CB8863}" type="presOf" srcId="{52873491-2FF2-429A-AA97-DD9ABC178648}" destId="{64A2D1A2-41C7-6F4F-B3A4-A6E12A076669}" srcOrd="0" destOrd="0" presId="urn:microsoft.com/office/officeart/2005/8/layout/hierarchy1"/>
    <dgm:cxn modelId="{DFC0F6A9-FA2A-47FC-8A5F-8DE18255401C}" srcId="{AD43B53F-74B5-4FFD-9937-60A08E242CF5}" destId="{F053D5A7-8108-4557-B58F-4EC8CE089005}" srcOrd="0" destOrd="0" parTransId="{E200566E-4A27-44DF-A4BD-D849A6F6EF5F}" sibTransId="{8E0AF572-BE9E-466C-A834-4285E1D11DD1}"/>
    <dgm:cxn modelId="{F19024EB-1E3D-7543-848E-5E90395E964F}" type="presParOf" srcId="{4B4CDA19-27BC-3748-98E7-901BC730252A}" destId="{0D779CB0-B73D-F04A-A613-D87F9F3FDEFE}" srcOrd="0" destOrd="0" presId="urn:microsoft.com/office/officeart/2005/8/layout/hierarchy1"/>
    <dgm:cxn modelId="{463AE2B0-F642-3D45-81C1-0B5E72212DE1}" type="presParOf" srcId="{0D779CB0-B73D-F04A-A613-D87F9F3FDEFE}" destId="{37DF05B5-6DCA-944D-BE23-FC06E357ACE7}" srcOrd="0" destOrd="0" presId="urn:microsoft.com/office/officeart/2005/8/layout/hierarchy1"/>
    <dgm:cxn modelId="{B7616F1E-EFC5-4746-8DEB-82D32C75BEBB}" type="presParOf" srcId="{37DF05B5-6DCA-944D-BE23-FC06E357ACE7}" destId="{FF16764E-A018-9642-8B67-5E2C9969801A}" srcOrd="0" destOrd="0" presId="urn:microsoft.com/office/officeart/2005/8/layout/hierarchy1"/>
    <dgm:cxn modelId="{4B4CE037-8CCC-B342-AB64-F4AB4D85CACB}" type="presParOf" srcId="{37DF05B5-6DCA-944D-BE23-FC06E357ACE7}" destId="{DF9AAE2D-287C-C84F-975E-EBE2C86C9F1C}" srcOrd="1" destOrd="0" presId="urn:microsoft.com/office/officeart/2005/8/layout/hierarchy1"/>
    <dgm:cxn modelId="{F1AE5A5A-1F5B-E04A-B437-20BA8B4A4482}" type="presParOf" srcId="{0D779CB0-B73D-F04A-A613-D87F9F3FDEFE}" destId="{59D5BECE-24E4-4D43-A0AB-441D4686134C}" srcOrd="1" destOrd="0" presId="urn:microsoft.com/office/officeart/2005/8/layout/hierarchy1"/>
    <dgm:cxn modelId="{4ECC6C11-D56D-2846-9504-8EF0E404AC30}" type="presParOf" srcId="{4B4CDA19-27BC-3748-98E7-901BC730252A}" destId="{2AF342A0-4B14-0146-A824-A0E5CD39E14B}" srcOrd="1" destOrd="0" presId="urn:microsoft.com/office/officeart/2005/8/layout/hierarchy1"/>
    <dgm:cxn modelId="{2E20EF1E-0483-284C-8650-3653A2E35873}" type="presParOf" srcId="{2AF342A0-4B14-0146-A824-A0E5CD39E14B}" destId="{E0135CDC-5DEC-C74C-95FD-5514DCBDD2BD}" srcOrd="0" destOrd="0" presId="urn:microsoft.com/office/officeart/2005/8/layout/hierarchy1"/>
    <dgm:cxn modelId="{B2940CB7-CFF5-EE42-BB49-EDBE6EF908BA}" type="presParOf" srcId="{E0135CDC-5DEC-C74C-95FD-5514DCBDD2BD}" destId="{A2059E56-284B-7546-8E66-0A54522C92C8}" srcOrd="0" destOrd="0" presId="urn:microsoft.com/office/officeart/2005/8/layout/hierarchy1"/>
    <dgm:cxn modelId="{7EE45773-E14A-E34A-A065-2D0A3A500687}" type="presParOf" srcId="{E0135CDC-5DEC-C74C-95FD-5514DCBDD2BD}" destId="{64A2D1A2-41C7-6F4F-B3A4-A6E12A076669}" srcOrd="1" destOrd="0" presId="urn:microsoft.com/office/officeart/2005/8/layout/hierarchy1"/>
    <dgm:cxn modelId="{03D9C51C-352E-BE49-B5C5-BE0603FFF140}" type="presParOf" srcId="{2AF342A0-4B14-0146-A824-A0E5CD39E14B}" destId="{0DA7D0DD-D604-A845-9E24-A7713400605D}" srcOrd="1" destOrd="0" presId="urn:microsoft.com/office/officeart/2005/8/layout/hierarchy1"/>
    <dgm:cxn modelId="{CD6FF6C1-3E36-5340-A5A9-600288779111}" type="presParOf" srcId="{4B4CDA19-27BC-3748-98E7-901BC730252A}" destId="{FC2D6DC2-8066-A74E-9264-3B338848FC8D}" srcOrd="2" destOrd="0" presId="urn:microsoft.com/office/officeart/2005/8/layout/hierarchy1"/>
    <dgm:cxn modelId="{9804EC89-24EB-374D-9A49-7E7825A933F8}" type="presParOf" srcId="{FC2D6DC2-8066-A74E-9264-3B338848FC8D}" destId="{EE40C777-A9CA-8947-AB1F-A6DAC0DFAE85}" srcOrd="0" destOrd="0" presId="urn:microsoft.com/office/officeart/2005/8/layout/hierarchy1"/>
    <dgm:cxn modelId="{69605BCD-10F8-7E4E-9D94-CD76260C55F3}" type="presParOf" srcId="{EE40C777-A9CA-8947-AB1F-A6DAC0DFAE85}" destId="{CE1CEE31-A6A8-474A-BC42-430B06499785}" srcOrd="0" destOrd="0" presId="urn:microsoft.com/office/officeart/2005/8/layout/hierarchy1"/>
    <dgm:cxn modelId="{9D75B80C-0917-A344-BEF8-17FC47AA3CC5}" type="presParOf" srcId="{EE40C777-A9CA-8947-AB1F-A6DAC0DFAE85}" destId="{1F045989-4AAF-F149-AAB6-32AAC1B1F8E5}" srcOrd="1" destOrd="0" presId="urn:microsoft.com/office/officeart/2005/8/layout/hierarchy1"/>
    <dgm:cxn modelId="{B836DDE6-F0EE-7B42-BBB9-AD38137F9251}" type="presParOf" srcId="{FC2D6DC2-8066-A74E-9264-3B338848FC8D}" destId="{DF01B336-C383-2A41-8C73-75EF9959DC0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6764E-A018-9642-8B67-5E2C9969801A}">
      <dsp:nvSpPr>
        <dsp:cNvPr id="0" name=""/>
        <dsp:cNvSpPr/>
      </dsp:nvSpPr>
      <dsp:spPr>
        <a:xfrm>
          <a:off x="0" y="503870"/>
          <a:ext cx="2294714" cy="145714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AAE2D-287C-C84F-975E-EBE2C86C9F1C}">
      <dsp:nvSpPr>
        <dsp:cNvPr id="0" name=""/>
        <dsp:cNvSpPr/>
      </dsp:nvSpPr>
      <dsp:spPr>
        <a:xfrm>
          <a:off x="254968" y="746090"/>
          <a:ext cx="2294714" cy="1457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Public participation </a:t>
          </a:r>
        </a:p>
      </dsp:txBody>
      <dsp:txXfrm>
        <a:off x="297646" y="788768"/>
        <a:ext cx="2209358" cy="1371787"/>
      </dsp:txXfrm>
    </dsp:sp>
    <dsp:sp modelId="{A2059E56-284B-7546-8E66-0A54522C92C8}">
      <dsp:nvSpPr>
        <dsp:cNvPr id="0" name=""/>
        <dsp:cNvSpPr/>
      </dsp:nvSpPr>
      <dsp:spPr>
        <a:xfrm>
          <a:off x="2804651" y="503870"/>
          <a:ext cx="2294714" cy="145714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2D1A2-41C7-6F4F-B3A4-A6E12A076669}">
      <dsp:nvSpPr>
        <dsp:cNvPr id="0" name=""/>
        <dsp:cNvSpPr/>
      </dsp:nvSpPr>
      <dsp:spPr>
        <a:xfrm>
          <a:off x="3059619" y="746090"/>
          <a:ext cx="2294714" cy="1457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Voluntary contributions</a:t>
          </a:r>
        </a:p>
      </dsp:txBody>
      <dsp:txXfrm>
        <a:off x="3102297" y="788768"/>
        <a:ext cx="2209358" cy="1371787"/>
      </dsp:txXfrm>
    </dsp:sp>
    <dsp:sp modelId="{CE1CEE31-A6A8-474A-BC42-430B06499785}">
      <dsp:nvSpPr>
        <dsp:cNvPr id="0" name=""/>
        <dsp:cNvSpPr/>
      </dsp:nvSpPr>
      <dsp:spPr>
        <a:xfrm>
          <a:off x="5609302" y="503870"/>
          <a:ext cx="2294714" cy="145714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45989-4AAF-F149-AAB6-32AAC1B1F8E5}">
      <dsp:nvSpPr>
        <dsp:cNvPr id="0" name=""/>
        <dsp:cNvSpPr/>
      </dsp:nvSpPr>
      <dsp:spPr>
        <a:xfrm>
          <a:off x="5864270" y="746090"/>
          <a:ext cx="2294714" cy="1457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Scientific research and knowledge production</a:t>
          </a:r>
        </a:p>
      </dsp:txBody>
      <dsp:txXfrm>
        <a:off x="5906948" y="788768"/>
        <a:ext cx="2209358" cy="1371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6A76E-4A94-417F-B138-5B5454F46DB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C1A69-7B79-484E-B275-8FC4BE0C5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93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4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D7DDE-D3B6-D243-B3A7-23334D56E990}" type="slidenum">
              <a:rPr lang="en-AT" smtClean="0"/>
              <a:t>5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57124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T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AE06-C320-4C66-8E9B-3B097424C3DB}" type="datetimeFigureOut">
              <a:rPr lang="es-CO" smtClean="0"/>
              <a:t>11/11/2024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2C0B-C73B-49D0-A0F6-E07C4391752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7783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AE06-C320-4C66-8E9B-3B097424C3DB}" type="datetimeFigureOut">
              <a:rPr lang="es-CO" smtClean="0"/>
              <a:t>11/11/2024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2C0B-C73B-49D0-A0F6-E07C4391752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4313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AE06-C320-4C66-8E9B-3B097424C3DB}" type="datetimeFigureOut">
              <a:rPr lang="es-CO" smtClean="0"/>
              <a:t>11/11/2024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2C0B-C73B-49D0-A0F6-E07C4391752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693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AE06-C320-4C66-8E9B-3B097424C3DB}" type="datetimeFigureOut">
              <a:rPr lang="es-CO" smtClean="0"/>
              <a:t>11/11/2024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2C0B-C73B-49D0-A0F6-E07C4391752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8690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AE06-C320-4C66-8E9B-3B097424C3DB}" type="datetimeFigureOut">
              <a:rPr lang="es-CO" smtClean="0"/>
              <a:t>11/11/2024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2C0B-C73B-49D0-A0F6-E07C4391752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1368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AE06-C320-4C66-8E9B-3B097424C3DB}" type="datetimeFigureOut">
              <a:rPr lang="es-CO" smtClean="0"/>
              <a:t>11/11/2024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2C0B-C73B-49D0-A0F6-E07C4391752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9457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AE06-C320-4C66-8E9B-3B097424C3DB}" type="datetimeFigureOut">
              <a:rPr lang="es-CO" smtClean="0"/>
              <a:t>11/11/2024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2C0B-C73B-49D0-A0F6-E07C4391752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0212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AE06-C320-4C66-8E9B-3B097424C3DB}" type="datetimeFigureOut">
              <a:rPr lang="es-CO" smtClean="0"/>
              <a:t>11/11/2024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2C0B-C73B-49D0-A0F6-E07C4391752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304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AE06-C320-4C66-8E9B-3B097424C3DB}" type="datetimeFigureOut">
              <a:rPr lang="es-CO" smtClean="0"/>
              <a:t>11/11/2024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2C0B-C73B-49D0-A0F6-E07C4391752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421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AE06-C320-4C66-8E9B-3B097424C3DB}" type="datetimeFigureOut">
              <a:rPr lang="es-CO" smtClean="0"/>
              <a:t>11/11/2024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2C0B-C73B-49D0-A0F6-E07C4391752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8463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AE06-C320-4C66-8E9B-3B097424C3DB}" type="datetimeFigureOut">
              <a:rPr lang="es-CO" smtClean="0"/>
              <a:t>11/11/2024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2C0B-C73B-49D0-A0F6-E07C4391752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343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3AE06-C320-4C66-8E9B-3B097424C3DB}" type="datetimeFigureOut">
              <a:rPr lang="es-CO" smtClean="0"/>
              <a:t>11/11/2024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2C0B-C73B-49D0-A0F6-E07C43917521}" type="slidenum">
              <a:rPr lang="es-CO" smtClean="0"/>
              <a:t>‹#›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6BDFCC0-0E20-4367-9453-D40BFCE9811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tif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C72CC28C-CFF4-4B15-BEE4-B0A73A52B088}"/>
              </a:ext>
            </a:extLst>
          </p:cNvPr>
          <p:cNvSpPr/>
          <p:nvPr/>
        </p:nvSpPr>
        <p:spPr>
          <a:xfrm>
            <a:off x="7331469" y="3129910"/>
            <a:ext cx="483323" cy="483323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r>
              <a:rPr lang="es-MX" sz="900" baseline="-25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es-CO" sz="900" baseline="-25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EE5519B-42A4-4D6C-A249-47FDFCB9F58E}"/>
              </a:ext>
            </a:extLst>
          </p:cNvPr>
          <p:cNvSpPr/>
          <p:nvPr/>
        </p:nvSpPr>
        <p:spPr>
          <a:xfrm>
            <a:off x="9785108" y="3129910"/>
            <a:ext cx="483323" cy="483323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r>
              <a:rPr lang="es-MX" sz="900" baseline="-25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es-CO" sz="900" baseline="-25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FDAB12D-1A18-4708-AF9D-B41F03BD8556}"/>
              </a:ext>
            </a:extLst>
          </p:cNvPr>
          <p:cNvSpPr/>
          <p:nvPr/>
        </p:nvSpPr>
        <p:spPr>
          <a:xfrm>
            <a:off x="4887453" y="3129910"/>
            <a:ext cx="483323" cy="483323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r>
              <a:rPr lang="es-MX" sz="900" baseline="-25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es-CO" sz="900" baseline="-2500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435A7CF0-903A-4A95-8BF7-B7DD98B30591}"/>
              </a:ext>
            </a:extLst>
          </p:cNvPr>
          <p:cNvCxnSpPr/>
          <p:nvPr/>
        </p:nvCxnSpPr>
        <p:spPr>
          <a:xfrm>
            <a:off x="4949776" y="2702669"/>
            <a:ext cx="577482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FE8A1E82-712B-40D2-B23C-CB7A7176DB86}"/>
              </a:ext>
            </a:extLst>
          </p:cNvPr>
          <p:cNvSpPr txBox="1"/>
          <p:nvPr/>
        </p:nvSpPr>
        <p:spPr>
          <a:xfrm flipH="1">
            <a:off x="150328" y="392491"/>
            <a:ext cx="8995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n-US" sz="2400" b="1" spc="-75" dirty="0">
                <a:solidFill>
                  <a:prstClr val="white"/>
                </a:solidFill>
                <a:latin typeface="Segoe UI"/>
                <a:cs typeface="Segoe UI"/>
              </a:rPr>
              <a:t>14 November, 13:30 to 14:30, Room 3, Plaza Mayor Medellín Conventions &amp; Exhibitions, Medellín, Colombia</a:t>
            </a:r>
            <a:endParaRPr lang="es-CO" sz="2400" b="1" spc="-75" dirty="0">
              <a:solidFill>
                <a:prstClr val="white"/>
              </a:solidFill>
              <a:latin typeface="Segoe UI"/>
              <a:cs typeface="Segoe UI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772BEC9-F27D-4F5F-8975-9510E71CE443}"/>
              </a:ext>
            </a:extLst>
          </p:cNvPr>
          <p:cNvSpPr txBox="1"/>
          <p:nvPr/>
        </p:nvSpPr>
        <p:spPr>
          <a:xfrm flipH="1">
            <a:off x="7486859" y="3090553"/>
            <a:ext cx="204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s-CO" sz="2000" b="1" spc="-75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Fabrizio Scrollini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37379F2-889E-461E-B2B5-6DA7031ACF98}"/>
              </a:ext>
            </a:extLst>
          </p:cNvPr>
          <p:cNvSpPr txBox="1"/>
          <p:nvPr/>
        </p:nvSpPr>
        <p:spPr>
          <a:xfrm flipH="1">
            <a:off x="9843766" y="3090553"/>
            <a:ext cx="2059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s-CO" sz="2000" b="1" spc="-75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Samuel Kobina Annim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FEFB817-503B-4828-95C5-59C9DFAE5CCB}"/>
              </a:ext>
            </a:extLst>
          </p:cNvPr>
          <p:cNvSpPr txBox="1"/>
          <p:nvPr/>
        </p:nvSpPr>
        <p:spPr>
          <a:xfrm flipH="1">
            <a:off x="5062100" y="3494711"/>
            <a:ext cx="21844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s-CO" sz="1500" spc="-75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 Scholar, IIASA</a:t>
            </a:r>
            <a:br>
              <a:rPr lang="es-CO" sz="1500" spc="-75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CO" sz="1500" spc="-75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Managing Director, Citizen Science Global Partnership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713D0AE-16FD-44E0-9CC0-CA255B5499C6}"/>
              </a:ext>
            </a:extLst>
          </p:cNvPr>
          <p:cNvSpPr txBox="1"/>
          <p:nvPr/>
        </p:nvSpPr>
        <p:spPr>
          <a:xfrm flipH="1">
            <a:off x="7501607" y="3479962"/>
            <a:ext cx="20597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s-CO" sz="1500" spc="-75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Acting Co Executive Director, Humanitarian OpenStreetMap Team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BC566548-2A03-4020-A8FA-BE433B0EF766}"/>
              </a:ext>
            </a:extLst>
          </p:cNvPr>
          <p:cNvSpPr txBox="1"/>
          <p:nvPr/>
        </p:nvSpPr>
        <p:spPr>
          <a:xfrm flipH="1">
            <a:off x="9843765" y="3715938"/>
            <a:ext cx="21844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s-CO" sz="1500" spc="-75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Government Statistician, Ghana Statistical Service</a:t>
            </a: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2360DB4E-D582-4A33-A2D1-7CDAE7EEDF27}"/>
              </a:ext>
            </a:extLst>
          </p:cNvPr>
          <p:cNvCxnSpPr>
            <a:cxnSpLocks/>
          </p:cNvCxnSpPr>
          <p:nvPr/>
        </p:nvCxnSpPr>
        <p:spPr>
          <a:xfrm>
            <a:off x="4887453" y="4254762"/>
            <a:ext cx="598947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51A238B0-BD56-47DC-9F55-1E68263791C0}"/>
              </a:ext>
            </a:extLst>
          </p:cNvPr>
          <p:cNvCxnSpPr>
            <a:cxnSpLocks/>
          </p:cNvCxnSpPr>
          <p:nvPr/>
        </p:nvCxnSpPr>
        <p:spPr>
          <a:xfrm>
            <a:off x="7217031" y="4254762"/>
            <a:ext cx="598947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7A8F1C23-A665-45D7-8B7C-80F5D79E8276}"/>
              </a:ext>
            </a:extLst>
          </p:cNvPr>
          <p:cNvCxnSpPr>
            <a:cxnSpLocks/>
          </p:cNvCxnSpPr>
          <p:nvPr/>
        </p:nvCxnSpPr>
        <p:spPr>
          <a:xfrm>
            <a:off x="9843766" y="4254762"/>
            <a:ext cx="598947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BF34A9C6-946F-586F-9408-75CC18AAB502}"/>
              </a:ext>
            </a:extLst>
          </p:cNvPr>
          <p:cNvSpPr/>
          <p:nvPr/>
        </p:nvSpPr>
        <p:spPr>
          <a:xfrm>
            <a:off x="7332284" y="4525502"/>
            <a:ext cx="483323" cy="483323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r>
              <a:rPr lang="es-MX" sz="900" baseline="-25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es-CO" sz="900" baseline="-25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9E0284F-0A33-4C5C-6D2D-34B8D789A27E}"/>
              </a:ext>
            </a:extLst>
          </p:cNvPr>
          <p:cNvSpPr/>
          <p:nvPr/>
        </p:nvSpPr>
        <p:spPr>
          <a:xfrm>
            <a:off x="9785923" y="4525502"/>
            <a:ext cx="483323" cy="483323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r>
              <a:rPr lang="es-MX" sz="900" baseline="-25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es-CO" sz="900" baseline="-25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FB6120D-36E0-BA15-D5D0-9170EFDEADC6}"/>
              </a:ext>
            </a:extLst>
          </p:cNvPr>
          <p:cNvSpPr/>
          <p:nvPr/>
        </p:nvSpPr>
        <p:spPr>
          <a:xfrm>
            <a:off x="4888268" y="4525502"/>
            <a:ext cx="483323" cy="483323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r>
              <a:rPr lang="es-MX" sz="900" baseline="-25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es-CO" sz="900" baseline="-25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671E1E-B48E-EAFE-7A26-77F898DFEE9C}"/>
              </a:ext>
            </a:extLst>
          </p:cNvPr>
          <p:cNvSpPr txBox="1"/>
          <p:nvPr/>
        </p:nvSpPr>
        <p:spPr>
          <a:xfrm flipH="1">
            <a:off x="5033419" y="4486145"/>
            <a:ext cx="2213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s-CO" sz="2000" b="1" spc="-75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Julieth Alejandra Solano Villa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C6F3F8-D597-C55A-8886-809BEF4DC7D9}"/>
              </a:ext>
            </a:extLst>
          </p:cNvPr>
          <p:cNvSpPr txBox="1"/>
          <p:nvPr/>
        </p:nvSpPr>
        <p:spPr>
          <a:xfrm flipH="1">
            <a:off x="7487674" y="4486144"/>
            <a:ext cx="1732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s-CO" sz="2000" b="1" spc="-75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Austin Mast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0084B9-6AB1-DC0B-6A1E-E9D88D3E356F}"/>
              </a:ext>
            </a:extLst>
          </p:cNvPr>
          <p:cNvSpPr txBox="1"/>
          <p:nvPr/>
        </p:nvSpPr>
        <p:spPr>
          <a:xfrm flipH="1">
            <a:off x="9844580" y="4486144"/>
            <a:ext cx="1815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s-CO" sz="2000" b="1" spc="-75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Steve MacFeely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6C52E50-A601-29E2-F137-34323926A795}"/>
              </a:ext>
            </a:extLst>
          </p:cNvPr>
          <p:cNvSpPr txBox="1"/>
          <p:nvPr/>
        </p:nvSpPr>
        <p:spPr>
          <a:xfrm flipH="1">
            <a:off x="5033418" y="5185272"/>
            <a:ext cx="22980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s-CO" sz="1500" spc="-75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Technical Director of Regulation and Quality, DANE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0C365FD-1BB5-450B-F8F5-BBEC6CD8114E}"/>
              </a:ext>
            </a:extLst>
          </p:cNvPr>
          <p:cNvSpPr txBox="1"/>
          <p:nvPr/>
        </p:nvSpPr>
        <p:spPr>
          <a:xfrm flipH="1">
            <a:off x="7487674" y="5185272"/>
            <a:ext cx="1815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s-CO" sz="1500" spc="-75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Professor, Florida State University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9CA47F8-2FA7-0C7C-D46E-09A0E3C49600}"/>
              </a:ext>
            </a:extLst>
          </p:cNvPr>
          <p:cNvSpPr txBox="1"/>
          <p:nvPr/>
        </p:nvSpPr>
        <p:spPr>
          <a:xfrm flipH="1">
            <a:off x="9844581" y="5185272"/>
            <a:ext cx="1815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s-CO" sz="1500" spc="-75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Chief Statistician, OECD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833FC89-2555-6734-6A2D-B9805BBD160B}"/>
              </a:ext>
            </a:extLst>
          </p:cNvPr>
          <p:cNvSpPr txBox="1"/>
          <p:nvPr/>
        </p:nvSpPr>
        <p:spPr>
          <a:xfrm flipH="1">
            <a:off x="4949777" y="1519461"/>
            <a:ext cx="6125022" cy="1154162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pPr defTabSz="228600"/>
            <a:r>
              <a:rPr lang="es-CO" sz="2400" b="1" spc="-75" dirty="0">
                <a:solidFill>
                  <a:prstClr val="white"/>
                </a:solidFill>
                <a:latin typeface="Segoe UI"/>
                <a:cs typeface="Segoe UI"/>
              </a:rPr>
              <a:t>Citizen Science: Opportunities and Challenges for Enhanced Local to Global </a:t>
            </a:r>
            <a:br>
              <a:rPr lang="es-CO" sz="2400" b="1" spc="-75" dirty="0">
                <a:solidFill>
                  <a:prstClr val="white"/>
                </a:solidFill>
                <a:latin typeface="Segoe UI"/>
                <a:cs typeface="Segoe UI"/>
              </a:rPr>
            </a:br>
            <a:r>
              <a:rPr lang="es-CO" sz="2400" b="1" spc="-75" dirty="0">
                <a:solidFill>
                  <a:prstClr val="white"/>
                </a:solidFill>
                <a:latin typeface="Segoe UI"/>
                <a:cs typeface="Segoe UI"/>
              </a:rPr>
              <a:t>SDG Monitoring and Action</a:t>
            </a:r>
            <a:endParaRPr lang="es-CO" sz="2400" b="1" spc="-75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Imagen 6">
            <a:extLst>
              <a:ext uri="{FF2B5EF4-FFF2-40B4-BE49-F238E27FC236}">
                <a16:creationId xmlns:a16="http://schemas.microsoft.com/office/drawing/2014/main" id="{F291DD08-5B31-AB8A-8CD4-C864D306E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3" y="6010275"/>
            <a:ext cx="532738" cy="532738"/>
          </a:xfrm>
          <a:prstGeom prst="rect">
            <a:avLst/>
          </a:prstGeom>
        </p:spPr>
      </p:pic>
      <p:pic>
        <p:nvPicPr>
          <p:cNvPr id="19" name="Imagen 9">
            <a:extLst>
              <a:ext uri="{FF2B5EF4-FFF2-40B4-BE49-F238E27FC236}">
                <a16:creationId xmlns:a16="http://schemas.microsoft.com/office/drawing/2014/main" id="{F4853A01-999E-E3CD-0621-74EBC1EEED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965" y="5997531"/>
            <a:ext cx="524180" cy="524180"/>
          </a:xfrm>
          <a:prstGeom prst="rect">
            <a:avLst/>
          </a:prstGeom>
        </p:spPr>
      </p:pic>
      <p:pic>
        <p:nvPicPr>
          <p:cNvPr id="20" name="Imagen 13">
            <a:extLst>
              <a:ext uri="{FF2B5EF4-FFF2-40B4-BE49-F238E27FC236}">
                <a16:creationId xmlns:a16="http://schemas.microsoft.com/office/drawing/2014/main" id="{BB381E75-0B4E-746D-0641-91572921D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564" y="5997531"/>
            <a:ext cx="524180" cy="524180"/>
          </a:xfrm>
          <a:prstGeom prst="rect">
            <a:avLst/>
          </a:prstGeom>
        </p:spPr>
      </p:pic>
      <p:sp>
        <p:nvSpPr>
          <p:cNvPr id="21" name="CuadroTexto 54">
            <a:extLst>
              <a:ext uri="{FF2B5EF4-FFF2-40B4-BE49-F238E27FC236}">
                <a16:creationId xmlns:a16="http://schemas.microsoft.com/office/drawing/2014/main" id="{94ECE9F6-8585-D484-CCE1-6D60AB21D731}"/>
              </a:ext>
            </a:extLst>
          </p:cNvPr>
          <p:cNvSpPr txBox="1"/>
          <p:nvPr/>
        </p:nvSpPr>
        <p:spPr>
          <a:xfrm flipH="1">
            <a:off x="1204606" y="6118909"/>
            <a:ext cx="310150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s-CO" sz="1750" b="1" spc="-75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IIASA</a:t>
            </a:r>
          </a:p>
        </p:txBody>
      </p:sp>
      <p:sp>
        <p:nvSpPr>
          <p:cNvPr id="22" name="CuadroTexto 54">
            <a:extLst>
              <a:ext uri="{FF2B5EF4-FFF2-40B4-BE49-F238E27FC236}">
                <a16:creationId xmlns:a16="http://schemas.microsoft.com/office/drawing/2014/main" id="{7FEDA2FC-96B5-2CFD-4430-3DC8E9A59E54}"/>
              </a:ext>
            </a:extLst>
          </p:cNvPr>
          <p:cNvSpPr txBox="1"/>
          <p:nvPr/>
        </p:nvSpPr>
        <p:spPr>
          <a:xfrm flipH="1">
            <a:off x="2702724" y="6104160"/>
            <a:ext cx="310150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s-CO" sz="1750" b="1" spc="-75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@IIASAVienna</a:t>
            </a:r>
          </a:p>
        </p:txBody>
      </p:sp>
      <p:sp>
        <p:nvSpPr>
          <p:cNvPr id="23" name="CuadroTexto 54">
            <a:extLst>
              <a:ext uri="{FF2B5EF4-FFF2-40B4-BE49-F238E27FC236}">
                <a16:creationId xmlns:a16="http://schemas.microsoft.com/office/drawing/2014/main" id="{DA04110E-5717-78E2-0FC6-A5054CC77E40}"/>
              </a:ext>
            </a:extLst>
          </p:cNvPr>
          <p:cNvSpPr txBox="1"/>
          <p:nvPr/>
        </p:nvSpPr>
        <p:spPr>
          <a:xfrm flipH="1">
            <a:off x="4956102" y="6092039"/>
            <a:ext cx="310150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s-CO" sz="1750" b="1" spc="-75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@iiasavienna</a:t>
            </a:r>
          </a:p>
        </p:txBody>
      </p:sp>
      <p:sp>
        <p:nvSpPr>
          <p:cNvPr id="11" name="CuadroTexto 43">
            <a:extLst>
              <a:ext uri="{FF2B5EF4-FFF2-40B4-BE49-F238E27FC236}">
                <a16:creationId xmlns:a16="http://schemas.microsoft.com/office/drawing/2014/main" id="{D0CB3A10-07BA-85E5-0372-F08EE38572CE}"/>
              </a:ext>
            </a:extLst>
          </p:cNvPr>
          <p:cNvSpPr txBox="1"/>
          <p:nvPr/>
        </p:nvSpPr>
        <p:spPr>
          <a:xfrm flipH="1">
            <a:off x="5108804" y="3166753"/>
            <a:ext cx="1732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s-CO" sz="2000" b="1" spc="-75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Dilek Fraisl </a:t>
            </a:r>
          </a:p>
        </p:txBody>
      </p:sp>
    </p:spTree>
    <p:extLst>
      <p:ext uri="{BB962C8B-B14F-4D97-AF65-F5344CB8AC3E}">
        <p14:creationId xmlns:p14="http://schemas.microsoft.com/office/powerpoint/2010/main" val="304670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E0E82563-950B-8521-E339-80375D8EB248}"/>
              </a:ext>
            </a:extLst>
          </p:cNvPr>
          <p:cNvSpPr txBox="1"/>
          <p:nvPr/>
        </p:nvSpPr>
        <p:spPr>
          <a:xfrm>
            <a:off x="1891476" y="2148426"/>
            <a:ext cx="9489314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400" b="1" spc="-150" dirty="0" err="1">
                <a:solidFill>
                  <a:schemeClr val="bg1"/>
                </a:solidFill>
                <a:latin typeface="Segoe UI"/>
                <a:cs typeface="Segoe UI"/>
              </a:rPr>
              <a:t>Citizen</a:t>
            </a:r>
            <a:r>
              <a:rPr lang="es-CO" sz="4400" b="1" spc="-150" dirty="0">
                <a:solidFill>
                  <a:schemeClr val="bg1"/>
                </a:solidFill>
                <a:latin typeface="Segoe UI"/>
                <a:cs typeface="Segoe UI"/>
              </a:rPr>
              <a:t> Science: </a:t>
            </a:r>
            <a:r>
              <a:rPr lang="es-CO" sz="4400" b="1" spc="-150" dirty="0" err="1">
                <a:solidFill>
                  <a:schemeClr val="bg1"/>
                </a:solidFill>
                <a:latin typeface="Segoe UI"/>
                <a:cs typeface="Segoe UI"/>
              </a:rPr>
              <a:t>Opportunities</a:t>
            </a:r>
            <a:r>
              <a:rPr lang="es-CO" sz="4400" b="1" spc="-150" dirty="0">
                <a:solidFill>
                  <a:schemeClr val="bg1"/>
                </a:solidFill>
                <a:latin typeface="Segoe UI"/>
                <a:cs typeface="Segoe UI"/>
              </a:rPr>
              <a:t> and </a:t>
            </a:r>
            <a:r>
              <a:rPr lang="es-CO" sz="4400" b="1" spc="-150" dirty="0" err="1">
                <a:solidFill>
                  <a:schemeClr val="bg1"/>
                </a:solidFill>
                <a:latin typeface="Segoe UI"/>
                <a:cs typeface="Segoe UI"/>
              </a:rPr>
              <a:t>Challenges</a:t>
            </a:r>
            <a:r>
              <a:rPr lang="es-CO" sz="4400" b="1" spc="-150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lang="es-CO" sz="4400" b="1" spc="-150" dirty="0" err="1">
                <a:solidFill>
                  <a:schemeClr val="bg1"/>
                </a:solidFill>
                <a:latin typeface="Segoe UI"/>
                <a:cs typeface="Segoe UI"/>
              </a:rPr>
              <a:t>for</a:t>
            </a:r>
            <a:r>
              <a:rPr lang="es-CO" sz="4400" b="1" spc="-150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lang="es-CO" sz="4400" b="1" spc="-150" dirty="0" err="1">
                <a:solidFill>
                  <a:schemeClr val="bg1"/>
                </a:solidFill>
                <a:latin typeface="Segoe UI"/>
                <a:cs typeface="Segoe UI"/>
              </a:rPr>
              <a:t>Enhanced</a:t>
            </a:r>
            <a:r>
              <a:rPr lang="es-CO" sz="4400" b="1" spc="-150" dirty="0">
                <a:solidFill>
                  <a:schemeClr val="bg1"/>
                </a:solidFill>
                <a:latin typeface="Segoe UI"/>
                <a:cs typeface="Segoe UI"/>
              </a:rPr>
              <a:t> Local </a:t>
            </a:r>
            <a:r>
              <a:rPr lang="es-CO" sz="4400" b="1" spc="-150" dirty="0" err="1">
                <a:solidFill>
                  <a:schemeClr val="bg1"/>
                </a:solidFill>
                <a:latin typeface="Segoe UI"/>
                <a:cs typeface="Segoe UI"/>
              </a:rPr>
              <a:t>to</a:t>
            </a:r>
            <a:r>
              <a:rPr lang="es-CO" sz="4400" b="1" spc="-150" dirty="0">
                <a:solidFill>
                  <a:schemeClr val="bg1"/>
                </a:solidFill>
                <a:latin typeface="Segoe UI"/>
                <a:cs typeface="Segoe UI"/>
              </a:rPr>
              <a:t> Global SDG </a:t>
            </a:r>
            <a:r>
              <a:rPr lang="es-CO" sz="4400" b="1" spc="-150" dirty="0" err="1">
                <a:solidFill>
                  <a:schemeClr val="bg1"/>
                </a:solidFill>
                <a:latin typeface="Segoe UI"/>
                <a:cs typeface="Segoe UI"/>
              </a:rPr>
              <a:t>Monitoring</a:t>
            </a:r>
            <a:r>
              <a:rPr lang="es-CO" sz="4400" b="1" spc="-150" dirty="0">
                <a:solidFill>
                  <a:schemeClr val="bg1"/>
                </a:solidFill>
                <a:latin typeface="Segoe UI"/>
                <a:cs typeface="Segoe UI"/>
              </a:rPr>
              <a:t> and </a:t>
            </a:r>
            <a:r>
              <a:rPr lang="es-CO" sz="4400" b="1" spc="-150" dirty="0" err="1">
                <a:solidFill>
                  <a:schemeClr val="bg1"/>
                </a:solidFill>
                <a:latin typeface="Segoe UI"/>
                <a:cs typeface="Segoe UI"/>
              </a:rPr>
              <a:t>Action</a:t>
            </a:r>
            <a:endParaRPr lang="es-CO" sz="4400" b="1" spc="-1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17D8FA9-A57F-AE1D-9011-F6A2F93D1A65}"/>
              </a:ext>
            </a:extLst>
          </p:cNvPr>
          <p:cNvSpPr txBox="1"/>
          <p:nvPr/>
        </p:nvSpPr>
        <p:spPr>
          <a:xfrm>
            <a:off x="1891476" y="4179751"/>
            <a:ext cx="9489314" cy="465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4"/>
              </a:lnSpc>
            </a:pPr>
            <a:r>
              <a:rPr lang="es-ES" b="1" dirty="0" err="1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November</a:t>
            </a:r>
            <a:r>
              <a:rPr lang="es-ES" b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 </a:t>
            </a:r>
            <a:r>
              <a:rPr lang="es-ES" sz="1800" b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14, 2024 | Medellín, Colombia</a:t>
            </a:r>
            <a:endParaRPr lang="es-ES" b="1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441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CA715-9F91-D0EF-4D75-4B188CFAE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1950"/>
            <a:ext cx="114300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3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E22C9-B928-DACA-3DCA-21760E322A1C}"/>
              </a:ext>
            </a:extLst>
          </p:cNvPr>
          <p:cNvSpPr txBox="1">
            <a:spLocks/>
          </p:cNvSpPr>
          <p:nvPr/>
        </p:nvSpPr>
        <p:spPr>
          <a:xfrm>
            <a:off x="329932" y="254231"/>
            <a:ext cx="3394911" cy="59313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>
                <a:solidFill>
                  <a:schemeClr val="bg1"/>
                </a:solidFill>
                <a:latin typeface="Segoe UI"/>
                <a:cs typeface="Segoe UI"/>
              </a:rPr>
              <a:t>Citizen science</a:t>
            </a:r>
            <a:endParaRPr lang="es-ES" sz="3200" b="1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2679050-5C0D-CC1E-82AC-79BFA9EBCC48}"/>
              </a:ext>
            </a:extLst>
          </p:cNvPr>
          <p:cNvSpPr txBox="1">
            <a:spLocks/>
          </p:cNvSpPr>
          <p:nvPr/>
        </p:nvSpPr>
        <p:spPr>
          <a:xfrm>
            <a:off x="3799831" y="412019"/>
            <a:ext cx="6462771" cy="8100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err="1">
                <a:solidFill>
                  <a:schemeClr val="bg1"/>
                </a:solidFill>
                <a:latin typeface="Segoe UI"/>
                <a:cs typeface="Segoe UI"/>
              </a:rPr>
              <a:t>Citizen</a:t>
            </a:r>
            <a:r>
              <a:rPr lang="es-ES" sz="3200" b="1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latin typeface="Segoe UI"/>
                <a:cs typeface="Segoe UI"/>
              </a:rPr>
              <a:t>generated</a:t>
            </a:r>
            <a:r>
              <a:rPr lang="es-ES" sz="3200" b="1" dirty="0">
                <a:solidFill>
                  <a:schemeClr val="bg1"/>
                </a:solidFill>
                <a:latin typeface="Segoe UI"/>
                <a:cs typeface="Segoe UI"/>
              </a:rPr>
              <a:t> data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27582C6-A64D-6A1C-DF61-4758E208EE74}"/>
              </a:ext>
            </a:extLst>
          </p:cNvPr>
          <p:cNvSpPr txBox="1">
            <a:spLocks/>
          </p:cNvSpPr>
          <p:nvPr/>
        </p:nvSpPr>
        <p:spPr>
          <a:xfrm>
            <a:off x="6566902" y="2772338"/>
            <a:ext cx="3695700" cy="810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bg1"/>
                </a:solidFill>
                <a:latin typeface="Segoe UI"/>
                <a:cs typeface="Segoe UI"/>
              </a:rPr>
              <a:t>Crowdsourcing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65C499B-654A-A4B4-924A-CCE604B1621A}"/>
              </a:ext>
            </a:extLst>
          </p:cNvPr>
          <p:cNvSpPr txBox="1">
            <a:spLocks/>
          </p:cNvSpPr>
          <p:nvPr/>
        </p:nvSpPr>
        <p:spPr>
          <a:xfrm>
            <a:off x="890367" y="1246779"/>
            <a:ext cx="7712243" cy="8100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err="1">
                <a:solidFill>
                  <a:schemeClr val="bg1"/>
                </a:solidFill>
                <a:latin typeface="Segoe UI"/>
                <a:cs typeface="Segoe UI"/>
              </a:rPr>
              <a:t>Community-based</a:t>
            </a:r>
            <a:r>
              <a:rPr lang="es-ES" sz="3200" b="1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latin typeface="Segoe UI"/>
                <a:cs typeface="Segoe UI"/>
              </a:rPr>
              <a:t>monitoring</a:t>
            </a:r>
            <a:endParaRPr lang="es-ES" sz="3200" b="1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2D7218B-48A8-EAF5-F954-B54B120E44DD}"/>
              </a:ext>
            </a:extLst>
          </p:cNvPr>
          <p:cNvSpPr txBox="1">
            <a:spLocks/>
          </p:cNvSpPr>
          <p:nvPr/>
        </p:nvSpPr>
        <p:spPr>
          <a:xfrm>
            <a:off x="978164" y="2802517"/>
            <a:ext cx="4870972" cy="810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err="1">
                <a:solidFill>
                  <a:schemeClr val="bg1"/>
                </a:solidFill>
                <a:latin typeface="Segoe UI"/>
                <a:cs typeface="Segoe UI"/>
              </a:rPr>
              <a:t>Participatory</a:t>
            </a:r>
            <a:r>
              <a:rPr lang="es-ES" sz="3200" b="1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latin typeface="Segoe UI"/>
                <a:cs typeface="Segoe UI"/>
              </a:rPr>
              <a:t>mapping</a:t>
            </a:r>
            <a:endParaRPr lang="es-ES" sz="3200" b="1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0D24A62-E7FF-8488-5A18-D83DF919BC0B}"/>
              </a:ext>
            </a:extLst>
          </p:cNvPr>
          <p:cNvSpPr txBox="1">
            <a:spLocks/>
          </p:cNvSpPr>
          <p:nvPr/>
        </p:nvSpPr>
        <p:spPr>
          <a:xfrm>
            <a:off x="2250864" y="4554552"/>
            <a:ext cx="8164095" cy="810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err="1">
                <a:solidFill>
                  <a:schemeClr val="bg1"/>
                </a:solidFill>
                <a:latin typeface="Segoe UI"/>
                <a:cs typeface="Segoe UI"/>
              </a:rPr>
              <a:t>Volunteered</a:t>
            </a:r>
            <a:r>
              <a:rPr lang="es-ES" sz="3200" b="1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latin typeface="Segoe UI"/>
                <a:cs typeface="Segoe UI"/>
              </a:rPr>
              <a:t>geographic</a:t>
            </a:r>
            <a:r>
              <a:rPr lang="es-ES" sz="3200" b="1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latin typeface="Segoe UI"/>
                <a:cs typeface="Segoe UI"/>
              </a:rPr>
              <a:t>information</a:t>
            </a:r>
            <a:endParaRPr lang="es-ES" sz="3200" b="1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FE058A1-2ED6-40B7-FFC8-FB48F9143404}"/>
              </a:ext>
            </a:extLst>
          </p:cNvPr>
          <p:cNvSpPr txBox="1">
            <a:spLocks/>
          </p:cNvSpPr>
          <p:nvPr/>
        </p:nvSpPr>
        <p:spPr>
          <a:xfrm>
            <a:off x="4219518" y="3559122"/>
            <a:ext cx="4870972" cy="810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err="1">
                <a:solidFill>
                  <a:schemeClr val="bg1"/>
                </a:solidFill>
                <a:latin typeface="Segoe UI"/>
                <a:cs typeface="Segoe UI"/>
              </a:rPr>
              <a:t>Volunteered</a:t>
            </a:r>
            <a:r>
              <a:rPr lang="es-ES" sz="3200" b="1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latin typeface="Segoe UI"/>
                <a:cs typeface="Segoe UI"/>
              </a:rPr>
              <a:t>computing</a:t>
            </a:r>
            <a:endParaRPr lang="es-ES" sz="3200" b="1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E4053E16-14D2-0CB5-38DB-C835F113D807}"/>
              </a:ext>
            </a:extLst>
          </p:cNvPr>
          <p:cNvSpPr txBox="1">
            <a:spLocks/>
          </p:cNvSpPr>
          <p:nvPr/>
        </p:nvSpPr>
        <p:spPr>
          <a:xfrm>
            <a:off x="3231385" y="5623668"/>
            <a:ext cx="6462771" cy="810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err="1">
                <a:solidFill>
                  <a:schemeClr val="bg1"/>
                </a:solidFill>
                <a:latin typeface="Segoe UI"/>
                <a:cs typeface="Segoe UI"/>
              </a:rPr>
              <a:t>Participatory</a:t>
            </a:r>
            <a:r>
              <a:rPr lang="es-ES" sz="3200" b="1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latin typeface="Segoe UI"/>
                <a:cs typeface="Segoe UI"/>
              </a:rPr>
              <a:t>sciences</a:t>
            </a:r>
            <a:endParaRPr lang="es-ES" sz="3200" b="1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8ED780DF-FCC1-DF09-01D1-07602C9936CB}"/>
              </a:ext>
            </a:extLst>
          </p:cNvPr>
          <p:cNvSpPr txBox="1">
            <a:spLocks/>
          </p:cNvSpPr>
          <p:nvPr/>
        </p:nvSpPr>
        <p:spPr>
          <a:xfrm>
            <a:off x="7199386" y="1909537"/>
            <a:ext cx="4587182" cy="810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err="1">
                <a:solidFill>
                  <a:schemeClr val="bg1"/>
                </a:solidFill>
                <a:latin typeface="Segoe UI"/>
                <a:cs typeface="Segoe UI"/>
              </a:rPr>
              <a:t>Community</a:t>
            </a:r>
            <a:r>
              <a:rPr lang="es-ES" sz="3200" b="1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latin typeface="Segoe UI"/>
                <a:cs typeface="Segoe UI"/>
              </a:rPr>
              <a:t>science</a:t>
            </a:r>
            <a:endParaRPr lang="es-ES" sz="3200" b="1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651740B8-4F49-1E67-FDEF-9DB690CEBF49}"/>
              </a:ext>
            </a:extLst>
          </p:cNvPr>
          <p:cNvSpPr txBox="1">
            <a:spLocks/>
          </p:cNvSpPr>
          <p:nvPr/>
        </p:nvSpPr>
        <p:spPr>
          <a:xfrm>
            <a:off x="0" y="2046444"/>
            <a:ext cx="6462771" cy="810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err="1">
                <a:solidFill>
                  <a:schemeClr val="bg1"/>
                </a:solidFill>
                <a:latin typeface="Segoe UI"/>
                <a:cs typeface="Segoe UI"/>
              </a:rPr>
              <a:t>Citizen</a:t>
            </a:r>
            <a:r>
              <a:rPr lang="es-ES" sz="3200" b="1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latin typeface="Segoe UI"/>
                <a:cs typeface="Segoe UI"/>
              </a:rPr>
              <a:t>observatories</a:t>
            </a:r>
            <a:endParaRPr lang="es-ES" sz="3200" b="1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051220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laying in the snow&#10;&#10;Description automatically generated with low confidence">
            <a:extLst>
              <a:ext uri="{FF2B5EF4-FFF2-40B4-BE49-F238E27FC236}">
                <a16:creationId xmlns:a16="http://schemas.microsoft.com/office/drawing/2014/main" id="{DE52592D-9BE8-A943-95F1-66BC6F7AB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DF91D79D-E275-E440-ABF7-6416A0606EB5}"/>
              </a:ext>
            </a:extLst>
          </p:cNvPr>
          <p:cNvGraphicFramePr>
            <a:graphicFrameLocks/>
          </p:cNvGraphicFramePr>
          <p:nvPr/>
        </p:nvGraphicFramePr>
        <p:xfrm>
          <a:off x="1827224" y="3886200"/>
          <a:ext cx="8158985" cy="2707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8698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174" y="1199444"/>
            <a:ext cx="8812796" cy="546019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1"/>
          <p:cNvSpPr txBox="1"/>
          <p:nvPr/>
        </p:nvSpPr>
        <p:spPr>
          <a:xfrm>
            <a:off x="257843" y="461319"/>
            <a:ext cx="11676313" cy="7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en-AT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SDG indicators where citizen science </a:t>
            </a:r>
            <a:r>
              <a:rPr lang="en-AT" sz="1800" b="1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projects</a:t>
            </a:r>
            <a:r>
              <a:rPr lang="en-AT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are ‘already contributing’, ‘could contribute’ or where there is ‘no alignment' </a:t>
            </a:r>
            <a:endParaRPr/>
          </a:p>
        </p:txBody>
      </p:sp>
      <p:sp>
        <p:nvSpPr>
          <p:cNvPr id="266" name="Google Shape;266;p11"/>
          <p:cNvSpPr txBox="1"/>
          <p:nvPr/>
        </p:nvSpPr>
        <p:spPr>
          <a:xfrm>
            <a:off x="398174" y="6627168"/>
            <a:ext cx="1193415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900" b="0" i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Fraisl, D., Campbell, J., See, L. </a:t>
            </a:r>
            <a:r>
              <a:rPr lang="en-AT" sz="900" b="0" i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et al.</a:t>
            </a:r>
            <a:r>
              <a:rPr lang="en-AT" sz="900" b="0" i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 Mapping citizen science contributions to the UN sustainable development goals. </a:t>
            </a:r>
            <a:r>
              <a:rPr lang="en-AT" sz="900" b="0" i="1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Sustain Sci</a:t>
            </a:r>
            <a:r>
              <a:rPr lang="en-AT" sz="900" b="0" i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r>
              <a:rPr lang="en-AT" sz="900" b="1" i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15, </a:t>
            </a:r>
            <a:r>
              <a:rPr lang="en-AT" sz="900" b="0" i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1735–1751 (2020). https://doi.org/10.1007/s11625-020-00833-7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B7ED7-3AE4-A1A2-A58B-442D62D08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21399-B08F-DDFA-CEB8-09F90CC3A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1950"/>
            <a:ext cx="114300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6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76CE8E-30AF-5376-D10E-1D4ECEBC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E8061479-CC6C-46D2-E2BC-336BFF6EFBC8}"/>
              </a:ext>
            </a:extLst>
          </p:cNvPr>
          <p:cNvSpPr txBox="1"/>
          <p:nvPr/>
        </p:nvSpPr>
        <p:spPr>
          <a:xfrm>
            <a:off x="1891476" y="2148426"/>
            <a:ext cx="9489314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Citizen</a:t>
            </a:r>
            <a:r>
              <a:rPr kumimoji="0" lang="es-CO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Science: </a:t>
            </a:r>
            <a:r>
              <a:rPr kumimoji="0" lang="es-CO" sz="44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Opportunities</a:t>
            </a:r>
            <a:r>
              <a:rPr kumimoji="0" lang="es-CO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and </a:t>
            </a:r>
            <a:r>
              <a:rPr kumimoji="0" lang="es-CO" sz="44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Challenges</a:t>
            </a:r>
            <a:r>
              <a:rPr kumimoji="0" lang="es-CO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es-CO" sz="44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for</a:t>
            </a:r>
            <a:r>
              <a:rPr kumimoji="0" lang="es-CO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lang="es-CO" sz="44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Enhanced</a:t>
            </a:r>
            <a:r>
              <a:rPr kumimoji="0" lang="es-CO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Local </a:t>
            </a:r>
            <a:r>
              <a:rPr kumimoji="0" lang="es-CO" sz="44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to</a:t>
            </a:r>
            <a:r>
              <a:rPr kumimoji="0" lang="es-CO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Global SDG </a:t>
            </a:r>
            <a:r>
              <a:rPr kumimoji="0" lang="es-CO" sz="44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Monitoring</a:t>
            </a:r>
            <a:r>
              <a:rPr kumimoji="0" lang="es-CO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and </a:t>
            </a:r>
            <a:r>
              <a:rPr kumimoji="0" lang="es-CO" sz="44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Action</a:t>
            </a:r>
            <a:endParaRPr kumimoji="0" lang="es-CO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8E4A872D-E2A0-9C92-F5C3-7B5680611C41}"/>
              </a:ext>
            </a:extLst>
          </p:cNvPr>
          <p:cNvSpPr txBox="1"/>
          <p:nvPr/>
        </p:nvSpPr>
        <p:spPr>
          <a:xfrm>
            <a:off x="1891476" y="4179751"/>
            <a:ext cx="9489314" cy="465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429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lt"/>
                <a:cs typeface="+mn-lt"/>
              </a:rPr>
              <a:t>November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lt"/>
                <a:cs typeface="+mn-lt"/>
              </a:rPr>
              <a:t> 14, 2024 | Medellín, Colombia</a:t>
            </a:r>
          </a:p>
        </p:txBody>
      </p:sp>
    </p:spTree>
    <p:extLst>
      <p:ext uri="{BB962C8B-B14F-4D97-AF65-F5344CB8AC3E}">
        <p14:creationId xmlns:p14="http://schemas.microsoft.com/office/powerpoint/2010/main" val="25609731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23c8a5-f11d-4c4c-81f8-8aaaaed86f51" xsi:nil="true"/>
    <lcf76f155ced4ddcb4097134ff3c332f xmlns="e2404b80-3da2-4536-a485-6374819817b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ADDCBB797B70418B5599B7355C8CD5" ma:contentTypeVersion="14" ma:contentTypeDescription="Crear nuevo documento." ma:contentTypeScope="" ma:versionID="d3e5e82736149d51cada57328d52855e">
  <xsd:schema xmlns:xsd="http://www.w3.org/2001/XMLSchema" xmlns:xs="http://www.w3.org/2001/XMLSchema" xmlns:p="http://schemas.microsoft.com/office/2006/metadata/properties" xmlns:ns2="e2404b80-3da2-4536-a485-6374819817b5" xmlns:ns3="c023c8a5-f11d-4c4c-81f8-8aaaaed86f51" targetNamespace="http://schemas.microsoft.com/office/2006/metadata/properties" ma:root="true" ma:fieldsID="918ecc5ab37c4bd8fd17b9b06af4cca0" ns2:_="" ns3:_="">
    <xsd:import namespace="e2404b80-3da2-4536-a485-6374819817b5"/>
    <xsd:import namespace="c023c8a5-f11d-4c4c-81f8-8aaaaed86f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04b80-3da2-4536-a485-637481981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ea9b580d-3441-472b-b633-05114d4a3d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3c8a5-f11d-4c4c-81f8-8aaaaed86f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a564775-3a6b-4cde-9a31-6611d5ee70b0}" ma:internalName="TaxCatchAll" ma:showField="CatchAllData" ma:web="c023c8a5-f11d-4c4c-81f8-8aaaaed86f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FEB8D4-F1BC-400B-80C7-058CD8AE1CF3}">
  <ds:schemaRefs>
    <ds:schemaRef ds:uri="http://schemas.microsoft.com/office/2006/metadata/properties"/>
    <ds:schemaRef ds:uri="http://schemas.microsoft.com/office/infopath/2007/PartnerControls"/>
    <ds:schemaRef ds:uri="c023c8a5-f11d-4c4c-81f8-8aaaaed86f51"/>
    <ds:schemaRef ds:uri="e2404b80-3da2-4536-a485-6374819817b5"/>
  </ds:schemaRefs>
</ds:datastoreItem>
</file>

<file path=customXml/itemProps2.xml><?xml version="1.0" encoding="utf-8"?>
<ds:datastoreItem xmlns:ds="http://schemas.openxmlformats.org/officeDocument/2006/customXml" ds:itemID="{B599FBB4-0338-49A0-8B22-1F7323CF4D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869225-D788-4586-9D13-9160936754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404b80-3da2-4536-a485-6374819817b5"/>
    <ds:schemaRef ds:uri="c023c8a5-f11d-4c4c-81f8-8aaaaed86f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250</Words>
  <Application>Microsoft Office PowerPoint</Application>
  <PresentationFormat>Widescreen</PresentationFormat>
  <Paragraphs>44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Light</vt:lpstr>
      <vt:lpstr>Segoe UI</vt:lpstr>
      <vt:lpstr>Tahoma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FRAISL Dilek</dc:creator>
  <cp:lastModifiedBy>FRAISL Dilek</cp:lastModifiedBy>
  <cp:revision>239</cp:revision>
  <dcterms:created xsi:type="dcterms:W3CDTF">2024-06-06T00:23:32Z</dcterms:created>
  <dcterms:modified xsi:type="dcterms:W3CDTF">2024-11-13T15:22:11Z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0x01010037ADDCBB797B70418B5599B7355C8CD5</vt:lpwstr>
  </property>
  <property fmtid="{D5CDD505-2E9C-101B-9397-08002B2CF9AE}" pid="3" name="MediaServiceImageTags">
    <vt:lpwstr/>
  </property>
</Properties>
</file>